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6.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72" r:id="rId4"/>
    <p:sldMasterId id="2147484872" r:id="rId5"/>
    <p:sldMasterId id="2147484901" r:id="rId6"/>
    <p:sldMasterId id="2147484908" r:id="rId7"/>
    <p:sldMasterId id="2147483693" r:id="rId8"/>
    <p:sldMasterId id="2147485082" r:id="rId9"/>
    <p:sldMasterId id="2147483660" r:id="rId10"/>
    <p:sldMasterId id="2147483737" r:id="rId11"/>
  </p:sldMasterIdLst>
  <p:notesMasterIdLst>
    <p:notesMasterId r:id="rId50"/>
  </p:notesMasterIdLst>
  <p:sldIdLst>
    <p:sldId id="259" r:id="rId12"/>
    <p:sldId id="1566" r:id="rId13"/>
    <p:sldId id="5580" r:id="rId14"/>
    <p:sldId id="5582" r:id="rId15"/>
    <p:sldId id="2076136359" r:id="rId16"/>
    <p:sldId id="2076136346" r:id="rId17"/>
    <p:sldId id="11245" r:id="rId18"/>
    <p:sldId id="2076136352" r:id="rId19"/>
    <p:sldId id="2076136357" r:id="rId20"/>
    <p:sldId id="11260" r:id="rId21"/>
    <p:sldId id="2076136348" r:id="rId22"/>
    <p:sldId id="2076136349" r:id="rId23"/>
    <p:sldId id="2076136350" r:id="rId24"/>
    <p:sldId id="2076136360" r:id="rId25"/>
    <p:sldId id="2076136361" r:id="rId26"/>
    <p:sldId id="2076136362" r:id="rId27"/>
    <p:sldId id="2076136363" r:id="rId28"/>
    <p:sldId id="2076136364" r:id="rId29"/>
    <p:sldId id="2076136365" r:id="rId30"/>
    <p:sldId id="2076136366" r:id="rId31"/>
    <p:sldId id="2076136367" r:id="rId32"/>
    <p:sldId id="2076136368" r:id="rId33"/>
    <p:sldId id="2076136369" r:id="rId34"/>
    <p:sldId id="2076136370" r:id="rId35"/>
    <p:sldId id="2076136371" r:id="rId36"/>
    <p:sldId id="2076136372" r:id="rId37"/>
    <p:sldId id="2076136373" r:id="rId38"/>
    <p:sldId id="2076136374" r:id="rId39"/>
    <p:sldId id="2076136375" r:id="rId40"/>
    <p:sldId id="2076136355" r:id="rId41"/>
    <p:sldId id="2076136356" r:id="rId42"/>
    <p:sldId id="2076136353" r:id="rId43"/>
    <p:sldId id="2076136354" r:id="rId44"/>
    <p:sldId id="11251" r:id="rId45"/>
    <p:sldId id="11243" r:id="rId46"/>
    <p:sldId id="2076136358" r:id="rId47"/>
    <p:sldId id="265" r:id="rId48"/>
    <p:sldId id="1125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D83B01"/>
    <a:srgbClr val="17223E"/>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5.xml"/><Relationship Id="rId51" Type="http://schemas.openxmlformats.org/officeDocument/2006/relationships/presProps" Target="pres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a:t>Inspiration</a:t>
          </a:r>
          <a:endParaRPr lang="en-US" sz="330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Events and 2020 Meeting Schedule</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custT="1"/>
      <dgm:spPr/>
      <dgm:t>
        <a:bodyPr/>
        <a:lstStyle/>
        <a:p>
          <a:r>
            <a:rPr lang="en-US" sz="2400" dirty="0"/>
            <a:t>Transforming Communication with Microsoft Stream &amp; Live Events</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600"/>
            <a:t>A New Decade</a:t>
          </a:r>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25380"/>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ScaleX="121239"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a:effectLst>
          <a:outerShdw blurRad="50800" dist="38100" dir="2700000" algn="tl" rotWithShape="0">
            <a:prstClr val="black">
              <a:alpha val="40000"/>
            </a:prstClr>
          </a:outerShdw>
        </a:effectLst>
      </dgm:spPr>
      <dgm:t>
        <a:bodyPr/>
        <a:lstStyle/>
        <a:p>
          <a:pPr>
            <a:spcAft>
              <a:spcPct val="35000"/>
            </a:spcAft>
          </a:pPr>
          <a:endParaRPr lang="en-US" sz="200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a:effectLst>
          <a:outerShdw blurRad="50800" dist="38100" dir="2700000" algn="tl" rotWithShape="0">
            <a:prstClr val="black">
              <a:alpha val="40000"/>
            </a:prstClr>
          </a:outerShdw>
        </a:effectLst>
      </dgm:spPr>
      <dgm:t>
        <a:bodyPr/>
        <a:lstStyle/>
        <a:p>
          <a:pPr>
            <a:spcAft>
              <a:spcPct val="35000"/>
            </a:spcAft>
          </a:pPr>
          <a:endParaRPr lang="en-US" sz="170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a:effectLst>
          <a:outerShdw blurRad="50800" dist="38100" dir="2700000" algn="tl" rotWithShape="0">
            <a:prstClr val="black">
              <a:alpha val="40000"/>
            </a:prstClr>
          </a:outerShdw>
        </a:effectLst>
      </dgm:spPr>
      <dgm:t>
        <a:bodyPr/>
        <a:lstStyle/>
        <a:p>
          <a:pPr>
            <a:spcAft>
              <a:spcPct val="35000"/>
            </a:spcAft>
          </a:pPr>
          <a:endParaRPr lang="en-US" sz="160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a:effectLst>
          <a:outerShdw blurRad="50800" dist="38100" dir="2700000" algn="tl" rotWithShape="0">
            <a:prstClr val="black">
              <a:alpha val="40000"/>
            </a:prstClr>
          </a:outerShdw>
        </a:effectLst>
      </dgm:spPr>
      <dgm:t>
        <a:bodyPr/>
        <a:lstStyle/>
        <a:p>
          <a:endParaRPr lang="en-US" sz="1800" b="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A2FDF0-B64D-4F18-9836-97037CB4A942}" type="doc">
      <dgm:prSet loTypeId="urn:microsoft.com/office/officeart/2005/8/layout/matrix3" loCatId="matrix" qsTypeId="urn:microsoft.com/office/officeart/2005/8/quickstyle/simple1" qsCatId="simple" csTypeId="urn:microsoft.com/office/officeart/2005/8/colors/colorful2" csCatId="colorful"/>
      <dgm:spPr/>
      <dgm:t>
        <a:bodyPr/>
        <a:lstStyle/>
        <a:p>
          <a:endParaRPr lang="en-US"/>
        </a:p>
      </dgm:t>
    </dgm:pt>
    <dgm:pt modelId="{E26AEAA4-5DBE-4F6D-8BBB-AD2369686587}">
      <dgm:prSet/>
      <dgm:spPr/>
      <dgm:t>
        <a:bodyPr/>
        <a:lstStyle/>
        <a:p>
          <a:r>
            <a:rPr lang="en-US"/>
            <a:t>What did I accomplish in the last 10 years? </a:t>
          </a:r>
        </a:p>
      </dgm:t>
    </dgm:pt>
    <dgm:pt modelId="{D95614B3-77D8-43D9-8208-F8BCA3F892CC}" type="parTrans" cxnId="{2F33F381-737F-4A27-A3EC-3577C5148692}">
      <dgm:prSet/>
      <dgm:spPr/>
      <dgm:t>
        <a:bodyPr/>
        <a:lstStyle/>
        <a:p>
          <a:endParaRPr lang="en-US"/>
        </a:p>
      </dgm:t>
    </dgm:pt>
    <dgm:pt modelId="{A8625CF3-4E3F-4A6E-92E3-6C6361C675C5}" type="sibTrans" cxnId="{2F33F381-737F-4A27-A3EC-3577C5148692}">
      <dgm:prSet/>
      <dgm:spPr/>
      <dgm:t>
        <a:bodyPr/>
        <a:lstStyle/>
        <a:p>
          <a:endParaRPr lang="en-US"/>
        </a:p>
      </dgm:t>
    </dgm:pt>
    <dgm:pt modelId="{87CB9DBF-65CC-4DB6-ADEF-425ED44097D4}">
      <dgm:prSet/>
      <dgm:spPr/>
      <dgm:t>
        <a:bodyPr/>
        <a:lstStyle/>
        <a:p>
          <a:r>
            <a:rPr lang="en-US"/>
            <a:t>What are the top 3 things I’d like to have done differently?</a:t>
          </a:r>
        </a:p>
      </dgm:t>
    </dgm:pt>
    <dgm:pt modelId="{50B2F0F2-988F-431E-B7B2-E006B06139F7}" type="parTrans" cxnId="{36B1700A-A7DD-4B00-A62C-CB09A7560835}">
      <dgm:prSet/>
      <dgm:spPr/>
      <dgm:t>
        <a:bodyPr/>
        <a:lstStyle/>
        <a:p>
          <a:endParaRPr lang="en-US"/>
        </a:p>
      </dgm:t>
    </dgm:pt>
    <dgm:pt modelId="{CB19EF9E-1241-4441-B9E0-D422E921324A}" type="sibTrans" cxnId="{36B1700A-A7DD-4B00-A62C-CB09A7560835}">
      <dgm:prSet/>
      <dgm:spPr/>
      <dgm:t>
        <a:bodyPr/>
        <a:lstStyle/>
        <a:p>
          <a:endParaRPr lang="en-US"/>
        </a:p>
      </dgm:t>
    </dgm:pt>
    <dgm:pt modelId="{A5380AF3-F568-4334-A7AB-FB0BD0F377D1}">
      <dgm:prSet/>
      <dgm:spPr/>
      <dgm:t>
        <a:bodyPr/>
        <a:lstStyle/>
        <a:p>
          <a:r>
            <a:rPr lang="en-US"/>
            <a:t>What are my top goals for the next 10 years?</a:t>
          </a:r>
        </a:p>
      </dgm:t>
    </dgm:pt>
    <dgm:pt modelId="{E2961FE8-155B-42C2-B187-E742625D50F7}" type="parTrans" cxnId="{824A864E-9C65-4403-A40E-E1192B98F6B8}">
      <dgm:prSet/>
      <dgm:spPr/>
      <dgm:t>
        <a:bodyPr/>
        <a:lstStyle/>
        <a:p>
          <a:endParaRPr lang="en-US"/>
        </a:p>
      </dgm:t>
    </dgm:pt>
    <dgm:pt modelId="{EA4E5AA1-F8F3-48E3-9B22-998DD13B59CA}" type="sibTrans" cxnId="{824A864E-9C65-4403-A40E-E1192B98F6B8}">
      <dgm:prSet/>
      <dgm:spPr/>
      <dgm:t>
        <a:bodyPr/>
        <a:lstStyle/>
        <a:p>
          <a:endParaRPr lang="en-US"/>
        </a:p>
      </dgm:t>
    </dgm:pt>
    <dgm:pt modelId="{93808DCA-5E01-4FCF-BF00-1EB240960787}">
      <dgm:prSet/>
      <dgm:spPr/>
      <dgm:t>
        <a:bodyPr/>
        <a:lstStyle/>
        <a:p>
          <a:r>
            <a:rPr lang="en-US"/>
            <a:t>Do I have a for-the-decade bucket list? </a:t>
          </a:r>
        </a:p>
      </dgm:t>
    </dgm:pt>
    <dgm:pt modelId="{C3B61EF4-ADEC-4EA0-8DE7-B82C24128E6A}" type="parTrans" cxnId="{0F99454C-B350-4CA3-A7E3-4AC29AE0543A}">
      <dgm:prSet/>
      <dgm:spPr/>
      <dgm:t>
        <a:bodyPr/>
        <a:lstStyle/>
        <a:p>
          <a:endParaRPr lang="en-US"/>
        </a:p>
      </dgm:t>
    </dgm:pt>
    <dgm:pt modelId="{CB4794AC-198D-4365-AC7E-53CFBE95752D}" type="sibTrans" cxnId="{0F99454C-B350-4CA3-A7E3-4AC29AE0543A}">
      <dgm:prSet/>
      <dgm:spPr/>
      <dgm:t>
        <a:bodyPr/>
        <a:lstStyle/>
        <a:p>
          <a:endParaRPr lang="en-US"/>
        </a:p>
      </dgm:t>
    </dgm:pt>
    <dgm:pt modelId="{DCFAA57E-3692-4A92-8803-1D13E440C7A7}" type="pres">
      <dgm:prSet presAssocID="{56A2FDF0-B64D-4F18-9836-97037CB4A942}" presName="matrix" presStyleCnt="0">
        <dgm:presLayoutVars>
          <dgm:chMax val="1"/>
          <dgm:dir/>
          <dgm:resizeHandles val="exact"/>
        </dgm:presLayoutVars>
      </dgm:prSet>
      <dgm:spPr/>
    </dgm:pt>
    <dgm:pt modelId="{645DA290-13BB-4BD8-B841-0F8B5B7699E5}" type="pres">
      <dgm:prSet presAssocID="{56A2FDF0-B64D-4F18-9836-97037CB4A942}" presName="diamond" presStyleLbl="bgShp" presStyleIdx="0" presStyleCnt="1"/>
      <dgm:spPr/>
    </dgm:pt>
    <dgm:pt modelId="{FD75EF5E-9B0D-44E3-B9A3-B3F0DA48E600}" type="pres">
      <dgm:prSet presAssocID="{56A2FDF0-B64D-4F18-9836-97037CB4A942}" presName="quad1" presStyleLbl="node1" presStyleIdx="0" presStyleCnt="4">
        <dgm:presLayoutVars>
          <dgm:chMax val="0"/>
          <dgm:chPref val="0"/>
          <dgm:bulletEnabled val="1"/>
        </dgm:presLayoutVars>
      </dgm:prSet>
      <dgm:spPr/>
    </dgm:pt>
    <dgm:pt modelId="{253C1F1F-17D5-4956-9BBD-375571CB0E87}" type="pres">
      <dgm:prSet presAssocID="{56A2FDF0-B64D-4F18-9836-97037CB4A942}" presName="quad2" presStyleLbl="node1" presStyleIdx="1" presStyleCnt="4">
        <dgm:presLayoutVars>
          <dgm:chMax val="0"/>
          <dgm:chPref val="0"/>
          <dgm:bulletEnabled val="1"/>
        </dgm:presLayoutVars>
      </dgm:prSet>
      <dgm:spPr/>
    </dgm:pt>
    <dgm:pt modelId="{E10F3C12-F083-4D91-86AB-D584945A8D9C}" type="pres">
      <dgm:prSet presAssocID="{56A2FDF0-B64D-4F18-9836-97037CB4A942}" presName="quad3" presStyleLbl="node1" presStyleIdx="2" presStyleCnt="4">
        <dgm:presLayoutVars>
          <dgm:chMax val="0"/>
          <dgm:chPref val="0"/>
          <dgm:bulletEnabled val="1"/>
        </dgm:presLayoutVars>
      </dgm:prSet>
      <dgm:spPr/>
    </dgm:pt>
    <dgm:pt modelId="{029B5DAA-64B8-4CED-A703-A5667ADB97F4}" type="pres">
      <dgm:prSet presAssocID="{56A2FDF0-B64D-4F18-9836-97037CB4A942}" presName="quad4" presStyleLbl="node1" presStyleIdx="3" presStyleCnt="4">
        <dgm:presLayoutVars>
          <dgm:chMax val="0"/>
          <dgm:chPref val="0"/>
          <dgm:bulletEnabled val="1"/>
        </dgm:presLayoutVars>
      </dgm:prSet>
      <dgm:spPr/>
    </dgm:pt>
  </dgm:ptLst>
  <dgm:cxnLst>
    <dgm:cxn modelId="{36B1700A-A7DD-4B00-A62C-CB09A7560835}" srcId="{56A2FDF0-B64D-4F18-9836-97037CB4A942}" destId="{87CB9DBF-65CC-4DB6-ADEF-425ED44097D4}" srcOrd="1" destOrd="0" parTransId="{50B2F0F2-988F-431E-B7B2-E006B06139F7}" sibTransId="{CB19EF9E-1241-4441-B9E0-D422E921324A}"/>
    <dgm:cxn modelId="{89168311-0916-43B6-9295-A0A0C7416D5C}" type="presOf" srcId="{E26AEAA4-5DBE-4F6D-8BBB-AD2369686587}" destId="{FD75EF5E-9B0D-44E3-B9A3-B3F0DA48E600}" srcOrd="0" destOrd="0" presId="urn:microsoft.com/office/officeart/2005/8/layout/matrix3"/>
    <dgm:cxn modelId="{977A6C46-98CA-47BB-9201-1560D0467812}" type="presOf" srcId="{93808DCA-5E01-4FCF-BF00-1EB240960787}" destId="{029B5DAA-64B8-4CED-A703-A5667ADB97F4}" srcOrd="0" destOrd="0" presId="urn:microsoft.com/office/officeart/2005/8/layout/matrix3"/>
    <dgm:cxn modelId="{6844516A-2A60-4991-AB91-B1028572C36A}" type="presOf" srcId="{87CB9DBF-65CC-4DB6-ADEF-425ED44097D4}" destId="{253C1F1F-17D5-4956-9BBD-375571CB0E87}" srcOrd="0" destOrd="0" presId="urn:microsoft.com/office/officeart/2005/8/layout/matrix3"/>
    <dgm:cxn modelId="{0F99454C-B350-4CA3-A7E3-4AC29AE0543A}" srcId="{56A2FDF0-B64D-4F18-9836-97037CB4A942}" destId="{93808DCA-5E01-4FCF-BF00-1EB240960787}" srcOrd="3" destOrd="0" parTransId="{C3B61EF4-ADEC-4EA0-8DE7-B82C24128E6A}" sibTransId="{CB4794AC-198D-4365-AC7E-53CFBE95752D}"/>
    <dgm:cxn modelId="{824A864E-9C65-4403-A40E-E1192B98F6B8}" srcId="{56A2FDF0-B64D-4F18-9836-97037CB4A942}" destId="{A5380AF3-F568-4334-A7AB-FB0BD0F377D1}" srcOrd="2" destOrd="0" parTransId="{E2961FE8-155B-42C2-B187-E742625D50F7}" sibTransId="{EA4E5AA1-F8F3-48E3-9B22-998DD13B59CA}"/>
    <dgm:cxn modelId="{2F33F381-737F-4A27-A3EC-3577C5148692}" srcId="{56A2FDF0-B64D-4F18-9836-97037CB4A942}" destId="{E26AEAA4-5DBE-4F6D-8BBB-AD2369686587}" srcOrd="0" destOrd="0" parTransId="{D95614B3-77D8-43D9-8208-F8BCA3F892CC}" sibTransId="{A8625CF3-4E3F-4A6E-92E3-6C6361C675C5}"/>
    <dgm:cxn modelId="{3467DEC7-7434-4000-B7E0-9D72E0DDE0BE}" type="presOf" srcId="{56A2FDF0-B64D-4F18-9836-97037CB4A942}" destId="{DCFAA57E-3692-4A92-8803-1D13E440C7A7}" srcOrd="0" destOrd="0" presId="urn:microsoft.com/office/officeart/2005/8/layout/matrix3"/>
    <dgm:cxn modelId="{7F0ABBFC-F723-418B-8AAC-5BE2BD4C94D0}" type="presOf" srcId="{A5380AF3-F568-4334-A7AB-FB0BD0F377D1}" destId="{E10F3C12-F083-4D91-86AB-D584945A8D9C}" srcOrd="0" destOrd="0" presId="urn:microsoft.com/office/officeart/2005/8/layout/matrix3"/>
    <dgm:cxn modelId="{B9932373-B022-4D47-BDBC-EAD766181E64}" type="presParOf" srcId="{DCFAA57E-3692-4A92-8803-1D13E440C7A7}" destId="{645DA290-13BB-4BD8-B841-0F8B5B7699E5}" srcOrd="0" destOrd="0" presId="urn:microsoft.com/office/officeart/2005/8/layout/matrix3"/>
    <dgm:cxn modelId="{D4E72B52-AABF-4F36-8C84-BE894F94C514}" type="presParOf" srcId="{DCFAA57E-3692-4A92-8803-1D13E440C7A7}" destId="{FD75EF5E-9B0D-44E3-B9A3-B3F0DA48E600}" srcOrd="1" destOrd="0" presId="urn:microsoft.com/office/officeart/2005/8/layout/matrix3"/>
    <dgm:cxn modelId="{8E20B0C4-B28D-4626-B955-B937168EFD51}" type="presParOf" srcId="{DCFAA57E-3692-4A92-8803-1D13E440C7A7}" destId="{253C1F1F-17D5-4956-9BBD-375571CB0E87}" srcOrd="2" destOrd="0" presId="urn:microsoft.com/office/officeart/2005/8/layout/matrix3"/>
    <dgm:cxn modelId="{C7868DF1-C794-42CC-A91D-BCCE1532D2EC}" type="presParOf" srcId="{DCFAA57E-3692-4A92-8803-1D13E440C7A7}" destId="{E10F3C12-F083-4D91-86AB-D584945A8D9C}" srcOrd="3" destOrd="0" presId="urn:microsoft.com/office/officeart/2005/8/layout/matrix3"/>
    <dgm:cxn modelId="{88FA7B9D-9954-4FB0-8788-BCC16BA6BF20}" type="presParOf" srcId="{DCFAA57E-3692-4A92-8803-1D13E440C7A7}" destId="{029B5DAA-64B8-4CED-A703-A5667ADB97F4}"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2D8E97-8584-4376-976E-7BE1230BC004}"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237EAD95-9927-48C5-AB50-EF9158562463}">
      <dgm:prSet/>
      <dgm:spPr/>
      <dgm:t>
        <a:bodyPr/>
        <a:lstStyle/>
        <a:p>
          <a:r>
            <a:rPr lang="en-US"/>
            <a:t>15 Jan.</a:t>
          </a:r>
        </a:p>
      </dgm:t>
    </dgm:pt>
    <dgm:pt modelId="{ACE4FC0B-1EFF-44AA-BB8B-9759B48D3081}" type="parTrans" cxnId="{AAAC4F84-DE38-4563-8AFF-F8D05E0C36E0}">
      <dgm:prSet/>
      <dgm:spPr/>
      <dgm:t>
        <a:bodyPr/>
        <a:lstStyle/>
        <a:p>
          <a:endParaRPr lang="en-US"/>
        </a:p>
      </dgm:t>
    </dgm:pt>
    <dgm:pt modelId="{E2FED2F6-3C1F-4E8D-AC49-685A54D254CF}" type="sibTrans" cxnId="{AAAC4F84-DE38-4563-8AFF-F8D05E0C36E0}">
      <dgm:prSet/>
      <dgm:spPr/>
      <dgm:t>
        <a:bodyPr/>
        <a:lstStyle/>
        <a:p>
          <a:endParaRPr lang="en-US"/>
        </a:p>
      </dgm:t>
    </dgm:pt>
    <dgm:pt modelId="{4E85B4A1-FD64-4177-B482-DE8A727D7BD2}">
      <dgm:prSet/>
      <dgm:spPr/>
      <dgm:t>
        <a:bodyPr/>
        <a:lstStyle/>
        <a:p>
          <a:r>
            <a:rPr lang="en-US" dirty="0"/>
            <a:t>Getting Started with </a:t>
          </a:r>
          <a:r>
            <a:rPr lang="en-US" dirty="0" err="1"/>
            <a:t>OfficePro</a:t>
          </a:r>
          <a:r>
            <a:rPr lang="en-US" dirty="0"/>
            <a:t> Plus</a:t>
          </a:r>
        </a:p>
      </dgm:t>
    </dgm:pt>
    <dgm:pt modelId="{8E80463B-D635-40A0-9FDA-FCE2A35C2817}" type="parTrans" cxnId="{2D73E023-9294-4D4C-9E37-DFC0A251E42C}">
      <dgm:prSet/>
      <dgm:spPr/>
      <dgm:t>
        <a:bodyPr/>
        <a:lstStyle/>
        <a:p>
          <a:endParaRPr lang="en-US"/>
        </a:p>
      </dgm:t>
    </dgm:pt>
    <dgm:pt modelId="{9037CBF5-DABF-4048-987C-3BE0E09203E2}" type="sibTrans" cxnId="{2D73E023-9294-4D4C-9E37-DFC0A251E42C}">
      <dgm:prSet/>
      <dgm:spPr/>
      <dgm:t>
        <a:bodyPr/>
        <a:lstStyle/>
        <a:p>
          <a:endParaRPr lang="en-US"/>
        </a:p>
      </dgm:t>
    </dgm:pt>
    <dgm:pt modelId="{F6D61C7C-2FD9-49A5-A835-4B8D2E8C4010}">
      <dgm:prSet/>
      <dgm:spPr/>
      <dgm:t>
        <a:bodyPr/>
        <a:lstStyle/>
        <a:p>
          <a:r>
            <a:rPr lang="en-US"/>
            <a:t>19 Feb.</a:t>
          </a:r>
        </a:p>
      </dgm:t>
    </dgm:pt>
    <dgm:pt modelId="{1FC9F6C2-9824-4468-B392-43DF0FC60AF0}" type="parTrans" cxnId="{11D3539D-E9C2-4C56-A53D-4B784CB5D70C}">
      <dgm:prSet/>
      <dgm:spPr/>
      <dgm:t>
        <a:bodyPr/>
        <a:lstStyle/>
        <a:p>
          <a:endParaRPr lang="en-US"/>
        </a:p>
      </dgm:t>
    </dgm:pt>
    <dgm:pt modelId="{A1F27C4D-FA22-424E-B99E-DEFFFC6C6C29}" type="sibTrans" cxnId="{11D3539D-E9C2-4C56-A53D-4B784CB5D70C}">
      <dgm:prSet/>
      <dgm:spPr/>
      <dgm:t>
        <a:bodyPr/>
        <a:lstStyle/>
        <a:p>
          <a:endParaRPr lang="en-US"/>
        </a:p>
      </dgm:t>
    </dgm:pt>
    <dgm:pt modelId="{25D9C9B9-7E59-414D-8BA6-C82199B30FCF}">
      <dgm:prSet/>
      <dgm:spPr/>
      <dgm:t>
        <a:bodyPr/>
        <a:lstStyle/>
        <a:p>
          <a:r>
            <a:rPr lang="en-US"/>
            <a:t>Modern Project Management using Tasks &amp; Project</a:t>
          </a:r>
        </a:p>
      </dgm:t>
    </dgm:pt>
    <dgm:pt modelId="{91075A12-87A0-4EAB-8FB8-6CADF4E6230E}" type="parTrans" cxnId="{F769D387-4E1C-498F-BF77-2925C25C44A3}">
      <dgm:prSet/>
      <dgm:spPr/>
      <dgm:t>
        <a:bodyPr/>
        <a:lstStyle/>
        <a:p>
          <a:endParaRPr lang="en-US"/>
        </a:p>
      </dgm:t>
    </dgm:pt>
    <dgm:pt modelId="{2497D082-970A-4548-89BB-6249F086D267}" type="sibTrans" cxnId="{F769D387-4E1C-498F-BF77-2925C25C44A3}">
      <dgm:prSet/>
      <dgm:spPr/>
      <dgm:t>
        <a:bodyPr/>
        <a:lstStyle/>
        <a:p>
          <a:endParaRPr lang="en-US"/>
        </a:p>
      </dgm:t>
    </dgm:pt>
    <dgm:pt modelId="{CBE35863-42C2-49FD-AFCF-EC7795AF9B9B}">
      <dgm:prSet/>
      <dgm:spPr/>
      <dgm:t>
        <a:bodyPr/>
        <a:lstStyle/>
        <a:p>
          <a:r>
            <a:rPr lang="en-US"/>
            <a:t>25 Mar.</a:t>
          </a:r>
        </a:p>
      </dgm:t>
    </dgm:pt>
    <dgm:pt modelId="{EF7AAC8D-BE22-4887-86C6-CE6A6692F1AD}" type="parTrans" cxnId="{D186F764-6E9D-465F-AE20-769C6258CE23}">
      <dgm:prSet/>
      <dgm:spPr/>
      <dgm:t>
        <a:bodyPr/>
        <a:lstStyle/>
        <a:p>
          <a:endParaRPr lang="en-US"/>
        </a:p>
      </dgm:t>
    </dgm:pt>
    <dgm:pt modelId="{BF6C5C33-CCC5-4836-9EE7-506296065AD6}" type="sibTrans" cxnId="{D186F764-6E9D-465F-AE20-769C6258CE23}">
      <dgm:prSet/>
      <dgm:spPr/>
      <dgm:t>
        <a:bodyPr/>
        <a:lstStyle/>
        <a:p>
          <a:endParaRPr lang="en-US"/>
        </a:p>
      </dgm:t>
    </dgm:pt>
    <dgm:pt modelId="{7F8757BB-1F34-488B-B1BF-1BB04BB74C09}">
      <dgm:prSet/>
      <dgm:spPr/>
      <dgm:t>
        <a:bodyPr/>
        <a:lstStyle/>
        <a:p>
          <a:r>
            <a:rPr lang="en-US"/>
            <a:t>Low Code &amp; No Code Solutions with PowerPlatform</a:t>
          </a:r>
        </a:p>
      </dgm:t>
    </dgm:pt>
    <dgm:pt modelId="{136A44CB-CB43-474B-84AB-72F612B8708E}" type="parTrans" cxnId="{B3CA5AD5-3906-409F-8E4F-E0BAEA315EDD}">
      <dgm:prSet/>
      <dgm:spPr/>
      <dgm:t>
        <a:bodyPr/>
        <a:lstStyle/>
        <a:p>
          <a:endParaRPr lang="en-US"/>
        </a:p>
      </dgm:t>
    </dgm:pt>
    <dgm:pt modelId="{7935AA28-6A91-4D39-AB2A-9676FB5CF02D}" type="sibTrans" cxnId="{B3CA5AD5-3906-409F-8E4F-E0BAEA315EDD}">
      <dgm:prSet/>
      <dgm:spPr/>
      <dgm:t>
        <a:bodyPr/>
        <a:lstStyle/>
        <a:p>
          <a:endParaRPr lang="en-US"/>
        </a:p>
      </dgm:t>
    </dgm:pt>
    <dgm:pt modelId="{39CBB604-C47D-4012-9339-FC69A1BDB1C4}">
      <dgm:prSet/>
      <dgm:spPr/>
      <dgm:t>
        <a:bodyPr/>
        <a:lstStyle/>
        <a:p>
          <a:r>
            <a:rPr lang="en-US"/>
            <a:t>22 Apr.</a:t>
          </a:r>
        </a:p>
      </dgm:t>
    </dgm:pt>
    <dgm:pt modelId="{A2A61BC1-EFA9-4D2E-A6EB-FA57EC5C2558}" type="parTrans" cxnId="{04B9EE22-A332-4D00-A240-A0C683B8387A}">
      <dgm:prSet/>
      <dgm:spPr/>
      <dgm:t>
        <a:bodyPr/>
        <a:lstStyle/>
        <a:p>
          <a:endParaRPr lang="en-US"/>
        </a:p>
      </dgm:t>
    </dgm:pt>
    <dgm:pt modelId="{00A160BF-8512-4BE6-9534-FF61D1B36B1E}" type="sibTrans" cxnId="{04B9EE22-A332-4D00-A240-A0C683B8387A}">
      <dgm:prSet/>
      <dgm:spPr/>
      <dgm:t>
        <a:bodyPr/>
        <a:lstStyle/>
        <a:p>
          <a:endParaRPr lang="en-US"/>
        </a:p>
      </dgm:t>
    </dgm:pt>
    <dgm:pt modelId="{DBBCC4C0-6570-4D57-BC8E-FBC8B41E8ADF}">
      <dgm:prSet/>
      <dgm:spPr/>
      <dgm:t>
        <a:bodyPr/>
        <a:lstStyle/>
        <a:p>
          <a:r>
            <a:rPr lang="en-US"/>
            <a:t>Smart Content Management with SharePoint Sites &amp; News</a:t>
          </a:r>
        </a:p>
      </dgm:t>
    </dgm:pt>
    <dgm:pt modelId="{E82C6E52-4315-49BD-9FF0-3A60A744E977}" type="parTrans" cxnId="{48669D63-5F21-4EF9-8987-604A57CF8F73}">
      <dgm:prSet/>
      <dgm:spPr/>
      <dgm:t>
        <a:bodyPr/>
        <a:lstStyle/>
        <a:p>
          <a:endParaRPr lang="en-US"/>
        </a:p>
      </dgm:t>
    </dgm:pt>
    <dgm:pt modelId="{F641AAAC-0A93-48E8-9264-0475BBCDEFFA}" type="sibTrans" cxnId="{48669D63-5F21-4EF9-8987-604A57CF8F73}">
      <dgm:prSet/>
      <dgm:spPr/>
      <dgm:t>
        <a:bodyPr/>
        <a:lstStyle/>
        <a:p>
          <a:endParaRPr lang="en-US"/>
        </a:p>
      </dgm:t>
    </dgm:pt>
    <dgm:pt modelId="{5AA9AE9C-8A6E-4265-8937-9196FDE58E2D}">
      <dgm:prSet/>
      <dgm:spPr/>
      <dgm:t>
        <a:bodyPr/>
        <a:lstStyle/>
        <a:p>
          <a:r>
            <a:rPr lang="en-US"/>
            <a:t>13 May</a:t>
          </a:r>
        </a:p>
      </dgm:t>
    </dgm:pt>
    <dgm:pt modelId="{DF550A3F-0A71-4816-B387-34B1D97800B3}" type="parTrans" cxnId="{34F4D550-CDAB-4E11-9FB9-F989A60B6E0C}">
      <dgm:prSet/>
      <dgm:spPr/>
      <dgm:t>
        <a:bodyPr/>
        <a:lstStyle/>
        <a:p>
          <a:endParaRPr lang="en-US"/>
        </a:p>
      </dgm:t>
    </dgm:pt>
    <dgm:pt modelId="{A36755C5-5421-4A76-8329-AA9E6419E20F}" type="sibTrans" cxnId="{34F4D550-CDAB-4E11-9FB9-F989A60B6E0C}">
      <dgm:prSet/>
      <dgm:spPr/>
      <dgm:t>
        <a:bodyPr/>
        <a:lstStyle/>
        <a:p>
          <a:endParaRPr lang="en-US"/>
        </a:p>
      </dgm:t>
    </dgm:pt>
    <dgm:pt modelId="{64A0ABF2-7C5F-4CAD-A0D6-49C91A0A8232}">
      <dgm:prSet/>
      <dgm:spPr/>
      <dgm:t>
        <a:bodyPr/>
        <a:lstStyle/>
        <a:p>
          <a:r>
            <a:rPr lang="en-US"/>
            <a:t>SharePoint Conference Preview</a:t>
          </a:r>
        </a:p>
      </dgm:t>
    </dgm:pt>
    <dgm:pt modelId="{EF09F3C2-7CFF-452E-AD1F-755B37518779}" type="parTrans" cxnId="{BEB434F0-4FF6-44C2-8C46-3332BBF363DD}">
      <dgm:prSet/>
      <dgm:spPr/>
      <dgm:t>
        <a:bodyPr/>
        <a:lstStyle/>
        <a:p>
          <a:endParaRPr lang="en-US"/>
        </a:p>
      </dgm:t>
    </dgm:pt>
    <dgm:pt modelId="{04C88C23-ED01-4E2D-B2E1-E069B99E371F}" type="sibTrans" cxnId="{BEB434F0-4FF6-44C2-8C46-3332BBF363DD}">
      <dgm:prSet/>
      <dgm:spPr/>
      <dgm:t>
        <a:bodyPr/>
        <a:lstStyle/>
        <a:p>
          <a:endParaRPr lang="en-US"/>
        </a:p>
      </dgm:t>
    </dgm:pt>
    <dgm:pt modelId="{76A14D8B-41CC-4C00-9856-51D5F9CD6D41}">
      <dgm:prSet/>
      <dgm:spPr/>
      <dgm:t>
        <a:bodyPr/>
        <a:lstStyle/>
        <a:p>
          <a:r>
            <a:rPr lang="en-US"/>
            <a:t>17 June</a:t>
          </a:r>
        </a:p>
      </dgm:t>
    </dgm:pt>
    <dgm:pt modelId="{FDD6208E-DE86-4487-AEB5-BBED40359ACC}" type="parTrans" cxnId="{DE56DA6C-DB0F-4FDD-A053-3CF47B154B6A}">
      <dgm:prSet/>
      <dgm:spPr/>
      <dgm:t>
        <a:bodyPr/>
        <a:lstStyle/>
        <a:p>
          <a:endParaRPr lang="en-US"/>
        </a:p>
      </dgm:t>
    </dgm:pt>
    <dgm:pt modelId="{F97C2F31-C553-45D4-A49B-8F9EA7F81274}" type="sibTrans" cxnId="{DE56DA6C-DB0F-4FDD-A053-3CF47B154B6A}">
      <dgm:prSet/>
      <dgm:spPr/>
      <dgm:t>
        <a:bodyPr/>
        <a:lstStyle/>
        <a:p>
          <a:endParaRPr lang="en-US"/>
        </a:p>
      </dgm:t>
    </dgm:pt>
    <dgm:pt modelId="{A97D19E3-A0E6-406E-8FCB-20CD05F30392}">
      <dgm:prSet/>
      <dgm:spPr/>
      <dgm:t>
        <a:bodyPr/>
        <a:lstStyle/>
        <a:p>
          <a:r>
            <a:rPr lang="en-US" dirty="0"/>
            <a:t>What’s Next in Knowledge Management</a:t>
          </a:r>
        </a:p>
      </dgm:t>
    </dgm:pt>
    <dgm:pt modelId="{E8DFB17D-DD97-4439-ADAF-B40DE7E8A8CC}" type="parTrans" cxnId="{1EFF606F-B662-4828-9D14-317AEE8989AC}">
      <dgm:prSet/>
      <dgm:spPr/>
      <dgm:t>
        <a:bodyPr/>
        <a:lstStyle/>
        <a:p>
          <a:endParaRPr lang="en-US"/>
        </a:p>
      </dgm:t>
    </dgm:pt>
    <dgm:pt modelId="{7AFE206C-7588-4877-8836-BE34FF4DE7B0}" type="sibTrans" cxnId="{1EFF606F-B662-4828-9D14-317AEE8989AC}">
      <dgm:prSet/>
      <dgm:spPr/>
      <dgm:t>
        <a:bodyPr/>
        <a:lstStyle/>
        <a:p>
          <a:endParaRPr lang="en-US"/>
        </a:p>
      </dgm:t>
    </dgm:pt>
    <dgm:pt modelId="{4EFEA98D-ADA4-4227-B4F4-14B43646B927}" type="pres">
      <dgm:prSet presAssocID="{E22D8E97-8584-4376-976E-7BE1230BC004}" presName="Name0" presStyleCnt="0">
        <dgm:presLayoutVars>
          <dgm:chMax/>
          <dgm:chPref/>
          <dgm:animLvl val="lvl"/>
        </dgm:presLayoutVars>
      </dgm:prSet>
      <dgm:spPr/>
    </dgm:pt>
    <dgm:pt modelId="{3E8910B1-2CDA-4E27-A203-EC59FB465849}" type="pres">
      <dgm:prSet presAssocID="{237EAD95-9927-48C5-AB50-EF9158562463}" presName="composite1" presStyleCnt="0"/>
      <dgm:spPr/>
    </dgm:pt>
    <dgm:pt modelId="{3826BC6F-8487-430A-A839-0EF24904B899}" type="pres">
      <dgm:prSet presAssocID="{237EAD95-9927-48C5-AB50-EF9158562463}" presName="parent1" presStyleLbl="alignNode1" presStyleIdx="0" presStyleCnt="6">
        <dgm:presLayoutVars>
          <dgm:chMax val="1"/>
          <dgm:chPref val="1"/>
          <dgm:bulletEnabled val="1"/>
        </dgm:presLayoutVars>
      </dgm:prSet>
      <dgm:spPr/>
    </dgm:pt>
    <dgm:pt modelId="{DE932F48-333E-4B5C-92CC-83533A900A49}" type="pres">
      <dgm:prSet presAssocID="{237EAD95-9927-48C5-AB50-EF9158562463}" presName="Childtext1" presStyleLbl="revTx" presStyleIdx="0" presStyleCnt="6">
        <dgm:presLayoutVars>
          <dgm:bulletEnabled val="1"/>
        </dgm:presLayoutVars>
      </dgm:prSet>
      <dgm:spPr/>
    </dgm:pt>
    <dgm:pt modelId="{13CD1832-AC8D-4931-A883-8CB3768A06FC}" type="pres">
      <dgm:prSet presAssocID="{237EAD95-9927-48C5-AB50-EF9158562463}" presName="ConnectLine1" presStyleLbl="sibTrans1D1" presStyleIdx="0" presStyleCnt="6"/>
      <dgm:spPr>
        <a:noFill/>
        <a:ln w="6350" cap="flat" cmpd="sng" algn="ctr">
          <a:solidFill>
            <a:schemeClr val="accent5">
              <a:hueOff val="0"/>
              <a:satOff val="0"/>
              <a:lumOff val="0"/>
              <a:alphaOff val="0"/>
            </a:schemeClr>
          </a:solidFill>
          <a:prstDash val="dash"/>
          <a:miter lim="800000"/>
        </a:ln>
        <a:effectLst/>
      </dgm:spPr>
    </dgm:pt>
    <dgm:pt modelId="{20C7B257-AB1E-4ADD-BCED-E116172DA8E4}" type="pres">
      <dgm:prSet presAssocID="{237EAD95-9927-48C5-AB50-EF9158562463}" presName="ConnectLineEnd1" presStyleLbl="lnNode1" presStyleIdx="0" presStyleCnt="6"/>
      <dgm:spPr/>
    </dgm:pt>
    <dgm:pt modelId="{69883865-2C32-4E1E-8CED-8CB0FD9525F8}" type="pres">
      <dgm:prSet presAssocID="{237EAD95-9927-48C5-AB50-EF9158562463}" presName="EmptyPane1" presStyleCnt="0"/>
      <dgm:spPr/>
    </dgm:pt>
    <dgm:pt modelId="{D26B42BF-AF3E-43D7-8F92-A63911C0FF78}" type="pres">
      <dgm:prSet presAssocID="{E2FED2F6-3C1F-4E8D-AC49-685A54D254CF}" presName="spaceBetweenRectangles1" presStyleCnt="0"/>
      <dgm:spPr/>
    </dgm:pt>
    <dgm:pt modelId="{BDA2CFD8-0E47-4338-9C5D-2771F5570183}" type="pres">
      <dgm:prSet presAssocID="{F6D61C7C-2FD9-49A5-A835-4B8D2E8C4010}" presName="composite1" presStyleCnt="0"/>
      <dgm:spPr/>
    </dgm:pt>
    <dgm:pt modelId="{3D5812AF-9FA5-4153-B84E-22BEC5BAE22F}" type="pres">
      <dgm:prSet presAssocID="{F6D61C7C-2FD9-49A5-A835-4B8D2E8C4010}" presName="parent1" presStyleLbl="alignNode1" presStyleIdx="1" presStyleCnt="6">
        <dgm:presLayoutVars>
          <dgm:chMax val="1"/>
          <dgm:chPref val="1"/>
          <dgm:bulletEnabled val="1"/>
        </dgm:presLayoutVars>
      </dgm:prSet>
      <dgm:spPr/>
    </dgm:pt>
    <dgm:pt modelId="{6A4E5AC0-5E96-4F19-A2F7-60BF225466B1}" type="pres">
      <dgm:prSet presAssocID="{F6D61C7C-2FD9-49A5-A835-4B8D2E8C4010}" presName="Childtext1" presStyleLbl="revTx" presStyleIdx="1" presStyleCnt="6">
        <dgm:presLayoutVars>
          <dgm:bulletEnabled val="1"/>
        </dgm:presLayoutVars>
      </dgm:prSet>
      <dgm:spPr/>
    </dgm:pt>
    <dgm:pt modelId="{36B26794-A7E3-41BD-A4BC-D59C9F0B7BAB}" type="pres">
      <dgm:prSet presAssocID="{F6D61C7C-2FD9-49A5-A835-4B8D2E8C4010}" presName="ConnectLine1" presStyleLbl="sibTrans1D1" presStyleIdx="1" presStyleCnt="6"/>
      <dgm:spPr>
        <a:noFill/>
        <a:ln w="6350" cap="flat" cmpd="sng" algn="ctr">
          <a:solidFill>
            <a:schemeClr val="accent5">
              <a:hueOff val="-1351709"/>
              <a:satOff val="-3484"/>
              <a:lumOff val="-2353"/>
              <a:alphaOff val="0"/>
            </a:schemeClr>
          </a:solidFill>
          <a:prstDash val="dash"/>
          <a:miter lim="800000"/>
        </a:ln>
        <a:effectLst/>
      </dgm:spPr>
    </dgm:pt>
    <dgm:pt modelId="{5158DBE7-682A-49A8-BF33-6EBEAA46319E}" type="pres">
      <dgm:prSet presAssocID="{F6D61C7C-2FD9-49A5-A835-4B8D2E8C4010}" presName="ConnectLineEnd1" presStyleLbl="lnNode1" presStyleIdx="1" presStyleCnt="6"/>
      <dgm:spPr/>
    </dgm:pt>
    <dgm:pt modelId="{327C098B-8F22-407C-B760-C2522C962E5C}" type="pres">
      <dgm:prSet presAssocID="{F6D61C7C-2FD9-49A5-A835-4B8D2E8C4010}" presName="EmptyPane1" presStyleCnt="0"/>
      <dgm:spPr/>
    </dgm:pt>
    <dgm:pt modelId="{2637DEC0-A877-4203-B0CF-191310D62743}" type="pres">
      <dgm:prSet presAssocID="{A1F27C4D-FA22-424E-B99E-DEFFFC6C6C29}" presName="spaceBetweenRectangles1" presStyleCnt="0"/>
      <dgm:spPr/>
    </dgm:pt>
    <dgm:pt modelId="{3B28D8D6-D882-4616-B6BB-3394EDFA2412}" type="pres">
      <dgm:prSet presAssocID="{CBE35863-42C2-49FD-AFCF-EC7795AF9B9B}" presName="composite1" presStyleCnt="0"/>
      <dgm:spPr/>
    </dgm:pt>
    <dgm:pt modelId="{EC2DA7D9-BA1C-483F-84E5-B163ED06334E}" type="pres">
      <dgm:prSet presAssocID="{CBE35863-42C2-49FD-AFCF-EC7795AF9B9B}" presName="parent1" presStyleLbl="alignNode1" presStyleIdx="2" presStyleCnt="6">
        <dgm:presLayoutVars>
          <dgm:chMax val="1"/>
          <dgm:chPref val="1"/>
          <dgm:bulletEnabled val="1"/>
        </dgm:presLayoutVars>
      </dgm:prSet>
      <dgm:spPr/>
    </dgm:pt>
    <dgm:pt modelId="{CF94BC47-6B6F-49BF-807A-FAE624D97C14}" type="pres">
      <dgm:prSet presAssocID="{CBE35863-42C2-49FD-AFCF-EC7795AF9B9B}" presName="Childtext1" presStyleLbl="revTx" presStyleIdx="2" presStyleCnt="6">
        <dgm:presLayoutVars>
          <dgm:bulletEnabled val="1"/>
        </dgm:presLayoutVars>
      </dgm:prSet>
      <dgm:spPr/>
    </dgm:pt>
    <dgm:pt modelId="{611754D7-4E15-4F4C-A073-2F46162C63C8}" type="pres">
      <dgm:prSet presAssocID="{CBE35863-42C2-49FD-AFCF-EC7795AF9B9B}" presName="ConnectLine1" presStyleLbl="sibTrans1D1" presStyleIdx="2" presStyleCnt="6"/>
      <dgm:spPr>
        <a:noFill/>
        <a:ln w="6350" cap="flat" cmpd="sng" algn="ctr">
          <a:solidFill>
            <a:schemeClr val="accent5">
              <a:hueOff val="-2703417"/>
              <a:satOff val="-6968"/>
              <a:lumOff val="-4706"/>
              <a:alphaOff val="0"/>
            </a:schemeClr>
          </a:solidFill>
          <a:prstDash val="dash"/>
          <a:miter lim="800000"/>
        </a:ln>
        <a:effectLst/>
      </dgm:spPr>
    </dgm:pt>
    <dgm:pt modelId="{AEAA82CB-9FA7-46AA-BE11-98D0E9D20E77}" type="pres">
      <dgm:prSet presAssocID="{CBE35863-42C2-49FD-AFCF-EC7795AF9B9B}" presName="ConnectLineEnd1" presStyleLbl="lnNode1" presStyleIdx="2" presStyleCnt="6"/>
      <dgm:spPr/>
    </dgm:pt>
    <dgm:pt modelId="{5552BAE7-FC20-40E7-9055-D78303957344}" type="pres">
      <dgm:prSet presAssocID="{CBE35863-42C2-49FD-AFCF-EC7795AF9B9B}" presName="EmptyPane1" presStyleCnt="0"/>
      <dgm:spPr/>
    </dgm:pt>
    <dgm:pt modelId="{CA01BC8A-E80F-46A2-87DF-6D6D8979D8A1}" type="pres">
      <dgm:prSet presAssocID="{BF6C5C33-CCC5-4836-9EE7-506296065AD6}" presName="spaceBetweenRectangles1" presStyleCnt="0"/>
      <dgm:spPr/>
    </dgm:pt>
    <dgm:pt modelId="{D1BD89FE-CBCD-45AA-A574-72122F0A1C90}" type="pres">
      <dgm:prSet presAssocID="{39CBB604-C47D-4012-9339-FC69A1BDB1C4}" presName="composite1" presStyleCnt="0"/>
      <dgm:spPr/>
    </dgm:pt>
    <dgm:pt modelId="{97EE2561-75DD-4308-9776-C5500B45CF00}" type="pres">
      <dgm:prSet presAssocID="{39CBB604-C47D-4012-9339-FC69A1BDB1C4}" presName="parent1" presStyleLbl="alignNode1" presStyleIdx="3" presStyleCnt="6">
        <dgm:presLayoutVars>
          <dgm:chMax val="1"/>
          <dgm:chPref val="1"/>
          <dgm:bulletEnabled val="1"/>
        </dgm:presLayoutVars>
      </dgm:prSet>
      <dgm:spPr/>
    </dgm:pt>
    <dgm:pt modelId="{0A321C1C-3573-4B3F-AEA1-7C66D44FB936}" type="pres">
      <dgm:prSet presAssocID="{39CBB604-C47D-4012-9339-FC69A1BDB1C4}" presName="Childtext1" presStyleLbl="revTx" presStyleIdx="3" presStyleCnt="6">
        <dgm:presLayoutVars>
          <dgm:bulletEnabled val="1"/>
        </dgm:presLayoutVars>
      </dgm:prSet>
      <dgm:spPr/>
    </dgm:pt>
    <dgm:pt modelId="{EA1B7CD6-E477-4703-9B75-7FEC125B2DDD}" type="pres">
      <dgm:prSet presAssocID="{39CBB604-C47D-4012-9339-FC69A1BDB1C4}" presName="ConnectLine1" presStyleLbl="sibTrans1D1" presStyleIdx="3" presStyleCnt="6"/>
      <dgm:spPr>
        <a:noFill/>
        <a:ln w="6350" cap="flat" cmpd="sng" algn="ctr">
          <a:solidFill>
            <a:schemeClr val="accent5">
              <a:hueOff val="-4055126"/>
              <a:satOff val="-10451"/>
              <a:lumOff val="-7059"/>
              <a:alphaOff val="0"/>
            </a:schemeClr>
          </a:solidFill>
          <a:prstDash val="dash"/>
          <a:miter lim="800000"/>
        </a:ln>
        <a:effectLst/>
      </dgm:spPr>
    </dgm:pt>
    <dgm:pt modelId="{FC821216-E67E-4869-8873-F33A10A3BB2A}" type="pres">
      <dgm:prSet presAssocID="{39CBB604-C47D-4012-9339-FC69A1BDB1C4}" presName="ConnectLineEnd1" presStyleLbl="lnNode1" presStyleIdx="3" presStyleCnt="6"/>
      <dgm:spPr/>
    </dgm:pt>
    <dgm:pt modelId="{B8CC9E42-2BC1-4A8A-B6CF-F048A05B3201}" type="pres">
      <dgm:prSet presAssocID="{39CBB604-C47D-4012-9339-FC69A1BDB1C4}" presName="EmptyPane1" presStyleCnt="0"/>
      <dgm:spPr/>
    </dgm:pt>
    <dgm:pt modelId="{C546DBB8-DEB9-458E-85A9-2C26A19668D6}" type="pres">
      <dgm:prSet presAssocID="{00A160BF-8512-4BE6-9534-FF61D1B36B1E}" presName="spaceBetweenRectangles1" presStyleCnt="0"/>
      <dgm:spPr/>
    </dgm:pt>
    <dgm:pt modelId="{A9AEDA09-C107-4B6B-97DA-3B02F2A1E0C0}" type="pres">
      <dgm:prSet presAssocID="{5AA9AE9C-8A6E-4265-8937-9196FDE58E2D}" presName="composite1" presStyleCnt="0"/>
      <dgm:spPr/>
    </dgm:pt>
    <dgm:pt modelId="{A5A32E5D-3AB8-4BFF-A9B1-BFD805E47477}" type="pres">
      <dgm:prSet presAssocID="{5AA9AE9C-8A6E-4265-8937-9196FDE58E2D}" presName="parent1" presStyleLbl="alignNode1" presStyleIdx="4" presStyleCnt="6">
        <dgm:presLayoutVars>
          <dgm:chMax val="1"/>
          <dgm:chPref val="1"/>
          <dgm:bulletEnabled val="1"/>
        </dgm:presLayoutVars>
      </dgm:prSet>
      <dgm:spPr/>
    </dgm:pt>
    <dgm:pt modelId="{53AA71F5-B281-4DC0-94A0-4F3535F97B8C}" type="pres">
      <dgm:prSet presAssocID="{5AA9AE9C-8A6E-4265-8937-9196FDE58E2D}" presName="Childtext1" presStyleLbl="revTx" presStyleIdx="4" presStyleCnt="6">
        <dgm:presLayoutVars>
          <dgm:bulletEnabled val="1"/>
        </dgm:presLayoutVars>
      </dgm:prSet>
      <dgm:spPr/>
    </dgm:pt>
    <dgm:pt modelId="{138B072C-52C0-46A0-99A6-78232BF7C1DD}" type="pres">
      <dgm:prSet presAssocID="{5AA9AE9C-8A6E-4265-8937-9196FDE58E2D}" presName="ConnectLine1" presStyleLbl="sibTrans1D1" presStyleIdx="4" presStyleCnt="6"/>
      <dgm:spPr>
        <a:noFill/>
        <a:ln w="6350" cap="flat" cmpd="sng" algn="ctr">
          <a:solidFill>
            <a:schemeClr val="accent5">
              <a:hueOff val="-5406834"/>
              <a:satOff val="-13935"/>
              <a:lumOff val="-9412"/>
              <a:alphaOff val="0"/>
            </a:schemeClr>
          </a:solidFill>
          <a:prstDash val="dash"/>
          <a:miter lim="800000"/>
        </a:ln>
        <a:effectLst/>
      </dgm:spPr>
    </dgm:pt>
    <dgm:pt modelId="{FEA194D0-D8F8-4928-825C-F50E390B8CA9}" type="pres">
      <dgm:prSet presAssocID="{5AA9AE9C-8A6E-4265-8937-9196FDE58E2D}" presName="ConnectLineEnd1" presStyleLbl="lnNode1" presStyleIdx="4" presStyleCnt="6"/>
      <dgm:spPr/>
    </dgm:pt>
    <dgm:pt modelId="{69222F22-C6CE-47CA-A32B-6853483FED40}" type="pres">
      <dgm:prSet presAssocID="{5AA9AE9C-8A6E-4265-8937-9196FDE58E2D}" presName="EmptyPane1" presStyleCnt="0"/>
      <dgm:spPr/>
    </dgm:pt>
    <dgm:pt modelId="{2DA6D38A-4298-4C8F-9DD3-2FCD57254D0D}" type="pres">
      <dgm:prSet presAssocID="{A36755C5-5421-4A76-8329-AA9E6419E20F}" presName="spaceBetweenRectangles1" presStyleCnt="0"/>
      <dgm:spPr/>
    </dgm:pt>
    <dgm:pt modelId="{A63DC691-2F47-44E4-B132-3126BD38E68A}" type="pres">
      <dgm:prSet presAssocID="{76A14D8B-41CC-4C00-9856-51D5F9CD6D41}" presName="composite1" presStyleCnt="0"/>
      <dgm:spPr/>
    </dgm:pt>
    <dgm:pt modelId="{90B930A4-B0FE-404A-980C-F24F6F3920EB}" type="pres">
      <dgm:prSet presAssocID="{76A14D8B-41CC-4C00-9856-51D5F9CD6D41}" presName="parent1" presStyleLbl="alignNode1" presStyleIdx="5" presStyleCnt="6">
        <dgm:presLayoutVars>
          <dgm:chMax val="1"/>
          <dgm:chPref val="1"/>
          <dgm:bulletEnabled val="1"/>
        </dgm:presLayoutVars>
      </dgm:prSet>
      <dgm:spPr/>
    </dgm:pt>
    <dgm:pt modelId="{E494043E-B837-46B6-A197-B0291CA9F115}" type="pres">
      <dgm:prSet presAssocID="{76A14D8B-41CC-4C00-9856-51D5F9CD6D41}" presName="Childtext1" presStyleLbl="revTx" presStyleIdx="5" presStyleCnt="6">
        <dgm:presLayoutVars>
          <dgm:bulletEnabled val="1"/>
        </dgm:presLayoutVars>
      </dgm:prSet>
      <dgm:spPr/>
    </dgm:pt>
    <dgm:pt modelId="{FE8FB353-47F4-43D8-92F8-CA446FC29D61}" type="pres">
      <dgm:prSet presAssocID="{76A14D8B-41CC-4C00-9856-51D5F9CD6D41}" presName="ConnectLine1" presStyleLbl="sibTrans1D1" presStyleIdx="5" presStyleCnt="6"/>
      <dgm:spPr>
        <a:noFill/>
        <a:ln w="6350" cap="flat" cmpd="sng" algn="ctr">
          <a:solidFill>
            <a:schemeClr val="accent5">
              <a:hueOff val="-6758543"/>
              <a:satOff val="-17419"/>
              <a:lumOff val="-11765"/>
              <a:alphaOff val="0"/>
            </a:schemeClr>
          </a:solidFill>
          <a:prstDash val="dash"/>
          <a:miter lim="800000"/>
        </a:ln>
        <a:effectLst/>
      </dgm:spPr>
    </dgm:pt>
    <dgm:pt modelId="{F221ECF3-DD53-4AEC-B67F-76191745C474}" type="pres">
      <dgm:prSet presAssocID="{76A14D8B-41CC-4C00-9856-51D5F9CD6D41}" presName="ConnectLineEnd1" presStyleLbl="lnNode1" presStyleIdx="5" presStyleCnt="6"/>
      <dgm:spPr/>
    </dgm:pt>
    <dgm:pt modelId="{7C9F8999-84E1-417D-B5AA-F4B032019FF3}" type="pres">
      <dgm:prSet presAssocID="{76A14D8B-41CC-4C00-9856-51D5F9CD6D41}" presName="EmptyPane1" presStyleCnt="0"/>
      <dgm:spPr/>
    </dgm:pt>
  </dgm:ptLst>
  <dgm:cxnLst>
    <dgm:cxn modelId="{FA5CA210-7E29-43F6-AC13-E71DE351F6EF}" type="presOf" srcId="{5AA9AE9C-8A6E-4265-8937-9196FDE58E2D}" destId="{A5A32E5D-3AB8-4BFF-A9B1-BFD805E47477}" srcOrd="0" destOrd="0" presId="urn:microsoft.com/office/officeart/2016/7/layout/RoundedRectangleTimeline"/>
    <dgm:cxn modelId="{04B9EE22-A332-4D00-A240-A0C683B8387A}" srcId="{E22D8E97-8584-4376-976E-7BE1230BC004}" destId="{39CBB604-C47D-4012-9339-FC69A1BDB1C4}" srcOrd="3" destOrd="0" parTransId="{A2A61BC1-EFA9-4D2E-A6EB-FA57EC5C2558}" sibTransId="{00A160BF-8512-4BE6-9534-FF61D1B36B1E}"/>
    <dgm:cxn modelId="{2D73E023-9294-4D4C-9E37-DFC0A251E42C}" srcId="{237EAD95-9927-48C5-AB50-EF9158562463}" destId="{4E85B4A1-FD64-4177-B482-DE8A727D7BD2}" srcOrd="0" destOrd="0" parTransId="{8E80463B-D635-40A0-9FDA-FCE2A35C2817}" sibTransId="{9037CBF5-DABF-4048-987C-3BE0E09203E2}"/>
    <dgm:cxn modelId="{A3F80C28-091D-4733-A90F-2ABFD05F2335}" type="presOf" srcId="{DBBCC4C0-6570-4D57-BC8E-FBC8B41E8ADF}" destId="{0A321C1C-3573-4B3F-AEA1-7C66D44FB936}" srcOrd="0" destOrd="0" presId="urn:microsoft.com/office/officeart/2016/7/layout/RoundedRectangleTimeline"/>
    <dgm:cxn modelId="{48669D63-5F21-4EF9-8987-604A57CF8F73}" srcId="{39CBB604-C47D-4012-9339-FC69A1BDB1C4}" destId="{DBBCC4C0-6570-4D57-BC8E-FBC8B41E8ADF}" srcOrd="0" destOrd="0" parTransId="{E82C6E52-4315-49BD-9FF0-3A60A744E977}" sibTransId="{F641AAAC-0A93-48E8-9264-0475BBCDEFFA}"/>
    <dgm:cxn modelId="{D186F764-6E9D-465F-AE20-769C6258CE23}" srcId="{E22D8E97-8584-4376-976E-7BE1230BC004}" destId="{CBE35863-42C2-49FD-AFCF-EC7795AF9B9B}" srcOrd="2" destOrd="0" parTransId="{EF7AAC8D-BE22-4887-86C6-CE6A6692F1AD}" sibTransId="{BF6C5C33-CCC5-4836-9EE7-506296065AD6}"/>
    <dgm:cxn modelId="{B0449F6C-5956-440F-B050-0180C7BC9C90}" type="presOf" srcId="{7F8757BB-1F34-488B-B1BF-1BB04BB74C09}" destId="{CF94BC47-6B6F-49BF-807A-FAE624D97C14}" srcOrd="0" destOrd="0" presId="urn:microsoft.com/office/officeart/2016/7/layout/RoundedRectangleTimeline"/>
    <dgm:cxn modelId="{DE56DA6C-DB0F-4FDD-A053-3CF47B154B6A}" srcId="{E22D8E97-8584-4376-976E-7BE1230BC004}" destId="{76A14D8B-41CC-4C00-9856-51D5F9CD6D41}" srcOrd="5" destOrd="0" parTransId="{FDD6208E-DE86-4487-AEB5-BBED40359ACC}" sibTransId="{F97C2F31-C553-45D4-A49B-8F9EA7F81274}"/>
    <dgm:cxn modelId="{1EFF606F-B662-4828-9D14-317AEE8989AC}" srcId="{76A14D8B-41CC-4C00-9856-51D5F9CD6D41}" destId="{A97D19E3-A0E6-406E-8FCB-20CD05F30392}" srcOrd="0" destOrd="0" parTransId="{E8DFB17D-DD97-4439-ADAF-B40DE7E8A8CC}" sibTransId="{7AFE206C-7588-4877-8836-BE34FF4DE7B0}"/>
    <dgm:cxn modelId="{34F4D550-CDAB-4E11-9FB9-F989A60B6E0C}" srcId="{E22D8E97-8584-4376-976E-7BE1230BC004}" destId="{5AA9AE9C-8A6E-4265-8937-9196FDE58E2D}" srcOrd="4" destOrd="0" parTransId="{DF550A3F-0A71-4816-B387-34B1D97800B3}" sibTransId="{A36755C5-5421-4A76-8329-AA9E6419E20F}"/>
    <dgm:cxn modelId="{E0B02653-C8C4-4279-A7C8-8BB4BA85873E}" type="presOf" srcId="{237EAD95-9927-48C5-AB50-EF9158562463}" destId="{3826BC6F-8487-430A-A839-0EF24904B899}" srcOrd="0" destOrd="0" presId="urn:microsoft.com/office/officeart/2016/7/layout/RoundedRectangleTimeline"/>
    <dgm:cxn modelId="{1F9F7D53-6BA9-438B-BC3D-2366B6E21009}" type="presOf" srcId="{64A0ABF2-7C5F-4CAD-A0D6-49C91A0A8232}" destId="{53AA71F5-B281-4DC0-94A0-4F3535F97B8C}" srcOrd="0" destOrd="0" presId="urn:microsoft.com/office/officeart/2016/7/layout/RoundedRectangleTimeline"/>
    <dgm:cxn modelId="{56570B81-7DC3-4D47-ABD2-4804025E30C2}" type="presOf" srcId="{76A14D8B-41CC-4C00-9856-51D5F9CD6D41}" destId="{90B930A4-B0FE-404A-980C-F24F6F3920EB}" srcOrd="0" destOrd="0" presId="urn:microsoft.com/office/officeart/2016/7/layout/RoundedRectangleTimeline"/>
    <dgm:cxn modelId="{AAAC4F84-DE38-4563-8AFF-F8D05E0C36E0}" srcId="{E22D8E97-8584-4376-976E-7BE1230BC004}" destId="{237EAD95-9927-48C5-AB50-EF9158562463}" srcOrd="0" destOrd="0" parTransId="{ACE4FC0B-1EFF-44AA-BB8B-9759B48D3081}" sibTransId="{E2FED2F6-3C1F-4E8D-AC49-685A54D254CF}"/>
    <dgm:cxn modelId="{F769D387-4E1C-498F-BF77-2925C25C44A3}" srcId="{F6D61C7C-2FD9-49A5-A835-4B8D2E8C4010}" destId="{25D9C9B9-7E59-414D-8BA6-C82199B30FCF}" srcOrd="0" destOrd="0" parTransId="{91075A12-87A0-4EAB-8FB8-6CADF4E6230E}" sibTransId="{2497D082-970A-4548-89BB-6249F086D267}"/>
    <dgm:cxn modelId="{6146288F-BE31-4526-AB8C-DCF652316FB1}" type="presOf" srcId="{F6D61C7C-2FD9-49A5-A835-4B8D2E8C4010}" destId="{3D5812AF-9FA5-4153-B84E-22BEC5BAE22F}" srcOrd="0" destOrd="0" presId="urn:microsoft.com/office/officeart/2016/7/layout/RoundedRectangleTimeline"/>
    <dgm:cxn modelId="{41B3A294-7BA3-4AC3-9389-36E659BD2B79}" type="presOf" srcId="{CBE35863-42C2-49FD-AFCF-EC7795AF9B9B}" destId="{EC2DA7D9-BA1C-483F-84E5-B163ED06334E}" srcOrd="0" destOrd="0" presId="urn:microsoft.com/office/officeart/2016/7/layout/RoundedRectangleTimeline"/>
    <dgm:cxn modelId="{11D3539D-E9C2-4C56-A53D-4B784CB5D70C}" srcId="{E22D8E97-8584-4376-976E-7BE1230BC004}" destId="{F6D61C7C-2FD9-49A5-A835-4B8D2E8C4010}" srcOrd="1" destOrd="0" parTransId="{1FC9F6C2-9824-4468-B392-43DF0FC60AF0}" sibTransId="{A1F27C4D-FA22-424E-B99E-DEFFFC6C6C29}"/>
    <dgm:cxn modelId="{3F3014B6-C94B-4BAF-A34F-C20067B7B55A}" type="presOf" srcId="{25D9C9B9-7E59-414D-8BA6-C82199B30FCF}" destId="{6A4E5AC0-5E96-4F19-A2F7-60BF225466B1}" srcOrd="0" destOrd="0" presId="urn:microsoft.com/office/officeart/2016/7/layout/RoundedRectangleTimeline"/>
    <dgm:cxn modelId="{591BA7CE-9502-4D26-A1E0-FA09CD99F38F}" type="presOf" srcId="{E22D8E97-8584-4376-976E-7BE1230BC004}" destId="{4EFEA98D-ADA4-4227-B4F4-14B43646B927}" srcOrd="0" destOrd="0" presId="urn:microsoft.com/office/officeart/2016/7/layout/RoundedRectangleTimeline"/>
    <dgm:cxn modelId="{B3CA5AD5-3906-409F-8E4F-E0BAEA315EDD}" srcId="{CBE35863-42C2-49FD-AFCF-EC7795AF9B9B}" destId="{7F8757BB-1F34-488B-B1BF-1BB04BB74C09}" srcOrd="0" destOrd="0" parTransId="{136A44CB-CB43-474B-84AB-72F612B8708E}" sibTransId="{7935AA28-6A91-4D39-AB2A-9676FB5CF02D}"/>
    <dgm:cxn modelId="{B53D25DD-E92F-498D-AEEC-DBDBABCAD47A}" type="presOf" srcId="{A97D19E3-A0E6-406E-8FCB-20CD05F30392}" destId="{E494043E-B837-46B6-A197-B0291CA9F115}" srcOrd="0" destOrd="0" presId="urn:microsoft.com/office/officeart/2016/7/layout/RoundedRectangleTimeline"/>
    <dgm:cxn modelId="{BEB434F0-4FF6-44C2-8C46-3332BBF363DD}" srcId="{5AA9AE9C-8A6E-4265-8937-9196FDE58E2D}" destId="{64A0ABF2-7C5F-4CAD-A0D6-49C91A0A8232}" srcOrd="0" destOrd="0" parTransId="{EF09F3C2-7CFF-452E-AD1F-755B37518779}" sibTransId="{04C88C23-ED01-4E2D-B2E1-E069B99E371F}"/>
    <dgm:cxn modelId="{B149FFF0-BCED-4A9C-A873-9DE4ED645769}" type="presOf" srcId="{4E85B4A1-FD64-4177-B482-DE8A727D7BD2}" destId="{DE932F48-333E-4B5C-92CC-83533A900A49}" srcOrd="0" destOrd="0" presId="urn:microsoft.com/office/officeart/2016/7/layout/RoundedRectangleTimeline"/>
    <dgm:cxn modelId="{706778F1-D61E-4024-B537-5EFCF803A067}" type="presOf" srcId="{39CBB604-C47D-4012-9339-FC69A1BDB1C4}" destId="{97EE2561-75DD-4308-9776-C5500B45CF00}" srcOrd="0" destOrd="0" presId="urn:microsoft.com/office/officeart/2016/7/layout/RoundedRectangleTimeline"/>
    <dgm:cxn modelId="{CA1DA325-3B00-4109-9F34-F125D62C3907}" type="presParOf" srcId="{4EFEA98D-ADA4-4227-B4F4-14B43646B927}" destId="{3E8910B1-2CDA-4E27-A203-EC59FB465849}" srcOrd="0" destOrd="0" presId="urn:microsoft.com/office/officeart/2016/7/layout/RoundedRectangleTimeline"/>
    <dgm:cxn modelId="{80C94692-39EA-437D-828D-FA85896699BD}" type="presParOf" srcId="{3E8910B1-2CDA-4E27-A203-EC59FB465849}" destId="{3826BC6F-8487-430A-A839-0EF24904B899}" srcOrd="0" destOrd="0" presId="urn:microsoft.com/office/officeart/2016/7/layout/RoundedRectangleTimeline"/>
    <dgm:cxn modelId="{3AA9C355-8519-4FED-82E9-6A2927102A1D}" type="presParOf" srcId="{3E8910B1-2CDA-4E27-A203-EC59FB465849}" destId="{DE932F48-333E-4B5C-92CC-83533A900A49}" srcOrd="1" destOrd="0" presId="urn:microsoft.com/office/officeart/2016/7/layout/RoundedRectangleTimeline"/>
    <dgm:cxn modelId="{BE77F49C-D1B4-408B-8085-6EF88D76D04F}" type="presParOf" srcId="{3E8910B1-2CDA-4E27-A203-EC59FB465849}" destId="{13CD1832-AC8D-4931-A883-8CB3768A06FC}" srcOrd="2" destOrd="0" presId="urn:microsoft.com/office/officeart/2016/7/layout/RoundedRectangleTimeline"/>
    <dgm:cxn modelId="{81AD1CFF-B6CE-474D-99BB-80EC9DB76F0B}" type="presParOf" srcId="{3E8910B1-2CDA-4E27-A203-EC59FB465849}" destId="{20C7B257-AB1E-4ADD-BCED-E116172DA8E4}" srcOrd="3" destOrd="0" presId="urn:microsoft.com/office/officeart/2016/7/layout/RoundedRectangleTimeline"/>
    <dgm:cxn modelId="{D2D7BA51-4C5A-49E5-90F7-9A900FCD6551}" type="presParOf" srcId="{3E8910B1-2CDA-4E27-A203-EC59FB465849}" destId="{69883865-2C32-4E1E-8CED-8CB0FD9525F8}" srcOrd="4" destOrd="0" presId="urn:microsoft.com/office/officeart/2016/7/layout/RoundedRectangleTimeline"/>
    <dgm:cxn modelId="{DF44F567-7584-4D76-88BF-5E1064721771}" type="presParOf" srcId="{4EFEA98D-ADA4-4227-B4F4-14B43646B927}" destId="{D26B42BF-AF3E-43D7-8F92-A63911C0FF78}" srcOrd="1" destOrd="0" presId="urn:microsoft.com/office/officeart/2016/7/layout/RoundedRectangleTimeline"/>
    <dgm:cxn modelId="{23EAEB2D-5C14-4815-92C7-FF716A1D6083}" type="presParOf" srcId="{4EFEA98D-ADA4-4227-B4F4-14B43646B927}" destId="{BDA2CFD8-0E47-4338-9C5D-2771F5570183}" srcOrd="2" destOrd="0" presId="urn:microsoft.com/office/officeart/2016/7/layout/RoundedRectangleTimeline"/>
    <dgm:cxn modelId="{530003B8-8CA8-48A2-8011-76C38EF71397}" type="presParOf" srcId="{BDA2CFD8-0E47-4338-9C5D-2771F5570183}" destId="{3D5812AF-9FA5-4153-B84E-22BEC5BAE22F}" srcOrd="0" destOrd="0" presId="urn:microsoft.com/office/officeart/2016/7/layout/RoundedRectangleTimeline"/>
    <dgm:cxn modelId="{C9B3747E-B0FB-431E-8E4F-677FDA04D45B}" type="presParOf" srcId="{BDA2CFD8-0E47-4338-9C5D-2771F5570183}" destId="{6A4E5AC0-5E96-4F19-A2F7-60BF225466B1}" srcOrd="1" destOrd="0" presId="urn:microsoft.com/office/officeart/2016/7/layout/RoundedRectangleTimeline"/>
    <dgm:cxn modelId="{A7BE4B6D-F50C-4345-AD34-0A54CBFF637E}" type="presParOf" srcId="{BDA2CFD8-0E47-4338-9C5D-2771F5570183}" destId="{36B26794-A7E3-41BD-A4BC-D59C9F0B7BAB}" srcOrd="2" destOrd="0" presId="urn:microsoft.com/office/officeart/2016/7/layout/RoundedRectangleTimeline"/>
    <dgm:cxn modelId="{A1A16F1B-AA7F-4662-8A95-10808CC4056F}" type="presParOf" srcId="{BDA2CFD8-0E47-4338-9C5D-2771F5570183}" destId="{5158DBE7-682A-49A8-BF33-6EBEAA46319E}" srcOrd="3" destOrd="0" presId="urn:microsoft.com/office/officeart/2016/7/layout/RoundedRectangleTimeline"/>
    <dgm:cxn modelId="{53B1E62B-C7DB-4135-9907-B962F0E15F67}" type="presParOf" srcId="{BDA2CFD8-0E47-4338-9C5D-2771F5570183}" destId="{327C098B-8F22-407C-B760-C2522C962E5C}" srcOrd="4" destOrd="0" presId="urn:microsoft.com/office/officeart/2016/7/layout/RoundedRectangleTimeline"/>
    <dgm:cxn modelId="{54BF0161-C433-4A8C-8D9D-00BA05534835}" type="presParOf" srcId="{4EFEA98D-ADA4-4227-B4F4-14B43646B927}" destId="{2637DEC0-A877-4203-B0CF-191310D62743}" srcOrd="3" destOrd="0" presId="urn:microsoft.com/office/officeart/2016/7/layout/RoundedRectangleTimeline"/>
    <dgm:cxn modelId="{DF1C1C72-1864-46C3-96F1-BFD223E3E9ED}" type="presParOf" srcId="{4EFEA98D-ADA4-4227-B4F4-14B43646B927}" destId="{3B28D8D6-D882-4616-B6BB-3394EDFA2412}" srcOrd="4" destOrd="0" presId="urn:microsoft.com/office/officeart/2016/7/layout/RoundedRectangleTimeline"/>
    <dgm:cxn modelId="{C32F2029-F194-41C6-95EC-D5CD355C426D}" type="presParOf" srcId="{3B28D8D6-D882-4616-B6BB-3394EDFA2412}" destId="{EC2DA7D9-BA1C-483F-84E5-B163ED06334E}" srcOrd="0" destOrd="0" presId="urn:microsoft.com/office/officeart/2016/7/layout/RoundedRectangleTimeline"/>
    <dgm:cxn modelId="{D6784033-9398-4E21-9BD7-ACF0F472C69A}" type="presParOf" srcId="{3B28D8D6-D882-4616-B6BB-3394EDFA2412}" destId="{CF94BC47-6B6F-49BF-807A-FAE624D97C14}" srcOrd="1" destOrd="0" presId="urn:microsoft.com/office/officeart/2016/7/layout/RoundedRectangleTimeline"/>
    <dgm:cxn modelId="{8D96B7A9-6CC5-48BB-AB34-F4D18C731CBF}" type="presParOf" srcId="{3B28D8D6-D882-4616-B6BB-3394EDFA2412}" destId="{611754D7-4E15-4F4C-A073-2F46162C63C8}" srcOrd="2" destOrd="0" presId="urn:microsoft.com/office/officeart/2016/7/layout/RoundedRectangleTimeline"/>
    <dgm:cxn modelId="{ACAB2223-B15C-4D5B-8CDF-70C132AA105E}" type="presParOf" srcId="{3B28D8D6-D882-4616-B6BB-3394EDFA2412}" destId="{AEAA82CB-9FA7-46AA-BE11-98D0E9D20E77}" srcOrd="3" destOrd="0" presId="urn:microsoft.com/office/officeart/2016/7/layout/RoundedRectangleTimeline"/>
    <dgm:cxn modelId="{2929DF88-98EE-4F56-A878-D762853DC1DE}" type="presParOf" srcId="{3B28D8D6-D882-4616-B6BB-3394EDFA2412}" destId="{5552BAE7-FC20-40E7-9055-D78303957344}" srcOrd="4" destOrd="0" presId="urn:microsoft.com/office/officeart/2016/7/layout/RoundedRectangleTimeline"/>
    <dgm:cxn modelId="{2C090060-37A1-47D0-9DF6-522B432A0295}" type="presParOf" srcId="{4EFEA98D-ADA4-4227-B4F4-14B43646B927}" destId="{CA01BC8A-E80F-46A2-87DF-6D6D8979D8A1}" srcOrd="5" destOrd="0" presId="urn:microsoft.com/office/officeart/2016/7/layout/RoundedRectangleTimeline"/>
    <dgm:cxn modelId="{6FA3132D-0CB9-41C2-98E8-13704FE99515}" type="presParOf" srcId="{4EFEA98D-ADA4-4227-B4F4-14B43646B927}" destId="{D1BD89FE-CBCD-45AA-A574-72122F0A1C90}" srcOrd="6" destOrd="0" presId="urn:microsoft.com/office/officeart/2016/7/layout/RoundedRectangleTimeline"/>
    <dgm:cxn modelId="{2867877F-C3C8-4730-A350-07B1DBEBA7B3}" type="presParOf" srcId="{D1BD89FE-CBCD-45AA-A574-72122F0A1C90}" destId="{97EE2561-75DD-4308-9776-C5500B45CF00}" srcOrd="0" destOrd="0" presId="urn:microsoft.com/office/officeart/2016/7/layout/RoundedRectangleTimeline"/>
    <dgm:cxn modelId="{794CB84C-68CE-435F-A5D6-8155617F13BD}" type="presParOf" srcId="{D1BD89FE-CBCD-45AA-A574-72122F0A1C90}" destId="{0A321C1C-3573-4B3F-AEA1-7C66D44FB936}" srcOrd="1" destOrd="0" presId="urn:microsoft.com/office/officeart/2016/7/layout/RoundedRectangleTimeline"/>
    <dgm:cxn modelId="{E2493F50-20C2-46DD-ACD1-20BFDF2F7D96}" type="presParOf" srcId="{D1BD89FE-CBCD-45AA-A574-72122F0A1C90}" destId="{EA1B7CD6-E477-4703-9B75-7FEC125B2DDD}" srcOrd="2" destOrd="0" presId="urn:microsoft.com/office/officeart/2016/7/layout/RoundedRectangleTimeline"/>
    <dgm:cxn modelId="{EEF93982-9BB1-4FBA-873B-1B9C52EE7607}" type="presParOf" srcId="{D1BD89FE-CBCD-45AA-A574-72122F0A1C90}" destId="{FC821216-E67E-4869-8873-F33A10A3BB2A}" srcOrd="3" destOrd="0" presId="urn:microsoft.com/office/officeart/2016/7/layout/RoundedRectangleTimeline"/>
    <dgm:cxn modelId="{B02BAEA0-6864-430E-B137-BD070E3822BB}" type="presParOf" srcId="{D1BD89FE-CBCD-45AA-A574-72122F0A1C90}" destId="{B8CC9E42-2BC1-4A8A-B6CF-F048A05B3201}" srcOrd="4" destOrd="0" presId="urn:microsoft.com/office/officeart/2016/7/layout/RoundedRectangleTimeline"/>
    <dgm:cxn modelId="{EF4CCBA5-95C3-44BA-9957-8D4041BCA3EA}" type="presParOf" srcId="{4EFEA98D-ADA4-4227-B4F4-14B43646B927}" destId="{C546DBB8-DEB9-458E-85A9-2C26A19668D6}" srcOrd="7" destOrd="0" presId="urn:microsoft.com/office/officeart/2016/7/layout/RoundedRectangleTimeline"/>
    <dgm:cxn modelId="{EC7AE1A0-D948-42CA-85ED-4615F7B56712}" type="presParOf" srcId="{4EFEA98D-ADA4-4227-B4F4-14B43646B927}" destId="{A9AEDA09-C107-4B6B-97DA-3B02F2A1E0C0}" srcOrd="8" destOrd="0" presId="urn:microsoft.com/office/officeart/2016/7/layout/RoundedRectangleTimeline"/>
    <dgm:cxn modelId="{58B58CFF-9FE9-41CD-954C-548774664CC4}" type="presParOf" srcId="{A9AEDA09-C107-4B6B-97DA-3B02F2A1E0C0}" destId="{A5A32E5D-3AB8-4BFF-A9B1-BFD805E47477}" srcOrd="0" destOrd="0" presId="urn:microsoft.com/office/officeart/2016/7/layout/RoundedRectangleTimeline"/>
    <dgm:cxn modelId="{51036DC7-3848-418B-A8FD-92BCC3BB90DF}" type="presParOf" srcId="{A9AEDA09-C107-4B6B-97DA-3B02F2A1E0C0}" destId="{53AA71F5-B281-4DC0-94A0-4F3535F97B8C}" srcOrd="1" destOrd="0" presId="urn:microsoft.com/office/officeart/2016/7/layout/RoundedRectangleTimeline"/>
    <dgm:cxn modelId="{B05EDFCF-63B5-47BD-8E56-343A95334264}" type="presParOf" srcId="{A9AEDA09-C107-4B6B-97DA-3B02F2A1E0C0}" destId="{138B072C-52C0-46A0-99A6-78232BF7C1DD}" srcOrd="2" destOrd="0" presId="urn:microsoft.com/office/officeart/2016/7/layout/RoundedRectangleTimeline"/>
    <dgm:cxn modelId="{23DF89B0-FB4F-4FB6-865D-3B5A705C1CFB}" type="presParOf" srcId="{A9AEDA09-C107-4B6B-97DA-3B02F2A1E0C0}" destId="{FEA194D0-D8F8-4928-825C-F50E390B8CA9}" srcOrd="3" destOrd="0" presId="urn:microsoft.com/office/officeart/2016/7/layout/RoundedRectangleTimeline"/>
    <dgm:cxn modelId="{03ED8DE8-A76F-4270-811D-7C29891AE7FB}" type="presParOf" srcId="{A9AEDA09-C107-4B6B-97DA-3B02F2A1E0C0}" destId="{69222F22-C6CE-47CA-A32B-6853483FED40}" srcOrd="4" destOrd="0" presId="urn:microsoft.com/office/officeart/2016/7/layout/RoundedRectangleTimeline"/>
    <dgm:cxn modelId="{51EB7B7D-A5A0-4E35-95F5-680A483D69D3}" type="presParOf" srcId="{4EFEA98D-ADA4-4227-B4F4-14B43646B927}" destId="{2DA6D38A-4298-4C8F-9DD3-2FCD57254D0D}" srcOrd="9" destOrd="0" presId="urn:microsoft.com/office/officeart/2016/7/layout/RoundedRectangleTimeline"/>
    <dgm:cxn modelId="{23F19620-6D4F-48A6-9482-4CD515BC6A08}" type="presParOf" srcId="{4EFEA98D-ADA4-4227-B4F4-14B43646B927}" destId="{A63DC691-2F47-44E4-B132-3126BD38E68A}" srcOrd="10" destOrd="0" presId="urn:microsoft.com/office/officeart/2016/7/layout/RoundedRectangleTimeline"/>
    <dgm:cxn modelId="{7B54D4DC-7193-4B8F-98B3-28E27C75586C}" type="presParOf" srcId="{A63DC691-2F47-44E4-B132-3126BD38E68A}" destId="{90B930A4-B0FE-404A-980C-F24F6F3920EB}" srcOrd="0" destOrd="0" presId="urn:microsoft.com/office/officeart/2016/7/layout/RoundedRectangleTimeline"/>
    <dgm:cxn modelId="{08DBFD34-A6CC-4ADD-BD03-7045984D11F8}" type="presParOf" srcId="{A63DC691-2F47-44E4-B132-3126BD38E68A}" destId="{E494043E-B837-46B6-A197-B0291CA9F115}" srcOrd="1" destOrd="0" presId="urn:microsoft.com/office/officeart/2016/7/layout/RoundedRectangleTimeline"/>
    <dgm:cxn modelId="{462F0B9D-6BDE-4651-9807-B9C771A13527}" type="presParOf" srcId="{A63DC691-2F47-44E4-B132-3126BD38E68A}" destId="{FE8FB353-47F4-43D8-92F8-CA446FC29D61}" srcOrd="2" destOrd="0" presId="urn:microsoft.com/office/officeart/2016/7/layout/RoundedRectangleTimeline"/>
    <dgm:cxn modelId="{C6C2DA56-0C28-4E1A-9C0A-62CABAC0FEF2}" type="presParOf" srcId="{A63DC691-2F47-44E4-B132-3126BD38E68A}" destId="{F221ECF3-DD53-4AEC-B67F-76191745C474}" srcOrd="3" destOrd="0" presId="urn:microsoft.com/office/officeart/2016/7/layout/RoundedRectangleTimeline"/>
    <dgm:cxn modelId="{385E05E6-47A8-4CBC-8524-65BD2E78327D}" type="presParOf" srcId="{A63DC691-2F47-44E4-B132-3126BD38E68A}" destId="{7C9F8999-84E1-417D-B5AA-F4B032019FF3}"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2D8E97-8584-4376-976E-7BE1230BC004}" type="doc">
      <dgm:prSet loTypeId="urn:microsoft.com/office/officeart/2016/7/layout/RoundedRectangleTimeline" loCatId="process" qsTypeId="urn:microsoft.com/office/officeart/2005/8/quickstyle/simple1" qsCatId="simple" csTypeId="urn:microsoft.com/office/officeart/2005/8/colors/colorful5" csCatId="colorful" phldr="1"/>
      <dgm:spPr/>
      <dgm:t>
        <a:bodyPr/>
        <a:lstStyle/>
        <a:p>
          <a:endParaRPr lang="en-US"/>
        </a:p>
      </dgm:t>
    </dgm:pt>
    <dgm:pt modelId="{237EAD95-9927-48C5-AB50-EF9158562463}">
      <dgm:prSet/>
      <dgm:spPr/>
      <dgm:t>
        <a:bodyPr/>
        <a:lstStyle/>
        <a:p>
          <a:r>
            <a:rPr lang="en-US" dirty="0"/>
            <a:t>29 Jan.</a:t>
          </a:r>
        </a:p>
      </dgm:t>
    </dgm:pt>
    <dgm:pt modelId="{ACE4FC0B-1EFF-44AA-BB8B-9759B48D3081}" type="parTrans" cxnId="{AAAC4F84-DE38-4563-8AFF-F8D05E0C36E0}">
      <dgm:prSet/>
      <dgm:spPr/>
      <dgm:t>
        <a:bodyPr/>
        <a:lstStyle/>
        <a:p>
          <a:endParaRPr lang="en-US"/>
        </a:p>
      </dgm:t>
    </dgm:pt>
    <dgm:pt modelId="{E2FED2F6-3C1F-4E8D-AC49-685A54D254CF}" type="sibTrans" cxnId="{AAAC4F84-DE38-4563-8AFF-F8D05E0C36E0}">
      <dgm:prSet/>
      <dgm:spPr/>
      <dgm:t>
        <a:bodyPr/>
        <a:lstStyle/>
        <a:p>
          <a:endParaRPr lang="en-US"/>
        </a:p>
      </dgm:t>
    </dgm:pt>
    <dgm:pt modelId="{4E85B4A1-FD64-4177-B482-DE8A727D7BD2}">
      <dgm:prSet/>
      <dgm:spPr/>
      <dgm:t>
        <a:bodyPr/>
        <a:lstStyle/>
        <a:p>
          <a:r>
            <a:rPr lang="en-US" dirty="0"/>
            <a:t>Implementing Teamwork Governance for Office 365 </a:t>
          </a:r>
        </a:p>
      </dgm:t>
    </dgm:pt>
    <dgm:pt modelId="{8E80463B-D635-40A0-9FDA-FCE2A35C2817}" type="parTrans" cxnId="{2D73E023-9294-4D4C-9E37-DFC0A251E42C}">
      <dgm:prSet/>
      <dgm:spPr/>
      <dgm:t>
        <a:bodyPr/>
        <a:lstStyle/>
        <a:p>
          <a:endParaRPr lang="en-US"/>
        </a:p>
      </dgm:t>
    </dgm:pt>
    <dgm:pt modelId="{9037CBF5-DABF-4048-987C-3BE0E09203E2}" type="sibTrans" cxnId="{2D73E023-9294-4D4C-9E37-DFC0A251E42C}">
      <dgm:prSet/>
      <dgm:spPr/>
      <dgm:t>
        <a:bodyPr/>
        <a:lstStyle/>
        <a:p>
          <a:endParaRPr lang="en-US"/>
        </a:p>
      </dgm:t>
    </dgm:pt>
    <dgm:pt modelId="{F6D61C7C-2FD9-49A5-A835-4B8D2E8C4010}">
      <dgm:prSet/>
      <dgm:spPr/>
      <dgm:t>
        <a:bodyPr/>
        <a:lstStyle/>
        <a:p>
          <a:r>
            <a:rPr lang="en-US" dirty="0"/>
            <a:t>26 Feb.</a:t>
          </a:r>
        </a:p>
      </dgm:t>
    </dgm:pt>
    <dgm:pt modelId="{1FC9F6C2-9824-4468-B392-43DF0FC60AF0}" type="parTrans" cxnId="{11D3539D-E9C2-4C56-A53D-4B784CB5D70C}">
      <dgm:prSet/>
      <dgm:spPr/>
      <dgm:t>
        <a:bodyPr/>
        <a:lstStyle/>
        <a:p>
          <a:endParaRPr lang="en-US"/>
        </a:p>
      </dgm:t>
    </dgm:pt>
    <dgm:pt modelId="{A1F27C4D-FA22-424E-B99E-DEFFFC6C6C29}" type="sibTrans" cxnId="{11D3539D-E9C2-4C56-A53D-4B784CB5D70C}">
      <dgm:prSet/>
      <dgm:spPr/>
      <dgm:t>
        <a:bodyPr/>
        <a:lstStyle/>
        <a:p>
          <a:endParaRPr lang="en-US"/>
        </a:p>
      </dgm:t>
    </dgm:pt>
    <dgm:pt modelId="{25D9C9B9-7E59-414D-8BA6-C82199B30FCF}">
      <dgm:prSet/>
      <dgm:spPr/>
      <dgm:t>
        <a:bodyPr/>
        <a:lstStyle/>
        <a:p>
          <a:r>
            <a:rPr lang="en-US" dirty="0"/>
            <a:t>Manage Projects &amp; Events with Tasks &amp; Teams </a:t>
          </a:r>
        </a:p>
      </dgm:t>
    </dgm:pt>
    <dgm:pt modelId="{91075A12-87A0-4EAB-8FB8-6CADF4E6230E}" type="parTrans" cxnId="{F769D387-4E1C-498F-BF77-2925C25C44A3}">
      <dgm:prSet/>
      <dgm:spPr/>
      <dgm:t>
        <a:bodyPr/>
        <a:lstStyle/>
        <a:p>
          <a:endParaRPr lang="en-US"/>
        </a:p>
      </dgm:t>
    </dgm:pt>
    <dgm:pt modelId="{2497D082-970A-4548-89BB-6249F086D267}" type="sibTrans" cxnId="{F769D387-4E1C-498F-BF77-2925C25C44A3}">
      <dgm:prSet/>
      <dgm:spPr/>
      <dgm:t>
        <a:bodyPr/>
        <a:lstStyle/>
        <a:p>
          <a:endParaRPr lang="en-US"/>
        </a:p>
      </dgm:t>
    </dgm:pt>
    <dgm:pt modelId="{7F8757BB-1F34-488B-B1BF-1BB04BB74C09}">
      <dgm:prSet/>
      <dgm:spPr/>
      <dgm:t>
        <a:bodyPr/>
        <a:lstStyle/>
        <a:p>
          <a:r>
            <a:rPr lang="en-US" dirty="0"/>
            <a:t>PowerApps for Culture Change and Process Improvement</a:t>
          </a:r>
        </a:p>
      </dgm:t>
    </dgm:pt>
    <dgm:pt modelId="{136A44CB-CB43-474B-84AB-72F612B8708E}" type="parTrans" cxnId="{B3CA5AD5-3906-409F-8E4F-E0BAEA315EDD}">
      <dgm:prSet/>
      <dgm:spPr/>
      <dgm:t>
        <a:bodyPr/>
        <a:lstStyle/>
        <a:p>
          <a:endParaRPr lang="en-US"/>
        </a:p>
      </dgm:t>
    </dgm:pt>
    <dgm:pt modelId="{7935AA28-6A91-4D39-AB2A-9676FB5CF02D}" type="sibTrans" cxnId="{B3CA5AD5-3906-409F-8E4F-E0BAEA315EDD}">
      <dgm:prSet/>
      <dgm:spPr/>
      <dgm:t>
        <a:bodyPr/>
        <a:lstStyle/>
        <a:p>
          <a:endParaRPr lang="en-US"/>
        </a:p>
      </dgm:t>
    </dgm:pt>
    <dgm:pt modelId="{211DC5F9-2B37-4A21-A9D6-826F86D176CF}">
      <dgm:prSet/>
      <dgm:spPr/>
      <dgm:t>
        <a:bodyPr/>
        <a:lstStyle/>
        <a:p>
          <a:r>
            <a:rPr lang="en-US" b="0" dirty="0"/>
            <a:t>Streamline Grant Management &amp; Volunteer Coordination with Microsoft Teams</a:t>
          </a:r>
        </a:p>
      </dgm:t>
    </dgm:pt>
    <dgm:pt modelId="{E9317CD7-8A8C-4106-AD00-64B898052069}" type="parTrans" cxnId="{54028E0A-6946-4381-93CA-15B0B9900CDB}">
      <dgm:prSet/>
      <dgm:spPr/>
      <dgm:t>
        <a:bodyPr/>
        <a:lstStyle/>
        <a:p>
          <a:endParaRPr lang="en-US"/>
        </a:p>
      </dgm:t>
    </dgm:pt>
    <dgm:pt modelId="{DBB82790-1529-4097-A8D1-EDFD9E2D2413}" type="sibTrans" cxnId="{54028E0A-6946-4381-93CA-15B0B9900CDB}">
      <dgm:prSet/>
      <dgm:spPr/>
      <dgm:t>
        <a:bodyPr/>
        <a:lstStyle/>
        <a:p>
          <a:endParaRPr lang="en-US"/>
        </a:p>
      </dgm:t>
    </dgm:pt>
    <dgm:pt modelId="{D804A8CF-BE67-46F3-8B8E-ECA682D79BF1}">
      <dgm:prSet/>
      <dgm:spPr/>
      <dgm:t>
        <a:bodyPr/>
        <a:lstStyle/>
        <a:p>
          <a:r>
            <a:rPr lang="en-US" dirty="0"/>
            <a:t>18 Feb.</a:t>
          </a:r>
        </a:p>
      </dgm:t>
    </dgm:pt>
    <dgm:pt modelId="{BB086E4B-4A5D-477D-91CC-D8029F0AEDBF}" type="sibTrans" cxnId="{7D63EEC3-590B-4AB2-B4A7-46F88AEDBD66}">
      <dgm:prSet/>
      <dgm:spPr/>
      <dgm:t>
        <a:bodyPr/>
        <a:lstStyle/>
        <a:p>
          <a:endParaRPr lang="en-US"/>
        </a:p>
      </dgm:t>
    </dgm:pt>
    <dgm:pt modelId="{87141187-F9D5-425C-B3CA-1D86741163D7}" type="parTrans" cxnId="{7D63EEC3-590B-4AB2-B4A7-46F88AEDBD66}">
      <dgm:prSet/>
      <dgm:spPr/>
      <dgm:t>
        <a:bodyPr/>
        <a:lstStyle/>
        <a:p>
          <a:endParaRPr lang="en-US"/>
        </a:p>
      </dgm:t>
    </dgm:pt>
    <dgm:pt modelId="{CBE35863-42C2-49FD-AFCF-EC7795AF9B9B}">
      <dgm:prSet/>
      <dgm:spPr/>
      <dgm:t>
        <a:bodyPr/>
        <a:lstStyle/>
        <a:p>
          <a:r>
            <a:rPr lang="en-US" dirty="0"/>
            <a:t>31 Mar.</a:t>
          </a:r>
        </a:p>
      </dgm:t>
    </dgm:pt>
    <dgm:pt modelId="{BF6C5C33-CCC5-4836-9EE7-506296065AD6}" type="sibTrans" cxnId="{D186F764-6E9D-465F-AE20-769C6258CE23}">
      <dgm:prSet/>
      <dgm:spPr/>
      <dgm:t>
        <a:bodyPr/>
        <a:lstStyle/>
        <a:p>
          <a:endParaRPr lang="en-US"/>
        </a:p>
      </dgm:t>
    </dgm:pt>
    <dgm:pt modelId="{EF7AAC8D-BE22-4887-86C6-CE6A6692F1AD}" type="parTrans" cxnId="{D186F764-6E9D-465F-AE20-769C6258CE23}">
      <dgm:prSet/>
      <dgm:spPr/>
      <dgm:t>
        <a:bodyPr/>
        <a:lstStyle/>
        <a:p>
          <a:endParaRPr lang="en-US"/>
        </a:p>
      </dgm:t>
    </dgm:pt>
    <dgm:pt modelId="{4EFEA98D-ADA4-4227-B4F4-14B43646B927}" type="pres">
      <dgm:prSet presAssocID="{E22D8E97-8584-4376-976E-7BE1230BC004}" presName="Name0" presStyleCnt="0">
        <dgm:presLayoutVars>
          <dgm:chMax/>
          <dgm:chPref/>
          <dgm:animLvl val="lvl"/>
        </dgm:presLayoutVars>
      </dgm:prSet>
      <dgm:spPr/>
    </dgm:pt>
    <dgm:pt modelId="{3E8910B1-2CDA-4E27-A203-EC59FB465849}" type="pres">
      <dgm:prSet presAssocID="{237EAD95-9927-48C5-AB50-EF9158562463}" presName="composite1" presStyleCnt="0"/>
      <dgm:spPr/>
    </dgm:pt>
    <dgm:pt modelId="{3826BC6F-8487-430A-A839-0EF24904B899}" type="pres">
      <dgm:prSet presAssocID="{237EAD95-9927-48C5-AB50-EF9158562463}" presName="parent1" presStyleLbl="alignNode1" presStyleIdx="0" presStyleCnt="4">
        <dgm:presLayoutVars>
          <dgm:chMax val="1"/>
          <dgm:chPref val="1"/>
          <dgm:bulletEnabled val="1"/>
        </dgm:presLayoutVars>
      </dgm:prSet>
      <dgm:spPr/>
    </dgm:pt>
    <dgm:pt modelId="{DE932F48-333E-4B5C-92CC-83533A900A49}" type="pres">
      <dgm:prSet presAssocID="{237EAD95-9927-48C5-AB50-EF9158562463}" presName="Childtext1" presStyleLbl="revTx" presStyleIdx="0" presStyleCnt="4" custScaleX="64592">
        <dgm:presLayoutVars>
          <dgm:bulletEnabled val="1"/>
        </dgm:presLayoutVars>
      </dgm:prSet>
      <dgm:spPr/>
    </dgm:pt>
    <dgm:pt modelId="{13CD1832-AC8D-4931-A883-8CB3768A06FC}" type="pres">
      <dgm:prSet presAssocID="{237EAD95-9927-48C5-AB50-EF9158562463}" presName="ConnectLine1" presStyleLbl="sibTrans1D1" presStyleIdx="0" presStyleCnt="4"/>
      <dgm:spPr>
        <a:noFill/>
        <a:ln w="6350" cap="flat" cmpd="sng" algn="ctr">
          <a:solidFill>
            <a:schemeClr val="accent5">
              <a:hueOff val="0"/>
              <a:satOff val="0"/>
              <a:lumOff val="0"/>
              <a:alphaOff val="0"/>
            </a:schemeClr>
          </a:solidFill>
          <a:prstDash val="dash"/>
          <a:miter lim="800000"/>
        </a:ln>
        <a:effectLst/>
      </dgm:spPr>
    </dgm:pt>
    <dgm:pt modelId="{20C7B257-AB1E-4ADD-BCED-E116172DA8E4}" type="pres">
      <dgm:prSet presAssocID="{237EAD95-9927-48C5-AB50-EF9158562463}" presName="ConnectLineEnd1" presStyleLbl="lnNode1" presStyleIdx="0" presStyleCnt="4"/>
      <dgm:spPr/>
    </dgm:pt>
    <dgm:pt modelId="{69883865-2C32-4E1E-8CED-8CB0FD9525F8}" type="pres">
      <dgm:prSet presAssocID="{237EAD95-9927-48C5-AB50-EF9158562463}" presName="EmptyPane1" presStyleCnt="0"/>
      <dgm:spPr/>
    </dgm:pt>
    <dgm:pt modelId="{D26B42BF-AF3E-43D7-8F92-A63911C0FF78}" type="pres">
      <dgm:prSet presAssocID="{E2FED2F6-3C1F-4E8D-AC49-685A54D254CF}" presName="spaceBetweenRectangles1" presStyleCnt="0"/>
      <dgm:spPr/>
    </dgm:pt>
    <dgm:pt modelId="{0A177052-D19D-41BF-8620-23E117AAE7E2}" type="pres">
      <dgm:prSet presAssocID="{D804A8CF-BE67-46F3-8B8E-ECA682D79BF1}" presName="composite1" presStyleCnt="0"/>
      <dgm:spPr/>
    </dgm:pt>
    <dgm:pt modelId="{DA969368-23E1-4781-8783-D5980AD47465}" type="pres">
      <dgm:prSet presAssocID="{D804A8CF-BE67-46F3-8B8E-ECA682D79BF1}" presName="parent1" presStyleLbl="alignNode1" presStyleIdx="1" presStyleCnt="4">
        <dgm:presLayoutVars>
          <dgm:chMax val="1"/>
          <dgm:chPref val="1"/>
          <dgm:bulletEnabled val="1"/>
        </dgm:presLayoutVars>
      </dgm:prSet>
      <dgm:spPr/>
    </dgm:pt>
    <dgm:pt modelId="{32AD0BAC-A4A9-4AD7-B58E-78126040DEC5}" type="pres">
      <dgm:prSet presAssocID="{D804A8CF-BE67-46F3-8B8E-ECA682D79BF1}" presName="Childtext1" presStyleLbl="revTx" presStyleIdx="1" presStyleCnt="4">
        <dgm:presLayoutVars>
          <dgm:bulletEnabled val="1"/>
        </dgm:presLayoutVars>
      </dgm:prSet>
      <dgm:spPr/>
    </dgm:pt>
    <dgm:pt modelId="{DA8133F9-B568-43FA-BBDE-3E7D756DE84E}" type="pres">
      <dgm:prSet presAssocID="{D804A8CF-BE67-46F3-8B8E-ECA682D79BF1}" presName="ConnectLine1" presStyleLbl="sibTrans1D1" presStyleIdx="1" presStyleCnt="4"/>
      <dgm:spPr>
        <a:noFill/>
        <a:ln w="6350" cap="flat" cmpd="sng" algn="ctr">
          <a:solidFill>
            <a:schemeClr val="accent5">
              <a:hueOff val="-965506"/>
              <a:satOff val="-2488"/>
              <a:lumOff val="-1681"/>
              <a:alphaOff val="0"/>
            </a:schemeClr>
          </a:solidFill>
          <a:prstDash val="dash"/>
          <a:miter lim="800000"/>
        </a:ln>
        <a:effectLst/>
      </dgm:spPr>
    </dgm:pt>
    <dgm:pt modelId="{0104D479-2C20-4FF1-ACBB-7BB70DA68AF3}" type="pres">
      <dgm:prSet presAssocID="{D804A8CF-BE67-46F3-8B8E-ECA682D79BF1}" presName="ConnectLineEnd1" presStyleLbl="lnNode1" presStyleIdx="1" presStyleCnt="4"/>
      <dgm:spPr/>
    </dgm:pt>
    <dgm:pt modelId="{BDFFC843-3849-4547-B10A-CC901F56A56E}" type="pres">
      <dgm:prSet presAssocID="{D804A8CF-BE67-46F3-8B8E-ECA682D79BF1}" presName="EmptyPane1" presStyleCnt="0"/>
      <dgm:spPr/>
    </dgm:pt>
    <dgm:pt modelId="{0FB44ED8-8DB5-430F-A599-0A1137D17C7B}" type="pres">
      <dgm:prSet presAssocID="{BB086E4B-4A5D-477D-91CC-D8029F0AEDBF}" presName="spaceBetweenRectangles1" presStyleCnt="0"/>
      <dgm:spPr/>
    </dgm:pt>
    <dgm:pt modelId="{BDA2CFD8-0E47-4338-9C5D-2771F5570183}" type="pres">
      <dgm:prSet presAssocID="{F6D61C7C-2FD9-49A5-A835-4B8D2E8C4010}" presName="composite1" presStyleCnt="0"/>
      <dgm:spPr/>
    </dgm:pt>
    <dgm:pt modelId="{3D5812AF-9FA5-4153-B84E-22BEC5BAE22F}" type="pres">
      <dgm:prSet presAssocID="{F6D61C7C-2FD9-49A5-A835-4B8D2E8C4010}" presName="parent1" presStyleLbl="alignNode1" presStyleIdx="2" presStyleCnt="4">
        <dgm:presLayoutVars>
          <dgm:chMax val="1"/>
          <dgm:chPref val="1"/>
          <dgm:bulletEnabled val="1"/>
        </dgm:presLayoutVars>
      </dgm:prSet>
      <dgm:spPr/>
    </dgm:pt>
    <dgm:pt modelId="{6A4E5AC0-5E96-4F19-A2F7-60BF225466B1}" type="pres">
      <dgm:prSet presAssocID="{F6D61C7C-2FD9-49A5-A835-4B8D2E8C4010}" presName="Childtext1" presStyleLbl="revTx" presStyleIdx="2" presStyleCnt="4" custScaleX="64058">
        <dgm:presLayoutVars>
          <dgm:bulletEnabled val="1"/>
        </dgm:presLayoutVars>
      </dgm:prSet>
      <dgm:spPr/>
    </dgm:pt>
    <dgm:pt modelId="{36B26794-A7E3-41BD-A4BC-D59C9F0B7BAB}" type="pres">
      <dgm:prSet presAssocID="{F6D61C7C-2FD9-49A5-A835-4B8D2E8C4010}" presName="ConnectLine1" presStyleLbl="sibTrans1D1" presStyleIdx="2" presStyleCnt="4"/>
      <dgm:spPr>
        <a:noFill/>
        <a:ln w="6350" cap="flat" cmpd="sng" algn="ctr">
          <a:solidFill>
            <a:schemeClr val="accent5">
              <a:hueOff val="-2896518"/>
              <a:satOff val="-7465"/>
              <a:lumOff val="-5042"/>
              <a:alphaOff val="0"/>
            </a:schemeClr>
          </a:solidFill>
          <a:prstDash val="dash"/>
          <a:miter lim="800000"/>
        </a:ln>
        <a:effectLst/>
      </dgm:spPr>
    </dgm:pt>
    <dgm:pt modelId="{5158DBE7-682A-49A8-BF33-6EBEAA46319E}" type="pres">
      <dgm:prSet presAssocID="{F6D61C7C-2FD9-49A5-A835-4B8D2E8C4010}" presName="ConnectLineEnd1" presStyleLbl="lnNode1" presStyleIdx="2" presStyleCnt="4"/>
      <dgm:spPr/>
    </dgm:pt>
    <dgm:pt modelId="{327C098B-8F22-407C-B760-C2522C962E5C}" type="pres">
      <dgm:prSet presAssocID="{F6D61C7C-2FD9-49A5-A835-4B8D2E8C4010}" presName="EmptyPane1" presStyleCnt="0"/>
      <dgm:spPr/>
    </dgm:pt>
    <dgm:pt modelId="{2637DEC0-A877-4203-B0CF-191310D62743}" type="pres">
      <dgm:prSet presAssocID="{A1F27C4D-FA22-424E-B99E-DEFFFC6C6C29}" presName="spaceBetweenRectangles1" presStyleCnt="0"/>
      <dgm:spPr/>
    </dgm:pt>
    <dgm:pt modelId="{3B28D8D6-D882-4616-B6BB-3394EDFA2412}" type="pres">
      <dgm:prSet presAssocID="{CBE35863-42C2-49FD-AFCF-EC7795AF9B9B}" presName="composite1" presStyleCnt="0"/>
      <dgm:spPr/>
    </dgm:pt>
    <dgm:pt modelId="{EC2DA7D9-BA1C-483F-84E5-B163ED06334E}" type="pres">
      <dgm:prSet presAssocID="{CBE35863-42C2-49FD-AFCF-EC7795AF9B9B}" presName="parent1" presStyleLbl="alignNode1" presStyleIdx="3" presStyleCnt="4">
        <dgm:presLayoutVars>
          <dgm:chMax val="1"/>
          <dgm:chPref val="1"/>
          <dgm:bulletEnabled val="1"/>
        </dgm:presLayoutVars>
      </dgm:prSet>
      <dgm:spPr/>
    </dgm:pt>
    <dgm:pt modelId="{CF94BC47-6B6F-49BF-807A-FAE624D97C14}" type="pres">
      <dgm:prSet presAssocID="{CBE35863-42C2-49FD-AFCF-EC7795AF9B9B}" presName="Childtext1" presStyleLbl="revTx" presStyleIdx="3" presStyleCnt="4">
        <dgm:presLayoutVars>
          <dgm:bulletEnabled val="1"/>
        </dgm:presLayoutVars>
      </dgm:prSet>
      <dgm:spPr/>
    </dgm:pt>
    <dgm:pt modelId="{611754D7-4E15-4F4C-A073-2F46162C63C8}" type="pres">
      <dgm:prSet presAssocID="{CBE35863-42C2-49FD-AFCF-EC7795AF9B9B}" presName="ConnectLine1" presStyleLbl="sibTrans1D1" presStyleIdx="3" presStyleCnt="4"/>
      <dgm:spPr>
        <a:noFill/>
        <a:ln w="6350" cap="flat" cmpd="sng" algn="ctr">
          <a:solidFill>
            <a:schemeClr val="accent5">
              <a:hueOff val="-3862025"/>
              <a:satOff val="-9954"/>
              <a:lumOff val="-6723"/>
              <a:alphaOff val="0"/>
            </a:schemeClr>
          </a:solidFill>
          <a:prstDash val="dash"/>
          <a:miter lim="800000"/>
        </a:ln>
        <a:effectLst/>
      </dgm:spPr>
    </dgm:pt>
    <dgm:pt modelId="{AEAA82CB-9FA7-46AA-BE11-98D0E9D20E77}" type="pres">
      <dgm:prSet presAssocID="{CBE35863-42C2-49FD-AFCF-EC7795AF9B9B}" presName="ConnectLineEnd1" presStyleLbl="lnNode1" presStyleIdx="3" presStyleCnt="4"/>
      <dgm:spPr/>
    </dgm:pt>
    <dgm:pt modelId="{5552BAE7-FC20-40E7-9055-D78303957344}" type="pres">
      <dgm:prSet presAssocID="{CBE35863-42C2-49FD-AFCF-EC7795AF9B9B}" presName="EmptyPane1" presStyleCnt="0"/>
      <dgm:spPr/>
    </dgm:pt>
  </dgm:ptLst>
  <dgm:cxnLst>
    <dgm:cxn modelId="{54028E0A-6946-4381-93CA-15B0B9900CDB}" srcId="{D804A8CF-BE67-46F3-8B8E-ECA682D79BF1}" destId="{211DC5F9-2B37-4A21-A9D6-826F86D176CF}" srcOrd="0" destOrd="0" parTransId="{E9317CD7-8A8C-4106-AD00-64B898052069}" sibTransId="{DBB82790-1529-4097-A8D1-EDFD9E2D2413}"/>
    <dgm:cxn modelId="{E0E11219-81CE-4653-AAC5-02BBF773B857}" type="presOf" srcId="{D804A8CF-BE67-46F3-8B8E-ECA682D79BF1}" destId="{DA969368-23E1-4781-8783-D5980AD47465}" srcOrd="0" destOrd="0" presId="urn:microsoft.com/office/officeart/2016/7/layout/RoundedRectangleTimeline"/>
    <dgm:cxn modelId="{2D73E023-9294-4D4C-9E37-DFC0A251E42C}" srcId="{237EAD95-9927-48C5-AB50-EF9158562463}" destId="{4E85B4A1-FD64-4177-B482-DE8A727D7BD2}" srcOrd="0" destOrd="0" parTransId="{8E80463B-D635-40A0-9FDA-FCE2A35C2817}" sibTransId="{9037CBF5-DABF-4048-987C-3BE0E09203E2}"/>
    <dgm:cxn modelId="{A5D06624-B0EC-43D0-A706-716630D47331}" type="presOf" srcId="{211DC5F9-2B37-4A21-A9D6-826F86D176CF}" destId="{32AD0BAC-A4A9-4AD7-B58E-78126040DEC5}" srcOrd="0" destOrd="0" presId="urn:microsoft.com/office/officeart/2016/7/layout/RoundedRectangleTimeline"/>
    <dgm:cxn modelId="{D186F764-6E9D-465F-AE20-769C6258CE23}" srcId="{E22D8E97-8584-4376-976E-7BE1230BC004}" destId="{CBE35863-42C2-49FD-AFCF-EC7795AF9B9B}" srcOrd="3" destOrd="0" parTransId="{EF7AAC8D-BE22-4887-86C6-CE6A6692F1AD}" sibTransId="{BF6C5C33-CCC5-4836-9EE7-506296065AD6}"/>
    <dgm:cxn modelId="{B0449F6C-5956-440F-B050-0180C7BC9C90}" type="presOf" srcId="{7F8757BB-1F34-488B-B1BF-1BB04BB74C09}" destId="{CF94BC47-6B6F-49BF-807A-FAE624D97C14}" srcOrd="0" destOrd="0" presId="urn:microsoft.com/office/officeart/2016/7/layout/RoundedRectangleTimeline"/>
    <dgm:cxn modelId="{E0B02653-C8C4-4279-A7C8-8BB4BA85873E}" type="presOf" srcId="{237EAD95-9927-48C5-AB50-EF9158562463}" destId="{3826BC6F-8487-430A-A839-0EF24904B899}" srcOrd="0" destOrd="0" presId="urn:microsoft.com/office/officeart/2016/7/layout/RoundedRectangleTimeline"/>
    <dgm:cxn modelId="{AAAC4F84-DE38-4563-8AFF-F8D05E0C36E0}" srcId="{E22D8E97-8584-4376-976E-7BE1230BC004}" destId="{237EAD95-9927-48C5-AB50-EF9158562463}" srcOrd="0" destOrd="0" parTransId="{ACE4FC0B-1EFF-44AA-BB8B-9759B48D3081}" sibTransId="{E2FED2F6-3C1F-4E8D-AC49-685A54D254CF}"/>
    <dgm:cxn modelId="{F769D387-4E1C-498F-BF77-2925C25C44A3}" srcId="{F6D61C7C-2FD9-49A5-A835-4B8D2E8C4010}" destId="{25D9C9B9-7E59-414D-8BA6-C82199B30FCF}" srcOrd="0" destOrd="0" parTransId="{91075A12-87A0-4EAB-8FB8-6CADF4E6230E}" sibTransId="{2497D082-970A-4548-89BB-6249F086D267}"/>
    <dgm:cxn modelId="{6146288F-BE31-4526-AB8C-DCF652316FB1}" type="presOf" srcId="{F6D61C7C-2FD9-49A5-A835-4B8D2E8C4010}" destId="{3D5812AF-9FA5-4153-B84E-22BEC5BAE22F}" srcOrd="0" destOrd="0" presId="urn:microsoft.com/office/officeart/2016/7/layout/RoundedRectangleTimeline"/>
    <dgm:cxn modelId="{41B3A294-7BA3-4AC3-9389-36E659BD2B79}" type="presOf" srcId="{CBE35863-42C2-49FD-AFCF-EC7795AF9B9B}" destId="{EC2DA7D9-BA1C-483F-84E5-B163ED06334E}" srcOrd="0" destOrd="0" presId="urn:microsoft.com/office/officeart/2016/7/layout/RoundedRectangleTimeline"/>
    <dgm:cxn modelId="{11D3539D-E9C2-4C56-A53D-4B784CB5D70C}" srcId="{E22D8E97-8584-4376-976E-7BE1230BC004}" destId="{F6D61C7C-2FD9-49A5-A835-4B8D2E8C4010}" srcOrd="2" destOrd="0" parTransId="{1FC9F6C2-9824-4468-B392-43DF0FC60AF0}" sibTransId="{A1F27C4D-FA22-424E-B99E-DEFFFC6C6C29}"/>
    <dgm:cxn modelId="{3F3014B6-C94B-4BAF-A34F-C20067B7B55A}" type="presOf" srcId="{25D9C9B9-7E59-414D-8BA6-C82199B30FCF}" destId="{6A4E5AC0-5E96-4F19-A2F7-60BF225466B1}" srcOrd="0" destOrd="0" presId="urn:microsoft.com/office/officeart/2016/7/layout/RoundedRectangleTimeline"/>
    <dgm:cxn modelId="{7D63EEC3-590B-4AB2-B4A7-46F88AEDBD66}" srcId="{E22D8E97-8584-4376-976E-7BE1230BC004}" destId="{D804A8CF-BE67-46F3-8B8E-ECA682D79BF1}" srcOrd="1" destOrd="0" parTransId="{87141187-F9D5-425C-B3CA-1D86741163D7}" sibTransId="{BB086E4B-4A5D-477D-91CC-D8029F0AEDBF}"/>
    <dgm:cxn modelId="{591BA7CE-9502-4D26-A1E0-FA09CD99F38F}" type="presOf" srcId="{E22D8E97-8584-4376-976E-7BE1230BC004}" destId="{4EFEA98D-ADA4-4227-B4F4-14B43646B927}" srcOrd="0" destOrd="0" presId="urn:microsoft.com/office/officeart/2016/7/layout/RoundedRectangleTimeline"/>
    <dgm:cxn modelId="{B3CA5AD5-3906-409F-8E4F-E0BAEA315EDD}" srcId="{CBE35863-42C2-49FD-AFCF-EC7795AF9B9B}" destId="{7F8757BB-1F34-488B-B1BF-1BB04BB74C09}" srcOrd="0" destOrd="0" parTransId="{136A44CB-CB43-474B-84AB-72F612B8708E}" sibTransId="{7935AA28-6A91-4D39-AB2A-9676FB5CF02D}"/>
    <dgm:cxn modelId="{B149FFF0-BCED-4A9C-A873-9DE4ED645769}" type="presOf" srcId="{4E85B4A1-FD64-4177-B482-DE8A727D7BD2}" destId="{DE932F48-333E-4B5C-92CC-83533A900A49}" srcOrd="0" destOrd="0" presId="urn:microsoft.com/office/officeart/2016/7/layout/RoundedRectangleTimeline"/>
    <dgm:cxn modelId="{CA1DA325-3B00-4109-9F34-F125D62C3907}" type="presParOf" srcId="{4EFEA98D-ADA4-4227-B4F4-14B43646B927}" destId="{3E8910B1-2CDA-4E27-A203-EC59FB465849}" srcOrd="0" destOrd="0" presId="urn:microsoft.com/office/officeart/2016/7/layout/RoundedRectangleTimeline"/>
    <dgm:cxn modelId="{80C94692-39EA-437D-828D-FA85896699BD}" type="presParOf" srcId="{3E8910B1-2CDA-4E27-A203-EC59FB465849}" destId="{3826BC6F-8487-430A-A839-0EF24904B899}" srcOrd="0" destOrd="0" presId="urn:microsoft.com/office/officeart/2016/7/layout/RoundedRectangleTimeline"/>
    <dgm:cxn modelId="{3AA9C355-8519-4FED-82E9-6A2927102A1D}" type="presParOf" srcId="{3E8910B1-2CDA-4E27-A203-EC59FB465849}" destId="{DE932F48-333E-4B5C-92CC-83533A900A49}" srcOrd="1" destOrd="0" presId="urn:microsoft.com/office/officeart/2016/7/layout/RoundedRectangleTimeline"/>
    <dgm:cxn modelId="{BE77F49C-D1B4-408B-8085-6EF88D76D04F}" type="presParOf" srcId="{3E8910B1-2CDA-4E27-A203-EC59FB465849}" destId="{13CD1832-AC8D-4931-A883-8CB3768A06FC}" srcOrd="2" destOrd="0" presId="urn:microsoft.com/office/officeart/2016/7/layout/RoundedRectangleTimeline"/>
    <dgm:cxn modelId="{81AD1CFF-B6CE-474D-99BB-80EC9DB76F0B}" type="presParOf" srcId="{3E8910B1-2CDA-4E27-A203-EC59FB465849}" destId="{20C7B257-AB1E-4ADD-BCED-E116172DA8E4}" srcOrd="3" destOrd="0" presId="urn:microsoft.com/office/officeart/2016/7/layout/RoundedRectangleTimeline"/>
    <dgm:cxn modelId="{D2D7BA51-4C5A-49E5-90F7-9A900FCD6551}" type="presParOf" srcId="{3E8910B1-2CDA-4E27-A203-EC59FB465849}" destId="{69883865-2C32-4E1E-8CED-8CB0FD9525F8}" srcOrd="4" destOrd="0" presId="urn:microsoft.com/office/officeart/2016/7/layout/RoundedRectangleTimeline"/>
    <dgm:cxn modelId="{DF44F567-7584-4D76-88BF-5E1064721771}" type="presParOf" srcId="{4EFEA98D-ADA4-4227-B4F4-14B43646B927}" destId="{D26B42BF-AF3E-43D7-8F92-A63911C0FF78}" srcOrd="1" destOrd="0" presId="urn:microsoft.com/office/officeart/2016/7/layout/RoundedRectangleTimeline"/>
    <dgm:cxn modelId="{BB3960AE-B582-4AE5-99B2-D8891E96A7FA}" type="presParOf" srcId="{4EFEA98D-ADA4-4227-B4F4-14B43646B927}" destId="{0A177052-D19D-41BF-8620-23E117AAE7E2}" srcOrd="2" destOrd="0" presId="urn:microsoft.com/office/officeart/2016/7/layout/RoundedRectangleTimeline"/>
    <dgm:cxn modelId="{2B61D99E-C00E-436E-8ECF-889D4C53F9BF}" type="presParOf" srcId="{0A177052-D19D-41BF-8620-23E117AAE7E2}" destId="{DA969368-23E1-4781-8783-D5980AD47465}" srcOrd="0" destOrd="0" presId="urn:microsoft.com/office/officeart/2016/7/layout/RoundedRectangleTimeline"/>
    <dgm:cxn modelId="{B9B27AB5-72EA-4B28-A8B3-A1F951083407}" type="presParOf" srcId="{0A177052-D19D-41BF-8620-23E117AAE7E2}" destId="{32AD0BAC-A4A9-4AD7-B58E-78126040DEC5}" srcOrd="1" destOrd="0" presId="urn:microsoft.com/office/officeart/2016/7/layout/RoundedRectangleTimeline"/>
    <dgm:cxn modelId="{A59A9553-5027-493A-8168-96D86935A2CD}" type="presParOf" srcId="{0A177052-D19D-41BF-8620-23E117AAE7E2}" destId="{DA8133F9-B568-43FA-BBDE-3E7D756DE84E}" srcOrd="2" destOrd="0" presId="urn:microsoft.com/office/officeart/2016/7/layout/RoundedRectangleTimeline"/>
    <dgm:cxn modelId="{90173357-C7CB-45B4-9614-3B942BFBEFD1}" type="presParOf" srcId="{0A177052-D19D-41BF-8620-23E117AAE7E2}" destId="{0104D479-2C20-4FF1-ACBB-7BB70DA68AF3}" srcOrd="3" destOrd="0" presId="urn:microsoft.com/office/officeart/2016/7/layout/RoundedRectangleTimeline"/>
    <dgm:cxn modelId="{81928D7E-8D53-4E0B-B2F4-4641C61A7E5F}" type="presParOf" srcId="{0A177052-D19D-41BF-8620-23E117AAE7E2}" destId="{BDFFC843-3849-4547-B10A-CC901F56A56E}" srcOrd="4" destOrd="0" presId="urn:microsoft.com/office/officeart/2016/7/layout/RoundedRectangleTimeline"/>
    <dgm:cxn modelId="{FC947AB9-0F0C-4B9A-A9D7-56D8F3A861C1}" type="presParOf" srcId="{4EFEA98D-ADA4-4227-B4F4-14B43646B927}" destId="{0FB44ED8-8DB5-430F-A599-0A1137D17C7B}" srcOrd="3" destOrd="0" presId="urn:microsoft.com/office/officeart/2016/7/layout/RoundedRectangleTimeline"/>
    <dgm:cxn modelId="{23EAEB2D-5C14-4815-92C7-FF716A1D6083}" type="presParOf" srcId="{4EFEA98D-ADA4-4227-B4F4-14B43646B927}" destId="{BDA2CFD8-0E47-4338-9C5D-2771F5570183}" srcOrd="4" destOrd="0" presId="urn:microsoft.com/office/officeart/2016/7/layout/RoundedRectangleTimeline"/>
    <dgm:cxn modelId="{530003B8-8CA8-48A2-8011-76C38EF71397}" type="presParOf" srcId="{BDA2CFD8-0E47-4338-9C5D-2771F5570183}" destId="{3D5812AF-9FA5-4153-B84E-22BEC5BAE22F}" srcOrd="0" destOrd="0" presId="urn:microsoft.com/office/officeart/2016/7/layout/RoundedRectangleTimeline"/>
    <dgm:cxn modelId="{C9B3747E-B0FB-431E-8E4F-677FDA04D45B}" type="presParOf" srcId="{BDA2CFD8-0E47-4338-9C5D-2771F5570183}" destId="{6A4E5AC0-5E96-4F19-A2F7-60BF225466B1}" srcOrd="1" destOrd="0" presId="urn:microsoft.com/office/officeart/2016/7/layout/RoundedRectangleTimeline"/>
    <dgm:cxn modelId="{A7BE4B6D-F50C-4345-AD34-0A54CBFF637E}" type="presParOf" srcId="{BDA2CFD8-0E47-4338-9C5D-2771F5570183}" destId="{36B26794-A7E3-41BD-A4BC-D59C9F0B7BAB}" srcOrd="2" destOrd="0" presId="urn:microsoft.com/office/officeart/2016/7/layout/RoundedRectangleTimeline"/>
    <dgm:cxn modelId="{A1A16F1B-AA7F-4662-8A95-10808CC4056F}" type="presParOf" srcId="{BDA2CFD8-0E47-4338-9C5D-2771F5570183}" destId="{5158DBE7-682A-49A8-BF33-6EBEAA46319E}" srcOrd="3" destOrd="0" presId="urn:microsoft.com/office/officeart/2016/7/layout/RoundedRectangleTimeline"/>
    <dgm:cxn modelId="{53B1E62B-C7DB-4135-9907-B962F0E15F67}" type="presParOf" srcId="{BDA2CFD8-0E47-4338-9C5D-2771F5570183}" destId="{327C098B-8F22-407C-B760-C2522C962E5C}" srcOrd="4" destOrd="0" presId="urn:microsoft.com/office/officeart/2016/7/layout/RoundedRectangleTimeline"/>
    <dgm:cxn modelId="{54BF0161-C433-4A8C-8D9D-00BA05534835}" type="presParOf" srcId="{4EFEA98D-ADA4-4227-B4F4-14B43646B927}" destId="{2637DEC0-A877-4203-B0CF-191310D62743}" srcOrd="5" destOrd="0" presId="urn:microsoft.com/office/officeart/2016/7/layout/RoundedRectangleTimeline"/>
    <dgm:cxn modelId="{DF1C1C72-1864-46C3-96F1-BFD223E3E9ED}" type="presParOf" srcId="{4EFEA98D-ADA4-4227-B4F4-14B43646B927}" destId="{3B28D8D6-D882-4616-B6BB-3394EDFA2412}" srcOrd="6" destOrd="0" presId="urn:microsoft.com/office/officeart/2016/7/layout/RoundedRectangleTimeline"/>
    <dgm:cxn modelId="{C32F2029-F194-41C6-95EC-D5CD355C426D}" type="presParOf" srcId="{3B28D8D6-D882-4616-B6BB-3394EDFA2412}" destId="{EC2DA7D9-BA1C-483F-84E5-B163ED06334E}" srcOrd="0" destOrd="0" presId="urn:microsoft.com/office/officeart/2016/7/layout/RoundedRectangleTimeline"/>
    <dgm:cxn modelId="{D6784033-9398-4E21-9BD7-ACF0F472C69A}" type="presParOf" srcId="{3B28D8D6-D882-4616-B6BB-3394EDFA2412}" destId="{CF94BC47-6B6F-49BF-807A-FAE624D97C14}" srcOrd="1" destOrd="0" presId="urn:microsoft.com/office/officeart/2016/7/layout/RoundedRectangleTimeline"/>
    <dgm:cxn modelId="{8D96B7A9-6CC5-48BB-AB34-F4D18C731CBF}" type="presParOf" srcId="{3B28D8D6-D882-4616-B6BB-3394EDFA2412}" destId="{611754D7-4E15-4F4C-A073-2F46162C63C8}" srcOrd="2" destOrd="0" presId="urn:microsoft.com/office/officeart/2016/7/layout/RoundedRectangleTimeline"/>
    <dgm:cxn modelId="{ACAB2223-B15C-4D5B-8CDF-70C132AA105E}" type="presParOf" srcId="{3B28D8D6-D882-4616-B6BB-3394EDFA2412}" destId="{AEAA82CB-9FA7-46AA-BE11-98D0E9D20E77}" srcOrd="3" destOrd="0" presId="urn:microsoft.com/office/officeart/2016/7/layout/RoundedRectangleTimeline"/>
    <dgm:cxn modelId="{2929DF88-98EE-4F56-A878-D762853DC1DE}" type="presParOf" srcId="{3B28D8D6-D882-4616-B6BB-3394EDFA2412}" destId="{5552BAE7-FC20-40E7-9055-D78303957344}"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9373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5007"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5007" cy="5105400"/>
      </dsp:txXfrm>
    </dsp:sp>
    <dsp:sp modelId="{D8ED3A95-67DC-4983-8922-3BD5A2719870}">
      <dsp:nvSpPr>
        <dsp:cNvPr id="0" name=""/>
        <dsp:cNvSpPr/>
      </dsp:nvSpPr>
      <dsp:spPr>
        <a:xfrm>
          <a:off x="1370632" y="79771"/>
          <a:ext cx="23931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Inspiration</a:t>
          </a:r>
          <a:endParaRPr lang="en-US" sz="3300" kern="1200"/>
        </a:p>
      </dsp:txBody>
      <dsp:txXfrm>
        <a:off x="1370632" y="79771"/>
        <a:ext cx="2393176" cy="1595437"/>
      </dsp:txXfrm>
    </dsp:sp>
    <dsp:sp modelId="{E5B9CD16-19C8-4EB2-B849-0595F8E93337}">
      <dsp:nvSpPr>
        <dsp:cNvPr id="0" name=""/>
        <dsp:cNvSpPr/>
      </dsp:nvSpPr>
      <dsp:spPr>
        <a:xfrm>
          <a:off x="3859434" y="79771"/>
          <a:ext cx="3077312"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A New Decade</a:t>
          </a:r>
        </a:p>
      </dsp:txBody>
      <dsp:txXfrm>
        <a:off x="3859434" y="79771"/>
        <a:ext cx="3077312" cy="1595437"/>
      </dsp:txXfrm>
    </dsp:sp>
    <dsp:sp modelId="{EE2885AE-AFF9-4109-8D61-264516A4B6B1}">
      <dsp:nvSpPr>
        <dsp:cNvPr id="0" name=""/>
        <dsp:cNvSpPr/>
      </dsp:nvSpPr>
      <dsp:spPr>
        <a:xfrm>
          <a:off x="1275007" y="1675209"/>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0632"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Information </a:t>
          </a:r>
        </a:p>
      </dsp:txBody>
      <dsp:txXfrm>
        <a:off x="1370632" y="1754981"/>
        <a:ext cx="2454388" cy="1595437"/>
      </dsp:txXfrm>
    </dsp:sp>
    <dsp:sp modelId="{7344CFCD-363A-4744-A109-D9764535542B}">
      <dsp:nvSpPr>
        <dsp:cNvPr id="0" name=""/>
        <dsp:cNvSpPr/>
      </dsp:nvSpPr>
      <dsp:spPr>
        <a:xfrm>
          <a:off x="3815697"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Events and 2020 Meeting Schedule</a:t>
          </a:r>
        </a:p>
      </dsp:txBody>
      <dsp:txXfrm>
        <a:off x="3815697" y="1754981"/>
        <a:ext cx="2454388" cy="1595437"/>
      </dsp:txXfrm>
    </dsp:sp>
    <dsp:sp modelId="{155603D8-7DC6-4683-9D26-D5BFE810F40E}">
      <dsp:nvSpPr>
        <dsp:cNvPr id="0" name=""/>
        <dsp:cNvSpPr/>
      </dsp:nvSpPr>
      <dsp:spPr>
        <a:xfrm>
          <a:off x="1275007" y="335041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0632"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Tools </a:t>
          </a:r>
        </a:p>
      </dsp:txBody>
      <dsp:txXfrm>
        <a:off x="1370632" y="3430190"/>
        <a:ext cx="2454388" cy="1595437"/>
      </dsp:txXfrm>
    </dsp:sp>
    <dsp:sp modelId="{AFE7C525-4E6A-47F5-A667-7B185B472F87}">
      <dsp:nvSpPr>
        <dsp:cNvPr id="0" name=""/>
        <dsp:cNvSpPr/>
      </dsp:nvSpPr>
      <dsp:spPr>
        <a:xfrm>
          <a:off x="3836707" y="3430190"/>
          <a:ext cx="29756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Transforming Communication with Microsoft Stream &amp; Live Events</a:t>
          </a:r>
        </a:p>
      </dsp:txBody>
      <dsp:txXfrm>
        <a:off x="3836707" y="3430190"/>
        <a:ext cx="2975676" cy="1595437"/>
      </dsp:txXfrm>
    </dsp:sp>
    <dsp:sp modelId="{6CC736D7-B546-4D83-A89C-F7FAF8E8DCC4}">
      <dsp:nvSpPr>
        <dsp:cNvPr id="0" name=""/>
        <dsp:cNvSpPr/>
      </dsp:nvSpPr>
      <dsp:spPr>
        <a:xfrm>
          <a:off x="1275007" y="502562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DA290-13BB-4BD8-B841-0F8B5B7699E5}">
      <dsp:nvSpPr>
        <dsp:cNvPr id="0" name=""/>
        <dsp:cNvSpPr/>
      </dsp:nvSpPr>
      <dsp:spPr>
        <a:xfrm>
          <a:off x="278979" y="0"/>
          <a:ext cx="4908775" cy="490877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75EF5E-9B0D-44E3-B9A3-B3F0DA48E600}">
      <dsp:nvSpPr>
        <dsp:cNvPr id="0" name=""/>
        <dsp:cNvSpPr/>
      </dsp:nvSpPr>
      <dsp:spPr>
        <a:xfrm>
          <a:off x="745313" y="466333"/>
          <a:ext cx="1914422" cy="191442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What did I accomplish in the last 10 years? </a:t>
          </a:r>
        </a:p>
      </dsp:txBody>
      <dsp:txXfrm>
        <a:off x="838767" y="559787"/>
        <a:ext cx="1727514" cy="1727514"/>
      </dsp:txXfrm>
    </dsp:sp>
    <dsp:sp modelId="{253C1F1F-17D5-4956-9BBD-375571CB0E87}">
      <dsp:nvSpPr>
        <dsp:cNvPr id="0" name=""/>
        <dsp:cNvSpPr/>
      </dsp:nvSpPr>
      <dsp:spPr>
        <a:xfrm>
          <a:off x="2806998" y="466333"/>
          <a:ext cx="1914422" cy="1914422"/>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What are the top 3 things I’d like to have done differently?</a:t>
          </a:r>
        </a:p>
      </dsp:txBody>
      <dsp:txXfrm>
        <a:off x="2900452" y="559787"/>
        <a:ext cx="1727514" cy="1727514"/>
      </dsp:txXfrm>
    </dsp:sp>
    <dsp:sp modelId="{E10F3C12-F083-4D91-86AB-D584945A8D9C}">
      <dsp:nvSpPr>
        <dsp:cNvPr id="0" name=""/>
        <dsp:cNvSpPr/>
      </dsp:nvSpPr>
      <dsp:spPr>
        <a:xfrm>
          <a:off x="745313" y="2528019"/>
          <a:ext cx="1914422" cy="1914422"/>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What are my top goals for the next 10 years?</a:t>
          </a:r>
        </a:p>
      </dsp:txBody>
      <dsp:txXfrm>
        <a:off x="838767" y="2621473"/>
        <a:ext cx="1727514" cy="1727514"/>
      </dsp:txXfrm>
    </dsp:sp>
    <dsp:sp modelId="{029B5DAA-64B8-4CED-A703-A5667ADB97F4}">
      <dsp:nvSpPr>
        <dsp:cNvPr id="0" name=""/>
        <dsp:cNvSpPr/>
      </dsp:nvSpPr>
      <dsp:spPr>
        <a:xfrm>
          <a:off x="2806998" y="2528019"/>
          <a:ext cx="1914422" cy="191442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Do I have a for-the-decade bucket list? </a:t>
          </a:r>
        </a:p>
      </dsp:txBody>
      <dsp:txXfrm>
        <a:off x="2900452" y="2621473"/>
        <a:ext cx="1727514" cy="17275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6BC6F-8487-430A-A839-0EF24904B899}">
      <dsp:nvSpPr>
        <dsp:cNvPr id="0" name=""/>
        <dsp:cNvSpPr/>
      </dsp:nvSpPr>
      <dsp:spPr>
        <a:xfrm rot="16200000">
          <a:off x="1096883" y="1386998"/>
          <a:ext cx="435133" cy="1577340"/>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15 Jan.</a:t>
          </a:r>
        </a:p>
      </dsp:txBody>
      <dsp:txXfrm rot="5400000">
        <a:off x="547021" y="1979343"/>
        <a:ext cx="1556099" cy="392651"/>
      </dsp:txXfrm>
    </dsp:sp>
    <dsp:sp modelId="{DE932F48-333E-4B5C-92CC-83533A900A49}">
      <dsp:nvSpPr>
        <dsp:cNvPr id="0" name=""/>
        <dsp:cNvSpPr/>
      </dsp:nvSpPr>
      <dsp:spPr>
        <a:xfrm>
          <a:off x="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t>Getting Started with </a:t>
          </a:r>
          <a:r>
            <a:rPr lang="en-US" sz="1300" kern="1200" dirty="0" err="1"/>
            <a:t>OfficePro</a:t>
          </a:r>
          <a:r>
            <a:rPr lang="en-US" sz="1300" kern="1200" dirty="0"/>
            <a:t> Plus</a:t>
          </a:r>
        </a:p>
      </dsp:txBody>
      <dsp:txXfrm>
        <a:off x="0" y="0"/>
        <a:ext cx="2628899" cy="1522968"/>
      </dsp:txXfrm>
    </dsp:sp>
    <dsp:sp modelId="{13CD1832-AC8D-4931-A883-8CB3768A06FC}">
      <dsp:nvSpPr>
        <dsp:cNvPr id="0" name=""/>
        <dsp:cNvSpPr/>
      </dsp:nvSpPr>
      <dsp:spPr>
        <a:xfrm>
          <a:off x="1314450" y="1609995"/>
          <a:ext cx="0" cy="348107"/>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0C7B257-AB1E-4ADD-BCED-E116172DA8E4}">
      <dsp:nvSpPr>
        <dsp:cNvPr id="0" name=""/>
        <dsp:cNvSpPr/>
      </dsp:nvSpPr>
      <dsp:spPr>
        <a:xfrm>
          <a:off x="1270936" y="1522968"/>
          <a:ext cx="87026" cy="8702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5812AF-9FA5-4153-B84E-22BEC5BAE22F}">
      <dsp:nvSpPr>
        <dsp:cNvPr id="0" name=""/>
        <dsp:cNvSpPr/>
      </dsp:nvSpPr>
      <dsp:spPr>
        <a:xfrm>
          <a:off x="2103120" y="1958102"/>
          <a:ext cx="1577340" cy="435133"/>
        </a:xfrm>
        <a:prstGeom prst="rect">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19 Feb.</a:t>
          </a:r>
        </a:p>
      </dsp:txBody>
      <dsp:txXfrm>
        <a:off x="2103120" y="1958102"/>
        <a:ext cx="1577340" cy="435133"/>
      </dsp:txXfrm>
    </dsp:sp>
    <dsp:sp modelId="{6A4E5AC0-5E96-4F19-A2F7-60BF225466B1}">
      <dsp:nvSpPr>
        <dsp:cNvPr id="0" name=""/>
        <dsp:cNvSpPr/>
      </dsp:nvSpPr>
      <dsp:spPr>
        <a:xfrm>
          <a:off x="157734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a:t>Modern Project Management using Tasks &amp; Project</a:t>
          </a:r>
        </a:p>
      </dsp:txBody>
      <dsp:txXfrm>
        <a:off x="1577340" y="2828369"/>
        <a:ext cx="2628899" cy="1522968"/>
      </dsp:txXfrm>
    </dsp:sp>
    <dsp:sp modelId="{36B26794-A7E3-41BD-A4BC-D59C9F0B7BAB}">
      <dsp:nvSpPr>
        <dsp:cNvPr id="0" name=""/>
        <dsp:cNvSpPr/>
      </dsp:nvSpPr>
      <dsp:spPr>
        <a:xfrm>
          <a:off x="2891790" y="2393235"/>
          <a:ext cx="0" cy="348107"/>
        </a:xfrm>
        <a:prstGeom prst="line">
          <a:avLst/>
        </a:prstGeom>
        <a:noFill/>
        <a:ln w="6350" cap="flat" cmpd="sng" algn="ctr">
          <a:solidFill>
            <a:schemeClr val="accent5">
              <a:hueOff val="-1351709"/>
              <a:satOff val="-3484"/>
              <a:lumOff val="-2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5158DBE7-682A-49A8-BF33-6EBEAA46319E}">
      <dsp:nvSpPr>
        <dsp:cNvPr id="0" name=""/>
        <dsp:cNvSpPr/>
      </dsp:nvSpPr>
      <dsp:spPr>
        <a:xfrm>
          <a:off x="2848276" y="2741342"/>
          <a:ext cx="87026" cy="87026"/>
        </a:xfrm>
        <a:prstGeom prst="ellipse">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2DA7D9-BA1C-483F-84E5-B163ED06334E}">
      <dsp:nvSpPr>
        <dsp:cNvPr id="0" name=""/>
        <dsp:cNvSpPr/>
      </dsp:nvSpPr>
      <dsp:spPr>
        <a:xfrm>
          <a:off x="3680460" y="1958102"/>
          <a:ext cx="1577340" cy="435133"/>
        </a:xfrm>
        <a:prstGeom prst="rect">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25 Mar.</a:t>
          </a:r>
        </a:p>
      </dsp:txBody>
      <dsp:txXfrm>
        <a:off x="3680460" y="1958102"/>
        <a:ext cx="1577340" cy="435133"/>
      </dsp:txXfrm>
    </dsp:sp>
    <dsp:sp modelId="{CF94BC47-6B6F-49BF-807A-FAE624D97C14}">
      <dsp:nvSpPr>
        <dsp:cNvPr id="0" name=""/>
        <dsp:cNvSpPr/>
      </dsp:nvSpPr>
      <dsp:spPr>
        <a:xfrm>
          <a:off x="3154680" y="0"/>
          <a:ext cx="262890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a:t>Low Code &amp; No Code Solutions with PowerPlatform</a:t>
          </a:r>
        </a:p>
      </dsp:txBody>
      <dsp:txXfrm>
        <a:off x="3154680" y="0"/>
        <a:ext cx="2628900" cy="1522968"/>
      </dsp:txXfrm>
    </dsp:sp>
    <dsp:sp modelId="{611754D7-4E15-4F4C-A073-2F46162C63C8}">
      <dsp:nvSpPr>
        <dsp:cNvPr id="0" name=""/>
        <dsp:cNvSpPr/>
      </dsp:nvSpPr>
      <dsp:spPr>
        <a:xfrm>
          <a:off x="4469130" y="1609995"/>
          <a:ext cx="0" cy="348107"/>
        </a:xfrm>
        <a:prstGeom prst="line">
          <a:avLst/>
        </a:prstGeom>
        <a:noFill/>
        <a:ln w="6350" cap="flat" cmpd="sng" algn="ctr">
          <a:solidFill>
            <a:schemeClr val="accent5">
              <a:hueOff val="-2703417"/>
              <a:satOff val="-6968"/>
              <a:lumOff val="-4706"/>
              <a:alphaOff val="0"/>
            </a:schemeClr>
          </a:solidFill>
          <a:prstDash val="dash"/>
          <a:miter lim="800000"/>
        </a:ln>
        <a:effectLst/>
      </dsp:spPr>
      <dsp:style>
        <a:lnRef idx="1">
          <a:scrgbClr r="0" g="0" b="0"/>
        </a:lnRef>
        <a:fillRef idx="0">
          <a:scrgbClr r="0" g="0" b="0"/>
        </a:fillRef>
        <a:effectRef idx="0">
          <a:scrgbClr r="0" g="0" b="0"/>
        </a:effectRef>
        <a:fontRef idx="minor"/>
      </dsp:style>
    </dsp:sp>
    <dsp:sp modelId="{AEAA82CB-9FA7-46AA-BE11-98D0E9D20E77}">
      <dsp:nvSpPr>
        <dsp:cNvPr id="0" name=""/>
        <dsp:cNvSpPr/>
      </dsp:nvSpPr>
      <dsp:spPr>
        <a:xfrm>
          <a:off x="4425616" y="1522968"/>
          <a:ext cx="87026" cy="87026"/>
        </a:xfrm>
        <a:prstGeom prst="ellipse">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EE2561-75DD-4308-9776-C5500B45CF00}">
      <dsp:nvSpPr>
        <dsp:cNvPr id="0" name=""/>
        <dsp:cNvSpPr/>
      </dsp:nvSpPr>
      <dsp:spPr>
        <a:xfrm>
          <a:off x="5257800" y="1958102"/>
          <a:ext cx="1577339" cy="435133"/>
        </a:xfrm>
        <a:prstGeom prst="rect">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22 Apr.</a:t>
          </a:r>
        </a:p>
      </dsp:txBody>
      <dsp:txXfrm>
        <a:off x="5257800" y="1958102"/>
        <a:ext cx="1577339" cy="435133"/>
      </dsp:txXfrm>
    </dsp:sp>
    <dsp:sp modelId="{0A321C1C-3573-4B3F-AEA1-7C66D44FB936}">
      <dsp:nvSpPr>
        <dsp:cNvPr id="0" name=""/>
        <dsp:cNvSpPr/>
      </dsp:nvSpPr>
      <dsp:spPr>
        <a:xfrm>
          <a:off x="4732020"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a:t>Smart Content Management with SharePoint Sites &amp; News</a:t>
          </a:r>
        </a:p>
      </dsp:txBody>
      <dsp:txXfrm>
        <a:off x="4732020" y="2828369"/>
        <a:ext cx="2628899" cy="1522968"/>
      </dsp:txXfrm>
    </dsp:sp>
    <dsp:sp modelId="{EA1B7CD6-E477-4703-9B75-7FEC125B2DDD}">
      <dsp:nvSpPr>
        <dsp:cNvPr id="0" name=""/>
        <dsp:cNvSpPr/>
      </dsp:nvSpPr>
      <dsp:spPr>
        <a:xfrm>
          <a:off x="6046470" y="2393235"/>
          <a:ext cx="0" cy="348107"/>
        </a:xfrm>
        <a:prstGeom prst="line">
          <a:avLst/>
        </a:prstGeom>
        <a:noFill/>
        <a:ln w="6350" cap="flat" cmpd="sng" algn="ctr">
          <a:solidFill>
            <a:schemeClr val="accent5">
              <a:hueOff val="-4055126"/>
              <a:satOff val="-10451"/>
              <a:lumOff val="-7059"/>
              <a:alphaOff val="0"/>
            </a:schemeClr>
          </a:solidFill>
          <a:prstDash val="dash"/>
          <a:miter lim="800000"/>
        </a:ln>
        <a:effectLst/>
      </dsp:spPr>
      <dsp:style>
        <a:lnRef idx="1">
          <a:scrgbClr r="0" g="0" b="0"/>
        </a:lnRef>
        <a:fillRef idx="0">
          <a:scrgbClr r="0" g="0" b="0"/>
        </a:fillRef>
        <a:effectRef idx="0">
          <a:scrgbClr r="0" g="0" b="0"/>
        </a:effectRef>
        <a:fontRef idx="minor"/>
      </dsp:style>
    </dsp:sp>
    <dsp:sp modelId="{FC821216-E67E-4869-8873-F33A10A3BB2A}">
      <dsp:nvSpPr>
        <dsp:cNvPr id="0" name=""/>
        <dsp:cNvSpPr/>
      </dsp:nvSpPr>
      <dsp:spPr>
        <a:xfrm>
          <a:off x="6002956" y="2741342"/>
          <a:ext cx="87026" cy="87026"/>
        </a:xfrm>
        <a:prstGeom prst="ellipse">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A32E5D-3AB8-4BFF-A9B1-BFD805E47477}">
      <dsp:nvSpPr>
        <dsp:cNvPr id="0" name=""/>
        <dsp:cNvSpPr/>
      </dsp:nvSpPr>
      <dsp:spPr>
        <a:xfrm>
          <a:off x="6835140" y="1958102"/>
          <a:ext cx="1577339" cy="435133"/>
        </a:xfrm>
        <a:prstGeom prst="rect">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13 May</a:t>
          </a:r>
        </a:p>
      </dsp:txBody>
      <dsp:txXfrm>
        <a:off x="6835140" y="1958102"/>
        <a:ext cx="1577339" cy="435133"/>
      </dsp:txXfrm>
    </dsp:sp>
    <dsp:sp modelId="{53AA71F5-B281-4DC0-94A0-4F3535F97B8C}">
      <dsp:nvSpPr>
        <dsp:cNvPr id="0" name=""/>
        <dsp:cNvSpPr/>
      </dsp:nvSpPr>
      <dsp:spPr>
        <a:xfrm>
          <a:off x="6309360" y="0"/>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a:t>SharePoint Conference Preview</a:t>
          </a:r>
        </a:p>
      </dsp:txBody>
      <dsp:txXfrm>
        <a:off x="6309360" y="0"/>
        <a:ext cx="2628899" cy="1522968"/>
      </dsp:txXfrm>
    </dsp:sp>
    <dsp:sp modelId="{138B072C-52C0-46A0-99A6-78232BF7C1DD}">
      <dsp:nvSpPr>
        <dsp:cNvPr id="0" name=""/>
        <dsp:cNvSpPr/>
      </dsp:nvSpPr>
      <dsp:spPr>
        <a:xfrm>
          <a:off x="7623810" y="1609995"/>
          <a:ext cx="0" cy="348107"/>
        </a:xfrm>
        <a:prstGeom prst="line">
          <a:avLst/>
        </a:prstGeom>
        <a:noFill/>
        <a:ln w="6350" cap="flat" cmpd="sng" algn="ctr">
          <a:solidFill>
            <a:schemeClr val="accent5">
              <a:hueOff val="-5406834"/>
              <a:satOff val="-13935"/>
              <a:lumOff val="-9412"/>
              <a:alphaOff val="0"/>
            </a:schemeClr>
          </a:solidFill>
          <a:prstDash val="dash"/>
          <a:miter lim="800000"/>
        </a:ln>
        <a:effectLst/>
      </dsp:spPr>
      <dsp:style>
        <a:lnRef idx="1">
          <a:scrgbClr r="0" g="0" b="0"/>
        </a:lnRef>
        <a:fillRef idx="0">
          <a:scrgbClr r="0" g="0" b="0"/>
        </a:fillRef>
        <a:effectRef idx="0">
          <a:scrgbClr r="0" g="0" b="0"/>
        </a:effectRef>
        <a:fontRef idx="minor"/>
      </dsp:style>
    </dsp:sp>
    <dsp:sp modelId="{FEA194D0-D8F8-4928-825C-F50E390B8CA9}">
      <dsp:nvSpPr>
        <dsp:cNvPr id="0" name=""/>
        <dsp:cNvSpPr/>
      </dsp:nvSpPr>
      <dsp:spPr>
        <a:xfrm>
          <a:off x="7580296" y="1522968"/>
          <a:ext cx="87026" cy="87026"/>
        </a:xfrm>
        <a:prstGeom prst="ellipse">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930A4-B0FE-404A-980C-F24F6F3920EB}">
      <dsp:nvSpPr>
        <dsp:cNvPr id="0" name=""/>
        <dsp:cNvSpPr/>
      </dsp:nvSpPr>
      <dsp:spPr>
        <a:xfrm rot="5400000">
          <a:off x="8983583" y="1386999"/>
          <a:ext cx="435133" cy="1577339"/>
        </a:xfrm>
        <a:prstGeom prst="round2Same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a:t>17 June</a:t>
          </a:r>
        </a:p>
      </dsp:txBody>
      <dsp:txXfrm rot="-5400000">
        <a:off x="8412481" y="1979343"/>
        <a:ext cx="1556098" cy="392651"/>
      </dsp:txXfrm>
    </dsp:sp>
    <dsp:sp modelId="{E494043E-B837-46B6-A197-B0291CA9F115}">
      <dsp:nvSpPr>
        <dsp:cNvPr id="0" name=""/>
        <dsp:cNvSpPr/>
      </dsp:nvSpPr>
      <dsp:spPr>
        <a:xfrm>
          <a:off x="7886699" y="2828369"/>
          <a:ext cx="26288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t>What’s Next in Knowledge Management</a:t>
          </a:r>
        </a:p>
      </dsp:txBody>
      <dsp:txXfrm>
        <a:off x="7886699" y="2828369"/>
        <a:ext cx="2628899" cy="1522968"/>
      </dsp:txXfrm>
    </dsp:sp>
    <dsp:sp modelId="{FE8FB353-47F4-43D8-92F8-CA446FC29D61}">
      <dsp:nvSpPr>
        <dsp:cNvPr id="0" name=""/>
        <dsp:cNvSpPr/>
      </dsp:nvSpPr>
      <dsp:spPr>
        <a:xfrm>
          <a:off x="9201149" y="2393235"/>
          <a:ext cx="0" cy="348107"/>
        </a:xfrm>
        <a:prstGeom prst="line">
          <a:avLst/>
        </a:prstGeom>
        <a:noFill/>
        <a:ln w="635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F221ECF3-DD53-4AEC-B67F-76191745C474}">
      <dsp:nvSpPr>
        <dsp:cNvPr id="0" name=""/>
        <dsp:cNvSpPr/>
      </dsp:nvSpPr>
      <dsp:spPr>
        <a:xfrm>
          <a:off x="9157636" y="2741342"/>
          <a:ext cx="87026" cy="87026"/>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6BC6F-8487-430A-A839-0EF24904B899}">
      <dsp:nvSpPr>
        <dsp:cNvPr id="0" name=""/>
        <dsp:cNvSpPr/>
      </dsp:nvSpPr>
      <dsp:spPr>
        <a:xfrm rot="16200000">
          <a:off x="1662199" y="1049657"/>
          <a:ext cx="435133" cy="2252022"/>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29 Jan.</a:t>
          </a:r>
        </a:p>
      </dsp:txBody>
      <dsp:txXfrm rot="5400000">
        <a:off x="774996" y="1979343"/>
        <a:ext cx="2230781" cy="392651"/>
      </dsp:txXfrm>
    </dsp:sp>
    <dsp:sp modelId="{DE932F48-333E-4B5C-92CC-83533A900A49}">
      <dsp:nvSpPr>
        <dsp:cNvPr id="0" name=""/>
        <dsp:cNvSpPr/>
      </dsp:nvSpPr>
      <dsp:spPr>
        <a:xfrm>
          <a:off x="667577" y="0"/>
          <a:ext cx="2424377"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t>Implementing Teamwork Governance for Office 365 </a:t>
          </a:r>
        </a:p>
      </dsp:txBody>
      <dsp:txXfrm>
        <a:off x="667577" y="0"/>
        <a:ext cx="2424377" cy="1522968"/>
      </dsp:txXfrm>
    </dsp:sp>
    <dsp:sp modelId="{13CD1832-AC8D-4931-A883-8CB3768A06FC}">
      <dsp:nvSpPr>
        <dsp:cNvPr id="0" name=""/>
        <dsp:cNvSpPr/>
      </dsp:nvSpPr>
      <dsp:spPr>
        <a:xfrm>
          <a:off x="1879766" y="1609995"/>
          <a:ext cx="0" cy="348107"/>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0C7B257-AB1E-4ADD-BCED-E116172DA8E4}">
      <dsp:nvSpPr>
        <dsp:cNvPr id="0" name=""/>
        <dsp:cNvSpPr/>
      </dsp:nvSpPr>
      <dsp:spPr>
        <a:xfrm>
          <a:off x="1836252" y="1522968"/>
          <a:ext cx="87026" cy="8702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969368-23E1-4781-8783-D5980AD47465}">
      <dsp:nvSpPr>
        <dsp:cNvPr id="0" name=""/>
        <dsp:cNvSpPr/>
      </dsp:nvSpPr>
      <dsp:spPr>
        <a:xfrm>
          <a:off x="3005777" y="1958102"/>
          <a:ext cx="2252022" cy="435133"/>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18 Feb.</a:t>
          </a:r>
        </a:p>
      </dsp:txBody>
      <dsp:txXfrm>
        <a:off x="3005777" y="1958102"/>
        <a:ext cx="2252022" cy="435133"/>
      </dsp:txXfrm>
    </dsp:sp>
    <dsp:sp modelId="{32AD0BAC-A4A9-4AD7-B58E-78126040DEC5}">
      <dsp:nvSpPr>
        <dsp:cNvPr id="0" name=""/>
        <dsp:cNvSpPr/>
      </dsp:nvSpPr>
      <dsp:spPr>
        <a:xfrm>
          <a:off x="2255103" y="2828369"/>
          <a:ext cx="375337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b="0" kern="1200" dirty="0"/>
            <a:t>Streamline Grant Management &amp; Volunteer Coordination with Microsoft Teams</a:t>
          </a:r>
        </a:p>
      </dsp:txBody>
      <dsp:txXfrm>
        <a:off x="2255103" y="2828369"/>
        <a:ext cx="3753370" cy="1522968"/>
      </dsp:txXfrm>
    </dsp:sp>
    <dsp:sp modelId="{DA8133F9-B568-43FA-BBDE-3E7D756DE84E}">
      <dsp:nvSpPr>
        <dsp:cNvPr id="0" name=""/>
        <dsp:cNvSpPr/>
      </dsp:nvSpPr>
      <dsp:spPr>
        <a:xfrm>
          <a:off x="4131788" y="2393235"/>
          <a:ext cx="0" cy="348107"/>
        </a:xfrm>
        <a:prstGeom prst="line">
          <a:avLst/>
        </a:prstGeom>
        <a:noFill/>
        <a:ln w="6350" cap="flat" cmpd="sng" algn="ctr">
          <a:solidFill>
            <a:schemeClr val="accent5">
              <a:hueOff val="-965506"/>
              <a:satOff val="-2488"/>
              <a:lumOff val="-1681"/>
              <a:alphaOff val="0"/>
            </a:schemeClr>
          </a:solidFill>
          <a:prstDash val="dash"/>
          <a:miter lim="800000"/>
        </a:ln>
        <a:effectLst/>
      </dsp:spPr>
      <dsp:style>
        <a:lnRef idx="1">
          <a:scrgbClr r="0" g="0" b="0"/>
        </a:lnRef>
        <a:fillRef idx="0">
          <a:scrgbClr r="0" g="0" b="0"/>
        </a:fillRef>
        <a:effectRef idx="0">
          <a:scrgbClr r="0" g="0" b="0"/>
        </a:effectRef>
        <a:fontRef idx="minor"/>
      </dsp:style>
    </dsp:sp>
    <dsp:sp modelId="{0104D479-2C20-4FF1-ACBB-7BB70DA68AF3}">
      <dsp:nvSpPr>
        <dsp:cNvPr id="0" name=""/>
        <dsp:cNvSpPr/>
      </dsp:nvSpPr>
      <dsp:spPr>
        <a:xfrm>
          <a:off x="4088275" y="2741342"/>
          <a:ext cx="87026" cy="87026"/>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5812AF-9FA5-4153-B84E-22BEC5BAE22F}">
      <dsp:nvSpPr>
        <dsp:cNvPr id="0" name=""/>
        <dsp:cNvSpPr/>
      </dsp:nvSpPr>
      <dsp:spPr>
        <a:xfrm>
          <a:off x="5257800" y="1958102"/>
          <a:ext cx="2252022" cy="435133"/>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26 Feb.</a:t>
          </a:r>
        </a:p>
      </dsp:txBody>
      <dsp:txXfrm>
        <a:off x="5257800" y="1958102"/>
        <a:ext cx="2252022" cy="435133"/>
      </dsp:txXfrm>
    </dsp:sp>
    <dsp:sp modelId="{6A4E5AC0-5E96-4F19-A2F7-60BF225466B1}">
      <dsp:nvSpPr>
        <dsp:cNvPr id="0" name=""/>
        <dsp:cNvSpPr/>
      </dsp:nvSpPr>
      <dsp:spPr>
        <a:xfrm>
          <a:off x="5181644" y="0"/>
          <a:ext cx="2404334"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t>Manage Projects &amp; Events with Tasks &amp; Teams </a:t>
          </a:r>
        </a:p>
      </dsp:txBody>
      <dsp:txXfrm>
        <a:off x="5181644" y="0"/>
        <a:ext cx="2404334" cy="1522968"/>
      </dsp:txXfrm>
    </dsp:sp>
    <dsp:sp modelId="{36B26794-A7E3-41BD-A4BC-D59C9F0B7BAB}">
      <dsp:nvSpPr>
        <dsp:cNvPr id="0" name=""/>
        <dsp:cNvSpPr/>
      </dsp:nvSpPr>
      <dsp:spPr>
        <a:xfrm>
          <a:off x="6383811" y="1609995"/>
          <a:ext cx="0" cy="348107"/>
        </a:xfrm>
        <a:prstGeom prst="line">
          <a:avLst/>
        </a:prstGeom>
        <a:noFill/>
        <a:ln w="6350" cap="flat" cmpd="sng" algn="ctr">
          <a:solidFill>
            <a:schemeClr val="accent5">
              <a:hueOff val="-2896518"/>
              <a:satOff val="-7465"/>
              <a:lumOff val="-5042"/>
              <a:alphaOff val="0"/>
            </a:schemeClr>
          </a:solidFill>
          <a:prstDash val="dash"/>
          <a:miter lim="800000"/>
        </a:ln>
        <a:effectLst/>
      </dsp:spPr>
      <dsp:style>
        <a:lnRef idx="1">
          <a:scrgbClr r="0" g="0" b="0"/>
        </a:lnRef>
        <a:fillRef idx="0">
          <a:scrgbClr r="0" g="0" b="0"/>
        </a:fillRef>
        <a:effectRef idx="0">
          <a:scrgbClr r="0" g="0" b="0"/>
        </a:effectRef>
        <a:fontRef idx="minor"/>
      </dsp:style>
    </dsp:sp>
    <dsp:sp modelId="{5158DBE7-682A-49A8-BF33-6EBEAA46319E}">
      <dsp:nvSpPr>
        <dsp:cNvPr id="0" name=""/>
        <dsp:cNvSpPr/>
      </dsp:nvSpPr>
      <dsp:spPr>
        <a:xfrm>
          <a:off x="6340297" y="1522968"/>
          <a:ext cx="87026" cy="87026"/>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2DA7D9-BA1C-483F-84E5-B163ED06334E}">
      <dsp:nvSpPr>
        <dsp:cNvPr id="0" name=""/>
        <dsp:cNvSpPr/>
      </dsp:nvSpPr>
      <dsp:spPr>
        <a:xfrm rot="5400000">
          <a:off x="8418266" y="1049657"/>
          <a:ext cx="435133" cy="2252022"/>
        </a:xfrm>
        <a:prstGeom prst="round2Same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31 Mar.</a:t>
          </a:r>
        </a:p>
      </dsp:txBody>
      <dsp:txXfrm rot="-5400000">
        <a:off x="7509822" y="1979343"/>
        <a:ext cx="2230781" cy="392651"/>
      </dsp:txXfrm>
    </dsp:sp>
    <dsp:sp modelId="{CF94BC47-6B6F-49BF-807A-FAE624D97C14}">
      <dsp:nvSpPr>
        <dsp:cNvPr id="0" name=""/>
        <dsp:cNvSpPr/>
      </dsp:nvSpPr>
      <dsp:spPr>
        <a:xfrm>
          <a:off x="6759148" y="2828369"/>
          <a:ext cx="3753370"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t>PowerApps for Culture Change and Process Improvement</a:t>
          </a:r>
        </a:p>
      </dsp:txBody>
      <dsp:txXfrm>
        <a:off x="6759148" y="2828369"/>
        <a:ext cx="3753370" cy="1522968"/>
      </dsp:txXfrm>
    </dsp:sp>
    <dsp:sp modelId="{611754D7-4E15-4F4C-A073-2F46162C63C8}">
      <dsp:nvSpPr>
        <dsp:cNvPr id="0" name=""/>
        <dsp:cNvSpPr/>
      </dsp:nvSpPr>
      <dsp:spPr>
        <a:xfrm>
          <a:off x="8635833" y="2393235"/>
          <a:ext cx="0" cy="348107"/>
        </a:xfrm>
        <a:prstGeom prst="line">
          <a:avLst/>
        </a:prstGeom>
        <a:noFill/>
        <a:ln w="6350" cap="flat" cmpd="sng" algn="ctr">
          <a:solidFill>
            <a:schemeClr val="accent5">
              <a:hueOff val="-3862025"/>
              <a:satOff val="-9954"/>
              <a:lumOff val="-6723"/>
              <a:alphaOff val="0"/>
            </a:schemeClr>
          </a:solidFill>
          <a:prstDash val="dash"/>
          <a:miter lim="800000"/>
        </a:ln>
        <a:effectLst/>
      </dsp:spPr>
      <dsp:style>
        <a:lnRef idx="1">
          <a:scrgbClr r="0" g="0" b="0"/>
        </a:lnRef>
        <a:fillRef idx="0">
          <a:scrgbClr r="0" g="0" b="0"/>
        </a:fillRef>
        <a:effectRef idx="0">
          <a:scrgbClr r="0" g="0" b="0"/>
        </a:effectRef>
        <a:fontRef idx="minor"/>
      </dsp:style>
    </dsp:sp>
    <dsp:sp modelId="{AEAA82CB-9FA7-46AA-BE11-98D0E9D20E77}">
      <dsp:nvSpPr>
        <dsp:cNvPr id="0" name=""/>
        <dsp:cNvSpPr/>
      </dsp:nvSpPr>
      <dsp:spPr>
        <a:xfrm>
          <a:off x="8592320" y="2741342"/>
          <a:ext cx="87026" cy="87026"/>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12/18/2019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worldwide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00C3702-BDF3-49E3-9E5A-473D3B194F97}"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12/18/2019 11:59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86595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AFE9-E4EB-4E4C-8B6E-A9FF2EC63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255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AFE9-E4EB-4E4C-8B6E-A9FF2EC63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621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9AFE9-E4EB-4E4C-8B6E-A9FF2EC635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445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64BCA-BDEF-4114-AE28-E9E08490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296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Live Events in Microsoft 365</a:t>
            </a:r>
            <a:r>
              <a:rPr lang="en-US" sz="1200" b="0" kern="1200" dirty="0">
                <a:solidFill>
                  <a:schemeClr val="tx1"/>
                </a:solidFill>
                <a:effectLst/>
                <a:latin typeface="+mn-lt"/>
                <a:ea typeface="+mn-ea"/>
                <a:cs typeface="+mn-cs"/>
              </a:rPr>
              <a:t> enables anyone to create live and on-demand events for up to </a:t>
            </a:r>
            <a:r>
              <a:rPr lang="en-US" sz="1200" b="1" kern="1200" dirty="0">
                <a:solidFill>
                  <a:schemeClr val="tx1"/>
                </a:solidFill>
                <a:effectLst/>
                <a:latin typeface="+mn-lt"/>
                <a:ea typeface="+mn-ea"/>
                <a:cs typeface="+mn-cs"/>
              </a:rPr>
              <a:t>10,000 attendees</a:t>
            </a:r>
            <a:r>
              <a:rPr lang="en-US" sz="1200" b="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participate in </a:t>
            </a:r>
            <a:r>
              <a:rPr lang="en-US" sz="1200" b="1" kern="1200" dirty="0">
                <a:solidFill>
                  <a:schemeClr val="tx1"/>
                </a:solidFill>
                <a:effectLst/>
                <a:latin typeface="+mn-lt"/>
                <a:ea typeface="+mn-ea"/>
                <a:cs typeface="+mn-cs"/>
              </a:rPr>
              <a:t>real-time from anywhere</a:t>
            </a:r>
            <a:r>
              <a:rPr lang="en-US" sz="1200" b="0" kern="1200" dirty="0">
                <a:solidFill>
                  <a:schemeClr val="tx1"/>
                </a:solidFill>
                <a:effectLst/>
                <a:latin typeface="+mn-lt"/>
                <a:ea typeface="+mn-ea"/>
                <a:cs typeface="+mn-cs"/>
              </a:rPr>
              <a:t>, on mobile or web in any device, or catch up later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Spectrum of events, </a:t>
            </a:r>
            <a:r>
              <a:rPr lang="en-US" sz="1200" b="1" i="0" kern="1200" dirty="0">
                <a:solidFill>
                  <a:schemeClr val="tx1"/>
                </a:solidFill>
                <a:effectLst/>
                <a:latin typeface="+mn-lt"/>
                <a:ea typeface="+mn-ea"/>
                <a:cs typeface="+mn-cs"/>
              </a:rPr>
              <a:t>informal webcast to professional setups with production teams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Features allow for use of </a:t>
            </a:r>
            <a:r>
              <a:rPr lang="en-US" sz="1200" b="1" i="0" kern="1200" dirty="0">
                <a:solidFill>
                  <a:schemeClr val="tx1"/>
                </a:solidFill>
                <a:effectLst/>
                <a:latin typeface="+mn-lt"/>
                <a:ea typeface="+mn-ea"/>
                <a:cs typeface="+mn-cs"/>
              </a:rPr>
              <a:t>events in Teams, Stream or Yammer </a:t>
            </a:r>
            <a:r>
              <a:rPr lang="en-US" sz="1200" b="0" i="0" kern="1200" dirty="0">
                <a:solidFill>
                  <a:schemeClr val="tx1"/>
                </a:solidFill>
                <a:effectLst/>
                <a:latin typeface="+mn-lt"/>
                <a:ea typeface="+mn-ea"/>
                <a:cs typeface="+mn-cs"/>
              </a:rPr>
              <a:t>– based on customer adoption path and event scenarios/use cases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F3581-82EA-4D40-8505-2EFDCF20D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889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COMMON ROLES </a:t>
            </a:r>
          </a:p>
          <a:p>
            <a:r>
              <a:rPr lang="en-US" dirty="0"/>
              <a:t>Exec comms ; Training/Learning;  Employees sharing Peer to Peer expertise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1D549F-8022-4AE4-8B8D-5F6EA48A2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062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Using live events to drive engagement and a connected workforce</a:t>
            </a:r>
          </a:p>
          <a:p>
            <a:pPr marL="171450" indent="-171450">
              <a:buFontTx/>
              <a:buChar char="-"/>
            </a:pPr>
            <a:r>
              <a:rPr lang="en-US" b="1" dirty="0"/>
              <a:t>Global company, spread out offices</a:t>
            </a:r>
          </a:p>
          <a:p>
            <a:pPr marL="171450" indent="-171450">
              <a:buFontTx/>
              <a:buChar char="-"/>
            </a:pPr>
            <a:r>
              <a:rPr lang="en-US" b="1" dirty="0"/>
              <a:t>Warm cookie Wednesday </a:t>
            </a:r>
          </a:p>
          <a:p>
            <a:pPr marL="171450" indent="-171450">
              <a:buFontTx/>
              <a:buChar char="-"/>
            </a:pPr>
            <a:r>
              <a:rPr lang="en-US" b="1" dirty="0"/>
              <a:t>Grew into a way for leaders to build better relationships with employees</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12/18/2019 11:59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69472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b="1" dirty="0">
                <a:latin typeface="Segoe UI" panose="020B0502040204020203" pitchFamily="34" charset="0"/>
                <a:ea typeface="Segoe UI" panose="020B0502040204020203" pitchFamily="34" charset="0"/>
              </a:rPr>
              <a:t>Meetings</a:t>
            </a:r>
          </a:p>
          <a:p>
            <a:pPr>
              <a:spcAft>
                <a:spcPts val="0"/>
              </a:spcAft>
            </a:pPr>
            <a:r>
              <a:rPr lang="en-US" b="0" dirty="0">
                <a:latin typeface="Segoe UI" panose="020B0502040204020203" pitchFamily="34" charset="0"/>
                <a:ea typeface="Segoe UI" panose="020B0502040204020203" pitchFamily="34" charset="0"/>
              </a:rPr>
              <a:t>give everyone a voice and screen to share. </a:t>
            </a:r>
          </a:p>
          <a:p>
            <a:pPr>
              <a:spcAft>
                <a:spcPts val="0"/>
              </a:spcAft>
            </a:pPr>
            <a:r>
              <a:rPr lang="en-US" b="0" dirty="0">
                <a:latin typeface="Segoe UI" panose="020B0502040204020203" pitchFamily="34" charset="0"/>
                <a:ea typeface="Segoe UI" panose="020B0502040204020203" pitchFamily="34" charset="0"/>
              </a:rPr>
              <a:t>Many to many, everyone has an equal level of participation. </a:t>
            </a:r>
            <a:endParaRPr lang="en-US" b="0" dirty="0">
              <a:effectLst/>
            </a:endParaRPr>
          </a:p>
          <a:p>
            <a:pPr>
              <a:spcAft>
                <a:spcPts val="0"/>
              </a:spcAft>
            </a:pPr>
            <a:r>
              <a:rPr lang="en-US" dirty="0">
                <a:latin typeface="Segoe UI" panose="020B0502040204020203" pitchFamily="34" charset="0"/>
                <a:ea typeface="Segoe UI" panose="020B0502040204020203" pitchFamily="34" charset="0"/>
              </a:rPr>
              <a:t> </a:t>
            </a:r>
            <a:endParaRPr lang="en-US" dirty="0">
              <a:effectLst/>
            </a:endParaRPr>
          </a:p>
          <a:p>
            <a:pPr>
              <a:spcAft>
                <a:spcPts val="0"/>
              </a:spcAft>
            </a:pPr>
            <a:r>
              <a:rPr lang="en-US" b="1" dirty="0">
                <a:latin typeface="Segoe UI" panose="020B0502040204020203" pitchFamily="34" charset="0"/>
              </a:rPr>
              <a:t>Live events </a:t>
            </a:r>
          </a:p>
          <a:p>
            <a:pPr>
              <a:spcAft>
                <a:spcPts val="0"/>
              </a:spcAft>
            </a:pPr>
            <a:r>
              <a:rPr lang="en-US" dirty="0">
                <a:latin typeface="Segoe UI" panose="020B0502040204020203" pitchFamily="34" charset="0"/>
              </a:rPr>
              <a:t>one or few people the ability to broadcast to large groups, while maintaining control of the content that is shared across screens and audio. </a:t>
            </a:r>
          </a:p>
          <a:p>
            <a:pPr>
              <a:spcAft>
                <a:spcPts val="0"/>
              </a:spcAft>
            </a:pPr>
            <a:r>
              <a:rPr lang="en-US" dirty="0">
                <a:latin typeface="Segoe UI" panose="020B0502040204020203" pitchFamily="34" charset="0"/>
              </a:rPr>
              <a:t>one to many communications, host of the event is leading the interactions and content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F3581-82EA-4D40-8505-2EFDCF20D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920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60" rtl="0" eaLnBrk="1" fontAlgn="auto" latinLnBrk="0" hangingPunct="1">
              <a:lnSpc>
                <a:spcPct val="90000"/>
              </a:lnSpc>
              <a:spcBef>
                <a:spcPts val="0"/>
              </a:spcBef>
              <a:spcAft>
                <a:spcPts val="333"/>
              </a:spcAft>
              <a:buClrTx/>
              <a:buSzTx/>
              <a:buFontTx/>
              <a:buNone/>
              <a:tabLst/>
              <a:defRPr/>
            </a:pPr>
            <a:r>
              <a:rPr lang="en-US" sz="800" b="1" dirty="0"/>
              <a:t>ORGANIZER  </a:t>
            </a:r>
            <a:br>
              <a:rPr lang="en-US" sz="800" dirty="0"/>
            </a:br>
            <a:r>
              <a:rPr lang="en-US" sz="800" dirty="0"/>
              <a:t>The organizer acts as the host of the live event. They create the event, set attendee permissions, invite attendees, select the event team. They are responsible for sending out communications prior to the event and the recording afterwards.</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pPr marL="0" marR="0" lvl="0" indent="0" algn="l" defTabSz="914460" rtl="0" eaLnBrk="1" fontAlgn="auto" latinLnBrk="0" hangingPunct="1">
              <a:lnSpc>
                <a:spcPct val="90000"/>
              </a:lnSpc>
              <a:spcBef>
                <a:spcPts val="0"/>
              </a:spcBef>
              <a:spcAft>
                <a:spcPts val="333"/>
              </a:spcAft>
              <a:buClrTx/>
              <a:buSzTx/>
              <a:buFontTx/>
              <a:buNone/>
              <a:tabLst/>
              <a:defRPr/>
            </a:pPr>
            <a:r>
              <a:rPr lang="en-US" sz="800" b="1" dirty="0"/>
              <a:t>PRODUCER</a:t>
            </a:r>
          </a:p>
          <a:p>
            <a:pPr marL="0" marR="0" lvl="0" indent="0" algn="l" defTabSz="914460" rtl="0" eaLnBrk="1" fontAlgn="auto" latinLnBrk="0" hangingPunct="1">
              <a:lnSpc>
                <a:spcPct val="90000"/>
              </a:lnSpc>
              <a:spcBef>
                <a:spcPts val="0"/>
              </a:spcBef>
              <a:spcAft>
                <a:spcPts val="333"/>
              </a:spcAft>
              <a:buClrTx/>
              <a:buSzTx/>
              <a:buFontTx/>
              <a:buNone/>
              <a:tabLst/>
              <a:defRPr/>
            </a:pPr>
            <a:r>
              <a:rPr lang="en-US" sz="882" b="0" i="0" u="none" strike="noStrike" kern="1200" dirty="0">
                <a:solidFill>
                  <a:schemeClr val="tx1"/>
                </a:solidFill>
                <a:effectLst/>
                <a:latin typeface="Segoe UI Light" pitchFamily="34" charset="0"/>
                <a:ea typeface="+mn-ea"/>
                <a:cs typeface="+mn-cs"/>
              </a:rPr>
              <a:t>The producers are the people responsible for starting and stopping the live event. The producer can share video and can select layouts that will be viewed by attendees. The same person could serve as the organizer and producer. </a:t>
            </a:r>
            <a:endParaRPr lang="en-US" sz="800" b="1" dirty="0"/>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pPr marL="0" marR="0" lvl="0" indent="0" algn="l" defTabSz="914460" rtl="0" eaLnBrk="1" fontAlgn="auto" latinLnBrk="0" hangingPunct="1">
              <a:lnSpc>
                <a:spcPct val="90000"/>
              </a:lnSpc>
              <a:spcBef>
                <a:spcPts val="0"/>
              </a:spcBef>
              <a:spcAft>
                <a:spcPts val="333"/>
              </a:spcAft>
              <a:buClrTx/>
              <a:buSzTx/>
              <a:buFontTx/>
              <a:buNone/>
              <a:tabLst/>
              <a:defRPr/>
            </a:pPr>
            <a:r>
              <a:rPr lang="en-US" sz="800" b="1" dirty="0"/>
              <a:t>PRESENTER</a:t>
            </a:r>
            <a:br>
              <a:rPr lang="en-US" sz="800" dirty="0"/>
            </a:br>
            <a:r>
              <a:rPr lang="en-US" sz="800" dirty="0"/>
              <a:t>A presenter is the expert and responsible for content and commentary. They can present audio, video or share their screen with the attendees. They can also serve as moderators in Yammer discussions. You can have up to 10 presenters at one time.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r>
              <a:rPr lang="en-US" sz="800" b="1" dirty="0"/>
              <a:t>SPONSOR</a:t>
            </a:r>
          </a:p>
          <a:p>
            <a:r>
              <a:rPr lang="en-US" sz="800" dirty="0"/>
              <a:t>A leader, executive, group, or organization with a special and unique interest in the education or insights of the audience. This person could also be the one presenting.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pPr marL="0" marR="0" lvl="0" indent="0" algn="l" defTabSz="914460" rtl="0" eaLnBrk="1" fontAlgn="auto" latinLnBrk="0" hangingPunct="1">
              <a:lnSpc>
                <a:spcPct val="90000"/>
              </a:lnSpc>
              <a:spcBef>
                <a:spcPts val="0"/>
              </a:spcBef>
              <a:spcAft>
                <a:spcPts val="333"/>
              </a:spcAft>
              <a:buClrTx/>
              <a:buSzTx/>
              <a:buFontTx/>
              <a:buNone/>
              <a:tabLst/>
              <a:defRPr/>
            </a:pPr>
            <a:r>
              <a:rPr lang="en-US" sz="800" b="1" dirty="0"/>
              <a:t>Yammer Moderator </a:t>
            </a:r>
            <a:br>
              <a:rPr lang="en-US" sz="800" dirty="0"/>
            </a:br>
            <a:r>
              <a:rPr lang="en-US" sz="800" dirty="0"/>
              <a:t>A Yammer moderator is a Yammer Champion who can help facilitate questions in Yammer and ask them during the live event. Depending on the size of your event, 1-2 people may be needed for this depending on the size and scale of the event. This person could also be the producer/organizer if needed.  </a:t>
            </a:r>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pPr marL="0" marR="0" lvl="0" indent="0" algn="l" defTabSz="914460" rtl="0" eaLnBrk="1" fontAlgn="auto" latinLnBrk="0" hangingPunct="1">
              <a:lnSpc>
                <a:spcPct val="90000"/>
              </a:lnSpc>
              <a:spcBef>
                <a:spcPts val="0"/>
              </a:spcBef>
              <a:spcAft>
                <a:spcPts val="333"/>
              </a:spcAft>
              <a:buClrTx/>
              <a:buSzTx/>
              <a:buFontTx/>
              <a:buNone/>
              <a:tabLst/>
              <a:defRPr/>
            </a:pPr>
            <a:endParaRPr lang="en-US" sz="800"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12/18/2019 11:59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19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12/18/2019 7:53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a:t>M365 has the potential to change the trajectory of an organization in many ways, besides the technology itself:</a:t>
            </a:r>
          </a:p>
          <a:p>
            <a:endParaRPr lang="en-US"/>
          </a:p>
          <a:p>
            <a:r>
              <a:rPr lang="en-US"/>
              <a:t>People fundamentally change the way they work</a:t>
            </a:r>
          </a:p>
          <a:p>
            <a:r>
              <a:rPr lang="en-US"/>
              <a:t>We enable a modern workplace and the optimization of Office 365</a:t>
            </a:r>
          </a:p>
          <a:p>
            <a:r>
              <a:rPr lang="en-US"/>
              <a:t>We provide the capability to accelerate the alignment of economic and cultural business drives</a:t>
            </a:r>
          </a:p>
          <a:p>
            <a:r>
              <a:rPr lang="en-US"/>
              <a:t>We allow organizations to enter a state of dynamic stability*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a:solidFill>
                  <a:schemeClr val="accent1">
                    <a:lumMod val="75000"/>
                  </a:schemeClr>
                </a:solidFill>
                <a:latin typeface="Arial" panose="020B0604020202020204" pitchFamily="34" charset="0"/>
                <a:cs typeface="Arial" panose="020B0604020202020204" pitchFamily="34" charset="0"/>
              </a:rPr>
              <a:t>1</a:t>
            </a:r>
            <a:r>
              <a:rPr lang="en-US" sz="12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a:solidFill>
                  <a:schemeClr val="accent1">
                    <a:lumMod val="75000"/>
                  </a:schemeClr>
                </a:solidFill>
                <a:latin typeface="Arial" panose="020B0604020202020204" pitchFamily="34" charset="0"/>
                <a:cs typeface="Arial" panose="020B0604020202020204" pitchFamily="34" charset="0"/>
              </a:rPr>
              <a:t>2</a:t>
            </a:r>
            <a:r>
              <a:rPr lang="en-US" sz="8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2 McKendrick, J. (2018. Jan 21) </a:t>
            </a:r>
            <a:r>
              <a:rPr lang="en-US" sz="800" i="1">
                <a:solidFill>
                  <a:schemeClr val="bg1">
                    <a:lumMod val="50000"/>
                  </a:schemeClr>
                </a:solidFill>
              </a:rPr>
              <a:t>The ultimate technology success metric: owning the customer relationship</a:t>
            </a:r>
            <a:r>
              <a:rPr lang="en-US" sz="80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1">
                  <a:lumMod val="75000"/>
                </a:schemeClr>
              </a:solidFill>
              <a:latin typeface="Arial" panose="020B0604020202020204" pitchFamily="34" charset="0"/>
              <a:cs typeface="Arial" panose="020B0604020202020204" pitchFamily="34" charset="0"/>
            </a:endParaRPr>
          </a:p>
          <a:p>
            <a:endParaRPr lang="en-US"/>
          </a:p>
          <a:p>
            <a:endParaRPr lang="en-US"/>
          </a:p>
        </p:txBody>
      </p:sp>
    </p:spTree>
    <p:extLst>
      <p:ext uri="{BB962C8B-B14F-4D97-AF65-F5344CB8AC3E}">
        <p14:creationId xmlns:p14="http://schemas.microsoft.com/office/powerpoint/2010/main" val="1146357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D9F4F-450B-43E8-8BE1-CAC3AF6CF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203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D9F4F-450B-43E8-8BE1-CAC3AF6CF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658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EE0E97E-1829-4311-BDD0-9910EC76CA3C}"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59942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EE0E97E-1829-4311-BDD0-9910EC76CA3C}"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45541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defTabSz="1558447">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marL="974065" defTabSz="1557990" eaLnBrk="0" hangingPunct="0">
              <a:defRPr/>
            </a:pPr>
            <a:r>
              <a:rPr lang="en-US" sz="7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1558447">
              <a:defRPr/>
            </a:pPr>
            <a:fld id="{386CE63F-9E7F-4C04-9D0D-FCA25A8E9E86}" type="datetime8">
              <a:rPr lang="en-US">
                <a:solidFill>
                  <a:prstClr val="black"/>
                </a:solidFill>
                <a:latin typeface="Segoe UI" pitchFamily="34" charset="0"/>
              </a:rPr>
              <a:pPr defTabSz="1558447">
                <a:defRPr/>
              </a:pPr>
              <a:t>12/18/2019 7:53 AM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1558447">
              <a:defRPr/>
            </a:pPr>
            <a:fld id="{B4008EB6-D09E-4580-8CD6-DDB14511944F}" type="slidenum">
              <a:rPr lang="en-US">
                <a:solidFill>
                  <a:prstClr val="black"/>
                </a:solidFill>
                <a:latin typeface="Segoe UI" pitchFamily="34" charset="0"/>
              </a:rPr>
              <a:pPr defTabSz="1558447">
                <a:defRPr/>
              </a:pPr>
              <a:t>32</a:t>
            </a:fld>
            <a:endParaRPr lang="en-US">
              <a:solidFill>
                <a:prstClr val="black"/>
              </a:solidFill>
              <a:latin typeface="Segoe UI" pitchFamily="34" charset="0"/>
            </a:endParaRPr>
          </a:p>
        </p:txBody>
      </p:sp>
    </p:spTree>
    <p:extLst>
      <p:ext uri="{BB962C8B-B14F-4D97-AF65-F5344CB8AC3E}">
        <p14:creationId xmlns:p14="http://schemas.microsoft.com/office/powerpoint/2010/main" val="4226690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558503">
              <a:defRPr/>
            </a:pPr>
            <a:fld id="{72464BCA-BDEF-4114-AE28-E9E08490303D}" type="slidenum">
              <a:rPr lang="en-US">
                <a:solidFill>
                  <a:prstClr val="black"/>
                </a:solidFill>
                <a:latin typeface="Calibri" panose="020F0502020204030204"/>
              </a:rPr>
              <a:pPr defTabSz="1558503">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247920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Accelerate your deployment and adoption of Office 365 services by visiting our unified resource page for adoption guidance on the Microsoft Technical community at https://aka.ms/MicrosoftAdoption.  Review materials for Microsoft 365, our security and compliance features or key teamwork workloads like SharePoint, OneDrive, Microsoft Teams and Yammer. Find additional resources for Microsoft Teams in Government and devices for Teams within the Microsoft Teams adoption guide. </a:t>
            </a:r>
          </a:p>
          <a:p>
            <a:endParaRPr lang="en-US"/>
          </a:p>
          <a:p>
            <a:r>
              <a:rPr lang="en-US"/>
              <a:t>This is a step forward in our response to your feedback to make adoption materials easier to discover and use.  Over the coming months we will continue to unify and standardize these materials across all our Microsoft 365 services.  Share more feedback in our Driving Adoption community at https://aka.ms/DriveAdoption.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AFD53-B355-4473-9A69-751859D1B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93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3</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62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BA5C288-9EA9-40ED-B95B-2B8B8A9D026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12/18/2019 7:53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6147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BA5C288-9EA9-40ED-B95B-2B8B8A9D026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12/18/2019 7:53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95363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BA5C288-9EA9-40ED-B95B-2B8B8A9D026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12/18/2019 7:53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96960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513" rtl="0" eaLnBrk="1" fontAlgn="auto" latinLnBrk="0" hangingPunct="1">
              <a:lnSpc>
                <a:spcPct val="100000"/>
              </a:lnSpc>
              <a:spcBef>
                <a:spcPts val="0"/>
              </a:spcBef>
              <a:spcAft>
                <a:spcPts val="0"/>
              </a:spcAft>
              <a:buClrTx/>
              <a:buSzTx/>
              <a:buFontTx/>
              <a:buNone/>
              <a:tabLst/>
              <a:defRPr/>
            </a:pPr>
            <a:fld id="{07A07096-82EA-4B4C-9ECD-456A7E8096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5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12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Employee communications, training, consuming mass amounts of content on the go/mobile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D9F4F-450B-43E8-8BE1-CAC3AF6CFE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534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27.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7.xml"/><Relationship Id="rId4" Type="http://schemas.openxmlformats.org/officeDocument/2006/relationships/image" Target="../media/image41.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8.xml"/><Relationship Id="rId4" Type="http://schemas.openxmlformats.org/officeDocument/2006/relationships/image" Target="../media/image45.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DEMO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Demo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26681257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ideo placeholder">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485744" y="-653885"/>
            <a:ext cx="9598783"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VIDEO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Video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1862960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full photo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BDF874-6569-4510-99DB-E8A5D2267C08}"/>
              </a:ext>
            </a:extLst>
          </p:cNvPr>
          <p:cNvGrpSpPr>
            <a:grpSpLocks noChangeAspect="1"/>
          </p:cNvGrpSpPr>
          <p:nvPr/>
        </p:nvGrpSpPr>
        <p:grpSpPr bwMode="black">
          <a:xfrm>
            <a:off x="10428721" y="6263662"/>
            <a:ext cx="1419662" cy="304828"/>
            <a:chOff x="457200" y="1643393"/>
            <a:chExt cx="4492753" cy="964540"/>
          </a:xfrm>
        </p:grpSpPr>
        <p:pic>
          <p:nvPicPr>
            <p:cNvPr id="5" name="Picture 4">
              <a:extLst>
                <a:ext uri="{FF2B5EF4-FFF2-40B4-BE49-F238E27FC236}">
                  <a16:creationId xmlns:a16="http://schemas.microsoft.com/office/drawing/2014/main" id="{FE34D76B-8B3C-4AFD-AEB8-D62383F5EF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6" name="Freeform 12">
              <a:extLst>
                <a:ext uri="{FF2B5EF4-FFF2-40B4-BE49-F238E27FC236}">
                  <a16:creationId xmlns:a16="http://schemas.microsoft.com/office/drawing/2014/main" id="{B29B8AD1-B833-4100-8F61-0683815C20F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4CF49477-ACB6-401A-932E-309F7C2B02A6}"/>
              </a:ext>
            </a:extLst>
          </p:cNvPr>
          <p:cNvSpPr/>
          <p:nvPr/>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itle 1">
            <a:extLst>
              <a:ext uri="{FF2B5EF4-FFF2-40B4-BE49-F238E27FC236}">
                <a16:creationId xmlns:a16="http://schemas.microsoft.com/office/drawing/2014/main" id="{20B048C3-E68D-46E8-B0AB-27E7DB80DE6E}"/>
              </a:ext>
            </a:extLst>
          </p:cNvPr>
          <p:cNvSpPr>
            <a:spLocks noGrp="1"/>
          </p:cNvSpPr>
          <p:nvPr>
            <p:ph type="title" hasCustomPrompt="1"/>
          </p:nvPr>
        </p:nvSpPr>
        <p:spPr bwMode="auto">
          <a:xfrm>
            <a:off x="304800" y="456630"/>
            <a:ext cx="11582400" cy="747769"/>
          </a:xfrm>
          <a:noFill/>
        </p:spPr>
        <p:txBody>
          <a:bodyPr lIns="0" tIns="0" rIns="0" bIns="0" anchor="t" anchorCtr="0"/>
          <a:lstStyle>
            <a:lvl1pPr marL="0" algn="l" defTabSz="896306" rtl="0" eaLnBrk="1" latinLnBrk="0" hangingPunct="1">
              <a:defRPr lang="en-US" sz="5399"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3" name="Text Placeholder 2">
            <a:extLst>
              <a:ext uri="{FF2B5EF4-FFF2-40B4-BE49-F238E27FC236}">
                <a16:creationId xmlns:a16="http://schemas.microsoft.com/office/drawing/2014/main" id="{7167858E-0CB4-48F3-9955-C56A7813A76F}"/>
              </a:ext>
            </a:extLst>
          </p:cNvPr>
          <p:cNvSpPr>
            <a:spLocks noGrp="1"/>
          </p:cNvSpPr>
          <p:nvPr>
            <p:ph type="body" sz="quarter" idx="14" hasCustomPrompt="1"/>
          </p:nvPr>
        </p:nvSpPr>
        <p:spPr bwMode="auto">
          <a:xfrm>
            <a:off x="304800" y="1779489"/>
            <a:ext cx="11582400"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sp>
        <p:nvSpPr>
          <p:cNvPr id="2" name="TextBox 1">
            <a:extLst>
              <a:ext uri="{FF2B5EF4-FFF2-40B4-BE49-F238E27FC236}">
                <a16:creationId xmlns:a16="http://schemas.microsoft.com/office/drawing/2014/main" id="{F527AE16-70EA-45FD-B4DD-9DCE9DFEF975}"/>
              </a:ext>
            </a:extLst>
          </p:cNvPr>
          <p:cNvSpPr txBox="1"/>
          <p:nvPr/>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grpSp>
        <p:nvGrpSpPr>
          <p:cNvPr id="9" name="Group 8">
            <a:extLst>
              <a:ext uri="{FF2B5EF4-FFF2-40B4-BE49-F238E27FC236}">
                <a16:creationId xmlns:a16="http://schemas.microsoft.com/office/drawing/2014/main" id="{63F60E33-9A95-4F8C-BF6B-5BEB1A595467}"/>
              </a:ext>
            </a:extLst>
          </p:cNvPr>
          <p:cNvGrpSpPr>
            <a:grpSpLocks noChangeAspect="1"/>
          </p:cNvGrpSpPr>
          <p:nvPr userDrawn="1"/>
        </p:nvGrpSpPr>
        <p:grpSpPr bwMode="black">
          <a:xfrm>
            <a:off x="10428721" y="6263662"/>
            <a:ext cx="1419662" cy="304828"/>
            <a:chOff x="457200" y="1643393"/>
            <a:chExt cx="4492753" cy="964540"/>
          </a:xfrm>
        </p:grpSpPr>
        <p:pic>
          <p:nvPicPr>
            <p:cNvPr id="10" name="Picture 9">
              <a:extLst>
                <a:ext uri="{FF2B5EF4-FFF2-40B4-BE49-F238E27FC236}">
                  <a16:creationId xmlns:a16="http://schemas.microsoft.com/office/drawing/2014/main" id="{BDB2648A-F1FD-4E32-BE41-B018F29C91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5C5B5E50-754E-4F7E-8C52-83F907C307F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Rectangle 14">
            <a:extLst>
              <a:ext uri="{FF2B5EF4-FFF2-40B4-BE49-F238E27FC236}">
                <a16:creationId xmlns:a16="http://schemas.microsoft.com/office/drawing/2014/main" id="{A10F1E0A-0C9F-47A7-A39D-DFC8E5B18FB3}"/>
              </a:ext>
            </a:extLst>
          </p:cNvPr>
          <p:cNvSpPr/>
          <p:nvPr userDrawn="1"/>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231BEFBB-6763-4393-A525-64A429DFCBC6}"/>
              </a:ext>
            </a:extLst>
          </p:cNvPr>
          <p:cNvSpPr txBox="1"/>
          <p:nvPr userDrawn="1"/>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60559002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full phot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B50E8B-9DF0-4F91-A8DA-9B4F10FB7AE1}"/>
              </a:ext>
            </a:extLst>
          </p:cNvPr>
          <p:cNvSpPr/>
          <p:nvPr/>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E89DB8C-F25E-4C99-86FC-E6DFE39A0847}"/>
              </a:ext>
            </a:extLst>
          </p:cNvPr>
          <p:cNvGrpSpPr>
            <a:grpSpLocks noChangeAspect="1"/>
          </p:cNvGrpSpPr>
          <p:nvPr/>
        </p:nvGrpSpPr>
        <p:grpSpPr bwMode="black">
          <a:xfrm>
            <a:off x="10428721" y="6263662"/>
            <a:ext cx="1419662" cy="304828"/>
            <a:chOff x="457200" y="1643393"/>
            <a:chExt cx="4492753" cy="964540"/>
          </a:xfrm>
        </p:grpSpPr>
        <p:pic>
          <p:nvPicPr>
            <p:cNvPr id="9" name="Picture 8">
              <a:extLst>
                <a:ext uri="{FF2B5EF4-FFF2-40B4-BE49-F238E27FC236}">
                  <a16:creationId xmlns:a16="http://schemas.microsoft.com/office/drawing/2014/main" id="{5F359792-89ED-410B-9202-934A75B994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5E9EA257-C2CE-4002-914B-9F3A2B87EA6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 name="Title 1">
            <a:extLst>
              <a:ext uri="{FF2B5EF4-FFF2-40B4-BE49-F238E27FC236}">
                <a16:creationId xmlns:a16="http://schemas.microsoft.com/office/drawing/2014/main" id="{5EA8A69A-4FF6-4FF8-B9B9-98F19EB1B5F9}"/>
              </a:ext>
            </a:extLst>
          </p:cNvPr>
          <p:cNvSpPr>
            <a:spLocks noGrp="1"/>
          </p:cNvSpPr>
          <p:nvPr>
            <p:ph type="title" hasCustomPrompt="1"/>
          </p:nvPr>
        </p:nvSpPr>
        <p:spPr bwMode="auto">
          <a:xfrm>
            <a:off x="304800" y="4800599"/>
            <a:ext cx="11576763" cy="747769"/>
          </a:xfrm>
          <a:noFill/>
        </p:spPr>
        <p:txBody>
          <a:bodyPr lIns="0" tIns="0" rIns="0" bIns="0" anchor="t" anchorCtr="0"/>
          <a:lstStyle>
            <a:lvl1pPr marL="0" algn="l" defTabSz="896306" rtl="0" eaLnBrk="1" latinLnBrk="0" hangingPunct="1">
              <a:defRPr lang="en-US" sz="5399" b="0" kern="1200" spc="-147" dirty="0">
                <a:gradFill>
                  <a:gsLst>
                    <a:gs pos="83000">
                      <a:schemeClr val="bg1"/>
                    </a:gs>
                    <a:gs pos="100000">
                      <a:schemeClr val="bg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2" name="Text Placeholder 2">
            <a:extLst>
              <a:ext uri="{FF2B5EF4-FFF2-40B4-BE49-F238E27FC236}">
                <a16:creationId xmlns:a16="http://schemas.microsoft.com/office/drawing/2014/main" id="{255A5E1E-F7BB-4345-A93D-BCC08C652C99}"/>
              </a:ext>
            </a:extLst>
          </p:cNvPr>
          <p:cNvSpPr>
            <a:spLocks noGrp="1"/>
          </p:cNvSpPr>
          <p:nvPr>
            <p:ph type="body" sz="quarter" idx="14" hasCustomPrompt="1"/>
          </p:nvPr>
        </p:nvSpPr>
        <p:spPr bwMode="auto">
          <a:xfrm>
            <a:off x="304800" y="5859113"/>
            <a:ext cx="11576763"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bg1"/>
                    </a:gs>
                    <a:gs pos="100000">
                      <a:schemeClr val="bg1"/>
                    </a:gs>
                  </a:gsLst>
                  <a:lin ang="5400000" scaled="1"/>
                </a:gradFill>
                <a:latin typeface="+mn-lt"/>
                <a:ea typeface="+mn-ea"/>
                <a:cs typeface="Bodoni Std Bold Italic"/>
              </a:defRPr>
            </a:lvl1pPr>
          </a:lstStyle>
          <a:p>
            <a:pPr lvl="0"/>
            <a:r>
              <a:rPr lang="en-US"/>
              <a:t>Subtitle</a:t>
            </a:r>
          </a:p>
        </p:txBody>
      </p:sp>
      <p:sp>
        <p:nvSpPr>
          <p:cNvPr id="13" name="TextBox 12">
            <a:extLst>
              <a:ext uri="{FF2B5EF4-FFF2-40B4-BE49-F238E27FC236}">
                <a16:creationId xmlns:a16="http://schemas.microsoft.com/office/drawing/2014/main" id="{45DE34BD-F6AD-4351-925C-4C27A58D78C6}"/>
              </a:ext>
            </a:extLst>
          </p:cNvPr>
          <p:cNvSpPr txBox="1"/>
          <p:nvPr/>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
        <p:nvSpPr>
          <p:cNvPr id="14" name="Rectangle 13">
            <a:extLst>
              <a:ext uri="{FF2B5EF4-FFF2-40B4-BE49-F238E27FC236}">
                <a16:creationId xmlns:a16="http://schemas.microsoft.com/office/drawing/2014/main" id="{65846F89-D3A3-4B94-9103-B38881DA865E}"/>
              </a:ext>
            </a:extLst>
          </p:cNvPr>
          <p:cNvSpPr/>
          <p:nvPr userDrawn="1"/>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620D3CCD-65A9-411D-B72C-1FB8BE21255D}"/>
              </a:ext>
            </a:extLst>
          </p:cNvPr>
          <p:cNvGrpSpPr>
            <a:grpSpLocks noChangeAspect="1"/>
          </p:cNvGrpSpPr>
          <p:nvPr userDrawn="1"/>
        </p:nvGrpSpPr>
        <p:grpSpPr bwMode="black">
          <a:xfrm>
            <a:off x="10428721" y="6263662"/>
            <a:ext cx="1419662" cy="304828"/>
            <a:chOff x="457200" y="1643393"/>
            <a:chExt cx="4492753" cy="964540"/>
          </a:xfrm>
        </p:grpSpPr>
        <p:pic>
          <p:nvPicPr>
            <p:cNvPr id="16" name="Picture 15">
              <a:extLst>
                <a:ext uri="{FF2B5EF4-FFF2-40B4-BE49-F238E27FC236}">
                  <a16:creationId xmlns:a16="http://schemas.microsoft.com/office/drawing/2014/main" id="{AD4BCBE2-7EBB-49C9-A913-8422384B56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7" name="Freeform 12">
              <a:extLst>
                <a:ext uri="{FF2B5EF4-FFF2-40B4-BE49-F238E27FC236}">
                  <a16:creationId xmlns:a16="http://schemas.microsoft.com/office/drawing/2014/main" id="{25897B50-88BF-45E3-B88A-F16636D0068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8434938F-D5FA-4867-8FE5-866FBCBA9830}"/>
              </a:ext>
            </a:extLst>
          </p:cNvPr>
          <p:cNvSpPr txBox="1"/>
          <p:nvPr userDrawn="1"/>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03792123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7AA9-6C9B-48B1-AFDC-8EE4BCF2C340}"/>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7" name="Content Placeholder 6">
            <a:extLst>
              <a:ext uri="{FF2B5EF4-FFF2-40B4-BE49-F238E27FC236}">
                <a16:creationId xmlns:a16="http://schemas.microsoft.com/office/drawing/2014/main" id="{DA0C6134-102A-4FE7-B8DC-46590C4CCC12}"/>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372853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945516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3 gray right">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C5B6DF4-B27B-46B5-BDF9-AEAB178F2C76}"/>
              </a:ext>
            </a:extLst>
          </p:cNvPr>
          <p:cNvSpPr/>
          <p:nvPr userDrawn="1"/>
        </p:nvSpPr>
        <p:spPr bwMode="auto">
          <a:xfrm>
            <a:off x="7440639" y="1"/>
            <a:ext cx="4751363" cy="6858000"/>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021" tIns="268813" rIns="448021" bIns="143366" numCol="1" spcCol="0" rtlCol="0" fromWordArt="0" anchor="t" anchorCtr="0" forceAA="0" compatLnSpc="1">
            <a:prstTxWarp prst="textNoShape">
              <a:avLst/>
            </a:prstTxWarp>
            <a:noAutofit/>
          </a:bodyPr>
          <a:lstStyle/>
          <a:p>
            <a:pPr defTabSz="914049">
              <a:lnSpc>
                <a:spcPct val="150000"/>
              </a:lnSpc>
              <a:defRPr/>
            </a:pPr>
            <a:endParaRPr lang="en-US" sz="1567" kern="0" cap="all">
              <a:solidFill>
                <a:schemeClr val="tx1">
                  <a:lumMod val="50000"/>
                  <a:lumOff val="50000"/>
                </a:schemeClr>
              </a:soli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Tree>
    <p:extLst>
      <p:ext uri="{BB962C8B-B14F-4D97-AF65-F5344CB8AC3E}">
        <p14:creationId xmlns:p14="http://schemas.microsoft.com/office/powerpoint/2010/main" val="207143131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663B67E-1979-4271-9976-77271F60BBBE}"/>
              </a:ext>
            </a:extLst>
          </p:cNvPr>
          <p:cNvSpPr>
            <a:spLocks noGrp="1"/>
          </p:cNvSpPr>
          <p:nvPr>
            <p:ph type="pic" sz="quarter" idx="11"/>
          </p:nvPr>
        </p:nvSpPr>
        <p:spPr bwMode="ltGray">
          <a:xfrm>
            <a:off x="7440639" y="1863"/>
            <a:ext cx="4751363" cy="6856138"/>
          </a:xfrm>
          <a:solidFill>
            <a:schemeClr val="accent1"/>
          </a:solid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268691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2251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21484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FD342F-2609-4485-BE6C-AB3D7CBE1239}"/>
              </a:ext>
            </a:extLst>
          </p:cNvPr>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197323"/>
            <a:ext cx="11277600" cy="1649682"/>
          </a:xfrm>
        </p:spPr>
        <p:txBody>
          <a:bodyPr/>
          <a:lstStyle>
            <a:lvl1pPr marL="0" indent="0">
              <a:buNone/>
              <a:defRPr sz="2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50637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6800" y="1385714"/>
            <a:ext cx="10058400" cy="3323474"/>
          </a:xfrm>
        </p:spPr>
        <p:txBody>
          <a:bodyPr wrap="square" anchor="b" anchorCtr="0">
            <a:spAutoFit/>
          </a:bodyPr>
          <a:lstStyle>
            <a:lvl1pPr marL="282502" indent="-282502">
              <a:tabLst>
                <a:tab pos="282502" algn="l"/>
              </a:tabLst>
              <a:defRPr sz="5999" baseline="0">
                <a:solidFill>
                  <a:srgbClr val="FFFFFF"/>
                </a:solidFill>
              </a:defRPr>
            </a:lvl1pPr>
          </a:lstStyle>
          <a:p>
            <a:r>
              <a:rPr lang="en-US"/>
              <a:t>“Add a quote here. Design is easier than it looks, and more important than it seems.”</a:t>
            </a:r>
          </a:p>
        </p:txBody>
      </p:sp>
      <p:sp>
        <p:nvSpPr>
          <p:cNvPr id="4" name="Text Placeholder 3"/>
          <p:cNvSpPr>
            <a:spLocks noGrp="1"/>
          </p:cNvSpPr>
          <p:nvPr>
            <p:ph type="body" sz="quarter" idx="10" hasCustomPrompt="1"/>
          </p:nvPr>
        </p:nvSpPr>
        <p:spPr>
          <a:xfrm>
            <a:off x="5746651" y="4805346"/>
            <a:ext cx="5378549" cy="885884"/>
          </a:xfrm>
        </p:spPr>
        <p:txBody>
          <a:bodyPr/>
          <a:lstStyle>
            <a:lvl1pPr marL="0" indent="0" algn="r">
              <a:spcBef>
                <a:spcPts val="0"/>
              </a:spcBef>
              <a:buNone/>
              <a:defRPr sz="3198" baseline="0">
                <a:solidFill>
                  <a:srgbClr val="FFFFFF"/>
                </a:solidFill>
                <a:latin typeface="+mj-lt"/>
              </a:defRPr>
            </a:lvl1pPr>
          </a:lstStyle>
          <a:p>
            <a:pPr lvl="0"/>
            <a:r>
              <a:rPr lang="en-US"/>
              <a:t>Author’s Name</a:t>
            </a:r>
          </a:p>
          <a:p>
            <a:pPr lvl="0"/>
            <a:r>
              <a:rPr lang="en-US"/>
              <a:t>Title</a:t>
            </a:r>
          </a:p>
        </p:txBody>
      </p:sp>
      <p:sp>
        <p:nvSpPr>
          <p:cNvPr id="5" name="TextBox 7"/>
          <p:cNvSpPr txBox="1"/>
          <p:nvPr/>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
        <p:nvSpPr>
          <p:cNvPr id="6" name="TextBox 7">
            <a:extLst>
              <a:ext uri="{FF2B5EF4-FFF2-40B4-BE49-F238E27FC236}">
                <a16:creationId xmlns:a16="http://schemas.microsoft.com/office/drawing/2014/main" id="{2CF74BEB-D177-45B2-98B9-E2424E8025FB}"/>
              </a:ext>
            </a:extLst>
          </p:cNvPr>
          <p:cNvSpPr txBox="1"/>
          <p:nvPr userDrawn="1"/>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336523741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ree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419601"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3820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648200"/>
            <a:ext cx="3352800"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419598" y="4657681"/>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382000" y="4648200"/>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3 Column Photos</a:t>
            </a:r>
          </a:p>
        </p:txBody>
      </p:sp>
    </p:spTree>
    <p:extLst>
      <p:ext uri="{BB962C8B-B14F-4D97-AF65-F5344CB8AC3E}">
        <p14:creationId xmlns:p14="http://schemas.microsoft.com/office/powerpoint/2010/main" val="378566029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r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4 Column Photos</a:t>
            </a:r>
          </a:p>
        </p:txBody>
      </p:sp>
      <p:sp>
        <p:nvSpPr>
          <p:cNvPr id="19" name="Picture Placeholder 10">
            <a:extLst>
              <a:ext uri="{FF2B5EF4-FFF2-40B4-BE49-F238E27FC236}">
                <a16:creationId xmlns:a16="http://schemas.microsoft.com/office/drawing/2014/main" id="{B6EB7423-EF30-4471-B988-FE53D067CC84}"/>
              </a:ext>
            </a:extLst>
          </p:cNvPr>
          <p:cNvSpPr>
            <a:spLocks noGrp="1"/>
          </p:cNvSpPr>
          <p:nvPr>
            <p:ph type="pic" sz="quarter" idx="15" hasCustomPrompt="1"/>
          </p:nvPr>
        </p:nvSpPr>
        <p:spPr>
          <a:xfrm>
            <a:off x="9220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0" name="Text Placeholder 4">
            <a:extLst>
              <a:ext uri="{FF2B5EF4-FFF2-40B4-BE49-F238E27FC236}">
                <a16:creationId xmlns:a16="http://schemas.microsoft.com/office/drawing/2014/main" id="{14A072DE-AD55-472B-B578-9F23C37AADD0}"/>
              </a:ext>
            </a:extLst>
          </p:cNvPr>
          <p:cNvSpPr>
            <a:spLocks noGrp="1"/>
          </p:cNvSpPr>
          <p:nvPr>
            <p:ph type="body" sz="quarter" idx="16" hasCustomPrompt="1"/>
          </p:nvPr>
        </p:nvSpPr>
        <p:spPr>
          <a:xfrm>
            <a:off x="9220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1" name="Picture Placeholder 10">
            <a:extLst>
              <a:ext uri="{FF2B5EF4-FFF2-40B4-BE49-F238E27FC236}">
                <a16:creationId xmlns:a16="http://schemas.microsoft.com/office/drawing/2014/main" id="{8554BB6D-4DA6-4AA1-B51E-72B402E4F8BA}"/>
              </a:ext>
            </a:extLst>
          </p:cNvPr>
          <p:cNvSpPr>
            <a:spLocks noGrp="1"/>
          </p:cNvSpPr>
          <p:nvPr>
            <p:ph type="pic" sz="quarter" idx="17" hasCustomPrompt="1"/>
          </p:nvPr>
        </p:nvSpPr>
        <p:spPr>
          <a:xfrm>
            <a:off x="3352801"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2" name="Text Placeholder 4">
            <a:extLst>
              <a:ext uri="{FF2B5EF4-FFF2-40B4-BE49-F238E27FC236}">
                <a16:creationId xmlns:a16="http://schemas.microsoft.com/office/drawing/2014/main" id="{59ACA71F-FCAE-4333-B6E2-FE765F3507BF}"/>
              </a:ext>
            </a:extLst>
          </p:cNvPr>
          <p:cNvSpPr>
            <a:spLocks noGrp="1"/>
          </p:cNvSpPr>
          <p:nvPr>
            <p:ph type="body" sz="quarter" idx="18" hasCustomPrompt="1"/>
          </p:nvPr>
        </p:nvSpPr>
        <p:spPr>
          <a:xfrm>
            <a:off x="3352801"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3" name="Picture Placeholder 10">
            <a:extLst>
              <a:ext uri="{FF2B5EF4-FFF2-40B4-BE49-F238E27FC236}">
                <a16:creationId xmlns:a16="http://schemas.microsoft.com/office/drawing/2014/main" id="{795F65FB-B623-41E0-95BE-EC9E0F8F5958}"/>
              </a:ext>
            </a:extLst>
          </p:cNvPr>
          <p:cNvSpPr>
            <a:spLocks noGrp="1"/>
          </p:cNvSpPr>
          <p:nvPr>
            <p:ph type="pic" sz="quarter" idx="19" hasCustomPrompt="1"/>
          </p:nvPr>
        </p:nvSpPr>
        <p:spPr>
          <a:xfrm>
            <a:off x="6324599"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4" name="Text Placeholder 4">
            <a:extLst>
              <a:ext uri="{FF2B5EF4-FFF2-40B4-BE49-F238E27FC236}">
                <a16:creationId xmlns:a16="http://schemas.microsoft.com/office/drawing/2014/main" id="{8A232FE3-5A6D-45EC-92C4-DF161C399176}"/>
              </a:ext>
            </a:extLst>
          </p:cNvPr>
          <p:cNvSpPr>
            <a:spLocks noGrp="1"/>
          </p:cNvSpPr>
          <p:nvPr>
            <p:ph type="body" sz="quarter" idx="20" hasCustomPrompt="1"/>
          </p:nvPr>
        </p:nvSpPr>
        <p:spPr>
          <a:xfrm>
            <a:off x="6324599"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29008378"/>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column graphics">
    <p:spTree>
      <p:nvGrpSpPr>
        <p:cNvPr id="1" name=""/>
        <p:cNvGrpSpPr/>
        <p:nvPr/>
      </p:nvGrpSpPr>
      <p:grpSpPr>
        <a:xfrm>
          <a:off x="0" y="0"/>
          <a:ext cx="0" cy="0"/>
          <a:chOff x="0" y="0"/>
          <a:chExt cx="0" cy="0"/>
        </a:xfrm>
      </p:grpSpPr>
      <p:sp>
        <p:nvSpPr>
          <p:cNvPr id="3" name="Rectangle 2"/>
          <p:cNvSpPr/>
          <p:nvPr userDrawn="1"/>
        </p:nvSpPr>
        <p:spPr bwMode="auto">
          <a:xfrm>
            <a:off x="454840"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73939"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419602"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82004"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38701"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803463"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57202" y="5029200"/>
            <a:ext cx="3352796"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4196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3820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 name="Title 1">
            <a:extLst>
              <a:ext uri="{FF2B5EF4-FFF2-40B4-BE49-F238E27FC236}">
                <a16:creationId xmlns:a16="http://schemas.microsoft.com/office/drawing/2014/main" id="{D2E6A29D-EC2B-4B0C-9CCE-388FA30094D3}"/>
              </a:ext>
            </a:extLst>
          </p:cNvPr>
          <p:cNvSpPr>
            <a:spLocks noGrp="1"/>
          </p:cNvSpPr>
          <p:nvPr>
            <p:ph type="title" hasCustomPrompt="1"/>
          </p:nvPr>
        </p:nvSpPr>
        <p:spPr>
          <a:xfrm>
            <a:off x="457200" y="448276"/>
            <a:ext cx="11277600" cy="443198"/>
          </a:xfrm>
        </p:spPr>
        <p:txBody>
          <a:bodyPr/>
          <a:lstStyle>
            <a:lvl1pPr>
              <a:defRPr/>
            </a:lvl1pPr>
          </a:lstStyle>
          <a:p>
            <a:r>
              <a:rPr lang="en-US"/>
              <a:t>Graphic layout: three columns graphic and text</a:t>
            </a:r>
          </a:p>
        </p:txBody>
      </p:sp>
    </p:spTree>
    <p:extLst>
      <p:ext uri="{BB962C8B-B14F-4D97-AF65-F5344CB8AC3E}">
        <p14:creationId xmlns:p14="http://schemas.microsoft.com/office/powerpoint/2010/main" val="110494775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our column graphic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35441"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30480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76200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7833"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304800" y="4927922"/>
            <a:ext cx="2651760"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34097"/>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6606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9264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35440"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3" name="Title 2">
            <a:extLst>
              <a:ext uri="{FF2B5EF4-FFF2-40B4-BE49-F238E27FC236}">
                <a16:creationId xmlns:a16="http://schemas.microsoft.com/office/drawing/2014/main" id="{AE68C774-D679-43DE-BBE7-8770022457FC}"/>
              </a:ext>
            </a:extLst>
          </p:cNvPr>
          <p:cNvSpPr>
            <a:spLocks noGrp="1"/>
          </p:cNvSpPr>
          <p:nvPr>
            <p:ph type="title" hasCustomPrompt="1"/>
          </p:nvPr>
        </p:nvSpPr>
        <p:spPr>
          <a:xfrm>
            <a:off x="418643" y="448276"/>
            <a:ext cx="11354714" cy="443198"/>
          </a:xfrm>
        </p:spPr>
        <p:txBody>
          <a:bodyPr/>
          <a:lstStyle>
            <a:lvl1pPr>
              <a:defRPr/>
            </a:lvl1pPr>
          </a:lstStyle>
          <a:p>
            <a:r>
              <a:rPr lang="en-US"/>
              <a:t>Graphic layout: four columns graphic and text</a:t>
            </a:r>
          </a:p>
        </p:txBody>
      </p:sp>
    </p:spTree>
    <p:extLst>
      <p:ext uri="{BB962C8B-B14F-4D97-AF65-F5344CB8AC3E}">
        <p14:creationId xmlns:p14="http://schemas.microsoft.com/office/powerpoint/2010/main" val="104880401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406316662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Text Box 3">
            <a:extLst>
              <a:ext uri="{FF2B5EF4-FFF2-40B4-BE49-F238E27FC236}">
                <a16:creationId xmlns:a16="http://schemas.microsoft.com/office/drawing/2014/main" id="{3BDDD9AA-B6B0-4803-872D-B1B80D263445}"/>
              </a:ext>
            </a:extLst>
          </p:cNvPr>
          <p:cNvSpPr txBox="1">
            <a:spLocks noChangeArrowheads="1"/>
          </p:cNvSpPr>
          <p:nvPr userDrawn="1"/>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14" name="Picture 13">
            <a:extLst>
              <a:ext uri="{FF2B5EF4-FFF2-40B4-BE49-F238E27FC236}">
                <a16:creationId xmlns:a16="http://schemas.microsoft.com/office/drawing/2014/main" id="{D526BE74-29FC-4E62-B174-F72E3EA72C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9033" y="184409"/>
            <a:ext cx="1933263" cy="866482"/>
          </a:xfrm>
          <a:prstGeom prst="rect">
            <a:avLst/>
          </a:prstGeom>
        </p:spPr>
      </p:pic>
    </p:spTree>
    <p:extLst>
      <p:ext uri="{BB962C8B-B14F-4D97-AF65-F5344CB8AC3E}">
        <p14:creationId xmlns:p14="http://schemas.microsoft.com/office/powerpoint/2010/main" val="16704490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peaker notes">
    <p:bg>
      <p:bgRef idx="1001">
        <a:schemeClr val="bg2"/>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18643" y="1189177"/>
            <a:ext cx="11354714" cy="2092881"/>
          </a:xfrm>
          <a:prstGeom prst="rect">
            <a:avLst/>
          </a:prstGeom>
        </p:spPr>
        <p:txBody>
          <a:bodyPr/>
          <a:lstStyle>
            <a:lvl1pPr marL="0" indent="0">
              <a:buClr>
                <a:schemeClr val="tx1"/>
              </a:buClr>
              <a:buSzPct val="90000"/>
              <a:buFont typeface="Arial" pitchFamily="34" charset="0"/>
              <a:buNone/>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290512" indent="0">
              <a:buClr>
                <a:schemeClr val="tx1"/>
              </a:buClr>
              <a:buSzPct val="90000"/>
              <a:buFont typeface="Arial" pitchFamily="34" charset="0"/>
              <a:buNone/>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571500" indent="0">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62013" indent="0">
              <a:buClr>
                <a:schemeClr val="tx1"/>
              </a:buClr>
              <a:buSzPct val="90000"/>
              <a:buFont typeface="Arial" pitchFamily="34" charset="0"/>
              <a:buNone/>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90613" indent="0">
              <a:buClr>
                <a:schemeClr val="tx1"/>
              </a:buClr>
              <a:buSzPct val="90000"/>
              <a:buFont typeface="Arial" pitchFamily="34" charset="0"/>
              <a:buNone/>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291415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NDA Slide - Do Not Alter">
    <p:bg>
      <p:bgPr>
        <a:solidFill>
          <a:srgbClr val="002050"/>
        </a:solidFill>
        <a:effectLst/>
      </p:bgPr>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spTree>
    <p:extLst>
      <p:ext uri="{BB962C8B-B14F-4D97-AF65-F5344CB8AC3E}">
        <p14:creationId xmlns:p14="http://schemas.microsoft.com/office/powerpoint/2010/main" val="135511251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409475896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513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2760701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1713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232622642"/>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grpSp>
        <p:nvGrpSpPr>
          <p:cNvPr id="7" name="Graphics">
            <a:extLst>
              <a:ext uri="{FF2B5EF4-FFF2-40B4-BE49-F238E27FC236}">
                <a16:creationId xmlns:a16="http://schemas.microsoft.com/office/drawing/2014/main" id="{49844137-E664-654B-97A6-1BA6EA94A927}"/>
              </a:ext>
            </a:extLst>
          </p:cNvPr>
          <p:cNvGrpSpPr/>
          <p:nvPr userDrawn="1"/>
        </p:nvGrpSpPr>
        <p:grpSpPr>
          <a:xfrm>
            <a:off x="-48445" y="-48445"/>
            <a:ext cx="10881967" cy="6976085"/>
            <a:chOff x="-48445" y="-48445"/>
            <a:chExt cx="10881967" cy="6976085"/>
          </a:xfrm>
        </p:grpSpPr>
        <p:pic>
          <p:nvPicPr>
            <p:cNvPr id="5" name="Logo">
              <a:extLst>
                <a:ext uri="{FF2B5EF4-FFF2-40B4-BE49-F238E27FC236}">
                  <a16:creationId xmlns:a16="http://schemas.microsoft.com/office/drawing/2014/main" id="{3C76A350-1A66-4FEB-9B88-7513BEFA25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9723" y="5764610"/>
              <a:ext cx="1679194" cy="979529"/>
            </a:xfrm>
            <a:prstGeom prst="rect">
              <a:avLst/>
            </a:prstGeom>
          </p:spPr>
        </p:pic>
        <p:grpSp>
          <p:nvGrpSpPr>
            <p:cNvPr id="8" name="Lines">
              <a:extLst>
                <a:ext uri="{FF2B5EF4-FFF2-40B4-BE49-F238E27FC236}">
                  <a16:creationId xmlns:a16="http://schemas.microsoft.com/office/drawing/2014/main" id="{7A3209EF-3181-4F31-B89A-6859F52FDA1D}"/>
                </a:ext>
              </a:extLst>
            </p:cNvPr>
            <p:cNvGrpSpPr/>
            <p:nvPr userDrawn="1"/>
          </p:nvGrpSpPr>
          <p:grpSpPr>
            <a:xfrm>
              <a:off x="-48445" y="-48445"/>
              <a:ext cx="10881967" cy="6976085"/>
              <a:chOff x="9982520" y="1834783"/>
              <a:chExt cx="10881967" cy="6976085"/>
            </a:xfrm>
          </p:grpSpPr>
          <p:cxnSp>
            <p:nvCxnSpPr>
              <p:cNvPr id="9" name="Straight Connector 8">
                <a:extLst>
                  <a:ext uri="{FF2B5EF4-FFF2-40B4-BE49-F238E27FC236}">
                    <a16:creationId xmlns:a16="http://schemas.microsoft.com/office/drawing/2014/main" id="{4BFE6F21-8194-49E9-B6FD-BCF8941EA699}"/>
                  </a:ext>
                </a:extLst>
              </p:cNvPr>
              <p:cNvCxnSpPr>
                <a:cxnSpLocks/>
              </p:cNvCxnSpPr>
              <p:nvPr/>
            </p:nvCxnSpPr>
            <p:spPr>
              <a:xfrm flipH="1">
                <a:off x="9982520" y="1834783"/>
                <a:ext cx="3681822" cy="119144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AE31D-79EB-4DFB-8322-B6C6C03BB8A3}"/>
                  </a:ext>
                </a:extLst>
              </p:cNvPr>
              <p:cNvCxnSpPr>
                <a:cxnSpLocks/>
              </p:cNvCxnSpPr>
              <p:nvPr/>
            </p:nvCxnSpPr>
            <p:spPr>
              <a:xfrm flipH="1">
                <a:off x="17836671" y="1834783"/>
                <a:ext cx="3027816" cy="697608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grpSp>
      </p:grpSp>
      <p:sp>
        <p:nvSpPr>
          <p:cNvPr id="18" name="Presenter Name">
            <a:extLst>
              <a:ext uri="{FF2B5EF4-FFF2-40B4-BE49-F238E27FC236}">
                <a16:creationId xmlns:a16="http://schemas.microsoft.com/office/drawing/2014/main" id="{3F652765-1904-4DD1-B658-0B992F3C2AAA}"/>
              </a:ext>
            </a:extLst>
          </p:cNvPr>
          <p:cNvSpPr>
            <a:spLocks noGrp="1"/>
          </p:cNvSpPr>
          <p:nvPr>
            <p:ph type="body" sz="quarter" idx="13" hasCustomPrompt="1"/>
          </p:nvPr>
        </p:nvSpPr>
        <p:spPr>
          <a:xfrm>
            <a:off x="533398" y="4731577"/>
            <a:ext cx="6400293" cy="296559"/>
          </a:xfrm>
          <a:prstGeom prst="rect">
            <a:avLst/>
          </a:prstGeom>
        </p:spPr>
        <p:txBody>
          <a:bodyPr>
            <a:noAutofit/>
          </a:bodyPr>
          <a:lstStyle>
            <a:lvl1pPr marL="0" indent="0">
              <a:buClr>
                <a:schemeClr val="accent1"/>
              </a:buClr>
              <a:buFont typeface="Arial" panose="020B0604020202020204" pitchFamily="34" charset="0"/>
              <a:buNone/>
              <a:defRPr sz="2000" b="0" cap="all" spc="200" baseline="0">
                <a:solidFill>
                  <a:srgbClr val="EDAE46"/>
                </a:solidFill>
                <a:latin typeface="+mj-lt"/>
              </a:defRPr>
            </a:lvl1pPr>
            <a:lvl2pPr>
              <a:defRPr/>
            </a:lvl2pPr>
          </a:lstStyle>
          <a:p>
            <a:pPr lvl="0"/>
            <a:r>
              <a:rPr lang="en-US" dirty="0"/>
              <a:t>Presenter Name</a:t>
            </a:r>
          </a:p>
        </p:txBody>
      </p:sp>
      <p:sp>
        <p:nvSpPr>
          <p:cNvPr id="16" name="Title Placeholder">
            <a:extLst>
              <a:ext uri="{FF2B5EF4-FFF2-40B4-BE49-F238E27FC236}">
                <a16:creationId xmlns:a16="http://schemas.microsoft.com/office/drawing/2014/main" id="{ABE29FC6-A1FF-4105-B215-639E8DFADDFC}"/>
              </a:ext>
            </a:extLst>
          </p:cNvPr>
          <p:cNvSpPr>
            <a:spLocks noGrp="1"/>
          </p:cNvSpPr>
          <p:nvPr>
            <p:ph type="title" hasCustomPrompt="1"/>
          </p:nvPr>
        </p:nvSpPr>
        <p:spPr>
          <a:xfrm>
            <a:off x="533401" y="872011"/>
            <a:ext cx="6400294" cy="3669607"/>
          </a:xfrm>
        </p:spPr>
        <p:txBody>
          <a:bodyPr anchor="b" anchorCtr="0"/>
          <a:lstStyle>
            <a:lvl1pPr>
              <a:defRPr sz="6600" b="0">
                <a:solidFill>
                  <a:schemeClr val="tx1"/>
                </a:solidFill>
                <a:latin typeface="+mj-lt"/>
                <a:cs typeface="Segoe UI Semibold" panose="020B0702040204020203" pitchFamily="34" charset="0"/>
              </a:defRPr>
            </a:lvl1pPr>
          </a:lstStyle>
          <a:p>
            <a:r>
              <a:rPr lang="en-US" dirty="0"/>
              <a:t>Presentation Title</a:t>
            </a:r>
          </a:p>
        </p:txBody>
      </p:sp>
    </p:spTree>
    <p:extLst>
      <p:ext uri="{BB962C8B-B14F-4D97-AF65-F5344CB8AC3E}">
        <p14:creationId xmlns:p14="http://schemas.microsoft.com/office/powerpoint/2010/main" val="7446469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8579099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7A38-894A-4352-9BA9-F9944C248B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EE2029-EDDF-4568-9762-921F332ED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0B788-BC3A-4CF0-9B33-921D9556ACCB}"/>
              </a:ext>
            </a:extLst>
          </p:cNvPr>
          <p:cNvSpPr>
            <a:spLocks noGrp="1"/>
          </p:cNvSpPr>
          <p:nvPr>
            <p:ph type="dt" sz="half" idx="10"/>
          </p:nvPr>
        </p:nvSpPr>
        <p:spPr/>
        <p:txBody>
          <a:bodyPr/>
          <a:lstStyle/>
          <a:p>
            <a:fld id="{BAEAABF5-5CFF-4C45-A92C-A6D3AD04E695}" type="datetimeFigureOut">
              <a:rPr lang="en-US" smtClean="0"/>
              <a:t>12/18/2019</a:t>
            </a:fld>
            <a:endParaRPr lang="en-US"/>
          </a:p>
        </p:txBody>
      </p:sp>
      <p:sp>
        <p:nvSpPr>
          <p:cNvPr id="5" name="Footer Placeholder 4">
            <a:extLst>
              <a:ext uri="{FF2B5EF4-FFF2-40B4-BE49-F238E27FC236}">
                <a16:creationId xmlns:a16="http://schemas.microsoft.com/office/drawing/2014/main" id="{78F62884-9F67-41E5-9CE8-B4370DB68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FAF83-0C2F-4175-ACE5-5540F8B252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4013106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D1C1-9795-4DEA-AF04-084B8FDA8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85A34-90C8-4675-9E20-1A9F2CF3E3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A096B-22F3-4C20-912D-EE9A3C5B14E2}"/>
              </a:ext>
            </a:extLst>
          </p:cNvPr>
          <p:cNvSpPr>
            <a:spLocks noGrp="1"/>
          </p:cNvSpPr>
          <p:nvPr>
            <p:ph type="dt" sz="half" idx="10"/>
          </p:nvPr>
        </p:nvSpPr>
        <p:spPr/>
        <p:txBody>
          <a:bodyPr/>
          <a:lstStyle/>
          <a:p>
            <a:fld id="{BAEAABF5-5CFF-4C45-A92C-A6D3AD04E695}" type="datetimeFigureOut">
              <a:rPr lang="en-US" smtClean="0"/>
              <a:t>12/18/2019</a:t>
            </a:fld>
            <a:endParaRPr lang="en-US"/>
          </a:p>
        </p:txBody>
      </p:sp>
      <p:sp>
        <p:nvSpPr>
          <p:cNvPr id="5" name="Footer Placeholder 4">
            <a:extLst>
              <a:ext uri="{FF2B5EF4-FFF2-40B4-BE49-F238E27FC236}">
                <a16:creationId xmlns:a16="http://schemas.microsoft.com/office/drawing/2014/main" id="{867BD897-671F-4DEE-93F5-6B4957F30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3A871-0236-4FAA-A9B0-C629CD1D7AF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4357178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405D-8C74-4168-9CB4-356716BC8F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E23F37-0CE8-48D3-943D-1C7398F4E3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707BCD-56CB-4133-B33C-61C1401A6562}"/>
              </a:ext>
            </a:extLst>
          </p:cNvPr>
          <p:cNvSpPr>
            <a:spLocks noGrp="1"/>
          </p:cNvSpPr>
          <p:nvPr>
            <p:ph type="dt" sz="half" idx="10"/>
          </p:nvPr>
        </p:nvSpPr>
        <p:spPr/>
        <p:txBody>
          <a:bodyPr/>
          <a:lstStyle/>
          <a:p>
            <a:fld id="{BAEAABF5-5CFF-4C45-A92C-A6D3AD04E695}" type="datetimeFigureOut">
              <a:rPr lang="en-US" smtClean="0"/>
              <a:t>12/18/2019</a:t>
            </a:fld>
            <a:endParaRPr lang="en-US"/>
          </a:p>
        </p:txBody>
      </p:sp>
      <p:sp>
        <p:nvSpPr>
          <p:cNvPr id="5" name="Footer Placeholder 4">
            <a:extLst>
              <a:ext uri="{FF2B5EF4-FFF2-40B4-BE49-F238E27FC236}">
                <a16:creationId xmlns:a16="http://schemas.microsoft.com/office/drawing/2014/main" id="{1A040D76-96F1-4D8B-959A-E50B8BF23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73426-9AD1-4FC5-9998-5404817E877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691947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B511-F5E5-4683-AF12-793925C44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8F52F-6889-4077-BE0C-F58423D8C3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5F427-69F7-4A4A-87FA-9CF463867B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01EAB-12E9-4F7A-AA6B-F6C194607F19}"/>
              </a:ext>
            </a:extLst>
          </p:cNvPr>
          <p:cNvSpPr>
            <a:spLocks noGrp="1"/>
          </p:cNvSpPr>
          <p:nvPr>
            <p:ph type="dt" sz="half" idx="10"/>
          </p:nvPr>
        </p:nvSpPr>
        <p:spPr/>
        <p:txBody>
          <a:bodyPr/>
          <a:lstStyle/>
          <a:p>
            <a:fld id="{BAEAABF5-5CFF-4C45-A92C-A6D3AD04E695}" type="datetimeFigureOut">
              <a:rPr lang="en-US" smtClean="0"/>
              <a:t>12/18/2019</a:t>
            </a:fld>
            <a:endParaRPr lang="en-US"/>
          </a:p>
        </p:txBody>
      </p:sp>
      <p:sp>
        <p:nvSpPr>
          <p:cNvPr id="6" name="Footer Placeholder 5">
            <a:extLst>
              <a:ext uri="{FF2B5EF4-FFF2-40B4-BE49-F238E27FC236}">
                <a16:creationId xmlns:a16="http://schemas.microsoft.com/office/drawing/2014/main" id="{08D8C5AE-5C92-4125-A63F-1E445D37D3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EE6DA-A274-487D-B284-F42A4EAD9584}"/>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2409657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EDE4-9BCF-4AA7-AFD0-B259B9709B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F55A2-5495-459A-813A-172AFB1F3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AB88A7-499A-4C3B-8105-8B27925BB2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004AC-01C3-4898-ADBE-53DB38F798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A70275-67E1-4A53-849B-E852DF3020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C64ED-5F24-4DA1-9F8B-70ADBD40834B}"/>
              </a:ext>
            </a:extLst>
          </p:cNvPr>
          <p:cNvSpPr>
            <a:spLocks noGrp="1"/>
          </p:cNvSpPr>
          <p:nvPr>
            <p:ph type="dt" sz="half" idx="10"/>
          </p:nvPr>
        </p:nvSpPr>
        <p:spPr/>
        <p:txBody>
          <a:bodyPr/>
          <a:lstStyle/>
          <a:p>
            <a:fld id="{BAEAABF5-5CFF-4C45-A92C-A6D3AD04E695}" type="datetimeFigureOut">
              <a:rPr lang="en-US" smtClean="0"/>
              <a:t>12/18/2019</a:t>
            </a:fld>
            <a:endParaRPr lang="en-US"/>
          </a:p>
        </p:txBody>
      </p:sp>
      <p:sp>
        <p:nvSpPr>
          <p:cNvPr id="8" name="Footer Placeholder 7">
            <a:extLst>
              <a:ext uri="{FF2B5EF4-FFF2-40B4-BE49-F238E27FC236}">
                <a16:creationId xmlns:a16="http://schemas.microsoft.com/office/drawing/2014/main" id="{11DAE826-872D-468E-8CEE-F47033DED8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94823E-A147-43A1-8BC6-3CDB55747500}"/>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66097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00DD-3C76-4CA6-9041-0AAC43EEA4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3A4E9-3B60-4CD9-8380-278981517380}"/>
              </a:ext>
            </a:extLst>
          </p:cNvPr>
          <p:cNvSpPr>
            <a:spLocks noGrp="1"/>
          </p:cNvSpPr>
          <p:nvPr>
            <p:ph type="dt" sz="half" idx="10"/>
          </p:nvPr>
        </p:nvSpPr>
        <p:spPr/>
        <p:txBody>
          <a:bodyPr/>
          <a:lstStyle/>
          <a:p>
            <a:fld id="{BAEAABF5-5CFF-4C45-A92C-A6D3AD04E695}" type="datetimeFigureOut">
              <a:rPr lang="en-US" smtClean="0"/>
              <a:t>12/18/2019</a:t>
            </a:fld>
            <a:endParaRPr lang="en-US"/>
          </a:p>
        </p:txBody>
      </p:sp>
      <p:sp>
        <p:nvSpPr>
          <p:cNvPr id="4" name="Footer Placeholder 3">
            <a:extLst>
              <a:ext uri="{FF2B5EF4-FFF2-40B4-BE49-F238E27FC236}">
                <a16:creationId xmlns:a16="http://schemas.microsoft.com/office/drawing/2014/main" id="{CB7A54C2-4ED7-4672-8D0B-8C571C7986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B5ECD3-4B54-4FA8-B8D5-B087D899115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6751540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C21024-F2E5-452D-8043-F22F9095E402}"/>
              </a:ext>
            </a:extLst>
          </p:cNvPr>
          <p:cNvSpPr>
            <a:spLocks noGrp="1"/>
          </p:cNvSpPr>
          <p:nvPr>
            <p:ph type="dt" sz="half" idx="10"/>
          </p:nvPr>
        </p:nvSpPr>
        <p:spPr/>
        <p:txBody>
          <a:bodyPr/>
          <a:lstStyle/>
          <a:p>
            <a:fld id="{BAEAABF5-5CFF-4C45-A92C-A6D3AD04E695}" type="datetimeFigureOut">
              <a:rPr lang="en-US" smtClean="0"/>
              <a:t>12/18/2019</a:t>
            </a:fld>
            <a:endParaRPr lang="en-US"/>
          </a:p>
        </p:txBody>
      </p:sp>
      <p:sp>
        <p:nvSpPr>
          <p:cNvPr id="3" name="Footer Placeholder 2">
            <a:extLst>
              <a:ext uri="{FF2B5EF4-FFF2-40B4-BE49-F238E27FC236}">
                <a16:creationId xmlns:a16="http://schemas.microsoft.com/office/drawing/2014/main" id="{747E569B-05B5-4F63-9E1C-63B67B9FB9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60CC9E-E3DF-4DB9-A96B-3ADEAA9BA723}"/>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14175228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C22F6-5EC6-4001-96A7-0580212E1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7DA411-1E01-4625-9218-D73D38D90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8BA886-4836-4CAE-A251-A77A0C8C5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19C482-123E-4575-97C7-EA9FDA733F88}"/>
              </a:ext>
            </a:extLst>
          </p:cNvPr>
          <p:cNvSpPr>
            <a:spLocks noGrp="1"/>
          </p:cNvSpPr>
          <p:nvPr>
            <p:ph type="dt" sz="half" idx="10"/>
          </p:nvPr>
        </p:nvSpPr>
        <p:spPr/>
        <p:txBody>
          <a:bodyPr/>
          <a:lstStyle/>
          <a:p>
            <a:fld id="{BAEAABF5-5CFF-4C45-A92C-A6D3AD04E695}" type="datetimeFigureOut">
              <a:rPr lang="en-US" smtClean="0"/>
              <a:t>12/18/2019</a:t>
            </a:fld>
            <a:endParaRPr lang="en-US"/>
          </a:p>
        </p:txBody>
      </p:sp>
      <p:sp>
        <p:nvSpPr>
          <p:cNvPr id="6" name="Footer Placeholder 5">
            <a:extLst>
              <a:ext uri="{FF2B5EF4-FFF2-40B4-BE49-F238E27FC236}">
                <a16:creationId xmlns:a16="http://schemas.microsoft.com/office/drawing/2014/main" id="{84B9FBE3-702F-44C5-875B-F85CCB237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1AB52-7BB1-4461-B63F-35A34ECEF888}"/>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9418806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2E58-DE7D-462D-B7FE-54F60C289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AD86DA-9144-42ED-9E5E-D65B94948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E7025-1808-4C54-BE07-35E036C1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EF8E2-9AD1-4AC8-97B1-81143418853D}"/>
              </a:ext>
            </a:extLst>
          </p:cNvPr>
          <p:cNvSpPr>
            <a:spLocks noGrp="1"/>
          </p:cNvSpPr>
          <p:nvPr>
            <p:ph type="dt" sz="half" idx="10"/>
          </p:nvPr>
        </p:nvSpPr>
        <p:spPr/>
        <p:txBody>
          <a:bodyPr/>
          <a:lstStyle/>
          <a:p>
            <a:fld id="{BAEAABF5-5CFF-4C45-A92C-A6D3AD04E695}" type="datetimeFigureOut">
              <a:rPr lang="en-US" smtClean="0"/>
              <a:t>12/18/2019</a:t>
            </a:fld>
            <a:endParaRPr lang="en-US"/>
          </a:p>
        </p:txBody>
      </p:sp>
      <p:sp>
        <p:nvSpPr>
          <p:cNvPr id="6" name="Footer Placeholder 5">
            <a:extLst>
              <a:ext uri="{FF2B5EF4-FFF2-40B4-BE49-F238E27FC236}">
                <a16:creationId xmlns:a16="http://schemas.microsoft.com/office/drawing/2014/main" id="{BED5AAC5-B9A8-4A98-A06F-20ED7C172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9D68F-8034-4938-AD43-465E6F0B943F}"/>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38594044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5BE6-52B3-4147-B4FF-FFFE15E8B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D6C19-9E45-4BD9-8759-E2B8EA819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19067-680B-4EEA-BDA7-1F1801D2D9C8}"/>
              </a:ext>
            </a:extLst>
          </p:cNvPr>
          <p:cNvSpPr>
            <a:spLocks noGrp="1"/>
          </p:cNvSpPr>
          <p:nvPr>
            <p:ph type="dt" sz="half" idx="10"/>
          </p:nvPr>
        </p:nvSpPr>
        <p:spPr/>
        <p:txBody>
          <a:bodyPr/>
          <a:lstStyle/>
          <a:p>
            <a:fld id="{BAEAABF5-5CFF-4C45-A92C-A6D3AD04E695}" type="datetimeFigureOut">
              <a:rPr lang="en-US" smtClean="0"/>
              <a:t>12/18/2019</a:t>
            </a:fld>
            <a:endParaRPr lang="en-US"/>
          </a:p>
        </p:txBody>
      </p:sp>
      <p:sp>
        <p:nvSpPr>
          <p:cNvPr id="5" name="Footer Placeholder 4">
            <a:extLst>
              <a:ext uri="{FF2B5EF4-FFF2-40B4-BE49-F238E27FC236}">
                <a16:creationId xmlns:a16="http://schemas.microsoft.com/office/drawing/2014/main" id="{35CB781D-2678-4637-8801-A07708CD1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C2ECC-FF81-4A94-AE11-C95DD4C96447}"/>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7854435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5A819-9A36-4919-B0C8-B169ABB7CC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FB489-06E1-4058-8583-E7FA6A3EE6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000C6-1297-4036-9502-C68466C91CFA}"/>
              </a:ext>
            </a:extLst>
          </p:cNvPr>
          <p:cNvSpPr>
            <a:spLocks noGrp="1"/>
          </p:cNvSpPr>
          <p:nvPr>
            <p:ph type="dt" sz="half" idx="10"/>
          </p:nvPr>
        </p:nvSpPr>
        <p:spPr/>
        <p:txBody>
          <a:bodyPr/>
          <a:lstStyle/>
          <a:p>
            <a:fld id="{BAEAABF5-5CFF-4C45-A92C-A6D3AD04E695}" type="datetimeFigureOut">
              <a:rPr lang="en-US" smtClean="0"/>
              <a:t>12/18/2019</a:t>
            </a:fld>
            <a:endParaRPr lang="en-US"/>
          </a:p>
        </p:txBody>
      </p:sp>
      <p:sp>
        <p:nvSpPr>
          <p:cNvPr id="5" name="Footer Placeholder 4">
            <a:extLst>
              <a:ext uri="{FF2B5EF4-FFF2-40B4-BE49-F238E27FC236}">
                <a16:creationId xmlns:a16="http://schemas.microsoft.com/office/drawing/2014/main" id="{1AE63951-9EC7-41A3-9D38-F679F6191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CF4441-6329-45D0-B0E5-39404963FDDA}"/>
              </a:ext>
            </a:extLst>
          </p:cNvPr>
          <p:cNvSpPr>
            <a:spLocks noGrp="1"/>
          </p:cNvSpPr>
          <p:nvPr>
            <p:ph type="sldNum" sz="quarter" idx="12"/>
          </p:nvPr>
        </p:nvSpPr>
        <p:spPr/>
        <p:txBody>
          <a:bodyPr/>
          <a:lstStyle/>
          <a:p>
            <a:fld id="{D234DA3C-1F27-46FE-901A-E4EF1ACD0ED2}" type="slidenum">
              <a:rPr lang="en-US" smtClean="0"/>
              <a:t>‹#›</a:t>
            </a:fld>
            <a:endParaRPr lang="en-US"/>
          </a:p>
        </p:txBody>
      </p:sp>
    </p:spTree>
    <p:extLst>
      <p:ext uri="{BB962C8B-B14F-4D97-AF65-F5344CB8AC3E}">
        <p14:creationId xmlns:p14="http://schemas.microsoft.com/office/powerpoint/2010/main" val="25756603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684263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785075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26957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914652105"/>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64945166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232547422"/>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98304620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836360365"/>
      </p:ext>
    </p:extLst>
  </p:cSld>
  <p:clrMapOvr>
    <a:masterClrMapping/>
  </p:clrMapOvr>
  <p:transition>
    <p:fade/>
  </p:transition>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1027019448"/>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703342065"/>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95365791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6544965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01914246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5171590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794583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7745717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4773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88989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1112493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EEA9-A840-4599-BB96-D33DAACE7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6546D6-2765-4AEF-A299-8CC57B47F8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F9AB2A-4C6B-478A-82BD-DF2F986039ED}"/>
              </a:ext>
            </a:extLst>
          </p:cNvPr>
          <p:cNvSpPr>
            <a:spLocks noGrp="1"/>
          </p:cNvSpPr>
          <p:nvPr>
            <p:ph type="dt" sz="half" idx="10"/>
          </p:nvPr>
        </p:nvSpPr>
        <p:spPr/>
        <p:txBody>
          <a:bodyPr/>
          <a:lstStyle/>
          <a:p>
            <a:fld id="{810357C3-9DE1-4268-B52C-9CCF529A4851}" type="datetimeFigureOut">
              <a:rPr lang="en-US" smtClean="0"/>
              <a:t>12/18/2019</a:t>
            </a:fld>
            <a:endParaRPr lang="en-US"/>
          </a:p>
        </p:txBody>
      </p:sp>
      <p:sp>
        <p:nvSpPr>
          <p:cNvPr id="5" name="Footer Placeholder 4">
            <a:extLst>
              <a:ext uri="{FF2B5EF4-FFF2-40B4-BE49-F238E27FC236}">
                <a16:creationId xmlns:a16="http://schemas.microsoft.com/office/drawing/2014/main" id="{46AB4CD3-1673-46E7-AA76-20C5B89CA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5CC990-9CF6-4603-8B22-03A482984DCF}"/>
              </a:ext>
            </a:extLst>
          </p:cNvPr>
          <p:cNvSpPr>
            <a:spLocks noGrp="1"/>
          </p:cNvSpPr>
          <p:nvPr>
            <p:ph type="sldNum" sz="quarter" idx="12"/>
          </p:nvPr>
        </p:nvSpPr>
        <p:spPr/>
        <p:txBody>
          <a:bodyPr/>
          <a:lstStyle/>
          <a:p>
            <a:fld id="{36CA7AD2-38FB-40E1-856E-80CD6F92E9E3}" type="slidenum">
              <a:rPr lang="en-US" smtClean="0"/>
              <a:t>‹#›</a:t>
            </a:fld>
            <a:endParaRPr lang="en-US"/>
          </a:p>
        </p:txBody>
      </p:sp>
    </p:spTree>
    <p:extLst>
      <p:ext uri="{BB962C8B-B14F-4D97-AF65-F5344CB8AC3E}">
        <p14:creationId xmlns:p14="http://schemas.microsoft.com/office/powerpoint/2010/main" val="26339120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EDAA8-59FC-46A0-9079-8E97EA5A98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3F967F-F0B5-4B89-A3E7-1F3F1AF8EB3F}"/>
              </a:ext>
            </a:extLst>
          </p:cNvPr>
          <p:cNvSpPr>
            <a:spLocks noGrp="1"/>
          </p:cNvSpPr>
          <p:nvPr>
            <p:ph type="dt" sz="half" idx="10"/>
          </p:nvPr>
        </p:nvSpPr>
        <p:spPr/>
        <p:txBody>
          <a:bodyPr/>
          <a:lstStyle/>
          <a:p>
            <a:fld id="{810357C3-9DE1-4268-B52C-9CCF529A4851}" type="datetimeFigureOut">
              <a:rPr lang="en-US" smtClean="0"/>
              <a:t>12/18/2019</a:t>
            </a:fld>
            <a:endParaRPr lang="en-US"/>
          </a:p>
        </p:txBody>
      </p:sp>
      <p:sp>
        <p:nvSpPr>
          <p:cNvPr id="4" name="Footer Placeholder 3">
            <a:extLst>
              <a:ext uri="{FF2B5EF4-FFF2-40B4-BE49-F238E27FC236}">
                <a16:creationId xmlns:a16="http://schemas.microsoft.com/office/drawing/2014/main" id="{FCF65604-EBC5-42E5-92D8-3535F2876F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2DF23-AD29-4A13-9F27-822864CFA27F}"/>
              </a:ext>
            </a:extLst>
          </p:cNvPr>
          <p:cNvSpPr>
            <a:spLocks noGrp="1"/>
          </p:cNvSpPr>
          <p:nvPr>
            <p:ph type="sldNum" sz="quarter" idx="12"/>
          </p:nvPr>
        </p:nvSpPr>
        <p:spPr/>
        <p:txBody>
          <a:bodyPr/>
          <a:lstStyle/>
          <a:p>
            <a:fld id="{36CA7AD2-38FB-40E1-856E-80CD6F92E9E3}" type="slidenum">
              <a:rPr lang="en-US" smtClean="0"/>
              <a:t>‹#›</a:t>
            </a:fld>
            <a:endParaRPr lang="en-US"/>
          </a:p>
        </p:txBody>
      </p:sp>
    </p:spTree>
    <p:extLst>
      <p:ext uri="{BB962C8B-B14F-4D97-AF65-F5344CB8AC3E}">
        <p14:creationId xmlns:p14="http://schemas.microsoft.com/office/powerpoint/2010/main" val="41021052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796509"/>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53532629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E17A55BD-E2F9-450A-9B08-68AFFEEB738D}"/>
              </a:ext>
            </a:extLst>
          </p:cNvPr>
          <p:cNvSpPr>
            <a:spLocks noGrp="1"/>
          </p:cNvSpPr>
          <p:nvPr>
            <p:ph type="body" sz="quarter" idx="10"/>
          </p:nvPr>
        </p:nvSpPr>
        <p:spPr>
          <a:xfrm>
            <a:off x="457200" y="1143000"/>
            <a:ext cx="11277600" cy="14280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969442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7EBF-7EFE-46DA-90E2-B113A9581E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984FBB-97CC-4D21-868C-53704817C6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CCF5C6-311D-4315-AC35-D55F42A823EC}"/>
              </a:ext>
            </a:extLst>
          </p:cNvPr>
          <p:cNvSpPr>
            <a:spLocks noGrp="1"/>
          </p:cNvSpPr>
          <p:nvPr>
            <p:ph type="dt" sz="half" idx="10"/>
          </p:nvPr>
        </p:nvSpPr>
        <p:spPr/>
        <p:txBody>
          <a:bodyPr/>
          <a:lstStyle/>
          <a:p>
            <a:fld id="{E34A0F3D-16B2-47B9-8469-D4FA55C592A5}" type="datetimeFigureOut">
              <a:rPr lang="en-US" smtClean="0"/>
              <a:t>12/18/2019</a:t>
            </a:fld>
            <a:endParaRPr lang="en-US"/>
          </a:p>
        </p:txBody>
      </p:sp>
      <p:sp>
        <p:nvSpPr>
          <p:cNvPr id="5" name="Footer Placeholder 4">
            <a:extLst>
              <a:ext uri="{FF2B5EF4-FFF2-40B4-BE49-F238E27FC236}">
                <a16:creationId xmlns:a16="http://schemas.microsoft.com/office/drawing/2014/main" id="{CC13434D-0762-4780-AC41-916F86C9E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385D5-687D-4F32-9FD0-397D67ECE34F}"/>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4808135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AE53-3766-4E99-82A5-9E465226A2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10562-85CC-4155-A8B8-C6BDB95AD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F849F-92D1-4C2F-8200-E98DF318307C}"/>
              </a:ext>
            </a:extLst>
          </p:cNvPr>
          <p:cNvSpPr>
            <a:spLocks noGrp="1"/>
          </p:cNvSpPr>
          <p:nvPr>
            <p:ph type="dt" sz="half" idx="10"/>
          </p:nvPr>
        </p:nvSpPr>
        <p:spPr/>
        <p:txBody>
          <a:bodyPr/>
          <a:lstStyle/>
          <a:p>
            <a:fld id="{E34A0F3D-16B2-47B9-8469-D4FA55C592A5}" type="datetimeFigureOut">
              <a:rPr lang="en-US" smtClean="0"/>
              <a:t>12/18/2019</a:t>
            </a:fld>
            <a:endParaRPr lang="en-US"/>
          </a:p>
        </p:txBody>
      </p:sp>
      <p:sp>
        <p:nvSpPr>
          <p:cNvPr id="5" name="Footer Placeholder 4">
            <a:extLst>
              <a:ext uri="{FF2B5EF4-FFF2-40B4-BE49-F238E27FC236}">
                <a16:creationId xmlns:a16="http://schemas.microsoft.com/office/drawing/2014/main" id="{FED960AC-C222-4E6F-8FFA-8B27102F2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C58FB-33FF-4AA7-B233-C47EA89BBB0A}"/>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35650541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4F4A-1447-47E6-9570-FD9EF41D03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C4F144-5DE0-4B0A-A4B1-50BE07E9F6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1F16E7-1EE4-4CA9-8F55-DB950F121D37}"/>
              </a:ext>
            </a:extLst>
          </p:cNvPr>
          <p:cNvSpPr>
            <a:spLocks noGrp="1"/>
          </p:cNvSpPr>
          <p:nvPr>
            <p:ph type="dt" sz="half" idx="10"/>
          </p:nvPr>
        </p:nvSpPr>
        <p:spPr/>
        <p:txBody>
          <a:bodyPr/>
          <a:lstStyle/>
          <a:p>
            <a:fld id="{E34A0F3D-16B2-47B9-8469-D4FA55C592A5}" type="datetimeFigureOut">
              <a:rPr lang="en-US" smtClean="0"/>
              <a:t>12/18/2019</a:t>
            </a:fld>
            <a:endParaRPr lang="en-US"/>
          </a:p>
        </p:txBody>
      </p:sp>
      <p:sp>
        <p:nvSpPr>
          <p:cNvPr id="5" name="Footer Placeholder 4">
            <a:extLst>
              <a:ext uri="{FF2B5EF4-FFF2-40B4-BE49-F238E27FC236}">
                <a16:creationId xmlns:a16="http://schemas.microsoft.com/office/drawing/2014/main" id="{D4D2567E-8B65-4717-8398-0485E19A5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49975-6E61-4216-96B2-B9FD2D11314A}"/>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38048662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CAD7-4D1B-4682-90F3-D7B523B7B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08FE5E-97EB-4FF4-B407-0902E4C99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7FB7BD-D112-4161-B906-35DF3651BD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4E4FBD-8FB5-45E9-8BB9-32C8AB292E60}"/>
              </a:ext>
            </a:extLst>
          </p:cNvPr>
          <p:cNvSpPr>
            <a:spLocks noGrp="1"/>
          </p:cNvSpPr>
          <p:nvPr>
            <p:ph type="dt" sz="half" idx="10"/>
          </p:nvPr>
        </p:nvSpPr>
        <p:spPr/>
        <p:txBody>
          <a:bodyPr/>
          <a:lstStyle/>
          <a:p>
            <a:fld id="{E34A0F3D-16B2-47B9-8469-D4FA55C592A5}" type="datetimeFigureOut">
              <a:rPr lang="en-US" smtClean="0"/>
              <a:t>12/18/2019</a:t>
            </a:fld>
            <a:endParaRPr lang="en-US"/>
          </a:p>
        </p:txBody>
      </p:sp>
      <p:sp>
        <p:nvSpPr>
          <p:cNvPr id="6" name="Footer Placeholder 5">
            <a:extLst>
              <a:ext uri="{FF2B5EF4-FFF2-40B4-BE49-F238E27FC236}">
                <a16:creationId xmlns:a16="http://schemas.microsoft.com/office/drawing/2014/main" id="{1ACEC53B-7B72-43DF-8AB7-27F6186D19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B034FF-8903-4E78-A606-558C006FBF38}"/>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8678748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98B4-3F22-48A8-A839-10A68C5B44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09970-9096-408B-947A-EF2252E8D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DD23A4-84EA-4A17-BF38-4FF0CE8F75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5744A9-BE8A-4432-A840-202A589464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C31262-4206-4668-B3B8-B49EAF9EA9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E96FF-8989-4BCE-A8F4-3E6F7FB6B450}"/>
              </a:ext>
            </a:extLst>
          </p:cNvPr>
          <p:cNvSpPr>
            <a:spLocks noGrp="1"/>
          </p:cNvSpPr>
          <p:nvPr>
            <p:ph type="dt" sz="half" idx="10"/>
          </p:nvPr>
        </p:nvSpPr>
        <p:spPr/>
        <p:txBody>
          <a:bodyPr/>
          <a:lstStyle/>
          <a:p>
            <a:fld id="{E34A0F3D-16B2-47B9-8469-D4FA55C592A5}" type="datetimeFigureOut">
              <a:rPr lang="en-US" smtClean="0"/>
              <a:t>12/18/2019</a:t>
            </a:fld>
            <a:endParaRPr lang="en-US"/>
          </a:p>
        </p:txBody>
      </p:sp>
      <p:sp>
        <p:nvSpPr>
          <p:cNvPr id="8" name="Footer Placeholder 7">
            <a:extLst>
              <a:ext uri="{FF2B5EF4-FFF2-40B4-BE49-F238E27FC236}">
                <a16:creationId xmlns:a16="http://schemas.microsoft.com/office/drawing/2014/main" id="{CE2A5A96-5B09-4F80-98BE-43D5A648DA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75359D-D208-4041-AD67-91FEB87F062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6191327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9EC5-636E-4A6E-B6D5-967610FAC4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EFD939-E855-4E06-8620-3A121456D4F6}"/>
              </a:ext>
            </a:extLst>
          </p:cNvPr>
          <p:cNvSpPr>
            <a:spLocks noGrp="1"/>
          </p:cNvSpPr>
          <p:nvPr>
            <p:ph type="dt" sz="half" idx="10"/>
          </p:nvPr>
        </p:nvSpPr>
        <p:spPr/>
        <p:txBody>
          <a:bodyPr/>
          <a:lstStyle/>
          <a:p>
            <a:fld id="{E34A0F3D-16B2-47B9-8469-D4FA55C592A5}" type="datetimeFigureOut">
              <a:rPr lang="en-US" smtClean="0"/>
              <a:t>12/18/2019</a:t>
            </a:fld>
            <a:endParaRPr lang="en-US"/>
          </a:p>
        </p:txBody>
      </p:sp>
      <p:sp>
        <p:nvSpPr>
          <p:cNvPr id="4" name="Footer Placeholder 3">
            <a:extLst>
              <a:ext uri="{FF2B5EF4-FFF2-40B4-BE49-F238E27FC236}">
                <a16:creationId xmlns:a16="http://schemas.microsoft.com/office/drawing/2014/main" id="{CB531C2D-F595-44CA-8BD8-3D2D358ED8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27AA81-522D-49AC-B03C-A28B0A8311C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320651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95F76D-4B2F-41BA-B12E-6EA2D8F60716}"/>
              </a:ext>
            </a:extLst>
          </p:cNvPr>
          <p:cNvSpPr>
            <a:spLocks noGrp="1"/>
          </p:cNvSpPr>
          <p:nvPr>
            <p:ph type="dt" sz="half" idx="10"/>
          </p:nvPr>
        </p:nvSpPr>
        <p:spPr/>
        <p:txBody>
          <a:bodyPr/>
          <a:lstStyle/>
          <a:p>
            <a:fld id="{E34A0F3D-16B2-47B9-8469-D4FA55C592A5}" type="datetimeFigureOut">
              <a:rPr lang="en-US" smtClean="0"/>
              <a:t>12/18/2019</a:t>
            </a:fld>
            <a:endParaRPr lang="en-US"/>
          </a:p>
        </p:txBody>
      </p:sp>
      <p:sp>
        <p:nvSpPr>
          <p:cNvPr id="3" name="Footer Placeholder 2">
            <a:extLst>
              <a:ext uri="{FF2B5EF4-FFF2-40B4-BE49-F238E27FC236}">
                <a16:creationId xmlns:a16="http://schemas.microsoft.com/office/drawing/2014/main" id="{3C6B24C6-3B80-4E16-8766-907D3695C1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EBC8BA-2A8E-4C9E-80E4-C027F0A2869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8373910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869E-5F81-4791-A822-72FC040FD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AC41BE-12E4-4552-BF02-68C5BECF10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927D3F-C59D-424F-896A-EA3C9366A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0D9E3-DCA7-4A93-81EE-87C38968D89D}"/>
              </a:ext>
            </a:extLst>
          </p:cNvPr>
          <p:cNvSpPr>
            <a:spLocks noGrp="1"/>
          </p:cNvSpPr>
          <p:nvPr>
            <p:ph type="dt" sz="half" idx="10"/>
          </p:nvPr>
        </p:nvSpPr>
        <p:spPr/>
        <p:txBody>
          <a:bodyPr/>
          <a:lstStyle/>
          <a:p>
            <a:fld id="{E34A0F3D-16B2-47B9-8469-D4FA55C592A5}" type="datetimeFigureOut">
              <a:rPr lang="en-US" smtClean="0"/>
              <a:t>12/18/2019</a:t>
            </a:fld>
            <a:endParaRPr lang="en-US"/>
          </a:p>
        </p:txBody>
      </p:sp>
      <p:sp>
        <p:nvSpPr>
          <p:cNvPr id="6" name="Footer Placeholder 5">
            <a:extLst>
              <a:ext uri="{FF2B5EF4-FFF2-40B4-BE49-F238E27FC236}">
                <a16:creationId xmlns:a16="http://schemas.microsoft.com/office/drawing/2014/main" id="{A7E83F20-F1E6-4C60-9514-4554F7FA8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C5CC3-4700-40A7-B805-2970AEC762DB}"/>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95480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C4F62-8944-45E6-A744-67472B1C8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4F4FBB-8405-4519-9276-C207E6EA65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E6196A-35F8-49ED-A1B4-224EC09B5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093E8-DD07-446E-935B-5057AFF55A88}"/>
              </a:ext>
            </a:extLst>
          </p:cNvPr>
          <p:cNvSpPr>
            <a:spLocks noGrp="1"/>
          </p:cNvSpPr>
          <p:nvPr>
            <p:ph type="dt" sz="half" idx="10"/>
          </p:nvPr>
        </p:nvSpPr>
        <p:spPr/>
        <p:txBody>
          <a:bodyPr/>
          <a:lstStyle/>
          <a:p>
            <a:fld id="{E34A0F3D-16B2-47B9-8469-D4FA55C592A5}" type="datetimeFigureOut">
              <a:rPr lang="en-US" smtClean="0"/>
              <a:t>12/18/2019</a:t>
            </a:fld>
            <a:endParaRPr lang="en-US"/>
          </a:p>
        </p:txBody>
      </p:sp>
      <p:sp>
        <p:nvSpPr>
          <p:cNvPr id="6" name="Footer Placeholder 5">
            <a:extLst>
              <a:ext uri="{FF2B5EF4-FFF2-40B4-BE49-F238E27FC236}">
                <a16:creationId xmlns:a16="http://schemas.microsoft.com/office/drawing/2014/main" id="{AE2D690A-B676-4863-932C-14A8322428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68906A-65A2-4F5F-840C-BDA77BEE9B2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7045599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1ADB-4138-47C9-A35D-FB473BBC9F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21F3C6-2B19-4466-89F1-4761A6D3DB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46F06-4EEE-41AE-A64F-A20184AFC70F}"/>
              </a:ext>
            </a:extLst>
          </p:cNvPr>
          <p:cNvSpPr>
            <a:spLocks noGrp="1"/>
          </p:cNvSpPr>
          <p:nvPr>
            <p:ph type="dt" sz="half" idx="10"/>
          </p:nvPr>
        </p:nvSpPr>
        <p:spPr/>
        <p:txBody>
          <a:bodyPr/>
          <a:lstStyle/>
          <a:p>
            <a:fld id="{E34A0F3D-16B2-47B9-8469-D4FA55C592A5}" type="datetimeFigureOut">
              <a:rPr lang="en-US" smtClean="0"/>
              <a:t>12/18/2019</a:t>
            </a:fld>
            <a:endParaRPr lang="en-US"/>
          </a:p>
        </p:txBody>
      </p:sp>
      <p:sp>
        <p:nvSpPr>
          <p:cNvPr id="5" name="Footer Placeholder 4">
            <a:extLst>
              <a:ext uri="{FF2B5EF4-FFF2-40B4-BE49-F238E27FC236}">
                <a16:creationId xmlns:a16="http://schemas.microsoft.com/office/drawing/2014/main" id="{286FC124-DE93-47F5-8A98-97D3BAF4A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A3FC6-A933-4677-B656-A0B6F07D8FB1}"/>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29544719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668606-8659-48C4-A4EA-7869B7CE4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0E9D87-6790-41DC-92C7-6085213C6B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92E5E-87CF-4BF9-A9E7-69519D613311}"/>
              </a:ext>
            </a:extLst>
          </p:cNvPr>
          <p:cNvSpPr>
            <a:spLocks noGrp="1"/>
          </p:cNvSpPr>
          <p:nvPr>
            <p:ph type="dt" sz="half" idx="10"/>
          </p:nvPr>
        </p:nvSpPr>
        <p:spPr/>
        <p:txBody>
          <a:bodyPr/>
          <a:lstStyle/>
          <a:p>
            <a:fld id="{E34A0F3D-16B2-47B9-8469-D4FA55C592A5}" type="datetimeFigureOut">
              <a:rPr lang="en-US" smtClean="0"/>
              <a:t>12/18/2019</a:t>
            </a:fld>
            <a:endParaRPr lang="en-US"/>
          </a:p>
        </p:txBody>
      </p:sp>
      <p:sp>
        <p:nvSpPr>
          <p:cNvPr id="5" name="Footer Placeholder 4">
            <a:extLst>
              <a:ext uri="{FF2B5EF4-FFF2-40B4-BE49-F238E27FC236}">
                <a16:creationId xmlns:a16="http://schemas.microsoft.com/office/drawing/2014/main" id="{1CA210D9-C753-454F-901C-38365A647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99413-97B8-414F-9C21-488CF58FEC02}"/>
              </a:ext>
            </a:extLst>
          </p:cNvPr>
          <p:cNvSpPr>
            <a:spLocks noGrp="1"/>
          </p:cNvSpPr>
          <p:nvPr>
            <p:ph type="sldNum" sz="quarter" idx="12"/>
          </p:nvPr>
        </p:nvSpPr>
        <p:spPr/>
        <p:txBody>
          <a:bodyPr/>
          <a:lstStyle/>
          <a:p>
            <a:fld id="{5D29D9AF-5994-4CE9-AA44-32E3961E5FB0}" type="slidenum">
              <a:rPr lang="en-US" smtClean="0"/>
              <a:t>‹#›</a:t>
            </a:fld>
            <a:endParaRPr lang="en-US"/>
          </a:p>
        </p:txBody>
      </p:sp>
    </p:spTree>
    <p:extLst>
      <p:ext uri="{BB962C8B-B14F-4D97-AF65-F5344CB8AC3E}">
        <p14:creationId xmlns:p14="http://schemas.microsoft.com/office/powerpoint/2010/main" val="19441204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2914585"/>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16869284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r="-111"/>
          <a:stretch/>
        </p:blipFill>
        <p:spPr>
          <a:xfrm>
            <a:off x="154652" y="145775"/>
            <a:ext cx="11896400" cy="6056243"/>
          </a:xfrm>
          <a:prstGeom prst="rect">
            <a:avLst/>
          </a:prstGeom>
        </p:spPr>
      </p:pic>
      <p:sp>
        <p:nvSpPr>
          <p:cNvPr id="8" name="Rectangle 7"/>
          <p:cNvSpPr/>
          <p:nvPr userDrawn="1"/>
        </p:nvSpPr>
        <p:spPr>
          <a:xfrm>
            <a:off x="287173" y="2246828"/>
            <a:ext cx="11612878" cy="383591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ectangle 8"/>
          <p:cNvSpPr/>
          <p:nvPr userDrawn="1"/>
        </p:nvSpPr>
        <p:spPr>
          <a:xfrm>
            <a:off x="287173" y="287993"/>
            <a:ext cx="1955410" cy="1958836"/>
          </a:xfrm>
          <a:prstGeom prst="rect">
            <a:avLst/>
          </a:prstGeom>
          <a:solidFill>
            <a:srgbClr val="DA3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116" y="974794"/>
            <a:ext cx="1731193" cy="599683"/>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163" y="6345152"/>
            <a:ext cx="1124826" cy="413760"/>
          </a:xfrm>
          <a:prstGeom prst="rect">
            <a:avLst/>
          </a:prstGeom>
        </p:spPr>
      </p:pic>
      <p:cxnSp>
        <p:nvCxnSpPr>
          <p:cNvPr id="12" name="Straight Connector 11"/>
          <p:cNvCxnSpPr/>
          <p:nvPr userDrawn="1"/>
        </p:nvCxnSpPr>
        <p:spPr>
          <a:xfrm>
            <a:off x="7954818" y="2633472"/>
            <a:ext cx="0" cy="3065094"/>
          </a:xfrm>
          <a:prstGeom prst="line">
            <a:avLst/>
          </a:prstGeom>
          <a:ln w="12700">
            <a:solidFill>
              <a:srgbClr val="DA3F2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10641" y="2490338"/>
            <a:ext cx="7293178" cy="968566"/>
          </a:xfrm>
        </p:spPr>
        <p:txBody>
          <a:bodyPr anchor="t">
            <a:normAutofit/>
          </a:bodyPr>
          <a:lstStyle>
            <a:lvl1pPr algn="l">
              <a:defRPr sz="2800" baseline="0">
                <a:solidFill>
                  <a:srgbClr val="323232"/>
                </a:solidFill>
              </a:defRPr>
            </a:lvl1pPr>
          </a:lstStyle>
          <a:p>
            <a:r>
              <a:rPr lang="en-US"/>
              <a:t>Click to edit one or two line title here lorem ipsum sit dolor </a:t>
            </a:r>
            <a:r>
              <a:rPr lang="en-US" err="1"/>
              <a:t>amet</a:t>
            </a:r>
            <a:r>
              <a:rPr lang="en-US"/>
              <a:t>, </a:t>
            </a:r>
            <a:r>
              <a:rPr lang="en-US" err="1"/>
              <a:t>consectetur</a:t>
            </a:r>
            <a:r>
              <a:rPr lang="en-US"/>
              <a:t>.</a:t>
            </a:r>
          </a:p>
        </p:txBody>
      </p:sp>
      <p:sp>
        <p:nvSpPr>
          <p:cNvPr id="5" name="Text Placeholder 4"/>
          <p:cNvSpPr>
            <a:spLocks noGrp="1"/>
          </p:cNvSpPr>
          <p:nvPr>
            <p:ph type="body" sz="quarter" idx="10" hasCustomPrompt="1"/>
          </p:nvPr>
        </p:nvSpPr>
        <p:spPr>
          <a:xfrm>
            <a:off x="511176" y="3589789"/>
            <a:ext cx="7292975" cy="1694731"/>
          </a:xfrm>
        </p:spPr>
        <p:txBody>
          <a:bodyPr>
            <a:normAutofit/>
          </a:bodyPr>
          <a:lstStyle>
            <a:lvl1pPr marL="0" indent="0">
              <a:buNone/>
              <a:defRPr sz="1400" baseline="0">
                <a:solidFill>
                  <a:srgbClr val="323232"/>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body text</a:t>
            </a:r>
          </a:p>
        </p:txBody>
      </p:sp>
      <p:sp>
        <p:nvSpPr>
          <p:cNvPr id="15" name="Text Placeholder 13"/>
          <p:cNvSpPr>
            <a:spLocks noGrp="1"/>
          </p:cNvSpPr>
          <p:nvPr>
            <p:ph type="body" sz="quarter" idx="11" hasCustomPrompt="1"/>
          </p:nvPr>
        </p:nvSpPr>
        <p:spPr>
          <a:xfrm>
            <a:off x="8105776" y="2490789"/>
            <a:ext cx="3591420" cy="1914957"/>
          </a:xfrm>
        </p:spPr>
        <p:txBody>
          <a:bodyPr>
            <a:normAutofit/>
          </a:bodyPr>
          <a:lstStyle>
            <a:lvl1pPr marL="91423" indent="-91423">
              <a:lnSpc>
                <a:spcPct val="120000"/>
              </a:lnSpc>
              <a:spcBef>
                <a:spcPts val="0"/>
              </a:spcBef>
              <a:buNone/>
              <a:defRPr sz="1800">
                <a:solidFill>
                  <a:srgbClr val="DA3F26"/>
                </a:solidFill>
                <a:latin typeface="+mj-lt"/>
              </a:defRPr>
            </a:lvl1pPr>
          </a:lstStyle>
          <a:p>
            <a:pPr lvl="0"/>
            <a:r>
              <a:rPr lang="en-US"/>
              <a:t>“Click to edit callout quote”</a:t>
            </a:r>
          </a:p>
        </p:txBody>
      </p:sp>
      <p:sp>
        <p:nvSpPr>
          <p:cNvPr id="19" name="Picture Placeholder 18"/>
          <p:cNvSpPr>
            <a:spLocks noGrp="1"/>
          </p:cNvSpPr>
          <p:nvPr>
            <p:ph type="pic" sz="quarter" idx="13" hasCustomPrompt="1"/>
          </p:nvPr>
        </p:nvSpPr>
        <p:spPr>
          <a:xfrm>
            <a:off x="8502238" y="4975925"/>
            <a:ext cx="2921824" cy="676275"/>
          </a:xfrm>
        </p:spPr>
        <p:txBody>
          <a:bodyPr anchor="ctr">
            <a:normAutofit/>
          </a:bodyPr>
          <a:lstStyle>
            <a:lvl1pPr marL="0" indent="0" algn="ctr">
              <a:buNone/>
              <a:defRPr sz="1200" baseline="0"/>
            </a:lvl1pPr>
          </a:lstStyle>
          <a:p>
            <a:r>
              <a:rPr lang="en-US"/>
              <a:t>Click to add partner logo</a:t>
            </a:r>
          </a:p>
        </p:txBody>
      </p:sp>
      <p:sp>
        <p:nvSpPr>
          <p:cNvPr id="21" name="Text Placeholder 20"/>
          <p:cNvSpPr>
            <a:spLocks noGrp="1"/>
          </p:cNvSpPr>
          <p:nvPr>
            <p:ph type="body" sz="quarter" idx="14" hasCustomPrompt="1"/>
          </p:nvPr>
        </p:nvSpPr>
        <p:spPr>
          <a:xfrm>
            <a:off x="8105776" y="4489450"/>
            <a:ext cx="3590925" cy="249238"/>
          </a:xfrm>
        </p:spPr>
        <p:txBody>
          <a:bodyPr>
            <a:noAutofit/>
          </a:bodyPr>
          <a:lstStyle>
            <a:lvl1pPr marL="0" indent="0" algn="r">
              <a:buNone/>
              <a:defRPr sz="1200" b="1" baseline="0">
                <a:solidFill>
                  <a:srgbClr val="DA3F26"/>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spTree>
    <p:extLst>
      <p:ext uri="{BB962C8B-B14F-4D97-AF65-F5344CB8AC3E}">
        <p14:creationId xmlns:p14="http://schemas.microsoft.com/office/powerpoint/2010/main" val="42531088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Mock with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6645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62001424"/>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5"/>
            <a:ext cx="11339774" cy="1223171"/>
          </a:xfrm>
        </p:spPr>
        <p:txBody>
          <a:bodyPr wrap="square" lIns="0" tIns="0" rIns="0" bIns="0">
            <a:spAutoFit/>
          </a:bodyPr>
          <a:lstStyle>
            <a:lvl1pPr marL="0" indent="0">
              <a:lnSpc>
                <a:spcPct val="90000"/>
              </a:lnSpc>
              <a:spcBef>
                <a:spcPts val="0"/>
              </a:spcBef>
              <a:spcAft>
                <a:spcPts val="1272"/>
              </a:spcAft>
              <a:buNone/>
              <a:defRPr sz="2549" b="0" i="0">
                <a:solidFill>
                  <a:srgbClr val="000000"/>
                </a:solidFill>
                <a:latin typeface="+mn-lt"/>
              </a:defRPr>
            </a:lvl1pPr>
            <a:lvl2pPr marL="224011" indent="0">
              <a:lnSpc>
                <a:spcPct val="90000"/>
              </a:lnSpc>
              <a:spcBef>
                <a:spcPts val="0"/>
              </a:spcBef>
              <a:spcAft>
                <a:spcPts val="1272"/>
              </a:spcAft>
              <a:buNone/>
              <a:defRPr sz="1961">
                <a:solidFill>
                  <a:srgbClr val="000000"/>
                </a:solidFill>
              </a:defRPr>
            </a:lvl2pPr>
            <a:lvl3pPr marL="448021" indent="0">
              <a:spcBef>
                <a:spcPts val="0"/>
              </a:spcBef>
              <a:spcAft>
                <a:spcPts val="1272"/>
              </a:spcAft>
              <a:buNone/>
              <a:defRPr sz="1961">
                <a:solidFill>
                  <a:srgbClr val="000000"/>
                </a:solidFill>
              </a:defRPr>
            </a:lvl3pPr>
            <a:lvl4pPr marL="672032" indent="0">
              <a:spcBef>
                <a:spcPts val="0"/>
              </a:spcBef>
              <a:spcAft>
                <a:spcPts val="1272"/>
              </a:spcAft>
              <a:buNone/>
              <a:defRPr sz="1961"/>
            </a:lvl4pPr>
            <a:lvl5pPr marL="896042"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9"/>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83952397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0799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8840148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25-97BF-4635-BE1F-14D3F88AC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0F054-C67A-49C9-976D-35984101C6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B2A17-3407-4F89-A51B-27A01103C4E6}"/>
              </a:ext>
            </a:extLst>
          </p:cNvPr>
          <p:cNvSpPr>
            <a:spLocks noGrp="1"/>
          </p:cNvSpPr>
          <p:nvPr>
            <p:ph type="dt" sz="half" idx="10"/>
          </p:nvPr>
        </p:nvSpPr>
        <p:spPr/>
        <p:txBody>
          <a:bodyPr/>
          <a:lstStyle/>
          <a:p>
            <a:fld id="{FE1574ED-52C2-42D4-A7A9-61C27B1A1640}" type="datetimeFigureOut">
              <a:rPr lang="en-US" smtClean="0"/>
              <a:t>12/18/2019</a:t>
            </a:fld>
            <a:endParaRPr lang="en-US"/>
          </a:p>
        </p:txBody>
      </p:sp>
      <p:sp>
        <p:nvSpPr>
          <p:cNvPr id="5" name="Footer Placeholder 4">
            <a:extLst>
              <a:ext uri="{FF2B5EF4-FFF2-40B4-BE49-F238E27FC236}">
                <a16:creationId xmlns:a16="http://schemas.microsoft.com/office/drawing/2014/main" id="{B7322253-A728-49E0-B818-9032D454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4DD4F-9BC0-46B1-9265-B782A930C1C6}"/>
              </a:ext>
            </a:extLst>
          </p:cNvPr>
          <p:cNvSpPr>
            <a:spLocks noGrp="1"/>
          </p:cNvSpPr>
          <p:nvPr>
            <p:ph type="sldNum" sz="quarter" idx="12"/>
          </p:nvPr>
        </p:nvSpPr>
        <p:spPr/>
        <p:txBody>
          <a:bodyPr/>
          <a:lstStyle/>
          <a:p>
            <a:fld id="{1AAFAA1F-43E2-48F9-9D55-8F38854121BB}" type="slidenum">
              <a:rPr lang="en-US" smtClean="0"/>
              <a:t>‹#›</a:t>
            </a:fld>
            <a:endParaRPr lang="en-US"/>
          </a:p>
        </p:txBody>
      </p:sp>
    </p:spTree>
    <p:extLst>
      <p:ext uri="{BB962C8B-B14F-4D97-AF65-F5344CB8AC3E}">
        <p14:creationId xmlns:p14="http://schemas.microsoft.com/office/powerpoint/2010/main" val="2444855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12/18/2019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12/18/2019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12/18/2019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12/18/2019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12/18/2019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12/18/2019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12/18/2019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12/18/2019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12/18/2019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12/18/2019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12/18/2019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55567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011528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828480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63720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12713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8869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921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9999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352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458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24320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9813911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190445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323916688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47615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783522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43269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553766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914463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98881062"/>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88912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33231717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65199350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002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0858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2765270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713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03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4946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3135121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246123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AE2929B-8E25-46AB-A44F-091855F8C7C1}"/>
              </a:ext>
            </a:extLst>
          </p:cNvPr>
          <p:cNvCxnSpPr/>
          <p:nvPr/>
        </p:nvCxnSpPr>
        <p:spPr>
          <a:xfrm>
            <a:off x="190778" y="700819"/>
            <a:ext cx="118872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F8C8F4B-46F1-4A2C-963C-21964128C83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96659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EE4D3-8026-4941-A1A3-531DE18409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200" y="197443"/>
            <a:ext cx="1933263" cy="866482"/>
          </a:xfrm>
          <a:prstGeom prst="rect">
            <a:avLst/>
          </a:prstGeom>
        </p:spPr>
      </p:pic>
      <p:sp>
        <p:nvSpPr>
          <p:cNvPr id="6" name="Title 1">
            <a:extLst>
              <a:ext uri="{FF2B5EF4-FFF2-40B4-BE49-F238E27FC236}">
                <a16:creationId xmlns:a16="http://schemas.microsoft.com/office/drawing/2014/main" id="{DEF4D5F4-A78C-468C-BAF3-11E88FA42E0F}"/>
              </a:ext>
            </a:extLst>
          </p:cNvPr>
          <p:cNvSpPr>
            <a:spLocks noGrp="1"/>
          </p:cNvSpPr>
          <p:nvPr>
            <p:ph type="title" hasCustomPrompt="1"/>
          </p:nvPr>
        </p:nvSpPr>
        <p:spPr bwMode="auto">
          <a:xfrm>
            <a:off x="457199" y="2496438"/>
            <a:ext cx="11277601" cy="932563"/>
          </a:xfrm>
          <a:noFill/>
        </p:spPr>
        <p:txBody>
          <a:bodyPr lIns="0" tIns="0" rIns="0" bIns="182880" anchor="b" anchorCtr="0"/>
          <a:lstStyle>
            <a:lvl1pPr marL="0" algn="l" defTabSz="896306" rtl="0" eaLnBrk="1" latinLnBrk="0" hangingPunct="1">
              <a:defRPr lang="en-US" sz="5400"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7" name="Text Placeholder 2">
            <a:extLst>
              <a:ext uri="{FF2B5EF4-FFF2-40B4-BE49-F238E27FC236}">
                <a16:creationId xmlns:a16="http://schemas.microsoft.com/office/drawing/2014/main" id="{7DBD3C71-A968-45DB-B0C5-A92069E58580}"/>
              </a:ext>
            </a:extLst>
          </p:cNvPr>
          <p:cNvSpPr>
            <a:spLocks noGrp="1"/>
          </p:cNvSpPr>
          <p:nvPr>
            <p:ph type="body" sz="quarter" idx="14" hasCustomPrompt="1"/>
          </p:nvPr>
        </p:nvSpPr>
        <p:spPr bwMode="auto">
          <a:xfrm>
            <a:off x="457200" y="3429000"/>
            <a:ext cx="11277600" cy="672414"/>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pic>
        <p:nvPicPr>
          <p:cNvPr id="5" name="Picture 4">
            <a:extLst>
              <a:ext uri="{FF2B5EF4-FFF2-40B4-BE49-F238E27FC236}">
                <a16:creationId xmlns:a16="http://schemas.microsoft.com/office/drawing/2014/main" id="{CC099B70-90D2-492D-A024-8164441AC4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200" y="197443"/>
            <a:ext cx="1933263" cy="866482"/>
          </a:xfrm>
          <a:prstGeom prst="rect">
            <a:avLst/>
          </a:prstGeom>
        </p:spPr>
      </p:pic>
    </p:spTree>
    <p:extLst>
      <p:ext uri="{BB962C8B-B14F-4D97-AF65-F5344CB8AC3E}">
        <p14:creationId xmlns:p14="http://schemas.microsoft.com/office/powerpoint/2010/main" val="302246728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199" y="1143000"/>
            <a:ext cx="11277603"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451059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11277601"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EC149DE9-6C27-440A-98B7-DAF581996DC8}"/>
              </a:ext>
            </a:extLst>
          </p:cNvPr>
          <p:cNvSpPr>
            <a:spLocks noGrp="1"/>
          </p:cNvSpPr>
          <p:nvPr>
            <p:ph type="body" sz="quarter" idx="10"/>
          </p:nvPr>
        </p:nvSpPr>
        <p:spPr>
          <a:xfrm>
            <a:off x="457199" y="1143000"/>
            <a:ext cx="11277601" cy="1511183"/>
          </a:xfrm>
        </p:spPr>
        <p:txBody>
          <a:bodyPr wrap="square">
            <a:spAutoFit/>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46753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6823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6C414026-6635-4AEF-B460-FD137DD42522}"/>
              </a:ext>
            </a:extLst>
          </p:cNvPr>
          <p:cNvSpPr>
            <a:spLocks noGrp="1"/>
          </p:cNvSpPr>
          <p:nvPr>
            <p:ph type="body" sz="quarter" idx="10"/>
          </p:nvPr>
        </p:nvSpPr>
        <p:spPr>
          <a:xfrm>
            <a:off x="457200" y="1143000"/>
            <a:ext cx="5486400" cy="15111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55E736-A583-4CCC-A48A-4308D79CB32D}"/>
              </a:ext>
            </a:extLst>
          </p:cNvPr>
          <p:cNvSpPr>
            <a:spLocks noGrp="1"/>
          </p:cNvSpPr>
          <p:nvPr>
            <p:ph type="body" sz="quarter" idx="11"/>
          </p:nvPr>
        </p:nvSpPr>
        <p:spPr>
          <a:xfrm>
            <a:off x="6248400" y="1142999"/>
            <a:ext cx="5486400"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36738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p>
        </p:txBody>
      </p:sp>
    </p:spTree>
    <p:extLst>
      <p:ext uri="{BB962C8B-B14F-4D97-AF65-F5344CB8AC3E}">
        <p14:creationId xmlns:p14="http://schemas.microsoft.com/office/powerpoint/2010/main" val="6580777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39472"/>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0"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36877219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421831274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image" Target="../media/image12.emf"/><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theme" Target="../theme/theme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theme" Target="../theme/theme5.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6.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image" Target="../media/image33.emf"/><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theme" Target="../theme/theme7.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image" Target="../media/image3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theme" Target="../theme/theme8.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5073" r:id="rId1"/>
    <p:sldLayoutId id="2147485074" r:id="rId2"/>
    <p:sldLayoutId id="2147484904" r:id="rId3"/>
    <p:sldLayoutId id="2147485075" r:id="rId4"/>
    <p:sldLayoutId id="2147485076" r:id="rId5"/>
    <p:sldLayoutId id="2147485077" r:id="rId6"/>
    <p:sldLayoutId id="2147485078" r:id="rId7"/>
    <p:sldLayoutId id="2147485079" r:id="rId8"/>
    <p:sldLayoutId id="2147484905" r:id="rId9"/>
    <p:sldLayoutId id="2147485080" r:id="rId10"/>
    <p:sldLayoutId id="2147485081" r:id="rId11"/>
    <p:sldLayoutId id="2147484906" r:id="rId12"/>
    <p:sldLayoutId id="2147485065" r:id="rId13"/>
    <p:sldLayoutId id="2147485066" r:id="rId14"/>
    <p:sldLayoutId id="2147485067" r:id="rId15"/>
    <p:sldLayoutId id="2147485068" r:id="rId16"/>
    <p:sldLayoutId id="2147485069" r:id="rId17"/>
    <p:sldLayoutId id="2147485070" r:id="rId18"/>
    <p:sldLayoutId id="2147485071"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4887" r:id="rId15"/>
    <p:sldLayoutId id="2147484888" r:id="rId16"/>
    <p:sldLayoutId id="2147484889" r:id="rId17"/>
    <p:sldLayoutId id="2147484890" r:id="rId18"/>
    <p:sldLayoutId id="2147484891" r:id="rId19"/>
    <p:sldLayoutId id="2147484892" r:id="rId20"/>
    <p:sldLayoutId id="2147484893" r:id="rId21"/>
    <p:sldLayoutId id="2147484894" r:id="rId22"/>
    <p:sldLayoutId id="2147484895" r:id="rId23"/>
    <p:sldLayoutId id="2147484896" r:id="rId24"/>
    <p:sldLayoutId id="2147484897" r:id="rId25"/>
    <p:sldLayoutId id="2147484898" r:id="rId26"/>
    <p:sldLayoutId id="2147484899" r:id="rId27"/>
    <p:sldLayoutId id="2147484900" r:id="rId28"/>
    <p:sldLayoutId id="2147484156" r:id="rId29"/>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12/18/2019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4902" r:id="rId1"/>
    <p:sldLayoutId id="2147484903"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cstate="screen">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476037286"/>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 id="2147484920" r:id="rId12"/>
    <p:sldLayoutId id="2147484921" r:id="rId13"/>
    <p:sldLayoutId id="2147484922" r:id="rId14"/>
    <p:sldLayoutId id="2147484923" r:id="rId15"/>
    <p:sldLayoutId id="2147484924" r:id="rId16"/>
    <p:sldLayoutId id="2147484925" r:id="rId17"/>
    <p:sldLayoutId id="2147484926" r:id="rId18"/>
    <p:sldLayoutId id="2147484927" r:id="rId19"/>
    <p:sldLayoutId id="2147484928" r:id="rId20"/>
    <p:sldLayoutId id="2147484929" r:id="rId21"/>
    <p:sldLayoutId id="2147484930" r:id="rId22"/>
    <p:sldLayoutId id="2147484931" r:id="rId23"/>
    <p:sldLayoutId id="2147484932" r:id="rId24"/>
    <p:sldLayoutId id="2147484933" r:id="rId25"/>
    <p:sldLayoutId id="2147484934" r:id="rId26"/>
    <p:sldLayoutId id="2147484935" r:id="rId27"/>
    <p:sldLayoutId id="2147484936" r:id="rId28"/>
    <p:sldLayoutId id="2147484937" r:id="rId29"/>
    <p:sldLayoutId id="2147484938" r:id="rId30"/>
    <p:sldLayoutId id="2147484939" r:id="rId31"/>
    <p:sldLayoutId id="2147484940"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7602" cy="4431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1" y="1142999"/>
            <a:ext cx="11277602" cy="1511183"/>
          </a:xfrm>
          <a:prstGeom prst="rect">
            <a:avLst/>
          </a:prstGeom>
        </p:spPr>
        <p:txBody>
          <a:bodyPr vert="horz" wrap="square" lIns="0" tIns="0" rIns="0" bIns="0" rtlCol="0">
            <a:spAutoFit/>
          </a:bodyPr>
          <a:lstStyle/>
          <a:p>
            <a:pPr marL="342900" lvl="0" indent="-342900"/>
            <a:r>
              <a:rPr lang="en-US"/>
              <a:t>Click to edit Master text styles</a:t>
            </a:r>
          </a:p>
          <a:p>
            <a:pPr marL="342900" lvl="1" indent="-342900"/>
            <a:r>
              <a:rPr lang="en-US"/>
              <a:t>Second level</a:t>
            </a:r>
          </a:p>
          <a:p>
            <a:pPr marL="342900" lvl="2" indent="-342900"/>
            <a:r>
              <a:rPr lang="en-US"/>
              <a:t>Third level</a:t>
            </a:r>
          </a:p>
          <a:p>
            <a:pPr marL="342900" lvl="3" indent="-342900"/>
            <a:r>
              <a:rPr lang="en-US"/>
              <a:t>Fourth level</a:t>
            </a:r>
          </a:p>
          <a:p>
            <a:pPr marL="342900" lvl="4" indent="-342900"/>
            <a:r>
              <a:rPr lang="en-US"/>
              <a:t>Fifth level</a:t>
            </a:r>
          </a:p>
        </p:txBody>
      </p:sp>
    </p:spTree>
    <p:extLst>
      <p:ext uri="{BB962C8B-B14F-4D97-AF65-F5344CB8AC3E}">
        <p14:creationId xmlns:p14="http://schemas.microsoft.com/office/powerpoint/2010/main" val="14588537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873" r:id="rId33"/>
    <p:sldLayoutId id="2147483875" r:id="rId34"/>
    <p:sldLayoutId id="2147483940" r:id="rId35"/>
  </p:sldLayoutIdLst>
  <p:transition>
    <p:fade/>
  </p:transition>
  <p:txStyles>
    <p:titleStyle>
      <a:lvl1pPr algn="l" defTabSz="932742" rtl="0" eaLnBrk="1" latinLnBrk="0" hangingPunct="1">
        <a:lnSpc>
          <a:spcPct val="90000"/>
        </a:lnSpc>
        <a:spcBef>
          <a:spcPct val="0"/>
        </a:spcBef>
        <a:buNone/>
        <a:defRPr lang="en-US" sz="3200" b="0" kern="1200" cap="none" spc="-102" baseline="0" dirty="0" smtClean="0">
          <a:ln w="3175">
            <a:noFill/>
          </a:ln>
          <a:gradFill>
            <a:gsLst>
              <a:gs pos="1250">
                <a:schemeClr val="tx2"/>
              </a:gs>
              <a:gs pos="100000">
                <a:schemeClr val="tx2"/>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2">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192">
          <p15:clr>
            <a:srgbClr val="C35EA4"/>
          </p15:clr>
        </p15:guide>
        <p15:guide id="17" pos="7488">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288">
          <p15:clr>
            <a:srgbClr val="C35EA4"/>
          </p15:clr>
        </p15:guide>
        <p15:guide id="26" orient="horz" pos="4128">
          <p15:clr>
            <a:srgbClr val="C35EA4"/>
          </p15:clr>
        </p15:guide>
        <p15:guide id="27" pos="288">
          <p15:clr>
            <a:srgbClr val="547EBF"/>
          </p15:clr>
        </p15:guide>
        <p15:guide id="28" pos="7392">
          <p15:clr>
            <a:srgbClr val="547EBF"/>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1EF4B-FE39-4CDF-B55F-17EF52268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5CB212-7441-4D89-99D1-02E3FCCFB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F9E91-FB5F-4AB7-93DE-08B11EDCF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ABF5-5CFF-4C45-A92C-A6D3AD04E695}" type="datetimeFigureOut">
              <a:rPr lang="en-US" smtClean="0"/>
              <a:t>12/18/2019</a:t>
            </a:fld>
            <a:endParaRPr lang="en-US"/>
          </a:p>
        </p:txBody>
      </p:sp>
      <p:sp>
        <p:nvSpPr>
          <p:cNvPr id="5" name="Footer Placeholder 4">
            <a:extLst>
              <a:ext uri="{FF2B5EF4-FFF2-40B4-BE49-F238E27FC236}">
                <a16:creationId xmlns:a16="http://schemas.microsoft.com/office/drawing/2014/main" id="{ECAF8008-F1E2-491C-9F24-173D5EDABB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9C1EC8-F707-492A-8422-02B1F1515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4DA3C-1F27-46FE-901A-E4EF1ACD0ED2}" type="slidenum">
              <a:rPr lang="en-US" smtClean="0"/>
              <a:t>‹#›</a:t>
            </a:fld>
            <a:endParaRPr lang="en-US"/>
          </a:p>
        </p:txBody>
      </p:sp>
    </p:spTree>
    <p:extLst>
      <p:ext uri="{BB962C8B-B14F-4D97-AF65-F5344CB8AC3E}">
        <p14:creationId xmlns:p14="http://schemas.microsoft.com/office/powerpoint/2010/main" val="1116984020"/>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264718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761" r:id="rId24"/>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F3345-6C20-4BD6-A01F-6E57A51999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CBFBB8-3309-40D9-9182-B4E746D595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3298D-9D90-435A-A3A2-3A635AB29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A0F3D-16B2-47B9-8469-D4FA55C592A5}" type="datetimeFigureOut">
              <a:rPr lang="en-US" smtClean="0"/>
              <a:t>12/18/2019</a:t>
            </a:fld>
            <a:endParaRPr lang="en-US"/>
          </a:p>
        </p:txBody>
      </p:sp>
      <p:sp>
        <p:nvSpPr>
          <p:cNvPr id="5" name="Footer Placeholder 4">
            <a:extLst>
              <a:ext uri="{FF2B5EF4-FFF2-40B4-BE49-F238E27FC236}">
                <a16:creationId xmlns:a16="http://schemas.microsoft.com/office/drawing/2014/main" id="{1A43281B-11E7-42C9-A5C3-88047354F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1CCF2F-F220-452B-93B8-0F2467E6B0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9D9AF-5994-4CE9-AA44-32E3961E5FB0}" type="slidenum">
              <a:rPr lang="en-US" smtClean="0"/>
              <a:t>‹#›</a:t>
            </a:fld>
            <a:endParaRPr lang="en-US"/>
          </a:p>
        </p:txBody>
      </p:sp>
    </p:spTree>
    <p:extLst>
      <p:ext uri="{BB962C8B-B14F-4D97-AF65-F5344CB8AC3E}">
        <p14:creationId xmlns:p14="http://schemas.microsoft.com/office/powerpoint/2010/main" val="69826073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1" r:id="rId13"/>
    <p:sldLayoutId id="2147483752" r:id="rId14"/>
    <p:sldLayoutId id="2147483753" r:id="rId15"/>
    <p:sldLayoutId id="2147483754" r:id="rId16"/>
    <p:sldLayoutId id="2147483755" r:id="rId17"/>
    <p:sldLayoutId id="2147483760" r:id="rId18"/>
    <p:sldLayoutId id="214748376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4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154.xml"/><Relationship Id="rId4" Type="http://schemas.openxmlformats.org/officeDocument/2006/relationships/image" Target="../media/image62.emf"/></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54.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58.xml"/><Relationship Id="rId5" Type="http://schemas.openxmlformats.org/officeDocument/2006/relationships/image" Target="../media/image67.png"/><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46.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157.xml"/><Relationship Id="rId6" Type="http://schemas.openxmlformats.org/officeDocument/2006/relationships/image" Target="../media/image74.jpe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xml"/><Relationship Id="rId1" Type="http://schemas.openxmlformats.org/officeDocument/2006/relationships/slideLayout" Target="../slideLayouts/slideLayout157.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jpe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15.xml"/><Relationship Id="rId16" Type="http://schemas.openxmlformats.org/officeDocument/2006/relationships/image" Target="../media/image95.png"/><Relationship Id="rId1" Type="http://schemas.openxmlformats.org/officeDocument/2006/relationships/slideLayout" Target="../slideLayouts/slideLayout158.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3.jpeg"/><Relationship Id="rId9" Type="http://schemas.openxmlformats.org/officeDocument/2006/relationships/image" Target="../media/image88.png"/><Relationship Id="rId14"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notesSlide" Target="../notesSlides/notesSlide16.xml"/><Relationship Id="rId16" Type="http://schemas.openxmlformats.org/officeDocument/2006/relationships/image" Target="../media/image109.jpeg"/><Relationship Id="rId1" Type="http://schemas.openxmlformats.org/officeDocument/2006/relationships/slideLayout" Target="../slideLayouts/slideLayout174.xml"/><Relationship Id="rId6" Type="http://schemas.openxmlformats.org/officeDocument/2006/relationships/image" Target="../media/image99.png"/><Relationship Id="rId11" Type="http://schemas.openxmlformats.org/officeDocument/2006/relationships/image" Target="../media/image104.jpeg"/><Relationship Id="rId5" Type="http://schemas.openxmlformats.org/officeDocument/2006/relationships/image" Target="../media/image98.jpeg"/><Relationship Id="rId15" Type="http://schemas.openxmlformats.org/officeDocument/2006/relationships/image" Target="../media/image108.jpe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24.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17.xml"/><Relationship Id="rId1" Type="http://schemas.openxmlformats.org/officeDocument/2006/relationships/slideLayout" Target="../slideLayouts/slideLayout161.xml"/><Relationship Id="rId5" Type="http://schemas.openxmlformats.org/officeDocument/2006/relationships/image" Target="../media/image112.png"/><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15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7.xml"/><Relationship Id="rId1" Type="http://schemas.openxmlformats.org/officeDocument/2006/relationships/themeOverride" Target="../theme/themeOverr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167.xml"/></Relationships>
</file>

<file path=ppt/slides/_rels/slide2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67.xml"/></Relationships>
</file>

<file path=ppt/slides/_rels/slide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167.xml"/></Relationships>
</file>

<file path=ppt/slides/_rels/slide3.xml.rels><?xml version="1.0" encoding="UTF-8" standalone="yes"?>
<Relationships xmlns="http://schemas.openxmlformats.org/package/2006/relationships"><Relationship Id="rId8" Type="http://schemas.openxmlformats.org/officeDocument/2006/relationships/hyperlink" Target="https://aka.ms/O365ChampionResourc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3.png"/><Relationship Id="rId12"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91.xml"/><Relationship Id="rId6" Type="http://schemas.microsoft.com/office/2007/relationships/hdphoto" Target="../media/hdphoto2.wdp"/><Relationship Id="rId11" Type="http://schemas.openxmlformats.org/officeDocument/2006/relationships/image" Target="../media/image125.png"/><Relationship Id="rId5" Type="http://schemas.openxmlformats.org/officeDocument/2006/relationships/image" Target="../media/image12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4.png"/><Relationship Id="rId1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91.xml"/><Relationship Id="rId6" Type="http://schemas.microsoft.com/office/2007/relationships/hdphoto" Target="../media/hdphoto8.wdp"/><Relationship Id="rId5" Type="http://schemas.openxmlformats.org/officeDocument/2006/relationships/image" Target="../media/image128.png"/><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10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3.xml.rels><?xml version="1.0" encoding="UTF-8" standalone="yes"?>
<Relationships xmlns="http://schemas.openxmlformats.org/package/2006/relationships"><Relationship Id="rId3" Type="http://schemas.openxmlformats.org/officeDocument/2006/relationships/hyperlink" Target="https://aka.ms/StreamRoadmap" TargetMode="External"/><Relationship Id="rId2" Type="http://schemas.openxmlformats.org/officeDocument/2006/relationships/notesSlide" Target="../notesSlides/notesSlide25.xml"/><Relationship Id="rId1" Type="http://schemas.openxmlformats.org/officeDocument/2006/relationships/slideLayout" Target="../slideLayouts/slideLayout124.xml"/><Relationship Id="rId5" Type="http://schemas.openxmlformats.org/officeDocument/2006/relationships/image" Target="../media/image136.svg"/><Relationship Id="rId4" Type="http://schemas.openxmlformats.org/officeDocument/2006/relationships/image" Target="../media/image13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7.xml"/><Relationship Id="rId1" Type="http://schemas.openxmlformats.org/officeDocument/2006/relationships/slideLayout" Target="../slideLayouts/slideLayout55.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8.xml"/><Relationship Id="rId4" Type="http://schemas.openxmlformats.org/officeDocument/2006/relationships/hyperlink" Target="https://teams.conversationalgeek.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8.xml"/><Relationship Id="rId1" Type="http://schemas.openxmlformats.org/officeDocument/2006/relationships/slideLayout" Target="../slideLayouts/slideLayout55.xml"/><Relationship Id="rId5" Type="http://schemas.openxmlformats.org/officeDocument/2006/relationships/image" Target="../media/image143.png"/><Relationship Id="rId4" Type="http://schemas.openxmlformats.org/officeDocument/2006/relationships/image" Target="../media/image14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8.xml"/><Relationship Id="rId4" Type="http://schemas.openxmlformats.org/officeDocument/2006/relationships/hyperlink" Target="https://teams.conversationalgeek.com/"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0.jpeg"/><Relationship Id="rId1" Type="http://schemas.openxmlformats.org/officeDocument/2006/relationships/slideLayout" Target="../slideLayouts/slideLayout5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0.jpeg"/><Relationship Id="rId1" Type="http://schemas.openxmlformats.org/officeDocument/2006/relationships/slideLayout" Target="../slideLayouts/slideLayout5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312224" y="4036376"/>
            <a:ext cx="585787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1581735" y="4743063"/>
            <a:ext cx="5501250"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Segoe UI Light" panose="020B0502040204020203" pitchFamily="34" charset="0"/>
                <a:cs typeface="Segoe UI Light" panose="020B0502040204020203" pitchFamily="34" charset="0"/>
              </a:rPr>
              <a:t>December 2019 Monthly Meeting</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600">
                <a:solidFill>
                  <a:prstClr val="white"/>
                </a:solidFill>
                <a:latin typeface="Segoe UI Light" panose="020B0502040204020203" pitchFamily="34" charset="0"/>
                <a:cs typeface="Segoe UI Light" panose="020B0502040204020203" pitchFamily="34" charset="0"/>
              </a:rPr>
              <a:t>Karuana Gatimu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pic>
        <p:nvPicPr>
          <p:cNvPr id="7" name="Picture 6" descr="A close up of a sign&#10;&#10;Description automatically generated">
            <a:extLst>
              <a:ext uri="{FF2B5EF4-FFF2-40B4-BE49-F238E27FC236}">
                <a16:creationId xmlns:a16="http://schemas.microsoft.com/office/drawing/2014/main" id="{5D068C68-C5EE-4A03-BC8F-A57D731D92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166" y="3271338"/>
            <a:ext cx="1402569" cy="1530076"/>
          </a:xfrm>
          <a:prstGeom prst="rect">
            <a:avLst/>
          </a:prstGeom>
        </p:spPr>
      </p:pic>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Transforming Communication</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4400" dirty="0">
                <a:latin typeface="Segoe UI Semibold" panose="020B0702040204020203" pitchFamily="34" charset="0"/>
                <a:cs typeface="Segoe UI Semibold" panose="020B0702040204020203" pitchFamily="34" charset="0"/>
              </a:rPr>
              <a:t>Microsoft Stream &amp; Live Events</a:t>
            </a:r>
            <a:br>
              <a:rPr lang="en-US" sz="4400" dirty="0">
                <a:latin typeface="Segoe UI Semibold" panose="020B0702040204020203" pitchFamily="34" charset="0"/>
                <a:cs typeface="Segoe UI Semibold" panose="020B0702040204020203" pitchFamily="34" charset="0"/>
              </a:rPr>
            </a:br>
            <a:r>
              <a:rPr lang="en-US" sz="3200" dirty="0">
                <a:latin typeface="Segoe UI Semibold" panose="020B0702040204020203" pitchFamily="34" charset="0"/>
                <a:cs typeface="Segoe UI Semibold" panose="020B0702040204020203" pitchFamily="34" charset="0"/>
              </a:rPr>
              <a:t>(with Yammer &amp; Teams!)</a:t>
            </a:r>
            <a:endParaRPr lang="en-US" sz="4400" dirty="0"/>
          </a:p>
        </p:txBody>
      </p:sp>
    </p:spTree>
    <p:extLst>
      <p:ext uri="{BB962C8B-B14F-4D97-AF65-F5344CB8AC3E}">
        <p14:creationId xmlns:p14="http://schemas.microsoft.com/office/powerpoint/2010/main" val="3233588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C933-9247-4ABA-AD22-A4CB85E11D6D}"/>
              </a:ext>
            </a:extLst>
          </p:cNvPr>
          <p:cNvSpPr>
            <a:spLocks noGrp="1"/>
          </p:cNvSpPr>
          <p:nvPr>
            <p:ph type="title"/>
          </p:nvPr>
        </p:nvSpPr>
        <p:spPr>
          <a:xfrm>
            <a:off x="190778" y="101774"/>
            <a:ext cx="10515600" cy="555949"/>
          </a:xfrm>
        </p:spPr>
        <p:txBody>
          <a:bodyPr/>
          <a:lstStyle/>
          <a:p>
            <a:r>
              <a:rPr lang="en-US" dirty="0"/>
              <a:t>Types of Meetings</a:t>
            </a:r>
          </a:p>
        </p:txBody>
      </p:sp>
      <p:sp>
        <p:nvSpPr>
          <p:cNvPr id="7" name="Rectangle: Rounded Corners 6">
            <a:extLst>
              <a:ext uri="{FF2B5EF4-FFF2-40B4-BE49-F238E27FC236}">
                <a16:creationId xmlns:a16="http://schemas.microsoft.com/office/drawing/2014/main" id="{C87C16D2-F227-46DD-9285-A730DF3CB62C}"/>
              </a:ext>
            </a:extLst>
          </p:cNvPr>
          <p:cNvSpPr/>
          <p:nvPr/>
        </p:nvSpPr>
        <p:spPr>
          <a:xfrm>
            <a:off x="2129539" y="1079374"/>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B"/>
                </a:solidFill>
                <a:effectLst/>
                <a:uLnTx/>
                <a:uFillTx/>
                <a:latin typeface="Segoe UI Semibold" panose="020B0702040204020203" pitchFamily="34" charset="0"/>
                <a:ea typeface="+mn-ea"/>
                <a:cs typeface="Segoe UI Semibold" panose="020B0702040204020203" pitchFamily="34" charset="0"/>
              </a:rPr>
              <a:t>Product Demo</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17" name="TextBox 16">
            <a:extLst>
              <a:ext uri="{FF2B5EF4-FFF2-40B4-BE49-F238E27FC236}">
                <a16:creationId xmlns:a16="http://schemas.microsoft.com/office/drawing/2014/main" id="{B064143A-5B6D-464F-9510-5FC82873E4B1}"/>
              </a:ext>
            </a:extLst>
          </p:cNvPr>
          <p:cNvSpPr txBox="1"/>
          <p:nvPr/>
        </p:nvSpPr>
        <p:spPr>
          <a:xfrm>
            <a:off x="2194512" y="1269689"/>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9" name="Rectangle: Rounded Corners 8">
            <a:extLst>
              <a:ext uri="{FF2B5EF4-FFF2-40B4-BE49-F238E27FC236}">
                <a16:creationId xmlns:a16="http://schemas.microsoft.com/office/drawing/2014/main" id="{53E4086C-1CB5-4CE2-93CC-5D22122AA1FD}"/>
              </a:ext>
            </a:extLst>
          </p:cNvPr>
          <p:cNvSpPr/>
          <p:nvPr/>
        </p:nvSpPr>
        <p:spPr>
          <a:xfrm>
            <a:off x="8639914" y="1171003"/>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SCRUM</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18" name="TextBox 17">
            <a:extLst>
              <a:ext uri="{FF2B5EF4-FFF2-40B4-BE49-F238E27FC236}">
                <a16:creationId xmlns:a16="http://schemas.microsoft.com/office/drawing/2014/main" id="{2CD7D9F1-F903-470C-B207-5B48D051D758}"/>
              </a:ext>
            </a:extLst>
          </p:cNvPr>
          <p:cNvSpPr txBox="1"/>
          <p:nvPr/>
        </p:nvSpPr>
        <p:spPr>
          <a:xfrm>
            <a:off x="8702448" y="1417616"/>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11" name="Rectangle: Rounded Corners 10">
            <a:extLst>
              <a:ext uri="{FF2B5EF4-FFF2-40B4-BE49-F238E27FC236}">
                <a16:creationId xmlns:a16="http://schemas.microsoft.com/office/drawing/2014/main" id="{43A549FB-10E0-4EEF-B9D8-5051FA06924E}"/>
              </a:ext>
            </a:extLst>
          </p:cNvPr>
          <p:cNvSpPr/>
          <p:nvPr/>
        </p:nvSpPr>
        <p:spPr>
          <a:xfrm>
            <a:off x="4573821" y="3317884"/>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rgbClr val="3B3B3B"/>
                </a:solidFill>
                <a:latin typeface="Segoe UI Semibold" panose="020B0702040204020203" pitchFamily="34" charset="0"/>
                <a:cs typeface="Segoe UI Semibold" panose="020B0702040204020203" pitchFamily="34" charset="0"/>
              </a:rPr>
              <a:t>Shiproom</a:t>
            </a:r>
            <a:endParaRPr kumimoji="0" lang="en-US" sz="105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0" name="TextBox 19">
            <a:extLst>
              <a:ext uri="{FF2B5EF4-FFF2-40B4-BE49-F238E27FC236}">
                <a16:creationId xmlns:a16="http://schemas.microsoft.com/office/drawing/2014/main" id="{D373D86D-7058-4B76-9A93-3BE3CE297C37}"/>
              </a:ext>
            </a:extLst>
          </p:cNvPr>
          <p:cNvSpPr txBox="1"/>
          <p:nvPr/>
        </p:nvSpPr>
        <p:spPr>
          <a:xfrm>
            <a:off x="4638794" y="3560482"/>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12" name="Rectangle: Rounded Corners 11">
            <a:extLst>
              <a:ext uri="{FF2B5EF4-FFF2-40B4-BE49-F238E27FC236}">
                <a16:creationId xmlns:a16="http://schemas.microsoft.com/office/drawing/2014/main" id="{3D93BB5F-F318-4648-A9F7-E4787A5E0D3C}"/>
              </a:ext>
            </a:extLst>
          </p:cNvPr>
          <p:cNvSpPr/>
          <p:nvPr/>
        </p:nvSpPr>
        <p:spPr>
          <a:xfrm>
            <a:off x="370072" y="2131455"/>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Project Update</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1" name="TextBox 20">
            <a:extLst>
              <a:ext uri="{FF2B5EF4-FFF2-40B4-BE49-F238E27FC236}">
                <a16:creationId xmlns:a16="http://schemas.microsoft.com/office/drawing/2014/main" id="{E646CA71-65F4-446C-A259-EF6C0A64B197}"/>
              </a:ext>
            </a:extLst>
          </p:cNvPr>
          <p:cNvSpPr txBox="1"/>
          <p:nvPr/>
        </p:nvSpPr>
        <p:spPr>
          <a:xfrm>
            <a:off x="432605" y="2374053"/>
            <a:ext cx="540876" cy="407910"/>
          </a:xfrm>
          <a:prstGeom prst="rect">
            <a:avLst/>
          </a:prstGeom>
          <a:noFill/>
        </p:spPr>
        <p:txBody>
          <a:bodyPr wrap="square">
            <a:spAutoFit/>
          </a:bodyPr>
          <a:lstStyle/>
          <a:p>
            <a:r>
              <a:rPr lang="en-US" sz="2800">
                <a:latin typeface="Skype Assets" pitchFamily="2" charset="0"/>
              </a:rPr>
              <a:t></a:t>
            </a:r>
            <a:endParaRPr lang="en-US" sz="2800"/>
          </a:p>
        </p:txBody>
      </p:sp>
      <p:sp>
        <p:nvSpPr>
          <p:cNvPr id="13" name="Rectangle: Rounded Corners 12">
            <a:extLst>
              <a:ext uri="{FF2B5EF4-FFF2-40B4-BE49-F238E27FC236}">
                <a16:creationId xmlns:a16="http://schemas.microsoft.com/office/drawing/2014/main" id="{AAF6FD9F-E6EC-4804-B2D9-25048E02DBE7}"/>
              </a:ext>
            </a:extLst>
          </p:cNvPr>
          <p:cNvSpPr/>
          <p:nvPr/>
        </p:nvSpPr>
        <p:spPr>
          <a:xfrm>
            <a:off x="868817" y="3180588"/>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Exec Review</a:t>
            </a:r>
            <a:endParaRPr kumimoji="0" lang="en-US" sz="160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2" name="TextBox 21">
            <a:extLst>
              <a:ext uri="{FF2B5EF4-FFF2-40B4-BE49-F238E27FC236}">
                <a16:creationId xmlns:a16="http://schemas.microsoft.com/office/drawing/2014/main" id="{B0D11445-6092-4FBC-8CE9-0E96B0611261}"/>
              </a:ext>
            </a:extLst>
          </p:cNvPr>
          <p:cNvSpPr txBox="1"/>
          <p:nvPr/>
        </p:nvSpPr>
        <p:spPr>
          <a:xfrm>
            <a:off x="932571" y="3430402"/>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14" name="Rectangle: Rounded Corners 13">
            <a:extLst>
              <a:ext uri="{FF2B5EF4-FFF2-40B4-BE49-F238E27FC236}">
                <a16:creationId xmlns:a16="http://schemas.microsoft.com/office/drawing/2014/main" id="{1A5BA84E-8F6A-4208-8164-92B0B2701ADF}"/>
              </a:ext>
            </a:extLst>
          </p:cNvPr>
          <p:cNvSpPr/>
          <p:nvPr/>
        </p:nvSpPr>
        <p:spPr>
          <a:xfrm>
            <a:off x="3162771" y="2229928"/>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Spec Review</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3" name="TextBox 22">
            <a:extLst>
              <a:ext uri="{FF2B5EF4-FFF2-40B4-BE49-F238E27FC236}">
                <a16:creationId xmlns:a16="http://schemas.microsoft.com/office/drawing/2014/main" id="{50D90AD6-9408-491C-986F-6E2BC7673B97}"/>
              </a:ext>
            </a:extLst>
          </p:cNvPr>
          <p:cNvSpPr txBox="1"/>
          <p:nvPr/>
        </p:nvSpPr>
        <p:spPr>
          <a:xfrm>
            <a:off x="3227744" y="2459438"/>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15" name="Rectangle: Rounded Corners 14">
            <a:extLst>
              <a:ext uri="{FF2B5EF4-FFF2-40B4-BE49-F238E27FC236}">
                <a16:creationId xmlns:a16="http://schemas.microsoft.com/office/drawing/2014/main" id="{CAE0C679-1775-45D3-9714-E1277B880571}"/>
              </a:ext>
            </a:extLst>
          </p:cNvPr>
          <p:cNvSpPr/>
          <p:nvPr/>
        </p:nvSpPr>
        <p:spPr>
          <a:xfrm>
            <a:off x="5041591" y="1292237"/>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3B3B3B"/>
                </a:solidFill>
                <a:latin typeface="Segoe UI Semibold" panose="020B0702040204020203" pitchFamily="34" charset="0"/>
                <a:cs typeface="Segoe UI Semibold" panose="020B0702040204020203" pitchFamily="34" charset="0"/>
              </a:rPr>
              <a:t>Trainings</a:t>
            </a:r>
            <a:endParaRPr kumimoji="0" lang="en-US" sz="1050" b="1"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4" name="TextBox 23">
            <a:extLst>
              <a:ext uri="{FF2B5EF4-FFF2-40B4-BE49-F238E27FC236}">
                <a16:creationId xmlns:a16="http://schemas.microsoft.com/office/drawing/2014/main" id="{AF5B3222-0239-465B-A164-39D04F938545}"/>
              </a:ext>
            </a:extLst>
          </p:cNvPr>
          <p:cNvSpPr txBox="1"/>
          <p:nvPr/>
        </p:nvSpPr>
        <p:spPr>
          <a:xfrm>
            <a:off x="5107186" y="1524700"/>
            <a:ext cx="540876" cy="407910"/>
          </a:xfrm>
          <a:prstGeom prst="rect">
            <a:avLst/>
          </a:prstGeom>
          <a:noFill/>
        </p:spPr>
        <p:txBody>
          <a:bodyPr wrap="square">
            <a:spAutoFit/>
          </a:bodyPr>
          <a:lstStyle/>
          <a:p>
            <a:r>
              <a:rPr lang="en-US" sz="2800" b="1" dirty="0">
                <a:latin typeface="Skype Assets" pitchFamily="2" charset="0"/>
              </a:rPr>
              <a:t></a:t>
            </a:r>
            <a:endParaRPr lang="en-US" sz="2800" b="1" dirty="0"/>
          </a:p>
        </p:txBody>
      </p:sp>
      <p:sp>
        <p:nvSpPr>
          <p:cNvPr id="16" name="Rectangle: Rounded Corners 15">
            <a:extLst>
              <a:ext uri="{FF2B5EF4-FFF2-40B4-BE49-F238E27FC236}">
                <a16:creationId xmlns:a16="http://schemas.microsoft.com/office/drawing/2014/main" id="{438FD30F-3CE0-4C6E-BBD6-71C218809EEE}"/>
              </a:ext>
            </a:extLst>
          </p:cNvPr>
          <p:cNvSpPr/>
          <p:nvPr/>
        </p:nvSpPr>
        <p:spPr>
          <a:xfrm>
            <a:off x="8952455" y="2685896"/>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lvl="0">
              <a:defRPr/>
            </a:pPr>
            <a:r>
              <a:rPr lang="en-US" sz="1600" b="1" dirty="0">
                <a:solidFill>
                  <a:srgbClr val="3B3B3B"/>
                </a:solidFill>
                <a:latin typeface="Segoe UI Semibold" panose="020B0702040204020203" pitchFamily="34" charset="0"/>
                <a:cs typeface="Segoe UI Semibold" panose="020B0702040204020203" pitchFamily="34" charset="0"/>
              </a:rPr>
              <a:t>Town Hall</a:t>
            </a:r>
            <a:endParaRPr lang="en-US" sz="1050" b="1" dirty="0">
              <a:solidFill>
                <a:srgbClr val="3B3B3B"/>
              </a:solidFill>
              <a:cs typeface="Segoe UI Semilight" panose="020B0402040204020203" pitchFamily="34" charset="0"/>
            </a:endParaRPr>
          </a:p>
        </p:txBody>
      </p:sp>
      <p:sp>
        <p:nvSpPr>
          <p:cNvPr id="25" name="TextBox 24">
            <a:extLst>
              <a:ext uri="{FF2B5EF4-FFF2-40B4-BE49-F238E27FC236}">
                <a16:creationId xmlns:a16="http://schemas.microsoft.com/office/drawing/2014/main" id="{0ED54013-5E98-474C-9802-9FBA20B682E3}"/>
              </a:ext>
            </a:extLst>
          </p:cNvPr>
          <p:cNvSpPr txBox="1"/>
          <p:nvPr/>
        </p:nvSpPr>
        <p:spPr>
          <a:xfrm>
            <a:off x="9018050" y="2857751"/>
            <a:ext cx="540876" cy="523220"/>
          </a:xfrm>
          <a:prstGeom prst="rect">
            <a:avLst/>
          </a:prstGeom>
          <a:noFill/>
        </p:spPr>
        <p:txBody>
          <a:bodyPr wrap="square">
            <a:spAutoFit/>
          </a:bodyPr>
          <a:lstStyle/>
          <a:p>
            <a:r>
              <a:rPr lang="en-US" sz="2800" b="1" dirty="0">
                <a:latin typeface="Skype Assets" pitchFamily="2" charset="0"/>
              </a:rPr>
              <a:t></a:t>
            </a:r>
            <a:endParaRPr lang="en-US" sz="2800" b="1" dirty="0"/>
          </a:p>
        </p:txBody>
      </p:sp>
      <p:sp>
        <p:nvSpPr>
          <p:cNvPr id="26" name="Rectangle: Rounded Corners 25">
            <a:extLst>
              <a:ext uri="{FF2B5EF4-FFF2-40B4-BE49-F238E27FC236}">
                <a16:creationId xmlns:a16="http://schemas.microsoft.com/office/drawing/2014/main" id="{D6E16B36-55A6-4D85-B37B-F87CB2807815}"/>
              </a:ext>
            </a:extLst>
          </p:cNvPr>
          <p:cNvSpPr/>
          <p:nvPr/>
        </p:nvSpPr>
        <p:spPr>
          <a:xfrm>
            <a:off x="6457479" y="2242277"/>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Sales Webinars</a:t>
            </a:r>
            <a:endParaRPr kumimoji="0" lang="en-US" sz="105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7" name="TextBox 26">
            <a:extLst>
              <a:ext uri="{FF2B5EF4-FFF2-40B4-BE49-F238E27FC236}">
                <a16:creationId xmlns:a16="http://schemas.microsoft.com/office/drawing/2014/main" id="{457F75B7-BB7F-42BD-8790-80D4D8FFE702}"/>
              </a:ext>
            </a:extLst>
          </p:cNvPr>
          <p:cNvSpPr txBox="1"/>
          <p:nvPr/>
        </p:nvSpPr>
        <p:spPr>
          <a:xfrm>
            <a:off x="6517572" y="2488890"/>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Tree>
    <p:extLst>
      <p:ext uri="{BB962C8B-B14F-4D97-AF65-F5344CB8AC3E}">
        <p14:creationId xmlns:p14="http://schemas.microsoft.com/office/powerpoint/2010/main" val="97795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par>
                          <p:cTn id="55" fill="hold">
                            <p:stCondLst>
                              <p:cond delay="2500"/>
                            </p:stCondLst>
                            <p:childTnLst>
                              <p:par>
                                <p:cTn id="56" presetID="10"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par>
                          <p:cTn id="62" fill="hold">
                            <p:stCondLst>
                              <p:cond delay="3000"/>
                            </p:stCondLst>
                            <p:childTnLst>
                              <p:par>
                                <p:cTn id="63" presetID="10"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9" grpId="0" animBg="1"/>
      <p:bldP spid="18" grpId="0"/>
      <p:bldP spid="11" grpId="0" animBg="1"/>
      <p:bldP spid="20" grpId="0"/>
      <p:bldP spid="12" grpId="0" animBg="1"/>
      <p:bldP spid="21" grpId="0"/>
      <p:bldP spid="13" grpId="0" animBg="1"/>
      <p:bldP spid="22" grpId="0"/>
      <p:bldP spid="14" grpId="0" animBg="1"/>
      <p:bldP spid="23" grpId="0"/>
      <p:bldP spid="15" grpId="0" animBg="1"/>
      <p:bldP spid="24" grpId="0"/>
      <p:bldP spid="16" grpId="0" animBg="1"/>
      <p:bldP spid="25" grpId="0"/>
      <p:bldP spid="2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1F7F22DB-9FC9-4DD6-9966-217FAFA8B77C}"/>
              </a:ext>
            </a:extLst>
          </p:cNvPr>
          <p:cNvSpPr/>
          <p:nvPr/>
        </p:nvSpPr>
        <p:spPr>
          <a:xfrm>
            <a:off x="4573821" y="3317884"/>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rgbClr val="3B3B3B"/>
                </a:solidFill>
                <a:latin typeface="Segoe UI Semibold" panose="020B0702040204020203" pitchFamily="34" charset="0"/>
                <a:cs typeface="Segoe UI Semibold" panose="020B0702040204020203" pitchFamily="34" charset="0"/>
              </a:rPr>
              <a:t>Shiproom</a:t>
            </a:r>
            <a:endParaRPr kumimoji="0" lang="en-US" sz="105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 name="Title 1">
            <a:extLst>
              <a:ext uri="{FF2B5EF4-FFF2-40B4-BE49-F238E27FC236}">
                <a16:creationId xmlns:a16="http://schemas.microsoft.com/office/drawing/2014/main" id="{0542C933-9247-4ABA-AD22-A4CB85E11D6D}"/>
              </a:ext>
            </a:extLst>
          </p:cNvPr>
          <p:cNvSpPr>
            <a:spLocks noGrp="1"/>
          </p:cNvSpPr>
          <p:nvPr>
            <p:ph type="title"/>
          </p:nvPr>
        </p:nvSpPr>
        <p:spPr>
          <a:xfrm>
            <a:off x="190778" y="101774"/>
            <a:ext cx="10515600" cy="555949"/>
          </a:xfrm>
        </p:spPr>
        <p:txBody>
          <a:bodyPr/>
          <a:lstStyle/>
          <a:p>
            <a:r>
              <a:rPr lang="en-US" dirty="0"/>
              <a:t>Purpose of Meetings</a:t>
            </a:r>
          </a:p>
        </p:txBody>
      </p:sp>
      <p:sp>
        <p:nvSpPr>
          <p:cNvPr id="65" name="Rectangle 64">
            <a:extLst>
              <a:ext uri="{FF2B5EF4-FFF2-40B4-BE49-F238E27FC236}">
                <a16:creationId xmlns:a16="http://schemas.microsoft.com/office/drawing/2014/main" id="{704E61D2-F696-44D4-9EC8-D0004833E7EB}"/>
              </a:ext>
            </a:extLst>
          </p:cNvPr>
          <p:cNvSpPr/>
          <p:nvPr/>
        </p:nvSpPr>
        <p:spPr bwMode="auto">
          <a:xfrm>
            <a:off x="1044352" y="5469977"/>
            <a:ext cx="1890929" cy="868680"/>
          </a:xfrm>
          <a:prstGeom prst="rect">
            <a:avLst/>
          </a:prstGeom>
          <a:ln w="28575">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4000" dirty="0">
                <a:solidFill>
                  <a:sysClr val="windowText" lastClr="000000"/>
                </a:solidFill>
                <a:ea typeface="Segoe UI" pitchFamily="34" charset="0"/>
                <a:cs typeface="Segoe UI" pitchFamily="34" charset="0"/>
              </a:rPr>
              <a:t>Why?</a:t>
            </a:r>
          </a:p>
        </p:txBody>
      </p:sp>
      <p:sp>
        <p:nvSpPr>
          <p:cNvPr id="67" name="Rectangle 66">
            <a:extLst>
              <a:ext uri="{FF2B5EF4-FFF2-40B4-BE49-F238E27FC236}">
                <a16:creationId xmlns:a16="http://schemas.microsoft.com/office/drawing/2014/main" id="{4BE0CFEB-4531-4F50-B9C4-56666B8C6729}"/>
              </a:ext>
            </a:extLst>
          </p:cNvPr>
          <p:cNvSpPr/>
          <p:nvPr/>
        </p:nvSpPr>
        <p:spPr bwMode="auto">
          <a:xfrm>
            <a:off x="4931003" y="5469977"/>
            <a:ext cx="1890929" cy="868680"/>
          </a:xfrm>
          <a:prstGeom prst="rect">
            <a:avLst/>
          </a:prstGeom>
          <a:ln w="28575">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4000" dirty="0">
                <a:solidFill>
                  <a:sysClr val="windowText" lastClr="000000"/>
                </a:solidFill>
                <a:ea typeface="Segoe UI" pitchFamily="34" charset="0"/>
                <a:cs typeface="Segoe UI" pitchFamily="34" charset="0"/>
              </a:rPr>
              <a:t>What?</a:t>
            </a:r>
          </a:p>
        </p:txBody>
      </p:sp>
      <p:sp>
        <p:nvSpPr>
          <p:cNvPr id="69" name="Rectangle 68">
            <a:extLst>
              <a:ext uri="{FF2B5EF4-FFF2-40B4-BE49-F238E27FC236}">
                <a16:creationId xmlns:a16="http://schemas.microsoft.com/office/drawing/2014/main" id="{5296491C-96BA-49C2-AF93-5F29BBE22CB5}"/>
              </a:ext>
            </a:extLst>
          </p:cNvPr>
          <p:cNvSpPr/>
          <p:nvPr/>
        </p:nvSpPr>
        <p:spPr bwMode="auto">
          <a:xfrm>
            <a:off x="8817655" y="5416479"/>
            <a:ext cx="1890929" cy="866930"/>
          </a:xfrm>
          <a:prstGeom prst="rect">
            <a:avLst/>
          </a:prstGeom>
          <a:ln w="28575">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4000" dirty="0">
                <a:solidFill>
                  <a:sysClr val="windowText" lastClr="000000"/>
                </a:solidFill>
                <a:ea typeface="Segoe UI" pitchFamily="34" charset="0"/>
                <a:cs typeface="Segoe UI" pitchFamily="34" charset="0"/>
              </a:rPr>
              <a:t>How?</a:t>
            </a:r>
          </a:p>
        </p:txBody>
      </p:sp>
      <p:sp>
        <p:nvSpPr>
          <p:cNvPr id="135" name="Arrow: Up 134">
            <a:extLst>
              <a:ext uri="{FF2B5EF4-FFF2-40B4-BE49-F238E27FC236}">
                <a16:creationId xmlns:a16="http://schemas.microsoft.com/office/drawing/2014/main" id="{45E2C218-EC2E-4256-9E18-82EF303AFFA8}"/>
              </a:ext>
            </a:extLst>
          </p:cNvPr>
          <p:cNvSpPr/>
          <p:nvPr/>
        </p:nvSpPr>
        <p:spPr>
          <a:xfrm rot="5400000">
            <a:off x="3671199" y="5561388"/>
            <a:ext cx="523885" cy="685858"/>
          </a:xfrm>
          <a:prstGeom prst="upArrow">
            <a:avLst/>
          </a:prstGeom>
          <a:solidFill>
            <a:schemeClr val="tx1">
              <a:lumMod val="10000"/>
              <a:lumOff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F5F5"/>
              </a:solidFill>
              <a:effectLst/>
              <a:uLnTx/>
              <a:uFillTx/>
              <a:latin typeface="Segoe UI Light"/>
              <a:ea typeface="+mn-ea"/>
              <a:cs typeface="+mn-cs"/>
            </a:endParaRPr>
          </a:p>
        </p:txBody>
      </p:sp>
      <p:sp>
        <p:nvSpPr>
          <p:cNvPr id="136" name="Arrow: Up 135">
            <a:extLst>
              <a:ext uri="{FF2B5EF4-FFF2-40B4-BE49-F238E27FC236}">
                <a16:creationId xmlns:a16="http://schemas.microsoft.com/office/drawing/2014/main" id="{6BB2110E-213F-4F0B-827B-9BD2BEB08028}"/>
              </a:ext>
            </a:extLst>
          </p:cNvPr>
          <p:cNvSpPr/>
          <p:nvPr/>
        </p:nvSpPr>
        <p:spPr>
          <a:xfrm rot="5400000">
            <a:off x="7557850" y="5561389"/>
            <a:ext cx="523885" cy="685858"/>
          </a:xfrm>
          <a:prstGeom prst="upArrow">
            <a:avLst/>
          </a:prstGeom>
          <a:solidFill>
            <a:schemeClr val="tx1">
              <a:lumMod val="10000"/>
              <a:lumOff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F5F5"/>
              </a:solidFill>
              <a:effectLst/>
              <a:uLnTx/>
              <a:uFillTx/>
              <a:latin typeface="Segoe UI Light"/>
              <a:ea typeface="+mn-ea"/>
              <a:cs typeface="+mn-cs"/>
            </a:endParaRPr>
          </a:p>
        </p:txBody>
      </p:sp>
      <p:sp>
        <p:nvSpPr>
          <p:cNvPr id="3" name="Rectangle: Rounded Corners 2">
            <a:extLst>
              <a:ext uri="{FF2B5EF4-FFF2-40B4-BE49-F238E27FC236}">
                <a16:creationId xmlns:a16="http://schemas.microsoft.com/office/drawing/2014/main" id="{4DE6D60A-6EFA-4673-953D-11EE90A99606}"/>
              </a:ext>
            </a:extLst>
          </p:cNvPr>
          <p:cNvSpPr/>
          <p:nvPr/>
        </p:nvSpPr>
        <p:spPr bwMode="auto">
          <a:xfrm>
            <a:off x="142409" y="4524717"/>
            <a:ext cx="7853621" cy="868680"/>
          </a:xfrm>
          <a:prstGeom prst="roundRect">
            <a:avLst/>
          </a:prstGeom>
          <a:ln w="28575">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dirty="0">
                <a:solidFill>
                  <a:sysClr val="windowText" lastClr="000000"/>
                </a:solidFill>
                <a:ea typeface="Segoe UI" pitchFamily="34" charset="0"/>
                <a:cs typeface="Segoe UI" pitchFamily="34" charset="0"/>
              </a:rPr>
              <a:t>But…why do we even have meetings?</a:t>
            </a:r>
          </a:p>
        </p:txBody>
      </p:sp>
      <p:sp>
        <p:nvSpPr>
          <p:cNvPr id="6" name="Rectangle: Rounded Corners 5">
            <a:extLst>
              <a:ext uri="{FF2B5EF4-FFF2-40B4-BE49-F238E27FC236}">
                <a16:creationId xmlns:a16="http://schemas.microsoft.com/office/drawing/2014/main" id="{807FDA11-138A-4B61-8813-8AFB981FC2BB}"/>
              </a:ext>
            </a:extLst>
          </p:cNvPr>
          <p:cNvSpPr/>
          <p:nvPr/>
        </p:nvSpPr>
        <p:spPr>
          <a:xfrm>
            <a:off x="2129539" y="1079374"/>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B"/>
                </a:solidFill>
                <a:effectLst/>
                <a:uLnTx/>
                <a:uFillTx/>
                <a:latin typeface="Segoe UI Semibold" panose="020B0702040204020203" pitchFamily="34" charset="0"/>
                <a:ea typeface="+mn-ea"/>
                <a:cs typeface="Segoe UI Semibold" panose="020B0702040204020203" pitchFamily="34" charset="0"/>
              </a:rPr>
              <a:t>Product Demo</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8" name="TextBox 7">
            <a:extLst>
              <a:ext uri="{FF2B5EF4-FFF2-40B4-BE49-F238E27FC236}">
                <a16:creationId xmlns:a16="http://schemas.microsoft.com/office/drawing/2014/main" id="{E80AB7C6-C057-4759-8825-377BCD1D57D6}"/>
              </a:ext>
            </a:extLst>
          </p:cNvPr>
          <p:cNvSpPr txBox="1"/>
          <p:nvPr/>
        </p:nvSpPr>
        <p:spPr>
          <a:xfrm>
            <a:off x="2194512" y="1269689"/>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10" name="Rectangle: Rounded Corners 9">
            <a:extLst>
              <a:ext uri="{FF2B5EF4-FFF2-40B4-BE49-F238E27FC236}">
                <a16:creationId xmlns:a16="http://schemas.microsoft.com/office/drawing/2014/main" id="{81C71F7F-34B1-46BA-BA42-87F1613B70F2}"/>
              </a:ext>
            </a:extLst>
          </p:cNvPr>
          <p:cNvSpPr/>
          <p:nvPr/>
        </p:nvSpPr>
        <p:spPr>
          <a:xfrm>
            <a:off x="8639914" y="1171003"/>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SCRUM</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19" name="TextBox 18">
            <a:extLst>
              <a:ext uri="{FF2B5EF4-FFF2-40B4-BE49-F238E27FC236}">
                <a16:creationId xmlns:a16="http://schemas.microsoft.com/office/drawing/2014/main" id="{CF42F09F-CCF1-40CB-8D2D-F3006D187BDE}"/>
              </a:ext>
            </a:extLst>
          </p:cNvPr>
          <p:cNvSpPr txBox="1"/>
          <p:nvPr/>
        </p:nvSpPr>
        <p:spPr>
          <a:xfrm>
            <a:off x="8702448" y="1417616"/>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28" name="TextBox 27">
            <a:extLst>
              <a:ext uri="{FF2B5EF4-FFF2-40B4-BE49-F238E27FC236}">
                <a16:creationId xmlns:a16="http://schemas.microsoft.com/office/drawing/2014/main" id="{4901D27A-760D-489B-BA2C-E11A1C6E422B}"/>
              </a:ext>
            </a:extLst>
          </p:cNvPr>
          <p:cNvSpPr txBox="1"/>
          <p:nvPr/>
        </p:nvSpPr>
        <p:spPr>
          <a:xfrm>
            <a:off x="4638794" y="3560482"/>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32" name="Rectangle: Rounded Corners 31">
            <a:extLst>
              <a:ext uri="{FF2B5EF4-FFF2-40B4-BE49-F238E27FC236}">
                <a16:creationId xmlns:a16="http://schemas.microsoft.com/office/drawing/2014/main" id="{3ACD9F7B-B833-4310-BCA2-610245CC2076}"/>
              </a:ext>
            </a:extLst>
          </p:cNvPr>
          <p:cNvSpPr/>
          <p:nvPr/>
        </p:nvSpPr>
        <p:spPr>
          <a:xfrm>
            <a:off x="370072" y="2131455"/>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Project Update</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38" name="TextBox 37">
            <a:extLst>
              <a:ext uri="{FF2B5EF4-FFF2-40B4-BE49-F238E27FC236}">
                <a16:creationId xmlns:a16="http://schemas.microsoft.com/office/drawing/2014/main" id="{5B5B3CEE-2898-4CE9-BB04-98792B9E8A7E}"/>
              </a:ext>
            </a:extLst>
          </p:cNvPr>
          <p:cNvSpPr txBox="1"/>
          <p:nvPr/>
        </p:nvSpPr>
        <p:spPr>
          <a:xfrm>
            <a:off x="432605" y="2374053"/>
            <a:ext cx="540876" cy="407910"/>
          </a:xfrm>
          <a:prstGeom prst="rect">
            <a:avLst/>
          </a:prstGeom>
          <a:noFill/>
        </p:spPr>
        <p:txBody>
          <a:bodyPr wrap="square">
            <a:spAutoFit/>
          </a:bodyPr>
          <a:lstStyle/>
          <a:p>
            <a:r>
              <a:rPr lang="en-US" sz="2800">
                <a:latin typeface="Skype Assets" pitchFamily="2" charset="0"/>
              </a:rPr>
              <a:t></a:t>
            </a:r>
            <a:endParaRPr lang="en-US" sz="2800"/>
          </a:p>
        </p:txBody>
      </p:sp>
      <p:sp>
        <p:nvSpPr>
          <p:cNvPr id="39" name="Rectangle: Rounded Corners 38">
            <a:extLst>
              <a:ext uri="{FF2B5EF4-FFF2-40B4-BE49-F238E27FC236}">
                <a16:creationId xmlns:a16="http://schemas.microsoft.com/office/drawing/2014/main" id="{222894FC-610D-40E4-A959-B759A2FBDC8F}"/>
              </a:ext>
            </a:extLst>
          </p:cNvPr>
          <p:cNvSpPr/>
          <p:nvPr/>
        </p:nvSpPr>
        <p:spPr>
          <a:xfrm>
            <a:off x="868817" y="3180588"/>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Exec Review</a:t>
            </a:r>
            <a:endParaRPr kumimoji="0" lang="en-US" sz="160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41" name="TextBox 40">
            <a:extLst>
              <a:ext uri="{FF2B5EF4-FFF2-40B4-BE49-F238E27FC236}">
                <a16:creationId xmlns:a16="http://schemas.microsoft.com/office/drawing/2014/main" id="{D61122F5-749B-40A6-9BD3-867F9EDE7B33}"/>
              </a:ext>
            </a:extLst>
          </p:cNvPr>
          <p:cNvSpPr txBox="1"/>
          <p:nvPr/>
        </p:nvSpPr>
        <p:spPr>
          <a:xfrm>
            <a:off x="932571" y="3430402"/>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45" name="Rectangle: Rounded Corners 44">
            <a:extLst>
              <a:ext uri="{FF2B5EF4-FFF2-40B4-BE49-F238E27FC236}">
                <a16:creationId xmlns:a16="http://schemas.microsoft.com/office/drawing/2014/main" id="{FF9BC666-1490-4F8B-8204-3B4AD0CF2529}"/>
              </a:ext>
            </a:extLst>
          </p:cNvPr>
          <p:cNvSpPr/>
          <p:nvPr/>
        </p:nvSpPr>
        <p:spPr>
          <a:xfrm>
            <a:off x="3162771" y="2229928"/>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Spec Review</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47" name="TextBox 46">
            <a:extLst>
              <a:ext uri="{FF2B5EF4-FFF2-40B4-BE49-F238E27FC236}">
                <a16:creationId xmlns:a16="http://schemas.microsoft.com/office/drawing/2014/main" id="{8D609D78-ED69-456A-B9BF-EFA8F002A8B6}"/>
              </a:ext>
            </a:extLst>
          </p:cNvPr>
          <p:cNvSpPr txBox="1"/>
          <p:nvPr/>
        </p:nvSpPr>
        <p:spPr>
          <a:xfrm>
            <a:off x="3227744" y="2459438"/>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49" name="Rectangle: Rounded Corners 48">
            <a:extLst>
              <a:ext uri="{FF2B5EF4-FFF2-40B4-BE49-F238E27FC236}">
                <a16:creationId xmlns:a16="http://schemas.microsoft.com/office/drawing/2014/main" id="{BE916E91-758E-4EBA-9805-35F0564BD160}"/>
              </a:ext>
            </a:extLst>
          </p:cNvPr>
          <p:cNvSpPr/>
          <p:nvPr/>
        </p:nvSpPr>
        <p:spPr>
          <a:xfrm>
            <a:off x="5041591" y="1292237"/>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3B3B3B"/>
                </a:solidFill>
                <a:latin typeface="Segoe UI Semibold" panose="020B0702040204020203" pitchFamily="34" charset="0"/>
                <a:cs typeface="Segoe UI Semibold" panose="020B0702040204020203" pitchFamily="34" charset="0"/>
              </a:rPr>
              <a:t>Trainings</a:t>
            </a:r>
            <a:endParaRPr kumimoji="0" lang="en-US" sz="1050" b="1"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51" name="TextBox 50">
            <a:extLst>
              <a:ext uri="{FF2B5EF4-FFF2-40B4-BE49-F238E27FC236}">
                <a16:creationId xmlns:a16="http://schemas.microsoft.com/office/drawing/2014/main" id="{4719876D-5AE8-401C-B57D-1FE28B65FF62}"/>
              </a:ext>
            </a:extLst>
          </p:cNvPr>
          <p:cNvSpPr txBox="1"/>
          <p:nvPr/>
        </p:nvSpPr>
        <p:spPr>
          <a:xfrm>
            <a:off x="5107186" y="1524700"/>
            <a:ext cx="540876" cy="407910"/>
          </a:xfrm>
          <a:prstGeom prst="rect">
            <a:avLst/>
          </a:prstGeom>
          <a:noFill/>
        </p:spPr>
        <p:txBody>
          <a:bodyPr wrap="square">
            <a:spAutoFit/>
          </a:bodyPr>
          <a:lstStyle/>
          <a:p>
            <a:r>
              <a:rPr lang="en-US" sz="2800" b="1" dirty="0">
                <a:latin typeface="Skype Assets" pitchFamily="2" charset="0"/>
              </a:rPr>
              <a:t></a:t>
            </a:r>
            <a:endParaRPr lang="en-US" sz="2800" b="1" dirty="0"/>
          </a:p>
        </p:txBody>
      </p:sp>
      <p:sp>
        <p:nvSpPr>
          <p:cNvPr id="53" name="Rectangle: Rounded Corners 52">
            <a:extLst>
              <a:ext uri="{FF2B5EF4-FFF2-40B4-BE49-F238E27FC236}">
                <a16:creationId xmlns:a16="http://schemas.microsoft.com/office/drawing/2014/main" id="{DD85B045-E3B8-4634-A426-F7BE62B643AE}"/>
              </a:ext>
            </a:extLst>
          </p:cNvPr>
          <p:cNvSpPr/>
          <p:nvPr/>
        </p:nvSpPr>
        <p:spPr>
          <a:xfrm>
            <a:off x="8952455" y="2685896"/>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lvl="0">
              <a:defRPr/>
            </a:pPr>
            <a:r>
              <a:rPr lang="en-US" sz="1600" b="1" dirty="0">
                <a:solidFill>
                  <a:srgbClr val="3B3B3B"/>
                </a:solidFill>
                <a:latin typeface="Segoe UI Semibold" panose="020B0702040204020203" pitchFamily="34" charset="0"/>
                <a:cs typeface="Segoe UI Semibold" panose="020B0702040204020203" pitchFamily="34" charset="0"/>
              </a:rPr>
              <a:t>Town Hall</a:t>
            </a:r>
            <a:endParaRPr lang="en-US" sz="1050" b="1" dirty="0">
              <a:solidFill>
                <a:srgbClr val="3B3B3B"/>
              </a:solidFill>
              <a:cs typeface="Segoe UI Semilight" panose="020B0402040204020203" pitchFamily="34" charset="0"/>
            </a:endParaRPr>
          </a:p>
        </p:txBody>
      </p:sp>
      <p:sp>
        <p:nvSpPr>
          <p:cNvPr id="55" name="TextBox 54">
            <a:extLst>
              <a:ext uri="{FF2B5EF4-FFF2-40B4-BE49-F238E27FC236}">
                <a16:creationId xmlns:a16="http://schemas.microsoft.com/office/drawing/2014/main" id="{6131DA76-0A1C-49F3-974A-2096BDED9255}"/>
              </a:ext>
            </a:extLst>
          </p:cNvPr>
          <p:cNvSpPr txBox="1"/>
          <p:nvPr/>
        </p:nvSpPr>
        <p:spPr>
          <a:xfrm>
            <a:off x="9018050" y="2857751"/>
            <a:ext cx="540876" cy="523220"/>
          </a:xfrm>
          <a:prstGeom prst="rect">
            <a:avLst/>
          </a:prstGeom>
          <a:noFill/>
        </p:spPr>
        <p:txBody>
          <a:bodyPr wrap="square">
            <a:spAutoFit/>
          </a:bodyPr>
          <a:lstStyle/>
          <a:p>
            <a:r>
              <a:rPr lang="en-US" sz="2800" b="1" dirty="0">
                <a:latin typeface="Skype Assets" pitchFamily="2" charset="0"/>
              </a:rPr>
              <a:t></a:t>
            </a:r>
            <a:endParaRPr lang="en-US" sz="2800" b="1" dirty="0"/>
          </a:p>
        </p:txBody>
      </p:sp>
      <p:sp>
        <p:nvSpPr>
          <p:cNvPr id="57" name="Rectangle: Rounded Corners 56">
            <a:extLst>
              <a:ext uri="{FF2B5EF4-FFF2-40B4-BE49-F238E27FC236}">
                <a16:creationId xmlns:a16="http://schemas.microsoft.com/office/drawing/2014/main" id="{C5F3CFA4-3563-458D-BF10-AC9A135548F4}"/>
              </a:ext>
            </a:extLst>
          </p:cNvPr>
          <p:cNvSpPr/>
          <p:nvPr/>
        </p:nvSpPr>
        <p:spPr>
          <a:xfrm>
            <a:off x="6457479" y="2242277"/>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Sales Webinars</a:t>
            </a:r>
            <a:endParaRPr kumimoji="0" lang="en-US" sz="105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61" name="TextBox 60">
            <a:extLst>
              <a:ext uri="{FF2B5EF4-FFF2-40B4-BE49-F238E27FC236}">
                <a16:creationId xmlns:a16="http://schemas.microsoft.com/office/drawing/2014/main" id="{B98F9197-A319-4CF1-AA1F-8DE5C8DAE93A}"/>
              </a:ext>
            </a:extLst>
          </p:cNvPr>
          <p:cNvSpPr txBox="1"/>
          <p:nvPr/>
        </p:nvSpPr>
        <p:spPr>
          <a:xfrm>
            <a:off x="6517572" y="2488890"/>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Tree>
    <p:extLst>
      <p:ext uri="{BB962C8B-B14F-4D97-AF65-F5344CB8AC3E}">
        <p14:creationId xmlns:p14="http://schemas.microsoft.com/office/powerpoint/2010/main" val="305666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500"/>
                                        <p:tgtEl>
                                          <p:spTgt spid="1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9" grpId="0" animBg="1"/>
      <p:bldP spid="135" grpId="0" animBg="1"/>
      <p:bldP spid="136"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2C933-9247-4ABA-AD22-A4CB85E11D6D}"/>
              </a:ext>
            </a:extLst>
          </p:cNvPr>
          <p:cNvSpPr>
            <a:spLocks noGrp="1"/>
          </p:cNvSpPr>
          <p:nvPr>
            <p:ph type="title"/>
          </p:nvPr>
        </p:nvSpPr>
        <p:spPr>
          <a:xfrm>
            <a:off x="190778" y="101774"/>
            <a:ext cx="10515600" cy="555949"/>
          </a:xfrm>
        </p:spPr>
        <p:txBody>
          <a:bodyPr/>
          <a:lstStyle/>
          <a:p>
            <a:r>
              <a:rPr lang="en-US" dirty="0"/>
              <a:t>The Characteristics of Workplace Communication</a:t>
            </a:r>
          </a:p>
        </p:txBody>
      </p:sp>
      <p:cxnSp>
        <p:nvCxnSpPr>
          <p:cNvPr id="48" name="Straight Connector 47">
            <a:extLst>
              <a:ext uri="{FF2B5EF4-FFF2-40B4-BE49-F238E27FC236}">
                <a16:creationId xmlns:a16="http://schemas.microsoft.com/office/drawing/2014/main" id="{39C14FB3-CA47-4225-8D79-59E253A86357}"/>
              </a:ext>
            </a:extLst>
          </p:cNvPr>
          <p:cNvCxnSpPr>
            <a:cxnSpLocks/>
          </p:cNvCxnSpPr>
          <p:nvPr/>
        </p:nvCxnSpPr>
        <p:spPr>
          <a:xfrm>
            <a:off x="265230" y="4088090"/>
            <a:ext cx="11661539" cy="0"/>
          </a:xfrm>
          <a:prstGeom prst="line">
            <a:avLst/>
          </a:prstGeom>
          <a:ln w="28575">
            <a:solidFill>
              <a:schemeClr val="tx2">
                <a:alpha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D31B0B4-9CB9-4C57-9852-7B13FCE92205}"/>
              </a:ext>
            </a:extLst>
          </p:cNvPr>
          <p:cNvSpPr/>
          <p:nvPr/>
        </p:nvSpPr>
        <p:spPr>
          <a:xfrm>
            <a:off x="-5291996" y="6572609"/>
            <a:ext cx="7913024" cy="415036"/>
          </a:xfrm>
          <a:prstGeom prst="rect">
            <a:avLst/>
          </a:prstGeom>
          <a:solidFill>
            <a:schemeClr val="accent1">
              <a:alpha val="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109728" tIns="91440" rIns="109728" bIns="91440" rtlCol="0" anchor="t" anchorCtr="0"/>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Segoe UI"/>
              <a:ea typeface="+mn-ea"/>
              <a:cs typeface="+mn-cs"/>
            </a:endParaRPr>
          </a:p>
        </p:txBody>
      </p:sp>
      <p:sp>
        <p:nvSpPr>
          <p:cNvPr id="7" name="Rectangle: Rounded Corners 6">
            <a:extLst>
              <a:ext uri="{FF2B5EF4-FFF2-40B4-BE49-F238E27FC236}">
                <a16:creationId xmlns:a16="http://schemas.microsoft.com/office/drawing/2014/main" id="{C87C16D2-F227-46DD-9285-A730DF3CB62C}"/>
              </a:ext>
            </a:extLst>
          </p:cNvPr>
          <p:cNvSpPr/>
          <p:nvPr/>
        </p:nvSpPr>
        <p:spPr>
          <a:xfrm>
            <a:off x="2558928" y="1963888"/>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B"/>
                </a:solidFill>
                <a:effectLst/>
                <a:uLnTx/>
                <a:uFillTx/>
                <a:latin typeface="Segoe UI Semibold" panose="020B0702040204020203" pitchFamily="34" charset="0"/>
                <a:ea typeface="+mn-ea"/>
                <a:cs typeface="Segoe UI Semibold" panose="020B0702040204020203" pitchFamily="34" charset="0"/>
              </a:rPr>
              <a:t>Product Demo</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17" name="TextBox 16">
            <a:extLst>
              <a:ext uri="{FF2B5EF4-FFF2-40B4-BE49-F238E27FC236}">
                <a16:creationId xmlns:a16="http://schemas.microsoft.com/office/drawing/2014/main" id="{B064143A-5B6D-464F-9510-5FC82873E4B1}"/>
              </a:ext>
            </a:extLst>
          </p:cNvPr>
          <p:cNvSpPr txBox="1"/>
          <p:nvPr/>
        </p:nvSpPr>
        <p:spPr>
          <a:xfrm>
            <a:off x="2624334" y="2154203"/>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9" name="Rectangle: Rounded Corners 8">
            <a:extLst>
              <a:ext uri="{FF2B5EF4-FFF2-40B4-BE49-F238E27FC236}">
                <a16:creationId xmlns:a16="http://schemas.microsoft.com/office/drawing/2014/main" id="{53E4086C-1CB5-4CE2-93CC-5D22122AA1FD}"/>
              </a:ext>
            </a:extLst>
          </p:cNvPr>
          <p:cNvSpPr/>
          <p:nvPr/>
        </p:nvSpPr>
        <p:spPr>
          <a:xfrm>
            <a:off x="2558928" y="2993445"/>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SCRUM</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18" name="TextBox 17">
            <a:extLst>
              <a:ext uri="{FF2B5EF4-FFF2-40B4-BE49-F238E27FC236}">
                <a16:creationId xmlns:a16="http://schemas.microsoft.com/office/drawing/2014/main" id="{2CD7D9F1-F903-470C-B207-5B48D051D758}"/>
              </a:ext>
            </a:extLst>
          </p:cNvPr>
          <p:cNvSpPr txBox="1"/>
          <p:nvPr/>
        </p:nvSpPr>
        <p:spPr>
          <a:xfrm>
            <a:off x="2621895" y="3240058"/>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11" name="Rectangle: Rounded Corners 10">
            <a:extLst>
              <a:ext uri="{FF2B5EF4-FFF2-40B4-BE49-F238E27FC236}">
                <a16:creationId xmlns:a16="http://schemas.microsoft.com/office/drawing/2014/main" id="{43A549FB-10E0-4EEF-B9D8-5051FA06924E}"/>
              </a:ext>
            </a:extLst>
          </p:cNvPr>
          <p:cNvSpPr/>
          <p:nvPr/>
        </p:nvSpPr>
        <p:spPr>
          <a:xfrm>
            <a:off x="9184251" y="3010548"/>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rgbClr val="3B3B3B"/>
                </a:solidFill>
                <a:latin typeface="Segoe UI Semibold" panose="020B0702040204020203" pitchFamily="34" charset="0"/>
                <a:cs typeface="Segoe UI Semibold" panose="020B0702040204020203" pitchFamily="34" charset="0"/>
              </a:rPr>
              <a:t>Shiproom</a:t>
            </a:r>
            <a:endParaRPr kumimoji="0" lang="en-US" sz="105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0" name="TextBox 19">
            <a:extLst>
              <a:ext uri="{FF2B5EF4-FFF2-40B4-BE49-F238E27FC236}">
                <a16:creationId xmlns:a16="http://schemas.microsoft.com/office/drawing/2014/main" id="{D373D86D-7058-4B76-9A93-3BE3CE297C37}"/>
              </a:ext>
            </a:extLst>
          </p:cNvPr>
          <p:cNvSpPr txBox="1"/>
          <p:nvPr/>
        </p:nvSpPr>
        <p:spPr>
          <a:xfrm>
            <a:off x="9248791" y="3253146"/>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12" name="Rectangle: Rounded Corners 11">
            <a:extLst>
              <a:ext uri="{FF2B5EF4-FFF2-40B4-BE49-F238E27FC236}">
                <a16:creationId xmlns:a16="http://schemas.microsoft.com/office/drawing/2014/main" id="{3D93BB5F-F318-4648-A9F7-E4787A5E0D3C}"/>
              </a:ext>
            </a:extLst>
          </p:cNvPr>
          <p:cNvSpPr/>
          <p:nvPr/>
        </p:nvSpPr>
        <p:spPr>
          <a:xfrm>
            <a:off x="2558928" y="973480"/>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Project Update</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1" name="TextBox 20">
            <a:extLst>
              <a:ext uri="{FF2B5EF4-FFF2-40B4-BE49-F238E27FC236}">
                <a16:creationId xmlns:a16="http://schemas.microsoft.com/office/drawing/2014/main" id="{E646CA71-65F4-446C-A259-EF6C0A64B197}"/>
              </a:ext>
            </a:extLst>
          </p:cNvPr>
          <p:cNvSpPr txBox="1"/>
          <p:nvPr/>
        </p:nvSpPr>
        <p:spPr>
          <a:xfrm>
            <a:off x="2621028" y="1216078"/>
            <a:ext cx="540876" cy="407910"/>
          </a:xfrm>
          <a:prstGeom prst="rect">
            <a:avLst/>
          </a:prstGeom>
          <a:noFill/>
        </p:spPr>
        <p:txBody>
          <a:bodyPr wrap="square">
            <a:spAutoFit/>
          </a:bodyPr>
          <a:lstStyle/>
          <a:p>
            <a:r>
              <a:rPr lang="en-US" sz="2800">
                <a:latin typeface="Skype Assets" pitchFamily="2" charset="0"/>
              </a:rPr>
              <a:t></a:t>
            </a:r>
            <a:endParaRPr lang="en-US" sz="2800"/>
          </a:p>
        </p:txBody>
      </p:sp>
      <p:sp>
        <p:nvSpPr>
          <p:cNvPr id="13" name="Rectangle: Rounded Corners 12">
            <a:extLst>
              <a:ext uri="{FF2B5EF4-FFF2-40B4-BE49-F238E27FC236}">
                <a16:creationId xmlns:a16="http://schemas.microsoft.com/office/drawing/2014/main" id="{AAF6FD9F-E6EC-4804-B2D9-25048E02DBE7}"/>
              </a:ext>
            </a:extLst>
          </p:cNvPr>
          <p:cNvSpPr/>
          <p:nvPr/>
        </p:nvSpPr>
        <p:spPr>
          <a:xfrm>
            <a:off x="5877574" y="973480"/>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Exec Review</a:t>
            </a:r>
            <a:endParaRPr kumimoji="0" lang="en-US" sz="160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2" name="TextBox 21">
            <a:extLst>
              <a:ext uri="{FF2B5EF4-FFF2-40B4-BE49-F238E27FC236}">
                <a16:creationId xmlns:a16="http://schemas.microsoft.com/office/drawing/2014/main" id="{B0D11445-6092-4FBC-8CE9-0E96B0611261}"/>
              </a:ext>
            </a:extLst>
          </p:cNvPr>
          <p:cNvSpPr txBox="1"/>
          <p:nvPr/>
        </p:nvSpPr>
        <p:spPr>
          <a:xfrm>
            <a:off x="5934911" y="1223294"/>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14" name="Rectangle: Rounded Corners 13">
            <a:extLst>
              <a:ext uri="{FF2B5EF4-FFF2-40B4-BE49-F238E27FC236}">
                <a16:creationId xmlns:a16="http://schemas.microsoft.com/office/drawing/2014/main" id="{1A5BA84E-8F6A-4208-8164-92B0B2701ADF}"/>
              </a:ext>
            </a:extLst>
          </p:cNvPr>
          <p:cNvSpPr/>
          <p:nvPr/>
        </p:nvSpPr>
        <p:spPr>
          <a:xfrm>
            <a:off x="5877574" y="2975972"/>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Spec Review</a:t>
            </a:r>
            <a:endParaRPr kumimoji="0" lang="en-US" sz="1050" b="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3" name="TextBox 22">
            <a:extLst>
              <a:ext uri="{FF2B5EF4-FFF2-40B4-BE49-F238E27FC236}">
                <a16:creationId xmlns:a16="http://schemas.microsoft.com/office/drawing/2014/main" id="{50D90AD6-9408-491C-986F-6E2BC7673B97}"/>
              </a:ext>
            </a:extLst>
          </p:cNvPr>
          <p:cNvSpPr txBox="1"/>
          <p:nvPr/>
        </p:nvSpPr>
        <p:spPr>
          <a:xfrm>
            <a:off x="5936130" y="3205482"/>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15" name="Rectangle: Rounded Corners 14">
            <a:extLst>
              <a:ext uri="{FF2B5EF4-FFF2-40B4-BE49-F238E27FC236}">
                <a16:creationId xmlns:a16="http://schemas.microsoft.com/office/drawing/2014/main" id="{CAE0C679-1775-45D3-9714-E1277B880571}"/>
              </a:ext>
            </a:extLst>
          </p:cNvPr>
          <p:cNvSpPr/>
          <p:nvPr/>
        </p:nvSpPr>
        <p:spPr>
          <a:xfrm>
            <a:off x="5877574" y="1959231"/>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3B3B3B"/>
                </a:solidFill>
                <a:latin typeface="Segoe UI Semibold" panose="020B0702040204020203" pitchFamily="34" charset="0"/>
                <a:cs typeface="Segoe UI Semibold" panose="020B0702040204020203" pitchFamily="34" charset="0"/>
              </a:rPr>
              <a:t>Trainings</a:t>
            </a:r>
            <a:endParaRPr kumimoji="0" lang="en-US" sz="1050" b="1"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4" name="TextBox 23">
            <a:extLst>
              <a:ext uri="{FF2B5EF4-FFF2-40B4-BE49-F238E27FC236}">
                <a16:creationId xmlns:a16="http://schemas.microsoft.com/office/drawing/2014/main" id="{AF5B3222-0239-465B-A164-39D04F938545}"/>
              </a:ext>
            </a:extLst>
          </p:cNvPr>
          <p:cNvSpPr txBox="1"/>
          <p:nvPr/>
        </p:nvSpPr>
        <p:spPr>
          <a:xfrm>
            <a:off x="5949587" y="2191694"/>
            <a:ext cx="540876" cy="407910"/>
          </a:xfrm>
          <a:prstGeom prst="rect">
            <a:avLst/>
          </a:prstGeom>
          <a:noFill/>
        </p:spPr>
        <p:txBody>
          <a:bodyPr wrap="square">
            <a:spAutoFit/>
          </a:bodyPr>
          <a:lstStyle/>
          <a:p>
            <a:r>
              <a:rPr lang="en-US" sz="2800" b="1" dirty="0">
                <a:latin typeface="Skype Assets" pitchFamily="2" charset="0"/>
              </a:rPr>
              <a:t></a:t>
            </a:r>
            <a:endParaRPr lang="en-US" sz="2800" b="1" dirty="0"/>
          </a:p>
        </p:txBody>
      </p:sp>
      <p:sp>
        <p:nvSpPr>
          <p:cNvPr id="16" name="Rectangle: Rounded Corners 15">
            <a:extLst>
              <a:ext uri="{FF2B5EF4-FFF2-40B4-BE49-F238E27FC236}">
                <a16:creationId xmlns:a16="http://schemas.microsoft.com/office/drawing/2014/main" id="{438FD30F-3CE0-4C6E-BBD6-71C218809EEE}"/>
              </a:ext>
            </a:extLst>
          </p:cNvPr>
          <p:cNvSpPr/>
          <p:nvPr/>
        </p:nvSpPr>
        <p:spPr>
          <a:xfrm>
            <a:off x="9184251" y="992283"/>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lvl="0">
              <a:defRPr/>
            </a:pPr>
            <a:r>
              <a:rPr lang="en-US" sz="1600" b="1" dirty="0">
                <a:solidFill>
                  <a:srgbClr val="3B3B3B"/>
                </a:solidFill>
                <a:latin typeface="Segoe UI Semibold" panose="020B0702040204020203" pitchFamily="34" charset="0"/>
                <a:cs typeface="Segoe UI Semibold" panose="020B0702040204020203" pitchFamily="34" charset="0"/>
              </a:rPr>
              <a:t>Town Hall</a:t>
            </a:r>
            <a:endParaRPr lang="en-US" sz="1050" b="1" dirty="0">
              <a:solidFill>
                <a:srgbClr val="3B3B3B"/>
              </a:solidFill>
              <a:cs typeface="Segoe UI Semilight" panose="020B0402040204020203" pitchFamily="34" charset="0"/>
            </a:endParaRPr>
          </a:p>
        </p:txBody>
      </p:sp>
      <p:sp>
        <p:nvSpPr>
          <p:cNvPr id="25" name="TextBox 24">
            <a:extLst>
              <a:ext uri="{FF2B5EF4-FFF2-40B4-BE49-F238E27FC236}">
                <a16:creationId xmlns:a16="http://schemas.microsoft.com/office/drawing/2014/main" id="{0ED54013-5E98-474C-9802-9FBA20B682E3}"/>
              </a:ext>
            </a:extLst>
          </p:cNvPr>
          <p:cNvSpPr txBox="1"/>
          <p:nvPr/>
        </p:nvSpPr>
        <p:spPr>
          <a:xfrm>
            <a:off x="9249413" y="1164138"/>
            <a:ext cx="540876" cy="523220"/>
          </a:xfrm>
          <a:prstGeom prst="rect">
            <a:avLst/>
          </a:prstGeom>
          <a:noFill/>
        </p:spPr>
        <p:txBody>
          <a:bodyPr wrap="square">
            <a:spAutoFit/>
          </a:bodyPr>
          <a:lstStyle/>
          <a:p>
            <a:r>
              <a:rPr lang="en-US" sz="2800" b="1" dirty="0">
                <a:latin typeface="Skype Assets" pitchFamily="2" charset="0"/>
              </a:rPr>
              <a:t></a:t>
            </a:r>
            <a:endParaRPr lang="en-US" sz="2800" b="1" dirty="0"/>
          </a:p>
        </p:txBody>
      </p:sp>
      <p:sp>
        <p:nvSpPr>
          <p:cNvPr id="26" name="Rectangle: Rounded Corners 25">
            <a:extLst>
              <a:ext uri="{FF2B5EF4-FFF2-40B4-BE49-F238E27FC236}">
                <a16:creationId xmlns:a16="http://schemas.microsoft.com/office/drawing/2014/main" id="{D6E16B36-55A6-4D85-B37B-F87CB2807815}"/>
              </a:ext>
            </a:extLst>
          </p:cNvPr>
          <p:cNvSpPr/>
          <p:nvPr/>
        </p:nvSpPr>
        <p:spPr>
          <a:xfrm>
            <a:off x="9184251" y="1983504"/>
            <a:ext cx="2066464" cy="866930"/>
          </a:xfrm>
          <a:prstGeom prst="roundRect">
            <a:avLst/>
          </a:prstGeom>
          <a:solidFill>
            <a:srgbClr val="DFE1EE"/>
          </a:solidFill>
          <a:ln w="28575">
            <a:solidFill>
              <a:schemeClr val="accent1">
                <a:alpha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B3B3B"/>
                </a:solidFill>
                <a:latin typeface="Segoe UI Semibold" panose="020B0702040204020203" pitchFamily="34" charset="0"/>
                <a:cs typeface="Segoe UI Semibold" panose="020B0702040204020203" pitchFamily="34" charset="0"/>
              </a:rPr>
              <a:t>Sales Webinars</a:t>
            </a:r>
            <a:endParaRPr kumimoji="0" lang="en-US" sz="1050" i="0" u="none" strike="noStrike" kern="1200" cap="none" spc="0" normalizeH="0" baseline="0" noProof="0" dirty="0">
              <a:ln>
                <a:noFill/>
              </a:ln>
              <a:solidFill>
                <a:srgbClr val="3B3B3B"/>
              </a:solidFill>
              <a:effectLst/>
              <a:uLnTx/>
              <a:uFillTx/>
              <a:latin typeface="Segoe UI Light"/>
              <a:ea typeface="+mn-ea"/>
              <a:cs typeface="Segoe UI Semilight" panose="020B0402040204020203" pitchFamily="34" charset="0"/>
            </a:endParaRPr>
          </a:p>
        </p:txBody>
      </p:sp>
      <p:sp>
        <p:nvSpPr>
          <p:cNvPr id="27" name="TextBox 26">
            <a:extLst>
              <a:ext uri="{FF2B5EF4-FFF2-40B4-BE49-F238E27FC236}">
                <a16:creationId xmlns:a16="http://schemas.microsoft.com/office/drawing/2014/main" id="{457F75B7-BB7F-42BD-8790-80D4D8FFE702}"/>
              </a:ext>
            </a:extLst>
          </p:cNvPr>
          <p:cNvSpPr txBox="1"/>
          <p:nvPr/>
        </p:nvSpPr>
        <p:spPr>
          <a:xfrm>
            <a:off x="9244778" y="2230117"/>
            <a:ext cx="540876" cy="407910"/>
          </a:xfrm>
          <a:prstGeom prst="rect">
            <a:avLst/>
          </a:prstGeom>
          <a:noFill/>
        </p:spPr>
        <p:txBody>
          <a:bodyPr wrap="square">
            <a:spAutoFit/>
          </a:bodyPr>
          <a:lstStyle/>
          <a:p>
            <a:r>
              <a:rPr lang="en-US" sz="2800" dirty="0">
                <a:latin typeface="Skype Assets" pitchFamily="2" charset="0"/>
              </a:rPr>
              <a:t></a:t>
            </a:r>
            <a:endParaRPr lang="en-US" sz="2800" dirty="0"/>
          </a:p>
        </p:txBody>
      </p:sp>
      <p:sp>
        <p:nvSpPr>
          <p:cNvPr id="44" name="Rectangle 43">
            <a:extLst>
              <a:ext uri="{FF2B5EF4-FFF2-40B4-BE49-F238E27FC236}">
                <a16:creationId xmlns:a16="http://schemas.microsoft.com/office/drawing/2014/main" id="{301E02D8-C9A5-4406-8003-D8A48EF164F0}"/>
              </a:ext>
            </a:extLst>
          </p:cNvPr>
          <p:cNvSpPr/>
          <p:nvPr/>
        </p:nvSpPr>
        <p:spPr bwMode="auto">
          <a:xfrm>
            <a:off x="361778" y="962548"/>
            <a:ext cx="1890929" cy="868680"/>
          </a:xfrm>
          <a:prstGeom prst="rect">
            <a:avLst/>
          </a:prstGeom>
          <a:ln w="28575">
            <a:solidFill>
              <a:schemeClr val="accent1">
                <a:alpha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a:solidFill>
                  <a:sysClr val="windowText" lastClr="000000"/>
                </a:solidFill>
                <a:ea typeface="Segoe UI" pitchFamily="34" charset="0"/>
                <a:cs typeface="Segoe UI" pitchFamily="34" charset="0"/>
              </a:rPr>
              <a:t>Why?</a:t>
            </a:r>
          </a:p>
        </p:txBody>
      </p:sp>
      <p:sp>
        <p:nvSpPr>
          <p:cNvPr id="45" name="Rectangle 44">
            <a:extLst>
              <a:ext uri="{FF2B5EF4-FFF2-40B4-BE49-F238E27FC236}">
                <a16:creationId xmlns:a16="http://schemas.microsoft.com/office/drawing/2014/main" id="{E86729DF-8EE0-429E-8D26-957920BE6FEA}"/>
              </a:ext>
            </a:extLst>
          </p:cNvPr>
          <p:cNvSpPr/>
          <p:nvPr/>
        </p:nvSpPr>
        <p:spPr bwMode="auto">
          <a:xfrm>
            <a:off x="361778" y="1998380"/>
            <a:ext cx="1890929" cy="868680"/>
          </a:xfrm>
          <a:prstGeom prst="rect">
            <a:avLst/>
          </a:prstGeom>
          <a:ln w="28575">
            <a:solidFill>
              <a:schemeClr val="accent1">
                <a:alpha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a:solidFill>
                  <a:sysClr val="windowText" lastClr="000000"/>
                </a:solidFill>
                <a:ea typeface="Segoe UI" pitchFamily="34" charset="0"/>
                <a:cs typeface="Segoe UI" pitchFamily="34" charset="0"/>
              </a:rPr>
              <a:t>What?</a:t>
            </a:r>
          </a:p>
        </p:txBody>
      </p:sp>
      <p:sp>
        <p:nvSpPr>
          <p:cNvPr id="47" name="Rectangle 46">
            <a:extLst>
              <a:ext uri="{FF2B5EF4-FFF2-40B4-BE49-F238E27FC236}">
                <a16:creationId xmlns:a16="http://schemas.microsoft.com/office/drawing/2014/main" id="{00CA8810-D267-4415-83D7-821425B4C7C7}"/>
              </a:ext>
            </a:extLst>
          </p:cNvPr>
          <p:cNvSpPr/>
          <p:nvPr/>
        </p:nvSpPr>
        <p:spPr bwMode="auto">
          <a:xfrm>
            <a:off x="355164" y="2980878"/>
            <a:ext cx="1890929" cy="866930"/>
          </a:xfrm>
          <a:prstGeom prst="rect">
            <a:avLst/>
          </a:prstGeom>
          <a:ln w="28575">
            <a:solidFill>
              <a:schemeClr val="accent1">
                <a:alpha val="5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dirty="0">
                <a:solidFill>
                  <a:sysClr val="windowText" lastClr="000000"/>
                </a:solidFill>
                <a:ea typeface="Segoe UI" pitchFamily="34" charset="0"/>
                <a:cs typeface="Segoe UI" pitchFamily="34" charset="0"/>
              </a:rPr>
              <a:t>How?</a:t>
            </a:r>
          </a:p>
        </p:txBody>
      </p:sp>
      <p:sp>
        <p:nvSpPr>
          <p:cNvPr id="10" name="Rectangle: Rounded Corners 9">
            <a:extLst>
              <a:ext uri="{FF2B5EF4-FFF2-40B4-BE49-F238E27FC236}">
                <a16:creationId xmlns:a16="http://schemas.microsoft.com/office/drawing/2014/main" id="{13A7653E-55BF-4E17-9EF2-76D3D782BF7A}"/>
              </a:ext>
            </a:extLst>
          </p:cNvPr>
          <p:cNvSpPr/>
          <p:nvPr/>
        </p:nvSpPr>
        <p:spPr bwMode="auto">
          <a:xfrm>
            <a:off x="89811" y="4141957"/>
            <a:ext cx="2531217" cy="868680"/>
          </a:xfrm>
          <a:prstGeom prst="roundRect">
            <a:avLst/>
          </a:prstGeom>
          <a:ln w="28575">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dirty="0">
                <a:solidFill>
                  <a:sysClr val="windowText" lastClr="000000"/>
                </a:solidFill>
                <a:ea typeface="Segoe UI" pitchFamily="34" charset="0"/>
                <a:cs typeface="Segoe UI" pitchFamily="34" charset="0"/>
              </a:rPr>
              <a:t>Key Pillars</a:t>
            </a:r>
          </a:p>
        </p:txBody>
      </p:sp>
      <p:grpSp>
        <p:nvGrpSpPr>
          <p:cNvPr id="68" name="Group 67">
            <a:extLst>
              <a:ext uri="{FF2B5EF4-FFF2-40B4-BE49-F238E27FC236}">
                <a16:creationId xmlns:a16="http://schemas.microsoft.com/office/drawing/2014/main" id="{DC9468D7-B515-4E76-BACD-CC3B3348F6BE}"/>
              </a:ext>
            </a:extLst>
          </p:cNvPr>
          <p:cNvGrpSpPr/>
          <p:nvPr/>
        </p:nvGrpSpPr>
        <p:grpSpPr>
          <a:xfrm>
            <a:off x="2779921" y="4146196"/>
            <a:ext cx="2605015" cy="2563424"/>
            <a:chOff x="2779921" y="4146196"/>
            <a:chExt cx="2605015" cy="2563424"/>
          </a:xfrm>
        </p:grpSpPr>
        <p:grpSp>
          <p:nvGrpSpPr>
            <p:cNvPr id="37" name="Group 36">
              <a:extLst>
                <a:ext uri="{FF2B5EF4-FFF2-40B4-BE49-F238E27FC236}">
                  <a16:creationId xmlns:a16="http://schemas.microsoft.com/office/drawing/2014/main" id="{3B586F5E-7D81-4A4A-B3D8-AAA84A05832E}"/>
                </a:ext>
              </a:extLst>
            </p:cNvPr>
            <p:cNvGrpSpPr/>
            <p:nvPr/>
          </p:nvGrpSpPr>
          <p:grpSpPr>
            <a:xfrm>
              <a:off x="2779921" y="4146196"/>
              <a:ext cx="2605015" cy="2563424"/>
              <a:chOff x="3644626" y="4146196"/>
              <a:chExt cx="2605015" cy="2563424"/>
            </a:xfrm>
          </p:grpSpPr>
          <p:sp>
            <p:nvSpPr>
              <p:cNvPr id="19" name="Rectangle 18">
                <a:extLst>
                  <a:ext uri="{FF2B5EF4-FFF2-40B4-BE49-F238E27FC236}">
                    <a16:creationId xmlns:a16="http://schemas.microsoft.com/office/drawing/2014/main" id="{CCE1282B-81E6-4EF4-96A0-98D7E0E251F3}"/>
                  </a:ext>
                </a:extLst>
              </p:cNvPr>
              <p:cNvSpPr/>
              <p:nvPr/>
            </p:nvSpPr>
            <p:spPr bwMode="auto">
              <a:xfrm>
                <a:off x="4146521" y="4486761"/>
                <a:ext cx="2103120" cy="2222859"/>
              </a:xfrm>
              <a:prstGeom prst="rect">
                <a:avLst/>
              </a:prstGeom>
              <a:solidFill>
                <a:srgbClr val="FFFFFF">
                  <a:lumMod val="95000"/>
                  <a:alpha val="83000"/>
                </a:srgbClr>
              </a:solidFill>
              <a:ln w="28575" cap="flat" cmpd="sng" algn="ctr">
                <a:solidFill>
                  <a:srgbClr val="5558AF"/>
                </a:solidFill>
                <a:prstDash val="solid"/>
              </a:ln>
              <a:effectLst/>
            </p:spPr>
            <p:txBody>
              <a:bodyPr vert="horz" wrap="square" lIns="716936" tIns="71693" rIns="44808" bIns="44808" numCol="1" rtlCol="0" anchor="ctr" anchorCtr="0" compatLnSpc="1">
                <a:prstTxWarp prst="textNoShape">
                  <a:avLst/>
                </a:prstTxWarp>
                <a:noAutofit/>
              </a:bodyPr>
              <a:lstStyle/>
              <a:p>
                <a:endParaRPr lang="en-US" sz="2400" b="1" dirty="0"/>
              </a:p>
            </p:txBody>
          </p:sp>
          <p:sp>
            <p:nvSpPr>
              <p:cNvPr id="28" name="Oval 27">
                <a:extLst>
                  <a:ext uri="{FF2B5EF4-FFF2-40B4-BE49-F238E27FC236}">
                    <a16:creationId xmlns:a16="http://schemas.microsoft.com/office/drawing/2014/main" id="{BE5B73D2-5D19-4323-A9CB-7C84C6124847}"/>
                  </a:ext>
                </a:extLst>
              </p:cNvPr>
              <p:cNvSpPr/>
              <p:nvPr/>
            </p:nvSpPr>
            <p:spPr bwMode="auto">
              <a:xfrm>
                <a:off x="3644626" y="4146196"/>
                <a:ext cx="883563" cy="895849"/>
              </a:xfrm>
              <a:prstGeom prst="ellipse">
                <a:avLst/>
              </a:prstGeom>
              <a:solidFill>
                <a:srgbClr val="5558AF"/>
              </a:solidFill>
              <a:ln w="38100" cap="flat" cmpd="sng" algn="ctr">
                <a:solidFill>
                  <a:srgbClr val="5558AF"/>
                </a:solid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a:endParaRPr>
              </a:p>
            </p:txBody>
          </p:sp>
          <p:sp>
            <p:nvSpPr>
              <p:cNvPr id="32" name="TextBox 31">
                <a:extLst>
                  <a:ext uri="{FF2B5EF4-FFF2-40B4-BE49-F238E27FC236}">
                    <a16:creationId xmlns:a16="http://schemas.microsoft.com/office/drawing/2014/main" id="{2B0C7590-ADD6-4F5D-B3F7-11EF52146D65}"/>
                  </a:ext>
                </a:extLst>
              </p:cNvPr>
              <p:cNvSpPr txBox="1"/>
              <p:nvPr/>
            </p:nvSpPr>
            <p:spPr>
              <a:xfrm>
                <a:off x="3766367" y="4304608"/>
                <a:ext cx="640080" cy="640080"/>
              </a:xfrm>
              <a:prstGeom prst="rect">
                <a:avLst/>
              </a:prstGeom>
              <a:noFill/>
            </p:spPr>
            <p:txBody>
              <a:bodyPr wrap="square" anchor="ctr">
                <a:noAutofit/>
              </a:bodyPr>
              <a:lstStyle/>
              <a:p>
                <a:pPr algn="ctr"/>
                <a:r>
                  <a:rPr lang="en-US" sz="3600" dirty="0">
                    <a:solidFill>
                      <a:srgbClr val="EEF1F5"/>
                    </a:solidFill>
                    <a:latin typeface="Skype Assets" pitchFamily="2" charset="0"/>
                  </a:rPr>
                  <a:t></a:t>
                </a:r>
                <a:endParaRPr lang="en-US" sz="3600" dirty="0">
                  <a:solidFill>
                    <a:srgbClr val="EEF1F5"/>
                  </a:solidFill>
                </a:endParaRPr>
              </a:p>
            </p:txBody>
          </p:sp>
        </p:grpSp>
        <p:sp>
          <p:nvSpPr>
            <p:cNvPr id="40" name="TextBox 39">
              <a:extLst>
                <a:ext uri="{FF2B5EF4-FFF2-40B4-BE49-F238E27FC236}">
                  <a16:creationId xmlns:a16="http://schemas.microsoft.com/office/drawing/2014/main" id="{D3858F38-8811-49C5-A33C-97AA99F18CB7}"/>
                </a:ext>
              </a:extLst>
            </p:cNvPr>
            <p:cNvSpPr txBox="1"/>
            <p:nvPr/>
          </p:nvSpPr>
          <p:spPr>
            <a:xfrm>
              <a:off x="3821460" y="4539903"/>
              <a:ext cx="865622" cy="430887"/>
            </a:xfrm>
            <a:prstGeom prst="rect">
              <a:avLst/>
            </a:prstGeom>
            <a:noFill/>
          </p:spPr>
          <p:txBody>
            <a:bodyPr wrap="none" lIns="0" tIns="0" rIns="0" bIns="0" rtlCol="0">
              <a:spAutoFit/>
            </a:bodyPr>
            <a:lstStyle/>
            <a:p>
              <a:pPr algn="l"/>
              <a:r>
                <a:rPr lang="en-US" sz="2800" b="1" dirty="0">
                  <a:gradFill>
                    <a:gsLst>
                      <a:gs pos="2917">
                        <a:schemeClr val="tx1"/>
                      </a:gs>
                      <a:gs pos="30000">
                        <a:schemeClr val="tx1"/>
                      </a:gs>
                    </a:gsLst>
                    <a:lin ang="5400000" scaled="0"/>
                  </a:gradFill>
                </a:rPr>
                <a:t>Scale</a:t>
              </a:r>
            </a:p>
          </p:txBody>
        </p:sp>
        <p:sp>
          <p:nvSpPr>
            <p:cNvPr id="55" name="TextBox 54">
              <a:extLst>
                <a:ext uri="{FF2B5EF4-FFF2-40B4-BE49-F238E27FC236}">
                  <a16:creationId xmlns:a16="http://schemas.microsoft.com/office/drawing/2014/main" id="{6AB8457B-9585-4AF9-8871-F61D897AD8D6}"/>
                </a:ext>
              </a:extLst>
            </p:cNvPr>
            <p:cNvSpPr txBox="1"/>
            <p:nvPr/>
          </p:nvSpPr>
          <p:spPr>
            <a:xfrm>
              <a:off x="3368075" y="5030513"/>
              <a:ext cx="1863219" cy="138499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Segoe UI"/>
                  <a:ea typeface="+mn-ea"/>
                  <a:cs typeface="+mn-cs"/>
                </a:rPr>
                <a:t>The number of people within your meeting is a key differentiating factor between the numerous scenarios</a:t>
              </a:r>
            </a:p>
          </p:txBody>
        </p:sp>
      </p:grpSp>
      <p:grpSp>
        <p:nvGrpSpPr>
          <p:cNvPr id="57" name="Group 56">
            <a:extLst>
              <a:ext uri="{FF2B5EF4-FFF2-40B4-BE49-F238E27FC236}">
                <a16:creationId xmlns:a16="http://schemas.microsoft.com/office/drawing/2014/main" id="{0C9AB5BE-3926-4E63-8D37-5F24C7DD758B}"/>
              </a:ext>
            </a:extLst>
          </p:cNvPr>
          <p:cNvGrpSpPr/>
          <p:nvPr/>
        </p:nvGrpSpPr>
        <p:grpSpPr>
          <a:xfrm>
            <a:off x="5958786" y="4141957"/>
            <a:ext cx="2603774" cy="2563424"/>
            <a:chOff x="3644626" y="4146196"/>
            <a:chExt cx="2603774" cy="2563424"/>
          </a:xfrm>
        </p:grpSpPr>
        <p:sp>
          <p:nvSpPr>
            <p:cNvPr id="60" name="Rectangle 59">
              <a:extLst>
                <a:ext uri="{FF2B5EF4-FFF2-40B4-BE49-F238E27FC236}">
                  <a16:creationId xmlns:a16="http://schemas.microsoft.com/office/drawing/2014/main" id="{EAD33A6D-FCAD-469F-AE57-D6ACB57313B9}"/>
                </a:ext>
              </a:extLst>
            </p:cNvPr>
            <p:cNvSpPr/>
            <p:nvPr/>
          </p:nvSpPr>
          <p:spPr bwMode="auto">
            <a:xfrm>
              <a:off x="4146522" y="4486761"/>
              <a:ext cx="2101878" cy="2222859"/>
            </a:xfrm>
            <a:prstGeom prst="rect">
              <a:avLst/>
            </a:prstGeom>
            <a:solidFill>
              <a:srgbClr val="FFFFFF">
                <a:lumMod val="95000"/>
                <a:alpha val="83000"/>
              </a:srgbClr>
            </a:solidFill>
            <a:ln w="28575" cap="flat" cmpd="sng" algn="ctr">
              <a:solidFill>
                <a:srgbClr val="5558AF"/>
              </a:solidFill>
              <a:prstDash val="solid"/>
            </a:ln>
            <a:effectLst/>
          </p:spPr>
          <p:txBody>
            <a:bodyPr vert="horz" wrap="square" lIns="716936" tIns="71693" rIns="44808" bIns="44808" numCol="1" rtlCol="0" anchor="ctr" anchorCtr="0" compatLnSpc="1">
              <a:prstTxWarp prst="textNoShape">
                <a:avLst/>
              </a:prstTxWarp>
              <a:noAutofit/>
            </a:bodyPr>
            <a:lstStyle/>
            <a:p>
              <a:endParaRPr lang="en-US" sz="2400" b="1" dirty="0"/>
            </a:p>
          </p:txBody>
        </p:sp>
        <p:sp>
          <p:nvSpPr>
            <p:cNvPr id="61" name="Oval 60">
              <a:extLst>
                <a:ext uri="{FF2B5EF4-FFF2-40B4-BE49-F238E27FC236}">
                  <a16:creationId xmlns:a16="http://schemas.microsoft.com/office/drawing/2014/main" id="{5232BEF3-2A2C-445D-89D6-5AAC3CB20749}"/>
                </a:ext>
              </a:extLst>
            </p:cNvPr>
            <p:cNvSpPr/>
            <p:nvPr/>
          </p:nvSpPr>
          <p:spPr bwMode="auto">
            <a:xfrm>
              <a:off x="3644626" y="4146196"/>
              <a:ext cx="883563" cy="895849"/>
            </a:xfrm>
            <a:prstGeom prst="ellipse">
              <a:avLst/>
            </a:prstGeom>
            <a:solidFill>
              <a:srgbClr val="5558AF"/>
            </a:solidFill>
            <a:ln w="38100" cap="flat" cmpd="sng" algn="ctr">
              <a:solidFill>
                <a:srgbClr val="5558AF"/>
              </a:solid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eaLnBrk="1" fontAlgn="base" latinLnBrk="0" hangingPunct="1">
                <a:lnSpc>
                  <a:spcPct val="100000"/>
                </a:lnSpc>
                <a:spcBef>
                  <a:spcPct val="0"/>
                </a:spcBef>
                <a:spcAft>
                  <a:spcPct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a:endParaRPr>
            </a:p>
          </p:txBody>
        </p:sp>
        <p:sp>
          <p:nvSpPr>
            <p:cNvPr id="62" name="TextBox 61">
              <a:extLst>
                <a:ext uri="{FF2B5EF4-FFF2-40B4-BE49-F238E27FC236}">
                  <a16:creationId xmlns:a16="http://schemas.microsoft.com/office/drawing/2014/main" id="{CB496C2F-3126-4285-850D-29CC837ADA28}"/>
                </a:ext>
              </a:extLst>
            </p:cNvPr>
            <p:cNvSpPr txBox="1"/>
            <p:nvPr/>
          </p:nvSpPr>
          <p:spPr>
            <a:xfrm>
              <a:off x="3766367" y="4304608"/>
              <a:ext cx="640080" cy="640080"/>
            </a:xfrm>
            <a:prstGeom prst="rect">
              <a:avLst/>
            </a:prstGeom>
            <a:noFill/>
          </p:spPr>
          <p:txBody>
            <a:bodyPr wrap="square" anchor="ctr">
              <a:noAutofit/>
            </a:bodyPr>
            <a:lstStyle/>
            <a:p>
              <a:pPr algn="ctr"/>
              <a:r>
                <a:rPr lang="en-US" sz="3600" dirty="0">
                  <a:solidFill>
                    <a:srgbClr val="EEF1F5"/>
                  </a:solidFill>
                  <a:latin typeface="Skype Assets" pitchFamily="2" charset="0"/>
                </a:rPr>
                <a:t></a:t>
              </a:r>
              <a:endParaRPr lang="en-US" sz="3600" dirty="0">
                <a:solidFill>
                  <a:srgbClr val="EEF1F5"/>
                </a:solidFill>
              </a:endParaRPr>
            </a:p>
          </p:txBody>
        </p:sp>
      </p:grpSp>
      <p:sp>
        <p:nvSpPr>
          <p:cNvPr id="64" name="TextBox 63">
            <a:extLst>
              <a:ext uri="{FF2B5EF4-FFF2-40B4-BE49-F238E27FC236}">
                <a16:creationId xmlns:a16="http://schemas.microsoft.com/office/drawing/2014/main" id="{DFE728D7-C0F3-4DC8-943C-D5672B77303F}"/>
              </a:ext>
            </a:extLst>
          </p:cNvPr>
          <p:cNvSpPr txBox="1"/>
          <p:nvPr/>
        </p:nvSpPr>
        <p:spPr>
          <a:xfrm>
            <a:off x="6891531" y="4516274"/>
            <a:ext cx="1560042" cy="430887"/>
          </a:xfrm>
          <a:prstGeom prst="rect">
            <a:avLst/>
          </a:prstGeom>
          <a:noFill/>
        </p:spPr>
        <p:txBody>
          <a:bodyPr wrap="none" lIns="0" tIns="0" rIns="0" bIns="0" rtlCol="0">
            <a:spAutoFit/>
          </a:bodyPr>
          <a:lstStyle/>
          <a:p>
            <a:pPr algn="l"/>
            <a:r>
              <a:rPr lang="en-US" sz="2800" b="1" dirty="0">
                <a:gradFill>
                  <a:gsLst>
                    <a:gs pos="2917">
                      <a:schemeClr val="tx1"/>
                    </a:gs>
                    <a:gs pos="30000">
                      <a:schemeClr val="tx1"/>
                    </a:gs>
                  </a:gsLst>
                  <a:lin ang="5400000" scaled="0"/>
                </a:gradFill>
              </a:rPr>
              <a:t>Structure</a:t>
            </a:r>
          </a:p>
        </p:txBody>
      </p:sp>
      <p:sp>
        <p:nvSpPr>
          <p:cNvPr id="66" name="TextBox 65">
            <a:extLst>
              <a:ext uri="{FF2B5EF4-FFF2-40B4-BE49-F238E27FC236}">
                <a16:creationId xmlns:a16="http://schemas.microsoft.com/office/drawing/2014/main" id="{2CF1D4CD-DAE1-4D3E-A8C4-6C0B12B879C7}"/>
              </a:ext>
            </a:extLst>
          </p:cNvPr>
          <p:cNvSpPr txBox="1"/>
          <p:nvPr/>
        </p:nvSpPr>
        <p:spPr>
          <a:xfrm>
            <a:off x="6546941" y="5026274"/>
            <a:ext cx="1904632" cy="138499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Segoe UI"/>
                <a:ea typeface="+mn-ea"/>
                <a:cs typeface="+mn-cs"/>
              </a:rPr>
              <a:t>As meetings get larger, Structure is key element for success which also serves as a key differentiator of scenarios</a:t>
            </a:r>
          </a:p>
        </p:txBody>
      </p:sp>
    </p:spTree>
    <p:extLst>
      <p:ext uri="{BB962C8B-B14F-4D97-AF65-F5344CB8AC3E}">
        <p14:creationId xmlns:p14="http://schemas.microsoft.com/office/powerpoint/2010/main" val="3687432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4" grpId="0"/>
      <p:bldP spid="6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using a computer&#10;&#10;Description generated with very high confidence">
            <a:extLst>
              <a:ext uri="{FF2B5EF4-FFF2-40B4-BE49-F238E27FC236}">
                <a16:creationId xmlns:a16="http://schemas.microsoft.com/office/drawing/2014/main" id="{6ACC3519-3D65-4007-A2EE-613A99C187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31" y="972"/>
            <a:ext cx="12188542" cy="6856056"/>
          </a:xfrm>
          <a:prstGeom prst="rect">
            <a:avLst/>
          </a:prstGeom>
        </p:spPr>
      </p:pic>
      <p:sp>
        <p:nvSpPr>
          <p:cNvPr id="10" name="Rectangle 9">
            <a:extLst>
              <a:ext uri="{FF2B5EF4-FFF2-40B4-BE49-F238E27FC236}">
                <a16:creationId xmlns:a16="http://schemas.microsoft.com/office/drawing/2014/main" id="{9D934D63-15C8-41FF-B7CB-D0B29C72AFF3}"/>
              </a:ext>
            </a:extLst>
          </p:cNvPr>
          <p:cNvSpPr/>
          <p:nvPr/>
        </p:nvSpPr>
        <p:spPr bwMode="auto">
          <a:xfrm rot="5400000">
            <a:off x="2666246" y="-2665758"/>
            <a:ext cx="6856055" cy="12188545"/>
          </a:xfrm>
          <a:prstGeom prst="rect">
            <a:avLst/>
          </a:prstGeom>
          <a:gradFill flip="none" rotWithShape="1">
            <a:gsLst>
              <a:gs pos="25000">
                <a:schemeClr val="bg1">
                  <a:lumMod val="10000"/>
                  <a:alpha val="75000"/>
                </a:schemeClr>
              </a:gs>
              <a:gs pos="43000">
                <a:schemeClr val="tx1">
                  <a:alpha val="64000"/>
                </a:schemeClr>
              </a:gs>
              <a:gs pos="74000">
                <a:schemeClr val="tx1">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6" name="Rectangle 5">
            <a:extLst>
              <a:ext uri="{FF2B5EF4-FFF2-40B4-BE49-F238E27FC236}">
                <a16:creationId xmlns:a16="http://schemas.microsoft.com/office/drawing/2014/main" id="{E7B6E6C4-0437-47C7-96AE-F9ACB89A83D1}"/>
              </a:ext>
            </a:extLst>
          </p:cNvPr>
          <p:cNvSpPr/>
          <p:nvPr/>
        </p:nvSpPr>
        <p:spPr>
          <a:xfrm>
            <a:off x="224340" y="667962"/>
            <a:ext cx="5809783" cy="3178371"/>
          </a:xfrm>
          <a:prstGeom prst="rect">
            <a:avLst/>
          </a:prstGeom>
        </p:spPr>
        <p:txBody>
          <a:bodyPr wrap="square" anchor="ctr">
            <a:spAutoFit/>
          </a:bodyPr>
          <a:lstStyle/>
          <a:p>
            <a:pPr defTabSz="914016">
              <a:lnSpc>
                <a:spcPct val="90000"/>
              </a:lnSpc>
              <a:spcBef>
                <a:spcPct val="0"/>
              </a:spcBef>
              <a:defRPr/>
            </a:pPr>
            <a:r>
              <a:rPr lang="en-US" sz="5294" spc="-147" dirty="0">
                <a:ln w="3175">
                  <a:noFill/>
                </a:ln>
                <a:solidFill>
                  <a:schemeClr val="bg1"/>
                </a:solidFill>
                <a:latin typeface="Segoe UI Semibold "/>
                <a:cs typeface="Segoe UI" panose="020B0502040204020203" pitchFamily="34" charset="0"/>
              </a:rPr>
              <a:t>Microsoft Stream &amp; Live Events</a:t>
            </a:r>
          </a:p>
          <a:p>
            <a:pPr defTabSz="914016">
              <a:lnSpc>
                <a:spcPct val="90000"/>
              </a:lnSpc>
              <a:spcBef>
                <a:spcPct val="0"/>
              </a:spcBef>
              <a:defRPr/>
            </a:pPr>
            <a:endParaRPr lang="en-US" sz="5294" spc="-147" dirty="0">
              <a:ln w="3175">
                <a:noFill/>
              </a:ln>
              <a:solidFill>
                <a:schemeClr val="bg1"/>
              </a:solidFill>
              <a:latin typeface="Segoe UI Semibold "/>
              <a:cs typeface="Segoe UI" panose="020B0502040204020203" pitchFamily="34" charset="0"/>
            </a:endParaRPr>
          </a:p>
          <a:p>
            <a:pPr defTabSz="914016">
              <a:lnSpc>
                <a:spcPct val="90000"/>
              </a:lnSpc>
              <a:spcBef>
                <a:spcPct val="0"/>
              </a:spcBef>
              <a:defRPr/>
            </a:pPr>
            <a:r>
              <a:rPr lang="en-US" sz="3200" spc="-147" dirty="0">
                <a:ln w="3175">
                  <a:noFill/>
                </a:ln>
                <a:solidFill>
                  <a:schemeClr val="bg1"/>
                </a:solidFill>
                <a:latin typeface="Segoe UI Semibold "/>
                <a:cs typeface="Segoe UI" panose="020B0502040204020203" pitchFamily="34" charset="0"/>
              </a:rPr>
              <a:t>Intelligent video for the </a:t>
            </a:r>
          </a:p>
          <a:p>
            <a:pPr defTabSz="914016">
              <a:lnSpc>
                <a:spcPct val="90000"/>
              </a:lnSpc>
              <a:spcBef>
                <a:spcPct val="0"/>
              </a:spcBef>
              <a:defRPr/>
            </a:pPr>
            <a:r>
              <a:rPr lang="en-US" sz="3200" spc="-147" dirty="0">
                <a:ln w="3175">
                  <a:noFill/>
                </a:ln>
                <a:solidFill>
                  <a:schemeClr val="bg1"/>
                </a:solidFill>
                <a:latin typeface="Segoe UI Semibold "/>
                <a:cs typeface="Segoe UI" panose="020B0502040204020203" pitchFamily="34" charset="0"/>
              </a:rPr>
              <a:t>modern workplace</a:t>
            </a:r>
          </a:p>
        </p:txBody>
      </p:sp>
      <p:pic>
        <p:nvPicPr>
          <p:cNvPr id="9" name="Picture 8">
            <a:extLst>
              <a:ext uri="{FF2B5EF4-FFF2-40B4-BE49-F238E27FC236}">
                <a16:creationId xmlns:a16="http://schemas.microsoft.com/office/drawing/2014/main" id="{D0A7F5CA-EAA1-4E54-9982-EF207278C663}"/>
              </a:ext>
            </a:extLst>
          </p:cNvPr>
          <p:cNvPicPr>
            <a:picLocks noChangeAspect="1"/>
          </p:cNvPicPr>
          <p:nvPr/>
        </p:nvPicPr>
        <p:blipFill>
          <a:blip r:embed="rId4"/>
          <a:stretch>
            <a:fillRect/>
          </a:stretch>
        </p:blipFill>
        <p:spPr bwMode="black">
          <a:xfrm>
            <a:off x="448213" y="470488"/>
            <a:ext cx="1454257" cy="304784"/>
          </a:xfrm>
          <a:prstGeom prst="rect">
            <a:avLst/>
          </a:prstGeom>
        </p:spPr>
      </p:pic>
    </p:spTree>
    <p:extLst>
      <p:ext uri="{BB962C8B-B14F-4D97-AF65-F5344CB8AC3E}">
        <p14:creationId xmlns:p14="http://schemas.microsoft.com/office/powerpoint/2010/main" val="4017323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6A96C-649B-4209-9F41-215699BE44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258" y="6418356"/>
            <a:ext cx="5713581" cy="365809"/>
          </a:xfrm>
          <a:prstGeom prst="rect">
            <a:avLst/>
          </a:prstGeom>
        </p:spPr>
      </p:pic>
      <p:grpSp>
        <p:nvGrpSpPr>
          <p:cNvPr id="7" name="Group 6">
            <a:extLst>
              <a:ext uri="{FF2B5EF4-FFF2-40B4-BE49-F238E27FC236}">
                <a16:creationId xmlns:a16="http://schemas.microsoft.com/office/drawing/2014/main" id="{758F59BC-B89C-4442-8AFD-86868FCD6609}"/>
              </a:ext>
            </a:extLst>
          </p:cNvPr>
          <p:cNvGrpSpPr/>
          <p:nvPr/>
        </p:nvGrpSpPr>
        <p:grpSpPr>
          <a:xfrm>
            <a:off x="866075" y="136309"/>
            <a:ext cx="10282790" cy="5986082"/>
            <a:chOff x="866075" y="170386"/>
            <a:chExt cx="10282790" cy="5986082"/>
          </a:xfrm>
        </p:grpSpPr>
        <p:pic>
          <p:nvPicPr>
            <p:cNvPr id="4" name="Picture 3">
              <a:extLst>
                <a:ext uri="{FF2B5EF4-FFF2-40B4-BE49-F238E27FC236}">
                  <a16:creationId xmlns:a16="http://schemas.microsoft.com/office/drawing/2014/main" id="{9EC3FDE2-59BA-4E39-B4D5-F3A6EA9BB9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6075" y="170386"/>
              <a:ext cx="10282790" cy="5986082"/>
            </a:xfrm>
            <a:prstGeom prst="rect">
              <a:avLst/>
            </a:prstGeom>
          </p:spPr>
        </p:pic>
        <p:sp>
          <p:nvSpPr>
            <p:cNvPr id="6" name="Rectangle 5">
              <a:extLst>
                <a:ext uri="{FF2B5EF4-FFF2-40B4-BE49-F238E27FC236}">
                  <a16:creationId xmlns:a16="http://schemas.microsoft.com/office/drawing/2014/main" id="{0C72BB4D-812B-4EF4-BF5C-700A03917BD8}"/>
                </a:ext>
              </a:extLst>
            </p:cNvPr>
            <p:cNvSpPr/>
            <p:nvPr/>
          </p:nvSpPr>
          <p:spPr>
            <a:xfrm>
              <a:off x="5963478" y="170386"/>
              <a:ext cx="5185387" cy="1925351"/>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Video and interactive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content improve engagement </a:t>
              </a:r>
            </a:p>
          </p:txBody>
        </p:sp>
      </p:grpSp>
    </p:spTree>
    <p:extLst>
      <p:ext uri="{BB962C8B-B14F-4D97-AF65-F5344CB8AC3E}">
        <p14:creationId xmlns:p14="http://schemas.microsoft.com/office/powerpoint/2010/main" val="387492287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CA0E1E-5D99-45BC-9497-93CD07944565}"/>
              </a:ext>
            </a:extLst>
          </p:cNvPr>
          <p:cNvSpPr/>
          <p:nvPr/>
        </p:nvSpPr>
        <p:spPr bwMode="auto">
          <a:xfrm>
            <a:off x="0" y="1613728"/>
            <a:ext cx="10209352" cy="460419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C91E59C6-33DE-4270-A6BA-ECCB728CD283}"/>
              </a:ext>
            </a:extLst>
          </p:cNvPr>
          <p:cNvSpPr>
            <a:spLocks noGrp="1"/>
          </p:cNvSpPr>
          <p:nvPr>
            <p:ph type="title"/>
          </p:nvPr>
        </p:nvSpPr>
        <p:spPr>
          <a:xfrm>
            <a:off x="438884" y="515898"/>
            <a:ext cx="11276003" cy="1161150"/>
          </a:xfrm>
        </p:spPr>
        <p:txBody>
          <a:bodyPr/>
          <a:lstStyle/>
          <a:p>
            <a:pPr>
              <a:spcAft>
                <a:spcPts val="600"/>
              </a:spcAft>
            </a:pPr>
            <a:r>
              <a:rPr lang="en-US" sz="3600" dirty="0">
                <a:solidFill>
                  <a:schemeClr val="tx1"/>
                </a:solidFill>
                <a:latin typeface="Segoe UI" panose="020B0502040204020203" pitchFamily="34" charset="0"/>
                <a:cs typeface="Segoe UI" panose="020B0502040204020203" pitchFamily="34" charset="0"/>
              </a:rPr>
              <a:t>Microsoft Stream: Video that powers Microsoft 365</a:t>
            </a:r>
          </a:p>
        </p:txBody>
      </p:sp>
      <p:pic>
        <p:nvPicPr>
          <p:cNvPr id="11" name="One Drive Image">
            <a:extLst>
              <a:ext uri="{FF2B5EF4-FFF2-40B4-BE49-F238E27FC236}">
                <a16:creationId xmlns:a16="http://schemas.microsoft.com/office/drawing/2014/main" id="{3E22C6D8-5D8A-47EF-9752-17789B8411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00375" y="1080868"/>
            <a:ext cx="5620047" cy="5983737"/>
          </a:xfrm>
          <a:prstGeom prst="rect">
            <a:avLst/>
          </a:prstGeom>
        </p:spPr>
      </p:pic>
      <p:sp>
        <p:nvSpPr>
          <p:cNvPr id="12" name="Rectangle 11">
            <a:extLst>
              <a:ext uri="{FF2B5EF4-FFF2-40B4-BE49-F238E27FC236}">
                <a16:creationId xmlns:a16="http://schemas.microsoft.com/office/drawing/2014/main" id="{5CE3AD4D-0542-4C3C-976D-F3A30E871CA1}"/>
              </a:ext>
            </a:extLst>
          </p:cNvPr>
          <p:cNvSpPr/>
          <p:nvPr/>
        </p:nvSpPr>
        <p:spPr>
          <a:xfrm>
            <a:off x="608257" y="2133784"/>
            <a:ext cx="6212669" cy="4247317"/>
          </a:xfrm>
          <a:prstGeom prst="rect">
            <a:avLst/>
          </a:prstGeom>
        </p:spPr>
        <p:txBody>
          <a:bodyPr wrap="square" lIns="0" anchor="t">
            <a:spAutoFit/>
          </a:bodyPr>
          <a:lstStyle/>
          <a:p>
            <a:pPr marL="0" marR="0" lvl="0" indent="0" algn="l" defTabSz="913676" rtl="0" eaLnBrk="1" fontAlgn="auto" latinLnBrk="0" hangingPunct="1">
              <a:lnSpc>
                <a:spcPct val="90000"/>
              </a:lnSpc>
              <a:spcBef>
                <a:spcPts val="0"/>
              </a:spcBef>
              <a:spcAft>
                <a:spcPts val="0"/>
              </a:spcAft>
              <a:buClrTx/>
              <a:buSzTx/>
              <a:buFontTx/>
              <a:buNone/>
              <a:tabLst/>
              <a:defRPr/>
            </a:pPr>
            <a:r>
              <a:rPr kumimoji="0" lang="en-US" sz="2000" b="1" i="0" u="none" strike="noStrike" kern="0" cap="none" spc="-29" normalizeH="0" baseline="0" noProof="0" dirty="0">
                <a:ln>
                  <a:noFill/>
                </a:ln>
                <a:solidFill>
                  <a:srgbClr val="0078D4"/>
                </a:solidFill>
                <a:effectLst/>
                <a:uLnTx/>
                <a:uFillTx/>
                <a:latin typeface="Segoe UI" panose="020B0502040204020203" pitchFamily="34" charset="0"/>
                <a:cs typeface="Segoe UI" panose="020B0502040204020203" pitchFamily="34" charset="0"/>
              </a:rPr>
              <a:t>As a video hub</a:t>
            </a:r>
          </a:p>
          <a:p>
            <a:pPr marL="0" marR="0" lvl="0" indent="0" algn="l" defTabSz="913676" rtl="0" eaLnBrk="1" fontAlgn="auto" latinLnBrk="0" hangingPunct="1">
              <a:lnSpc>
                <a:spcPct val="90000"/>
              </a:lnSpc>
              <a:spcBef>
                <a:spcPts val="0"/>
              </a:spcBef>
              <a:spcAft>
                <a:spcPts val="0"/>
              </a:spcAft>
              <a:buClrTx/>
              <a:buSzTx/>
              <a:buFontTx/>
              <a:buNone/>
              <a:tabLst/>
              <a:defRPr/>
            </a:pPr>
            <a:r>
              <a:rPr kumimoji="0" lang="en-US" sz="2000" b="0" i="0" u="none" strike="noStrike" kern="0" cap="none" spc="-29" normalizeH="0" baseline="0" noProof="0" dirty="0">
                <a:ln>
                  <a:noFill/>
                </a:ln>
                <a:solidFill>
                  <a:srgbClr val="000000"/>
                </a:solidFill>
                <a:effectLst/>
                <a:uLnTx/>
                <a:uFillTx/>
                <a:latin typeface="Segoe UI" panose="020B0502040204020203" pitchFamily="34" charset="0"/>
                <a:cs typeface="Segoe UI" panose="020B0502040204020203" pitchFamily="34" charset="0"/>
              </a:rPr>
              <a:t>Securely manage and curate enterprise video, all in one place, with AI powered capabilities and intuitive usability </a:t>
            </a:r>
          </a:p>
          <a:p>
            <a:pPr marL="342900" marR="0" lvl="0" indent="-342900" algn="l" defTabSz="913676"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0" cap="none" spc="-29"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3676" rtl="0" eaLnBrk="1" fontAlgn="auto" latinLnBrk="0" hangingPunct="1">
              <a:lnSpc>
                <a:spcPct val="90000"/>
              </a:lnSpc>
              <a:spcBef>
                <a:spcPts val="0"/>
              </a:spcBef>
              <a:spcAft>
                <a:spcPts val="0"/>
              </a:spcAft>
              <a:buClrTx/>
              <a:buSzTx/>
              <a:buFontTx/>
              <a:buNone/>
              <a:tabLst/>
              <a:defRPr/>
            </a:pPr>
            <a:endParaRPr kumimoji="0" lang="en-US" sz="2000" b="1" i="0" u="none" strike="noStrike" kern="0" cap="none" spc="-29" normalizeH="0" baseline="0" noProof="0" dirty="0">
              <a:ln>
                <a:noFill/>
              </a:ln>
              <a:solidFill>
                <a:srgbClr val="0078D4"/>
              </a:solidFill>
              <a:effectLst/>
              <a:uLnTx/>
              <a:uFillTx/>
              <a:latin typeface="Segoe UI" panose="020B0502040204020203" pitchFamily="34" charset="0"/>
              <a:cs typeface="Segoe UI" panose="020B0502040204020203" pitchFamily="34" charset="0"/>
            </a:endParaRPr>
          </a:p>
          <a:p>
            <a:pPr marL="0" marR="0" lvl="0" indent="0" algn="l" defTabSz="913676" rtl="0" eaLnBrk="1" fontAlgn="auto" latinLnBrk="0" hangingPunct="1">
              <a:lnSpc>
                <a:spcPct val="90000"/>
              </a:lnSpc>
              <a:spcBef>
                <a:spcPts val="0"/>
              </a:spcBef>
              <a:spcAft>
                <a:spcPts val="0"/>
              </a:spcAft>
              <a:buClrTx/>
              <a:buSzTx/>
              <a:buFontTx/>
              <a:buNone/>
              <a:tabLst/>
              <a:defRPr/>
            </a:pPr>
            <a:r>
              <a:rPr kumimoji="0" lang="en-US" sz="2000" b="1" i="0" u="none" strike="noStrike" kern="0" cap="none" spc="-29" normalizeH="0" baseline="0" noProof="0" dirty="0">
                <a:ln>
                  <a:noFill/>
                </a:ln>
                <a:solidFill>
                  <a:srgbClr val="0078D4"/>
                </a:solidFill>
                <a:effectLst/>
                <a:uLnTx/>
                <a:uFillTx/>
                <a:latin typeface="Segoe UI" panose="020B0502040204020203" pitchFamily="34" charset="0"/>
                <a:cs typeface="Segoe UI" panose="020B0502040204020203" pitchFamily="34" charset="0"/>
              </a:rPr>
              <a:t>As a platform</a:t>
            </a:r>
          </a:p>
          <a:p>
            <a:pPr marL="0" marR="0" lvl="0" indent="0" algn="l" defTabSz="913676" rtl="0" eaLnBrk="1" fontAlgn="auto" latinLnBrk="0" hangingPunct="1">
              <a:lnSpc>
                <a:spcPct val="90000"/>
              </a:lnSpc>
              <a:spcBef>
                <a:spcPts val="0"/>
              </a:spcBef>
              <a:spcAft>
                <a:spcPts val="0"/>
              </a:spcAft>
              <a:buClrTx/>
              <a:buSzTx/>
              <a:buFontTx/>
              <a:buNone/>
              <a:tabLst/>
              <a:defRPr/>
            </a:pPr>
            <a:r>
              <a:rPr kumimoji="0" lang="en-US" sz="2000" b="0" i="0" u="none" strike="noStrike" kern="0" cap="none" spc="-29" normalizeH="0" baseline="0" noProof="0" dirty="0">
                <a:ln>
                  <a:noFill/>
                </a:ln>
                <a:solidFill>
                  <a:srgbClr val="000000"/>
                </a:solidFill>
                <a:effectLst/>
                <a:uLnTx/>
                <a:uFillTx/>
                <a:latin typeface="Segoe UI" panose="020B0502040204020203" pitchFamily="34" charset="0"/>
                <a:cs typeface="Segoe UI" panose="020B0502040204020203" pitchFamily="34" charset="0"/>
              </a:rPr>
              <a:t>Powering video seamlessly across Office including: Teams, Yammer, SharePoint, PowerApps &amp; more </a:t>
            </a:r>
          </a:p>
          <a:p>
            <a:pPr marL="0" marR="0" lvl="0" indent="0" algn="l" defTabSz="91367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9"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367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9"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3676" rtl="0" eaLnBrk="1" fontAlgn="auto" latinLnBrk="0" hangingPunct="1">
              <a:lnSpc>
                <a:spcPct val="90000"/>
              </a:lnSpc>
              <a:spcBef>
                <a:spcPts val="0"/>
              </a:spcBef>
              <a:spcAft>
                <a:spcPts val="0"/>
              </a:spcAft>
              <a:buClrTx/>
              <a:buSzTx/>
              <a:buFontTx/>
              <a:buNone/>
              <a:tabLst/>
              <a:defRPr/>
            </a:pPr>
            <a:r>
              <a:rPr kumimoji="0" lang="en-US" sz="2000" b="1" i="0" u="none" strike="noStrike" kern="0" cap="none" spc="-29" normalizeH="0" baseline="0" noProof="0" dirty="0">
                <a:ln>
                  <a:noFill/>
                </a:ln>
                <a:solidFill>
                  <a:srgbClr val="0078D4"/>
                </a:solidFill>
                <a:effectLst/>
                <a:uLnTx/>
                <a:uFillTx/>
                <a:latin typeface="Segoe UI" panose="020B0502040204020203" pitchFamily="34" charset="0"/>
                <a:cs typeface="Segoe UI" panose="020B0502040204020203" pitchFamily="34" charset="0"/>
              </a:rPr>
              <a:t>As a communication tool</a:t>
            </a:r>
          </a:p>
          <a:p>
            <a:pPr marL="0" marR="0" lvl="0" indent="0" algn="l" defTabSz="913676" rtl="0" eaLnBrk="1" fontAlgn="auto" latinLnBrk="0" hangingPunct="1">
              <a:lnSpc>
                <a:spcPct val="90000"/>
              </a:lnSpc>
              <a:spcBef>
                <a:spcPts val="0"/>
              </a:spcBef>
              <a:spcAft>
                <a:spcPts val="0"/>
              </a:spcAft>
              <a:buClrTx/>
              <a:buSzTx/>
              <a:buFontTx/>
              <a:buNone/>
              <a:tabLst/>
              <a:defRPr/>
            </a:pPr>
            <a:r>
              <a:rPr kumimoji="0" lang="en-US" sz="2000" b="0" i="0" u="none" strike="noStrike" kern="0" cap="none" spc="-29" normalizeH="0" baseline="0" noProof="0" dirty="0">
                <a:ln>
                  <a:noFill/>
                </a:ln>
                <a:solidFill>
                  <a:srgbClr val="000000"/>
                </a:solidFill>
                <a:effectLst/>
                <a:uLnTx/>
                <a:uFillTx/>
                <a:latin typeface="Segoe UI" panose="020B0502040204020203" pitchFamily="34" charset="0"/>
                <a:cs typeface="Segoe UI" panose="020B0502040204020203" pitchFamily="34" charset="0"/>
              </a:rPr>
              <a:t>Empower anyone to create and share on demand and live streaming content</a:t>
            </a:r>
            <a:endParaRPr kumimoji="0" lang="en-US" sz="2000" b="0" i="0" u="none" strike="noStrike" kern="0" cap="none" spc="-29" normalizeH="0" baseline="0" noProof="0" dirty="0">
              <a:ln>
                <a:noFill/>
              </a:ln>
              <a:solidFill>
                <a:srgbClr val="0078D4"/>
              </a:solidFill>
              <a:effectLst/>
              <a:uLnTx/>
              <a:uFillTx/>
              <a:latin typeface="Segoe UI" panose="020B0502040204020203" pitchFamily="34" charset="0"/>
              <a:cs typeface="Segoe UI" panose="020B0502040204020203" pitchFamily="34" charset="0"/>
            </a:endParaRPr>
          </a:p>
          <a:p>
            <a:pPr marL="0" marR="0" lvl="0" indent="0" algn="l" defTabSz="91367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9" normalizeH="0" baseline="0" noProof="0" dirty="0">
              <a:ln>
                <a:noFill/>
              </a:ln>
              <a:solidFill>
                <a:srgbClr val="000000"/>
              </a:solidFill>
              <a:effectLst/>
              <a:uLnTx/>
              <a:uFillTx/>
              <a:latin typeface="Segoe UI" panose="020B0502040204020203" pitchFamily="34" charset="0"/>
              <a:cs typeface="Segoe UI" panose="020B0502040204020203" pitchFamily="34" charset="0"/>
            </a:endParaRPr>
          </a:p>
          <a:p>
            <a:pPr marL="0" marR="0" lvl="0" indent="0" algn="l" defTabSz="91367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9" normalizeH="0" baseline="0" noProof="0" dirty="0">
              <a:ln>
                <a:noFill/>
              </a:ln>
              <a:solidFill>
                <a:srgbClr val="000000"/>
              </a:solidFill>
              <a:effectLst/>
              <a:uLnTx/>
              <a:uFillTx/>
              <a:latin typeface="Segoe UI"/>
              <a:ea typeface="+mn-ea"/>
              <a:cs typeface="Segoe UI Semibold" panose="020B0702040204020203" pitchFamily="34" charset="0"/>
            </a:endParaRPr>
          </a:p>
        </p:txBody>
      </p:sp>
      <p:pic>
        <p:nvPicPr>
          <p:cNvPr id="8" name="Picture 7" descr="A screenshot of a social media post&#10;&#10;Description generated with very high confidence">
            <a:extLst>
              <a:ext uri="{FF2B5EF4-FFF2-40B4-BE49-F238E27FC236}">
                <a16:creationId xmlns:a16="http://schemas.microsoft.com/office/drawing/2014/main" id="{4497B39A-1425-43F8-8E04-85484791C4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56581" y="1740367"/>
            <a:ext cx="4950686" cy="5243704"/>
          </a:xfrm>
          <a:prstGeom prst="rect">
            <a:avLst/>
          </a:prstGeom>
        </p:spPr>
      </p:pic>
      <p:pic>
        <p:nvPicPr>
          <p:cNvPr id="4" name="Picture 3" descr="A screenshot of a computer screen&#10;&#10;Description automatically generated">
            <a:extLst>
              <a:ext uri="{FF2B5EF4-FFF2-40B4-BE49-F238E27FC236}">
                <a16:creationId xmlns:a16="http://schemas.microsoft.com/office/drawing/2014/main" id="{6379051D-2C63-4C37-9ACA-1DA17A352D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4081" y="2314381"/>
            <a:ext cx="2446311" cy="5103147"/>
          </a:xfrm>
          <a:prstGeom prst="rect">
            <a:avLst/>
          </a:prstGeom>
        </p:spPr>
      </p:pic>
    </p:spTree>
    <p:extLst>
      <p:ext uri="{BB962C8B-B14F-4D97-AF65-F5344CB8AC3E}">
        <p14:creationId xmlns:p14="http://schemas.microsoft.com/office/powerpoint/2010/main" val="2271693519"/>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ADF5066C-9F94-4BF4-AD1C-8CD14C790444}"/>
              </a:ext>
            </a:extLst>
          </p:cNvPr>
          <p:cNvSpPr txBox="1">
            <a:spLocks/>
          </p:cNvSpPr>
          <p:nvPr/>
        </p:nvSpPr>
        <p:spPr>
          <a:xfrm>
            <a:off x="8561479" y="4765176"/>
            <a:ext cx="3630521" cy="1307666"/>
          </a:xfrm>
          <a:prstGeom prst="rect">
            <a:avLst/>
          </a:prstGeom>
        </p:spPr>
        <p:txBody>
          <a:bodyPr vert="horz" wrap="square" lIns="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568" b="1" dirty="0">
                <a:latin typeface="+mj-lt"/>
              </a:rPr>
              <a:t>Video</a:t>
            </a:r>
            <a:r>
              <a:rPr lang="en-US" sz="1568" b="1" dirty="0">
                <a:latin typeface="Segoe UI Semibold"/>
              </a:rPr>
              <a:t> </a:t>
            </a:r>
            <a:r>
              <a:rPr lang="en-US" sz="1568" b="1" dirty="0">
                <a:latin typeface="+mj-lt"/>
              </a:rPr>
              <a:t>creation, editing &amp; interactivity </a:t>
            </a:r>
          </a:p>
        </p:txBody>
      </p:sp>
      <p:sp>
        <p:nvSpPr>
          <p:cNvPr id="31" name="Text Placeholder 5">
            <a:extLst>
              <a:ext uri="{FF2B5EF4-FFF2-40B4-BE49-F238E27FC236}">
                <a16:creationId xmlns:a16="http://schemas.microsoft.com/office/drawing/2014/main" id="{523BE7F8-E0E5-4608-93F1-BBE16337E816}"/>
              </a:ext>
            </a:extLst>
          </p:cNvPr>
          <p:cNvSpPr>
            <a:spLocks noGrp="1"/>
          </p:cNvSpPr>
          <p:nvPr>
            <p:ph type="body" sz="quarter" idx="11"/>
          </p:nvPr>
        </p:nvSpPr>
        <p:spPr>
          <a:xfrm>
            <a:off x="4623747" y="4765176"/>
            <a:ext cx="3623050" cy="482568"/>
          </a:xfrm>
        </p:spPr>
        <p:txBody>
          <a:bodyPr/>
          <a:lstStyle/>
          <a:p>
            <a:r>
              <a:rPr lang="en-US" b="1" dirty="0">
                <a:solidFill>
                  <a:schemeClr val="tx1"/>
                </a:solidFill>
              </a:rPr>
              <a:t>AI powered content navigation &amp; discoverability </a:t>
            </a:r>
          </a:p>
        </p:txBody>
      </p:sp>
      <p:sp>
        <p:nvSpPr>
          <p:cNvPr id="32" name="Text Placeholder 6">
            <a:extLst>
              <a:ext uri="{FF2B5EF4-FFF2-40B4-BE49-F238E27FC236}">
                <a16:creationId xmlns:a16="http://schemas.microsoft.com/office/drawing/2014/main" id="{A21757DB-D6FC-4F04-8522-51D1AF65CCBD}"/>
              </a:ext>
            </a:extLst>
          </p:cNvPr>
          <p:cNvSpPr>
            <a:spLocks noGrp="1"/>
          </p:cNvSpPr>
          <p:nvPr>
            <p:ph type="body" sz="quarter" idx="12"/>
          </p:nvPr>
        </p:nvSpPr>
        <p:spPr>
          <a:xfrm>
            <a:off x="570968" y="4765175"/>
            <a:ext cx="3630521" cy="241285"/>
          </a:xfrm>
        </p:spPr>
        <p:txBody>
          <a:bodyPr/>
          <a:lstStyle/>
          <a:p>
            <a:r>
              <a:rPr lang="en-US" b="1" dirty="0">
                <a:solidFill>
                  <a:schemeClr val="tx1"/>
                </a:solidFill>
              </a:rPr>
              <a:t>Curated video management </a:t>
            </a:r>
          </a:p>
        </p:txBody>
      </p:sp>
      <p:sp>
        <p:nvSpPr>
          <p:cNvPr id="2" name="Title 1">
            <a:extLst>
              <a:ext uri="{FF2B5EF4-FFF2-40B4-BE49-F238E27FC236}">
                <a16:creationId xmlns:a16="http://schemas.microsoft.com/office/drawing/2014/main" id="{C5248800-F32D-4B6D-A9E2-8F58D60ACA9E}"/>
              </a:ext>
            </a:extLst>
          </p:cNvPr>
          <p:cNvSpPr>
            <a:spLocks noGrp="1"/>
          </p:cNvSpPr>
          <p:nvPr>
            <p:ph type="title"/>
          </p:nvPr>
        </p:nvSpPr>
        <p:spPr>
          <a:xfrm>
            <a:off x="427980" y="415486"/>
            <a:ext cx="11336039" cy="739343"/>
          </a:xfrm>
          <a:prstGeom prst="rect">
            <a:avLst/>
          </a:prstGeom>
        </p:spPr>
        <p:txBody>
          <a:bodyPr wrap="square" anchor="t">
            <a:normAutofit/>
          </a:bodyPr>
          <a:lstStyle/>
          <a:p>
            <a:r>
              <a:rPr lang="en-US" sz="3600" dirty="0">
                <a:solidFill>
                  <a:schemeClr val="tx1"/>
                </a:solidFill>
                <a:latin typeface="Segoe UI" panose="020B0502040204020203" pitchFamily="34" charset="0"/>
                <a:cs typeface="Segoe UI" panose="020B0502040204020203" pitchFamily="34" charset="0"/>
              </a:rPr>
              <a:t>Microsoft Stream as a </a:t>
            </a:r>
            <a:r>
              <a:rPr lang="en-US" sz="3600" dirty="0">
                <a:solidFill>
                  <a:schemeClr val="accent1"/>
                </a:solidFill>
                <a:latin typeface="Segoe UI" panose="020B0502040204020203" pitchFamily="34" charset="0"/>
                <a:cs typeface="Segoe UI" panose="020B0502040204020203" pitchFamily="34" charset="0"/>
              </a:rPr>
              <a:t>video hub </a:t>
            </a:r>
            <a:r>
              <a:rPr lang="en-US" sz="3600" dirty="0">
                <a:solidFill>
                  <a:schemeClr val="tx1"/>
                </a:solidFill>
                <a:latin typeface="Segoe UI" panose="020B0502040204020203" pitchFamily="34" charset="0"/>
                <a:cs typeface="Segoe UI" panose="020B0502040204020203" pitchFamily="34" charset="0"/>
              </a:rPr>
              <a:t>in Microsoft 365 </a:t>
            </a:r>
          </a:p>
        </p:txBody>
      </p:sp>
      <p:pic>
        <p:nvPicPr>
          <p:cNvPr id="24" name="Picture 23">
            <a:extLst>
              <a:ext uri="{FF2B5EF4-FFF2-40B4-BE49-F238E27FC236}">
                <a16:creationId xmlns:a16="http://schemas.microsoft.com/office/drawing/2014/main" id="{73D8918A-153C-1049-B256-7B8DDA78372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6424" y="2156908"/>
            <a:ext cx="3544563" cy="2412272"/>
          </a:xfrm>
          <a:prstGeom prst="rect">
            <a:avLst/>
          </a:prstGeom>
          <a:effectLst>
            <a:outerShdw blurRad="76200" dist="25400" dir="5400000" algn="tl" rotWithShape="0">
              <a:prstClr val="black">
                <a:alpha val="30000"/>
              </a:prstClr>
            </a:outerShdw>
          </a:effectLst>
        </p:spPr>
      </p:pic>
      <p:pic>
        <p:nvPicPr>
          <p:cNvPr id="26" name="Picture 25">
            <a:extLst>
              <a:ext uri="{FF2B5EF4-FFF2-40B4-BE49-F238E27FC236}">
                <a16:creationId xmlns:a16="http://schemas.microsoft.com/office/drawing/2014/main" id="{7D30153C-51BF-3745-91B2-A6F66CBDF8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7306" y="2156908"/>
            <a:ext cx="3544563" cy="2412272"/>
          </a:xfrm>
          <a:prstGeom prst="rect">
            <a:avLst/>
          </a:prstGeom>
          <a:effectLst>
            <a:outerShdw blurRad="76200" dist="25400" dir="5400000" algn="tl" rotWithShape="0">
              <a:prstClr val="black">
                <a:alpha val="30000"/>
              </a:prstClr>
            </a:outerShdw>
          </a:effectLst>
        </p:spPr>
      </p:pic>
      <p:pic>
        <p:nvPicPr>
          <p:cNvPr id="28" name="Picture 27">
            <a:extLst>
              <a:ext uri="{FF2B5EF4-FFF2-40B4-BE49-F238E27FC236}">
                <a16:creationId xmlns:a16="http://schemas.microsoft.com/office/drawing/2014/main" id="{286A37DF-2CEB-804B-9E27-5D972B60A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9678" y="2156908"/>
            <a:ext cx="3544563" cy="2412272"/>
          </a:xfrm>
          <a:prstGeom prst="rect">
            <a:avLst/>
          </a:prstGeom>
          <a:effectLst>
            <a:outerShdw blurRad="76200" dist="25400" dir="5400000" algn="tl" rotWithShape="0">
              <a:prstClr val="black">
                <a:alpha val="30000"/>
              </a:prstClr>
            </a:outerShdw>
          </a:effectLst>
        </p:spPr>
      </p:pic>
    </p:spTree>
    <p:extLst>
      <p:ext uri="{BB962C8B-B14F-4D97-AF65-F5344CB8AC3E}">
        <p14:creationId xmlns:p14="http://schemas.microsoft.com/office/powerpoint/2010/main" val="386495846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8800-F32D-4B6D-A9E2-8F58D60ACA9E}"/>
              </a:ext>
            </a:extLst>
          </p:cNvPr>
          <p:cNvSpPr>
            <a:spLocks noGrp="1"/>
          </p:cNvSpPr>
          <p:nvPr>
            <p:ph type="ctrTitle"/>
          </p:nvPr>
        </p:nvSpPr>
        <p:spPr>
          <a:xfrm>
            <a:off x="409631" y="164126"/>
            <a:ext cx="11503742" cy="510018"/>
          </a:xfrm>
        </p:spPr>
        <p:txBody>
          <a:bodyPr>
            <a:normAutofit fontScale="90000"/>
          </a:bodyPr>
          <a:lstStyle/>
          <a:p>
            <a:pPr algn="l"/>
            <a:r>
              <a:rPr lang="en-US" sz="3600" dirty="0">
                <a:solidFill>
                  <a:schemeClr val="tx1"/>
                </a:solidFill>
                <a:latin typeface="Segoe UI" panose="020B0502040204020203" pitchFamily="34" charset="0"/>
                <a:cs typeface="Segoe UI" panose="020B0502040204020203" pitchFamily="34" charset="0"/>
              </a:rPr>
              <a:t>Microsoft Stream as a </a:t>
            </a:r>
            <a:r>
              <a:rPr lang="en-US" sz="3600" dirty="0">
                <a:solidFill>
                  <a:schemeClr val="accent1"/>
                </a:solidFill>
                <a:latin typeface="Segoe UI" panose="020B0502040204020203" pitchFamily="34" charset="0"/>
                <a:cs typeface="Segoe UI" panose="020B0502040204020203" pitchFamily="34" charset="0"/>
              </a:rPr>
              <a:t>video platform </a:t>
            </a:r>
            <a:r>
              <a:rPr lang="en-US" sz="3600" dirty="0">
                <a:solidFill>
                  <a:schemeClr val="tx1"/>
                </a:solidFill>
                <a:latin typeface="Segoe UI" panose="020B0502040204020203" pitchFamily="34" charset="0"/>
                <a:cs typeface="Segoe UI" panose="020B0502040204020203" pitchFamily="34" charset="0"/>
              </a:rPr>
              <a:t>in Microsoft 365</a:t>
            </a:r>
          </a:p>
        </p:txBody>
      </p:sp>
      <p:sp>
        <p:nvSpPr>
          <p:cNvPr id="24" name="Subtitle 2">
            <a:extLst>
              <a:ext uri="{FF2B5EF4-FFF2-40B4-BE49-F238E27FC236}">
                <a16:creationId xmlns:a16="http://schemas.microsoft.com/office/drawing/2014/main" id="{83CE1E65-49CA-47C6-9589-C04E4684C1B2}"/>
              </a:ext>
            </a:extLst>
          </p:cNvPr>
          <p:cNvSpPr txBox="1">
            <a:spLocks/>
          </p:cNvSpPr>
          <p:nvPr/>
        </p:nvSpPr>
        <p:spPr>
          <a:xfrm>
            <a:off x="556570" y="3172873"/>
            <a:ext cx="3356101" cy="246055"/>
          </a:xfrm>
          <a:prstGeom prst="rect">
            <a:avLst/>
          </a:prstGeom>
        </p:spPr>
        <p:txBody>
          <a:bodyPr vert="horz" lIns="0" tIns="45720" rIns="91440" bIns="45720" rtlCol="0">
            <a:no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1050">
                <a:solidFill>
                  <a:schemeClr val="accent1"/>
                </a:solidFill>
                <a:latin typeface="+mj-l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l" defTabSz="91446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chemeClr val="tx1"/>
                </a:solidFill>
                <a:effectLst/>
                <a:uLnTx/>
                <a:uFillTx/>
                <a:latin typeface="Segoe UI Semibold"/>
                <a:ea typeface="+mn-ea"/>
                <a:cs typeface="+mn-cs"/>
              </a:rPr>
              <a:t>Teams – Team collaboration with video</a:t>
            </a:r>
          </a:p>
        </p:txBody>
      </p:sp>
      <p:pic>
        <p:nvPicPr>
          <p:cNvPr id="8" name="Picture 8" descr="A screenshot of a social media post&#10;&#10;Description generated with very high confidence">
            <a:extLst>
              <a:ext uri="{FF2B5EF4-FFF2-40B4-BE49-F238E27FC236}">
                <a16:creationId xmlns:a16="http://schemas.microsoft.com/office/drawing/2014/main" id="{802FBEEA-1D5B-471D-AD2C-B39CF5CC5C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54227" y="868082"/>
            <a:ext cx="3569239" cy="2267324"/>
          </a:xfrm>
          <a:prstGeom prst="rect">
            <a:avLst/>
          </a:prstGeom>
          <a:ln w="3175">
            <a:solidFill>
              <a:schemeClr val="bg1">
                <a:lumMod val="85000"/>
              </a:schemeClr>
            </a:solidFill>
          </a:ln>
        </p:spPr>
      </p:pic>
      <p:sp>
        <p:nvSpPr>
          <p:cNvPr id="14" name="Subtitle 2">
            <a:extLst>
              <a:ext uri="{FF2B5EF4-FFF2-40B4-BE49-F238E27FC236}">
                <a16:creationId xmlns:a16="http://schemas.microsoft.com/office/drawing/2014/main" id="{38E9A1E1-1BFD-46B3-8E95-188BBE5143E3}"/>
              </a:ext>
            </a:extLst>
          </p:cNvPr>
          <p:cNvSpPr txBox="1">
            <a:spLocks/>
          </p:cNvSpPr>
          <p:nvPr/>
        </p:nvSpPr>
        <p:spPr>
          <a:xfrm>
            <a:off x="4450402" y="3194189"/>
            <a:ext cx="3684911" cy="246055"/>
          </a:xfrm>
          <a:prstGeom prst="rect">
            <a:avLst/>
          </a:prstGeom>
        </p:spPr>
        <p:txBody>
          <a:bodyPr vert="horz" lIns="0" tIns="45720" rIns="91440" bIns="45720" rtlCol="0">
            <a:no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1050">
                <a:solidFill>
                  <a:schemeClr val="accent1"/>
                </a:solidFill>
                <a:latin typeface="+mj-l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l" defTabSz="91446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Semibold"/>
                <a:ea typeface="+mn-ea"/>
                <a:cs typeface="+mn-cs"/>
              </a:rPr>
              <a:t>OneNote -  Learning with video </a:t>
            </a:r>
          </a:p>
        </p:txBody>
      </p:sp>
      <p:sp>
        <p:nvSpPr>
          <p:cNvPr id="16" name="Subtitle 2">
            <a:extLst>
              <a:ext uri="{FF2B5EF4-FFF2-40B4-BE49-F238E27FC236}">
                <a16:creationId xmlns:a16="http://schemas.microsoft.com/office/drawing/2014/main" id="{33833F26-D315-4FC3-AFAB-71D7B35D0C02}"/>
              </a:ext>
            </a:extLst>
          </p:cNvPr>
          <p:cNvSpPr txBox="1">
            <a:spLocks/>
          </p:cNvSpPr>
          <p:nvPr/>
        </p:nvSpPr>
        <p:spPr>
          <a:xfrm>
            <a:off x="8254227" y="3210184"/>
            <a:ext cx="3356101" cy="246055"/>
          </a:xfrm>
          <a:prstGeom prst="rect">
            <a:avLst/>
          </a:prstGeom>
        </p:spPr>
        <p:txBody>
          <a:bodyPr vert="horz" lIns="0" tIns="45720" rIns="91440" bIns="45720" rtlCol="0">
            <a:no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1050">
                <a:solidFill>
                  <a:schemeClr val="accent1"/>
                </a:solidFill>
                <a:latin typeface="+mj-l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l" defTabSz="91446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Semibold"/>
                <a:ea typeface="+mn-ea"/>
                <a:cs typeface="+mn-cs"/>
              </a:rPr>
              <a:t>SharePoint – Video in context for intelligent intranets </a:t>
            </a:r>
          </a:p>
        </p:txBody>
      </p:sp>
      <p:sp>
        <p:nvSpPr>
          <p:cNvPr id="17" name="Subtitle 2">
            <a:extLst>
              <a:ext uri="{FF2B5EF4-FFF2-40B4-BE49-F238E27FC236}">
                <a16:creationId xmlns:a16="http://schemas.microsoft.com/office/drawing/2014/main" id="{B5A0381A-732F-43B7-BBC5-7EB37E845412}"/>
              </a:ext>
            </a:extLst>
          </p:cNvPr>
          <p:cNvSpPr txBox="1">
            <a:spLocks/>
          </p:cNvSpPr>
          <p:nvPr/>
        </p:nvSpPr>
        <p:spPr>
          <a:xfrm>
            <a:off x="593034" y="6122173"/>
            <a:ext cx="3684911" cy="246055"/>
          </a:xfrm>
          <a:prstGeom prst="rect">
            <a:avLst/>
          </a:prstGeom>
        </p:spPr>
        <p:txBody>
          <a:bodyPr vert="horz" lIns="0" tIns="45720" rIns="91440" bIns="45720" rtlCol="0">
            <a:no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1050">
                <a:solidFill>
                  <a:schemeClr val="accent1"/>
                </a:solidFill>
                <a:latin typeface="+mj-l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l" defTabSz="91446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Semibold"/>
                <a:ea typeface="+mn-ea"/>
                <a:cs typeface="+mn-cs"/>
              </a:rPr>
              <a:t>PowerPoint – Intelligent media and video publishing  </a:t>
            </a:r>
          </a:p>
        </p:txBody>
      </p:sp>
      <p:pic>
        <p:nvPicPr>
          <p:cNvPr id="5" name="Picture 4">
            <a:extLst>
              <a:ext uri="{FF2B5EF4-FFF2-40B4-BE49-F238E27FC236}">
                <a16:creationId xmlns:a16="http://schemas.microsoft.com/office/drawing/2014/main" id="{9A7B3564-8DB3-4C93-BACC-3C83FA53EC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5858" y="3640611"/>
            <a:ext cx="3567745" cy="2462372"/>
          </a:xfrm>
          <a:prstGeom prst="rect">
            <a:avLst/>
          </a:prstGeom>
        </p:spPr>
      </p:pic>
      <p:pic>
        <p:nvPicPr>
          <p:cNvPr id="11" name="Picture 10">
            <a:extLst>
              <a:ext uri="{FF2B5EF4-FFF2-40B4-BE49-F238E27FC236}">
                <a16:creationId xmlns:a16="http://schemas.microsoft.com/office/drawing/2014/main" id="{1DF08717-A55B-4507-953E-E40ED08E80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50401" y="868082"/>
            <a:ext cx="3413038" cy="2306166"/>
          </a:xfrm>
          <a:prstGeom prst="rect">
            <a:avLst/>
          </a:prstGeom>
        </p:spPr>
      </p:pic>
      <p:grpSp>
        <p:nvGrpSpPr>
          <p:cNvPr id="7" name="Group 6">
            <a:extLst>
              <a:ext uri="{FF2B5EF4-FFF2-40B4-BE49-F238E27FC236}">
                <a16:creationId xmlns:a16="http://schemas.microsoft.com/office/drawing/2014/main" id="{3C055E1A-D16E-47AA-A32F-2F2EADC91215}"/>
              </a:ext>
            </a:extLst>
          </p:cNvPr>
          <p:cNvGrpSpPr/>
          <p:nvPr/>
        </p:nvGrpSpPr>
        <p:grpSpPr>
          <a:xfrm>
            <a:off x="510778" y="890209"/>
            <a:ext cx="3469151" cy="2263473"/>
            <a:chOff x="661417" y="2936838"/>
            <a:chExt cx="5294109" cy="3546258"/>
          </a:xfrm>
        </p:grpSpPr>
        <p:pic>
          <p:nvPicPr>
            <p:cNvPr id="6" name="Picture 5" descr="A screenshot of a cell phone&#10;&#10;Description automatically generated">
              <a:extLst>
                <a:ext uri="{FF2B5EF4-FFF2-40B4-BE49-F238E27FC236}">
                  <a16:creationId xmlns:a16="http://schemas.microsoft.com/office/drawing/2014/main" id="{5364EAE2-C53A-4D38-B277-F57A3333860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1417" y="2936838"/>
              <a:ext cx="5266048" cy="3546258"/>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EF981355-F7F4-42B3-9968-36017E17723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97682" y="2936838"/>
              <a:ext cx="857844" cy="3546258"/>
            </a:xfrm>
            <a:prstGeom prst="rect">
              <a:avLst/>
            </a:prstGeom>
          </p:spPr>
        </p:pic>
      </p:grpSp>
      <p:pic>
        <p:nvPicPr>
          <p:cNvPr id="13" name="Picture 12" descr="A person standing in front of a television&#10;&#10;Description automatically generated">
            <a:extLst>
              <a:ext uri="{FF2B5EF4-FFF2-40B4-BE49-F238E27FC236}">
                <a16:creationId xmlns:a16="http://schemas.microsoft.com/office/drawing/2014/main" id="{E065ADA6-53D5-4741-8A73-16B8445569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79976" y="2378163"/>
            <a:ext cx="1203767" cy="677024"/>
          </a:xfrm>
          <a:prstGeom prst="rect">
            <a:avLst/>
          </a:prstGeom>
        </p:spPr>
      </p:pic>
      <p:sp>
        <p:nvSpPr>
          <p:cNvPr id="21" name="Subtitle 2">
            <a:extLst>
              <a:ext uri="{FF2B5EF4-FFF2-40B4-BE49-F238E27FC236}">
                <a16:creationId xmlns:a16="http://schemas.microsoft.com/office/drawing/2014/main" id="{1F7A6C8D-EEA9-4BD5-8F98-B71B67B10A36}"/>
              </a:ext>
            </a:extLst>
          </p:cNvPr>
          <p:cNvSpPr txBox="1">
            <a:spLocks/>
          </p:cNvSpPr>
          <p:nvPr/>
        </p:nvSpPr>
        <p:spPr>
          <a:xfrm>
            <a:off x="4592565" y="6102983"/>
            <a:ext cx="3356101" cy="246055"/>
          </a:xfrm>
          <a:prstGeom prst="rect">
            <a:avLst/>
          </a:prstGeom>
        </p:spPr>
        <p:txBody>
          <a:bodyPr vert="horz" lIns="0" tIns="45720" rIns="91440" bIns="45720" rtlCol="0">
            <a:no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1050">
                <a:solidFill>
                  <a:schemeClr val="accent1"/>
                </a:solidFill>
                <a:latin typeface="+mj-l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l" defTabSz="91446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chemeClr val="tx1"/>
                </a:solidFill>
                <a:effectLst/>
                <a:uLnTx/>
                <a:uFillTx/>
                <a:latin typeface="Segoe UI Semibold"/>
                <a:ea typeface="+mn-ea"/>
                <a:cs typeface="+mn-cs"/>
              </a:rPr>
              <a:t>Yammer – Social video sharing</a:t>
            </a:r>
          </a:p>
        </p:txBody>
      </p:sp>
      <p:sp>
        <p:nvSpPr>
          <p:cNvPr id="22" name="Subtitle 2">
            <a:extLst>
              <a:ext uri="{FF2B5EF4-FFF2-40B4-BE49-F238E27FC236}">
                <a16:creationId xmlns:a16="http://schemas.microsoft.com/office/drawing/2014/main" id="{B6144505-2CE4-460E-A1C3-282DFF2ABB4C}"/>
              </a:ext>
            </a:extLst>
          </p:cNvPr>
          <p:cNvSpPr txBox="1">
            <a:spLocks/>
          </p:cNvSpPr>
          <p:nvPr/>
        </p:nvSpPr>
        <p:spPr>
          <a:xfrm>
            <a:off x="8338553" y="6080962"/>
            <a:ext cx="3356101" cy="246055"/>
          </a:xfrm>
          <a:prstGeom prst="rect">
            <a:avLst/>
          </a:prstGeom>
        </p:spPr>
        <p:txBody>
          <a:bodyPr vert="horz" lIns="0" tIns="45720" rIns="91440" bIns="45720" rtlCol="0">
            <a:noAutofit/>
          </a:bodyPr>
          <a:lstStyle>
            <a:defPPr>
              <a:defRPr lang="en-US"/>
            </a:defPPr>
            <a:lvl1pPr marR="0" lvl="0" indent="0" fontAlgn="auto">
              <a:lnSpc>
                <a:spcPct val="90000"/>
              </a:lnSpc>
              <a:spcBef>
                <a:spcPts val="1000"/>
              </a:spcBef>
              <a:spcAft>
                <a:spcPts val="0"/>
              </a:spcAft>
              <a:buClrTx/>
              <a:buSzTx/>
              <a:buFont typeface="Arial" panose="020B0604020202020204" pitchFamily="34" charset="0"/>
              <a:buNone/>
              <a:tabLst/>
              <a:defRPr sz="1400">
                <a:solidFill>
                  <a:schemeClr val="accent1"/>
                </a:solidFill>
                <a:latin typeface="+mj-l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l" defTabSz="91446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Semibold"/>
                <a:ea typeface="+mn-ea"/>
                <a:cs typeface="+mn-cs"/>
              </a:rPr>
              <a:t>PowerApps – Custom apps enhancements with video</a:t>
            </a:r>
          </a:p>
        </p:txBody>
      </p:sp>
      <p:pic>
        <p:nvPicPr>
          <p:cNvPr id="27" name="Picture 26">
            <a:extLst>
              <a:ext uri="{FF2B5EF4-FFF2-40B4-BE49-F238E27FC236}">
                <a16:creationId xmlns:a16="http://schemas.microsoft.com/office/drawing/2014/main" id="{6094C969-FD30-46FC-B8E9-5A60AD23F3E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428160" y="3653417"/>
            <a:ext cx="3641061" cy="2387869"/>
          </a:xfrm>
          <a:prstGeom prst="rect">
            <a:avLst/>
          </a:prstGeom>
        </p:spPr>
      </p:pic>
      <p:pic>
        <p:nvPicPr>
          <p:cNvPr id="32" name="Picture 31" descr="A screenshot of a cell phone&#10;&#10;Description automatically generated">
            <a:extLst>
              <a:ext uri="{FF2B5EF4-FFF2-40B4-BE49-F238E27FC236}">
                <a16:creationId xmlns:a16="http://schemas.microsoft.com/office/drawing/2014/main" id="{B96C8EBF-7F68-40D8-99B6-AC33B0706A9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351691" y="5030067"/>
            <a:ext cx="1937256" cy="1011219"/>
          </a:xfrm>
          <a:prstGeom prst="rect">
            <a:avLst/>
          </a:prstGeom>
        </p:spPr>
      </p:pic>
      <p:pic>
        <p:nvPicPr>
          <p:cNvPr id="1028" name="Picture 4">
            <a:extLst>
              <a:ext uri="{FF2B5EF4-FFF2-40B4-BE49-F238E27FC236}">
                <a16:creationId xmlns:a16="http://schemas.microsoft.com/office/drawing/2014/main" id="{D34252D9-17AC-4AC3-B0C5-8494E1E67054}"/>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52588" t="31025" r="8500" b="7364"/>
          <a:stretch/>
        </p:blipFill>
        <p:spPr bwMode="auto">
          <a:xfrm>
            <a:off x="8307300" y="3649801"/>
            <a:ext cx="3516166" cy="238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913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8800-F32D-4B6D-A9E2-8F58D60ACA9E}"/>
              </a:ext>
            </a:extLst>
          </p:cNvPr>
          <p:cNvSpPr>
            <a:spLocks noGrp="1"/>
          </p:cNvSpPr>
          <p:nvPr>
            <p:ph type="ctrTitle"/>
          </p:nvPr>
        </p:nvSpPr>
        <p:spPr>
          <a:xfrm>
            <a:off x="368534" y="57347"/>
            <a:ext cx="11503742" cy="1002737"/>
          </a:xfrm>
        </p:spPr>
        <p:txBody>
          <a:bodyPr>
            <a:normAutofit/>
          </a:bodyPr>
          <a:lstStyle/>
          <a:p>
            <a:pPr algn="l"/>
            <a:r>
              <a:rPr lang="en-US" sz="3200" dirty="0">
                <a:solidFill>
                  <a:schemeClr val="tx1"/>
                </a:solidFill>
                <a:latin typeface="Segoe UI" panose="020B0502040204020203" pitchFamily="34" charset="0"/>
                <a:cs typeface="Segoe UI" panose="020B0502040204020203" pitchFamily="34" charset="0"/>
              </a:rPr>
              <a:t>Microsoft Stream as a </a:t>
            </a:r>
            <a:r>
              <a:rPr lang="en-US" sz="3200" dirty="0">
                <a:solidFill>
                  <a:schemeClr val="accent1"/>
                </a:solidFill>
                <a:latin typeface="Segoe UI" panose="020B0502040204020203" pitchFamily="34" charset="0"/>
                <a:cs typeface="Segoe UI" panose="020B0502040204020203" pitchFamily="34" charset="0"/>
              </a:rPr>
              <a:t>communication tool </a:t>
            </a:r>
            <a:r>
              <a:rPr lang="en-US" sz="3200" dirty="0">
                <a:solidFill>
                  <a:schemeClr val="tx1"/>
                </a:solidFill>
                <a:latin typeface="Segoe UI" panose="020B0502040204020203" pitchFamily="34" charset="0"/>
                <a:cs typeface="Segoe UI" panose="020B0502040204020203" pitchFamily="34" charset="0"/>
              </a:rPr>
              <a:t>for Microsoft 365</a:t>
            </a:r>
          </a:p>
        </p:txBody>
      </p:sp>
      <p:sp>
        <p:nvSpPr>
          <p:cNvPr id="24" name="Subtitle 2">
            <a:extLst>
              <a:ext uri="{FF2B5EF4-FFF2-40B4-BE49-F238E27FC236}">
                <a16:creationId xmlns:a16="http://schemas.microsoft.com/office/drawing/2014/main" id="{83CE1E65-49CA-47C6-9589-C04E4684C1B2}"/>
              </a:ext>
            </a:extLst>
          </p:cNvPr>
          <p:cNvSpPr txBox="1">
            <a:spLocks/>
          </p:cNvSpPr>
          <p:nvPr/>
        </p:nvSpPr>
        <p:spPr>
          <a:xfrm>
            <a:off x="653789" y="5305562"/>
            <a:ext cx="5273675" cy="309930"/>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a:pPr>
            <a:r>
              <a:rPr lang="en-US" sz="1568" b="1" dirty="0">
                <a:latin typeface="+mj-lt"/>
              </a:rPr>
              <a:t>Teams –Meeting recordings and live events </a:t>
            </a:r>
          </a:p>
        </p:txBody>
      </p:sp>
      <p:pic>
        <p:nvPicPr>
          <p:cNvPr id="9" name="Picture 8" descr="A screenshot of a cell phone&#10;&#10;Description automatically generated">
            <a:extLst>
              <a:ext uri="{FF2B5EF4-FFF2-40B4-BE49-F238E27FC236}">
                <a16:creationId xmlns:a16="http://schemas.microsoft.com/office/drawing/2014/main" id="{88B1C93A-11B6-48E8-A7D7-F1FA4C076B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845" y="1899509"/>
            <a:ext cx="4915694" cy="3081282"/>
          </a:xfrm>
          <a:prstGeom prst="rect">
            <a:avLst/>
          </a:prstGeom>
        </p:spPr>
      </p:pic>
      <p:sp>
        <p:nvSpPr>
          <p:cNvPr id="7" name="Subtitle 2">
            <a:extLst>
              <a:ext uri="{FF2B5EF4-FFF2-40B4-BE49-F238E27FC236}">
                <a16:creationId xmlns:a16="http://schemas.microsoft.com/office/drawing/2014/main" id="{553A33B4-D13F-4DD3-9F23-9D0571F91812}"/>
              </a:ext>
            </a:extLst>
          </p:cNvPr>
          <p:cNvSpPr txBox="1">
            <a:spLocks/>
          </p:cNvSpPr>
          <p:nvPr/>
        </p:nvSpPr>
        <p:spPr>
          <a:xfrm>
            <a:off x="6537695" y="5305562"/>
            <a:ext cx="3262653" cy="468180"/>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a:pPr>
            <a:r>
              <a:rPr lang="en-US" sz="1568" b="1" dirty="0">
                <a:latin typeface="+mj-lt"/>
              </a:rPr>
              <a:t>Microsoft 365 live events across Teams, Stream and Yammer</a:t>
            </a:r>
          </a:p>
        </p:txBody>
      </p:sp>
      <p:pic>
        <p:nvPicPr>
          <p:cNvPr id="8" name="Picture 7">
            <a:extLst>
              <a:ext uri="{FF2B5EF4-FFF2-40B4-BE49-F238E27FC236}">
                <a16:creationId xmlns:a16="http://schemas.microsoft.com/office/drawing/2014/main" id="{743C955F-2F0A-416A-ABEE-67C36066E9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50592" y="1899509"/>
            <a:ext cx="5095192" cy="3081282"/>
          </a:xfrm>
          <a:prstGeom prst="rect">
            <a:avLst/>
          </a:prstGeom>
        </p:spPr>
      </p:pic>
    </p:spTree>
    <p:extLst>
      <p:ext uri="{BB962C8B-B14F-4D97-AF65-F5344CB8AC3E}">
        <p14:creationId xmlns:p14="http://schemas.microsoft.com/office/powerpoint/2010/main" val="49249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7754" y="1089898"/>
            <a:ext cx="5217059" cy="4308872"/>
          </a:xfrm>
        </p:spPr>
        <p:txBody>
          <a:bodyPr/>
          <a:lstStyle/>
          <a:p>
            <a:pPr>
              <a:spcAft>
                <a:spcPts val="588"/>
              </a:spcAft>
            </a:pPr>
            <a:r>
              <a:rPr lang="en-US" sz="2800">
                <a:solidFill>
                  <a:schemeClr val="bg1"/>
                </a:solidFill>
              </a:rPr>
              <a:t>The successful adoption of Microsoft 365 represents a </a:t>
            </a:r>
            <a:r>
              <a:rPr lang="en-US" sz="2800" b="1">
                <a:solidFill>
                  <a:schemeClr val="bg1"/>
                </a:solidFill>
              </a:rPr>
              <a:t>change in behavior.  </a:t>
            </a:r>
            <a:br>
              <a:rPr lang="en-US" sz="2800">
                <a:solidFill>
                  <a:schemeClr val="bg1"/>
                </a:solidFill>
              </a:rPr>
            </a:br>
            <a:br>
              <a:rPr lang="en-US" sz="2800">
                <a:solidFill>
                  <a:schemeClr val="bg1"/>
                </a:solidFill>
              </a:rPr>
            </a:br>
            <a:r>
              <a:rPr lang="en-US" sz="2800">
                <a:solidFill>
                  <a:schemeClr val="bg1"/>
                </a:solidFill>
              </a:rPr>
              <a:t>It is more than a set of products—it is a fundamentally different way of working. </a:t>
            </a:r>
            <a:br>
              <a:rPr lang="en-US" sz="2800"/>
            </a:br>
            <a:br>
              <a:rPr lang="en-US" sz="2800">
                <a:gradFill>
                  <a:gsLst>
                    <a:gs pos="11039">
                      <a:schemeClr val="accent1"/>
                    </a:gs>
                    <a:gs pos="66000">
                      <a:schemeClr val="accent1"/>
                    </a:gs>
                  </a:gsLst>
                  <a:lin ang="5400000" scaled="0"/>
                </a:gradFill>
              </a:rPr>
            </a:br>
            <a:r>
              <a:rPr lang="en-US" sz="2800" b="1">
                <a:solidFill>
                  <a:srgbClr val="D83B01"/>
                </a:solidFill>
                <a:latin typeface="Segoe UI Semibold" panose="020B0702040204020203" pitchFamily="34" charset="0"/>
                <a:cs typeface="Segoe UI Semibold" panose="020B0702040204020203" pitchFamily="34" charset="0"/>
              </a:rPr>
              <a:t>This change is about people.</a:t>
            </a:r>
            <a:br>
              <a:rPr lang="en-US" sz="2800" b="1">
                <a:solidFill>
                  <a:srgbClr val="D83B01"/>
                </a:solidFill>
                <a:latin typeface="Segoe UI Semibold" panose="020B0702040204020203" pitchFamily="34" charset="0"/>
                <a:cs typeface="Segoe UI Semibold" panose="020B0702040204020203" pitchFamily="34" charset="0"/>
              </a:rPr>
            </a:br>
            <a:r>
              <a:rPr lang="en-US" sz="2800" b="1">
                <a:solidFill>
                  <a:srgbClr val="D83B01"/>
                </a:solidFill>
                <a:latin typeface="Segoe UI Semibold" panose="020B0702040204020203" pitchFamily="34" charset="0"/>
                <a:cs typeface="Segoe UI Semibold" panose="020B0702040204020203" pitchFamily="34" charset="0"/>
              </a:rPr>
              <a:t>And we are here to help.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DF1493-4528-4773-BF6E-FDC575EE5AAA}"/>
              </a:ext>
            </a:extLst>
          </p:cNvPr>
          <p:cNvSpPr>
            <a:spLocks noGrp="1"/>
          </p:cNvSpPr>
          <p:nvPr>
            <p:ph type="title"/>
          </p:nvPr>
        </p:nvSpPr>
        <p:spPr>
          <a:xfrm>
            <a:off x="371737" y="2199678"/>
            <a:ext cx="9401560" cy="1793104"/>
          </a:xfrm>
        </p:spPr>
        <p:txBody>
          <a:bodyPr/>
          <a:lstStyle/>
          <a:p>
            <a:r>
              <a:rPr lang="en-US" dirty="0"/>
              <a:t>DEMO</a:t>
            </a:r>
          </a:p>
        </p:txBody>
      </p:sp>
    </p:spTree>
    <p:extLst>
      <p:ext uri="{BB962C8B-B14F-4D97-AF65-F5344CB8AC3E}">
        <p14:creationId xmlns:p14="http://schemas.microsoft.com/office/powerpoint/2010/main" val="1276056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8E5DEAA-9149-4080-8757-6457A8F64525}"/>
              </a:ext>
            </a:extLst>
          </p:cNvPr>
          <p:cNvSpPr>
            <a:spLocks noGrp="1"/>
          </p:cNvSpPr>
          <p:nvPr>
            <p:ph type="pic" sz="quarter" idx="10"/>
          </p:nvPr>
        </p:nvSpPr>
        <p:spPr/>
      </p:sp>
      <p:sp>
        <p:nvSpPr>
          <p:cNvPr id="2" name="Title 1">
            <a:extLst>
              <a:ext uri="{FF2B5EF4-FFF2-40B4-BE49-F238E27FC236}">
                <a16:creationId xmlns:a16="http://schemas.microsoft.com/office/drawing/2014/main" id="{3AA77F03-76AC-4716-BA06-E8DE40050CD8}"/>
              </a:ext>
            </a:extLst>
          </p:cNvPr>
          <p:cNvSpPr>
            <a:spLocks noGrp="1"/>
          </p:cNvSpPr>
          <p:nvPr>
            <p:ph type="title"/>
          </p:nvPr>
        </p:nvSpPr>
        <p:spPr>
          <a:xfrm>
            <a:off x="540034" y="2894661"/>
            <a:ext cx="5555966" cy="758022"/>
          </a:xfrm>
        </p:spPr>
        <p:txBody>
          <a:bodyPr/>
          <a:lstStyle/>
          <a:p>
            <a:r>
              <a:rPr lang="en-US" dirty="0"/>
              <a:t>Microsoft 365 live events </a:t>
            </a:r>
          </a:p>
        </p:txBody>
      </p:sp>
    </p:spTree>
    <p:extLst>
      <p:ext uri="{BB962C8B-B14F-4D97-AF65-F5344CB8AC3E}">
        <p14:creationId xmlns:p14="http://schemas.microsoft.com/office/powerpoint/2010/main" val="230566999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4" descr="Image result for town hall presentation">
            <a:extLst>
              <a:ext uri="{FF2B5EF4-FFF2-40B4-BE49-F238E27FC236}">
                <a16:creationId xmlns:a16="http://schemas.microsoft.com/office/drawing/2014/main" id="{71326ED7-09C0-4CCA-91EA-D6C2D764077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17199" y="1313912"/>
            <a:ext cx="6030272" cy="554408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22" descr="A person sitting at a table using a computer&#10;&#10;Description automatically generated">
            <a:extLst>
              <a:ext uri="{FF2B5EF4-FFF2-40B4-BE49-F238E27FC236}">
                <a16:creationId xmlns:a16="http://schemas.microsoft.com/office/drawing/2014/main" id="{1B095BA3-6E0E-4381-8405-0B807B2B31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5" y="1310013"/>
            <a:ext cx="6216764" cy="5463505"/>
          </a:xfrm>
          <a:prstGeom prst="rect">
            <a:avLst/>
          </a:prstGeom>
        </p:spPr>
      </p:pic>
      <p:sp>
        <p:nvSpPr>
          <p:cNvPr id="4" name="Title 3">
            <a:extLst>
              <a:ext uri="{FF2B5EF4-FFF2-40B4-BE49-F238E27FC236}">
                <a16:creationId xmlns:a16="http://schemas.microsoft.com/office/drawing/2014/main" id="{227CDFF3-B789-4BB0-BBB2-C28ECD7F5FF9}"/>
              </a:ext>
            </a:extLst>
          </p:cNvPr>
          <p:cNvSpPr>
            <a:spLocks noGrp="1"/>
          </p:cNvSpPr>
          <p:nvPr>
            <p:ph type="title"/>
          </p:nvPr>
        </p:nvSpPr>
        <p:spPr>
          <a:xfrm>
            <a:off x="374277" y="237518"/>
            <a:ext cx="10515600" cy="1325563"/>
          </a:xfrm>
        </p:spPr>
        <p:txBody>
          <a:bodyPr vert="horz" wrap="square" lIns="0" tIns="164592" rIns="0" bIns="0" rtlCol="0" anchor="t">
            <a:noAutofit/>
          </a:bodyPr>
          <a:lstStyle/>
          <a:p>
            <a:r>
              <a:rPr lang="en-US" sz="3600" dirty="0">
                <a:latin typeface="Segoe UI Semibold" panose="020B0702040204020203" pitchFamily="34" charset="0"/>
                <a:cs typeface="Segoe UI Semibold" panose="020B0702040204020203" pitchFamily="34" charset="0"/>
              </a:rPr>
              <a:t>Microsoft 365 Live Events </a:t>
            </a:r>
          </a:p>
        </p:txBody>
      </p:sp>
      <p:sp>
        <p:nvSpPr>
          <p:cNvPr id="124" name="Rectangle 123">
            <a:extLst>
              <a:ext uri="{FF2B5EF4-FFF2-40B4-BE49-F238E27FC236}">
                <a16:creationId xmlns:a16="http://schemas.microsoft.com/office/drawing/2014/main" id="{2C662B5A-A846-468D-A1FD-776D4D3C59F1}"/>
              </a:ext>
            </a:extLst>
          </p:cNvPr>
          <p:cNvSpPr/>
          <p:nvPr/>
        </p:nvSpPr>
        <p:spPr bwMode="auto">
          <a:xfrm>
            <a:off x="16746" y="1317171"/>
            <a:ext cx="12230726" cy="5540829"/>
          </a:xfrm>
          <a:prstGeom prst="rect">
            <a:avLst/>
          </a:prstGeom>
          <a:solidFill>
            <a:srgbClr val="313131">
              <a:alpha val="4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92BB9BE6-5791-462D-9DC9-BB45706E0CA6}"/>
              </a:ext>
            </a:extLst>
          </p:cNvPr>
          <p:cNvGrpSpPr/>
          <p:nvPr/>
        </p:nvGrpSpPr>
        <p:grpSpPr>
          <a:xfrm>
            <a:off x="8389544" y="359529"/>
            <a:ext cx="2264138" cy="1266781"/>
            <a:chOff x="2906077" y="923615"/>
            <a:chExt cx="3206881" cy="1746234"/>
          </a:xfrm>
        </p:grpSpPr>
        <p:grpSp>
          <p:nvGrpSpPr>
            <p:cNvPr id="8" name="Group 7">
              <a:extLst>
                <a:ext uri="{FF2B5EF4-FFF2-40B4-BE49-F238E27FC236}">
                  <a16:creationId xmlns:a16="http://schemas.microsoft.com/office/drawing/2014/main" id="{21BC7B79-6B54-4BE0-966E-40EA5107C207}"/>
                </a:ext>
              </a:extLst>
            </p:cNvPr>
            <p:cNvGrpSpPr/>
            <p:nvPr/>
          </p:nvGrpSpPr>
          <p:grpSpPr>
            <a:xfrm>
              <a:off x="4798313" y="1328331"/>
              <a:ext cx="1314645" cy="1314649"/>
              <a:chOff x="2629688" y="2260400"/>
              <a:chExt cx="1314645" cy="1314649"/>
            </a:xfrm>
          </p:grpSpPr>
          <p:grpSp>
            <p:nvGrpSpPr>
              <p:cNvPr id="9" name="Group 8">
                <a:extLst>
                  <a:ext uri="{FF2B5EF4-FFF2-40B4-BE49-F238E27FC236}">
                    <a16:creationId xmlns:a16="http://schemas.microsoft.com/office/drawing/2014/main" id="{85A5F468-F1CA-4021-99CE-0DB04259A0C5}"/>
                  </a:ext>
                </a:extLst>
              </p:cNvPr>
              <p:cNvGrpSpPr/>
              <p:nvPr/>
            </p:nvGrpSpPr>
            <p:grpSpPr>
              <a:xfrm>
                <a:off x="3133370" y="2260400"/>
                <a:ext cx="308688" cy="225798"/>
                <a:chOff x="4088296" y="1873570"/>
                <a:chExt cx="515115" cy="465388"/>
              </a:xfrm>
              <a:solidFill>
                <a:schemeClr val="tx1"/>
              </a:solidFill>
            </p:grpSpPr>
            <p:sp>
              <p:nvSpPr>
                <p:cNvPr id="11" name="Rectangle 10">
                  <a:extLst>
                    <a:ext uri="{FF2B5EF4-FFF2-40B4-BE49-F238E27FC236}">
                      <a16:creationId xmlns:a16="http://schemas.microsoft.com/office/drawing/2014/main" id="{43ADEA14-C5B2-4077-934A-17693B534ED0}"/>
                    </a:ext>
                  </a:extLst>
                </p:cNvPr>
                <p:cNvSpPr/>
                <p:nvPr/>
              </p:nvSpPr>
              <p:spPr>
                <a:xfrm>
                  <a:off x="4088296" y="2106264"/>
                  <a:ext cx="79513" cy="1664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Segoe UI Light"/>
                    <a:ea typeface="+mn-ea"/>
                    <a:cs typeface="+mn-cs"/>
                  </a:endParaRPr>
                </a:p>
              </p:txBody>
            </p:sp>
            <p:sp>
              <p:nvSpPr>
                <p:cNvPr id="12" name="Block Arc 11">
                  <a:extLst>
                    <a:ext uri="{FF2B5EF4-FFF2-40B4-BE49-F238E27FC236}">
                      <a16:creationId xmlns:a16="http://schemas.microsoft.com/office/drawing/2014/main" id="{85B2550E-D8B6-4E6B-9D11-CF2F2C2450EF}"/>
                    </a:ext>
                  </a:extLst>
                </p:cNvPr>
                <p:cNvSpPr/>
                <p:nvPr/>
              </p:nvSpPr>
              <p:spPr>
                <a:xfrm>
                  <a:off x="4103207" y="1873570"/>
                  <a:ext cx="483705" cy="465388"/>
                </a:xfrm>
                <a:prstGeom prst="blockArc">
                  <a:avLst>
                    <a:gd name="adj1" fmla="val 10598462"/>
                    <a:gd name="adj2" fmla="val 116052"/>
                    <a:gd name="adj3" fmla="val 86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Segoe UI Light"/>
                    <a:ea typeface="+mn-ea"/>
                    <a:cs typeface="+mn-cs"/>
                  </a:endParaRPr>
                </a:p>
              </p:txBody>
            </p:sp>
            <p:sp>
              <p:nvSpPr>
                <p:cNvPr id="13" name="Rectangle 12">
                  <a:extLst>
                    <a:ext uri="{FF2B5EF4-FFF2-40B4-BE49-F238E27FC236}">
                      <a16:creationId xmlns:a16="http://schemas.microsoft.com/office/drawing/2014/main" id="{56F9E3CF-C27B-4B2D-B264-73F2089C63B3}"/>
                    </a:ext>
                  </a:extLst>
                </p:cNvPr>
                <p:cNvSpPr/>
                <p:nvPr/>
              </p:nvSpPr>
              <p:spPr>
                <a:xfrm>
                  <a:off x="4523898" y="2106264"/>
                  <a:ext cx="79513" cy="1664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Segoe UI Light"/>
                    <a:ea typeface="+mn-ea"/>
                    <a:cs typeface="+mn-cs"/>
                  </a:endParaRPr>
                </a:p>
              </p:txBody>
            </p:sp>
          </p:grpSp>
          <p:pic>
            <p:nvPicPr>
              <p:cNvPr id="10" name="Graphic 9" descr="Man">
                <a:extLst>
                  <a:ext uri="{FF2B5EF4-FFF2-40B4-BE49-F238E27FC236}">
                    <a16:creationId xmlns:a16="http://schemas.microsoft.com/office/drawing/2014/main" id="{814DBCA0-7B3E-4D45-BA64-82DC218C296A}"/>
                  </a:ext>
                </a:extLst>
              </p:cNvPr>
              <p:cNvPicPr>
                <a:picLocks noChangeAspect="1"/>
              </p:cNvPicPr>
              <p:nvPr/>
            </p:nvPicPr>
            <p:blipFill>
              <a:blip r:embed="rId5">
                <a:duotone>
                  <a:prstClr val="black"/>
                  <a:srgbClr val="00B050">
                    <a:tint val="45000"/>
                    <a:satMod val="400000"/>
                  </a:srgbClr>
                </a:duotone>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29688" y="2260404"/>
                <a:ext cx="1314645" cy="1314645"/>
              </a:xfrm>
              <a:prstGeom prst="rect">
                <a:avLst/>
              </a:prstGeom>
            </p:spPr>
          </p:pic>
        </p:grpSp>
        <p:sp>
          <p:nvSpPr>
            <p:cNvPr id="14" name="Rectangle: Rounded Corners 13">
              <a:extLst>
                <a:ext uri="{FF2B5EF4-FFF2-40B4-BE49-F238E27FC236}">
                  <a16:creationId xmlns:a16="http://schemas.microsoft.com/office/drawing/2014/main" id="{1C1A10DB-BE5B-4437-95D4-610766A2209B}"/>
                </a:ext>
              </a:extLst>
            </p:cNvPr>
            <p:cNvSpPr/>
            <p:nvPr/>
          </p:nvSpPr>
          <p:spPr>
            <a:xfrm>
              <a:off x="3807851" y="923615"/>
              <a:ext cx="1443993" cy="1035229"/>
            </a:xfrm>
            <a:prstGeom prst="roundRect">
              <a:avLst/>
            </a:prstGeom>
            <a:noFill/>
            <a:ln w="1079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Segoe UI Light"/>
                <a:ea typeface="+mn-ea"/>
                <a:cs typeface="+mn-cs"/>
              </a:endParaRPr>
            </a:p>
          </p:txBody>
        </p:sp>
        <p:pic>
          <p:nvPicPr>
            <p:cNvPr id="15" name="Picture 14">
              <a:extLst>
                <a:ext uri="{FF2B5EF4-FFF2-40B4-BE49-F238E27FC236}">
                  <a16:creationId xmlns:a16="http://schemas.microsoft.com/office/drawing/2014/main" id="{FA2454F8-710C-4223-961E-192D1657BB71}"/>
                </a:ext>
              </a:extLst>
            </p:cNvPr>
            <p:cNvPicPr>
              <a:picLocks/>
            </p:cNvPicPr>
            <p:nvPr/>
          </p:nvPicPr>
          <p:blipFill>
            <a:blip r:embed="rId7" cstate="screen">
              <a:duotone>
                <a:prstClr val="black"/>
                <a:srgbClr val="00B050">
                  <a:tint val="45000"/>
                  <a:satMod val="400000"/>
                </a:srgbClr>
              </a:duotone>
              <a:extLst>
                <a:ext uri="{28A0092B-C50C-407E-A947-70E740481C1C}">
                  <a14:useLocalDpi xmlns:a14="http://schemas.microsoft.com/office/drawing/2010/main"/>
                </a:ext>
              </a:extLst>
            </a:blip>
            <a:stretch>
              <a:fillRect/>
            </a:stretch>
          </p:blipFill>
          <p:spPr>
            <a:xfrm>
              <a:off x="2906077" y="1215699"/>
              <a:ext cx="1514554" cy="1454150"/>
            </a:xfrm>
            <a:prstGeom prst="rect">
              <a:avLst/>
            </a:prstGeom>
          </p:spPr>
        </p:pic>
      </p:grpSp>
      <p:sp>
        <p:nvSpPr>
          <p:cNvPr id="95" name="TextBox 94">
            <a:extLst>
              <a:ext uri="{FF2B5EF4-FFF2-40B4-BE49-F238E27FC236}">
                <a16:creationId xmlns:a16="http://schemas.microsoft.com/office/drawing/2014/main" id="{2E6682AA-A3C6-4B74-9197-ECD682230AEB}"/>
              </a:ext>
            </a:extLst>
          </p:cNvPr>
          <p:cNvSpPr txBox="1"/>
          <p:nvPr/>
        </p:nvSpPr>
        <p:spPr>
          <a:xfrm>
            <a:off x="6415482" y="1564719"/>
            <a:ext cx="41071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Semibold"/>
                <a:ea typeface="+mn-ea"/>
                <a:cs typeface="+mn-cs"/>
              </a:rPr>
              <a:t>Easily deliver studio-grade, high profile events  </a:t>
            </a:r>
          </a:p>
        </p:txBody>
      </p:sp>
      <p:pic>
        <p:nvPicPr>
          <p:cNvPr id="96" name="Picture 95">
            <a:extLst>
              <a:ext uri="{FF2B5EF4-FFF2-40B4-BE49-F238E27FC236}">
                <a16:creationId xmlns:a16="http://schemas.microsoft.com/office/drawing/2014/main" id="{2FBB62D7-7B1F-449E-A387-E347508A758B}"/>
              </a:ext>
            </a:extLst>
          </p:cNvPr>
          <p:cNvPicPr>
            <a:picLocks/>
          </p:cNvPicPr>
          <p:nvPr/>
        </p:nvPicPr>
        <p:blipFill>
          <a:blip r:embed="rId8" cstate="screen">
            <a:lum bright="70000" contrast="-70000"/>
            <a:extLst>
              <a:ext uri="{28A0092B-C50C-407E-A947-70E740481C1C}">
                <a14:useLocalDpi xmlns:a14="http://schemas.microsoft.com/office/drawing/2010/main"/>
              </a:ext>
            </a:extLst>
          </a:blip>
          <a:stretch>
            <a:fillRect/>
          </a:stretch>
        </p:blipFill>
        <p:spPr>
          <a:xfrm>
            <a:off x="186927" y="4041910"/>
            <a:ext cx="769614" cy="795019"/>
          </a:xfrm>
          <a:prstGeom prst="rect">
            <a:avLst/>
          </a:prstGeom>
        </p:spPr>
      </p:pic>
      <p:grpSp>
        <p:nvGrpSpPr>
          <p:cNvPr id="97" name="Group 96">
            <a:extLst>
              <a:ext uri="{FF2B5EF4-FFF2-40B4-BE49-F238E27FC236}">
                <a16:creationId xmlns:a16="http://schemas.microsoft.com/office/drawing/2014/main" id="{4E4AF632-794A-41AD-A903-3B736EB47E81}"/>
              </a:ext>
            </a:extLst>
          </p:cNvPr>
          <p:cNvGrpSpPr/>
          <p:nvPr/>
        </p:nvGrpSpPr>
        <p:grpSpPr>
          <a:xfrm>
            <a:off x="1128651" y="4035874"/>
            <a:ext cx="913197" cy="908283"/>
            <a:chOff x="10445648" y="1648554"/>
            <a:chExt cx="1187450" cy="1187450"/>
          </a:xfrm>
        </p:grpSpPr>
        <p:pic>
          <p:nvPicPr>
            <p:cNvPr id="98" name="Picture 97">
              <a:extLst>
                <a:ext uri="{FF2B5EF4-FFF2-40B4-BE49-F238E27FC236}">
                  <a16:creationId xmlns:a16="http://schemas.microsoft.com/office/drawing/2014/main" id="{716E5693-1E47-4263-B919-DCAE72BEC811}"/>
                </a:ext>
              </a:extLst>
            </p:cNvPr>
            <p:cNvPicPr>
              <a:picLocks/>
            </p:cNvPicPr>
            <p:nvPr/>
          </p:nvPicPr>
          <p:blipFill>
            <a:blip r:embed="rId9" cstate="screen">
              <a:lum bright="70000" contrast="-70000"/>
              <a:extLst>
                <a:ext uri="{28A0092B-C50C-407E-A947-70E740481C1C}">
                  <a14:useLocalDpi xmlns:a14="http://schemas.microsoft.com/office/drawing/2010/main"/>
                </a:ext>
              </a:extLst>
            </a:blip>
            <a:stretch>
              <a:fillRect/>
            </a:stretch>
          </p:blipFill>
          <p:spPr>
            <a:xfrm>
              <a:off x="10445648" y="1648554"/>
              <a:ext cx="1187450" cy="1187450"/>
            </a:xfrm>
            <a:prstGeom prst="rect">
              <a:avLst/>
            </a:prstGeom>
          </p:spPr>
        </p:pic>
        <p:pic>
          <p:nvPicPr>
            <p:cNvPr id="99" name="Picture 98">
              <a:extLst>
                <a:ext uri="{FF2B5EF4-FFF2-40B4-BE49-F238E27FC236}">
                  <a16:creationId xmlns:a16="http://schemas.microsoft.com/office/drawing/2014/main" id="{88EA6AB0-ECBB-4BA4-960B-EC25DD6FD06F}"/>
                </a:ext>
              </a:extLst>
            </p:cNvPr>
            <p:cNvPicPr>
              <a:picLocks/>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0865750" y="2122584"/>
              <a:ext cx="347245" cy="347245"/>
            </a:xfrm>
            <a:prstGeom prst="rect">
              <a:avLst/>
            </a:prstGeom>
          </p:spPr>
        </p:pic>
      </p:grpSp>
      <p:pic>
        <p:nvPicPr>
          <p:cNvPr id="103" name="Picture 102">
            <a:extLst>
              <a:ext uri="{FF2B5EF4-FFF2-40B4-BE49-F238E27FC236}">
                <a16:creationId xmlns:a16="http://schemas.microsoft.com/office/drawing/2014/main" id="{A0AD170A-AFC5-4853-A189-695A30CDA9E5}"/>
              </a:ext>
            </a:extLst>
          </p:cNvPr>
          <p:cNvPicPr>
            <a:picLocks/>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6432207" y="4183316"/>
            <a:ext cx="839886" cy="830996"/>
          </a:xfrm>
          <a:prstGeom prst="rect">
            <a:avLst/>
          </a:prstGeom>
        </p:spPr>
      </p:pic>
      <p:pic>
        <p:nvPicPr>
          <p:cNvPr id="105" name="Picture 104">
            <a:extLst>
              <a:ext uri="{FF2B5EF4-FFF2-40B4-BE49-F238E27FC236}">
                <a16:creationId xmlns:a16="http://schemas.microsoft.com/office/drawing/2014/main" id="{C636B1AB-901E-4FA3-BA95-7E6A2F0C0495}"/>
              </a:ext>
            </a:extLst>
          </p:cNvPr>
          <p:cNvPicPr>
            <a:picLocks/>
          </p:cNvPicPr>
          <p:nvPr/>
        </p:nvPicPr>
        <p:blipFill>
          <a:blip r:embed="rId12" cstate="screen">
            <a:lum bright="70000" contrast="-70000"/>
            <a:extLst>
              <a:ext uri="{28A0092B-C50C-407E-A947-70E740481C1C}">
                <a14:useLocalDpi xmlns:a14="http://schemas.microsoft.com/office/drawing/2010/main"/>
              </a:ext>
            </a:extLst>
          </a:blip>
          <a:stretch>
            <a:fillRect/>
          </a:stretch>
        </p:blipFill>
        <p:spPr>
          <a:xfrm>
            <a:off x="7348035" y="4270191"/>
            <a:ext cx="587500" cy="577168"/>
          </a:xfrm>
          <a:prstGeom prst="rect">
            <a:avLst/>
          </a:prstGeom>
        </p:spPr>
      </p:pic>
      <p:sp>
        <p:nvSpPr>
          <p:cNvPr id="106" name="TextBox 105">
            <a:extLst>
              <a:ext uri="{FF2B5EF4-FFF2-40B4-BE49-F238E27FC236}">
                <a16:creationId xmlns:a16="http://schemas.microsoft.com/office/drawing/2014/main" id="{EED05AB6-5EF7-469E-9B06-6E3B8C089F85}"/>
              </a:ext>
            </a:extLst>
          </p:cNvPr>
          <p:cNvSpPr txBox="1"/>
          <p:nvPr/>
        </p:nvSpPr>
        <p:spPr>
          <a:xfrm>
            <a:off x="6415482" y="2945319"/>
            <a:ext cx="27285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Light"/>
                <a:ea typeface="+mn-ea"/>
                <a:cs typeface="+mn-cs"/>
              </a:rPr>
              <a:t>Connect professional cameras, audio and more with external production</a:t>
            </a:r>
          </a:p>
        </p:txBody>
      </p:sp>
      <p:sp>
        <p:nvSpPr>
          <p:cNvPr id="108" name="TextBox 107">
            <a:extLst>
              <a:ext uri="{FF2B5EF4-FFF2-40B4-BE49-F238E27FC236}">
                <a16:creationId xmlns:a16="http://schemas.microsoft.com/office/drawing/2014/main" id="{605554CA-4CA3-4BF9-8AF4-49D804280D1C}"/>
              </a:ext>
            </a:extLst>
          </p:cNvPr>
          <p:cNvSpPr txBox="1"/>
          <p:nvPr/>
        </p:nvSpPr>
        <p:spPr>
          <a:xfrm>
            <a:off x="306374" y="1564719"/>
            <a:ext cx="35067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Semibold"/>
                <a:ea typeface="+mn-ea"/>
                <a:cs typeface="+mn-cs"/>
              </a:rPr>
              <a:t>Broadcast your screen or webcam in seconds</a:t>
            </a:r>
          </a:p>
        </p:txBody>
      </p:sp>
      <p:sp>
        <p:nvSpPr>
          <p:cNvPr id="109" name="TextBox 108">
            <a:extLst>
              <a:ext uri="{FF2B5EF4-FFF2-40B4-BE49-F238E27FC236}">
                <a16:creationId xmlns:a16="http://schemas.microsoft.com/office/drawing/2014/main" id="{2BF369DB-E07F-4293-8F69-F683559FF24B}"/>
              </a:ext>
            </a:extLst>
          </p:cNvPr>
          <p:cNvSpPr txBox="1"/>
          <p:nvPr/>
        </p:nvSpPr>
        <p:spPr>
          <a:xfrm>
            <a:off x="258095" y="2931251"/>
            <a:ext cx="32884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Light"/>
                <a:ea typeface="+mn-ea"/>
                <a:cs typeface="+mn-cs"/>
              </a:rPr>
              <a:t>Out of the box production for presenting content through  your computer</a:t>
            </a:r>
          </a:p>
        </p:txBody>
      </p:sp>
      <p:pic>
        <p:nvPicPr>
          <p:cNvPr id="1030" name="Picture 6" descr="Image result for microphone icons">
            <a:extLst>
              <a:ext uri="{FF2B5EF4-FFF2-40B4-BE49-F238E27FC236}">
                <a16:creationId xmlns:a16="http://schemas.microsoft.com/office/drawing/2014/main" id="{475A97E3-81BE-48EA-A742-AB931BD9F92E}"/>
              </a:ext>
            </a:extLst>
          </p:cNvPr>
          <p:cNvPicPr>
            <a:picLocks noChangeAspect="1" noChangeArrowheads="1"/>
          </p:cNvPicPr>
          <p:nvPr/>
        </p:nvPicPr>
        <p:blipFill>
          <a:blip r:embed="rId13"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8187544" y="4270191"/>
            <a:ext cx="566738" cy="566738"/>
          </a:xfrm>
          <a:prstGeom prst="rect">
            <a:avLst/>
          </a:prstGeom>
          <a:noFill/>
          <a:extLst>
            <a:ext uri="{909E8E84-426E-40DD-AFC4-6F175D3DCCD1}">
              <a14:hiddenFill xmlns:a14="http://schemas.microsoft.com/office/drawing/2010/main">
                <a:solidFill>
                  <a:srgbClr val="FFFFFF"/>
                </a:solidFill>
              </a14:hiddenFill>
            </a:ext>
          </a:extLst>
        </p:spPr>
      </p:pic>
      <p:sp>
        <p:nvSpPr>
          <p:cNvPr id="125" name="Rectangle 124">
            <a:extLst>
              <a:ext uri="{FF2B5EF4-FFF2-40B4-BE49-F238E27FC236}">
                <a16:creationId xmlns:a16="http://schemas.microsoft.com/office/drawing/2014/main" id="{BBAC54E1-B40D-48D6-9B7A-FFA4799D30C6}"/>
              </a:ext>
            </a:extLst>
          </p:cNvPr>
          <p:cNvSpPr/>
          <p:nvPr/>
        </p:nvSpPr>
        <p:spPr bwMode="auto">
          <a:xfrm>
            <a:off x="-5443" y="5903562"/>
            <a:ext cx="12289971" cy="953691"/>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Content Placeholder 2">
            <a:extLst>
              <a:ext uri="{FF2B5EF4-FFF2-40B4-BE49-F238E27FC236}">
                <a16:creationId xmlns:a16="http://schemas.microsoft.com/office/drawing/2014/main" id="{B0BF5159-6234-4F50-8612-A223396C5A77}"/>
              </a:ext>
            </a:extLst>
          </p:cNvPr>
          <p:cNvSpPr txBox="1">
            <a:spLocks/>
          </p:cNvSpPr>
          <p:nvPr/>
        </p:nvSpPr>
        <p:spPr>
          <a:xfrm>
            <a:off x="5224602" y="6042573"/>
            <a:ext cx="2862921" cy="1263650"/>
          </a:xfrm>
          <a:prstGeom prst="rect">
            <a:avLst/>
          </a:prstGeom>
        </p:spPr>
        <p:txBody>
          <a:bodyPr vert="horz" wrap="square" lIns="0" tIns="0" rIns="0" bIns="0" rtlCol="0">
            <a:noAutofit/>
          </a:bodyPr>
          <a:lstStyle>
            <a:lvl1pPr marL="0" marR="0" indent="0" algn="l" defTabSz="914400" rtl="0" eaLnBrk="1" fontAlgn="auto" latinLnBrk="0" hangingPunct="1">
              <a:lnSpc>
                <a:spcPct val="100000"/>
              </a:lnSpc>
              <a:spcBef>
                <a:spcPct val="20000"/>
              </a:spcBef>
              <a:spcAft>
                <a:spcPts val="0"/>
              </a:spcAft>
              <a:buClrTx/>
              <a:buSzPct val="90000"/>
              <a:buFont typeface="Arial" panose="020B0604020202020204" pitchFamily="34" charset="0"/>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421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1588"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marR="0" lvl="1" indent="0" algn="l" defTabSz="932742" rtl="0" eaLnBrk="1" fontAlgn="auto" latinLnBrk="0" hangingPunct="1">
              <a:lnSpc>
                <a:spcPct val="125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Reach 10,000 attendees</a:t>
            </a:r>
          </a:p>
          <a:p>
            <a:pPr marL="274320" marR="0" lvl="1" indent="0" algn="l" defTabSz="932742" rtl="0" eaLnBrk="1" fontAlgn="auto" latinLnBrk="0" hangingPunct="1">
              <a:lnSpc>
                <a:spcPct val="125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Seamless viewing on web and mobile</a:t>
            </a:r>
          </a:p>
          <a:p>
            <a:pPr marL="274320" marR="0" lvl="1" indent="0" algn="l" defTabSz="932742" rtl="0" eaLnBrk="1" fontAlgn="auto" latinLnBrk="0" hangingPunct="1">
              <a:lnSpc>
                <a:spcPct val="125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Open dialog for attendees</a:t>
            </a:r>
          </a:p>
          <a:p>
            <a:pPr marL="27432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a:p>
            <a:pPr marL="45720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a:p>
            <a:pPr marL="45720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a:p>
            <a:pPr marL="45720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p:txBody>
      </p:sp>
      <p:cxnSp>
        <p:nvCxnSpPr>
          <p:cNvPr id="131" name="Straight Connector 130">
            <a:extLst>
              <a:ext uri="{FF2B5EF4-FFF2-40B4-BE49-F238E27FC236}">
                <a16:creationId xmlns:a16="http://schemas.microsoft.com/office/drawing/2014/main" id="{0FD04041-EF2C-43AF-B4A4-1D1C50CE5686}"/>
              </a:ext>
            </a:extLst>
          </p:cNvPr>
          <p:cNvCxnSpPr>
            <a:cxnSpLocks/>
          </p:cNvCxnSpPr>
          <p:nvPr/>
        </p:nvCxnSpPr>
        <p:spPr>
          <a:xfrm>
            <a:off x="2350845" y="6150772"/>
            <a:ext cx="0" cy="460764"/>
          </a:xfrm>
          <a:prstGeom prst="line">
            <a:avLst/>
          </a:prstGeom>
          <a:ln w="1905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4" name="Content Placeholder 2">
            <a:extLst>
              <a:ext uri="{FF2B5EF4-FFF2-40B4-BE49-F238E27FC236}">
                <a16:creationId xmlns:a16="http://schemas.microsoft.com/office/drawing/2014/main" id="{5C739A85-A485-4AE5-B163-19881B934C41}"/>
              </a:ext>
            </a:extLst>
          </p:cNvPr>
          <p:cNvSpPr txBox="1">
            <a:spLocks/>
          </p:cNvSpPr>
          <p:nvPr/>
        </p:nvSpPr>
        <p:spPr>
          <a:xfrm>
            <a:off x="2297223" y="6041041"/>
            <a:ext cx="3841210" cy="1263650"/>
          </a:xfrm>
          <a:prstGeom prst="rect">
            <a:avLst/>
          </a:prstGeom>
        </p:spPr>
        <p:txBody>
          <a:bodyPr vert="horz" wrap="square" lIns="0" tIns="0" rIns="0" bIns="0" rtlCol="0">
            <a:noAutofit/>
          </a:bodyPr>
          <a:lstStyle>
            <a:lvl1pPr marL="0" marR="0" indent="0" algn="l" defTabSz="914400" rtl="0" eaLnBrk="1" fontAlgn="auto" latinLnBrk="0" hangingPunct="1">
              <a:lnSpc>
                <a:spcPct val="100000"/>
              </a:lnSpc>
              <a:spcBef>
                <a:spcPct val="20000"/>
              </a:spcBef>
              <a:spcAft>
                <a:spcPts val="0"/>
              </a:spcAft>
              <a:buClrTx/>
              <a:buSzPct val="90000"/>
              <a:buFont typeface="Arial" panose="020B0604020202020204" pitchFamily="34" charset="0"/>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421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1588"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marR="0" lvl="1" indent="0" algn="l" defTabSz="932742" rtl="0" eaLnBrk="1" fontAlgn="auto" latinLnBrk="0" hangingPunct="1">
              <a:lnSpc>
                <a:spcPct val="125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Attendee reporting</a:t>
            </a:r>
          </a:p>
          <a:p>
            <a:pPr marL="274320" marR="0" lvl="1" indent="0" algn="l" defTabSz="932742" rtl="0" eaLnBrk="1" fontAlgn="auto" latinLnBrk="0" hangingPunct="1">
              <a:lnSpc>
                <a:spcPct val="125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Moderated Q&amp;A</a:t>
            </a:r>
          </a:p>
          <a:p>
            <a:pPr marL="274320" marR="0" lvl="1" indent="0" algn="l" defTabSz="932742" rtl="0" eaLnBrk="1" fontAlgn="auto" latinLnBrk="0" hangingPunct="1">
              <a:lnSpc>
                <a:spcPct val="125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Internal/external participation </a:t>
            </a: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a:p>
            <a:pPr marL="45720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a:p>
            <a:pPr marL="45720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a:p>
            <a:pPr marL="45720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p:txBody>
      </p:sp>
      <p:sp>
        <p:nvSpPr>
          <p:cNvPr id="135" name="Content Placeholder 2">
            <a:extLst>
              <a:ext uri="{FF2B5EF4-FFF2-40B4-BE49-F238E27FC236}">
                <a16:creationId xmlns:a16="http://schemas.microsoft.com/office/drawing/2014/main" id="{0473885A-83C1-4BA6-A1EC-2BC64862943D}"/>
              </a:ext>
            </a:extLst>
          </p:cNvPr>
          <p:cNvSpPr txBox="1">
            <a:spLocks/>
          </p:cNvSpPr>
          <p:nvPr/>
        </p:nvSpPr>
        <p:spPr>
          <a:xfrm>
            <a:off x="8031972" y="6041890"/>
            <a:ext cx="3841210" cy="1263650"/>
          </a:xfrm>
          <a:prstGeom prst="rect">
            <a:avLst/>
          </a:prstGeom>
        </p:spPr>
        <p:txBody>
          <a:bodyPr vert="horz" wrap="square" lIns="0" tIns="0" rIns="0" bIns="0" rtlCol="0">
            <a:noAutofit/>
          </a:bodyPr>
          <a:lstStyle>
            <a:lvl1pPr marL="0" marR="0" indent="0" algn="l" defTabSz="914400" rtl="0" eaLnBrk="1" fontAlgn="auto" latinLnBrk="0" hangingPunct="1">
              <a:lnSpc>
                <a:spcPct val="100000"/>
              </a:lnSpc>
              <a:spcBef>
                <a:spcPct val="20000"/>
              </a:spcBef>
              <a:spcAft>
                <a:spcPts val="0"/>
              </a:spcAft>
              <a:buClrTx/>
              <a:buSzPct val="90000"/>
              <a:buFont typeface="Arial" panose="020B0604020202020204" pitchFamily="34" charset="0"/>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421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1588"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marR="0" lvl="1" indent="0" algn="l" defTabSz="932742" rtl="0" eaLnBrk="1" fontAlgn="auto" latinLnBrk="0" hangingPunct="1">
              <a:lnSpc>
                <a:spcPct val="125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Event cloud recordings</a:t>
            </a:r>
          </a:p>
          <a:p>
            <a:pPr marL="274320" marR="0" lvl="1" indent="0" algn="l" defTabSz="932742" rtl="0" eaLnBrk="1" fontAlgn="auto" latinLnBrk="0" hangingPunct="1">
              <a:lnSpc>
                <a:spcPct val="125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Searchable speech to text transcription</a:t>
            </a:r>
          </a:p>
          <a:p>
            <a:pPr marL="274320" marR="0" lvl="1" indent="0" algn="l" defTabSz="932742" rtl="0" eaLnBrk="1" fontAlgn="auto" latinLnBrk="0" hangingPunct="1">
              <a:lnSpc>
                <a:spcPct val="125000"/>
              </a:lnSpc>
              <a:spcBef>
                <a:spcPts val="0"/>
              </a:spcBef>
              <a:spcAft>
                <a:spcPts val="0"/>
              </a:spcAft>
              <a:buClrTx/>
              <a:buSzPct val="90000"/>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Captions &amp; subtitles </a:t>
            </a:r>
          </a:p>
          <a:p>
            <a:pPr marL="27432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a:p>
            <a:pPr marL="45720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a:p>
            <a:pPr marL="45720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a:p>
            <a:pPr marL="45720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0" u="none" strike="noStrike" kern="1200" cap="none" spc="0" normalizeH="0" baseline="0" noProof="0">
              <a:ln>
                <a:noFill/>
              </a:ln>
              <a:gradFill>
                <a:gsLst>
                  <a:gs pos="1250">
                    <a:prstClr val="black"/>
                  </a:gs>
                  <a:gs pos="100000">
                    <a:prstClr val="black"/>
                  </a:gs>
                </a:gsLst>
                <a:lin ang="5400000" scaled="0"/>
              </a:gradFill>
              <a:effectLst/>
              <a:uLnTx/>
              <a:uFillTx/>
              <a:latin typeface="Calibri" panose="020F0502020204030204"/>
              <a:ea typeface="+mn-ea"/>
              <a:cs typeface="+mn-cs"/>
            </a:endParaRPr>
          </a:p>
        </p:txBody>
      </p:sp>
      <p:cxnSp>
        <p:nvCxnSpPr>
          <p:cNvPr id="136" name="Straight Connector 135">
            <a:extLst>
              <a:ext uri="{FF2B5EF4-FFF2-40B4-BE49-F238E27FC236}">
                <a16:creationId xmlns:a16="http://schemas.microsoft.com/office/drawing/2014/main" id="{C2719E96-639B-4F2D-AC98-4B7D3E63D3CF}"/>
              </a:ext>
            </a:extLst>
          </p:cNvPr>
          <p:cNvCxnSpPr>
            <a:cxnSpLocks/>
          </p:cNvCxnSpPr>
          <p:nvPr/>
        </p:nvCxnSpPr>
        <p:spPr>
          <a:xfrm>
            <a:off x="5246445" y="6150772"/>
            <a:ext cx="0" cy="460764"/>
          </a:xfrm>
          <a:prstGeom prst="line">
            <a:avLst/>
          </a:prstGeom>
          <a:ln w="19050">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DB9F5FC-E167-43F6-B7CF-F54858465D41}"/>
              </a:ext>
            </a:extLst>
          </p:cNvPr>
          <p:cNvCxnSpPr>
            <a:cxnSpLocks/>
          </p:cNvCxnSpPr>
          <p:nvPr/>
        </p:nvCxnSpPr>
        <p:spPr>
          <a:xfrm>
            <a:off x="8156865" y="6150772"/>
            <a:ext cx="0" cy="460764"/>
          </a:xfrm>
          <a:prstGeom prst="line">
            <a:avLst/>
          </a:prstGeom>
          <a:ln w="19050">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023C55B4-60F5-4E03-A99E-E638B8F1B23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954482" y="464013"/>
            <a:ext cx="473846" cy="42119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B2C2B2B2-AEC7-4EBD-A7DD-2C898074C122}"/>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238191" y="440681"/>
            <a:ext cx="436239" cy="42495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0D109421-975E-41E0-822D-14B71E77E3E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512204" y="431892"/>
            <a:ext cx="455043" cy="41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089203"/>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11CD4DC-BA03-472F-AA56-047986B7995B}"/>
              </a:ext>
            </a:extLst>
          </p:cNvPr>
          <p:cNvSpPr/>
          <p:nvPr/>
        </p:nvSpPr>
        <p:spPr bwMode="auto">
          <a:xfrm>
            <a:off x="3510673" y="2468434"/>
            <a:ext cx="2278286" cy="2732725"/>
          </a:xfrm>
          <a:prstGeom prst="rect">
            <a:avLst/>
          </a:prstGeom>
          <a:solidFill>
            <a:srgbClr val="3A305E"/>
          </a:solidFill>
          <a:ln w="10795" cap="flat" cmpd="sng" algn="ctr">
            <a:noFill/>
            <a:prstDash val="solid"/>
            <a:headEnd type="none" w="med" len="med"/>
            <a:tailEnd type="none" w="med" len="med"/>
          </a:ln>
          <a:effectLst>
            <a:outerShdw blurRad="50800" dist="38100" dir="2700000" algn="tl" rotWithShape="0">
              <a:srgbClr val="737373">
                <a:alpha val="40000"/>
              </a:srgbClr>
            </a:outerShdw>
          </a:effectLst>
        </p:spPr>
        <p:txBody>
          <a:bodyPr vert="horz" wrap="square" lIns="0" tIns="91440" rIns="0" bIns="46637" numCol="1" rtlCol="0" anchor="t" anchorCtr="1"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800" b="0" i="0" u="none" strike="noStrike" kern="0" cap="none" spc="0" normalizeH="0" baseline="0" noProof="0">
              <a:ln>
                <a:noFill/>
              </a:ln>
              <a:effectLst/>
              <a:uLnTx/>
              <a:uFillTx/>
              <a:latin typeface="Segoe UI"/>
              <a:ea typeface="+mn-ea"/>
              <a:cs typeface="+mn-cs"/>
            </a:endParaRPr>
          </a:p>
        </p:txBody>
      </p:sp>
      <p:pic>
        <p:nvPicPr>
          <p:cNvPr id="43" name="Picture 42">
            <a:extLst>
              <a:ext uri="{FF2B5EF4-FFF2-40B4-BE49-F238E27FC236}">
                <a16:creationId xmlns:a16="http://schemas.microsoft.com/office/drawing/2014/main" id="{95138E47-5BCA-4109-A48E-56E3A6DD3E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5555" y="3482"/>
            <a:ext cx="2358587" cy="1325880"/>
          </a:xfrm>
          <a:prstGeom prst="rect">
            <a:avLst/>
          </a:prstGeom>
        </p:spPr>
      </p:pic>
      <p:pic>
        <p:nvPicPr>
          <p:cNvPr id="35" name="Picture 34">
            <a:extLst>
              <a:ext uri="{FF2B5EF4-FFF2-40B4-BE49-F238E27FC236}">
                <a16:creationId xmlns:a16="http://schemas.microsoft.com/office/drawing/2014/main" id="{F91C729F-AAFA-4906-AB10-420AF1D39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9393" y="3482"/>
            <a:ext cx="2357120" cy="1325880"/>
          </a:xfrm>
          <a:prstGeom prst="rect">
            <a:avLst/>
          </a:prstGeom>
        </p:spPr>
      </p:pic>
      <p:sp>
        <p:nvSpPr>
          <p:cNvPr id="6" name="Title 5">
            <a:extLst>
              <a:ext uri="{FF2B5EF4-FFF2-40B4-BE49-F238E27FC236}">
                <a16:creationId xmlns:a16="http://schemas.microsoft.com/office/drawing/2014/main" id="{662A6A89-1E0D-4ECD-9374-F67AC655A420}"/>
              </a:ext>
            </a:extLst>
          </p:cNvPr>
          <p:cNvSpPr>
            <a:spLocks noGrp="1"/>
          </p:cNvSpPr>
          <p:nvPr>
            <p:ph type="title"/>
          </p:nvPr>
        </p:nvSpPr>
        <p:spPr>
          <a:xfrm>
            <a:off x="3677179" y="2998931"/>
            <a:ext cx="2108778" cy="1551479"/>
          </a:xfrm>
        </p:spPr>
        <p:txBody>
          <a:bodyPr/>
          <a:lstStyle/>
          <a:p>
            <a:r>
              <a:rPr lang="en-US" sz="2000" kern="0">
                <a:solidFill>
                  <a:schemeClr val="tx1"/>
                </a:solidFill>
                <a:latin typeface="Segoe UI" panose="020B0502040204020203" pitchFamily="34" charset="0"/>
                <a:cs typeface="Segoe UI" panose="020B0502040204020203" pitchFamily="34" charset="0"/>
              </a:rPr>
              <a:t>Create more effective communications for employees, customers and partners</a:t>
            </a:r>
            <a:br>
              <a:rPr lang="en-US" sz="2000" kern="0">
                <a:solidFill>
                  <a:schemeClr val="tx1"/>
                </a:solidFill>
                <a:latin typeface="Segoe UI" panose="020B0502040204020203" pitchFamily="34" charset="0"/>
                <a:cs typeface="Segoe UI" panose="020B0502040204020203" pitchFamily="34" charset="0"/>
              </a:rPr>
            </a:br>
            <a:endParaRPr lang="en-US" sz="2000" kern="0">
              <a:solidFill>
                <a:schemeClr val="tx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768E2F7D-72E9-43BC-ACAA-80E968AD25F9}"/>
              </a:ext>
            </a:extLst>
          </p:cNvPr>
          <p:cNvSpPr txBox="1"/>
          <p:nvPr/>
        </p:nvSpPr>
        <p:spPr>
          <a:xfrm>
            <a:off x="534605" y="1548277"/>
            <a:ext cx="8796819" cy="899055"/>
          </a:xfrm>
          <a:prstGeom prst="rect">
            <a:avLst/>
          </a:prstGeom>
          <a:noFill/>
        </p:spPr>
        <p:txBody>
          <a:bodyPr wrap="square" lIns="179285" tIns="143428" rIns="179285" bIns="143428" rtlCol="0">
            <a:spAutoFit/>
          </a:bodyPr>
          <a:lstStyle/>
          <a:p>
            <a:pPr marL="0" marR="0" lvl="0" indent="0" algn="l" defTabSz="896046" rtl="0" eaLnBrk="1" fontAlgn="auto" latinLnBrk="0" hangingPunct="1">
              <a:lnSpc>
                <a:spcPct val="90000"/>
              </a:lnSpc>
              <a:spcBef>
                <a:spcPct val="0"/>
              </a:spcBef>
              <a:spcAft>
                <a:spcPts val="588"/>
              </a:spcAft>
              <a:buClrTx/>
              <a:buSzTx/>
              <a:buFontTx/>
              <a:buNone/>
              <a:tabLst/>
              <a:defRPr/>
            </a:pPr>
            <a:r>
              <a:rPr kumimoji="0" lang="en-US" sz="4400" b="0" i="0" u="none" strike="noStrike" kern="1200" cap="none" spc="-51" normalizeH="0" baseline="0" noProof="0" dirty="0">
                <a:ln w="3175">
                  <a:noFill/>
                </a:ln>
                <a:solidFill>
                  <a:prstClr val="black"/>
                </a:solidFill>
                <a:effectLst/>
                <a:uLnTx/>
                <a:uFillTx/>
                <a:latin typeface="Segoe UI Semibold"/>
                <a:ea typeface="+mn-ea"/>
                <a:cs typeface="Segoe UI" pitchFamily="34" charset="0"/>
              </a:rPr>
              <a:t>Benefits of using live events</a:t>
            </a:r>
          </a:p>
        </p:txBody>
      </p:sp>
      <p:grpSp>
        <p:nvGrpSpPr>
          <p:cNvPr id="23" name="Group 22">
            <a:extLst>
              <a:ext uri="{FF2B5EF4-FFF2-40B4-BE49-F238E27FC236}">
                <a16:creationId xmlns:a16="http://schemas.microsoft.com/office/drawing/2014/main" id="{1B701BE2-92C2-4AF1-A566-C83A1DF023D7}"/>
              </a:ext>
            </a:extLst>
          </p:cNvPr>
          <p:cNvGrpSpPr/>
          <p:nvPr/>
        </p:nvGrpSpPr>
        <p:grpSpPr>
          <a:xfrm>
            <a:off x="6146" y="5528040"/>
            <a:ext cx="12201214" cy="1329960"/>
            <a:chOff x="6146" y="5528040"/>
            <a:chExt cx="12201214" cy="1329960"/>
          </a:xfrm>
        </p:grpSpPr>
        <p:pic>
          <p:nvPicPr>
            <p:cNvPr id="15" name="Picture 14">
              <a:extLst>
                <a:ext uri="{FF2B5EF4-FFF2-40B4-BE49-F238E27FC236}">
                  <a16:creationId xmlns:a16="http://schemas.microsoft.com/office/drawing/2014/main" id="{D74EED51-CC76-4879-9A25-67E69D31F2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5956" y="5528040"/>
              <a:ext cx="2074446" cy="1325880"/>
            </a:xfrm>
            <a:prstGeom prst="rect">
              <a:avLst/>
            </a:prstGeom>
          </p:spPr>
        </p:pic>
        <p:pic>
          <p:nvPicPr>
            <p:cNvPr id="17" name="Picture 16">
              <a:extLst>
                <a:ext uri="{FF2B5EF4-FFF2-40B4-BE49-F238E27FC236}">
                  <a16:creationId xmlns:a16="http://schemas.microsoft.com/office/drawing/2014/main" id="{E061BC99-C936-4C98-9DA9-625DAF37D6E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0402" y="5528040"/>
              <a:ext cx="2362031" cy="1325880"/>
            </a:xfrm>
            <a:prstGeom prst="rect">
              <a:avLst/>
            </a:prstGeom>
          </p:spPr>
        </p:pic>
        <p:pic>
          <p:nvPicPr>
            <p:cNvPr id="3" name="Picture 2">
              <a:extLst>
                <a:ext uri="{FF2B5EF4-FFF2-40B4-BE49-F238E27FC236}">
                  <a16:creationId xmlns:a16="http://schemas.microsoft.com/office/drawing/2014/main" id="{B8B59671-519B-42E5-9CD0-2E73BB54EB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46" y="5528040"/>
              <a:ext cx="2009939" cy="1329960"/>
            </a:xfrm>
            <a:prstGeom prst="rect">
              <a:avLst/>
            </a:prstGeom>
          </p:spPr>
        </p:pic>
        <p:pic>
          <p:nvPicPr>
            <p:cNvPr id="9" name="Picture 8">
              <a:extLst>
                <a:ext uri="{FF2B5EF4-FFF2-40B4-BE49-F238E27FC236}">
                  <a16:creationId xmlns:a16="http://schemas.microsoft.com/office/drawing/2014/main" id="{50CDAB95-90EA-4EE6-AF55-DCE57613F5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9947" y="5528040"/>
              <a:ext cx="1988820" cy="1325880"/>
            </a:xfrm>
            <a:prstGeom prst="rect">
              <a:avLst/>
            </a:prstGeom>
          </p:spPr>
        </p:pic>
        <p:pic>
          <p:nvPicPr>
            <p:cNvPr id="11" name="Picture 10">
              <a:extLst>
                <a:ext uri="{FF2B5EF4-FFF2-40B4-BE49-F238E27FC236}">
                  <a16:creationId xmlns:a16="http://schemas.microsoft.com/office/drawing/2014/main" id="{1E36B67A-6B6B-4681-A0F1-F15D623D54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03030" y="5528040"/>
              <a:ext cx="1988820" cy="1325880"/>
            </a:xfrm>
            <a:prstGeom prst="rect">
              <a:avLst/>
            </a:prstGeom>
          </p:spPr>
        </p:pic>
        <p:pic>
          <p:nvPicPr>
            <p:cNvPr id="13" name="Picture 12">
              <a:extLst>
                <a:ext uri="{FF2B5EF4-FFF2-40B4-BE49-F238E27FC236}">
                  <a16:creationId xmlns:a16="http://schemas.microsoft.com/office/drawing/2014/main" id="{72A44B6E-F09E-44BB-89A8-DC93904AEFD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18043" y="5528040"/>
              <a:ext cx="1989317" cy="1325880"/>
            </a:xfrm>
            <a:prstGeom prst="rect">
              <a:avLst/>
            </a:prstGeom>
          </p:spPr>
        </p:pic>
        <p:pic>
          <p:nvPicPr>
            <p:cNvPr id="22" name="Picture 21">
              <a:extLst>
                <a:ext uri="{FF2B5EF4-FFF2-40B4-BE49-F238E27FC236}">
                  <a16:creationId xmlns:a16="http://schemas.microsoft.com/office/drawing/2014/main" id="{60668D54-B20B-428C-A5BC-AB2779233E7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16085" y="5532120"/>
              <a:ext cx="1486728" cy="1325880"/>
            </a:xfrm>
            <a:prstGeom prst="rect">
              <a:avLst/>
            </a:prstGeom>
          </p:spPr>
        </p:pic>
      </p:grpSp>
      <p:pic>
        <p:nvPicPr>
          <p:cNvPr id="25" name="Picture 24">
            <a:extLst>
              <a:ext uri="{FF2B5EF4-FFF2-40B4-BE49-F238E27FC236}">
                <a16:creationId xmlns:a16="http://schemas.microsoft.com/office/drawing/2014/main" id="{9DAFB9B2-93DB-4D27-8A9E-B3252467E37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3482"/>
            <a:ext cx="2619022" cy="1325880"/>
          </a:xfrm>
          <a:prstGeom prst="rect">
            <a:avLst/>
          </a:prstGeom>
        </p:spPr>
      </p:pic>
      <p:pic>
        <p:nvPicPr>
          <p:cNvPr id="27" name="Picture 26">
            <a:extLst>
              <a:ext uri="{FF2B5EF4-FFF2-40B4-BE49-F238E27FC236}">
                <a16:creationId xmlns:a16="http://schemas.microsoft.com/office/drawing/2014/main" id="{4E4B3120-4D2B-434C-84EF-D2C70981729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348920" y="0"/>
            <a:ext cx="1843080" cy="1325880"/>
          </a:xfrm>
          <a:prstGeom prst="rect">
            <a:avLst/>
          </a:prstGeom>
        </p:spPr>
      </p:pic>
      <p:pic>
        <p:nvPicPr>
          <p:cNvPr id="33" name="Picture 32">
            <a:extLst>
              <a:ext uri="{FF2B5EF4-FFF2-40B4-BE49-F238E27FC236}">
                <a16:creationId xmlns:a16="http://schemas.microsoft.com/office/drawing/2014/main" id="{D81132F9-B468-4446-ABDC-1A23A09FA59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073613" y="0"/>
            <a:ext cx="1988820" cy="1325880"/>
          </a:xfrm>
          <a:prstGeom prst="rect">
            <a:avLst/>
          </a:prstGeom>
        </p:spPr>
      </p:pic>
      <p:pic>
        <p:nvPicPr>
          <p:cNvPr id="41" name="Picture 40">
            <a:extLst>
              <a:ext uri="{FF2B5EF4-FFF2-40B4-BE49-F238E27FC236}">
                <a16:creationId xmlns:a16="http://schemas.microsoft.com/office/drawing/2014/main" id="{ACF9FBF6-1432-4901-87F9-A9C4091B1E9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403030" y="-598"/>
            <a:ext cx="1988820" cy="1325880"/>
          </a:xfrm>
          <a:prstGeom prst="rect">
            <a:avLst/>
          </a:prstGeom>
        </p:spPr>
      </p:pic>
      <p:pic>
        <p:nvPicPr>
          <p:cNvPr id="31" name="Picture 30">
            <a:extLst>
              <a:ext uri="{FF2B5EF4-FFF2-40B4-BE49-F238E27FC236}">
                <a16:creationId xmlns:a16="http://schemas.microsoft.com/office/drawing/2014/main" id="{759F2A1A-145E-4199-AF17-6B4A28474D6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063463" y="3482"/>
            <a:ext cx="1988820" cy="1325880"/>
          </a:xfrm>
          <a:prstGeom prst="rect">
            <a:avLst/>
          </a:prstGeom>
        </p:spPr>
      </p:pic>
      <p:sp>
        <p:nvSpPr>
          <p:cNvPr id="30" name="Rectangle 29">
            <a:extLst>
              <a:ext uri="{FF2B5EF4-FFF2-40B4-BE49-F238E27FC236}">
                <a16:creationId xmlns:a16="http://schemas.microsoft.com/office/drawing/2014/main" id="{9CE5BBE1-86CB-4383-93D6-E41DAB41E605}"/>
              </a:ext>
            </a:extLst>
          </p:cNvPr>
          <p:cNvSpPr/>
          <p:nvPr/>
        </p:nvSpPr>
        <p:spPr bwMode="auto">
          <a:xfrm>
            <a:off x="563052" y="2446841"/>
            <a:ext cx="2278286" cy="2732725"/>
          </a:xfrm>
          <a:prstGeom prst="rect">
            <a:avLst/>
          </a:prstGeom>
          <a:solidFill>
            <a:srgbClr val="3A305E"/>
          </a:solidFill>
          <a:ln w="10795" cap="flat" cmpd="sng" algn="ctr">
            <a:noFill/>
            <a:prstDash val="solid"/>
            <a:headEnd type="none" w="med" len="med"/>
            <a:tailEnd type="none" w="med" len="med"/>
          </a:ln>
          <a:effectLst>
            <a:outerShdw blurRad="50800" dist="38100" dir="2700000" algn="tl" rotWithShape="0">
              <a:srgbClr val="737373">
                <a:alpha val="40000"/>
              </a:srgbClr>
            </a:outerShdw>
          </a:effectLst>
        </p:spPr>
        <p:txBody>
          <a:bodyPr vert="horz" wrap="square" lIns="0" tIns="91440" rIns="0" bIns="46637" numCol="1" rtlCol="0" anchor="t" anchorCtr="1"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800" b="0" i="0" u="none" strike="noStrike" kern="0" cap="none" spc="0" normalizeH="0" baseline="0" noProof="0" dirty="0">
              <a:ln>
                <a:noFill/>
              </a:ln>
              <a:effectLst/>
              <a:uLnTx/>
              <a:uFillTx/>
              <a:latin typeface="Segoe UI"/>
              <a:ea typeface="+mn-ea"/>
              <a:cs typeface="+mn-cs"/>
            </a:endParaRPr>
          </a:p>
        </p:txBody>
      </p:sp>
      <p:sp>
        <p:nvSpPr>
          <p:cNvPr id="32" name="Rectangle 31">
            <a:extLst>
              <a:ext uri="{FF2B5EF4-FFF2-40B4-BE49-F238E27FC236}">
                <a16:creationId xmlns:a16="http://schemas.microsoft.com/office/drawing/2014/main" id="{5681A1C1-89D6-44D7-9269-CB4AD485DBF7}"/>
              </a:ext>
            </a:extLst>
          </p:cNvPr>
          <p:cNvSpPr/>
          <p:nvPr/>
        </p:nvSpPr>
        <p:spPr bwMode="auto">
          <a:xfrm>
            <a:off x="9241543" y="2468431"/>
            <a:ext cx="2278286" cy="2732725"/>
          </a:xfrm>
          <a:prstGeom prst="rect">
            <a:avLst/>
          </a:prstGeom>
          <a:solidFill>
            <a:srgbClr val="3A305E"/>
          </a:solidFill>
          <a:ln w="10795" cap="flat" cmpd="sng" algn="ctr">
            <a:noFill/>
            <a:prstDash val="solid"/>
            <a:headEnd type="none" w="med" len="med"/>
            <a:tailEnd type="none" w="med" len="med"/>
          </a:ln>
          <a:effectLst>
            <a:outerShdw blurRad="50800" dist="38100" dir="2700000" algn="tl" rotWithShape="0">
              <a:srgbClr val="737373">
                <a:alpha val="40000"/>
              </a:srgbClr>
            </a:outerShdw>
          </a:effectLst>
        </p:spPr>
        <p:txBody>
          <a:bodyPr vert="horz" wrap="square" lIns="0" tIns="91440" rIns="0" bIns="46637" numCol="1" rtlCol="0" anchor="t" anchorCtr="1" compatLnSpc="1">
            <a:prstTxWarp prst="textNoShape">
              <a:avLst/>
            </a:prstTxWarp>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144" normalizeH="0" baseline="0" noProof="0">
              <a:ln>
                <a:noFill/>
              </a:ln>
              <a:effectLst/>
              <a:uLnTx/>
              <a:uFillTx/>
              <a:latin typeface="Segoe UI" panose="020B0502040204020203" pitchFamily="34" charset="0"/>
              <a:ea typeface="+mn-ea"/>
              <a:cs typeface="Segoe UI" panose="020B0502040204020203" pitchFamily="34" charset="0"/>
            </a:endParaRPr>
          </a:p>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8800" b="0" i="0" u="none" strike="noStrike" kern="0" cap="none" spc="0" normalizeH="0" baseline="0" noProof="0">
              <a:ln>
                <a:noFill/>
              </a:ln>
              <a:effectLst/>
              <a:uLnTx/>
              <a:uFillTx/>
              <a:latin typeface="Segoe UI"/>
              <a:ea typeface="+mn-ea"/>
              <a:cs typeface="+mn-cs"/>
            </a:endParaRPr>
          </a:p>
        </p:txBody>
      </p:sp>
      <p:sp>
        <p:nvSpPr>
          <p:cNvPr id="34" name="Rectangle 33">
            <a:extLst>
              <a:ext uri="{FF2B5EF4-FFF2-40B4-BE49-F238E27FC236}">
                <a16:creationId xmlns:a16="http://schemas.microsoft.com/office/drawing/2014/main" id="{3D50DE1F-5E0C-44BA-93F3-C1CFD826CDBD}"/>
              </a:ext>
            </a:extLst>
          </p:cNvPr>
          <p:cNvSpPr/>
          <p:nvPr/>
        </p:nvSpPr>
        <p:spPr bwMode="auto">
          <a:xfrm>
            <a:off x="6255261" y="2468434"/>
            <a:ext cx="2278286" cy="2732725"/>
          </a:xfrm>
          <a:prstGeom prst="rect">
            <a:avLst/>
          </a:prstGeom>
          <a:solidFill>
            <a:srgbClr val="3A305E"/>
          </a:solidFill>
          <a:ln w="10795" cap="flat" cmpd="sng" algn="ctr">
            <a:noFill/>
            <a:prstDash val="solid"/>
            <a:headEnd type="none" w="med" len="med"/>
            <a:tailEnd type="none" w="med" len="med"/>
          </a:ln>
          <a:effectLst>
            <a:outerShdw blurRad="50800" dist="38100" dir="2700000" algn="tl" rotWithShape="0">
              <a:srgbClr val="737373">
                <a:alpha val="40000"/>
              </a:srgbClr>
            </a:outerShdw>
          </a:effectLst>
        </p:spPr>
        <p:txBody>
          <a:bodyPr vert="horz" wrap="square" lIns="0" tIns="91440" rIns="0" bIns="46637" numCol="1" rtlCol="0" anchor="t" anchorCtr="1"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effectLst/>
              <a:uLnTx/>
              <a:uFillTx/>
              <a:latin typeface="Segoe UI"/>
              <a:ea typeface="+mn-ea"/>
              <a:cs typeface="+mn-cs"/>
            </a:endParaRP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effectLst/>
              <a:uLnTx/>
              <a:uFillTx/>
              <a:latin typeface="Segoe UI"/>
              <a:ea typeface="+mn-ea"/>
              <a:cs typeface="+mn-cs"/>
            </a:endParaRPr>
          </a:p>
        </p:txBody>
      </p:sp>
      <p:sp>
        <p:nvSpPr>
          <p:cNvPr id="4" name="Rectangle 3">
            <a:extLst>
              <a:ext uri="{FF2B5EF4-FFF2-40B4-BE49-F238E27FC236}">
                <a16:creationId xmlns:a16="http://schemas.microsoft.com/office/drawing/2014/main" id="{5FDA462B-426A-419D-B6B7-0248BAE79833}"/>
              </a:ext>
            </a:extLst>
          </p:cNvPr>
          <p:cNvSpPr/>
          <p:nvPr/>
        </p:nvSpPr>
        <p:spPr>
          <a:xfrm>
            <a:off x="6349255" y="2898071"/>
            <a:ext cx="2085189" cy="1323439"/>
          </a:xfrm>
          <a:prstGeom prst="rect">
            <a:avLst/>
          </a:prstGeom>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144" normalizeH="0" baseline="0" noProof="0">
                <a:ln>
                  <a:noFill/>
                </a:ln>
                <a:effectLst/>
                <a:uLnTx/>
                <a:uFillTx/>
                <a:latin typeface="Segoe UI" panose="020B0502040204020203" pitchFamily="34" charset="0"/>
                <a:ea typeface="+mn-ea"/>
                <a:cs typeface="Segoe UI" panose="020B0502040204020203" pitchFamily="34" charset="0"/>
              </a:rPr>
              <a:t>Deliver impactful training with agility across audiences of all sizes</a:t>
            </a:r>
          </a:p>
        </p:txBody>
      </p:sp>
      <p:sp>
        <p:nvSpPr>
          <p:cNvPr id="5" name="Rectangle 4">
            <a:extLst>
              <a:ext uri="{FF2B5EF4-FFF2-40B4-BE49-F238E27FC236}">
                <a16:creationId xmlns:a16="http://schemas.microsoft.com/office/drawing/2014/main" id="{372A1093-A38A-408D-A2AA-ABB3A9638F05}"/>
              </a:ext>
            </a:extLst>
          </p:cNvPr>
          <p:cNvSpPr/>
          <p:nvPr/>
        </p:nvSpPr>
        <p:spPr>
          <a:xfrm>
            <a:off x="698267" y="2989211"/>
            <a:ext cx="2060049" cy="1323439"/>
          </a:xfrm>
          <a:prstGeom prst="rect">
            <a:avLst/>
          </a:prstGeom>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144" normalizeH="0" baseline="0" noProof="0" dirty="0">
                <a:ln>
                  <a:noFill/>
                </a:ln>
                <a:effectLst/>
                <a:uLnTx/>
                <a:uFillTx/>
                <a:latin typeface="Segoe UI" panose="020B0502040204020203" pitchFamily="34" charset="0"/>
                <a:ea typeface="+mn-ea"/>
                <a:cs typeface="Segoe UI" panose="020B0502040204020203" pitchFamily="34" charset="0"/>
              </a:rPr>
              <a:t>Connect leadership and employees to drive deeper engagement </a:t>
            </a:r>
          </a:p>
        </p:txBody>
      </p:sp>
      <p:sp>
        <p:nvSpPr>
          <p:cNvPr id="36" name="Rectangle 35">
            <a:extLst>
              <a:ext uri="{FF2B5EF4-FFF2-40B4-BE49-F238E27FC236}">
                <a16:creationId xmlns:a16="http://schemas.microsoft.com/office/drawing/2014/main" id="{6D49A73C-A5C3-4258-B020-7DA87755299D}"/>
              </a:ext>
            </a:extLst>
          </p:cNvPr>
          <p:cNvSpPr/>
          <p:nvPr/>
        </p:nvSpPr>
        <p:spPr>
          <a:xfrm>
            <a:off x="9472344" y="2835322"/>
            <a:ext cx="2060049" cy="1631216"/>
          </a:xfrm>
          <a:prstGeom prst="rect">
            <a:avLst/>
          </a:prstGeom>
        </p:spPr>
        <p:txBody>
          <a:bodyPr wrap="square">
            <a:sp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144" normalizeH="0" baseline="0" noProof="0">
                <a:ln>
                  <a:noFill/>
                </a:ln>
                <a:effectLst/>
                <a:uLnTx/>
                <a:uFillTx/>
                <a:latin typeface="Segoe UI" panose="020B0502040204020203" pitchFamily="34" charset="0"/>
                <a:ea typeface="+mn-ea"/>
                <a:cs typeface="Segoe UI" panose="020B0502040204020203" pitchFamily="34" charset="0"/>
              </a:rPr>
              <a:t>Drive better participation with content on mobile or web, globally and at scale</a:t>
            </a:r>
          </a:p>
        </p:txBody>
      </p:sp>
    </p:spTree>
    <p:extLst>
      <p:ext uri="{BB962C8B-B14F-4D97-AF65-F5344CB8AC3E}">
        <p14:creationId xmlns:p14="http://schemas.microsoft.com/office/powerpoint/2010/main" val="372145299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F08623-9F7C-6F42-8D79-25A7290A1906}"/>
              </a:ext>
            </a:extLst>
          </p:cNvPr>
          <p:cNvSpPr>
            <a:spLocks noGrp="1"/>
          </p:cNvSpPr>
          <p:nvPr>
            <p:ph type="title"/>
          </p:nvPr>
        </p:nvSpPr>
        <p:spPr>
          <a:xfrm>
            <a:off x="3031148" y="452662"/>
            <a:ext cx="7986280" cy="1325563"/>
          </a:xfrm>
        </p:spPr>
        <p:txBody>
          <a:bodyPr>
            <a:normAutofit/>
          </a:bodyPr>
          <a:lstStyle/>
          <a:p>
            <a:pPr defTabSz="914367"/>
            <a:r>
              <a:rPr lang="en-US" sz="3200" dirty="0">
                <a:solidFill>
                  <a:schemeClr val="tx1"/>
                </a:solidFill>
                <a:latin typeface="Segoe UI" panose="020B0502040204020203" pitchFamily="34" charset="0"/>
                <a:cs typeface="Segoe UI" panose="020B0502040204020203" pitchFamily="34" charset="0"/>
              </a:rPr>
              <a:t>Infusing fun into the culture and making everyone feel more connected</a:t>
            </a:r>
          </a:p>
        </p:txBody>
      </p:sp>
      <p:grpSp>
        <p:nvGrpSpPr>
          <p:cNvPr id="6" name="Group 5">
            <a:extLst>
              <a:ext uri="{FF2B5EF4-FFF2-40B4-BE49-F238E27FC236}">
                <a16:creationId xmlns:a16="http://schemas.microsoft.com/office/drawing/2014/main" id="{3CD9F4F1-301F-F84E-AD6C-35FACB85786A}"/>
              </a:ext>
            </a:extLst>
          </p:cNvPr>
          <p:cNvGrpSpPr/>
          <p:nvPr/>
        </p:nvGrpSpPr>
        <p:grpSpPr>
          <a:xfrm>
            <a:off x="2308704" y="2070456"/>
            <a:ext cx="7574592" cy="5618785"/>
            <a:chOff x="2308704" y="1014984"/>
            <a:chExt cx="7574592" cy="5618785"/>
          </a:xfrm>
        </p:grpSpPr>
        <p:grpSp>
          <p:nvGrpSpPr>
            <p:cNvPr id="14" name="Group 13">
              <a:extLst>
                <a:ext uri="{FF2B5EF4-FFF2-40B4-BE49-F238E27FC236}">
                  <a16:creationId xmlns:a16="http://schemas.microsoft.com/office/drawing/2014/main" id="{6B11DC1B-11BA-8640-89EE-BC25335CA5E2}"/>
                </a:ext>
              </a:extLst>
            </p:cNvPr>
            <p:cNvGrpSpPr/>
            <p:nvPr/>
          </p:nvGrpSpPr>
          <p:grpSpPr>
            <a:xfrm>
              <a:off x="2308704" y="1014984"/>
              <a:ext cx="7574592" cy="5618785"/>
              <a:chOff x="7235162" y="626346"/>
              <a:chExt cx="6679518" cy="5937349"/>
            </a:xfrm>
          </p:grpSpPr>
          <p:pic>
            <p:nvPicPr>
              <p:cNvPr id="16" name="Picture 15">
                <a:extLst>
                  <a:ext uri="{FF2B5EF4-FFF2-40B4-BE49-F238E27FC236}">
                    <a16:creationId xmlns:a16="http://schemas.microsoft.com/office/drawing/2014/main" id="{7D6CCE6F-CDDE-D949-A204-A049C1567117}"/>
                  </a:ext>
                </a:extLst>
              </p:cNvPr>
              <p:cNvPicPr>
                <a:picLocks noChangeAspect="1"/>
              </p:cNvPicPr>
              <p:nvPr/>
            </p:nvPicPr>
            <p:blipFill>
              <a:blip r:embed="rId3"/>
              <a:stretch>
                <a:fillRect/>
              </a:stretch>
            </p:blipFill>
            <p:spPr>
              <a:xfrm flipH="1">
                <a:off x="7235162" y="626346"/>
                <a:ext cx="6679518" cy="5937349"/>
              </a:xfrm>
              <a:prstGeom prst="rect">
                <a:avLst/>
              </a:prstGeom>
            </p:spPr>
          </p:pic>
          <p:sp>
            <p:nvSpPr>
              <p:cNvPr id="18" name="Rectangle 17">
                <a:extLst>
                  <a:ext uri="{FF2B5EF4-FFF2-40B4-BE49-F238E27FC236}">
                    <a16:creationId xmlns:a16="http://schemas.microsoft.com/office/drawing/2014/main" id="{C74411F4-9C8B-7144-A8FF-F63D02B0587B}"/>
                  </a:ext>
                </a:extLst>
              </p:cNvPr>
              <p:cNvSpPr/>
              <p:nvPr/>
            </p:nvSpPr>
            <p:spPr>
              <a:xfrm>
                <a:off x="7479135" y="850392"/>
                <a:ext cx="6314571" cy="42750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6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pic>
          <p:nvPicPr>
            <p:cNvPr id="5" name="Picture 4" descr="A group of people sitting at a table&#10;&#10;Description automatically generated">
              <a:extLst>
                <a:ext uri="{FF2B5EF4-FFF2-40B4-BE49-F238E27FC236}">
                  <a16:creationId xmlns:a16="http://schemas.microsoft.com/office/drawing/2014/main" id="{41A79911-9F3C-3A4D-9416-34267BCB9153}"/>
                </a:ext>
              </a:extLst>
            </p:cNvPr>
            <p:cNvPicPr>
              <a:picLocks noChangeAspect="1"/>
            </p:cNvPicPr>
            <p:nvPr/>
          </p:nvPicPr>
          <p:blipFill>
            <a:blip r:embed="rId4"/>
            <a:stretch>
              <a:fillRect/>
            </a:stretch>
          </p:blipFill>
          <p:spPr>
            <a:xfrm>
              <a:off x="2585370" y="1227009"/>
              <a:ext cx="7160741" cy="4025232"/>
            </a:xfrm>
            <a:prstGeom prst="rect">
              <a:avLst/>
            </a:prstGeom>
          </p:spPr>
        </p:pic>
      </p:grpSp>
      <p:pic>
        <p:nvPicPr>
          <p:cNvPr id="2050" name="Picture 2">
            <a:extLst>
              <a:ext uri="{FF2B5EF4-FFF2-40B4-BE49-F238E27FC236}">
                <a16:creationId xmlns:a16="http://schemas.microsoft.com/office/drawing/2014/main" id="{FD807D6D-B667-4857-A535-0936C6AA31A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7371" y="391482"/>
            <a:ext cx="2343150" cy="600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285CEA1-E5A6-4D83-B5C0-146956BF7A96}"/>
              </a:ext>
            </a:extLst>
          </p:cNvPr>
          <p:cNvSpPr/>
          <p:nvPr/>
        </p:nvSpPr>
        <p:spPr>
          <a:xfrm>
            <a:off x="1864688" y="2235933"/>
            <a:ext cx="2907430" cy="369332"/>
          </a:xfrm>
          <a:prstGeom prst="rect">
            <a:avLst/>
          </a:prstGeom>
          <a:solidFill>
            <a:schemeClr val="accent1"/>
          </a:solidFill>
        </p:spPr>
        <p:txBody>
          <a:bodyPr wrap="square">
            <a:spAutoFit/>
          </a:bodyPr>
          <a:lstStyle/>
          <a:p>
            <a:pPr marL="0" marR="0" lvl="0" indent="0" algn="l" defTabSz="91446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FFFFFF"/>
                </a:solidFill>
                <a:effectLst/>
                <a:uLnTx/>
                <a:uFillTx/>
                <a:latin typeface="Segoe UI"/>
                <a:ea typeface="+mn-ea"/>
                <a:cs typeface="+mn-cs"/>
              </a:rPr>
              <a:t>Warm Cookie Aficionados</a:t>
            </a:r>
          </a:p>
        </p:txBody>
      </p:sp>
    </p:spTree>
    <p:extLst>
      <p:ext uri="{BB962C8B-B14F-4D97-AF65-F5344CB8AC3E}">
        <p14:creationId xmlns:p14="http://schemas.microsoft.com/office/powerpoint/2010/main" val="28302114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3742F031-F3D3-408D-B01E-9BC30C6DF7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04054" y="1252997"/>
            <a:ext cx="6387946" cy="4375145"/>
          </a:xfrm>
          <a:prstGeom prst="rect">
            <a:avLst/>
          </a:prstGeom>
        </p:spPr>
      </p:pic>
      <p:pic>
        <p:nvPicPr>
          <p:cNvPr id="3" name="Picture 2" descr="A person sitting at a desk&#10;&#10;Description automatically generated">
            <a:extLst>
              <a:ext uri="{FF2B5EF4-FFF2-40B4-BE49-F238E27FC236}">
                <a16:creationId xmlns:a16="http://schemas.microsoft.com/office/drawing/2014/main" id="{4DE3B712-B810-496B-80FA-BF010C60DB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77" y="1252997"/>
            <a:ext cx="6213543" cy="4375145"/>
          </a:xfrm>
          <a:prstGeom prst="rect">
            <a:avLst/>
          </a:prstGeom>
        </p:spPr>
      </p:pic>
      <p:sp>
        <p:nvSpPr>
          <p:cNvPr id="4" name="Title 3">
            <a:extLst>
              <a:ext uri="{FF2B5EF4-FFF2-40B4-BE49-F238E27FC236}">
                <a16:creationId xmlns:a16="http://schemas.microsoft.com/office/drawing/2014/main" id="{227CDFF3-B789-4BB0-BBB2-C28ECD7F5FF9}"/>
              </a:ext>
            </a:extLst>
          </p:cNvPr>
          <p:cNvSpPr>
            <a:spLocks noGrp="1"/>
          </p:cNvSpPr>
          <p:nvPr>
            <p:ph type="title"/>
          </p:nvPr>
        </p:nvSpPr>
        <p:spPr>
          <a:xfrm>
            <a:off x="330949" y="309306"/>
            <a:ext cx="10515600" cy="498598"/>
          </a:xfrm>
        </p:spPr>
        <p:txBody>
          <a:bodyPr vert="horz" wrap="square" lIns="0" tIns="0" rIns="0" bIns="0" rtlCol="0" anchor="t">
            <a:spAutoFit/>
          </a:bodyPr>
          <a:lstStyle/>
          <a:p>
            <a:r>
              <a:rPr lang="en-US" sz="3600" dirty="0">
                <a:latin typeface="Segoe UI Semibold" panose="020B0702040204020203" pitchFamily="34" charset="0"/>
                <a:cs typeface="Segoe UI Semibold" panose="020B0702040204020203" pitchFamily="34" charset="0"/>
              </a:rPr>
              <a:t>Meetings versus events – what’s the difference? </a:t>
            </a:r>
          </a:p>
        </p:txBody>
      </p:sp>
      <p:sp>
        <p:nvSpPr>
          <p:cNvPr id="124" name="Rectangle 123">
            <a:extLst>
              <a:ext uri="{FF2B5EF4-FFF2-40B4-BE49-F238E27FC236}">
                <a16:creationId xmlns:a16="http://schemas.microsoft.com/office/drawing/2014/main" id="{2C662B5A-A846-468D-A1FD-776D4D3C59F1}"/>
              </a:ext>
            </a:extLst>
          </p:cNvPr>
          <p:cNvSpPr/>
          <p:nvPr/>
        </p:nvSpPr>
        <p:spPr bwMode="auto">
          <a:xfrm>
            <a:off x="21673" y="1259830"/>
            <a:ext cx="12249337" cy="4375145"/>
          </a:xfrm>
          <a:prstGeom prst="rect">
            <a:avLst/>
          </a:prstGeom>
          <a:solidFill>
            <a:srgbClr val="313131">
              <a:alpha val="4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Calibri" panose="020F0502020204030204"/>
              <a:ea typeface="+mn-ea"/>
              <a:cs typeface="+mn-cs"/>
            </a:endParaRPr>
          </a:p>
        </p:txBody>
      </p:sp>
      <p:sp>
        <p:nvSpPr>
          <p:cNvPr id="95" name="TextBox 94">
            <a:extLst>
              <a:ext uri="{FF2B5EF4-FFF2-40B4-BE49-F238E27FC236}">
                <a16:creationId xmlns:a16="http://schemas.microsoft.com/office/drawing/2014/main" id="{2E6682AA-A3C6-4B74-9197-ECD682230AEB}"/>
              </a:ext>
            </a:extLst>
          </p:cNvPr>
          <p:cNvSpPr txBox="1"/>
          <p:nvPr/>
        </p:nvSpPr>
        <p:spPr>
          <a:xfrm>
            <a:off x="6405093" y="1295748"/>
            <a:ext cx="27883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Semibold"/>
                <a:ea typeface="+mn-ea"/>
                <a:cs typeface="+mn-cs"/>
              </a:rPr>
              <a:t>Events that connect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Semibold"/>
                <a:ea typeface="+mn-ea"/>
                <a:cs typeface="+mn-cs"/>
              </a:rPr>
              <a:t>audiences at scale  </a:t>
            </a:r>
          </a:p>
        </p:txBody>
      </p:sp>
      <p:grpSp>
        <p:nvGrpSpPr>
          <p:cNvPr id="97" name="Group 96">
            <a:extLst>
              <a:ext uri="{FF2B5EF4-FFF2-40B4-BE49-F238E27FC236}">
                <a16:creationId xmlns:a16="http://schemas.microsoft.com/office/drawing/2014/main" id="{4E4AF632-794A-41AD-A903-3B736EB47E81}"/>
              </a:ext>
            </a:extLst>
          </p:cNvPr>
          <p:cNvGrpSpPr/>
          <p:nvPr/>
        </p:nvGrpSpPr>
        <p:grpSpPr>
          <a:xfrm>
            <a:off x="6542589" y="3855956"/>
            <a:ext cx="1226994" cy="1200329"/>
            <a:chOff x="10445648" y="1648554"/>
            <a:chExt cx="1187450" cy="1187450"/>
          </a:xfrm>
        </p:grpSpPr>
        <p:pic>
          <p:nvPicPr>
            <p:cNvPr id="98" name="Picture 97">
              <a:extLst>
                <a:ext uri="{FF2B5EF4-FFF2-40B4-BE49-F238E27FC236}">
                  <a16:creationId xmlns:a16="http://schemas.microsoft.com/office/drawing/2014/main" id="{716E5693-1E47-4263-B919-DCAE72BEC811}"/>
                </a:ext>
              </a:extLst>
            </p:cNvPr>
            <p:cNvPicPr>
              <a:picLocks/>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0445648" y="1648554"/>
              <a:ext cx="1187450" cy="1187450"/>
            </a:xfrm>
            <a:prstGeom prst="rect">
              <a:avLst/>
            </a:prstGeom>
          </p:spPr>
        </p:pic>
        <p:pic>
          <p:nvPicPr>
            <p:cNvPr id="99" name="Picture 98">
              <a:extLst>
                <a:ext uri="{FF2B5EF4-FFF2-40B4-BE49-F238E27FC236}">
                  <a16:creationId xmlns:a16="http://schemas.microsoft.com/office/drawing/2014/main" id="{88EA6AB0-ECBB-4BA4-960B-EC25DD6FD06F}"/>
                </a:ext>
              </a:extLst>
            </p:cNvPr>
            <p:cNvPicPr>
              <a:picLocks/>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10865750" y="2122584"/>
              <a:ext cx="347245" cy="347245"/>
            </a:xfrm>
            <a:prstGeom prst="rect">
              <a:avLst/>
            </a:prstGeom>
          </p:spPr>
        </p:pic>
      </p:grpSp>
      <p:pic>
        <p:nvPicPr>
          <p:cNvPr id="105" name="Picture 104">
            <a:extLst>
              <a:ext uri="{FF2B5EF4-FFF2-40B4-BE49-F238E27FC236}">
                <a16:creationId xmlns:a16="http://schemas.microsoft.com/office/drawing/2014/main" id="{C636B1AB-901E-4FA3-BA95-7E6A2F0C0495}"/>
              </a:ext>
            </a:extLst>
          </p:cNvPr>
          <p:cNvPicPr>
            <a:picLocks/>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438610" y="3982632"/>
            <a:ext cx="1002344" cy="923329"/>
          </a:xfrm>
          <a:prstGeom prst="rect">
            <a:avLst/>
          </a:prstGeom>
        </p:spPr>
      </p:pic>
      <p:sp>
        <p:nvSpPr>
          <p:cNvPr id="106" name="TextBox 105">
            <a:extLst>
              <a:ext uri="{FF2B5EF4-FFF2-40B4-BE49-F238E27FC236}">
                <a16:creationId xmlns:a16="http://schemas.microsoft.com/office/drawing/2014/main" id="{EED05AB6-5EF7-469E-9B06-6E3B8C089F85}"/>
              </a:ext>
            </a:extLst>
          </p:cNvPr>
          <p:cNvSpPr txBox="1"/>
          <p:nvPr/>
        </p:nvSpPr>
        <p:spPr>
          <a:xfrm>
            <a:off x="6405323" y="2662280"/>
            <a:ext cx="29803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Light"/>
                <a:ea typeface="+mn-ea"/>
                <a:cs typeface="+mn-cs"/>
              </a:rPr>
              <a:t>Few to many broadcasts that enable attendees to engage with interactive discussion</a:t>
            </a:r>
          </a:p>
        </p:txBody>
      </p:sp>
      <p:sp>
        <p:nvSpPr>
          <p:cNvPr id="108" name="TextBox 107">
            <a:extLst>
              <a:ext uri="{FF2B5EF4-FFF2-40B4-BE49-F238E27FC236}">
                <a16:creationId xmlns:a16="http://schemas.microsoft.com/office/drawing/2014/main" id="{605554CA-4CA3-4BF9-8AF4-49D804280D1C}"/>
              </a:ext>
            </a:extLst>
          </p:cNvPr>
          <p:cNvSpPr txBox="1"/>
          <p:nvPr/>
        </p:nvSpPr>
        <p:spPr>
          <a:xfrm>
            <a:off x="247936" y="1306419"/>
            <a:ext cx="207314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Semibold"/>
                <a:ea typeface="+mn-ea"/>
                <a:cs typeface="+mn-cs"/>
              </a:rPr>
              <a:t>Meetings that redefine teamwork</a:t>
            </a:r>
          </a:p>
        </p:txBody>
      </p:sp>
      <p:sp>
        <p:nvSpPr>
          <p:cNvPr id="109" name="TextBox 108">
            <a:extLst>
              <a:ext uri="{FF2B5EF4-FFF2-40B4-BE49-F238E27FC236}">
                <a16:creationId xmlns:a16="http://schemas.microsoft.com/office/drawing/2014/main" id="{2BF369DB-E07F-4293-8F69-F683559FF24B}"/>
              </a:ext>
            </a:extLst>
          </p:cNvPr>
          <p:cNvSpPr txBox="1"/>
          <p:nvPr/>
        </p:nvSpPr>
        <p:spPr>
          <a:xfrm>
            <a:off x="247936" y="2662280"/>
            <a:ext cx="31247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Light"/>
                <a:ea typeface="+mn-ea"/>
                <a:cs typeface="+mn-cs"/>
              </a:rPr>
              <a:t>Many to many collaborations where everyone has equal participation</a:t>
            </a:r>
          </a:p>
        </p:txBody>
      </p:sp>
      <p:sp>
        <p:nvSpPr>
          <p:cNvPr id="38" name="Content Placeholder 2">
            <a:extLst>
              <a:ext uri="{FF2B5EF4-FFF2-40B4-BE49-F238E27FC236}">
                <a16:creationId xmlns:a16="http://schemas.microsoft.com/office/drawing/2014/main" id="{78C5F68C-8FF2-4EA9-9136-D1C4AF502D95}"/>
              </a:ext>
            </a:extLst>
          </p:cNvPr>
          <p:cNvSpPr txBox="1">
            <a:spLocks/>
          </p:cNvSpPr>
          <p:nvPr/>
        </p:nvSpPr>
        <p:spPr>
          <a:xfrm>
            <a:off x="191254" y="5698296"/>
            <a:ext cx="4468152" cy="1263650"/>
          </a:xfrm>
          <a:prstGeom prst="rect">
            <a:avLst/>
          </a:prstGeom>
        </p:spPr>
        <p:txBody>
          <a:bodyPr vert="horz" wrap="square" lIns="0" tIns="0" rIns="0" bIns="0" rtlCol="0">
            <a:noAutofit/>
          </a:bodyPr>
          <a:lstStyle>
            <a:lvl1pPr marL="0" marR="0" indent="0" algn="l" defTabSz="914400" rtl="0" eaLnBrk="1" fontAlgn="auto" latinLnBrk="0" hangingPunct="1">
              <a:lnSpc>
                <a:spcPct val="100000"/>
              </a:lnSpc>
              <a:spcBef>
                <a:spcPct val="20000"/>
              </a:spcBef>
              <a:spcAft>
                <a:spcPts val="0"/>
              </a:spcAft>
              <a:buClrTx/>
              <a:buSzPct val="90000"/>
              <a:buFont typeface="Arial" panose="020B0604020202020204" pitchFamily="34" charset="0"/>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421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1588"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5770" marR="0" lvl="1" indent="-171450" algn="l" defTabSz="932742" rtl="0" eaLnBrk="1" fontAlgn="auto" latinLnBrk="0" hangingPunct="1">
              <a:lnSpc>
                <a:spcPct val="125000"/>
              </a:lnSpc>
              <a:spcBef>
                <a:spcPts val="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Few attendees </a:t>
            </a:r>
          </a:p>
          <a:p>
            <a:pPr marL="445770" marR="0" lvl="1" indent="-171450" algn="l" defTabSz="932742" rtl="0" eaLnBrk="1" fontAlgn="auto" latinLnBrk="0" hangingPunct="1">
              <a:lnSpc>
                <a:spcPct val="125000"/>
              </a:lnSpc>
              <a:spcBef>
                <a:spcPts val="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1:1 or group video calls</a:t>
            </a:r>
          </a:p>
          <a:p>
            <a:pPr marL="445770" marR="0" lvl="1" indent="-171450" algn="l" defTabSz="932742" rtl="0" eaLnBrk="1" fontAlgn="auto" latinLnBrk="0" hangingPunct="1">
              <a:lnSpc>
                <a:spcPct val="125000"/>
              </a:lnSpc>
              <a:spcBef>
                <a:spcPts val="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Single meeting organizer</a:t>
            </a:r>
          </a:p>
          <a:p>
            <a:pPr marL="445770" marR="0" lvl="1" indent="-171450" algn="l" defTabSz="932742" rtl="0" eaLnBrk="1" fontAlgn="auto" latinLnBrk="0" hangingPunct="1">
              <a:lnSpc>
                <a:spcPct val="100000"/>
              </a:lnSpc>
              <a:spcBef>
                <a:spcPts val="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Anyone can share content, audio and chat</a:t>
            </a:r>
            <a:endParaRPr kumimoji="0" lang="en-US" sz="1400" b="0" i="0" u="none" strike="noStrike" kern="1200" cap="none" spc="0" normalizeH="0" baseline="0" noProof="0" dirty="0">
              <a:ln>
                <a:noFill/>
              </a:ln>
              <a:gradFill>
                <a:gsLst>
                  <a:gs pos="1250">
                    <a:prstClr val="black"/>
                  </a:gs>
                  <a:gs pos="100000">
                    <a:prstClr val="black"/>
                  </a:gs>
                </a:gsLst>
                <a:lin ang="5400000" scaled="0"/>
              </a:gradFill>
              <a:effectLst/>
              <a:uLnTx/>
              <a:uFillTx/>
              <a:latin typeface="Calibri" panose="020F0502020204030204"/>
              <a:ea typeface="+mn-ea"/>
              <a:cs typeface="+mn-cs"/>
            </a:endParaRPr>
          </a:p>
        </p:txBody>
      </p:sp>
      <p:sp>
        <p:nvSpPr>
          <p:cNvPr id="40" name="Content Placeholder 2">
            <a:extLst>
              <a:ext uri="{FF2B5EF4-FFF2-40B4-BE49-F238E27FC236}">
                <a16:creationId xmlns:a16="http://schemas.microsoft.com/office/drawing/2014/main" id="{02C59C43-9241-48BF-BE37-8D9302EF9914}"/>
              </a:ext>
            </a:extLst>
          </p:cNvPr>
          <p:cNvSpPr txBox="1">
            <a:spLocks/>
          </p:cNvSpPr>
          <p:nvPr/>
        </p:nvSpPr>
        <p:spPr>
          <a:xfrm>
            <a:off x="6270223" y="5681564"/>
            <a:ext cx="4775791" cy="1263650"/>
          </a:xfrm>
          <a:prstGeom prst="rect">
            <a:avLst/>
          </a:prstGeom>
        </p:spPr>
        <p:txBody>
          <a:bodyPr vert="horz" wrap="square" lIns="0" tIns="0" rIns="0" bIns="0" rtlCol="0">
            <a:noAutofit/>
          </a:bodyPr>
          <a:lstStyle>
            <a:lvl1pPr marL="0" marR="0" indent="0" algn="l" defTabSz="914400" rtl="0" eaLnBrk="1" fontAlgn="auto" latinLnBrk="0" hangingPunct="1">
              <a:lnSpc>
                <a:spcPct val="100000"/>
              </a:lnSpc>
              <a:spcBef>
                <a:spcPct val="20000"/>
              </a:spcBef>
              <a:spcAft>
                <a:spcPts val="0"/>
              </a:spcAft>
              <a:buClrTx/>
              <a:buSzPct val="90000"/>
              <a:buFont typeface="Arial" panose="020B0604020202020204" pitchFamily="34" charset="0"/>
              <a:buNone/>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421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1588"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5770" marR="0" lvl="1" indent="-171450" algn="l" defTabSz="932742" rtl="0" eaLnBrk="1" fontAlgn="auto" latinLnBrk="0" hangingPunct="1">
              <a:lnSpc>
                <a:spcPct val="125000"/>
              </a:lnSpc>
              <a:spcBef>
                <a:spcPts val="0"/>
              </a:spcBef>
              <a:spcAft>
                <a:spcPts val="0"/>
              </a:spcAft>
              <a:buClrTx/>
              <a:buSzPct val="90000"/>
              <a:buFont typeface="Wingdings" panose="05000000000000000000" pitchFamily="2" charset="2"/>
              <a:buChar char="§"/>
              <a:tabLst/>
              <a:defRPr/>
            </a:pPr>
            <a:r>
              <a:rPr lang="en-US" sz="1400" dirty="0">
                <a:solidFill>
                  <a:prstClr val="black"/>
                </a:solidFill>
                <a:latin typeface="Segoe UI Light" panose="020B0502040204020203" pitchFamily="34" charset="0"/>
                <a:cs typeface="Segoe UI Light" panose="020B0502040204020203" pitchFamily="34" charset="0"/>
              </a:rPr>
              <a:t>Many</a:t>
            </a: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 attendees</a:t>
            </a:r>
          </a:p>
          <a:p>
            <a:pPr marL="445770" marR="0" lvl="1" indent="-171450" algn="l" defTabSz="932742" rtl="0" eaLnBrk="1" fontAlgn="auto" latinLnBrk="0" hangingPunct="1">
              <a:lnSpc>
                <a:spcPct val="125000"/>
              </a:lnSpc>
              <a:spcBef>
                <a:spcPts val="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Few to many broadcast</a:t>
            </a:r>
          </a:p>
          <a:p>
            <a:pPr marL="445770" marR="0" lvl="1" indent="-171450" algn="l" defTabSz="932742" rtl="0" eaLnBrk="1" fontAlgn="auto" latinLnBrk="0" hangingPunct="1">
              <a:lnSpc>
                <a:spcPct val="125000"/>
              </a:lnSpc>
              <a:spcBef>
                <a:spcPts val="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Event host and designated presenters</a:t>
            </a:r>
          </a:p>
          <a:p>
            <a:pPr marL="445770" marR="0" lvl="1" indent="-171450" algn="l" defTabSz="932742" rtl="0" eaLnBrk="1" fontAlgn="auto" latinLnBrk="0" hangingPunct="1">
              <a:lnSpc>
                <a:spcPct val="125000"/>
              </a:lnSpc>
              <a:spcBef>
                <a:spcPts val="0"/>
              </a:spcBef>
              <a:spcAft>
                <a:spcPts val="0"/>
              </a:spcAft>
              <a:buClrTx/>
              <a:buSzPct val="90000"/>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rPr>
              <a:t>Presenter lead, curated attendee experience </a:t>
            </a:r>
          </a:p>
          <a:p>
            <a:pPr marL="45720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400" b="0" i="0" u="none" strike="noStrike" kern="1200" cap="none" spc="0" normalizeH="0" baseline="0" noProof="0" dirty="0">
              <a:ln>
                <a:noFill/>
              </a:ln>
              <a:gradFill>
                <a:gsLst>
                  <a:gs pos="1250">
                    <a:prstClr val="black"/>
                  </a:gs>
                  <a:gs pos="100000">
                    <a:prstClr val="black"/>
                  </a:gs>
                </a:gsLst>
                <a:lin ang="5400000" scaled="0"/>
              </a:gradFill>
              <a:effectLst/>
              <a:uLnTx/>
              <a:uFillTx/>
              <a:latin typeface="Calibri" panose="020F0502020204030204"/>
              <a:ea typeface="+mn-ea"/>
              <a:cs typeface="+mn-cs"/>
            </a:endParaRPr>
          </a:p>
          <a:p>
            <a:pPr marL="457200" marR="0" lvl="1"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400" b="0" i="0" u="none" strike="noStrike" kern="1200" cap="none" spc="0" normalizeH="0" baseline="0" noProof="0" dirty="0">
              <a:ln>
                <a:noFill/>
              </a:ln>
              <a:gradFill>
                <a:gsLst>
                  <a:gs pos="1250">
                    <a:prstClr val="black"/>
                  </a:gs>
                  <a:gs pos="100000">
                    <a:prstClr val="black"/>
                  </a:gs>
                </a:gsLst>
                <a:lin ang="5400000" scaled="0"/>
              </a:gradFill>
              <a:effectLst/>
              <a:uLnTx/>
              <a:uFillTx/>
              <a:latin typeface="Calibri" panose="020F0502020204030204"/>
              <a:ea typeface="+mn-ea"/>
              <a:cs typeface="+mn-cs"/>
            </a:endParaRPr>
          </a:p>
        </p:txBody>
      </p:sp>
    </p:spTree>
    <p:extLst>
      <p:ext uri="{BB962C8B-B14F-4D97-AF65-F5344CB8AC3E}">
        <p14:creationId xmlns:p14="http://schemas.microsoft.com/office/powerpoint/2010/main" val="243249217"/>
      </p:ext>
    </p:extLst>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99677A-77F4-4DD5-917E-E7F3B07DF0AB}"/>
              </a:ext>
            </a:extLst>
          </p:cNvPr>
          <p:cNvSpPr>
            <a:spLocks noGrp="1"/>
          </p:cNvSpPr>
          <p:nvPr>
            <p:ph type="title"/>
          </p:nvPr>
        </p:nvSpPr>
        <p:spPr>
          <a:xfrm>
            <a:off x="326571" y="536695"/>
            <a:ext cx="9787594" cy="701731"/>
          </a:xfrm>
        </p:spPr>
        <p:txBody>
          <a:bodyPr/>
          <a:lstStyle/>
          <a:p>
            <a:r>
              <a:rPr lang="en-US" dirty="0">
                <a:solidFill>
                  <a:schemeClr val="bg1"/>
                </a:solidFill>
                <a:latin typeface="Segoe UI" panose="020B0502040204020203" pitchFamily="34" charset="0"/>
                <a:cs typeface="Segoe UI" panose="020B0502040204020203" pitchFamily="34" charset="0"/>
              </a:rPr>
              <a:t>Define the roles of your support team </a:t>
            </a:r>
          </a:p>
        </p:txBody>
      </p:sp>
      <p:sp>
        <p:nvSpPr>
          <p:cNvPr id="11" name="boy" title="Icon of a man">
            <a:extLst>
              <a:ext uri="{FF2B5EF4-FFF2-40B4-BE49-F238E27FC236}">
                <a16:creationId xmlns:a16="http://schemas.microsoft.com/office/drawing/2014/main" id="{92461E5D-1781-47B9-A7CC-2429A93539D2}"/>
              </a:ext>
            </a:extLst>
          </p:cNvPr>
          <p:cNvSpPr>
            <a:spLocks noChangeAspect="1" noEditPoints="1"/>
          </p:cNvSpPr>
          <p:nvPr/>
        </p:nvSpPr>
        <p:spPr bwMode="auto">
          <a:xfrm>
            <a:off x="623999" y="3528620"/>
            <a:ext cx="1314224" cy="1710576"/>
          </a:xfrm>
          <a:custGeom>
            <a:avLst/>
            <a:gdLst>
              <a:gd name="T0" fmla="*/ 27 w 261"/>
              <a:gd name="T1" fmla="*/ 104 h 339"/>
              <a:gd name="T2" fmla="*/ 131 w 261"/>
              <a:gd name="T3" fmla="*/ 0 h 339"/>
              <a:gd name="T4" fmla="*/ 235 w 261"/>
              <a:gd name="T5" fmla="*/ 104 h 339"/>
              <a:gd name="T6" fmla="*/ 131 w 261"/>
              <a:gd name="T7" fmla="*/ 208 h 339"/>
              <a:gd name="T8" fmla="*/ 27 w 261"/>
              <a:gd name="T9" fmla="*/ 104 h 339"/>
              <a:gd name="T10" fmla="*/ 261 w 261"/>
              <a:gd name="T11" fmla="*/ 339 h 339"/>
              <a:gd name="T12" fmla="*/ 131 w 261"/>
              <a:gd name="T13" fmla="*/ 208 h 339"/>
              <a:gd name="T14" fmla="*/ 0 w 261"/>
              <a:gd name="T15" fmla="*/ 339 h 339"/>
              <a:gd name="T16" fmla="*/ 74 w 261"/>
              <a:gd name="T17" fmla="*/ 221 h 339"/>
              <a:gd name="T18" fmla="*/ 131 w 261"/>
              <a:gd name="T19" fmla="*/ 274 h 339"/>
              <a:gd name="T20" fmla="*/ 187 w 261"/>
              <a:gd name="T21" fmla="*/ 22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339">
                <a:moveTo>
                  <a:pt x="27" y="104"/>
                </a:moveTo>
                <a:cubicBezTo>
                  <a:pt x="27" y="47"/>
                  <a:pt x="73" y="0"/>
                  <a:pt x="131" y="0"/>
                </a:cubicBezTo>
                <a:cubicBezTo>
                  <a:pt x="188" y="0"/>
                  <a:pt x="235" y="47"/>
                  <a:pt x="235" y="104"/>
                </a:cubicBezTo>
                <a:cubicBezTo>
                  <a:pt x="235" y="162"/>
                  <a:pt x="188" y="208"/>
                  <a:pt x="131" y="208"/>
                </a:cubicBezTo>
                <a:cubicBezTo>
                  <a:pt x="73" y="208"/>
                  <a:pt x="27" y="162"/>
                  <a:pt x="27" y="104"/>
                </a:cubicBezTo>
                <a:close/>
                <a:moveTo>
                  <a:pt x="261" y="339"/>
                </a:moveTo>
                <a:cubicBezTo>
                  <a:pt x="261" y="267"/>
                  <a:pt x="203" y="208"/>
                  <a:pt x="131" y="208"/>
                </a:cubicBezTo>
                <a:cubicBezTo>
                  <a:pt x="59" y="208"/>
                  <a:pt x="0" y="267"/>
                  <a:pt x="0" y="339"/>
                </a:cubicBezTo>
                <a:moveTo>
                  <a:pt x="74" y="221"/>
                </a:moveTo>
                <a:cubicBezTo>
                  <a:pt x="131" y="274"/>
                  <a:pt x="131" y="274"/>
                  <a:pt x="131" y="274"/>
                </a:cubicBezTo>
                <a:cubicBezTo>
                  <a:pt x="187" y="221"/>
                  <a:pt x="187" y="221"/>
                  <a:pt x="187" y="221"/>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12" name="people_23" title="Icon of a person with a chat bubble above them">
            <a:extLst>
              <a:ext uri="{FF2B5EF4-FFF2-40B4-BE49-F238E27FC236}">
                <a16:creationId xmlns:a16="http://schemas.microsoft.com/office/drawing/2014/main" id="{CA1F6370-FC31-44D6-BC47-E2B4B890FD7E}"/>
              </a:ext>
            </a:extLst>
          </p:cNvPr>
          <p:cNvSpPr>
            <a:spLocks noChangeAspect="1" noEditPoints="1"/>
          </p:cNvSpPr>
          <p:nvPr/>
        </p:nvSpPr>
        <p:spPr bwMode="auto">
          <a:xfrm>
            <a:off x="10114165" y="3739151"/>
            <a:ext cx="1531548" cy="1515337"/>
          </a:xfrm>
          <a:custGeom>
            <a:avLst/>
            <a:gdLst>
              <a:gd name="T0" fmla="*/ 75 w 275"/>
              <a:gd name="T1" fmla="*/ 34 h 273"/>
              <a:gd name="T2" fmla="*/ 75 w 275"/>
              <a:gd name="T3" fmla="*/ 0 h 273"/>
              <a:gd name="T4" fmla="*/ 275 w 275"/>
              <a:gd name="T5" fmla="*/ 0 h 273"/>
              <a:gd name="T6" fmla="*/ 275 w 275"/>
              <a:gd name="T7" fmla="*/ 125 h 273"/>
              <a:gd name="T8" fmla="*/ 247 w 275"/>
              <a:gd name="T9" fmla="*/ 125 h 273"/>
              <a:gd name="T10" fmla="*/ 203 w 275"/>
              <a:gd name="T11" fmla="*/ 170 h 273"/>
              <a:gd name="T12" fmla="*/ 203 w 275"/>
              <a:gd name="T13" fmla="*/ 127 h 273"/>
              <a:gd name="T14" fmla="*/ 181 w 275"/>
              <a:gd name="T15" fmla="*/ 127 h 273"/>
              <a:gd name="T16" fmla="*/ 92 w 275"/>
              <a:gd name="T17" fmla="*/ 71 h 273"/>
              <a:gd name="T18" fmla="*/ 38 w 275"/>
              <a:gd name="T19" fmla="*/ 126 h 273"/>
              <a:gd name="T20" fmla="*/ 92 w 275"/>
              <a:gd name="T21" fmla="*/ 181 h 273"/>
              <a:gd name="T22" fmla="*/ 147 w 275"/>
              <a:gd name="T23" fmla="*/ 126 h 273"/>
              <a:gd name="T24" fmla="*/ 92 w 275"/>
              <a:gd name="T25" fmla="*/ 71 h 273"/>
              <a:gd name="T26" fmla="*/ 185 w 275"/>
              <a:gd name="T27" fmla="*/ 273 h 273"/>
              <a:gd name="T28" fmla="*/ 92 w 275"/>
              <a:gd name="T29" fmla="*/ 181 h 273"/>
              <a:gd name="T30" fmla="*/ 0 w 275"/>
              <a:gd name="T3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 h="273">
                <a:moveTo>
                  <a:pt x="75" y="34"/>
                </a:moveTo>
                <a:cubicBezTo>
                  <a:pt x="75" y="0"/>
                  <a:pt x="75" y="0"/>
                  <a:pt x="75" y="0"/>
                </a:cubicBezTo>
                <a:cubicBezTo>
                  <a:pt x="275" y="0"/>
                  <a:pt x="275" y="0"/>
                  <a:pt x="275" y="0"/>
                </a:cubicBezTo>
                <a:cubicBezTo>
                  <a:pt x="275" y="125"/>
                  <a:pt x="275" y="125"/>
                  <a:pt x="275" y="125"/>
                </a:cubicBezTo>
                <a:cubicBezTo>
                  <a:pt x="247" y="125"/>
                  <a:pt x="247" y="125"/>
                  <a:pt x="247" y="125"/>
                </a:cubicBezTo>
                <a:cubicBezTo>
                  <a:pt x="203" y="170"/>
                  <a:pt x="203" y="170"/>
                  <a:pt x="203" y="170"/>
                </a:cubicBezTo>
                <a:cubicBezTo>
                  <a:pt x="203" y="127"/>
                  <a:pt x="203" y="127"/>
                  <a:pt x="203" y="127"/>
                </a:cubicBezTo>
                <a:cubicBezTo>
                  <a:pt x="181" y="127"/>
                  <a:pt x="181" y="127"/>
                  <a:pt x="181" y="127"/>
                </a:cubicBezTo>
                <a:moveTo>
                  <a:pt x="92" y="71"/>
                </a:moveTo>
                <a:cubicBezTo>
                  <a:pt x="62" y="71"/>
                  <a:pt x="38" y="96"/>
                  <a:pt x="38" y="126"/>
                </a:cubicBezTo>
                <a:cubicBezTo>
                  <a:pt x="38" y="156"/>
                  <a:pt x="62" y="181"/>
                  <a:pt x="92" y="181"/>
                </a:cubicBezTo>
                <a:cubicBezTo>
                  <a:pt x="123" y="181"/>
                  <a:pt x="147" y="156"/>
                  <a:pt x="147" y="126"/>
                </a:cubicBezTo>
                <a:cubicBezTo>
                  <a:pt x="147" y="96"/>
                  <a:pt x="123" y="71"/>
                  <a:pt x="92" y="71"/>
                </a:cubicBezTo>
                <a:close/>
                <a:moveTo>
                  <a:pt x="185" y="273"/>
                </a:moveTo>
                <a:cubicBezTo>
                  <a:pt x="185" y="222"/>
                  <a:pt x="144" y="181"/>
                  <a:pt x="92" y="181"/>
                </a:cubicBezTo>
                <a:cubicBezTo>
                  <a:pt x="41" y="181"/>
                  <a:pt x="0" y="222"/>
                  <a:pt x="0" y="273"/>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13" name="Teamwork_EA12" title="Icon of three people with an award or ribbon to the lower right">
            <a:extLst>
              <a:ext uri="{FF2B5EF4-FFF2-40B4-BE49-F238E27FC236}">
                <a16:creationId xmlns:a16="http://schemas.microsoft.com/office/drawing/2014/main" id="{FCBD500F-ED03-4BC6-8F63-A67261E434B7}"/>
              </a:ext>
            </a:extLst>
          </p:cNvPr>
          <p:cNvSpPr>
            <a:spLocks noChangeAspect="1" noEditPoints="1"/>
          </p:cNvSpPr>
          <p:nvPr/>
        </p:nvSpPr>
        <p:spPr bwMode="auto">
          <a:xfrm>
            <a:off x="4930254" y="3688013"/>
            <a:ext cx="1783358" cy="1724606"/>
          </a:xfrm>
          <a:custGeom>
            <a:avLst/>
            <a:gdLst>
              <a:gd name="T0" fmla="*/ 3621 w 3746"/>
              <a:gd name="T1" fmla="*/ 2622 h 3621"/>
              <a:gd name="T2" fmla="*/ 3122 w 3746"/>
              <a:gd name="T3" fmla="*/ 3122 h 3621"/>
              <a:gd name="T4" fmla="*/ 2622 w 3746"/>
              <a:gd name="T5" fmla="*/ 2622 h 3621"/>
              <a:gd name="T6" fmla="*/ 3122 w 3746"/>
              <a:gd name="T7" fmla="*/ 2123 h 3621"/>
              <a:gd name="T8" fmla="*/ 3621 w 3746"/>
              <a:gd name="T9" fmla="*/ 2622 h 3621"/>
              <a:gd name="T10" fmla="*/ 2747 w 3746"/>
              <a:gd name="T11" fmla="*/ 2997 h 3621"/>
              <a:gd name="T12" fmla="*/ 2747 w 3746"/>
              <a:gd name="T13" fmla="*/ 3621 h 3621"/>
              <a:gd name="T14" fmla="*/ 3122 w 3746"/>
              <a:gd name="T15" fmla="*/ 3434 h 3621"/>
              <a:gd name="T16" fmla="*/ 3496 w 3746"/>
              <a:gd name="T17" fmla="*/ 3621 h 3621"/>
              <a:gd name="T18" fmla="*/ 3496 w 3746"/>
              <a:gd name="T19" fmla="*/ 2997 h 3621"/>
              <a:gd name="T20" fmla="*/ 1873 w 3746"/>
              <a:gd name="T21" fmla="*/ 749 h 3621"/>
              <a:gd name="T22" fmla="*/ 1249 w 3746"/>
              <a:gd name="T23" fmla="*/ 1374 h 3621"/>
              <a:gd name="T24" fmla="*/ 1873 w 3746"/>
              <a:gd name="T25" fmla="*/ 1998 h 3621"/>
              <a:gd name="T26" fmla="*/ 2497 w 3746"/>
              <a:gd name="T27" fmla="*/ 1374 h 3621"/>
              <a:gd name="T28" fmla="*/ 1873 w 3746"/>
              <a:gd name="T29" fmla="*/ 749 h 3621"/>
              <a:gd name="T30" fmla="*/ 1873 w 3746"/>
              <a:gd name="T31" fmla="*/ 1998 h 3621"/>
              <a:gd name="T32" fmla="*/ 999 w 3746"/>
              <a:gd name="T33" fmla="*/ 2872 h 3621"/>
              <a:gd name="T34" fmla="*/ 624 w 3746"/>
              <a:gd name="T35" fmla="*/ 0 h 3621"/>
              <a:gd name="T36" fmla="*/ 250 w 3746"/>
              <a:gd name="T37" fmla="*/ 375 h 3621"/>
              <a:gd name="T38" fmla="*/ 624 w 3746"/>
              <a:gd name="T39" fmla="*/ 749 h 3621"/>
              <a:gd name="T40" fmla="*/ 999 w 3746"/>
              <a:gd name="T41" fmla="*/ 375 h 3621"/>
              <a:gd name="T42" fmla="*/ 624 w 3746"/>
              <a:gd name="T43" fmla="*/ 0 h 3621"/>
              <a:gd name="T44" fmla="*/ 1249 w 3746"/>
              <a:gd name="T45" fmla="*/ 1374 h 3621"/>
              <a:gd name="T46" fmla="*/ 624 w 3746"/>
              <a:gd name="T47" fmla="*/ 749 h 3621"/>
              <a:gd name="T48" fmla="*/ 0 w 3746"/>
              <a:gd name="T49" fmla="*/ 1374 h 3621"/>
              <a:gd name="T50" fmla="*/ 3122 w 3746"/>
              <a:gd name="T51" fmla="*/ 0 h 3621"/>
              <a:gd name="T52" fmla="*/ 2747 w 3746"/>
              <a:gd name="T53" fmla="*/ 375 h 3621"/>
              <a:gd name="T54" fmla="*/ 3122 w 3746"/>
              <a:gd name="T55" fmla="*/ 749 h 3621"/>
              <a:gd name="T56" fmla="*/ 3496 w 3746"/>
              <a:gd name="T57" fmla="*/ 375 h 3621"/>
              <a:gd name="T58" fmla="*/ 3122 w 3746"/>
              <a:gd name="T59" fmla="*/ 0 h 3621"/>
              <a:gd name="T60" fmla="*/ 3746 w 3746"/>
              <a:gd name="T61" fmla="*/ 1374 h 3621"/>
              <a:gd name="T62" fmla="*/ 3122 w 3746"/>
              <a:gd name="T63" fmla="*/ 749 h 3621"/>
              <a:gd name="T64" fmla="*/ 2497 w 3746"/>
              <a:gd name="T65" fmla="*/ 1374 h 3621"/>
              <a:gd name="T66" fmla="*/ 2381 w 3746"/>
              <a:gd name="T67" fmla="*/ 2163 h 3621"/>
              <a:gd name="T68" fmla="*/ 1873 w 3746"/>
              <a:gd name="T69" fmla="*/ 1998 h 3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46" h="3621">
                <a:moveTo>
                  <a:pt x="3621" y="2622"/>
                </a:moveTo>
                <a:cubicBezTo>
                  <a:pt x="3621" y="2898"/>
                  <a:pt x="3398" y="3122"/>
                  <a:pt x="3122" y="3122"/>
                </a:cubicBezTo>
                <a:cubicBezTo>
                  <a:pt x="2846" y="3122"/>
                  <a:pt x="2622" y="2898"/>
                  <a:pt x="2622" y="2622"/>
                </a:cubicBezTo>
                <a:cubicBezTo>
                  <a:pt x="2622" y="2346"/>
                  <a:pt x="2846" y="2123"/>
                  <a:pt x="3122" y="2123"/>
                </a:cubicBezTo>
                <a:cubicBezTo>
                  <a:pt x="3398" y="2123"/>
                  <a:pt x="3621" y="2346"/>
                  <a:pt x="3621" y="2622"/>
                </a:cubicBezTo>
                <a:close/>
                <a:moveTo>
                  <a:pt x="2747" y="2997"/>
                </a:moveTo>
                <a:cubicBezTo>
                  <a:pt x="2747" y="3621"/>
                  <a:pt x="2747" y="3621"/>
                  <a:pt x="2747" y="3621"/>
                </a:cubicBezTo>
                <a:cubicBezTo>
                  <a:pt x="3122" y="3434"/>
                  <a:pt x="3122" y="3434"/>
                  <a:pt x="3122" y="3434"/>
                </a:cubicBezTo>
                <a:cubicBezTo>
                  <a:pt x="3496" y="3621"/>
                  <a:pt x="3496" y="3621"/>
                  <a:pt x="3496" y="3621"/>
                </a:cubicBezTo>
                <a:cubicBezTo>
                  <a:pt x="3496" y="2997"/>
                  <a:pt x="3496" y="2997"/>
                  <a:pt x="3496" y="2997"/>
                </a:cubicBezTo>
                <a:moveTo>
                  <a:pt x="1873" y="749"/>
                </a:moveTo>
                <a:cubicBezTo>
                  <a:pt x="1528" y="749"/>
                  <a:pt x="1249" y="1029"/>
                  <a:pt x="1249" y="1374"/>
                </a:cubicBezTo>
                <a:cubicBezTo>
                  <a:pt x="1249" y="1718"/>
                  <a:pt x="1528" y="1998"/>
                  <a:pt x="1873" y="1998"/>
                </a:cubicBezTo>
                <a:cubicBezTo>
                  <a:pt x="2218" y="1998"/>
                  <a:pt x="2497" y="1718"/>
                  <a:pt x="2497" y="1374"/>
                </a:cubicBezTo>
                <a:cubicBezTo>
                  <a:pt x="2497" y="1029"/>
                  <a:pt x="2218" y="749"/>
                  <a:pt x="1873" y="749"/>
                </a:cubicBezTo>
                <a:close/>
                <a:moveTo>
                  <a:pt x="1873" y="1998"/>
                </a:moveTo>
                <a:cubicBezTo>
                  <a:pt x="1390" y="1998"/>
                  <a:pt x="999" y="2389"/>
                  <a:pt x="999" y="2872"/>
                </a:cubicBezTo>
                <a:moveTo>
                  <a:pt x="624" y="0"/>
                </a:moveTo>
                <a:cubicBezTo>
                  <a:pt x="417" y="0"/>
                  <a:pt x="250" y="168"/>
                  <a:pt x="250" y="375"/>
                </a:cubicBezTo>
                <a:cubicBezTo>
                  <a:pt x="250" y="581"/>
                  <a:pt x="417" y="749"/>
                  <a:pt x="624" y="749"/>
                </a:cubicBezTo>
                <a:cubicBezTo>
                  <a:pt x="831" y="749"/>
                  <a:pt x="999" y="581"/>
                  <a:pt x="999" y="375"/>
                </a:cubicBezTo>
                <a:cubicBezTo>
                  <a:pt x="999" y="168"/>
                  <a:pt x="831" y="0"/>
                  <a:pt x="624" y="0"/>
                </a:cubicBezTo>
                <a:close/>
                <a:moveTo>
                  <a:pt x="1249" y="1374"/>
                </a:moveTo>
                <a:cubicBezTo>
                  <a:pt x="1249" y="1029"/>
                  <a:pt x="969" y="749"/>
                  <a:pt x="624" y="749"/>
                </a:cubicBezTo>
                <a:cubicBezTo>
                  <a:pt x="279" y="749"/>
                  <a:pt x="0" y="1029"/>
                  <a:pt x="0" y="1374"/>
                </a:cubicBezTo>
                <a:moveTo>
                  <a:pt x="3122" y="0"/>
                </a:moveTo>
                <a:cubicBezTo>
                  <a:pt x="2915" y="0"/>
                  <a:pt x="2747" y="168"/>
                  <a:pt x="2747" y="375"/>
                </a:cubicBezTo>
                <a:cubicBezTo>
                  <a:pt x="2747" y="581"/>
                  <a:pt x="2915" y="749"/>
                  <a:pt x="3122" y="749"/>
                </a:cubicBezTo>
                <a:cubicBezTo>
                  <a:pt x="3329" y="749"/>
                  <a:pt x="3496" y="581"/>
                  <a:pt x="3496" y="375"/>
                </a:cubicBezTo>
                <a:cubicBezTo>
                  <a:pt x="3496" y="168"/>
                  <a:pt x="3329" y="0"/>
                  <a:pt x="3122" y="0"/>
                </a:cubicBezTo>
                <a:close/>
                <a:moveTo>
                  <a:pt x="3746" y="1374"/>
                </a:moveTo>
                <a:cubicBezTo>
                  <a:pt x="3746" y="1029"/>
                  <a:pt x="3467" y="749"/>
                  <a:pt x="3122" y="749"/>
                </a:cubicBezTo>
                <a:cubicBezTo>
                  <a:pt x="2777" y="749"/>
                  <a:pt x="2497" y="1029"/>
                  <a:pt x="2497" y="1374"/>
                </a:cubicBezTo>
                <a:moveTo>
                  <a:pt x="2381" y="2163"/>
                </a:moveTo>
                <a:cubicBezTo>
                  <a:pt x="2238" y="2060"/>
                  <a:pt x="2063" y="1998"/>
                  <a:pt x="1873" y="1998"/>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14" name="MeetingPlanner_EBF2" title="Icon of a person in front of a calendar">
            <a:extLst>
              <a:ext uri="{FF2B5EF4-FFF2-40B4-BE49-F238E27FC236}">
                <a16:creationId xmlns:a16="http://schemas.microsoft.com/office/drawing/2014/main" id="{50E5F7FA-9041-4459-95FC-F8F930A40973}"/>
              </a:ext>
            </a:extLst>
          </p:cNvPr>
          <p:cNvSpPr>
            <a:spLocks noChangeAspect="1" noEditPoints="1"/>
          </p:cNvSpPr>
          <p:nvPr/>
        </p:nvSpPr>
        <p:spPr bwMode="auto">
          <a:xfrm>
            <a:off x="2721688" y="3652325"/>
            <a:ext cx="1600200" cy="1707991"/>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15" name="Content Placeholder 3">
            <a:extLst>
              <a:ext uri="{FF2B5EF4-FFF2-40B4-BE49-F238E27FC236}">
                <a16:creationId xmlns:a16="http://schemas.microsoft.com/office/drawing/2014/main" id="{3E57009A-A52A-4453-92D9-F9A39871D18E}"/>
              </a:ext>
            </a:extLst>
          </p:cNvPr>
          <p:cNvSpPr txBox="1">
            <a:spLocks/>
          </p:cNvSpPr>
          <p:nvPr/>
        </p:nvSpPr>
        <p:spPr>
          <a:xfrm>
            <a:off x="825978" y="2814055"/>
            <a:ext cx="1676400" cy="276999"/>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2000" b="0" i="1"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Organizer</a:t>
            </a:r>
          </a:p>
        </p:txBody>
      </p:sp>
      <p:sp>
        <p:nvSpPr>
          <p:cNvPr id="16" name="Content Placeholder 3">
            <a:extLst>
              <a:ext uri="{FF2B5EF4-FFF2-40B4-BE49-F238E27FC236}">
                <a16:creationId xmlns:a16="http://schemas.microsoft.com/office/drawing/2014/main" id="{4A3A885F-9A5A-4705-89C5-7AAEAE79B471}"/>
              </a:ext>
            </a:extLst>
          </p:cNvPr>
          <p:cNvSpPr txBox="1">
            <a:spLocks/>
          </p:cNvSpPr>
          <p:nvPr/>
        </p:nvSpPr>
        <p:spPr>
          <a:xfrm>
            <a:off x="3066927" y="2814055"/>
            <a:ext cx="1676400" cy="276999"/>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2000" b="0" i="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Producer</a:t>
            </a:r>
          </a:p>
        </p:txBody>
      </p:sp>
      <p:sp>
        <p:nvSpPr>
          <p:cNvPr id="17" name="Content Placeholder 3">
            <a:extLst>
              <a:ext uri="{FF2B5EF4-FFF2-40B4-BE49-F238E27FC236}">
                <a16:creationId xmlns:a16="http://schemas.microsoft.com/office/drawing/2014/main" id="{EF56F52D-B577-4516-AC42-E92643CA3E99}"/>
              </a:ext>
            </a:extLst>
          </p:cNvPr>
          <p:cNvSpPr txBox="1">
            <a:spLocks/>
          </p:cNvSpPr>
          <p:nvPr/>
        </p:nvSpPr>
        <p:spPr>
          <a:xfrm>
            <a:off x="5474178" y="2814055"/>
            <a:ext cx="1676400" cy="276999"/>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2000" b="0" i="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Presenter</a:t>
            </a:r>
          </a:p>
        </p:txBody>
      </p:sp>
      <p:sp>
        <p:nvSpPr>
          <p:cNvPr id="18" name="Content Placeholder 3">
            <a:extLst>
              <a:ext uri="{FF2B5EF4-FFF2-40B4-BE49-F238E27FC236}">
                <a16:creationId xmlns:a16="http://schemas.microsoft.com/office/drawing/2014/main" id="{8192A788-FEF3-41EA-8E08-53A5F0E6217F}"/>
              </a:ext>
            </a:extLst>
          </p:cNvPr>
          <p:cNvSpPr txBox="1">
            <a:spLocks/>
          </p:cNvSpPr>
          <p:nvPr/>
        </p:nvSpPr>
        <p:spPr>
          <a:xfrm>
            <a:off x="10515600" y="2814055"/>
            <a:ext cx="1676400" cy="276999"/>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2000" b="0" i="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Moderator</a:t>
            </a:r>
          </a:p>
        </p:txBody>
      </p:sp>
      <p:sp>
        <p:nvSpPr>
          <p:cNvPr id="23" name="Rectangle 22">
            <a:extLst>
              <a:ext uri="{FF2B5EF4-FFF2-40B4-BE49-F238E27FC236}">
                <a16:creationId xmlns:a16="http://schemas.microsoft.com/office/drawing/2014/main" id="{66C10622-5D86-434A-97AC-AB9F4E6D41E4}"/>
              </a:ext>
            </a:extLst>
          </p:cNvPr>
          <p:cNvSpPr/>
          <p:nvPr/>
        </p:nvSpPr>
        <p:spPr bwMode="auto">
          <a:xfrm>
            <a:off x="7451606" y="1676400"/>
            <a:ext cx="4359393" cy="4648200"/>
          </a:xfrm>
          <a:prstGeom prst="rect">
            <a:avLst/>
          </a:prstGeom>
          <a:noFill/>
          <a:ln w="12700">
            <a:solidFill>
              <a:schemeClr val="bg1">
                <a:lumMod val="75000"/>
              </a:schemeClr>
            </a:solidFill>
            <a:prstDash val="dash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6" name="MeetingPlanner_EBF2" title="Icon of a person in front of a calendar">
            <a:extLst>
              <a:ext uri="{FF2B5EF4-FFF2-40B4-BE49-F238E27FC236}">
                <a16:creationId xmlns:a16="http://schemas.microsoft.com/office/drawing/2014/main" id="{7517D469-1A57-47B2-89BE-1072BC9C933D}"/>
              </a:ext>
            </a:extLst>
          </p:cNvPr>
          <p:cNvSpPr>
            <a:spLocks noChangeAspect="1" noEditPoints="1"/>
          </p:cNvSpPr>
          <p:nvPr/>
        </p:nvSpPr>
        <p:spPr bwMode="auto">
          <a:xfrm>
            <a:off x="7775970" y="3678124"/>
            <a:ext cx="1600200" cy="1707991"/>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27" name="Content Placeholder 3">
            <a:extLst>
              <a:ext uri="{FF2B5EF4-FFF2-40B4-BE49-F238E27FC236}">
                <a16:creationId xmlns:a16="http://schemas.microsoft.com/office/drawing/2014/main" id="{E0DF02EF-E451-4F55-9344-3AED340F1BF0}"/>
              </a:ext>
            </a:extLst>
          </p:cNvPr>
          <p:cNvSpPr txBox="1">
            <a:spLocks/>
          </p:cNvSpPr>
          <p:nvPr/>
        </p:nvSpPr>
        <p:spPr>
          <a:xfrm>
            <a:off x="8312438" y="2810561"/>
            <a:ext cx="1676400" cy="276999"/>
          </a:xfrm>
          <a:prstGeom prst="rect">
            <a:avLst/>
          </a:prstGeom>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2000" b="0" i="1"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rPr>
              <a:t>Sponsor</a:t>
            </a:r>
          </a:p>
        </p:txBody>
      </p:sp>
      <p:sp>
        <p:nvSpPr>
          <p:cNvPr id="31" name="Content Placeholder 3">
            <a:extLst>
              <a:ext uri="{FF2B5EF4-FFF2-40B4-BE49-F238E27FC236}">
                <a16:creationId xmlns:a16="http://schemas.microsoft.com/office/drawing/2014/main" id="{1B5DF7B3-62F3-4F27-9CB6-7E0D02152041}"/>
              </a:ext>
            </a:extLst>
          </p:cNvPr>
          <p:cNvSpPr txBox="1">
            <a:spLocks/>
          </p:cNvSpPr>
          <p:nvPr/>
        </p:nvSpPr>
        <p:spPr>
          <a:xfrm>
            <a:off x="2721688" y="1966361"/>
            <a:ext cx="2971800" cy="44319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defRPr/>
            </a:pPr>
            <a:r>
              <a:rPr kumimoji="0" lang="en-US" sz="3200" b="0" i="0" u="none" strike="noStrike" kern="1200" cap="none" spc="0" normalizeH="0" baseline="0" noProof="0" dirty="0">
                <a:ln>
                  <a:noFill/>
                </a:ln>
                <a:solidFill>
                  <a:schemeClr val="bg1">
                    <a:lumMod val="85000"/>
                  </a:schemeClr>
                </a:solidFill>
                <a:effectLst/>
                <a:uLnTx/>
                <a:uFillTx/>
                <a:latin typeface="Segoe UI" panose="020B0502040204020203" pitchFamily="34" charset="0"/>
                <a:cs typeface="Segoe UI" panose="020B0502040204020203" pitchFamily="34" charset="0"/>
              </a:rPr>
              <a:t>Essential</a:t>
            </a:r>
          </a:p>
        </p:txBody>
      </p:sp>
      <p:sp>
        <p:nvSpPr>
          <p:cNvPr id="32" name="Content Placeholder 3">
            <a:extLst>
              <a:ext uri="{FF2B5EF4-FFF2-40B4-BE49-F238E27FC236}">
                <a16:creationId xmlns:a16="http://schemas.microsoft.com/office/drawing/2014/main" id="{CA679424-A313-4576-8F81-BC491B56AADD}"/>
              </a:ext>
            </a:extLst>
          </p:cNvPr>
          <p:cNvSpPr txBox="1">
            <a:spLocks/>
          </p:cNvSpPr>
          <p:nvPr/>
        </p:nvSpPr>
        <p:spPr>
          <a:xfrm>
            <a:off x="8464710" y="1966361"/>
            <a:ext cx="2889561" cy="443198"/>
          </a:xfrm>
          <a:prstGeom prst="rect">
            <a:avLst/>
          </a:prstGeom>
          <a:effectLst>
            <a:outerShdw blurRad="50800" dist="38100" dir="2700000" algn="tl" rotWithShape="0">
              <a:prstClr val="black">
                <a:alpha val="40000"/>
              </a:prstClr>
            </a:outerShdw>
          </a:effectLst>
        </p:spPr>
        <p:txBody>
          <a:bodyPr vert="horz" wrap="square" lIns="0" tIns="0" rIns="0" bIns="0" rtlCol="0">
            <a:spAutoFit/>
          </a:bodyPr>
          <a:lst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4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8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200" dirty="0">
                <a:solidFill>
                  <a:schemeClr val="bg1">
                    <a:lumMod val="85000"/>
                  </a:schemeClr>
                </a:solidFill>
                <a:latin typeface="Segoe UI" panose="020B0502040204020203" pitchFamily="34" charset="0"/>
                <a:cs typeface="Segoe UI" panose="020B0502040204020203" pitchFamily="34" charset="0"/>
              </a:rPr>
              <a:t>Recommended</a:t>
            </a:r>
          </a:p>
        </p:txBody>
      </p:sp>
      <p:cxnSp>
        <p:nvCxnSpPr>
          <p:cNvPr id="36" name="Straight Arrow Connector 35">
            <a:extLst>
              <a:ext uri="{FF2B5EF4-FFF2-40B4-BE49-F238E27FC236}">
                <a16:creationId xmlns:a16="http://schemas.microsoft.com/office/drawing/2014/main" id="{D2870F7D-9EEC-4755-83B0-2EF4B4B02294}"/>
              </a:ext>
            </a:extLst>
          </p:cNvPr>
          <p:cNvCxnSpPr/>
          <p:nvPr/>
        </p:nvCxnSpPr>
        <p:spPr>
          <a:xfrm flipV="1">
            <a:off x="3528932" y="5867400"/>
            <a:ext cx="0" cy="45720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3C0AA7-695C-41A0-8584-97733A4CB2C7}"/>
              </a:ext>
            </a:extLst>
          </p:cNvPr>
          <p:cNvCxnSpPr/>
          <p:nvPr/>
        </p:nvCxnSpPr>
        <p:spPr>
          <a:xfrm flipV="1">
            <a:off x="1281111" y="5867400"/>
            <a:ext cx="0" cy="457200"/>
          </a:xfrm>
          <a:prstGeom prst="straightConnector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271577-C208-4188-8452-C51527F5BC42}"/>
              </a:ext>
            </a:extLst>
          </p:cNvPr>
          <p:cNvCxnSpPr/>
          <p:nvPr/>
        </p:nvCxnSpPr>
        <p:spPr>
          <a:xfrm>
            <a:off x="1281111" y="6324600"/>
            <a:ext cx="224782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049E105-25F3-452D-ACA1-CA29F6F61FCB}"/>
              </a:ext>
            </a:extLst>
          </p:cNvPr>
          <p:cNvSpPr txBox="1"/>
          <p:nvPr/>
        </p:nvSpPr>
        <p:spPr>
          <a:xfrm>
            <a:off x="1030030" y="6284927"/>
            <a:ext cx="3597387" cy="54476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Can be the same person</a:t>
            </a:r>
          </a:p>
        </p:txBody>
      </p:sp>
    </p:spTree>
    <p:extLst>
      <p:ext uri="{BB962C8B-B14F-4D97-AF65-F5344CB8AC3E}">
        <p14:creationId xmlns:p14="http://schemas.microsoft.com/office/powerpoint/2010/main" val="3195058685"/>
      </p:ext>
    </p:extLst>
  </p:cSld>
  <p:clrMapOvr>
    <a:overrideClrMapping bg1="lt1" tx1="dk1" bg2="lt2" tx2="dk2" accent1="accent1" accent2="accent2" accent3="accent3" accent4="accent4" accent5="accent5" accent6="accent6" hlink="hlink" folHlink="folHlink"/>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BA34-08E2-4A76-80ED-AAC0A3400207}"/>
              </a:ext>
            </a:extLst>
          </p:cNvPr>
          <p:cNvSpPr>
            <a:spLocks noGrp="1"/>
          </p:cNvSpPr>
          <p:nvPr>
            <p:ph type="title"/>
          </p:nvPr>
        </p:nvSpPr>
        <p:spPr>
          <a:xfrm>
            <a:off x="259976" y="0"/>
            <a:ext cx="5555876" cy="1325563"/>
          </a:xfrm>
        </p:spPr>
        <p:txBody>
          <a:bodyPr/>
          <a:lstStyle/>
          <a:p>
            <a:r>
              <a:rPr lang="en-US" sz="3200">
                <a:solidFill>
                  <a:srgbClr val="000000"/>
                </a:solidFill>
                <a:latin typeface="Segoe UI Semibold" panose="020B0702040204020203" pitchFamily="34" charset="0"/>
                <a:cs typeface="Segoe UI Semibold" panose="020B0702040204020203" pitchFamily="34" charset="0"/>
              </a:rPr>
              <a:t>Live events in Yammer</a:t>
            </a:r>
          </a:p>
        </p:txBody>
      </p:sp>
      <p:pic>
        <p:nvPicPr>
          <p:cNvPr id="10" name="Picture 9" descr="A screen shot of a computer&#10;&#10;Description automatically generated">
            <a:extLst>
              <a:ext uri="{FF2B5EF4-FFF2-40B4-BE49-F238E27FC236}">
                <a16:creationId xmlns:a16="http://schemas.microsoft.com/office/drawing/2014/main" id="{0263AE46-1AEF-409A-9609-BEFEC55698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4574" y="0"/>
            <a:ext cx="8030134" cy="6838993"/>
          </a:xfrm>
          <a:prstGeom prst="rect">
            <a:avLst/>
          </a:prstGeom>
        </p:spPr>
      </p:pic>
      <p:sp>
        <p:nvSpPr>
          <p:cNvPr id="7" name="Rectangle 6">
            <a:extLst>
              <a:ext uri="{FF2B5EF4-FFF2-40B4-BE49-F238E27FC236}">
                <a16:creationId xmlns:a16="http://schemas.microsoft.com/office/drawing/2014/main" id="{8456507A-026A-46AF-B164-B7368D2E7964}"/>
              </a:ext>
            </a:extLst>
          </p:cNvPr>
          <p:cNvSpPr/>
          <p:nvPr/>
        </p:nvSpPr>
        <p:spPr>
          <a:xfrm>
            <a:off x="541258" y="2729309"/>
            <a:ext cx="4051620"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Connect leaders and employees in more authentic ways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6233233-0BDE-4028-933C-11919B0DB92A}"/>
              </a:ext>
            </a:extLst>
          </p:cNvPr>
          <p:cNvSpPr/>
          <p:nvPr/>
        </p:nvSpPr>
        <p:spPr>
          <a:xfrm>
            <a:off x="541258" y="4153668"/>
            <a:ext cx="422241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Host events in communities to rally around relevant topics </a:t>
            </a:r>
          </a:p>
        </p:txBody>
      </p:sp>
      <p:sp>
        <p:nvSpPr>
          <p:cNvPr id="18" name="Rectangle 17">
            <a:extLst>
              <a:ext uri="{FF2B5EF4-FFF2-40B4-BE49-F238E27FC236}">
                <a16:creationId xmlns:a16="http://schemas.microsoft.com/office/drawing/2014/main" id="{7BAED2EC-C24F-4DB1-BDED-01F70219476E}"/>
              </a:ext>
            </a:extLst>
          </p:cNvPr>
          <p:cNvSpPr/>
          <p:nvPr/>
        </p:nvSpPr>
        <p:spPr>
          <a:xfrm>
            <a:off x="571180" y="1332036"/>
            <a:ext cx="397978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Drive ongoing, open conversation before,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during and after the event</a:t>
            </a:r>
          </a:p>
        </p:txBody>
      </p:sp>
      <p:sp>
        <p:nvSpPr>
          <p:cNvPr id="19" name="Rectangle 18">
            <a:extLst>
              <a:ext uri="{FF2B5EF4-FFF2-40B4-BE49-F238E27FC236}">
                <a16:creationId xmlns:a16="http://schemas.microsoft.com/office/drawing/2014/main" id="{B8E1BC03-6137-460F-B68F-E3F26010B9EC}"/>
              </a:ext>
            </a:extLst>
          </p:cNvPr>
          <p:cNvSpPr/>
          <p:nvPr/>
        </p:nvSpPr>
        <p:spPr>
          <a:xfrm>
            <a:off x="541258" y="5317895"/>
            <a:ext cx="422258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Make participation easy for company wide-events</a:t>
            </a:r>
          </a:p>
        </p:txBody>
      </p:sp>
      <p:sp>
        <p:nvSpPr>
          <p:cNvPr id="13" name="Oval 12">
            <a:extLst>
              <a:ext uri="{FF2B5EF4-FFF2-40B4-BE49-F238E27FC236}">
                <a16:creationId xmlns:a16="http://schemas.microsoft.com/office/drawing/2014/main" id="{7340E482-C60C-44CD-9828-3AEEB1885A3A}"/>
              </a:ext>
            </a:extLst>
          </p:cNvPr>
          <p:cNvSpPr/>
          <p:nvPr/>
        </p:nvSpPr>
        <p:spPr>
          <a:xfrm>
            <a:off x="375104" y="2889511"/>
            <a:ext cx="124269" cy="1211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0B30128-B9B7-4377-8B82-E3D1861BF9AB}"/>
              </a:ext>
            </a:extLst>
          </p:cNvPr>
          <p:cNvSpPr/>
          <p:nvPr/>
        </p:nvSpPr>
        <p:spPr>
          <a:xfrm>
            <a:off x="375104" y="4343031"/>
            <a:ext cx="124269" cy="1211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4F08A8B-CC96-4962-99C7-5B829AF769E7}"/>
              </a:ext>
            </a:extLst>
          </p:cNvPr>
          <p:cNvSpPr/>
          <p:nvPr/>
        </p:nvSpPr>
        <p:spPr>
          <a:xfrm>
            <a:off x="375104" y="5484902"/>
            <a:ext cx="124269" cy="1211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99992C10-692B-4CFF-9A5D-1ED043BFA6EF}"/>
              </a:ext>
            </a:extLst>
          </p:cNvPr>
          <p:cNvSpPr/>
          <p:nvPr/>
        </p:nvSpPr>
        <p:spPr>
          <a:xfrm>
            <a:off x="375104" y="1522507"/>
            <a:ext cx="124269" cy="12119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37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C4E566-43BF-4529-AB66-EECADA3AC2C8}"/>
              </a:ext>
            </a:extLst>
          </p:cNvPr>
          <p:cNvSpPr/>
          <p:nvPr/>
        </p:nvSpPr>
        <p:spPr>
          <a:xfrm>
            <a:off x="4659406" y="0"/>
            <a:ext cx="8848165" cy="72412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screen shot of a computer&#10;&#10;Description automatically generated">
            <a:extLst>
              <a:ext uri="{FF2B5EF4-FFF2-40B4-BE49-F238E27FC236}">
                <a16:creationId xmlns:a16="http://schemas.microsoft.com/office/drawing/2014/main" id="{CBEE3E1C-278F-4F3B-8CA6-D372476EEE8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8553" y="0"/>
            <a:ext cx="9049870" cy="7123264"/>
          </a:xfrm>
          <a:prstGeom prst="rect">
            <a:avLst/>
          </a:prstGeom>
        </p:spPr>
      </p:pic>
      <p:sp>
        <p:nvSpPr>
          <p:cNvPr id="2" name="Title 1">
            <a:extLst>
              <a:ext uri="{FF2B5EF4-FFF2-40B4-BE49-F238E27FC236}">
                <a16:creationId xmlns:a16="http://schemas.microsoft.com/office/drawing/2014/main" id="{7FD4BA34-08E2-4A76-80ED-AAC0A3400207}"/>
              </a:ext>
            </a:extLst>
          </p:cNvPr>
          <p:cNvSpPr>
            <a:spLocks noGrp="1"/>
          </p:cNvSpPr>
          <p:nvPr>
            <p:ph type="title"/>
          </p:nvPr>
        </p:nvSpPr>
        <p:spPr>
          <a:xfrm>
            <a:off x="186018" y="129801"/>
            <a:ext cx="10515600" cy="1325563"/>
          </a:xfrm>
        </p:spPr>
        <p:txBody>
          <a:bodyPr/>
          <a:lstStyle/>
          <a:p>
            <a:r>
              <a:rPr lang="en-US" sz="3200">
                <a:solidFill>
                  <a:srgbClr val="000000"/>
                </a:solidFill>
                <a:latin typeface="Segoe UI Semibold" panose="020B0702040204020203" pitchFamily="34" charset="0"/>
                <a:cs typeface="Segoe UI Semibold" panose="020B0702040204020203" pitchFamily="34" charset="0"/>
              </a:rPr>
              <a:t>Live events in Stream</a:t>
            </a:r>
          </a:p>
        </p:txBody>
      </p:sp>
      <p:sp>
        <p:nvSpPr>
          <p:cNvPr id="6" name="Oval 5">
            <a:extLst>
              <a:ext uri="{FF2B5EF4-FFF2-40B4-BE49-F238E27FC236}">
                <a16:creationId xmlns:a16="http://schemas.microsoft.com/office/drawing/2014/main" id="{16FB8C9A-EF18-46E5-8889-76902E43E175}"/>
              </a:ext>
            </a:extLst>
          </p:cNvPr>
          <p:cNvSpPr/>
          <p:nvPr/>
        </p:nvSpPr>
        <p:spPr>
          <a:xfrm>
            <a:off x="247356" y="1603054"/>
            <a:ext cx="124269" cy="121192"/>
          </a:xfrm>
          <a:prstGeom prst="ellipse">
            <a:avLst/>
          </a:prstGeom>
          <a:solidFill>
            <a:srgbClr val="AC1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C2813BE-E8C8-4C17-845C-686C7644943E}"/>
              </a:ext>
            </a:extLst>
          </p:cNvPr>
          <p:cNvSpPr/>
          <p:nvPr/>
        </p:nvSpPr>
        <p:spPr>
          <a:xfrm>
            <a:off x="223971" y="3062046"/>
            <a:ext cx="124269" cy="121192"/>
          </a:xfrm>
          <a:prstGeom prst="ellipse">
            <a:avLst/>
          </a:prstGeom>
          <a:solidFill>
            <a:srgbClr val="AC1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0630BF6-C2A1-4903-9D08-A93600E716D4}"/>
              </a:ext>
            </a:extLst>
          </p:cNvPr>
          <p:cNvSpPr/>
          <p:nvPr/>
        </p:nvSpPr>
        <p:spPr>
          <a:xfrm>
            <a:off x="223971" y="4445563"/>
            <a:ext cx="124269" cy="121192"/>
          </a:xfrm>
          <a:prstGeom prst="ellipse">
            <a:avLst/>
          </a:prstGeom>
          <a:solidFill>
            <a:srgbClr val="AC1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A88EEEE-EBCA-469C-9CDA-63AF28F7715A}"/>
              </a:ext>
            </a:extLst>
          </p:cNvPr>
          <p:cNvSpPr/>
          <p:nvPr/>
        </p:nvSpPr>
        <p:spPr>
          <a:xfrm>
            <a:off x="196922" y="5506214"/>
            <a:ext cx="124269" cy="121192"/>
          </a:xfrm>
          <a:prstGeom prst="ellipse">
            <a:avLst/>
          </a:prstGeom>
          <a:solidFill>
            <a:srgbClr val="AC1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A9FE169-F2AB-4E49-9C29-89F86226E27F}"/>
              </a:ext>
            </a:extLst>
          </p:cNvPr>
          <p:cNvSpPr/>
          <p:nvPr/>
        </p:nvSpPr>
        <p:spPr>
          <a:xfrm>
            <a:off x="457684" y="1455364"/>
            <a:ext cx="4000017" cy="61093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Watch events in Stream or embed in other sites (ex., </a:t>
            </a:r>
            <a:r>
              <a:rPr lang="en-US" sz="2300" dirty="0">
                <a:solidFill>
                  <a:prstClr val="black">
                    <a:lumMod val="75000"/>
                    <a:lumOff val="25000"/>
                  </a:prstClr>
                </a:solidFill>
                <a:latin typeface="Segoe UI" panose="020B0502040204020203" pitchFamily="34" charset="0"/>
                <a:cs typeface="Segoe UI" panose="020B0502040204020203" pitchFamily="34" charset="0"/>
              </a:rPr>
              <a:t>S</a:t>
            </a:r>
            <a:r>
              <a:rPr kumimoji="0" lang="en-US" sz="2300" b="0" i="0" u="none" strike="noStrike" kern="1200" cap="none" spc="0" normalizeH="0" baseline="0" noProof="0" dirty="0" err="1">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harePoint</a:t>
            </a:r>
            <a:r>
              <a:rPr kumimoji="0" lang="en-US" sz="23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No conversation needed, or add in separate dialog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prstClr val="black">
                    <a:lumMod val="75000"/>
                    <a:lumOff val="25000"/>
                  </a:prstClr>
                </a:solidFill>
                <a:latin typeface="Segoe UI" panose="020B0502040204020203" pitchFamily="34" charset="0"/>
                <a:cs typeface="Segoe UI" panose="020B0502040204020203" pitchFamily="34" charset="0"/>
              </a:rPr>
              <a:t>O</a:t>
            </a:r>
            <a:r>
              <a:rPr kumimoji="0" lang="en-US" sz="23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n-demand events leverage captions and transcripts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rPr>
              <a:t>Manage event recordings from Teams, Stream and Yammer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spTree>
    <p:extLst>
      <p:ext uri="{BB962C8B-B14F-4D97-AF65-F5344CB8AC3E}">
        <p14:creationId xmlns:p14="http://schemas.microsoft.com/office/powerpoint/2010/main" val="1424740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BA34-08E2-4A76-80ED-AAC0A3400207}"/>
              </a:ext>
            </a:extLst>
          </p:cNvPr>
          <p:cNvSpPr>
            <a:spLocks noGrp="1"/>
          </p:cNvSpPr>
          <p:nvPr>
            <p:ph type="title"/>
          </p:nvPr>
        </p:nvSpPr>
        <p:spPr>
          <a:xfrm>
            <a:off x="199464" y="0"/>
            <a:ext cx="5555876" cy="1325563"/>
          </a:xfrm>
        </p:spPr>
        <p:txBody>
          <a:bodyPr/>
          <a:lstStyle/>
          <a:p>
            <a:r>
              <a:rPr lang="en-US" sz="3200">
                <a:solidFill>
                  <a:srgbClr val="000000"/>
                </a:solidFill>
                <a:latin typeface="Segoe UI Semibold" panose="020B0702040204020203" pitchFamily="34" charset="0"/>
                <a:cs typeface="Segoe UI Semibold" panose="020B0702040204020203" pitchFamily="34" charset="0"/>
              </a:rPr>
              <a:t>Live events in Teams</a:t>
            </a:r>
          </a:p>
        </p:txBody>
      </p:sp>
      <p:pic>
        <p:nvPicPr>
          <p:cNvPr id="11" name="Picture 10" descr="A screen shot of an open computer&#10;&#10;Description automatically generated">
            <a:extLst>
              <a:ext uri="{FF2B5EF4-FFF2-40B4-BE49-F238E27FC236}">
                <a16:creationId xmlns:a16="http://schemas.microsoft.com/office/drawing/2014/main" id="{10CAD3A7-A9E7-4BBD-AA4C-DAC439A5B2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24937" y="0"/>
            <a:ext cx="9036100" cy="7346090"/>
          </a:xfrm>
          <a:prstGeom prst="rect">
            <a:avLst/>
          </a:prstGeom>
        </p:spPr>
      </p:pic>
      <p:sp>
        <p:nvSpPr>
          <p:cNvPr id="15" name="Rectangle 14">
            <a:extLst>
              <a:ext uri="{FF2B5EF4-FFF2-40B4-BE49-F238E27FC236}">
                <a16:creationId xmlns:a16="http://schemas.microsoft.com/office/drawing/2014/main" id="{A7B6BA3A-750E-44A5-B010-52EDA12D122F}"/>
              </a:ext>
            </a:extLst>
          </p:cNvPr>
          <p:cNvSpPr/>
          <p:nvPr/>
        </p:nvSpPr>
        <p:spPr>
          <a:xfrm>
            <a:off x="633769" y="1556450"/>
            <a:ext cx="3769660" cy="6278642"/>
          </a:xfrm>
          <a:prstGeom prst="rect">
            <a:avLst/>
          </a:prstGeom>
        </p:spPr>
        <p:txBody>
          <a:bodyPr wrap="square">
            <a:spAutoFit/>
          </a:bodyPr>
          <a:lstStyle/>
          <a:p>
            <a:r>
              <a:rPr lang="en-US" sz="2400" dirty="0">
                <a:solidFill>
                  <a:prstClr val="black">
                    <a:lumMod val="75000"/>
                    <a:lumOff val="25000"/>
                  </a:prstClr>
                </a:solidFill>
                <a:latin typeface="Segoe UI" panose="020B0502040204020203" pitchFamily="34" charset="0"/>
                <a:cs typeface="Segoe UI" panose="020B0502040204020203" pitchFamily="34" charset="0"/>
              </a:rPr>
              <a:t>Reach internal or external participants</a:t>
            </a:r>
          </a:p>
          <a:p>
            <a:endParaRPr lang="en-US" sz="2400" dirty="0">
              <a:solidFill>
                <a:prstClr val="black">
                  <a:lumMod val="75000"/>
                  <a:lumOff val="25000"/>
                </a:prstClr>
              </a:solidFill>
              <a:latin typeface="Segoe UI" panose="020B0502040204020203" pitchFamily="34" charset="0"/>
              <a:cs typeface="Segoe UI" panose="020B0502040204020203" pitchFamily="34" charset="0"/>
            </a:endParaRPr>
          </a:p>
          <a:p>
            <a:r>
              <a:rPr lang="en-US" sz="2400" dirty="0">
                <a:solidFill>
                  <a:prstClr val="black">
                    <a:lumMod val="75000"/>
                    <a:lumOff val="25000"/>
                  </a:prstClr>
                </a:solidFill>
                <a:latin typeface="Segoe UI" panose="020B0502040204020203" pitchFamily="34" charset="0"/>
                <a:cs typeface="Segoe UI" panose="020B0502040204020203" pitchFamily="34" charset="0"/>
              </a:rPr>
              <a:t>Use moderate Q&amp;A to engage with attendees</a:t>
            </a:r>
          </a:p>
          <a:p>
            <a:endParaRPr lang="en-US" sz="2400" dirty="0">
              <a:solidFill>
                <a:prstClr val="black">
                  <a:lumMod val="75000"/>
                  <a:lumOff val="25000"/>
                </a:prstClr>
              </a:solidFill>
              <a:latin typeface="Segoe UI" panose="020B0502040204020203" pitchFamily="34" charset="0"/>
              <a:cs typeface="Segoe UI" panose="020B0502040204020203" pitchFamily="34" charset="0"/>
            </a:endParaRPr>
          </a:p>
          <a:p>
            <a:r>
              <a:rPr lang="en-US" sz="2400" dirty="0">
                <a:solidFill>
                  <a:prstClr val="black">
                    <a:lumMod val="75000"/>
                    <a:lumOff val="25000"/>
                  </a:prstClr>
                </a:solidFill>
                <a:latin typeface="Segoe UI" panose="020B0502040204020203" pitchFamily="34" charset="0"/>
                <a:cs typeface="Segoe UI" panose="020B0502040204020203" pitchFamily="34" charset="0"/>
              </a:rPr>
              <a:t>Schedule and deliver events as easily as a meeting</a:t>
            </a:r>
          </a:p>
          <a:p>
            <a:endParaRPr lang="en-US" sz="2400" dirty="0">
              <a:solidFill>
                <a:prstClr val="black">
                  <a:lumMod val="75000"/>
                  <a:lumOff val="25000"/>
                </a:prstClr>
              </a:solidFill>
              <a:latin typeface="Segoe UI" panose="020B0502040204020203" pitchFamily="34" charset="0"/>
              <a:cs typeface="Segoe UI" panose="020B0502040204020203" pitchFamily="34" charset="0"/>
            </a:endParaRPr>
          </a:p>
          <a:p>
            <a:r>
              <a:rPr lang="en-US" sz="2400" dirty="0">
                <a:solidFill>
                  <a:prstClr val="black">
                    <a:lumMod val="75000"/>
                    <a:lumOff val="25000"/>
                  </a:prstClr>
                </a:solidFill>
                <a:latin typeface="Segoe UI" panose="020B0502040204020203" pitchFamily="34" charset="0"/>
                <a:cs typeface="Segoe UI" panose="020B0502040204020203" pitchFamily="34" charset="0"/>
              </a:rPr>
              <a:t>Quickly share screens and webcams to deliver content</a:t>
            </a:r>
          </a:p>
          <a:p>
            <a:endParaRPr lang="en-US" sz="2400" dirty="0">
              <a:solidFill>
                <a:prstClr val="black">
                  <a:lumMod val="75000"/>
                  <a:lumOff val="25000"/>
                </a:prstClr>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gradFill>
                <a:gsLst>
                  <a:gs pos="2917">
                    <a:prstClr val="black"/>
                  </a:gs>
                  <a:gs pos="30000">
                    <a:prstClr val="black"/>
                  </a:gs>
                </a:gsLst>
                <a:lin ang="5400000" scaled="0"/>
              </a:gra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2EFEDC82-E467-4369-B9E4-5D5EF53A0D8B}"/>
              </a:ext>
            </a:extLst>
          </p:cNvPr>
          <p:cNvSpPr/>
          <p:nvPr/>
        </p:nvSpPr>
        <p:spPr>
          <a:xfrm>
            <a:off x="329537" y="1759812"/>
            <a:ext cx="124269" cy="12119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EF73A32-BEF0-4143-9EA1-0A681D16D38A}"/>
              </a:ext>
            </a:extLst>
          </p:cNvPr>
          <p:cNvSpPr/>
          <p:nvPr/>
        </p:nvSpPr>
        <p:spPr>
          <a:xfrm>
            <a:off x="320972" y="2851065"/>
            <a:ext cx="124269" cy="12119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6A580C3-77BE-4EA6-A4C1-737ED379FC80}"/>
              </a:ext>
            </a:extLst>
          </p:cNvPr>
          <p:cNvSpPr/>
          <p:nvPr/>
        </p:nvSpPr>
        <p:spPr>
          <a:xfrm>
            <a:off x="353102" y="3881722"/>
            <a:ext cx="124269" cy="12119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A64A402-5B4E-42B3-8441-55ADBACDFC6E}"/>
              </a:ext>
            </a:extLst>
          </p:cNvPr>
          <p:cNvSpPr/>
          <p:nvPr/>
        </p:nvSpPr>
        <p:spPr>
          <a:xfrm>
            <a:off x="333820" y="5407224"/>
            <a:ext cx="124269" cy="12119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06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2445735627"/>
              </p:ext>
            </p:extLst>
          </p:nvPr>
        </p:nvGraphicFramePr>
        <p:xfrm>
          <a:off x="5010150" y="685800"/>
          <a:ext cx="693734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3" y="5992938"/>
            <a:ext cx="5078538" cy="646331"/>
          </a:xfrm>
          <a:prstGeom prst="rect">
            <a:avLst/>
          </a:prstGeom>
          <a:noFill/>
        </p:spPr>
        <p:txBody>
          <a:bodyPr wrap="square" rtlCol="0">
            <a:spAutoFit/>
          </a:bodyPr>
          <a:lstStyle/>
          <a:p>
            <a:r>
              <a:rPr lang="en-US"/>
              <a:t>Find prior meeting content at </a:t>
            </a:r>
            <a:r>
              <a:rPr lang="en-US">
                <a:hlinkClick r:id="rId8"/>
              </a:rPr>
              <a:t>https://aka.ms/O365ChampionResources</a:t>
            </a:r>
            <a:r>
              <a:rPr lang="en-US"/>
              <a:t> </a:t>
            </a:r>
          </a:p>
        </p:txBody>
      </p:sp>
    </p:spTree>
    <p:extLst>
      <p:ext uri="{BB962C8B-B14F-4D97-AF65-F5344CB8AC3E}">
        <p14:creationId xmlns:p14="http://schemas.microsoft.com/office/powerpoint/2010/main" val="834326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7F1848-7306-4E44-93CB-79790EBEA898}"/>
              </a:ext>
            </a:extLst>
          </p:cNvPr>
          <p:cNvSpPr/>
          <p:nvPr/>
        </p:nvSpPr>
        <p:spPr>
          <a:xfrm>
            <a:off x="386944" y="1659137"/>
            <a:ext cx="5486400" cy="3907354"/>
          </a:xfrm>
          <a:prstGeom prst="rect">
            <a:avLst/>
          </a:prstGeom>
          <a:solidFill>
            <a:srgbClr val="6264A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5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6A304BE9-74D9-425A-8E43-92C4ADD64E1C}"/>
              </a:ext>
            </a:extLst>
          </p:cNvPr>
          <p:cNvSpPr/>
          <p:nvPr/>
        </p:nvSpPr>
        <p:spPr>
          <a:xfrm>
            <a:off x="393972" y="1022205"/>
            <a:ext cx="5470985" cy="630262"/>
          </a:xfrm>
          <a:prstGeom prst="rect">
            <a:avLst/>
          </a:prstGeom>
          <a:solidFill>
            <a:srgbClr val="6264A7">
              <a:alpha val="1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5F5F5">
                    <a:lumMod val="10000"/>
                  </a:srgbClr>
                </a:solidFill>
                <a:effectLst/>
                <a:uLnTx/>
                <a:uFillTx/>
                <a:latin typeface="Segoe UI Semibold" panose="020B0702040204020203" pitchFamily="34" charset="0"/>
                <a:ea typeface="+mn-ea"/>
                <a:cs typeface="Segoe UI Semibold" panose="020B0702040204020203" pitchFamily="34" charset="0"/>
              </a:rPr>
              <a:t>Organize &amp; Prepare</a:t>
            </a:r>
            <a:endParaRPr kumimoji="0" lang="en-US" sz="1200" b="0" i="0" u="none" strike="noStrike" kern="1200" cap="none" spc="0" normalizeH="0" baseline="0" noProof="0">
              <a:ln>
                <a:noFill/>
              </a:ln>
              <a:solidFill>
                <a:srgbClr val="F5F5F5">
                  <a:lumMod val="10000"/>
                </a:srgbClr>
              </a:solidFill>
              <a:effectLst/>
              <a:uLnTx/>
              <a:uFillTx/>
              <a:latin typeface="Segoe UI Light"/>
              <a:ea typeface="+mn-ea"/>
              <a:cs typeface="Segoe UI Semilight" panose="020B0402040204020203" pitchFamily="34" charset="0"/>
            </a:endParaRPr>
          </a:p>
        </p:txBody>
      </p:sp>
      <p:sp>
        <p:nvSpPr>
          <p:cNvPr id="9" name="TextBox 8">
            <a:extLst>
              <a:ext uri="{FF2B5EF4-FFF2-40B4-BE49-F238E27FC236}">
                <a16:creationId xmlns:a16="http://schemas.microsoft.com/office/drawing/2014/main" id="{E60786C8-478C-404A-B29C-9AC1650FFE4B}"/>
              </a:ext>
            </a:extLst>
          </p:cNvPr>
          <p:cNvSpPr txBox="1"/>
          <p:nvPr/>
        </p:nvSpPr>
        <p:spPr>
          <a:xfrm>
            <a:off x="1106454" y="3306375"/>
            <a:ext cx="4775879" cy="307777"/>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Ensure all policies and permissions are given</a:t>
            </a:r>
          </a:p>
        </p:txBody>
      </p:sp>
      <p:sp>
        <p:nvSpPr>
          <p:cNvPr id="10" name="TextBox 9">
            <a:extLst>
              <a:ext uri="{FF2B5EF4-FFF2-40B4-BE49-F238E27FC236}">
                <a16:creationId xmlns:a16="http://schemas.microsoft.com/office/drawing/2014/main" id="{C44D69E7-34FE-4192-9A22-CD59739AD342}"/>
              </a:ext>
            </a:extLst>
          </p:cNvPr>
          <p:cNvSpPr txBox="1"/>
          <p:nvPr/>
        </p:nvSpPr>
        <p:spPr>
          <a:xfrm>
            <a:off x="1106454" y="3822817"/>
            <a:ext cx="4758500" cy="52322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Select the correct scheduling options: engagement, recording, access</a:t>
            </a:r>
          </a:p>
        </p:txBody>
      </p:sp>
      <p:sp>
        <p:nvSpPr>
          <p:cNvPr id="11" name="TextBox 10">
            <a:extLst>
              <a:ext uri="{FF2B5EF4-FFF2-40B4-BE49-F238E27FC236}">
                <a16:creationId xmlns:a16="http://schemas.microsoft.com/office/drawing/2014/main" id="{E403C41C-E17C-4D03-84A8-83B83608A970}"/>
              </a:ext>
            </a:extLst>
          </p:cNvPr>
          <p:cNvSpPr txBox="1"/>
          <p:nvPr/>
        </p:nvSpPr>
        <p:spPr>
          <a:xfrm>
            <a:off x="1106454" y="4507580"/>
            <a:ext cx="4740987" cy="86177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Ensure all producers and presenters are invited including:</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5F5F5">
                    <a:lumMod val="10000"/>
                  </a:srgbClr>
                </a:solidFill>
                <a:effectLst/>
                <a:uLnTx/>
                <a:uFillTx/>
                <a:latin typeface="Segoe UI"/>
                <a:ea typeface="+mn-ea"/>
                <a:cs typeface="+mn-cs"/>
              </a:rPr>
              <a:t>Rooms that need to have audio brought in</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5F5F5">
                    <a:lumMod val="10000"/>
                  </a:srgbClr>
                </a:solidFill>
                <a:effectLst/>
                <a:uLnTx/>
                <a:uFillTx/>
                <a:latin typeface="Segoe UI"/>
                <a:ea typeface="+mn-ea"/>
                <a:cs typeface="+mn-cs"/>
              </a:rPr>
              <a:t>Q&amp;A moderators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F5F5F5">
                    <a:lumMod val="10000"/>
                  </a:srgbClr>
                </a:solidFill>
                <a:effectLst/>
                <a:uLnTx/>
                <a:uFillTx/>
                <a:latin typeface="Segoe UI"/>
                <a:ea typeface="+mn-ea"/>
                <a:cs typeface="+mn-cs"/>
              </a:rPr>
              <a:t>Anyone sharing content into the event</a:t>
            </a:r>
          </a:p>
        </p:txBody>
      </p:sp>
      <p:sp>
        <p:nvSpPr>
          <p:cNvPr id="12" name="TextBox 11">
            <a:extLst>
              <a:ext uri="{FF2B5EF4-FFF2-40B4-BE49-F238E27FC236}">
                <a16:creationId xmlns:a16="http://schemas.microsoft.com/office/drawing/2014/main" id="{A6F250AF-056B-4507-ADBA-4584DD70E0F9}"/>
              </a:ext>
            </a:extLst>
          </p:cNvPr>
          <p:cNvSpPr txBox="1"/>
          <p:nvPr/>
        </p:nvSpPr>
        <p:spPr>
          <a:xfrm>
            <a:off x="596248" y="3229431"/>
            <a:ext cx="468670"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15" name="TextBox 14">
            <a:extLst>
              <a:ext uri="{FF2B5EF4-FFF2-40B4-BE49-F238E27FC236}">
                <a16:creationId xmlns:a16="http://schemas.microsoft.com/office/drawing/2014/main" id="{FA2A33E1-4217-4FC1-8204-9BDC941DC478}"/>
              </a:ext>
            </a:extLst>
          </p:cNvPr>
          <p:cNvSpPr txBox="1"/>
          <p:nvPr/>
        </p:nvSpPr>
        <p:spPr>
          <a:xfrm>
            <a:off x="596248" y="3853595"/>
            <a:ext cx="468670"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5927B2B2-6D73-4B58-A722-0DDF76EF7F94}"/>
              </a:ext>
            </a:extLst>
          </p:cNvPr>
          <p:cNvSpPr txBox="1"/>
          <p:nvPr/>
        </p:nvSpPr>
        <p:spPr>
          <a:xfrm>
            <a:off x="596388" y="4507580"/>
            <a:ext cx="468530"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17" name="Rectangle 16">
            <a:extLst>
              <a:ext uri="{FF2B5EF4-FFF2-40B4-BE49-F238E27FC236}">
                <a16:creationId xmlns:a16="http://schemas.microsoft.com/office/drawing/2014/main" id="{74E4765F-C361-4912-9311-18F112BB687F}"/>
              </a:ext>
            </a:extLst>
          </p:cNvPr>
          <p:cNvSpPr/>
          <p:nvPr/>
        </p:nvSpPr>
        <p:spPr>
          <a:xfrm>
            <a:off x="6286272" y="1659137"/>
            <a:ext cx="5368398" cy="3907354"/>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5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5F5F5">
                  <a:lumMod val="10000"/>
                </a:srgbClr>
              </a:solidFill>
              <a:effectLst/>
              <a:uLnTx/>
              <a:uFillTx/>
              <a:latin typeface="Segoe UI"/>
              <a:ea typeface="+mn-ea"/>
              <a:cs typeface="+mn-cs"/>
            </a:endParaRPr>
          </a:p>
        </p:txBody>
      </p:sp>
      <p:grpSp>
        <p:nvGrpSpPr>
          <p:cNvPr id="19" name="Group 18">
            <a:extLst>
              <a:ext uri="{FF2B5EF4-FFF2-40B4-BE49-F238E27FC236}">
                <a16:creationId xmlns:a16="http://schemas.microsoft.com/office/drawing/2014/main" id="{ABCB6CE6-D78F-4116-9144-4611DB0B7A7E}"/>
              </a:ext>
            </a:extLst>
          </p:cNvPr>
          <p:cNvGrpSpPr/>
          <p:nvPr/>
        </p:nvGrpSpPr>
        <p:grpSpPr>
          <a:xfrm>
            <a:off x="6294516" y="1021621"/>
            <a:ext cx="5376635" cy="637516"/>
            <a:chOff x="228601" y="3811309"/>
            <a:chExt cx="3608668" cy="661460"/>
          </a:xfrm>
        </p:grpSpPr>
        <p:sp>
          <p:nvSpPr>
            <p:cNvPr id="86" name="Rectangle 85">
              <a:extLst>
                <a:ext uri="{FF2B5EF4-FFF2-40B4-BE49-F238E27FC236}">
                  <a16:creationId xmlns:a16="http://schemas.microsoft.com/office/drawing/2014/main" id="{176C3D61-8B9E-4EF7-A898-302110CFF957}"/>
                </a:ext>
              </a:extLst>
            </p:cNvPr>
            <p:cNvSpPr/>
            <p:nvPr/>
          </p:nvSpPr>
          <p:spPr>
            <a:xfrm>
              <a:off x="228601" y="3811309"/>
              <a:ext cx="3608668" cy="661460"/>
            </a:xfrm>
            <a:prstGeom prst="rect">
              <a:avLst/>
            </a:prstGeom>
            <a:solidFill>
              <a:srgbClr val="C00000">
                <a:alpha val="1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5F5F5">
                      <a:lumMod val="10000"/>
                    </a:srgbClr>
                  </a:solidFill>
                  <a:effectLst/>
                  <a:uLnTx/>
                  <a:uFillTx/>
                  <a:latin typeface="Segoe UI Semibold" panose="020B0702040204020203" pitchFamily="34" charset="0"/>
                  <a:ea typeface="+mn-ea"/>
                  <a:cs typeface="Segoe UI Semibold" panose="020B0702040204020203" pitchFamily="34" charset="0"/>
                </a:rPr>
                <a:t>Invite</a:t>
              </a:r>
              <a:endParaRPr kumimoji="0" lang="en-US" sz="1200" b="0" i="0" u="none" strike="noStrike" kern="1200" cap="none" spc="0" normalizeH="0" baseline="0" noProof="0">
                <a:ln>
                  <a:noFill/>
                </a:ln>
                <a:solidFill>
                  <a:srgbClr val="F5F5F5">
                    <a:lumMod val="10000"/>
                  </a:srgbClr>
                </a:solidFill>
                <a:effectLst/>
                <a:uLnTx/>
                <a:uFillTx/>
                <a:latin typeface="Segoe UI Light"/>
                <a:ea typeface="+mn-ea"/>
                <a:cs typeface="Segoe UI Semilight" panose="020B0402040204020203" pitchFamily="34" charset="0"/>
              </a:endParaRPr>
            </a:p>
          </p:txBody>
        </p:sp>
        <p:sp>
          <p:nvSpPr>
            <p:cNvPr id="87" name="Rectangle 86">
              <a:extLst>
                <a:ext uri="{FF2B5EF4-FFF2-40B4-BE49-F238E27FC236}">
                  <a16:creationId xmlns:a16="http://schemas.microsoft.com/office/drawing/2014/main" id="{1ACE6AE9-2147-4DC3-91A9-4B801377D90F}"/>
                </a:ext>
              </a:extLst>
            </p:cNvPr>
            <p:cNvSpPr/>
            <p:nvPr/>
          </p:nvSpPr>
          <p:spPr>
            <a:xfrm>
              <a:off x="279445" y="3912380"/>
              <a:ext cx="330516" cy="479004"/>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grpSp>
      <p:sp>
        <p:nvSpPr>
          <p:cNvPr id="20" name="TextBox 19">
            <a:extLst>
              <a:ext uri="{FF2B5EF4-FFF2-40B4-BE49-F238E27FC236}">
                <a16:creationId xmlns:a16="http://schemas.microsoft.com/office/drawing/2014/main" id="{097CDEB2-6184-481D-ADD5-2BBB34D47CB6}"/>
              </a:ext>
            </a:extLst>
          </p:cNvPr>
          <p:cNvSpPr txBox="1"/>
          <p:nvPr/>
        </p:nvSpPr>
        <p:spPr>
          <a:xfrm>
            <a:off x="6923234" y="3222761"/>
            <a:ext cx="4731436" cy="52322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Craft your event invite so that it is easy and seamless to find the link and join</a:t>
            </a:r>
          </a:p>
        </p:txBody>
      </p:sp>
      <p:sp>
        <p:nvSpPr>
          <p:cNvPr id="22" name="TextBox 21">
            <a:extLst>
              <a:ext uri="{FF2B5EF4-FFF2-40B4-BE49-F238E27FC236}">
                <a16:creationId xmlns:a16="http://schemas.microsoft.com/office/drawing/2014/main" id="{69823B0C-9CB6-4F2D-BC64-6ED53AC2C9E6}"/>
              </a:ext>
            </a:extLst>
          </p:cNvPr>
          <p:cNvSpPr txBox="1"/>
          <p:nvPr/>
        </p:nvSpPr>
        <p:spPr>
          <a:xfrm>
            <a:off x="6923234" y="3869624"/>
            <a:ext cx="4731436" cy="52322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Use a short link when sharing the attendee link to your audience</a:t>
            </a:r>
          </a:p>
        </p:txBody>
      </p:sp>
      <p:sp>
        <p:nvSpPr>
          <p:cNvPr id="23" name="TextBox 22">
            <a:extLst>
              <a:ext uri="{FF2B5EF4-FFF2-40B4-BE49-F238E27FC236}">
                <a16:creationId xmlns:a16="http://schemas.microsoft.com/office/drawing/2014/main" id="{42018EEE-8B9B-4D4D-A42E-2769DA2B9333}"/>
              </a:ext>
            </a:extLst>
          </p:cNvPr>
          <p:cNvSpPr txBox="1"/>
          <p:nvPr/>
        </p:nvSpPr>
        <p:spPr>
          <a:xfrm>
            <a:off x="6923234" y="4516487"/>
            <a:ext cx="4731436" cy="52322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Do not use a Teams meeting when sharing the event - use Outlook or send via chat</a:t>
            </a:r>
          </a:p>
        </p:txBody>
      </p:sp>
      <p:sp>
        <p:nvSpPr>
          <p:cNvPr id="24" name="TextBox 23">
            <a:extLst>
              <a:ext uri="{FF2B5EF4-FFF2-40B4-BE49-F238E27FC236}">
                <a16:creationId xmlns:a16="http://schemas.microsoft.com/office/drawing/2014/main" id="{6D95F2D6-768C-408F-ADF7-1EE6BA96D0BD}"/>
              </a:ext>
            </a:extLst>
          </p:cNvPr>
          <p:cNvSpPr txBox="1"/>
          <p:nvPr/>
        </p:nvSpPr>
        <p:spPr>
          <a:xfrm>
            <a:off x="6364068" y="4547265"/>
            <a:ext cx="510736"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28" name="TextBox 27">
            <a:extLst>
              <a:ext uri="{FF2B5EF4-FFF2-40B4-BE49-F238E27FC236}">
                <a16:creationId xmlns:a16="http://schemas.microsoft.com/office/drawing/2014/main" id="{EA49D9FA-3CE3-4F95-92B5-D4A932E0098C}"/>
              </a:ext>
            </a:extLst>
          </p:cNvPr>
          <p:cNvSpPr txBox="1"/>
          <p:nvPr/>
        </p:nvSpPr>
        <p:spPr>
          <a:xfrm>
            <a:off x="6923234" y="5194127"/>
            <a:ext cx="4731436" cy="307777"/>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lumMod val="10000"/>
                  </a:srgbClr>
                </a:solidFill>
                <a:effectLst/>
                <a:uLnTx/>
                <a:uFillTx/>
                <a:latin typeface="Segoe UI"/>
                <a:ea typeface="+mn-ea"/>
                <a:cs typeface="+mn-cs"/>
              </a:rPr>
              <a:t>Ensure your audience has a Teams enabled</a:t>
            </a:r>
          </a:p>
        </p:txBody>
      </p:sp>
      <p:sp>
        <p:nvSpPr>
          <p:cNvPr id="29" name="TextBox 28">
            <a:extLst>
              <a:ext uri="{FF2B5EF4-FFF2-40B4-BE49-F238E27FC236}">
                <a16:creationId xmlns:a16="http://schemas.microsoft.com/office/drawing/2014/main" id="{DC1C657E-8DED-4005-B5EB-D351CA05F4A0}"/>
              </a:ext>
            </a:extLst>
          </p:cNvPr>
          <p:cNvSpPr txBox="1"/>
          <p:nvPr/>
        </p:nvSpPr>
        <p:spPr>
          <a:xfrm>
            <a:off x="6364068" y="3253539"/>
            <a:ext cx="510736"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 </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30" name="TextBox 29">
            <a:extLst>
              <a:ext uri="{FF2B5EF4-FFF2-40B4-BE49-F238E27FC236}">
                <a16:creationId xmlns:a16="http://schemas.microsoft.com/office/drawing/2014/main" id="{D7C73E97-C0A6-4F8B-BE64-22D5D7124A49}"/>
              </a:ext>
            </a:extLst>
          </p:cNvPr>
          <p:cNvSpPr txBox="1"/>
          <p:nvPr/>
        </p:nvSpPr>
        <p:spPr>
          <a:xfrm>
            <a:off x="6364067" y="3900402"/>
            <a:ext cx="510737"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31" name="TextBox 30">
            <a:extLst>
              <a:ext uri="{FF2B5EF4-FFF2-40B4-BE49-F238E27FC236}">
                <a16:creationId xmlns:a16="http://schemas.microsoft.com/office/drawing/2014/main" id="{43039219-1D37-4FCA-BE44-0B327D7F54E8}"/>
              </a:ext>
            </a:extLst>
          </p:cNvPr>
          <p:cNvSpPr txBox="1"/>
          <p:nvPr/>
        </p:nvSpPr>
        <p:spPr>
          <a:xfrm>
            <a:off x="6364067" y="5117183"/>
            <a:ext cx="510737"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pic>
        <p:nvPicPr>
          <p:cNvPr id="33" name="Picture 2">
            <a:extLst>
              <a:ext uri="{FF2B5EF4-FFF2-40B4-BE49-F238E27FC236}">
                <a16:creationId xmlns:a16="http://schemas.microsoft.com/office/drawing/2014/main" id="{530DE256-B186-4C2E-867D-04AD5F015377}"/>
              </a:ext>
            </a:extLst>
          </p:cNvPr>
          <p:cNvPicPr>
            <a:picLocks noChangeAspect="1" noChangeArrowheads="1"/>
          </p:cNvPicPr>
          <p:nvPr/>
        </p:nvPicPr>
        <p:blipFill rotWithShape="1">
          <a:blip r:embed="rId3" cstate="screen">
            <a:duotone>
              <a:srgbClr val="A5A9FF">
                <a:shade val="45000"/>
                <a:satMod val="135000"/>
              </a:srgbClr>
              <a:prstClr val="white"/>
            </a:duotone>
            <a:extLst>
              <a:ext uri="{BEBA8EAE-BF5A-486C-A8C5-ECC9F3942E4B}">
                <a14:imgProps xmlns:a14="http://schemas.microsoft.com/office/drawing/2010/main">
                  <a14:imgLayer r:embed="rId4">
                    <a14:imgEffect>
                      <a14:colorTemperature colorTemp="11200"/>
                    </a14:imgEffect>
                    <a14:imgEffect>
                      <a14:saturation sat="0"/>
                    </a14:imgEffect>
                  </a14:imgLayer>
                </a14:imgProps>
              </a:ext>
              <a:ext uri="{28A0092B-C50C-407E-A947-70E740481C1C}">
                <a14:useLocalDpi xmlns:a14="http://schemas.microsoft.com/office/drawing/2010/main"/>
              </a:ext>
            </a:extLst>
          </a:blip>
          <a:srcRect/>
          <a:stretch/>
        </p:blipFill>
        <p:spPr bwMode="auto">
          <a:xfrm>
            <a:off x="1356564" y="1659137"/>
            <a:ext cx="3644790" cy="15636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B40488FE-5358-4EEB-AA4B-CDB9EEA218D4}"/>
              </a:ext>
            </a:extLst>
          </p:cNvPr>
          <p:cNvPicPr>
            <a:picLocks noChangeAspect="1" noChangeArrowheads="1"/>
          </p:cNvPicPr>
          <p:nvPr/>
        </p:nvPicPr>
        <p:blipFill rotWithShape="1">
          <a:blip r:embed="rId5" cstate="screen">
            <a:duotone>
              <a:srgbClr val="A5A9FF">
                <a:shade val="45000"/>
                <a:satMod val="135000"/>
              </a:srgbClr>
              <a:prstClr val="white"/>
            </a:duotone>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a:ext>
            </a:extLst>
          </a:blip>
          <a:srcRect/>
          <a:stretch/>
        </p:blipFill>
        <p:spPr bwMode="auto">
          <a:xfrm>
            <a:off x="4987189" y="1659137"/>
            <a:ext cx="877767" cy="156362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a:extLst>
              <a:ext uri="{FF2B5EF4-FFF2-40B4-BE49-F238E27FC236}">
                <a16:creationId xmlns:a16="http://schemas.microsoft.com/office/drawing/2014/main" id="{17494489-651C-45D7-8B3F-136157AEC79B}"/>
              </a:ext>
            </a:extLst>
          </p:cNvPr>
          <p:cNvPicPr>
            <a:picLocks noChangeAspect="1" noChangeArrowheads="1"/>
          </p:cNvPicPr>
          <p:nvPr/>
        </p:nvPicPr>
        <p:blipFill rotWithShape="1">
          <a:blip r:embed="rId7" cstate="screen">
            <a:duotone>
              <a:srgbClr val="FF5050">
                <a:shade val="45000"/>
                <a:satMod val="135000"/>
              </a:srgbClr>
              <a:prstClr val="white"/>
            </a:duotone>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a:ext>
            </a:extLst>
          </a:blip>
          <a:srcRect t="4690" b="16526"/>
          <a:stretch/>
        </p:blipFill>
        <p:spPr bwMode="auto">
          <a:xfrm>
            <a:off x="7387473" y="1649612"/>
            <a:ext cx="3474142" cy="15395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F8B6BAF7-EDB5-464E-B2D1-1DE85B45A227}"/>
              </a:ext>
            </a:extLst>
          </p:cNvPr>
          <p:cNvPicPr>
            <a:picLocks noChangeAspect="1" noChangeArrowheads="1"/>
          </p:cNvPicPr>
          <p:nvPr/>
        </p:nvPicPr>
        <p:blipFill rotWithShape="1">
          <a:blip r:embed="rId9" cstate="screen">
            <a:duotone>
              <a:srgbClr val="FF5050">
                <a:shade val="45000"/>
                <a:satMod val="135000"/>
              </a:srgbClr>
              <a:prstClr val="white"/>
            </a:duotone>
            <a:extLst>
              <a:ext uri="{BEBA8EAE-BF5A-486C-A8C5-ECC9F3942E4B}">
                <a14:imgProps xmlns:a14="http://schemas.microsoft.com/office/drawing/2010/main">
                  <a14:imgLayer r:embed="rId10">
                    <a14:imgEffect>
                      <a14:colorTemperature colorTemp="11200"/>
                    </a14:imgEffect>
                    <a14:imgEffect>
                      <a14:saturation sat="0"/>
                    </a14:imgEffect>
                  </a14:imgLayer>
                </a14:imgProps>
              </a:ext>
              <a:ext uri="{28A0092B-C50C-407E-A947-70E740481C1C}">
                <a14:useLocalDpi xmlns:a14="http://schemas.microsoft.com/office/drawing/2010/main"/>
              </a:ext>
            </a:extLst>
          </a:blip>
          <a:srcRect/>
          <a:stretch/>
        </p:blipFill>
        <p:spPr bwMode="auto">
          <a:xfrm>
            <a:off x="10861619" y="1649613"/>
            <a:ext cx="801292" cy="153959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068765C6-0D7E-48E3-8B5D-F94974225040}"/>
              </a:ext>
            </a:extLst>
          </p:cNvPr>
          <p:cNvPicPr>
            <a:picLocks noChangeAspect="1" noChangeArrowheads="1"/>
          </p:cNvPicPr>
          <p:nvPr/>
        </p:nvPicPr>
        <p:blipFill rotWithShape="1">
          <a:blip r:embed="rId11" cstate="screen">
            <a:duotone>
              <a:srgbClr val="FF5050">
                <a:shade val="45000"/>
                <a:satMod val="135000"/>
              </a:srgbClr>
              <a:prstClr val="white"/>
            </a:duotone>
            <a:extLst>
              <a:ext uri="{BEBA8EAE-BF5A-486C-A8C5-ECC9F3942E4B}">
                <a14:imgProps xmlns:a14="http://schemas.microsoft.com/office/drawing/2010/main">
                  <a14:imgLayer r:embed="rId12">
                    <a14:imgEffect>
                      <a14:colorTemperature colorTemp="11200"/>
                    </a14:imgEffect>
                    <a14:imgEffect>
                      <a14:saturation sat="0"/>
                    </a14:imgEffect>
                  </a14:imgLayer>
                </a14:imgProps>
              </a:ext>
              <a:ext uri="{28A0092B-C50C-407E-A947-70E740481C1C}">
                <a14:useLocalDpi xmlns:a14="http://schemas.microsoft.com/office/drawing/2010/main"/>
              </a:ext>
            </a:extLst>
          </a:blip>
          <a:srcRect/>
          <a:stretch/>
        </p:blipFill>
        <p:spPr bwMode="auto">
          <a:xfrm>
            <a:off x="6286129" y="1653044"/>
            <a:ext cx="1101340" cy="15395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8B9F57FB-711D-4B7C-A8C6-13A466DDF420}"/>
              </a:ext>
            </a:extLst>
          </p:cNvPr>
          <p:cNvPicPr>
            <a:picLocks noChangeAspect="1" noChangeArrowheads="1"/>
          </p:cNvPicPr>
          <p:nvPr/>
        </p:nvPicPr>
        <p:blipFill rotWithShape="1">
          <a:blip r:embed="rId13" cstate="screen">
            <a:duotone>
              <a:srgbClr val="A5A9FF">
                <a:shade val="45000"/>
                <a:satMod val="135000"/>
              </a:srgbClr>
              <a:prstClr val="white"/>
            </a:duotone>
            <a:extLst>
              <a:ext uri="{BEBA8EAE-BF5A-486C-A8C5-ECC9F3942E4B}">
                <a14:imgProps xmlns:a14="http://schemas.microsoft.com/office/drawing/2010/main">
                  <a14:imgLayer r:embed="rId14">
                    <a14:imgEffect>
                      <a14:colorTemperature colorTemp="11200"/>
                    </a14:imgEffect>
                    <a14:imgEffect>
                      <a14:saturation sat="0"/>
                    </a14:imgEffect>
                  </a14:imgLayer>
                </a14:imgProps>
              </a:ext>
              <a:ext uri="{28A0092B-C50C-407E-A947-70E740481C1C}">
                <a14:useLocalDpi xmlns:a14="http://schemas.microsoft.com/office/drawing/2010/main"/>
              </a:ext>
            </a:extLst>
          </a:blip>
          <a:srcRect/>
          <a:stretch/>
        </p:blipFill>
        <p:spPr bwMode="auto">
          <a:xfrm>
            <a:off x="393971" y="1659137"/>
            <a:ext cx="1119067" cy="156362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45800939-28B1-422A-9AAF-A543E3D8C269}"/>
              </a:ext>
            </a:extLst>
          </p:cNvPr>
          <p:cNvSpPr/>
          <p:nvPr/>
        </p:nvSpPr>
        <p:spPr>
          <a:xfrm>
            <a:off x="450093" y="1120460"/>
            <a:ext cx="492443" cy="461665"/>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41" name="Title 40">
            <a:extLst>
              <a:ext uri="{FF2B5EF4-FFF2-40B4-BE49-F238E27FC236}">
                <a16:creationId xmlns:a16="http://schemas.microsoft.com/office/drawing/2014/main" id="{39DC1BFE-C175-4E12-98BD-D01C63F762FF}"/>
              </a:ext>
            </a:extLst>
          </p:cNvPr>
          <p:cNvSpPr>
            <a:spLocks noGrp="1"/>
          </p:cNvSpPr>
          <p:nvPr>
            <p:ph type="title"/>
          </p:nvPr>
        </p:nvSpPr>
        <p:spPr>
          <a:xfrm>
            <a:off x="190778" y="101774"/>
            <a:ext cx="10515600" cy="555949"/>
          </a:xfrm>
        </p:spPr>
        <p:txBody>
          <a:bodyPr>
            <a:normAutofit/>
          </a:bodyPr>
          <a:lstStyle/>
          <a:p>
            <a:r>
              <a:rPr lang="en-US">
                <a:solidFill>
                  <a:schemeClr val="bg2">
                    <a:lumMod val="10000"/>
                  </a:schemeClr>
                </a:solidFill>
              </a:rPr>
              <a:t>Best Practices: Scheduling &amp; Inviting</a:t>
            </a:r>
          </a:p>
        </p:txBody>
      </p:sp>
    </p:spTree>
    <p:extLst>
      <p:ext uri="{BB962C8B-B14F-4D97-AF65-F5344CB8AC3E}">
        <p14:creationId xmlns:p14="http://schemas.microsoft.com/office/powerpoint/2010/main" val="1861610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39DC1BFE-C175-4E12-98BD-D01C63F762FF}"/>
              </a:ext>
            </a:extLst>
          </p:cNvPr>
          <p:cNvSpPr>
            <a:spLocks noGrp="1"/>
          </p:cNvSpPr>
          <p:nvPr>
            <p:ph type="title"/>
          </p:nvPr>
        </p:nvSpPr>
        <p:spPr>
          <a:xfrm>
            <a:off x="190778" y="101774"/>
            <a:ext cx="10515600" cy="555949"/>
          </a:xfrm>
        </p:spPr>
        <p:txBody>
          <a:bodyPr>
            <a:normAutofit/>
          </a:bodyPr>
          <a:lstStyle/>
          <a:p>
            <a:r>
              <a:rPr lang="en-US">
                <a:solidFill>
                  <a:schemeClr val="bg2">
                    <a:lumMod val="10000"/>
                  </a:schemeClr>
                </a:solidFill>
              </a:rPr>
              <a:t>Best Practices: Equipment &amp; Delivery</a:t>
            </a:r>
          </a:p>
        </p:txBody>
      </p:sp>
      <p:sp>
        <p:nvSpPr>
          <p:cNvPr id="69" name="Rectangle 68">
            <a:extLst>
              <a:ext uri="{FF2B5EF4-FFF2-40B4-BE49-F238E27FC236}">
                <a16:creationId xmlns:a16="http://schemas.microsoft.com/office/drawing/2014/main" id="{DE26C5CA-E359-4DFD-B82C-CAF000D405D7}"/>
              </a:ext>
            </a:extLst>
          </p:cNvPr>
          <p:cNvSpPr/>
          <p:nvPr/>
        </p:nvSpPr>
        <p:spPr>
          <a:xfrm>
            <a:off x="414822" y="1674854"/>
            <a:ext cx="5486400" cy="3907354"/>
          </a:xfrm>
          <a:prstGeom prst="rect">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5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71" name="Rectangle 70">
            <a:extLst>
              <a:ext uri="{FF2B5EF4-FFF2-40B4-BE49-F238E27FC236}">
                <a16:creationId xmlns:a16="http://schemas.microsoft.com/office/drawing/2014/main" id="{5A4F5362-55E9-4E53-B6F2-8FFF0436D00F}"/>
              </a:ext>
            </a:extLst>
          </p:cNvPr>
          <p:cNvSpPr/>
          <p:nvPr/>
        </p:nvSpPr>
        <p:spPr>
          <a:xfrm>
            <a:off x="421850" y="1037922"/>
            <a:ext cx="5470985" cy="630262"/>
          </a:xfrm>
          <a:prstGeom prst="rect">
            <a:avLst/>
          </a:prstGeom>
          <a:solidFill>
            <a:schemeClr val="accent5">
              <a:alpha val="1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srgbClr val="F5F5F5">
                    <a:lumMod val="10000"/>
                  </a:srgbClr>
                </a:solidFill>
                <a:effectLst/>
                <a:uLnTx/>
                <a:uFillTx/>
                <a:latin typeface="Segoe UI Semibold" panose="020B0702040204020203" pitchFamily="34" charset="0"/>
                <a:ea typeface="+mn-ea"/>
                <a:cs typeface="Segoe UI Semibold" panose="020B0702040204020203" pitchFamily="34" charset="0"/>
              </a:rPr>
              <a:t>Equipment</a:t>
            </a:r>
            <a:endParaRPr kumimoji="0" lang="en-US" sz="1200" b="0" i="0" u="none" strike="noStrike" kern="1200" cap="none" spc="0" normalizeH="0" baseline="0" noProof="0">
              <a:ln>
                <a:noFill/>
              </a:ln>
              <a:solidFill>
                <a:srgbClr val="F5F5F5">
                  <a:lumMod val="10000"/>
                </a:srgbClr>
              </a:solidFill>
              <a:effectLst/>
              <a:uLnTx/>
              <a:uFillTx/>
              <a:latin typeface="Segoe UI Light"/>
              <a:ea typeface="+mn-ea"/>
              <a:cs typeface="Segoe UI Semilight" panose="020B0402040204020203" pitchFamily="34" charset="0"/>
            </a:endParaRPr>
          </a:p>
        </p:txBody>
      </p:sp>
      <p:sp>
        <p:nvSpPr>
          <p:cNvPr id="73" name="Rectangle 72">
            <a:extLst>
              <a:ext uri="{FF2B5EF4-FFF2-40B4-BE49-F238E27FC236}">
                <a16:creationId xmlns:a16="http://schemas.microsoft.com/office/drawing/2014/main" id="{E247894B-977B-48DD-8834-490495226AA4}"/>
              </a:ext>
            </a:extLst>
          </p:cNvPr>
          <p:cNvSpPr/>
          <p:nvPr/>
        </p:nvSpPr>
        <p:spPr>
          <a:xfrm>
            <a:off x="477971" y="1136177"/>
            <a:ext cx="492443" cy="461665"/>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75" name="Rectangle 74">
            <a:extLst>
              <a:ext uri="{FF2B5EF4-FFF2-40B4-BE49-F238E27FC236}">
                <a16:creationId xmlns:a16="http://schemas.microsoft.com/office/drawing/2014/main" id="{B3C2DACA-ED70-4FD9-A6EB-83633BB9C1F5}"/>
              </a:ext>
            </a:extLst>
          </p:cNvPr>
          <p:cNvSpPr/>
          <p:nvPr/>
        </p:nvSpPr>
        <p:spPr>
          <a:xfrm>
            <a:off x="6314150" y="1674854"/>
            <a:ext cx="5368398" cy="3907354"/>
          </a:xfrm>
          <a:prstGeom prst="rect">
            <a:avLst/>
          </a:prstGeom>
          <a:solidFill>
            <a:srgbClr val="92D05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5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5F5F5">
                  <a:lumMod val="10000"/>
                </a:srgbClr>
              </a:solidFill>
              <a:effectLst/>
              <a:uLnTx/>
              <a:uFillTx/>
              <a:latin typeface="Segoe UI"/>
              <a:ea typeface="+mn-ea"/>
              <a:cs typeface="+mn-cs"/>
            </a:endParaRPr>
          </a:p>
        </p:txBody>
      </p:sp>
      <p:grpSp>
        <p:nvGrpSpPr>
          <p:cNvPr id="77" name="Group 76">
            <a:extLst>
              <a:ext uri="{FF2B5EF4-FFF2-40B4-BE49-F238E27FC236}">
                <a16:creationId xmlns:a16="http://schemas.microsoft.com/office/drawing/2014/main" id="{6C00AA9D-076B-420F-8F2D-05F6759F340D}"/>
              </a:ext>
            </a:extLst>
          </p:cNvPr>
          <p:cNvGrpSpPr/>
          <p:nvPr/>
        </p:nvGrpSpPr>
        <p:grpSpPr>
          <a:xfrm>
            <a:off x="6322395" y="1037338"/>
            <a:ext cx="5360154" cy="637516"/>
            <a:chOff x="228601" y="3811309"/>
            <a:chExt cx="3608668" cy="661460"/>
          </a:xfrm>
        </p:grpSpPr>
        <p:sp>
          <p:nvSpPr>
            <p:cNvPr id="81" name="Rectangle 80">
              <a:extLst>
                <a:ext uri="{FF2B5EF4-FFF2-40B4-BE49-F238E27FC236}">
                  <a16:creationId xmlns:a16="http://schemas.microsoft.com/office/drawing/2014/main" id="{4D0392E5-1F0B-44D4-8E2A-81932ECC57A4}"/>
                </a:ext>
              </a:extLst>
            </p:cNvPr>
            <p:cNvSpPr/>
            <p:nvPr/>
          </p:nvSpPr>
          <p:spPr>
            <a:xfrm>
              <a:off x="228601" y="3811309"/>
              <a:ext cx="3608668" cy="661460"/>
            </a:xfrm>
            <a:prstGeom prst="rect">
              <a:avLst/>
            </a:prstGeom>
            <a:solidFill>
              <a:srgbClr val="92D050">
                <a:alpha val="1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lIns="6400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5F5F5">
                      <a:lumMod val="10000"/>
                    </a:srgbClr>
                  </a:solidFill>
                  <a:effectLst/>
                  <a:uLnTx/>
                  <a:uFillTx/>
                  <a:latin typeface="Segoe UI Semibold" panose="020B0702040204020203" pitchFamily="34" charset="0"/>
                  <a:ea typeface="+mn-ea"/>
                  <a:cs typeface="Segoe UI Semibold" panose="020B0702040204020203" pitchFamily="34" charset="0"/>
                </a:rPr>
                <a:t>Network &amp; Delivery</a:t>
              </a:r>
              <a:endParaRPr kumimoji="0" lang="en-US" sz="1200" b="0" i="0" u="none" strike="noStrike" kern="1200" cap="none" spc="0" normalizeH="0" baseline="0" noProof="0">
                <a:ln>
                  <a:noFill/>
                </a:ln>
                <a:solidFill>
                  <a:srgbClr val="F5F5F5">
                    <a:lumMod val="10000"/>
                  </a:srgbClr>
                </a:solidFill>
                <a:effectLst/>
                <a:uLnTx/>
                <a:uFillTx/>
                <a:latin typeface="Segoe UI Light"/>
                <a:ea typeface="+mn-ea"/>
                <a:cs typeface="Segoe UI Semilight" panose="020B0402040204020203" pitchFamily="34" charset="0"/>
              </a:endParaRPr>
            </a:p>
          </p:txBody>
        </p:sp>
        <p:sp>
          <p:nvSpPr>
            <p:cNvPr id="82" name="Rectangle 81">
              <a:extLst>
                <a:ext uri="{FF2B5EF4-FFF2-40B4-BE49-F238E27FC236}">
                  <a16:creationId xmlns:a16="http://schemas.microsoft.com/office/drawing/2014/main" id="{F4B11438-7356-4306-A5E2-68BFA357928A}"/>
                </a:ext>
              </a:extLst>
            </p:cNvPr>
            <p:cNvSpPr/>
            <p:nvPr/>
          </p:nvSpPr>
          <p:spPr>
            <a:xfrm>
              <a:off x="279445" y="3912380"/>
              <a:ext cx="330516" cy="479004"/>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grpSp>
      <p:pic>
        <p:nvPicPr>
          <p:cNvPr id="79" name="Picture 2" descr="Image result for cartoon microphone camera equipment">
            <a:extLst>
              <a:ext uri="{FF2B5EF4-FFF2-40B4-BE49-F238E27FC236}">
                <a16:creationId xmlns:a16="http://schemas.microsoft.com/office/drawing/2014/main" id="{E27F39AA-9ED0-40E6-85D4-72EE9116F8A1}"/>
              </a:ext>
            </a:extLst>
          </p:cNvPr>
          <p:cNvPicPr>
            <a:picLocks noChangeAspect="1" noChangeArrowheads="1"/>
          </p:cNvPicPr>
          <p:nvPr/>
        </p:nvPicPr>
        <p:blipFill rotWithShape="1">
          <a:blip r:embed="rId3" cstate="screen">
            <a:duotone>
              <a:srgbClr val="FFD966">
                <a:shade val="45000"/>
                <a:satMod val="135000"/>
              </a:srgbClr>
              <a:prstClr val="white"/>
            </a:duotone>
            <a:extLst>
              <a:ext uri="{BEBA8EAE-BF5A-486C-A8C5-ECC9F3942E4B}">
                <a14:imgProps xmlns:a14="http://schemas.microsoft.com/office/drawing/2010/main">
                  <a14:imgLayer r:embed="rId4">
                    <a14:imgEffect>
                      <a14:colorTemperature colorTemp="11200"/>
                    </a14:imgEffect>
                    <a14:imgEffect>
                      <a14:saturation sat="0"/>
                    </a14:imgEffect>
                  </a14:imgLayer>
                </a14:imgProps>
              </a:ext>
              <a:ext uri="{28A0092B-C50C-407E-A947-70E740481C1C}">
                <a14:useLocalDpi xmlns:a14="http://schemas.microsoft.com/office/drawing/2010/main"/>
              </a:ext>
            </a:extLst>
          </a:blip>
          <a:srcRect/>
          <a:stretch/>
        </p:blipFill>
        <p:spPr bwMode="auto">
          <a:xfrm>
            <a:off x="421850" y="1676254"/>
            <a:ext cx="5489577" cy="156518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Image result for cartoon networks servers">
            <a:extLst>
              <a:ext uri="{FF2B5EF4-FFF2-40B4-BE49-F238E27FC236}">
                <a16:creationId xmlns:a16="http://schemas.microsoft.com/office/drawing/2014/main" id="{1F49295E-73AD-48CD-AA98-5D46737BBDA5}"/>
              </a:ext>
            </a:extLst>
          </p:cNvPr>
          <p:cNvPicPr>
            <a:picLocks noChangeAspect="1" noChangeArrowheads="1"/>
          </p:cNvPicPr>
          <p:nvPr/>
        </p:nvPicPr>
        <p:blipFill rotWithShape="1">
          <a:blip r:embed="rId5" cstate="screen">
            <a:duotone>
              <a:srgbClr val="A9D18E">
                <a:shade val="45000"/>
                <a:satMod val="135000"/>
              </a:srgbClr>
              <a:prstClr val="white"/>
            </a:duotone>
            <a:extLst>
              <a:ext uri="{BEBA8EAE-BF5A-486C-A8C5-ECC9F3942E4B}">
                <a14:imgProps xmlns:a14="http://schemas.microsoft.com/office/drawing/2010/main">
                  <a14:imgLayer r:embed="rId6">
                    <a14:imgEffect>
                      <a14:colorTemperature colorTemp="11200"/>
                    </a14:imgEffect>
                    <a14:imgEffect>
                      <a14:saturation sat="0"/>
                    </a14:imgEffect>
                  </a14:imgLayer>
                </a14:imgProps>
              </a:ext>
              <a:ext uri="{28A0092B-C50C-407E-A947-70E740481C1C}">
                <a14:useLocalDpi xmlns:a14="http://schemas.microsoft.com/office/drawing/2010/main"/>
              </a:ext>
            </a:extLst>
          </a:blip>
          <a:srcRect t="36817" b="13822"/>
          <a:stretch/>
        </p:blipFill>
        <p:spPr bwMode="auto">
          <a:xfrm>
            <a:off x="6307624" y="1668184"/>
            <a:ext cx="5360786" cy="1563624"/>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141D3057-4E2A-4A1D-97E6-E4BB9C917404}"/>
              </a:ext>
            </a:extLst>
          </p:cNvPr>
          <p:cNvSpPr txBox="1"/>
          <p:nvPr/>
        </p:nvSpPr>
        <p:spPr>
          <a:xfrm>
            <a:off x="854596" y="3332366"/>
            <a:ext cx="4775879" cy="307777"/>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TEST </a:t>
            </a:r>
            <a:r>
              <a:rPr kumimoji="0" lang="en-US" sz="1400" b="0" i="0" u="none" strike="noStrike" kern="1200" cap="none" spc="0" normalizeH="0" baseline="0" noProof="0" err="1">
                <a:ln>
                  <a:noFill/>
                </a:ln>
                <a:solidFill>
                  <a:srgbClr val="F5F5F5">
                    <a:lumMod val="10000"/>
                  </a:srgbClr>
                </a:solidFill>
                <a:effectLst/>
                <a:uLnTx/>
                <a:uFillTx/>
                <a:latin typeface="Segoe UI"/>
                <a:ea typeface="+mn-ea"/>
                <a:cs typeface="+mn-cs"/>
              </a:rPr>
              <a:t>TEST</a:t>
            </a: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 </a:t>
            </a:r>
            <a:r>
              <a:rPr kumimoji="0" lang="en-US" sz="1400" b="0" i="0" u="none" strike="noStrike" kern="1200" cap="none" spc="0" normalizeH="0" baseline="0" noProof="0" err="1">
                <a:ln>
                  <a:noFill/>
                </a:ln>
                <a:solidFill>
                  <a:srgbClr val="F5F5F5">
                    <a:lumMod val="10000"/>
                  </a:srgbClr>
                </a:solidFill>
                <a:effectLst/>
                <a:uLnTx/>
                <a:uFillTx/>
                <a:latin typeface="Segoe UI"/>
                <a:ea typeface="+mn-ea"/>
                <a:cs typeface="+mn-cs"/>
              </a:rPr>
              <a:t>TEST</a:t>
            </a: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 </a:t>
            </a:r>
            <a:r>
              <a:rPr kumimoji="0" lang="en-US" sz="1400" b="0" i="0" u="none" strike="noStrike" kern="1200" cap="none" spc="0" normalizeH="0" baseline="0" noProof="0" err="1">
                <a:ln>
                  <a:noFill/>
                </a:ln>
                <a:solidFill>
                  <a:srgbClr val="F5F5F5">
                    <a:lumMod val="10000"/>
                  </a:srgbClr>
                </a:solidFill>
                <a:effectLst/>
                <a:uLnTx/>
                <a:uFillTx/>
                <a:latin typeface="Segoe UI"/>
                <a:ea typeface="+mn-ea"/>
                <a:cs typeface="+mn-cs"/>
              </a:rPr>
              <a:t>TEST</a:t>
            </a: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 </a:t>
            </a:r>
            <a:r>
              <a:rPr kumimoji="0" lang="en-US" sz="1400" b="0" i="0" u="none" strike="noStrike" kern="1200" cap="none" spc="0" normalizeH="0" baseline="0" noProof="0" err="1">
                <a:ln>
                  <a:noFill/>
                </a:ln>
                <a:solidFill>
                  <a:srgbClr val="F5F5F5">
                    <a:lumMod val="10000"/>
                  </a:srgbClr>
                </a:solidFill>
                <a:effectLst/>
                <a:uLnTx/>
                <a:uFillTx/>
                <a:latin typeface="Segoe UI"/>
                <a:ea typeface="+mn-ea"/>
                <a:cs typeface="+mn-cs"/>
              </a:rPr>
              <a:t>TEST</a:t>
            </a: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a:t>
            </a:r>
          </a:p>
        </p:txBody>
      </p:sp>
      <p:sp>
        <p:nvSpPr>
          <p:cNvPr id="91" name="TextBox 90">
            <a:extLst>
              <a:ext uri="{FF2B5EF4-FFF2-40B4-BE49-F238E27FC236}">
                <a16:creationId xmlns:a16="http://schemas.microsoft.com/office/drawing/2014/main" id="{9225C73D-24FC-4EA6-8CCF-49245FC103B4}"/>
              </a:ext>
            </a:extLst>
          </p:cNvPr>
          <p:cNvSpPr txBox="1"/>
          <p:nvPr/>
        </p:nvSpPr>
        <p:spPr>
          <a:xfrm>
            <a:off x="854596" y="3783502"/>
            <a:ext cx="4758500" cy="52322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Refrain from using a laptop microphone, especially if presenter will be a podium</a:t>
            </a:r>
          </a:p>
        </p:txBody>
      </p:sp>
      <p:sp>
        <p:nvSpPr>
          <p:cNvPr id="93" name="TextBox 92">
            <a:extLst>
              <a:ext uri="{FF2B5EF4-FFF2-40B4-BE49-F238E27FC236}">
                <a16:creationId xmlns:a16="http://schemas.microsoft.com/office/drawing/2014/main" id="{923A75DB-FB80-456B-87E1-17E987BCD57B}"/>
              </a:ext>
            </a:extLst>
          </p:cNvPr>
          <p:cNvSpPr txBox="1"/>
          <p:nvPr/>
        </p:nvSpPr>
        <p:spPr>
          <a:xfrm>
            <a:off x="854596" y="4445425"/>
            <a:ext cx="4740987" cy="52322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Ensure lighting is adequate for your viewers to see presenters. </a:t>
            </a:r>
            <a:endParaRPr kumimoji="0" lang="en-US" sz="12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95" name="TextBox 94">
            <a:extLst>
              <a:ext uri="{FF2B5EF4-FFF2-40B4-BE49-F238E27FC236}">
                <a16:creationId xmlns:a16="http://schemas.microsoft.com/office/drawing/2014/main" id="{BE51A821-A4B3-4267-B7EF-8DD17A1C095B}"/>
              </a:ext>
            </a:extLst>
          </p:cNvPr>
          <p:cNvSpPr txBox="1"/>
          <p:nvPr/>
        </p:nvSpPr>
        <p:spPr>
          <a:xfrm>
            <a:off x="480290" y="3255422"/>
            <a:ext cx="468670" cy="461665"/>
          </a:xfrm>
          <a:prstGeom prst="rect">
            <a:avLst/>
          </a:prstGeom>
          <a:solidFill>
            <a:srgbClr val="FFF5D9"/>
          </a:solid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dirty="0">
              <a:ln>
                <a:noFill/>
              </a:ln>
              <a:solidFill>
                <a:srgbClr val="F5F5F5">
                  <a:lumMod val="10000"/>
                </a:srgbClr>
              </a:solidFill>
              <a:effectLst/>
              <a:uLnTx/>
              <a:uFillTx/>
              <a:latin typeface="Segoe UI"/>
              <a:ea typeface="+mn-ea"/>
              <a:cs typeface="+mn-cs"/>
            </a:endParaRPr>
          </a:p>
        </p:txBody>
      </p:sp>
      <p:sp>
        <p:nvSpPr>
          <p:cNvPr id="97" name="TextBox 96">
            <a:extLst>
              <a:ext uri="{FF2B5EF4-FFF2-40B4-BE49-F238E27FC236}">
                <a16:creationId xmlns:a16="http://schemas.microsoft.com/office/drawing/2014/main" id="{E31C52A4-9010-4420-B225-84B954014030}"/>
              </a:ext>
            </a:extLst>
          </p:cNvPr>
          <p:cNvSpPr txBox="1"/>
          <p:nvPr/>
        </p:nvSpPr>
        <p:spPr>
          <a:xfrm>
            <a:off x="480290" y="3814280"/>
            <a:ext cx="468670" cy="461665"/>
          </a:xfrm>
          <a:prstGeom prst="rect">
            <a:avLst/>
          </a:prstGeom>
          <a:solidFill>
            <a:srgbClr val="FFF5D9"/>
          </a:solid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99" name="TextBox 98">
            <a:extLst>
              <a:ext uri="{FF2B5EF4-FFF2-40B4-BE49-F238E27FC236}">
                <a16:creationId xmlns:a16="http://schemas.microsoft.com/office/drawing/2014/main" id="{5B94C4BA-11CF-4B7F-8220-3EF2A32CAD51}"/>
              </a:ext>
            </a:extLst>
          </p:cNvPr>
          <p:cNvSpPr txBox="1"/>
          <p:nvPr/>
        </p:nvSpPr>
        <p:spPr>
          <a:xfrm>
            <a:off x="480430" y="4476203"/>
            <a:ext cx="468530" cy="461665"/>
          </a:xfrm>
          <a:prstGeom prst="rect">
            <a:avLst/>
          </a:prstGeom>
          <a:solidFill>
            <a:srgbClr val="FFF5D9"/>
          </a:solid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103" name="TextBox 102">
            <a:extLst>
              <a:ext uri="{FF2B5EF4-FFF2-40B4-BE49-F238E27FC236}">
                <a16:creationId xmlns:a16="http://schemas.microsoft.com/office/drawing/2014/main" id="{133A5F10-7B81-4E80-BACA-9464293B87F9}"/>
              </a:ext>
            </a:extLst>
          </p:cNvPr>
          <p:cNvSpPr txBox="1"/>
          <p:nvPr/>
        </p:nvSpPr>
        <p:spPr>
          <a:xfrm>
            <a:off x="6391945" y="4561278"/>
            <a:ext cx="510736"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4F3D3"/>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E4F3D3"/>
              </a:solidFill>
              <a:effectLst/>
              <a:uLnTx/>
              <a:uFillTx/>
              <a:latin typeface="Segoe UI"/>
              <a:ea typeface="+mn-ea"/>
              <a:cs typeface="+mn-cs"/>
            </a:endParaRPr>
          </a:p>
        </p:txBody>
      </p:sp>
      <p:sp>
        <p:nvSpPr>
          <p:cNvPr id="105" name="TextBox 104">
            <a:extLst>
              <a:ext uri="{FF2B5EF4-FFF2-40B4-BE49-F238E27FC236}">
                <a16:creationId xmlns:a16="http://schemas.microsoft.com/office/drawing/2014/main" id="{99AD1614-9833-4743-8F0E-3DA298B467CF}"/>
              </a:ext>
            </a:extLst>
          </p:cNvPr>
          <p:cNvSpPr txBox="1"/>
          <p:nvPr/>
        </p:nvSpPr>
        <p:spPr>
          <a:xfrm>
            <a:off x="6391946" y="3295357"/>
            <a:ext cx="510736"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107" name="TextBox 106">
            <a:extLst>
              <a:ext uri="{FF2B5EF4-FFF2-40B4-BE49-F238E27FC236}">
                <a16:creationId xmlns:a16="http://schemas.microsoft.com/office/drawing/2014/main" id="{2D35237E-11A7-4AF2-815B-191833FCCC89}"/>
              </a:ext>
            </a:extLst>
          </p:cNvPr>
          <p:cNvSpPr txBox="1"/>
          <p:nvPr/>
        </p:nvSpPr>
        <p:spPr>
          <a:xfrm>
            <a:off x="6391945" y="3970632"/>
            <a:ext cx="510737"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109" name="TextBox 108">
            <a:extLst>
              <a:ext uri="{FF2B5EF4-FFF2-40B4-BE49-F238E27FC236}">
                <a16:creationId xmlns:a16="http://schemas.microsoft.com/office/drawing/2014/main" id="{5AE72218-3706-407E-A99E-331E2A4ED628}"/>
              </a:ext>
            </a:extLst>
          </p:cNvPr>
          <p:cNvSpPr txBox="1"/>
          <p:nvPr/>
        </p:nvSpPr>
        <p:spPr>
          <a:xfrm>
            <a:off x="6391945" y="5132900"/>
            <a:ext cx="510737" cy="461665"/>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E4F3D3"/>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E4F3D3"/>
              </a:solidFill>
              <a:effectLst/>
              <a:uLnTx/>
              <a:uFillTx/>
              <a:latin typeface="Segoe UI"/>
              <a:ea typeface="+mn-ea"/>
              <a:cs typeface="+mn-cs"/>
            </a:endParaRPr>
          </a:p>
        </p:txBody>
      </p:sp>
      <p:sp>
        <p:nvSpPr>
          <p:cNvPr id="111" name="TextBox 110">
            <a:extLst>
              <a:ext uri="{FF2B5EF4-FFF2-40B4-BE49-F238E27FC236}">
                <a16:creationId xmlns:a16="http://schemas.microsoft.com/office/drawing/2014/main" id="{ABD33F82-99D7-4487-A0A2-6FA537A48649}"/>
              </a:ext>
            </a:extLst>
          </p:cNvPr>
          <p:cNvSpPr txBox="1"/>
          <p:nvPr/>
        </p:nvSpPr>
        <p:spPr>
          <a:xfrm>
            <a:off x="6836438" y="3372301"/>
            <a:ext cx="4731436" cy="523220"/>
          </a:xfrm>
          <a:prstGeom prst="rect">
            <a:avLst/>
          </a:prstGeom>
          <a:noFill/>
        </p:spPr>
        <p:txBody>
          <a:bodyPr wrap="square"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lumMod val="10000"/>
                  </a:srgbClr>
                </a:solidFill>
                <a:effectLst/>
                <a:uLnTx/>
                <a:uFillTx/>
                <a:latin typeface="Segoe UI"/>
                <a:ea typeface="+mn-ea"/>
                <a:cs typeface="+mn-cs"/>
              </a:rPr>
              <a:t>Utilize an </a:t>
            </a:r>
            <a:r>
              <a:rPr kumimoji="0" lang="en-US" sz="1400" b="0" i="0" u="none" strike="noStrike" kern="1200" cap="none" spc="0" normalizeH="0" baseline="0" noProof="0" dirty="0" err="1">
                <a:ln>
                  <a:noFill/>
                </a:ln>
                <a:solidFill>
                  <a:srgbClr val="F5F5F5">
                    <a:lumMod val="10000"/>
                  </a:srgbClr>
                </a:solidFill>
                <a:effectLst/>
                <a:uLnTx/>
                <a:uFillTx/>
                <a:latin typeface="Segoe UI"/>
                <a:ea typeface="+mn-ea"/>
                <a:cs typeface="+mn-cs"/>
              </a:rPr>
              <a:t>eCDN</a:t>
            </a:r>
            <a:r>
              <a:rPr kumimoji="0" lang="en-US" sz="1400" b="0" i="0" u="none" strike="noStrike" kern="1200" cap="none" spc="0" normalizeH="0" baseline="0" noProof="0" dirty="0">
                <a:ln>
                  <a:noFill/>
                </a:ln>
                <a:solidFill>
                  <a:srgbClr val="F5F5F5">
                    <a:lumMod val="10000"/>
                  </a:srgbClr>
                </a:solidFill>
                <a:effectLst/>
                <a:uLnTx/>
                <a:uFillTx/>
                <a:latin typeface="Segoe UI"/>
                <a:ea typeface="+mn-ea"/>
                <a:cs typeface="+mn-cs"/>
              </a:rPr>
              <a:t> partner – Hive or </a:t>
            </a:r>
            <a:r>
              <a:rPr kumimoji="0" lang="en-US" sz="1400" b="0" i="0" u="none" strike="noStrike" kern="1200" cap="none" spc="0" normalizeH="0" baseline="0" noProof="0" dirty="0" err="1">
                <a:ln>
                  <a:noFill/>
                </a:ln>
                <a:solidFill>
                  <a:srgbClr val="F5F5F5">
                    <a:lumMod val="10000"/>
                  </a:srgbClr>
                </a:solidFill>
                <a:effectLst/>
                <a:uLnTx/>
                <a:uFillTx/>
                <a:latin typeface="Segoe UI"/>
                <a:ea typeface="+mn-ea"/>
                <a:cs typeface="+mn-cs"/>
              </a:rPr>
              <a:t>Kollective</a:t>
            </a:r>
            <a:r>
              <a:rPr kumimoji="0" lang="en-US" sz="1400" b="0" i="0" u="none" strike="noStrike" kern="1200" cap="none" spc="0" normalizeH="0" baseline="0" noProof="0" dirty="0">
                <a:ln>
                  <a:noFill/>
                </a:ln>
                <a:solidFill>
                  <a:srgbClr val="F5F5F5">
                    <a:lumMod val="10000"/>
                  </a:srgbClr>
                </a:solidFill>
                <a:effectLst/>
                <a:uLnTx/>
                <a:uFillTx/>
                <a:latin typeface="Segoe UI"/>
                <a:ea typeface="+mn-ea"/>
                <a:cs typeface="+mn-cs"/>
              </a:rPr>
              <a:t> - to ensure smooth delivery where needed</a:t>
            </a:r>
            <a:endParaRPr kumimoji="0" lang="en-US" sz="1765" b="0" i="0" u="none" strike="noStrike" kern="1200" cap="none" spc="0" normalizeH="0" baseline="0" noProof="0" dirty="0">
              <a:ln>
                <a:noFill/>
              </a:ln>
              <a:solidFill>
                <a:srgbClr val="262626"/>
              </a:solidFill>
              <a:effectLst/>
              <a:uLnTx/>
              <a:uFillTx/>
              <a:latin typeface="Segoe UI"/>
              <a:ea typeface="+mn-ea"/>
              <a:cs typeface="+mn-cs"/>
            </a:endParaRPr>
          </a:p>
        </p:txBody>
      </p:sp>
      <p:sp>
        <p:nvSpPr>
          <p:cNvPr id="26" name="TextBox 25">
            <a:extLst>
              <a:ext uri="{FF2B5EF4-FFF2-40B4-BE49-F238E27FC236}">
                <a16:creationId xmlns:a16="http://schemas.microsoft.com/office/drawing/2014/main" id="{F4D6B77A-5B5A-483D-8CE1-44A8DA44758D}"/>
              </a:ext>
            </a:extLst>
          </p:cNvPr>
          <p:cNvSpPr txBox="1"/>
          <p:nvPr/>
        </p:nvSpPr>
        <p:spPr>
          <a:xfrm>
            <a:off x="6836438" y="3939854"/>
            <a:ext cx="4731436" cy="52322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We recommend a minimum of 10Mbps bandwidth available for presenters</a:t>
            </a:r>
          </a:p>
        </p:txBody>
      </p:sp>
      <p:sp>
        <p:nvSpPr>
          <p:cNvPr id="28" name="TextBox 27">
            <a:extLst>
              <a:ext uri="{FF2B5EF4-FFF2-40B4-BE49-F238E27FC236}">
                <a16:creationId xmlns:a16="http://schemas.microsoft.com/office/drawing/2014/main" id="{0C84386B-B0FC-4D84-8824-42F9F5050448}"/>
              </a:ext>
            </a:extLst>
          </p:cNvPr>
          <p:cNvSpPr txBox="1"/>
          <p:nvPr/>
        </p:nvSpPr>
        <p:spPr>
          <a:xfrm>
            <a:off x="854596" y="5045249"/>
            <a:ext cx="4740987" cy="52322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5F5F5">
                    <a:lumMod val="10000"/>
                  </a:srgbClr>
                </a:solidFill>
                <a:effectLst/>
                <a:uLnTx/>
                <a:uFillTx/>
                <a:latin typeface="Segoe UI"/>
                <a:ea typeface="+mn-ea"/>
                <a:cs typeface="+mn-cs"/>
              </a:rPr>
              <a:t>Have one person in the event group in addition to the presenter to monitor the audio quality in the meeting.</a:t>
            </a:r>
            <a:endParaRPr kumimoji="0" lang="en-US" sz="12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
        <p:nvSpPr>
          <p:cNvPr id="117" name="TextBox 116">
            <a:extLst>
              <a:ext uri="{FF2B5EF4-FFF2-40B4-BE49-F238E27FC236}">
                <a16:creationId xmlns:a16="http://schemas.microsoft.com/office/drawing/2014/main" id="{8C33A69C-0024-40B2-8472-05C0EB448DF2}"/>
              </a:ext>
            </a:extLst>
          </p:cNvPr>
          <p:cNvSpPr txBox="1"/>
          <p:nvPr/>
        </p:nvSpPr>
        <p:spPr>
          <a:xfrm>
            <a:off x="480430" y="5076027"/>
            <a:ext cx="468530" cy="461665"/>
          </a:xfrm>
          <a:prstGeom prst="rect">
            <a:avLst/>
          </a:prstGeom>
          <a:solidFill>
            <a:srgbClr val="FFF5D9"/>
          </a:solid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5F5F5">
                    <a:lumMod val="10000"/>
                  </a:srgbClr>
                </a:solidFill>
                <a:effectLst/>
                <a:uLnTx/>
                <a:uFillTx/>
                <a:latin typeface="Skype Assets Light" pitchFamily="2" charset="0"/>
                <a:ea typeface="+mn-ea"/>
                <a:cs typeface="+mn-cs"/>
              </a:rPr>
              <a:t></a:t>
            </a:r>
            <a:endParaRPr kumimoji="0" lang="en-US" sz="2400" b="0" i="0" u="none" strike="noStrike" kern="1200" cap="none" spc="0" normalizeH="0" baseline="0" noProof="0">
              <a:ln>
                <a:noFill/>
              </a:ln>
              <a:solidFill>
                <a:srgbClr val="F5F5F5">
                  <a:lumMod val="10000"/>
                </a:srgbClr>
              </a:solidFill>
              <a:effectLst/>
              <a:uLnTx/>
              <a:uFillTx/>
              <a:latin typeface="Segoe UI"/>
              <a:ea typeface="+mn-ea"/>
              <a:cs typeface="+mn-cs"/>
            </a:endParaRPr>
          </a:p>
        </p:txBody>
      </p:sp>
    </p:spTree>
    <p:extLst>
      <p:ext uri="{BB962C8B-B14F-4D97-AF65-F5344CB8AC3E}">
        <p14:creationId xmlns:p14="http://schemas.microsoft.com/office/powerpoint/2010/main" val="4073528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4EF5CE-3E38-4A9B-ADAF-6BE371E98E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214" y="1529681"/>
            <a:ext cx="3419855" cy="1741454"/>
          </a:xfrm>
          <a:prstGeom prst="rect">
            <a:avLst/>
          </a:prstGeom>
          <a:ln w="6350">
            <a:solidFill>
              <a:schemeClr val="bg1">
                <a:lumMod val="65000"/>
              </a:schemeClr>
            </a:solidFill>
          </a:ln>
        </p:spPr>
      </p:pic>
      <p:sp>
        <p:nvSpPr>
          <p:cNvPr id="7" name="TextBox 6">
            <a:extLst>
              <a:ext uri="{FF2B5EF4-FFF2-40B4-BE49-F238E27FC236}">
                <a16:creationId xmlns:a16="http://schemas.microsoft.com/office/drawing/2014/main" id="{5F0AB9CB-18CF-417D-BF50-551D75F93223}"/>
              </a:ext>
            </a:extLst>
          </p:cNvPr>
          <p:cNvSpPr txBox="1"/>
          <p:nvPr/>
        </p:nvSpPr>
        <p:spPr>
          <a:xfrm>
            <a:off x="937833" y="418386"/>
            <a:ext cx="3425781" cy="1107996"/>
          </a:xfrm>
          <a:prstGeom prst="rect">
            <a:avLst/>
          </a:prstGeom>
          <a:noFill/>
          <a:ln>
            <a:solidFill>
              <a:schemeClr val="bg1">
                <a:lumMod val="65000"/>
              </a:schemeClr>
            </a:solidFill>
          </a:ln>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70C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C0"/>
                </a:solidFill>
                <a:effectLst/>
                <a:uLnTx/>
                <a:uFillTx/>
                <a:latin typeface="Segoe UI Semibold"/>
                <a:ea typeface="+mn-ea"/>
                <a:cs typeface="+mn-cs"/>
              </a:rPr>
              <a:t>New Yammer experience</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General Availability H1 2020</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grpSp>
        <p:nvGrpSpPr>
          <p:cNvPr id="25" name="Group 24">
            <a:extLst>
              <a:ext uri="{FF2B5EF4-FFF2-40B4-BE49-F238E27FC236}">
                <a16:creationId xmlns:a16="http://schemas.microsoft.com/office/drawing/2014/main" id="{7C87976F-9080-40AD-A1C7-DA8E32192028}"/>
              </a:ext>
            </a:extLst>
          </p:cNvPr>
          <p:cNvGrpSpPr/>
          <p:nvPr/>
        </p:nvGrpSpPr>
        <p:grpSpPr>
          <a:xfrm>
            <a:off x="924954" y="3466759"/>
            <a:ext cx="3425781" cy="2963801"/>
            <a:chOff x="4366068" y="3314148"/>
            <a:chExt cx="3425781" cy="2963801"/>
          </a:xfrm>
        </p:grpSpPr>
        <p:pic>
          <p:nvPicPr>
            <p:cNvPr id="9" name="Picture 8">
              <a:extLst>
                <a:ext uri="{FF2B5EF4-FFF2-40B4-BE49-F238E27FC236}">
                  <a16:creationId xmlns:a16="http://schemas.microsoft.com/office/drawing/2014/main" id="{35DE85AC-0029-4EA6-964B-84E76C672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6068" y="4424525"/>
              <a:ext cx="3425780" cy="1853424"/>
            </a:xfrm>
            <a:prstGeom prst="rect">
              <a:avLst/>
            </a:prstGeom>
            <a:ln w="6350">
              <a:solidFill>
                <a:schemeClr val="bg1">
                  <a:lumMod val="65000"/>
                </a:schemeClr>
              </a:solidFill>
            </a:ln>
          </p:spPr>
        </p:pic>
        <p:sp>
          <p:nvSpPr>
            <p:cNvPr id="11" name="TextBox 10">
              <a:extLst>
                <a:ext uri="{FF2B5EF4-FFF2-40B4-BE49-F238E27FC236}">
                  <a16:creationId xmlns:a16="http://schemas.microsoft.com/office/drawing/2014/main" id="{01727753-F915-4EA2-AE59-1423316BAF5E}"/>
                </a:ext>
              </a:extLst>
            </p:cNvPr>
            <p:cNvSpPr txBox="1"/>
            <p:nvPr/>
          </p:nvSpPr>
          <p:spPr>
            <a:xfrm>
              <a:off x="4366069" y="3314148"/>
              <a:ext cx="3425780" cy="1107996"/>
            </a:xfrm>
            <a:prstGeom prst="rect">
              <a:avLst/>
            </a:prstGeom>
            <a:noFill/>
            <a:ln>
              <a:solidFill>
                <a:schemeClr val="bg1">
                  <a:lumMod val="65000"/>
                </a:schemeClr>
              </a:solidFill>
            </a:ln>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70C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C0"/>
                  </a:solidFill>
                  <a:effectLst/>
                  <a:uLnTx/>
                  <a:uFillTx/>
                  <a:latin typeface="Segoe UI Semibold"/>
                  <a:ea typeface="+mn-ea"/>
                  <a:cs typeface="+mn-cs"/>
                </a:rPr>
                <a:t>SharePoint web part</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General Availability Q1 2020</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A48F9372-3B37-4B44-A585-19D12718B9BE}"/>
              </a:ext>
            </a:extLst>
          </p:cNvPr>
          <p:cNvGrpSpPr/>
          <p:nvPr/>
        </p:nvGrpSpPr>
        <p:grpSpPr>
          <a:xfrm>
            <a:off x="4509576" y="3473285"/>
            <a:ext cx="3438661" cy="2972383"/>
            <a:chOff x="7924930" y="3308270"/>
            <a:chExt cx="3438661" cy="2972383"/>
          </a:xfrm>
        </p:grpSpPr>
        <p:sp>
          <p:nvSpPr>
            <p:cNvPr id="15" name="TextBox 14">
              <a:extLst>
                <a:ext uri="{FF2B5EF4-FFF2-40B4-BE49-F238E27FC236}">
                  <a16:creationId xmlns:a16="http://schemas.microsoft.com/office/drawing/2014/main" id="{17BB3D80-C02D-408C-A236-A0811C491E33}"/>
                </a:ext>
              </a:extLst>
            </p:cNvPr>
            <p:cNvSpPr txBox="1"/>
            <p:nvPr/>
          </p:nvSpPr>
          <p:spPr>
            <a:xfrm>
              <a:off x="7924930" y="3308270"/>
              <a:ext cx="3438661" cy="1107996"/>
            </a:xfrm>
            <a:prstGeom prst="rect">
              <a:avLst/>
            </a:prstGeom>
            <a:noFill/>
            <a:ln>
              <a:solidFill>
                <a:schemeClr val="bg1">
                  <a:lumMod val="65000"/>
                </a:schemeClr>
              </a:solidFill>
            </a:ln>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70C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C0"/>
                  </a:solidFill>
                  <a:effectLst/>
                  <a:uLnTx/>
                  <a:uFillTx/>
                  <a:latin typeface="Segoe UI Semibold"/>
                  <a:ea typeface="+mn-ea"/>
                  <a:cs typeface="+mn-cs"/>
                </a:rPr>
                <a:t>Yammer app for Teams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General Availability Q1 2020</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pic>
          <p:nvPicPr>
            <p:cNvPr id="17" name="Picture 16">
              <a:extLst>
                <a:ext uri="{FF2B5EF4-FFF2-40B4-BE49-F238E27FC236}">
                  <a16:creationId xmlns:a16="http://schemas.microsoft.com/office/drawing/2014/main" id="{C77C6510-2EC9-412B-82A3-80C93065ED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25106" y="4427229"/>
              <a:ext cx="3438485" cy="1853424"/>
            </a:xfrm>
            <a:prstGeom prst="rect">
              <a:avLst/>
            </a:prstGeom>
            <a:ln w="6350">
              <a:solidFill>
                <a:schemeClr val="bg1">
                  <a:lumMod val="65000"/>
                </a:schemeClr>
              </a:solidFill>
            </a:ln>
          </p:spPr>
        </p:pic>
      </p:grpSp>
      <p:grpSp>
        <p:nvGrpSpPr>
          <p:cNvPr id="24" name="Group 23">
            <a:extLst>
              <a:ext uri="{FF2B5EF4-FFF2-40B4-BE49-F238E27FC236}">
                <a16:creationId xmlns:a16="http://schemas.microsoft.com/office/drawing/2014/main" id="{8CB8B77A-A541-4D9A-8E7A-921152932731}"/>
              </a:ext>
            </a:extLst>
          </p:cNvPr>
          <p:cNvGrpSpPr/>
          <p:nvPr/>
        </p:nvGrpSpPr>
        <p:grpSpPr>
          <a:xfrm>
            <a:off x="8094200" y="3475204"/>
            <a:ext cx="3485451" cy="2970464"/>
            <a:chOff x="781444" y="3459000"/>
            <a:chExt cx="3485451" cy="2829126"/>
          </a:xfrm>
        </p:grpSpPr>
        <p:sp>
          <p:nvSpPr>
            <p:cNvPr id="20" name="TextBox 19">
              <a:extLst>
                <a:ext uri="{FF2B5EF4-FFF2-40B4-BE49-F238E27FC236}">
                  <a16:creationId xmlns:a16="http://schemas.microsoft.com/office/drawing/2014/main" id="{78C4B49F-E5BA-4BE8-927C-634A38B3EB55}"/>
                </a:ext>
              </a:extLst>
            </p:cNvPr>
            <p:cNvSpPr txBox="1"/>
            <p:nvPr/>
          </p:nvSpPr>
          <p:spPr>
            <a:xfrm>
              <a:off x="781444" y="3459000"/>
              <a:ext cx="3485451" cy="1055276"/>
            </a:xfrm>
            <a:prstGeom prst="rect">
              <a:avLst/>
            </a:prstGeom>
            <a:noFill/>
            <a:ln>
              <a:solidFill>
                <a:schemeClr val="bg1">
                  <a:lumMod val="65000"/>
                </a:schemeClr>
              </a:solidFill>
            </a:ln>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70C0"/>
                </a:solidFill>
                <a:effectLst/>
                <a:uLnTx/>
                <a:uFillTx/>
                <a:latin typeface="Segoe UI Semibold"/>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C0"/>
                  </a:solidFill>
                  <a:effectLst/>
                  <a:uLnTx/>
                  <a:uFillTx/>
                  <a:latin typeface="Segoe UI Semibold"/>
                  <a:ea typeface="+mn-ea"/>
                  <a:cs typeface="+mn-cs"/>
                </a:rPr>
                <a:t>Yammer in Outlook</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General Availability Q1 2020</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pic>
          <p:nvPicPr>
            <p:cNvPr id="23" name="Picture 22">
              <a:extLst>
                <a:ext uri="{FF2B5EF4-FFF2-40B4-BE49-F238E27FC236}">
                  <a16:creationId xmlns:a16="http://schemas.microsoft.com/office/drawing/2014/main" id="{11380CCE-3326-48EF-9C72-112528DA18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4323" y="4522890"/>
              <a:ext cx="3472571" cy="1765236"/>
            </a:xfrm>
            <a:prstGeom prst="rect">
              <a:avLst/>
            </a:prstGeom>
            <a:ln w="6350">
              <a:solidFill>
                <a:schemeClr val="bg1">
                  <a:lumMod val="65000"/>
                </a:schemeClr>
              </a:solidFill>
            </a:ln>
          </p:spPr>
        </p:pic>
      </p:grpSp>
      <p:grpSp>
        <p:nvGrpSpPr>
          <p:cNvPr id="38" name="Group 37">
            <a:extLst>
              <a:ext uri="{FF2B5EF4-FFF2-40B4-BE49-F238E27FC236}">
                <a16:creationId xmlns:a16="http://schemas.microsoft.com/office/drawing/2014/main" id="{026F1C5A-E78B-4FDC-9561-046017956C71}"/>
              </a:ext>
            </a:extLst>
          </p:cNvPr>
          <p:cNvGrpSpPr/>
          <p:nvPr/>
        </p:nvGrpSpPr>
        <p:grpSpPr>
          <a:xfrm>
            <a:off x="4509576" y="431265"/>
            <a:ext cx="3425781" cy="2839870"/>
            <a:chOff x="7959017" y="257093"/>
            <a:chExt cx="3425781" cy="2839870"/>
          </a:xfrm>
        </p:grpSpPr>
        <p:sp>
          <p:nvSpPr>
            <p:cNvPr id="29" name="TextBox 28">
              <a:extLst>
                <a:ext uri="{FF2B5EF4-FFF2-40B4-BE49-F238E27FC236}">
                  <a16:creationId xmlns:a16="http://schemas.microsoft.com/office/drawing/2014/main" id="{7C0241B7-AF19-48F0-BC14-9E0DF22813F8}"/>
                </a:ext>
              </a:extLst>
            </p:cNvPr>
            <p:cNvSpPr txBox="1"/>
            <p:nvPr/>
          </p:nvSpPr>
          <p:spPr>
            <a:xfrm>
              <a:off x="7959017" y="257093"/>
              <a:ext cx="3425781" cy="1107996"/>
            </a:xfrm>
            <a:prstGeom prst="rect">
              <a:avLst/>
            </a:prstGeom>
            <a:noFill/>
            <a:ln>
              <a:solidFill>
                <a:schemeClr val="bg1">
                  <a:lumMod val="65000"/>
                </a:schemeClr>
              </a:solidFill>
            </a:ln>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70C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Segoe UI Semibold"/>
                  <a:ea typeface="+mn-ea"/>
                  <a:cs typeface="+mn-cs"/>
                </a:rPr>
                <a:t>Live Events and Video</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rPr>
                <a:t>General Availability Q1 2020</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gradFill>
                  <a:gsLst>
                    <a:gs pos="2917">
                      <a:srgbClr val="000000"/>
                    </a:gs>
                    <a:gs pos="30000">
                      <a:srgbClr val="000000"/>
                    </a:gs>
                  </a:gsLst>
                  <a:lin ang="5400000" scaled="0"/>
                </a:gradFill>
                <a:effectLst/>
                <a:uLnTx/>
                <a:uFillTx/>
                <a:latin typeface="Segoe UI"/>
                <a:ea typeface="+mn-ea"/>
                <a:cs typeface="+mn-cs"/>
              </a:endParaRPr>
            </a:p>
          </p:txBody>
        </p:sp>
        <p:pic>
          <p:nvPicPr>
            <p:cNvPr id="37" name="Picture 36">
              <a:extLst>
                <a:ext uri="{FF2B5EF4-FFF2-40B4-BE49-F238E27FC236}">
                  <a16:creationId xmlns:a16="http://schemas.microsoft.com/office/drawing/2014/main" id="{5C8DA42B-21A1-4C90-B3CC-25C72F568DA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59017" y="1365339"/>
              <a:ext cx="3425779" cy="1731624"/>
            </a:xfrm>
            <a:prstGeom prst="rect">
              <a:avLst/>
            </a:prstGeom>
            <a:ln w="6350">
              <a:solidFill>
                <a:schemeClr val="bg1">
                  <a:lumMod val="65000"/>
                </a:schemeClr>
              </a:solidFill>
            </a:ln>
          </p:spPr>
        </p:pic>
      </p:grpSp>
      <p:grpSp>
        <p:nvGrpSpPr>
          <p:cNvPr id="46" name="Group 45">
            <a:extLst>
              <a:ext uri="{FF2B5EF4-FFF2-40B4-BE49-F238E27FC236}">
                <a16:creationId xmlns:a16="http://schemas.microsoft.com/office/drawing/2014/main" id="{2C7BA7A6-D6B5-4B2D-BE22-8EEB8556CE22}"/>
              </a:ext>
            </a:extLst>
          </p:cNvPr>
          <p:cNvGrpSpPr/>
          <p:nvPr/>
        </p:nvGrpSpPr>
        <p:grpSpPr>
          <a:xfrm>
            <a:off x="8107080" y="445817"/>
            <a:ext cx="3425782" cy="2839604"/>
            <a:chOff x="8068438" y="431265"/>
            <a:chExt cx="3425782" cy="2839604"/>
          </a:xfrm>
        </p:grpSpPr>
        <p:sp>
          <p:nvSpPr>
            <p:cNvPr id="40" name="TextBox 39">
              <a:extLst>
                <a:ext uri="{FF2B5EF4-FFF2-40B4-BE49-F238E27FC236}">
                  <a16:creationId xmlns:a16="http://schemas.microsoft.com/office/drawing/2014/main" id="{572707F4-A4F8-437C-BBDD-587CD6DCCDCC}"/>
                </a:ext>
              </a:extLst>
            </p:cNvPr>
            <p:cNvSpPr txBox="1"/>
            <p:nvPr/>
          </p:nvSpPr>
          <p:spPr>
            <a:xfrm>
              <a:off x="8068439" y="431265"/>
              <a:ext cx="3425781" cy="1107996"/>
            </a:xfrm>
            <a:prstGeom prst="rect">
              <a:avLst/>
            </a:prstGeom>
            <a:noFill/>
            <a:ln>
              <a:solidFill>
                <a:schemeClr val="bg1">
                  <a:lumMod val="65000"/>
                </a:schemeClr>
              </a:solidFill>
            </a:ln>
          </p:spPr>
          <p:txBody>
            <a:bodyPr wrap="square" lIns="0" tIns="0" rIns="0" bIns="0" rtlCol="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70C0"/>
                </a:solidFill>
                <a:effectLst/>
                <a:uLnTx/>
                <a:uFillTx/>
                <a:latin typeface="Segoe UI"/>
                <a:ea typeface="+mn-ea"/>
                <a:cs typeface="+mn-cs"/>
              </a:endParaRP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0C0"/>
                  </a:solidFill>
                  <a:effectLst/>
                  <a:uLnTx/>
                  <a:uFillTx/>
                  <a:latin typeface="Segoe UI Semibold"/>
                  <a:ea typeface="+mn-ea"/>
                  <a:cs typeface="+mn-cs"/>
                </a:rPr>
                <a:t>New compliance capabilities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General Availability Q4 2019</a:t>
              </a:r>
            </a:p>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p:txBody>
        </p:sp>
        <p:sp>
          <p:nvSpPr>
            <p:cNvPr id="45" name="Rectangle 44">
              <a:extLst>
                <a:ext uri="{FF2B5EF4-FFF2-40B4-BE49-F238E27FC236}">
                  <a16:creationId xmlns:a16="http://schemas.microsoft.com/office/drawing/2014/main" id="{B78FC6F3-C0EB-4BE2-9482-5F5AC7A863DA}"/>
                </a:ext>
              </a:extLst>
            </p:cNvPr>
            <p:cNvSpPr/>
            <p:nvPr/>
          </p:nvSpPr>
          <p:spPr bwMode="auto">
            <a:xfrm>
              <a:off x="8068438" y="1539245"/>
              <a:ext cx="3425779" cy="1731624"/>
            </a:xfrm>
            <a:prstGeom prst="rect">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2" name="Picture 1">
            <a:extLst>
              <a:ext uri="{FF2B5EF4-FFF2-40B4-BE49-F238E27FC236}">
                <a16:creationId xmlns:a16="http://schemas.microsoft.com/office/drawing/2014/main" id="{E7EFBAF1-1023-4D39-957F-BC1EDB8B77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38292" y="1551665"/>
            <a:ext cx="3163354" cy="1741453"/>
          </a:xfrm>
          <a:prstGeom prst="rect">
            <a:avLst/>
          </a:prstGeom>
        </p:spPr>
      </p:pic>
    </p:spTree>
    <p:extLst>
      <p:ext uri="{BB962C8B-B14F-4D97-AF65-F5344CB8AC3E}">
        <p14:creationId xmlns:p14="http://schemas.microsoft.com/office/powerpoint/2010/main" val="226226436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4AB4638-1BD5-4E9F-83E9-9D362297C269}"/>
              </a:ext>
            </a:extLst>
          </p:cNvPr>
          <p:cNvSpPr>
            <a:spLocks noGrp="1"/>
          </p:cNvSpPr>
          <p:nvPr>
            <p:ph type="title"/>
          </p:nvPr>
        </p:nvSpPr>
        <p:spPr>
          <a:xfrm>
            <a:off x="1541521" y="268156"/>
            <a:ext cx="10193279" cy="758022"/>
          </a:xfrm>
        </p:spPr>
        <p:txBody>
          <a:bodyPr/>
          <a:lstStyle/>
          <a:p>
            <a:r>
              <a:rPr lang="en-US" sz="4400" spc="-51" dirty="0">
                <a:ln w="3175">
                  <a:noFill/>
                </a:ln>
                <a:solidFill>
                  <a:prstClr val="black"/>
                </a:solidFill>
                <a:latin typeface="Segoe UI Semibold"/>
                <a:ea typeface="+mn-ea"/>
                <a:cs typeface="Segoe UI" pitchFamily="34" charset="0"/>
              </a:rPr>
              <a:t>Stream Roadmap</a:t>
            </a:r>
          </a:p>
        </p:txBody>
      </p:sp>
      <p:sp>
        <p:nvSpPr>
          <p:cNvPr id="21" name="Text Placeholder 20">
            <a:extLst>
              <a:ext uri="{FF2B5EF4-FFF2-40B4-BE49-F238E27FC236}">
                <a16:creationId xmlns:a16="http://schemas.microsoft.com/office/drawing/2014/main" id="{B382A69F-3C2C-4B1C-8055-5526C74C1F31}"/>
              </a:ext>
            </a:extLst>
          </p:cNvPr>
          <p:cNvSpPr>
            <a:spLocks noGrp="1"/>
          </p:cNvSpPr>
          <p:nvPr>
            <p:ph type="body" sz="quarter" idx="4294967295"/>
          </p:nvPr>
        </p:nvSpPr>
        <p:spPr>
          <a:xfrm>
            <a:off x="305044" y="1486590"/>
            <a:ext cx="3619500" cy="312737"/>
          </a:xfrm>
          <a:prstGeom prst="rect">
            <a:avLst/>
          </a:prstGeom>
        </p:spPr>
        <p:txBody>
          <a:bodyPr vert="horz" wrap="square" lIns="0" tIns="0" rIns="0" bIns="0" rtlCol="0">
            <a:spAutoFit/>
          </a:bodyPr>
          <a:lstStyle/>
          <a:p>
            <a:pPr defTabSz="914400">
              <a:lnSpc>
                <a:spcPts val="2352"/>
              </a:lnSpc>
              <a:spcBef>
                <a:spcPts val="1000"/>
              </a:spcBef>
              <a:buFont typeface="Arial" panose="020B0604020202020204" pitchFamily="34" charset="0"/>
            </a:pPr>
            <a:r>
              <a:rPr lang="en-US" sz="2800" b="1" dirty="0">
                <a:solidFill>
                  <a:srgbClr val="0070C0"/>
                </a:solidFill>
                <a:latin typeface="Segoe UI" panose="020B0502040204020203" pitchFamily="34" charset="0"/>
                <a:cs typeface="Segoe UI" panose="020B0502040204020203" pitchFamily="34" charset="0"/>
              </a:rPr>
              <a:t>Recently launched</a:t>
            </a:r>
          </a:p>
        </p:txBody>
      </p:sp>
      <p:sp>
        <p:nvSpPr>
          <p:cNvPr id="22" name="Text Placeholder 21">
            <a:extLst>
              <a:ext uri="{FF2B5EF4-FFF2-40B4-BE49-F238E27FC236}">
                <a16:creationId xmlns:a16="http://schemas.microsoft.com/office/drawing/2014/main" id="{0B5C0BA9-F66E-4DCF-9C00-39CAC431F7FF}"/>
              </a:ext>
            </a:extLst>
          </p:cNvPr>
          <p:cNvSpPr>
            <a:spLocks noGrp="1"/>
          </p:cNvSpPr>
          <p:nvPr>
            <p:ph type="body" sz="quarter" idx="4294967295"/>
          </p:nvPr>
        </p:nvSpPr>
        <p:spPr>
          <a:xfrm>
            <a:off x="305044" y="3986347"/>
            <a:ext cx="3211028" cy="4039075"/>
          </a:xfrm>
          <a:prstGeom prst="rect">
            <a:avLst/>
          </a:prstGeom>
        </p:spPr>
        <p:txBody>
          <a:bodyPr>
            <a:noAutofit/>
          </a:bodyPr>
          <a:lstStyle/>
          <a:p>
            <a:pPr marL="285750" indent="-285750">
              <a:lnSpc>
                <a:spcPct val="110000"/>
              </a:lnSpc>
              <a:buFont typeface="Arial" panose="020B0604020202020204" pitchFamily="34" charset="0"/>
              <a:buChar char="•"/>
            </a:pPr>
            <a:r>
              <a:rPr lang="en-US" sz="1400" dirty="0">
                <a:solidFill>
                  <a:schemeClr val="tx1"/>
                </a:solidFill>
                <a:latin typeface="Segoe UI" panose="020B0502040204020203" pitchFamily="34" charset="0"/>
                <a:cs typeface="Segoe UI" panose="020B0502040204020203" pitchFamily="34" charset="0"/>
              </a:rPr>
              <a:t>Office 365 Video migration </a:t>
            </a:r>
          </a:p>
          <a:p>
            <a:pPr marL="285750" indent="-285750">
              <a:lnSpc>
                <a:spcPct val="110000"/>
              </a:lnSpc>
              <a:spcBef>
                <a:spcPts val="600"/>
              </a:spcBef>
              <a:buFont typeface="Arial" panose="020B0604020202020204" pitchFamily="34" charset="0"/>
              <a:buChar char="•"/>
            </a:pPr>
            <a:r>
              <a:rPr lang="en-US" sz="1400" dirty="0">
                <a:solidFill>
                  <a:schemeClr val="tx1"/>
                </a:solidFill>
                <a:latin typeface="Segoe UI" panose="020B0502040204020203" pitchFamily="34" charset="0"/>
                <a:cs typeface="Segoe UI" panose="020B0502040204020203" pitchFamily="34" charset="0"/>
              </a:rPr>
              <a:t>6 additional languages for transcripts </a:t>
            </a:r>
          </a:p>
          <a:p>
            <a:pPr marL="285750" indent="-285750">
              <a:lnSpc>
                <a:spcPct val="110000"/>
              </a:lnSpc>
              <a:spcBef>
                <a:spcPts val="600"/>
              </a:spcBef>
              <a:buFont typeface="Arial" panose="020B0604020202020204" pitchFamily="34" charset="0"/>
              <a:buChar char="•"/>
            </a:pPr>
            <a:r>
              <a:rPr lang="en-US" sz="1400" dirty="0">
                <a:solidFill>
                  <a:schemeClr val="tx1"/>
                </a:solidFill>
                <a:latin typeface="Segoe UI" panose="020B0502040204020203" pitchFamily="34" charset="0"/>
                <a:cs typeface="Segoe UI" panose="020B0502040204020203" pitchFamily="34" charset="0"/>
              </a:rPr>
              <a:t>Replace videos</a:t>
            </a:r>
          </a:p>
          <a:p>
            <a:pPr marL="285750" indent="-285750">
              <a:lnSpc>
                <a:spcPct val="110000"/>
              </a:lnSpc>
              <a:spcBef>
                <a:spcPts val="600"/>
              </a:spcBef>
              <a:buFont typeface="Arial" panose="020B0604020202020204" pitchFamily="34" charset="0"/>
              <a:buChar char="•"/>
            </a:pPr>
            <a:r>
              <a:rPr lang="en-US" sz="1400" dirty="0">
                <a:solidFill>
                  <a:schemeClr val="tx1"/>
                </a:solidFill>
                <a:latin typeface="Segoe UI" panose="020B0502040204020203" pitchFamily="34" charset="0"/>
                <a:cs typeface="Segoe UI" panose="020B0502040204020203" pitchFamily="34" charset="0"/>
              </a:rPr>
              <a:t>Trim videos</a:t>
            </a:r>
          </a:p>
          <a:p>
            <a:pPr marL="285750" indent="-285750">
              <a:lnSpc>
                <a:spcPct val="110000"/>
              </a:lnSpc>
              <a:spcBef>
                <a:spcPts val="600"/>
              </a:spcBef>
              <a:buFont typeface="Arial" panose="020B0604020202020204" pitchFamily="34" charset="0"/>
              <a:buChar char="•"/>
            </a:pPr>
            <a:r>
              <a:rPr lang="en-US" sz="1400" dirty="0">
                <a:solidFill>
                  <a:schemeClr val="tx1"/>
                </a:solidFill>
                <a:latin typeface="Segoe UI" panose="020B0502040204020203" pitchFamily="34" charset="0"/>
                <a:cs typeface="Segoe UI" panose="020B0502040204020203" pitchFamily="34" charset="0"/>
              </a:rPr>
              <a:t>Video recycle bin</a:t>
            </a:r>
          </a:p>
          <a:p>
            <a:pPr marL="285750" indent="-285750">
              <a:lnSpc>
                <a:spcPct val="110000"/>
              </a:lnSpc>
              <a:spcBef>
                <a:spcPts val="600"/>
              </a:spcBef>
              <a:buFont typeface="Arial" panose="020B0604020202020204" pitchFamily="34" charset="0"/>
              <a:buChar char="•"/>
            </a:pPr>
            <a:r>
              <a:rPr lang="en-US" sz="1400" dirty="0">
                <a:solidFill>
                  <a:schemeClr val="tx1"/>
                </a:solidFill>
                <a:latin typeface="Segoe UI" panose="020B0502040204020203" pitchFamily="34" charset="0"/>
                <a:cs typeface="Segoe UI" panose="020B0502040204020203" pitchFamily="34" charset="0"/>
              </a:rPr>
              <a:t>Disable speaker timeline</a:t>
            </a:r>
          </a:p>
          <a:p>
            <a:pPr marL="342900" indent="-342900">
              <a:lnSpc>
                <a:spcPct val="110000"/>
              </a:lnSpc>
              <a:buFont typeface="Arial" panose="020B0604020202020204" pitchFamily="34" charset="0"/>
              <a:buChar char="•"/>
            </a:pPr>
            <a:endParaRPr lang="en-US" sz="1400" b="0" dirty="0">
              <a:solidFill>
                <a:schemeClr val="tx1"/>
              </a:solidFill>
              <a:latin typeface="Segoe UI" panose="020B0502040204020203" pitchFamily="34" charset="0"/>
              <a:cs typeface="Segoe UI" panose="020B0502040204020203" pitchFamily="34" charset="0"/>
            </a:endParaRPr>
          </a:p>
        </p:txBody>
      </p:sp>
      <p:sp>
        <p:nvSpPr>
          <p:cNvPr id="23" name="Text Placeholder 22">
            <a:extLst>
              <a:ext uri="{FF2B5EF4-FFF2-40B4-BE49-F238E27FC236}">
                <a16:creationId xmlns:a16="http://schemas.microsoft.com/office/drawing/2014/main" id="{72627220-6D7E-4F26-91EB-7B5934B9E7CB}"/>
              </a:ext>
            </a:extLst>
          </p:cNvPr>
          <p:cNvSpPr>
            <a:spLocks noGrp="1"/>
          </p:cNvSpPr>
          <p:nvPr>
            <p:ph type="body" sz="quarter" idx="4294967295"/>
          </p:nvPr>
        </p:nvSpPr>
        <p:spPr>
          <a:xfrm>
            <a:off x="4212314" y="2042863"/>
            <a:ext cx="3597275" cy="3786249"/>
          </a:xfrm>
          <a:prstGeom prst="rect">
            <a:avLst/>
          </a:prstGeom>
        </p:spPr>
        <p:txBody>
          <a:bodyPr>
            <a:noAutofit/>
          </a:bodyPr>
          <a:lstStyle/>
          <a:p>
            <a:pPr marL="285750" indent="-285750" defTabSz="914400">
              <a:spcBef>
                <a:spcPts val="1200"/>
              </a:spcBef>
              <a:buFont typeface="Arial" panose="020B0604020202020204" pitchFamily="34" charset="0"/>
              <a:buChar char="•"/>
            </a:pPr>
            <a:r>
              <a:rPr lang="en-US" sz="1400">
                <a:solidFill>
                  <a:schemeClr val="tx1"/>
                </a:solidFill>
                <a:latin typeface="Segoe UI" panose="020B0502040204020203" pitchFamily="34" charset="0"/>
                <a:cs typeface="Segoe UI" panose="020B0502040204020203" pitchFamily="34" charset="0"/>
              </a:rPr>
              <a:t>Video creation in mobile app</a:t>
            </a:r>
            <a:endParaRPr lang="en-US" sz="1400" dirty="0">
              <a:solidFill>
                <a:schemeClr val="tx1"/>
              </a:solidFill>
              <a:latin typeface="Segoe UI" panose="020B0502040204020203" pitchFamily="34" charset="0"/>
              <a:cs typeface="Segoe UI" panose="020B0502040204020203" pitchFamily="34" charset="0"/>
            </a:endParaRPr>
          </a:p>
          <a:p>
            <a:pPr marL="285750" indent="-285750">
              <a:spcBef>
                <a:spcPts val="1200"/>
              </a:spcBef>
              <a:buFont typeface="Arial" panose="020B0604020202020204" pitchFamily="34" charset="0"/>
              <a:buChar char="•"/>
            </a:pPr>
            <a:r>
              <a:rPr lang="en-US" sz="1400">
                <a:solidFill>
                  <a:schemeClr val="tx1"/>
                </a:solidFill>
                <a:latin typeface="Segoe UI" panose="020B0502040204020203" pitchFamily="34" charset="0"/>
                <a:cs typeface="Segoe UI" panose="020B0502040204020203" pitchFamily="34" charset="0"/>
              </a:rPr>
              <a:t>Stream video playback in PowerApps</a:t>
            </a:r>
            <a:endParaRPr lang="en-US" sz="1400" dirty="0">
              <a:solidFill>
                <a:schemeClr val="tx1"/>
              </a:solidFill>
              <a:latin typeface="Segoe UI" panose="020B0502040204020203" pitchFamily="34" charset="0"/>
              <a:cs typeface="Segoe UI" panose="020B0502040204020203" pitchFamily="34" charset="0"/>
            </a:endParaRPr>
          </a:p>
          <a:p>
            <a:pPr marL="285750" indent="-285750">
              <a:spcBef>
                <a:spcPts val="1200"/>
              </a:spcBef>
              <a:buFont typeface="Arial" panose="020B0604020202020204" pitchFamily="34" charset="0"/>
              <a:buChar char="•"/>
            </a:pPr>
            <a:r>
              <a:rPr lang="en-US" sz="1400">
                <a:solidFill>
                  <a:schemeClr val="tx1"/>
                </a:solidFill>
                <a:latin typeface="Segoe UI" panose="020B0502040204020203" pitchFamily="34" charset="0"/>
                <a:cs typeface="Segoe UI" panose="020B0502040204020203" pitchFamily="34" charset="0"/>
              </a:rPr>
              <a:t>Voice enhancement</a:t>
            </a:r>
            <a:endParaRPr lang="en-US" sz="1400" dirty="0">
              <a:solidFill>
                <a:schemeClr val="tx1"/>
              </a:solidFill>
              <a:latin typeface="Segoe UI" panose="020B0502040204020203" pitchFamily="34" charset="0"/>
              <a:cs typeface="Segoe UI" panose="020B0502040204020203" pitchFamily="34" charset="0"/>
            </a:endParaRPr>
          </a:p>
          <a:p>
            <a:pPr marL="395547" lvl="1" indent="-171450">
              <a:lnSpc>
                <a:spcPct val="110000"/>
              </a:lnSpc>
              <a:spcBef>
                <a:spcPts val="300"/>
              </a:spcBef>
              <a:buFont typeface="Arial" panose="020B0604020202020204" pitchFamily="34" charset="0"/>
              <a:buChar char="•"/>
            </a:pPr>
            <a:endParaRPr lang="en-US" sz="1100" dirty="0">
              <a:solidFill>
                <a:schemeClr val="tx1"/>
              </a:solidFill>
              <a:latin typeface="Segoe UI" panose="020B0502040204020203" pitchFamily="34" charset="0"/>
              <a:cs typeface="Segoe UI" panose="020B0502040204020203" pitchFamily="34" charset="0"/>
            </a:endParaRPr>
          </a:p>
          <a:p>
            <a:pPr marL="285750" indent="-285750">
              <a:spcBef>
                <a:spcPts val="1200"/>
              </a:spcBef>
              <a:buFont typeface="Arial" panose="020B0604020202020204" pitchFamily="34" charset="0"/>
              <a:buChar char="•"/>
            </a:pPr>
            <a:endParaRPr lang="en-US" sz="1400" dirty="0">
              <a:solidFill>
                <a:schemeClr val="tx1"/>
              </a:solidFill>
              <a:latin typeface="Segoe UI" panose="020B0502040204020203" pitchFamily="34" charset="0"/>
              <a:cs typeface="Segoe UI" panose="020B0502040204020203" pitchFamily="34" charset="0"/>
            </a:endParaRPr>
          </a:p>
          <a:p>
            <a:pPr marL="285750" indent="-285750">
              <a:spcBef>
                <a:spcPts val="1200"/>
              </a:spcBef>
              <a:buFont typeface="Arial" panose="020B0604020202020204" pitchFamily="34" charset="0"/>
              <a:buChar char="•"/>
            </a:pPr>
            <a:endParaRPr lang="en-US" sz="1400" b="0" dirty="0">
              <a:solidFill>
                <a:schemeClr val="tx1"/>
              </a:solidFill>
              <a:latin typeface="Segoe UI" panose="020B0502040204020203" pitchFamily="34" charset="0"/>
              <a:cs typeface="Segoe UI" panose="020B0502040204020203" pitchFamily="34" charset="0"/>
            </a:endParaRPr>
          </a:p>
        </p:txBody>
      </p:sp>
      <p:sp>
        <p:nvSpPr>
          <p:cNvPr id="7" name="Text Placeholder 20">
            <a:extLst>
              <a:ext uri="{FF2B5EF4-FFF2-40B4-BE49-F238E27FC236}">
                <a16:creationId xmlns:a16="http://schemas.microsoft.com/office/drawing/2014/main" id="{837D5266-36A1-442F-B85C-97020F71E1FE}"/>
              </a:ext>
            </a:extLst>
          </p:cNvPr>
          <p:cNvSpPr txBox="1">
            <a:spLocks/>
          </p:cNvSpPr>
          <p:nvPr/>
        </p:nvSpPr>
        <p:spPr>
          <a:xfrm>
            <a:off x="4297236" y="1486891"/>
            <a:ext cx="3597527" cy="312137"/>
          </a:xfrm>
          <a:prstGeom prst="rect">
            <a:avLst/>
          </a:prstGeom>
        </p:spPr>
        <p:txBody>
          <a:bodyPr vert="horz" wrap="square" lIns="0" tIns="0" rIns="0" bIns="0" rtlCol="0">
            <a:spAutoFit/>
          </a:bodyPr>
          <a:lstStyle>
            <a:lvl1pPr marL="0" indent="0" algn="l" defTabSz="914400" rtl="0" eaLnBrk="1" latinLnBrk="0" hangingPunct="1">
              <a:lnSpc>
                <a:spcPts val="2352"/>
              </a:lnSpc>
              <a:spcBef>
                <a:spcPts val="1000"/>
              </a:spcBef>
              <a:buFont typeface="Arial" panose="020B0604020202020204" pitchFamily="34" charset="0"/>
              <a:buNone/>
              <a:defRPr sz="1960" b="0" i="0" kern="1200">
                <a:solidFill>
                  <a:schemeClr val="tx1"/>
                </a:solidFill>
                <a:latin typeface="+mn-lt"/>
                <a:ea typeface="+mn-ea"/>
                <a:cs typeface="+mn-cs"/>
              </a:defRPr>
            </a:lvl1pPr>
            <a:lvl2pPr marL="22403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44805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67208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89611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352"/>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rPr>
              <a:t>In development </a:t>
            </a:r>
          </a:p>
        </p:txBody>
      </p:sp>
      <p:sp>
        <p:nvSpPr>
          <p:cNvPr id="8" name="Text Placeholder 20">
            <a:extLst>
              <a:ext uri="{FF2B5EF4-FFF2-40B4-BE49-F238E27FC236}">
                <a16:creationId xmlns:a16="http://schemas.microsoft.com/office/drawing/2014/main" id="{C590253D-4442-4996-A037-E367D7D8FC82}"/>
              </a:ext>
            </a:extLst>
          </p:cNvPr>
          <p:cNvSpPr txBox="1">
            <a:spLocks/>
          </p:cNvSpPr>
          <p:nvPr/>
        </p:nvSpPr>
        <p:spPr>
          <a:xfrm>
            <a:off x="8424602" y="1486890"/>
            <a:ext cx="3595659" cy="312137"/>
          </a:xfrm>
          <a:prstGeom prst="rect">
            <a:avLst/>
          </a:prstGeom>
        </p:spPr>
        <p:txBody>
          <a:bodyPr vert="horz" wrap="square" lIns="0" tIns="0" rIns="0" bIns="0" rtlCol="0">
            <a:spAutoFit/>
          </a:bodyPr>
          <a:lstStyle>
            <a:lvl1pPr marL="0" indent="0" algn="l" defTabSz="914400" rtl="0" eaLnBrk="1" latinLnBrk="0" hangingPunct="1">
              <a:lnSpc>
                <a:spcPts val="2352"/>
              </a:lnSpc>
              <a:spcBef>
                <a:spcPts val="1000"/>
              </a:spcBef>
              <a:buFont typeface="Arial" panose="020B0604020202020204" pitchFamily="34" charset="0"/>
              <a:buNone/>
              <a:defRPr sz="1960" b="0" i="0" kern="1200">
                <a:solidFill>
                  <a:schemeClr val="tx1"/>
                </a:solidFill>
                <a:latin typeface="+mn-lt"/>
                <a:ea typeface="+mn-ea"/>
                <a:cs typeface="+mn-cs"/>
              </a:defRPr>
            </a:lvl1pPr>
            <a:lvl2pPr marL="22403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44805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67208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896117"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352"/>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70C0"/>
                </a:solidFill>
                <a:effectLst/>
                <a:uLnTx/>
                <a:uFillTx/>
                <a:latin typeface="Segoe UI" panose="020B0502040204020203" pitchFamily="34" charset="0"/>
                <a:ea typeface="+mn-ea"/>
                <a:cs typeface="Segoe UI" panose="020B0502040204020203" pitchFamily="34" charset="0"/>
              </a:rPr>
              <a:t>Future</a:t>
            </a:r>
          </a:p>
        </p:txBody>
      </p:sp>
      <p:cxnSp>
        <p:nvCxnSpPr>
          <p:cNvPr id="15" name="Straight Connector 14">
            <a:extLst>
              <a:ext uri="{FF2B5EF4-FFF2-40B4-BE49-F238E27FC236}">
                <a16:creationId xmlns:a16="http://schemas.microsoft.com/office/drawing/2014/main" id="{5EC3AC9C-F497-438A-A46C-6406E148A556}"/>
              </a:ext>
            </a:extLst>
          </p:cNvPr>
          <p:cNvCxnSpPr>
            <a:cxnSpLocks/>
          </p:cNvCxnSpPr>
          <p:nvPr/>
        </p:nvCxnSpPr>
        <p:spPr>
          <a:xfrm>
            <a:off x="3949750" y="2141255"/>
            <a:ext cx="0" cy="2890581"/>
          </a:xfrm>
          <a:prstGeom prst="line">
            <a:avLst/>
          </a:prstGeom>
          <a:ln w="1905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 Placeholder 22">
            <a:extLst>
              <a:ext uri="{FF2B5EF4-FFF2-40B4-BE49-F238E27FC236}">
                <a16:creationId xmlns:a16="http://schemas.microsoft.com/office/drawing/2014/main" id="{9E0C9AF6-C8B5-4428-A62A-24144892761D}"/>
              </a:ext>
            </a:extLst>
          </p:cNvPr>
          <p:cNvSpPr txBox="1">
            <a:spLocks/>
          </p:cNvSpPr>
          <p:nvPr/>
        </p:nvSpPr>
        <p:spPr>
          <a:xfrm>
            <a:off x="8422986" y="2042863"/>
            <a:ext cx="3597275" cy="2168675"/>
          </a:xfrm>
          <a:prstGeom prst="rect">
            <a:avLst/>
          </a:prstGeom>
        </p:spPr>
        <p:txBody>
          <a:bodyPr vert="horz" wrap="square" lIns="0" tIns="0" rIns="0" bIns="0" rtlCol="0">
            <a:no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Public REST APIs</a:t>
            </a:r>
            <a:endPar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endParaRPr>
          </a:p>
          <a:p>
            <a:pPr marL="342900" marR="0" lvl="0" indent="-342900" algn="l" defTabSz="914400" rtl="0" eaLnBrk="1" fontAlgn="auto" latinLnBrk="0" hangingPunct="1">
              <a:lnSpc>
                <a:spcPct val="90000"/>
              </a:lnSpc>
              <a:spcBef>
                <a:spcPts val="12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Anonymous video sharing</a:t>
            </a:r>
            <a:endPar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endParaRPr>
          </a:p>
          <a:p>
            <a:pPr marL="342900" marR="0" lvl="0" indent="-342900" algn="l" defTabSz="914367" rtl="0" eaLnBrk="1" fontAlgn="auto" latinLnBrk="0" hangingPunct="1">
              <a:lnSpc>
                <a:spcPct val="11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Guest &amp; Federated video sharing</a:t>
            </a:r>
            <a:endPar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endParaRPr>
          </a:p>
          <a:p>
            <a:pPr marL="342900" marR="0" lvl="0" indent="-342900" algn="l" defTabSz="914367" rtl="0" eaLnBrk="1" fontAlgn="auto" latinLnBrk="0" hangingPunct="1">
              <a:lnSpc>
                <a:spcPct val="11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Live event polls</a:t>
            </a:r>
            <a:endPar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endParaRPr>
          </a:p>
          <a:p>
            <a:pPr marL="342900" marR="0" lvl="0" indent="-342900" algn="l" defTabSz="914367" rtl="0" eaLnBrk="1" fontAlgn="auto" latinLnBrk="0" hangingPunct="1">
              <a:lnSpc>
                <a:spcPct val="11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Retirement of </a:t>
            </a: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Office 365</a:t>
            </a:r>
            <a:r>
              <a:rPr kumimoji="0" lang="en-US" sz="14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 Video</a:t>
            </a:r>
            <a:endPar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endParaRPr>
          </a:p>
          <a:p>
            <a:pPr marL="342900" marR="0" lvl="0" indent="-342900" algn="l" defTabSz="914367" rtl="0" eaLnBrk="1" fontAlgn="auto" latinLnBrk="0" hangingPunct="1">
              <a:lnSpc>
                <a:spcPct val="110000"/>
              </a:lnSpc>
              <a:spcBef>
                <a:spcPts val="600"/>
              </a:spcBef>
              <a:spcAft>
                <a:spcPts val="0"/>
              </a:spcAft>
              <a:buClrTx/>
              <a:buSzPct val="90000"/>
              <a:buFont typeface="Arial" panose="020B0604020202020204" pitchFamily="34" charset="0"/>
              <a:buChar char="•"/>
              <a:tabLst/>
              <a:defRPr/>
            </a:pPr>
            <a:endPar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endParaRPr>
          </a:p>
        </p:txBody>
      </p:sp>
      <p:cxnSp>
        <p:nvCxnSpPr>
          <p:cNvPr id="18" name="Straight Connector 17">
            <a:extLst>
              <a:ext uri="{FF2B5EF4-FFF2-40B4-BE49-F238E27FC236}">
                <a16:creationId xmlns:a16="http://schemas.microsoft.com/office/drawing/2014/main" id="{55005236-A16C-4913-99C2-EF3E2D82B815}"/>
              </a:ext>
            </a:extLst>
          </p:cNvPr>
          <p:cNvCxnSpPr>
            <a:cxnSpLocks/>
          </p:cNvCxnSpPr>
          <p:nvPr/>
        </p:nvCxnSpPr>
        <p:spPr>
          <a:xfrm>
            <a:off x="8072152" y="2097844"/>
            <a:ext cx="0" cy="2890581"/>
          </a:xfrm>
          <a:prstGeom prst="line">
            <a:avLst/>
          </a:prstGeom>
          <a:ln w="1905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30CDF2E-EB8A-49D1-BECA-8AB83DA4B230}"/>
              </a:ext>
            </a:extLst>
          </p:cNvPr>
          <p:cNvSpPr txBox="1"/>
          <p:nvPr/>
        </p:nvSpPr>
        <p:spPr>
          <a:xfrm>
            <a:off x="8699620" y="6434208"/>
            <a:ext cx="34268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2828"/>
                </a:solidFill>
                <a:effectLst/>
                <a:uLnTx/>
                <a:uFillTx/>
                <a:latin typeface="Segoe UI"/>
                <a:ea typeface="+mn-ea"/>
                <a:cs typeface="+mn-cs"/>
                <a:hlinkClick r:id="rId3"/>
              </a:rPr>
              <a:t>https://aka.ms/StreamRoadmap</a:t>
            </a: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5" name="Rectangle 4">
            <a:extLst>
              <a:ext uri="{FF2B5EF4-FFF2-40B4-BE49-F238E27FC236}">
                <a16:creationId xmlns:a16="http://schemas.microsoft.com/office/drawing/2014/main" id="{07A68D86-EE9B-474D-81BA-1F05F375206E}"/>
              </a:ext>
            </a:extLst>
          </p:cNvPr>
          <p:cNvSpPr/>
          <p:nvPr/>
        </p:nvSpPr>
        <p:spPr>
          <a:xfrm>
            <a:off x="219623" y="2005241"/>
            <a:ext cx="4136916" cy="1880387"/>
          </a:xfrm>
          <a:prstGeom prst="rect">
            <a:avLst/>
          </a:prstGeom>
        </p:spPr>
        <p:txBody>
          <a:bodyPr wrap="square">
            <a:spAutoFit/>
          </a:bodyPr>
          <a:lstStyle/>
          <a:p>
            <a:pPr marL="285750" marR="0" lvl="0" indent="-285750" algn="l" defTabSz="914367" rtl="0" eaLnBrk="1" fontAlgn="auto" latinLnBrk="0" hangingPunct="1">
              <a:lnSpc>
                <a:spcPct val="11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Live events </a:t>
            </a:r>
          </a:p>
          <a:p>
            <a:pPr marL="285750" marR="0" lvl="0" indent="-285750" algn="l" defTabSz="914367" rtl="0" eaLnBrk="1" fontAlgn="auto" latinLnBrk="0" hangingPunct="1">
              <a:lnSpc>
                <a:spcPct val="11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Interactive video with polls &amp; quizzes</a:t>
            </a:r>
          </a:p>
          <a:p>
            <a:pPr marL="285750" marR="0" lvl="0" indent="-285750" algn="l" defTabSz="914367" rtl="0" eaLnBrk="1" fontAlgn="auto" latinLnBrk="0" hangingPunct="1">
              <a:lnSpc>
                <a:spcPct val="11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Video upload from mobile app</a:t>
            </a:r>
          </a:p>
          <a:p>
            <a:pPr marL="285750" marR="0" lvl="0" indent="-285750" algn="l" defTabSz="914367" rtl="0" eaLnBrk="1" fontAlgn="auto" latinLnBrk="0" hangingPunct="1">
              <a:lnSpc>
                <a:spcPct val="11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Search driven webpart for SharePoint </a:t>
            </a:r>
          </a:p>
          <a:p>
            <a:pPr marL="285750" marR="0" lvl="0" indent="-285750" algn="l" defTabSz="914367" rtl="0" eaLnBrk="1" fontAlgn="auto" latinLnBrk="0" hangingPunct="1">
              <a:lnSpc>
                <a:spcPct val="11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Default sort order on channel</a:t>
            </a:r>
          </a:p>
          <a:p>
            <a:pPr marL="285750" marR="0" lvl="0" indent="-285750" algn="l" defTabSz="914367" rtl="0" eaLnBrk="1" fontAlgn="auto" latinLnBrk="0" hangingPunct="1">
              <a:lnSpc>
                <a:spcPct val="110000"/>
              </a:lnSpc>
              <a:spcBef>
                <a:spcPts val="600"/>
              </a:spcBef>
              <a:spcAft>
                <a:spcPts val="0"/>
              </a:spcAft>
              <a:buClrTx/>
              <a:buSzPct val="90000"/>
              <a:buFont typeface="Arial" panose="020B0604020202020204" pitchFamily="34" charset="0"/>
              <a:buChar char="•"/>
              <a:tabLst/>
              <a:defRPr/>
            </a:pP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Deployed Government Community Cloud</a:t>
            </a:r>
          </a:p>
        </p:txBody>
      </p:sp>
      <p:sp>
        <p:nvSpPr>
          <p:cNvPr id="6" name="Rectangle 5">
            <a:extLst>
              <a:ext uri="{FF2B5EF4-FFF2-40B4-BE49-F238E27FC236}">
                <a16:creationId xmlns:a16="http://schemas.microsoft.com/office/drawing/2014/main" id="{E5DA4133-62E6-4DBA-AF06-9625ECE2A75C}"/>
              </a:ext>
            </a:extLst>
          </p:cNvPr>
          <p:cNvSpPr/>
          <p:nvPr/>
        </p:nvSpPr>
        <p:spPr>
          <a:xfrm>
            <a:off x="4119849" y="3055121"/>
            <a:ext cx="3868079" cy="2389116"/>
          </a:xfrm>
          <a:prstGeom prst="rect">
            <a:avLst/>
          </a:prstGeom>
        </p:spPr>
        <p:txBody>
          <a:bodyPr wrap="square">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Screen recording in browser</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Retention, Legal hold, eDiscovery via SCC</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Video viewership analytics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Microsoft 365 Search integration </a:t>
            </a:r>
          </a:p>
          <a:p>
            <a:pPr marL="285750" marR="0" lvl="0" indent="-285750" algn="l" defTabSz="91446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More admin features for governance</a:t>
            </a:r>
          </a:p>
          <a:p>
            <a:pPr marL="395547" marR="0" lvl="1" indent="-171450" algn="l" defTabSz="91446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Reset company policy acceptance</a:t>
            </a:r>
          </a:p>
          <a:p>
            <a:pPr marL="395547" marR="0" lvl="1" indent="-171450" algn="l" defTabSz="91446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Persistent company policy in footer</a:t>
            </a:r>
          </a:p>
          <a:p>
            <a:pPr marL="395547" marR="0" lvl="1" indent="-171450" algn="l" defTabSz="91446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82828"/>
                </a:solidFill>
                <a:effectLst/>
                <a:uLnTx/>
                <a:uFillTx/>
                <a:latin typeface="Segoe UI" panose="020B0502040204020203" pitchFamily="34" charset="0"/>
                <a:ea typeface="+mn-ea"/>
                <a:cs typeface="Segoe UI" panose="020B0502040204020203" pitchFamily="34" charset="0"/>
              </a:rPr>
              <a:t>Search private videos as Stream admin</a:t>
            </a:r>
          </a:p>
        </p:txBody>
      </p:sp>
      <p:sp>
        <p:nvSpPr>
          <p:cNvPr id="3" name="Rectangle 2">
            <a:extLst>
              <a:ext uri="{FF2B5EF4-FFF2-40B4-BE49-F238E27FC236}">
                <a16:creationId xmlns:a16="http://schemas.microsoft.com/office/drawing/2014/main" id="{6B6EC918-11E1-493B-B7D2-911C539602B4}"/>
              </a:ext>
            </a:extLst>
          </p:cNvPr>
          <p:cNvSpPr/>
          <p:nvPr/>
        </p:nvSpPr>
        <p:spPr bwMode="auto">
          <a:xfrm>
            <a:off x="8266471" y="1329266"/>
            <a:ext cx="3705888" cy="3011947"/>
          </a:xfrm>
          <a:prstGeom prst="rect">
            <a:avLst/>
          </a:prstGeom>
          <a:solidFill>
            <a:srgbClr val="005A9F">
              <a:alpha val="14902"/>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Graphic 15">
            <a:extLst>
              <a:ext uri="{FF2B5EF4-FFF2-40B4-BE49-F238E27FC236}">
                <a16:creationId xmlns:a16="http://schemas.microsoft.com/office/drawing/2014/main" id="{309406F3-BFBE-4B6B-B0EA-3AA08B89EB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48" y="-293026"/>
            <a:ext cx="1880387" cy="1880387"/>
          </a:xfrm>
          <a:prstGeom prst="rect">
            <a:avLst/>
          </a:prstGeom>
        </p:spPr>
      </p:pic>
    </p:spTree>
    <p:extLst>
      <p:ext uri="{BB962C8B-B14F-4D97-AF65-F5344CB8AC3E}">
        <p14:creationId xmlns:p14="http://schemas.microsoft.com/office/powerpoint/2010/main" val="51680548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217332" y="840397"/>
            <a:ext cx="11475347" cy="2697988"/>
          </a:xfrm>
        </p:spPr>
        <p:txBody>
          <a:bodyPr/>
          <a:lstStyle/>
          <a:p>
            <a:r>
              <a:rPr lang="en-US" sz="4400">
                <a:latin typeface="Segoe UI Semibold" panose="020B0702040204020203" pitchFamily="34" charset="0"/>
                <a:cs typeface="Segoe UI Semibold" panose="020B0702040204020203" pitchFamily="34" charset="0"/>
              </a:rPr>
              <a:t>Resources</a:t>
            </a:r>
            <a:br>
              <a:rPr lang="en-US" sz="4400">
                <a:latin typeface="Segoe UI Semibold" panose="020B0702040204020203" pitchFamily="34" charset="0"/>
                <a:cs typeface="Segoe UI Semibold" panose="020B0702040204020203" pitchFamily="34" charset="0"/>
              </a:rPr>
            </a:br>
            <a:br>
              <a:rPr lang="en-US" sz="44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Monthly Resources:  https://aka.ms/O365ChampionResources</a:t>
            </a:r>
            <a:br>
              <a:rPr lang="en-US" sz="3600">
                <a:latin typeface="Segoe UI Semibold" panose="020B0702040204020203" pitchFamily="34" charset="0"/>
                <a:cs typeface="Segoe UI Semibold" panose="020B0702040204020203" pitchFamily="34" charset="0"/>
              </a:rPr>
            </a:b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Forum:</a:t>
            </a: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https://aka.ms/DriveAdoption  </a:t>
            </a:r>
            <a:br>
              <a:rPr lang="en-US" sz="3600">
                <a:latin typeface="Segoe UI Semibold" panose="020B0702040204020203" pitchFamily="34" charset="0"/>
                <a:cs typeface="Segoe UI Semibold" panose="020B0702040204020203" pitchFamily="34" charset="0"/>
              </a:rPr>
            </a:b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Ignite Overview</a:t>
            </a:r>
            <a:br>
              <a:rPr lang="en-US" sz="3600">
                <a:latin typeface="Segoe UI Semibold" panose="020B0702040204020203" pitchFamily="34" charset="0"/>
                <a:cs typeface="Segoe UI Semibold" panose="020B0702040204020203" pitchFamily="34" charset="0"/>
              </a:rPr>
            </a:br>
            <a:r>
              <a:rPr lang="en-US" sz="3600">
                <a:latin typeface="Segoe UI Semibold" panose="020B0702040204020203" pitchFamily="34" charset="0"/>
                <a:cs typeface="Segoe UI Semibold" panose="020B0702040204020203" pitchFamily="34" charset="0"/>
              </a:rPr>
              <a:t>https://aka.ms/AdoptionatIgnite </a:t>
            </a:r>
            <a:br>
              <a:rPr lang="en-US" sz="4400">
                <a:latin typeface="Segoe UI Semibold" panose="020B0702040204020203" pitchFamily="34" charset="0"/>
                <a:cs typeface="Segoe UI Semibold" panose="020B0702040204020203" pitchFamily="34" charset="0"/>
              </a:rPr>
            </a:br>
            <a:br>
              <a:rPr lang="en-US" sz="4400">
                <a:latin typeface="Segoe UI Semibold" panose="020B0702040204020203" pitchFamily="34" charset="0"/>
                <a:cs typeface="Segoe UI Semibold" panose="020B0702040204020203" pitchFamily="34" charset="0"/>
              </a:rPr>
            </a:br>
            <a:endParaRPr lang="en-US" sz="440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68D65BF-9C4C-4DE9-8983-233F9BDC2D45}"/>
              </a:ext>
            </a:extLst>
          </p:cNvPr>
          <p:cNvGrpSpPr/>
          <p:nvPr/>
        </p:nvGrpSpPr>
        <p:grpSpPr>
          <a:xfrm>
            <a:off x="0" y="703323"/>
            <a:ext cx="12192001" cy="5699534"/>
            <a:chOff x="-2" y="0"/>
            <a:chExt cx="12436476" cy="5557927"/>
          </a:xfrm>
        </p:grpSpPr>
        <p:pic>
          <p:nvPicPr>
            <p:cNvPr id="4" name="Picture 3">
              <a:extLst>
                <a:ext uri="{FF2B5EF4-FFF2-40B4-BE49-F238E27FC236}">
                  <a16:creationId xmlns:a16="http://schemas.microsoft.com/office/drawing/2014/main" id="{78B8100B-9DAC-4D5C-BDC4-8173820BC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436475" cy="2358167"/>
            </a:xfrm>
            <a:prstGeom prst="rect">
              <a:avLst/>
            </a:prstGeom>
          </p:spPr>
        </p:pic>
        <p:pic>
          <p:nvPicPr>
            <p:cNvPr id="6" name="Picture 5">
              <a:extLst>
                <a:ext uri="{FF2B5EF4-FFF2-40B4-BE49-F238E27FC236}">
                  <a16:creationId xmlns:a16="http://schemas.microsoft.com/office/drawing/2014/main" id="{D5682865-78A2-4FC4-8193-2A2E8AF10F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3425" y="2358167"/>
              <a:ext cx="9949618" cy="2524164"/>
            </a:xfrm>
            <a:prstGeom prst="rect">
              <a:avLst/>
            </a:prstGeom>
          </p:spPr>
        </p:pic>
        <p:grpSp>
          <p:nvGrpSpPr>
            <p:cNvPr id="8" name="Group 7">
              <a:extLst>
                <a:ext uri="{FF2B5EF4-FFF2-40B4-BE49-F238E27FC236}">
                  <a16:creationId xmlns:a16="http://schemas.microsoft.com/office/drawing/2014/main" id="{490AFFED-A6A6-4CD8-9015-F58FE757B6DA}"/>
                </a:ext>
              </a:extLst>
            </p:cNvPr>
            <p:cNvGrpSpPr/>
            <p:nvPr/>
          </p:nvGrpSpPr>
          <p:grpSpPr>
            <a:xfrm>
              <a:off x="-2" y="4794456"/>
              <a:ext cx="12436474" cy="763471"/>
              <a:chOff x="-3" y="5446463"/>
              <a:chExt cx="12436474" cy="763471"/>
            </a:xfrm>
          </p:grpSpPr>
          <p:pic>
            <p:nvPicPr>
              <p:cNvPr id="5" name="Picture 4">
                <a:extLst>
                  <a:ext uri="{FF2B5EF4-FFF2-40B4-BE49-F238E27FC236}">
                    <a16:creationId xmlns:a16="http://schemas.microsoft.com/office/drawing/2014/main" id="{5D8E7390-6824-41B1-A255-2734A6F885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 y="5446463"/>
                <a:ext cx="12436474" cy="763471"/>
              </a:xfrm>
              <a:prstGeom prst="rect">
                <a:avLst/>
              </a:prstGeom>
            </p:spPr>
          </p:pic>
          <p:sp>
            <p:nvSpPr>
              <p:cNvPr id="7" name="Rectangle 6">
                <a:extLst>
                  <a:ext uri="{FF2B5EF4-FFF2-40B4-BE49-F238E27FC236}">
                    <a16:creationId xmlns:a16="http://schemas.microsoft.com/office/drawing/2014/main" id="{E46041D7-4F30-44F0-96DB-C8D36DC3726C}"/>
                  </a:ext>
                </a:extLst>
              </p:cNvPr>
              <p:cNvSpPr/>
              <p:nvPr/>
            </p:nvSpPr>
            <p:spPr>
              <a:xfrm>
                <a:off x="473248" y="5935233"/>
                <a:ext cx="5238750" cy="254454"/>
              </a:xfrm>
              <a:prstGeom prst="rect">
                <a:avLst/>
              </a:prstGeom>
              <a:solidFill>
                <a:srgbClr val="D73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328CBF76-9204-46FC-9DE5-525A898FFBFC}"/>
              </a:ext>
            </a:extLst>
          </p:cNvPr>
          <p:cNvSpPr/>
          <p:nvPr/>
        </p:nvSpPr>
        <p:spPr>
          <a:xfrm>
            <a:off x="1" y="487"/>
            <a:ext cx="12192000" cy="64845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745"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Get Started at https://aka.ms/MicrosoftAdoption</a:t>
            </a:r>
          </a:p>
        </p:txBody>
      </p:sp>
      <p:grpSp>
        <p:nvGrpSpPr>
          <p:cNvPr id="11" name="Group 10">
            <a:extLst>
              <a:ext uri="{FF2B5EF4-FFF2-40B4-BE49-F238E27FC236}">
                <a16:creationId xmlns:a16="http://schemas.microsoft.com/office/drawing/2014/main" id="{2C24821C-A018-4E93-89A8-840B4D263832}"/>
              </a:ext>
            </a:extLst>
          </p:cNvPr>
          <p:cNvGrpSpPr/>
          <p:nvPr/>
        </p:nvGrpSpPr>
        <p:grpSpPr>
          <a:xfrm>
            <a:off x="0" y="6457243"/>
            <a:ext cx="12192000" cy="400757"/>
            <a:chOff x="0" y="6457243"/>
            <a:chExt cx="12192000" cy="400757"/>
          </a:xfrm>
        </p:grpSpPr>
        <p:pic>
          <p:nvPicPr>
            <p:cNvPr id="2" name="Picture 1">
              <a:extLst>
                <a:ext uri="{FF2B5EF4-FFF2-40B4-BE49-F238E27FC236}">
                  <a16:creationId xmlns:a16="http://schemas.microsoft.com/office/drawing/2014/main" id="{EEC4DE58-D674-40B6-9C17-4F47CAAD54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6457243"/>
              <a:ext cx="12192000" cy="400757"/>
            </a:xfrm>
            <a:prstGeom prst="rect">
              <a:avLst/>
            </a:prstGeom>
          </p:spPr>
        </p:pic>
        <p:sp>
          <p:nvSpPr>
            <p:cNvPr id="3" name="TextBox 2">
              <a:extLst>
                <a:ext uri="{FF2B5EF4-FFF2-40B4-BE49-F238E27FC236}">
                  <a16:creationId xmlns:a16="http://schemas.microsoft.com/office/drawing/2014/main" id="{A95F05AB-8F32-45B4-9A46-AB4DA88DD1F6}"/>
                </a:ext>
              </a:extLst>
            </p:cNvPr>
            <p:cNvSpPr txBox="1"/>
            <p:nvPr/>
          </p:nvSpPr>
          <p:spPr>
            <a:xfrm>
              <a:off x="2565583" y="6466584"/>
              <a:ext cx="7190210" cy="369332"/>
            </a:xfrm>
            <a:prstGeom prst="rect">
              <a:avLst/>
            </a:prstGeom>
            <a:solidFill>
              <a:srgbClr val="0072BC"/>
            </a:solidFill>
          </p:spPr>
          <p:txBody>
            <a:bodyPr wrap="square" rtlCol="0">
              <a:spAutoFit/>
            </a:bodyPr>
            <a:lstStyle/>
            <a:p>
              <a:r>
                <a:rPr lang="en-US">
                  <a:solidFill>
                    <a:schemeClr val="bg1"/>
                  </a:solidFill>
                </a:rPr>
                <a:t>Streamline End User Training with Microsoft 365 Learning Pathways</a:t>
              </a:r>
            </a:p>
          </p:txBody>
        </p:sp>
      </p:grpSp>
    </p:spTree>
    <p:extLst>
      <p:ext uri="{BB962C8B-B14F-4D97-AF65-F5344CB8AC3E}">
        <p14:creationId xmlns:p14="http://schemas.microsoft.com/office/powerpoint/2010/main" val="1533157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5F2F6-3CC3-4BEA-8152-D5E077E571BC}"/>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r>
              <a:rPr lang="en-US" sz="6000">
                <a:solidFill>
                  <a:srgbClr val="FFFFFF"/>
                </a:solidFill>
              </a:rPr>
              <a:t>Training Tools for Microsoft Teams</a:t>
            </a:r>
          </a:p>
        </p:txBody>
      </p:sp>
      <p:pic>
        <p:nvPicPr>
          <p:cNvPr id="5" name="Picture 4">
            <a:extLst>
              <a:ext uri="{FF2B5EF4-FFF2-40B4-BE49-F238E27FC236}">
                <a16:creationId xmlns:a16="http://schemas.microsoft.com/office/drawing/2014/main" id="{CF2726EF-7C1F-47CA-810F-CC88E7FCAB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8833" y="307731"/>
            <a:ext cx="2518331" cy="3689860"/>
          </a:xfrm>
          <a:prstGeom prst="rect">
            <a:avLst/>
          </a:prstGeom>
        </p:spPr>
      </p:pic>
      <p:pic>
        <p:nvPicPr>
          <p:cNvPr id="6" name="Picture 5">
            <a:extLst>
              <a:ext uri="{FF2B5EF4-FFF2-40B4-BE49-F238E27FC236}">
                <a16:creationId xmlns:a16="http://schemas.microsoft.com/office/drawing/2014/main" id="{338F4935-8306-46BB-A904-BDF7CC58A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9488" y="307731"/>
            <a:ext cx="2629027" cy="3689860"/>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9A1C4A2-D903-478D-926E-723479E1B2F1}"/>
              </a:ext>
            </a:extLst>
          </p:cNvPr>
          <p:cNvSpPr txBox="1"/>
          <p:nvPr/>
        </p:nvSpPr>
        <p:spPr>
          <a:xfrm>
            <a:off x="1266318" y="4049197"/>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Get Started with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https://teams.conversationalgeek.com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F8121DC4-C8BD-4093-8C52-A2B5E1ED20A3}"/>
              </a:ext>
            </a:extLst>
          </p:cNvPr>
          <p:cNvSpPr txBox="1"/>
          <p:nvPr/>
        </p:nvSpPr>
        <p:spPr>
          <a:xfrm>
            <a:off x="7451975" y="4017528"/>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Managers Guide to Microsoft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https://teamsbook.info</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559429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a:ln w="3175">
                  <a:noFill/>
                </a:ln>
                <a:solidFill>
                  <a:srgbClr val="FFFFFF"/>
                </a:solidFill>
                <a:latin typeface="Segoe UI Semibold"/>
                <a:cs typeface="Segoe UI" pitchFamily="34" charset="0"/>
              </a:rPr>
              <a:t>Get more from Office 365</a:t>
            </a:r>
            <a:endParaRPr lang="en-US">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a:solidFill>
                  <a:prstClr val="white"/>
                </a:solidFill>
                <a:latin typeface="Segoe UI Semibold" panose="020B0702040204020203" pitchFamily="34" charset="0"/>
                <a:cs typeface="Segoe UI Semibold" panose="020B0702040204020203" pitchFamily="34" charset="0"/>
              </a:rPr>
              <a:t>Best Practices &amp; How-</a:t>
            </a:r>
            <a:r>
              <a:rPr lang="en-US" sz="2200" err="1">
                <a:solidFill>
                  <a:prstClr val="white"/>
                </a:solidFill>
                <a:latin typeface="Segoe UI Semibold" panose="020B0702040204020203" pitchFamily="34" charset="0"/>
                <a:cs typeface="Segoe UI Semibold" panose="020B0702040204020203" pitchFamily="34" charset="0"/>
              </a:rPr>
              <a:t>To’s</a:t>
            </a:r>
            <a:endParaRPr lang="en-US" sz="220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EDE9-4E55-4AAF-BBB4-59957E1B735D}"/>
              </a:ext>
            </a:extLst>
          </p:cNvPr>
          <p:cNvSpPr>
            <a:spLocks noGrp="1"/>
          </p:cNvSpPr>
          <p:nvPr>
            <p:ph type="title"/>
          </p:nvPr>
        </p:nvSpPr>
        <p:spPr>
          <a:xfrm>
            <a:off x="506604" y="324933"/>
            <a:ext cx="10515600" cy="629662"/>
          </a:xfrm>
        </p:spPr>
        <p:txBody>
          <a:bodyPr>
            <a:normAutofit fontScale="90000"/>
          </a:bodyPr>
          <a:lstStyle/>
          <a:p>
            <a:r>
              <a:rPr lang="en-US"/>
              <a:t>Current Survey Results</a:t>
            </a:r>
          </a:p>
        </p:txBody>
      </p:sp>
      <p:sp>
        <p:nvSpPr>
          <p:cNvPr id="3" name="TextBox 2">
            <a:extLst>
              <a:ext uri="{FF2B5EF4-FFF2-40B4-BE49-F238E27FC236}">
                <a16:creationId xmlns:a16="http://schemas.microsoft.com/office/drawing/2014/main" id="{63E65CCD-E66F-49AE-9AD3-01D8A4B66A49}"/>
              </a:ext>
            </a:extLst>
          </p:cNvPr>
          <p:cNvSpPr txBox="1"/>
          <p:nvPr/>
        </p:nvSpPr>
        <p:spPr>
          <a:xfrm>
            <a:off x="506604" y="1256044"/>
            <a:ext cx="244761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a:latin typeface="Segoe UI Light" panose="020B0502040204020203" pitchFamily="34" charset="0"/>
                <a:cs typeface="Segoe UI Light" panose="020B0502040204020203" pitchFamily="34" charset="0"/>
              </a:rPr>
              <a:t>75% of respondents likely or very likely to recommend the program</a:t>
            </a:r>
          </a:p>
        </p:txBody>
      </p:sp>
      <p:sp>
        <p:nvSpPr>
          <p:cNvPr id="5" name="Rectangle 4">
            <a:extLst>
              <a:ext uri="{FF2B5EF4-FFF2-40B4-BE49-F238E27FC236}">
                <a16:creationId xmlns:a16="http://schemas.microsoft.com/office/drawing/2014/main" id="{7805AD58-B920-43D4-A879-9AD0D78D6AB2}"/>
              </a:ext>
            </a:extLst>
          </p:cNvPr>
          <p:cNvSpPr/>
          <p:nvPr/>
        </p:nvSpPr>
        <p:spPr>
          <a:xfrm>
            <a:off x="506603" y="2635795"/>
            <a:ext cx="2447611" cy="232507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atin typeface="Segoe UI Light" panose="020B0502040204020203" pitchFamily="34" charset="0"/>
                <a:cs typeface="Segoe UI Light" panose="020B0502040204020203" pitchFamily="34" charset="0"/>
              </a:rPr>
              <a:t>Preferred Call Times:</a:t>
            </a:r>
          </a:p>
          <a:p>
            <a:pPr algn="ctr"/>
            <a:r>
              <a:rPr lang="en-US">
                <a:latin typeface="Segoe UI Light" panose="020B0502040204020203" pitchFamily="34" charset="0"/>
                <a:cs typeface="Segoe UI Light" panose="020B0502040204020203" pitchFamily="34" charset="0"/>
              </a:rPr>
              <a:t>(Pacific Time)</a:t>
            </a:r>
          </a:p>
          <a:p>
            <a:pPr algn="ctr"/>
            <a:endParaRPr lang="en-US">
              <a:latin typeface="Segoe UI Light" panose="020B0502040204020203" pitchFamily="34" charset="0"/>
              <a:cs typeface="Segoe UI Light" panose="020B0502040204020203" pitchFamily="34" charset="0"/>
            </a:endParaRPr>
          </a:p>
          <a:p>
            <a:pPr algn="ctr"/>
            <a:r>
              <a:rPr lang="en-US">
                <a:latin typeface="Segoe UI Light" panose="020B0502040204020203" pitchFamily="34" charset="0"/>
                <a:cs typeface="Segoe UI Light" panose="020B0502040204020203" pitchFamily="34" charset="0"/>
              </a:rPr>
              <a:t>7am</a:t>
            </a:r>
          </a:p>
          <a:p>
            <a:pPr algn="ctr"/>
            <a:r>
              <a:rPr lang="en-US">
                <a:latin typeface="Segoe UI Semibold" panose="020B0702040204020203" pitchFamily="34" charset="0"/>
                <a:cs typeface="Segoe UI Semibold" panose="020B0702040204020203" pitchFamily="34" charset="0"/>
              </a:rPr>
              <a:t>8am</a:t>
            </a:r>
          </a:p>
          <a:p>
            <a:pPr algn="ctr"/>
            <a:r>
              <a:rPr lang="en-US">
                <a:latin typeface="Segoe UI Light" panose="020B0502040204020203" pitchFamily="34" charset="0"/>
                <a:cs typeface="Segoe UI Light" panose="020B0502040204020203" pitchFamily="34" charset="0"/>
              </a:rPr>
              <a:t>9am</a:t>
            </a:r>
          </a:p>
          <a:p>
            <a:pPr algn="ctr"/>
            <a:r>
              <a:rPr lang="en-US">
                <a:latin typeface="Segoe UI Semibold" panose="020B0702040204020203" pitchFamily="34" charset="0"/>
                <a:cs typeface="Segoe UI Semibold" panose="020B0702040204020203" pitchFamily="34" charset="0"/>
              </a:rPr>
              <a:t>12 noon </a:t>
            </a:r>
          </a:p>
        </p:txBody>
      </p:sp>
      <p:sp>
        <p:nvSpPr>
          <p:cNvPr id="7" name="Rectangle 6">
            <a:extLst>
              <a:ext uri="{FF2B5EF4-FFF2-40B4-BE49-F238E27FC236}">
                <a16:creationId xmlns:a16="http://schemas.microsoft.com/office/drawing/2014/main" id="{666291B5-DF34-47A4-8912-A032E0A17AD9}"/>
              </a:ext>
            </a:extLst>
          </p:cNvPr>
          <p:cNvSpPr/>
          <p:nvPr/>
        </p:nvSpPr>
        <p:spPr>
          <a:xfrm>
            <a:off x="3255666" y="1256044"/>
            <a:ext cx="3798277" cy="3607358"/>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a:latin typeface="Segoe UI Light" panose="020B0502040204020203" pitchFamily="34" charset="0"/>
                <a:cs typeface="Segoe UI Light" panose="020B0502040204020203" pitchFamily="34" charset="0"/>
              </a:rPr>
              <a:t>Top Requested Topics</a:t>
            </a:r>
          </a:p>
          <a:p>
            <a:pPr algn="ctr"/>
            <a:endParaRPr lang="en-US">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Running a Champions Program</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Hub for Teamwork</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Chat, Calling &amp; Meetings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Adoption Methods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File collaboration in O365</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Low Code/No-Code solutions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Intelligent Intranet</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Video &amp; Live Events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Security &amp; Compliance</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Finding Content</a:t>
            </a:r>
          </a:p>
        </p:txBody>
      </p:sp>
      <p:sp>
        <p:nvSpPr>
          <p:cNvPr id="9" name="Rectangle 8">
            <a:extLst>
              <a:ext uri="{FF2B5EF4-FFF2-40B4-BE49-F238E27FC236}">
                <a16:creationId xmlns:a16="http://schemas.microsoft.com/office/drawing/2014/main" id="{BC859351-2A7B-4B1A-A589-44BFFC9739AF}"/>
              </a:ext>
            </a:extLst>
          </p:cNvPr>
          <p:cNvSpPr/>
          <p:nvPr/>
        </p:nvSpPr>
        <p:spPr>
          <a:xfrm>
            <a:off x="7355394" y="1256044"/>
            <a:ext cx="4129872" cy="360735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atin typeface="Segoe UI Light" panose="020B0502040204020203" pitchFamily="34" charset="0"/>
                <a:cs typeface="Segoe UI Light" panose="020B0502040204020203" pitchFamily="34" charset="0"/>
              </a:rPr>
              <a:t>Areas to Improve</a:t>
            </a:r>
          </a:p>
          <a:p>
            <a:pPr algn="ctr"/>
            <a:endParaRPr lang="en-US">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Advance notice of topics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Better calendar invites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Better reminders on call dates/times</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More details on how-to</a:t>
            </a:r>
          </a:p>
          <a:p>
            <a:pPr marL="285750" indent="-285750">
              <a:buFont typeface="Arial" panose="020B0604020202020204" pitchFamily="34" charset="0"/>
              <a:buChar char="•"/>
            </a:pPr>
            <a:r>
              <a:rPr lang="en-US">
                <a:latin typeface="Segoe UI Light" panose="020B0502040204020203" pitchFamily="34" charset="0"/>
                <a:cs typeface="Segoe UI Light" panose="020B0502040204020203" pitchFamily="34" charset="0"/>
              </a:rPr>
              <a:t>More in depth sessions</a:t>
            </a:r>
          </a:p>
          <a:p>
            <a:pPr marL="285750" indent="-285750">
              <a:buFont typeface="Arial" panose="020B0604020202020204" pitchFamily="34" charset="0"/>
              <a:buChar char="•"/>
            </a:pPr>
            <a:endParaRPr lang="en-US">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66685FB3-055D-483C-A54D-33AFA7A9959A}"/>
              </a:ext>
            </a:extLst>
          </p:cNvPr>
          <p:cNvSpPr txBox="1"/>
          <p:nvPr/>
        </p:nvSpPr>
        <p:spPr>
          <a:xfrm>
            <a:off x="506604" y="5140291"/>
            <a:ext cx="244761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a:latin typeface="Segoe UI Light" panose="020B0502040204020203" pitchFamily="34" charset="0"/>
                <a:cs typeface="Segoe UI Light" panose="020B0502040204020203" pitchFamily="34" charset="0"/>
              </a:rPr>
              <a:t>84% of respondents likely or very likely to attend an in person Champions meetup</a:t>
            </a:r>
          </a:p>
        </p:txBody>
      </p:sp>
      <p:sp>
        <p:nvSpPr>
          <p:cNvPr id="16" name="Arrow: Right 15">
            <a:extLst>
              <a:ext uri="{FF2B5EF4-FFF2-40B4-BE49-F238E27FC236}">
                <a16:creationId xmlns:a16="http://schemas.microsoft.com/office/drawing/2014/main" id="{E2D20D7D-292B-4EED-AEA2-4DEC6BADC0CE}"/>
              </a:ext>
            </a:extLst>
          </p:cNvPr>
          <p:cNvSpPr/>
          <p:nvPr/>
        </p:nvSpPr>
        <p:spPr>
          <a:xfrm>
            <a:off x="859131" y="3940538"/>
            <a:ext cx="432079" cy="2813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2B1E98E-6012-4B38-8495-C3AB3CDCE864}"/>
              </a:ext>
            </a:extLst>
          </p:cNvPr>
          <p:cNvSpPr/>
          <p:nvPr/>
        </p:nvSpPr>
        <p:spPr>
          <a:xfrm>
            <a:off x="859133" y="4465400"/>
            <a:ext cx="432079" cy="2813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1F42C3-2021-4F5E-A82A-2C28347FBF73}"/>
              </a:ext>
            </a:extLst>
          </p:cNvPr>
          <p:cNvSpPr/>
          <p:nvPr/>
        </p:nvSpPr>
        <p:spPr>
          <a:xfrm>
            <a:off x="3255666" y="5140291"/>
            <a:ext cx="8229600" cy="120032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a:t>It’s not too late!  Make your voice heard!</a:t>
            </a:r>
          </a:p>
          <a:p>
            <a:pPr algn="ctr"/>
            <a:endParaRPr lang="en-US" sz="2000"/>
          </a:p>
          <a:p>
            <a:pPr algn="ctr"/>
            <a:r>
              <a:rPr lang="en-US" sz="2000"/>
              <a:t>Complete our survey at https://aka.ms/O365ChampionSurvey</a:t>
            </a:r>
          </a:p>
        </p:txBody>
      </p:sp>
    </p:spTree>
    <p:extLst>
      <p:ext uri="{BB962C8B-B14F-4D97-AF65-F5344CB8AC3E}">
        <p14:creationId xmlns:p14="http://schemas.microsoft.com/office/powerpoint/2010/main" val="2330781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extLst>
              <p:ext uri="{D42A27DB-BD31-4B8C-83A1-F6EECF244321}">
                <p14:modId xmlns:p14="http://schemas.microsoft.com/office/powerpoint/2010/main" val="3585848111"/>
              </p:ext>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Diversity &amp; Inclusion forum</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Tools and Resources</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https://aka.ms/MicrosoftAdoption</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Microsoft Adoption Hub</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Adoption resources for O365 services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O365 Champion sign up and Information</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lang="en-US">
                <a:gradFill>
                  <a:gsLst>
                    <a:gs pos="2917">
                      <a:srgbClr val="353535"/>
                    </a:gs>
                    <a:gs pos="30000">
                      <a:srgbClr val="353535"/>
                    </a:gs>
                  </a:gsLst>
                  <a:lin ang="5400000" scaled="0"/>
                </a:gradFill>
                <a:latin typeface="Segoe UI Semilight"/>
              </a:rPr>
              <a:t>M365 Learning Pathways &amp; Service Adoption Specialist course information </a:t>
            </a:r>
            <a:endPar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D83B01"/>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a:ln>
                    <a:noFill/>
                  </a:ln>
                  <a:solidFill>
                    <a:prstClr val="white"/>
                  </a:solidFill>
                  <a:effectLst/>
                  <a:uLnTx/>
                  <a:uFillTx/>
                  <a:latin typeface="Calibri" panose="020F0502020204030204"/>
                  <a:ea typeface="+mn-ea"/>
                  <a:cs typeface="+mn-cs"/>
                </a:rPr>
                <a:t>Visit Us</a:t>
              </a:r>
            </a:p>
          </p:txBody>
        </p:sp>
      </p:grpSp>
    </p:spTree>
    <p:extLst>
      <p:ext uri="{BB962C8B-B14F-4D97-AF65-F5344CB8AC3E}">
        <p14:creationId xmlns:p14="http://schemas.microsoft.com/office/powerpoint/2010/main" val="4062324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45F2F6-3CC3-4BEA-8152-D5E077E571BC}"/>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r>
              <a:rPr lang="en-US" sz="6000">
                <a:solidFill>
                  <a:srgbClr val="FFFFFF"/>
                </a:solidFill>
              </a:rPr>
              <a:t>Training Tools for Microsoft Teams</a:t>
            </a:r>
          </a:p>
        </p:txBody>
      </p:sp>
      <p:pic>
        <p:nvPicPr>
          <p:cNvPr id="5" name="Picture 4">
            <a:extLst>
              <a:ext uri="{FF2B5EF4-FFF2-40B4-BE49-F238E27FC236}">
                <a16:creationId xmlns:a16="http://schemas.microsoft.com/office/drawing/2014/main" id="{CF2726EF-7C1F-47CA-810F-CC88E7FCAB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8833" y="307731"/>
            <a:ext cx="2518331" cy="3689860"/>
          </a:xfrm>
          <a:prstGeom prst="rect">
            <a:avLst/>
          </a:prstGeom>
        </p:spPr>
      </p:pic>
      <p:pic>
        <p:nvPicPr>
          <p:cNvPr id="6" name="Picture 5">
            <a:extLst>
              <a:ext uri="{FF2B5EF4-FFF2-40B4-BE49-F238E27FC236}">
                <a16:creationId xmlns:a16="http://schemas.microsoft.com/office/drawing/2014/main" id="{338F4935-8306-46BB-A904-BDF7CC58A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9488" y="307731"/>
            <a:ext cx="2629027" cy="3689860"/>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9A1C4A2-D903-478D-926E-723479E1B2F1}"/>
              </a:ext>
            </a:extLst>
          </p:cNvPr>
          <p:cNvSpPr txBox="1"/>
          <p:nvPr/>
        </p:nvSpPr>
        <p:spPr>
          <a:xfrm>
            <a:off x="1266318" y="4049197"/>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Get Started with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https://teams.conversationalgeek.com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F8121DC4-C8BD-4093-8C52-A2B5E1ED20A3}"/>
              </a:ext>
            </a:extLst>
          </p:cNvPr>
          <p:cNvSpPr txBox="1"/>
          <p:nvPr/>
        </p:nvSpPr>
        <p:spPr>
          <a:xfrm>
            <a:off x="7451975" y="4017528"/>
            <a:ext cx="3384052" cy="498197"/>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Managers Guide to Microsoft Teams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https://teamsbook.info</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71511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E59E7-B778-4191-AA21-146296EE53F0}"/>
              </a:ext>
            </a:extLst>
          </p:cNvPr>
          <p:cNvSpPr>
            <a:spLocks noGrp="1"/>
          </p:cNvSpPr>
          <p:nvPr>
            <p:ph type="title"/>
          </p:nvPr>
        </p:nvSpPr>
        <p:spPr>
          <a:xfrm>
            <a:off x="781508" y="727315"/>
            <a:ext cx="2945423" cy="5403370"/>
          </a:xfrm>
        </p:spPr>
        <p:txBody>
          <a:bodyPr vert="horz" lIns="91440" tIns="45720" rIns="91440" bIns="45720" rtlCol="0" anchor="ctr">
            <a:normAutofit fontScale="90000"/>
          </a:bodyPr>
          <a:lstStyle/>
          <a:p>
            <a:r>
              <a:rPr lang="en-US" sz="4000" b="1" i="1" kern="1200" dirty="0">
                <a:solidFill>
                  <a:srgbClr val="FFFFFF"/>
                </a:solidFill>
                <a:latin typeface="+mj-lt"/>
                <a:ea typeface="+mj-ea"/>
                <a:cs typeface="+mj-cs"/>
              </a:rPr>
              <a:t>2020: A </a:t>
            </a:r>
            <a:r>
              <a:rPr lang="en-US" sz="4000" b="1" i="1" dirty="0">
                <a:solidFill>
                  <a:srgbClr val="FFFFFF"/>
                </a:solidFill>
              </a:rPr>
              <a:t>New Decade</a:t>
            </a:r>
            <a:br>
              <a:rPr lang="en-US" i="1" dirty="0">
                <a:solidFill>
                  <a:srgbClr val="FFFFFF"/>
                </a:solidFill>
              </a:rPr>
            </a:br>
            <a:br>
              <a:rPr lang="en-US" i="1" dirty="0">
                <a:solidFill>
                  <a:srgbClr val="FFFFFF"/>
                </a:solidFill>
              </a:rPr>
            </a:br>
            <a:r>
              <a:rPr lang="en-US" i="1" kern="1200" dirty="0">
                <a:solidFill>
                  <a:srgbClr val="FFFFFF"/>
                </a:solidFill>
                <a:latin typeface="+mj-lt"/>
                <a:ea typeface="+mj-ea"/>
                <a:cs typeface="+mj-cs"/>
              </a:rPr>
              <a:t>A satisfying career is the result of reflection, planning and steady work.   </a:t>
            </a:r>
          </a:p>
        </p:txBody>
      </p:sp>
      <p:sp>
        <p:nvSpPr>
          <p:cNvPr id="16" name="Rectangle 15">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TextBox 2">
            <a:extLst>
              <a:ext uri="{FF2B5EF4-FFF2-40B4-BE49-F238E27FC236}">
                <a16:creationId xmlns:a16="http://schemas.microsoft.com/office/drawing/2014/main" id="{56A6245F-03D9-45F3-8184-F473E934F0E2}"/>
              </a:ext>
            </a:extLst>
          </p:cNvPr>
          <p:cNvGraphicFramePr/>
          <p:nvPr>
            <p:extLst>
              <p:ext uri="{D42A27DB-BD31-4B8C-83A1-F6EECF244321}">
                <p14:modId xmlns:p14="http://schemas.microsoft.com/office/powerpoint/2010/main" val="1815856144"/>
              </p:ext>
            </p:extLst>
          </p:nvPr>
        </p:nvGraphicFramePr>
        <p:xfrm>
          <a:off x="5887066" y="465657"/>
          <a:ext cx="5466734" cy="4908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4EFE00E3-491A-4A3F-917E-5693BCF8F1D0}"/>
              </a:ext>
            </a:extLst>
          </p:cNvPr>
          <p:cNvSpPr txBox="1"/>
          <p:nvPr/>
        </p:nvSpPr>
        <p:spPr>
          <a:xfrm>
            <a:off x="5398476" y="5538056"/>
            <a:ext cx="6484463" cy="954107"/>
          </a:xfrm>
          <a:prstGeom prst="rect">
            <a:avLst/>
          </a:prstGeom>
          <a:solidFill>
            <a:srgbClr val="00B050"/>
          </a:solidFill>
        </p:spPr>
        <p:txBody>
          <a:bodyPr wrap="square" rtlCol="0">
            <a:spAutoFit/>
          </a:bodyPr>
          <a:lstStyle/>
          <a:p>
            <a:pPr algn="ctr"/>
            <a:r>
              <a:rPr lang="en-US" sz="2800" i="1" dirty="0">
                <a:solidFill>
                  <a:schemeClr val="bg1"/>
                </a:solidFill>
              </a:rPr>
              <a:t>The impossible becomes possible             with our </a:t>
            </a:r>
            <a:r>
              <a:rPr lang="en-US" sz="2800" i="1" u="sng" dirty="0">
                <a:solidFill>
                  <a:schemeClr val="bg1"/>
                </a:solidFill>
              </a:rPr>
              <a:t>community</a:t>
            </a:r>
          </a:p>
        </p:txBody>
      </p:sp>
    </p:spTree>
    <p:extLst>
      <p:ext uri="{BB962C8B-B14F-4D97-AF65-F5344CB8AC3E}">
        <p14:creationId xmlns:p14="http://schemas.microsoft.com/office/powerpoint/2010/main" val="626340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22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125071-A334-47FF-943A-3C11E0C667B5}"/>
              </a:ext>
            </a:extLst>
          </p:cNvPr>
          <p:cNvSpPr>
            <a:spLocks noGrp="1"/>
          </p:cNvSpPr>
          <p:nvPr>
            <p:ph type="title"/>
          </p:nvPr>
        </p:nvSpPr>
        <p:spPr>
          <a:xfrm>
            <a:off x="524256" y="4767072"/>
            <a:ext cx="6594189" cy="699663"/>
          </a:xfrm>
        </p:spPr>
        <p:txBody>
          <a:bodyPr vert="horz" lIns="91440" tIns="45720" rIns="91440" bIns="45720" rtlCol="0" anchor="ctr">
            <a:normAutofit/>
          </a:bodyPr>
          <a:lstStyle/>
          <a:p>
            <a:pPr algn="r"/>
            <a:r>
              <a:rPr lang="en-US" sz="4400" kern="1200">
                <a:solidFill>
                  <a:srgbClr val="FFFFFF"/>
                </a:solidFill>
                <a:latin typeface="+mj-lt"/>
                <a:ea typeface="+mj-ea"/>
                <a:cs typeface="+mj-cs"/>
              </a:rPr>
              <a:t>Events</a:t>
            </a:r>
          </a:p>
        </p:txBody>
      </p:sp>
      <p:pic>
        <p:nvPicPr>
          <p:cNvPr id="3" name="Picture 2" descr="A group of people looking at a computer&#10;&#10;Description automatically generated">
            <a:extLst>
              <a:ext uri="{FF2B5EF4-FFF2-40B4-BE49-F238E27FC236}">
                <a16:creationId xmlns:a16="http://schemas.microsoft.com/office/drawing/2014/main" id="{A88A2D47-C249-4AA7-BDDD-FEA7012EB8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10"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866CB75-6787-43B0-A290-12913BB24C40}"/>
              </a:ext>
            </a:extLst>
          </p:cNvPr>
          <p:cNvSpPr txBox="1">
            <a:spLocks/>
          </p:cNvSpPr>
          <p:nvPr/>
        </p:nvSpPr>
        <p:spPr>
          <a:xfrm>
            <a:off x="8029319" y="917725"/>
            <a:ext cx="3424739" cy="4852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000" kern="1200" dirty="0">
                <a:solidFill>
                  <a:srgbClr val="FFFFFF"/>
                </a:solidFill>
                <a:latin typeface="+mn-lt"/>
                <a:ea typeface="+mn-ea"/>
                <a:cs typeface="+mn-cs"/>
              </a:rPr>
              <a:t>O365 Champion Mixer @ MITT</a:t>
            </a:r>
          </a:p>
          <a:p>
            <a:pPr>
              <a:spcAft>
                <a:spcPts val="600"/>
              </a:spcAft>
            </a:pPr>
            <a:endParaRPr lang="en-US" sz="3000" kern="1200" dirty="0">
              <a:solidFill>
                <a:srgbClr val="FFFFFF"/>
              </a:solidFill>
              <a:latin typeface="+mn-lt"/>
              <a:ea typeface="+mn-ea"/>
              <a:cs typeface="+mn-cs"/>
            </a:endParaRPr>
          </a:p>
          <a:p>
            <a:pPr>
              <a:spcAft>
                <a:spcPts val="600"/>
              </a:spcAft>
            </a:pPr>
            <a:endParaRPr lang="en-US" sz="3000" kern="1200" dirty="0">
              <a:solidFill>
                <a:srgbClr val="FFFFFF"/>
              </a:solidFill>
              <a:latin typeface="+mn-lt"/>
              <a:ea typeface="+mn-ea"/>
              <a:cs typeface="+mn-cs"/>
            </a:endParaRPr>
          </a:p>
          <a:p>
            <a:pPr>
              <a:spcAft>
                <a:spcPts val="600"/>
              </a:spcAft>
            </a:pPr>
            <a:r>
              <a:rPr lang="en-US" sz="3000" dirty="0">
                <a:solidFill>
                  <a:srgbClr val="FFFFFF"/>
                </a:solidFill>
                <a:latin typeface="+mn-lt"/>
                <a:ea typeface="+mn-ea"/>
                <a:cs typeface="+mn-cs"/>
              </a:rPr>
              <a:t>February 6</a:t>
            </a:r>
            <a:r>
              <a:rPr lang="en-US" sz="3000" baseline="30000" dirty="0">
                <a:solidFill>
                  <a:srgbClr val="FFFFFF"/>
                </a:solidFill>
                <a:latin typeface="+mn-lt"/>
                <a:ea typeface="+mn-ea"/>
                <a:cs typeface="+mn-cs"/>
              </a:rPr>
              <a:t>th</a:t>
            </a:r>
            <a:r>
              <a:rPr lang="en-US" sz="3000" dirty="0">
                <a:solidFill>
                  <a:srgbClr val="FFFFFF"/>
                </a:solidFill>
                <a:latin typeface="+mn-lt"/>
                <a:ea typeface="+mn-ea"/>
                <a:cs typeface="+mn-cs"/>
              </a:rPr>
              <a:t> –      Washington DC</a:t>
            </a:r>
            <a:endParaRPr lang="en-US" sz="3000" kern="1200" dirty="0">
              <a:solidFill>
                <a:srgbClr val="FFFFFF"/>
              </a:solidFill>
              <a:latin typeface="+mn-lt"/>
              <a:ea typeface="+mn-ea"/>
              <a:cs typeface="+mn-cs"/>
            </a:endParaRPr>
          </a:p>
          <a:p>
            <a:pPr>
              <a:spcAft>
                <a:spcPts val="600"/>
              </a:spcAft>
            </a:pPr>
            <a:endParaRPr lang="en-US" sz="3000" kern="1200" dirty="0">
              <a:solidFill>
                <a:srgbClr val="FFFFFF"/>
              </a:solidFill>
              <a:latin typeface="+mn-lt"/>
              <a:ea typeface="+mn-ea"/>
              <a:cs typeface="+mn-cs"/>
            </a:endParaRPr>
          </a:p>
          <a:p>
            <a:pPr>
              <a:spcAft>
                <a:spcPts val="600"/>
              </a:spcAft>
            </a:pPr>
            <a:r>
              <a:rPr lang="en-US" sz="1700" kern="1200" dirty="0">
                <a:solidFill>
                  <a:srgbClr val="FFFFFF"/>
                </a:solidFill>
                <a:latin typeface="+mn-lt"/>
                <a:ea typeface="+mn-ea"/>
                <a:cs typeface="+mn-cs"/>
              </a:rPr>
              <a:t>Register @ https://aka.ms/O365ChampionMixer</a:t>
            </a:r>
          </a:p>
          <a:p>
            <a:pPr indent="-228600">
              <a:spcAft>
                <a:spcPts val="600"/>
              </a:spcAft>
              <a:buFont typeface="Arial" panose="020B0604020202020204" pitchFamily="34" charset="0"/>
              <a:buChar char="•"/>
            </a:pPr>
            <a:endParaRPr lang="en-US" sz="1700" kern="1200" dirty="0">
              <a:solidFill>
                <a:srgbClr val="FFFFFF"/>
              </a:solidFill>
              <a:latin typeface="+mn-lt"/>
              <a:ea typeface="+mn-ea"/>
              <a:cs typeface="+mn-cs"/>
            </a:endParaRPr>
          </a:p>
        </p:txBody>
      </p:sp>
      <p:sp>
        <p:nvSpPr>
          <p:cNvPr id="4" name="Rectangle 3">
            <a:extLst>
              <a:ext uri="{FF2B5EF4-FFF2-40B4-BE49-F238E27FC236}">
                <a16:creationId xmlns:a16="http://schemas.microsoft.com/office/drawing/2014/main" id="{E342F540-7CEB-427E-B375-3BCB7812E37B}"/>
              </a:ext>
            </a:extLst>
          </p:cNvPr>
          <p:cNvSpPr/>
          <p:nvPr/>
        </p:nvSpPr>
        <p:spPr>
          <a:xfrm>
            <a:off x="321732" y="5836603"/>
            <a:ext cx="11542722" cy="69966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a:t>It’s not too late!  Make your voice heard!</a:t>
            </a:r>
          </a:p>
          <a:p>
            <a:pPr algn="ctr"/>
            <a:r>
              <a:rPr lang="en-US" sz="2000"/>
              <a:t>Complete our survey at https://aka.ms/O365ChampionSurvey</a:t>
            </a:r>
          </a:p>
        </p:txBody>
      </p:sp>
    </p:spTree>
    <p:extLst>
      <p:ext uri="{BB962C8B-B14F-4D97-AF65-F5344CB8AC3E}">
        <p14:creationId xmlns:p14="http://schemas.microsoft.com/office/powerpoint/2010/main" val="3623331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067FD4D-C891-4D01-8A04-2BD70F1D1CAC}"/>
              </a:ext>
            </a:extLst>
          </p:cNvPr>
          <p:cNvPicPr>
            <a:picLocks noChangeAspect="1"/>
          </p:cNvPicPr>
          <p:nvPr/>
        </p:nvPicPr>
        <p:blipFill rotWithShape="1">
          <a:blip r:embed="rId2" cstate="screen">
            <a:duotone>
              <a:prstClr val="black"/>
              <a:schemeClr val="tx2">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B514371-F5F5-4725-A9AB-9CB0213225F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O365 Champion Schedule &amp; Topics </a:t>
            </a:r>
            <a:br>
              <a:rPr lang="en-US"/>
            </a:br>
            <a:r>
              <a:rPr lang="en-US"/>
              <a:t>January to June, 2020</a:t>
            </a:r>
          </a:p>
        </p:txBody>
      </p:sp>
      <p:sp>
        <p:nvSpPr>
          <p:cNvPr id="4" name="TextBox 3">
            <a:extLst>
              <a:ext uri="{FF2B5EF4-FFF2-40B4-BE49-F238E27FC236}">
                <a16:creationId xmlns:a16="http://schemas.microsoft.com/office/drawing/2014/main" id="{5F9B114D-BE43-4E82-9D27-6BA3F19767E5}"/>
              </a:ext>
            </a:extLst>
          </p:cNvPr>
          <p:cNvSpPr txBox="1"/>
          <p:nvPr/>
        </p:nvSpPr>
        <p:spPr>
          <a:xfrm>
            <a:off x="5446984" y="5315363"/>
            <a:ext cx="6158862" cy="707886"/>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Stay tuned for more on our #BetterTogether webinar series on our blog at https://aka.ms/DriveAdoption</a:t>
            </a:r>
          </a:p>
        </p:txBody>
      </p:sp>
      <p:graphicFrame>
        <p:nvGraphicFramePr>
          <p:cNvPr id="14" name="TextBox 2">
            <a:extLst>
              <a:ext uri="{FF2B5EF4-FFF2-40B4-BE49-F238E27FC236}">
                <a16:creationId xmlns:a16="http://schemas.microsoft.com/office/drawing/2014/main" id="{894D798C-530B-40AC-9575-C5BD1225AACC}"/>
              </a:ext>
            </a:extLst>
          </p:cNvPr>
          <p:cNvGraphicFramePr/>
          <p:nvPr>
            <p:extLst>
              <p:ext uri="{D42A27DB-BD31-4B8C-83A1-F6EECF244321}">
                <p14:modId xmlns:p14="http://schemas.microsoft.com/office/powerpoint/2010/main" val="1246650561"/>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BA980EE-4DB4-4E23-B946-B2B0F6632BDA}"/>
              </a:ext>
            </a:extLst>
          </p:cNvPr>
          <p:cNvSpPr txBox="1"/>
          <p:nvPr/>
        </p:nvSpPr>
        <p:spPr>
          <a:xfrm>
            <a:off x="334608" y="5315363"/>
            <a:ext cx="4860330" cy="707886"/>
          </a:xfrm>
          <a:prstGeom prst="rect">
            <a:avLst/>
          </a:prstGeom>
          <a:solidFill>
            <a:srgbClr val="5B9BD5"/>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Every month we’ll share a new                                  Champion Tip for Microsoft Teams</a:t>
            </a:r>
          </a:p>
        </p:txBody>
      </p:sp>
    </p:spTree>
    <p:extLst>
      <p:ext uri="{BB962C8B-B14F-4D97-AF65-F5344CB8AC3E}">
        <p14:creationId xmlns:p14="http://schemas.microsoft.com/office/powerpoint/2010/main" val="31593933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067FD4D-C891-4D01-8A04-2BD70F1D1CAC}"/>
              </a:ext>
            </a:extLst>
          </p:cNvPr>
          <p:cNvPicPr>
            <a:picLocks noChangeAspect="1"/>
          </p:cNvPicPr>
          <p:nvPr/>
        </p:nvPicPr>
        <p:blipFill rotWithShape="1">
          <a:blip r:embed="rId2" cstate="screen">
            <a:duotone>
              <a:prstClr val="black"/>
              <a:schemeClr val="tx2">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B514371-F5F5-4725-A9AB-9CB0213225FC}"/>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r>
              <a:rPr lang="en-US" b="1" dirty="0"/>
              <a:t>Preview:  </a:t>
            </a:r>
            <a:r>
              <a:rPr lang="en-US" dirty="0"/>
              <a:t>#BetterTogether Webinar Series</a:t>
            </a:r>
            <a:br>
              <a:rPr lang="en-US" dirty="0"/>
            </a:br>
            <a:r>
              <a:rPr lang="en-US" dirty="0"/>
              <a:t>Deep Dive How To Topics - January to March 2020</a:t>
            </a:r>
          </a:p>
        </p:txBody>
      </p:sp>
      <p:sp>
        <p:nvSpPr>
          <p:cNvPr id="4" name="TextBox 3">
            <a:extLst>
              <a:ext uri="{FF2B5EF4-FFF2-40B4-BE49-F238E27FC236}">
                <a16:creationId xmlns:a16="http://schemas.microsoft.com/office/drawing/2014/main" id="{5F9B114D-BE43-4E82-9D27-6BA3F19767E5}"/>
              </a:ext>
            </a:extLst>
          </p:cNvPr>
          <p:cNvSpPr txBox="1"/>
          <p:nvPr/>
        </p:nvSpPr>
        <p:spPr>
          <a:xfrm>
            <a:off x="5446984" y="5315363"/>
            <a:ext cx="6158862" cy="1015663"/>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Join our Office 365 Champion’s program for getting started topics and adoption guidance at https://aka.ms/O365Champions</a:t>
            </a:r>
          </a:p>
        </p:txBody>
      </p:sp>
      <p:graphicFrame>
        <p:nvGraphicFramePr>
          <p:cNvPr id="14" name="TextBox 2">
            <a:extLst>
              <a:ext uri="{FF2B5EF4-FFF2-40B4-BE49-F238E27FC236}">
                <a16:creationId xmlns:a16="http://schemas.microsoft.com/office/drawing/2014/main" id="{894D798C-530B-40AC-9575-C5BD1225AACC}"/>
              </a:ext>
            </a:extLst>
          </p:cNvPr>
          <p:cNvGraphicFramePr/>
          <p:nvPr>
            <p:extLst>
              <p:ext uri="{D42A27DB-BD31-4B8C-83A1-F6EECF244321}">
                <p14:modId xmlns:p14="http://schemas.microsoft.com/office/powerpoint/2010/main" val="3281034799"/>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BA980EE-4DB4-4E23-B946-B2B0F6632BDA}"/>
              </a:ext>
            </a:extLst>
          </p:cNvPr>
          <p:cNvSpPr txBox="1"/>
          <p:nvPr/>
        </p:nvSpPr>
        <p:spPr>
          <a:xfrm>
            <a:off x="334608" y="5315363"/>
            <a:ext cx="4860330" cy="1015663"/>
          </a:xfrm>
          <a:prstGeom prst="rect">
            <a:avLst/>
          </a:prstGeom>
          <a:solidFill>
            <a:srgbClr val="5B9BD5"/>
          </a:solidFill>
          <a:effectLst>
            <a:outerShdw blurRad="50800" dist="38100" dir="2700000" algn="tl" rotWithShape="0">
              <a:prstClr val="black">
                <a:alpha val="40000"/>
              </a:prstClr>
            </a:outerShdw>
          </a:effectLst>
        </p:spPr>
        <p:txBody>
          <a:bodyPr wrap="square" rtlCol="0">
            <a:spAutoFit/>
          </a:bodyPr>
          <a:lstStyle/>
          <a:p>
            <a:pPr>
              <a:spcAft>
                <a:spcPts val="600"/>
              </a:spcAft>
            </a:pPr>
            <a:r>
              <a:rPr lang="en-US" sz="2000" i="1" dirty="0">
                <a:solidFill>
                  <a:schemeClr val="bg1"/>
                </a:solidFill>
              </a:rPr>
              <a:t>Each webinar is 90 minutes and demonstrates how to build the solutions outlined</a:t>
            </a:r>
          </a:p>
        </p:txBody>
      </p:sp>
    </p:spTree>
    <p:extLst>
      <p:ext uri="{BB962C8B-B14F-4D97-AF65-F5344CB8AC3E}">
        <p14:creationId xmlns:p14="http://schemas.microsoft.com/office/powerpoint/2010/main" val="185543937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hite Template">
  <a:themeElements>
    <a:clrScheme name="Ashwin's Colors">
      <a:dk1>
        <a:srgbClr val="262626"/>
      </a:dk1>
      <a:lt1>
        <a:srgbClr val="FFFFFF"/>
      </a:lt1>
      <a:dk2>
        <a:srgbClr val="595959"/>
      </a:dk2>
      <a:lt2>
        <a:srgbClr val="F5F5F5"/>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5.xml><?xml version="1.0" encoding="utf-8"?>
<a:theme xmlns:a="http://schemas.openxmlformats.org/drawingml/2006/main" name="SOYS FY20">
  <a:themeElements>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M365 2019 Heavy">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OYS Template 2019" id="{E452F172-4C37-4EF2-98F0-C11A01E9EDE4}" vid="{7C2B9784-18ED-4D5A-BD60-DBAED6C75D4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2.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1" ma:contentTypeDescription="Create a new document." ma:contentTypeScope="" ma:versionID="da23c0cce42e47311f4283dc209cb1a3">
  <xsd:schema xmlns:xsd="http://www.w3.org/2001/XMLSchema" xmlns:xs="http://www.w3.org/2001/XMLSchema" xmlns:p="http://schemas.microsoft.com/office/2006/metadata/properties" xmlns:ns2="d676db8d-d3a2-4010-9104-a6d8cd8d837d" xmlns:ns3="305e8b09-682e-4eac-98e6-2927ef653918" targetNamespace="http://schemas.microsoft.com/office/2006/metadata/properties" ma:root="true" ma:fieldsID="eac147d45accfa1f92ea8b7c3ce53383" ns2:_="" ns3:_="">
    <xsd:import namespace="d676db8d-d3a2-4010-9104-a6d8cd8d837d"/>
    <xsd:import namespace="305e8b09-682e-4eac-98e6-2927ef6539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5ECC33-E341-4CBA-9A92-ABCDADCAE649}">
  <ds:schemaRefs>
    <ds:schemaRef ds:uri="http://schemas.microsoft.com/office/2006/metadata/properties"/>
    <ds:schemaRef ds:uri="http://schemas.microsoft.com/office/infopath/2007/PartnerControls"/>
    <ds:schemaRef ds:uri="305e8b09-682e-4eac-98e6-2927ef653918"/>
  </ds:schemaRefs>
</ds:datastoreItem>
</file>

<file path=customXml/itemProps2.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3.xml><?xml version="1.0" encoding="utf-8"?>
<ds:datastoreItem xmlns:ds="http://schemas.openxmlformats.org/officeDocument/2006/customXml" ds:itemID="{32E7CE8C-BCF8-4BF6-81DD-F0CB6650AA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6db8d-d3a2-4010-9104-a6d8cd8d837d"/>
    <ds:schemaRef ds:uri="305e8b09-682e-4eac-98e6-2927ef653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368</TotalTime>
  <Words>2966</Words>
  <Application>Microsoft Office PowerPoint</Application>
  <PresentationFormat>Widescreen</PresentationFormat>
  <Paragraphs>516</Paragraphs>
  <Slides>38</Slides>
  <Notes>28</Notes>
  <HiddenSlides>0</HiddenSlides>
  <MMClips>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38</vt:i4>
      </vt:variant>
    </vt:vector>
  </HeadingPairs>
  <TitlesOfParts>
    <vt:vector size="61" baseType="lpstr">
      <vt:lpstr>Arial</vt:lpstr>
      <vt:lpstr>Calibri</vt:lpstr>
      <vt:lpstr>Calibri Light</vt:lpstr>
      <vt:lpstr>Consolas</vt:lpstr>
      <vt:lpstr>Segoe UI</vt:lpstr>
      <vt:lpstr>Segoe UI Light</vt:lpstr>
      <vt:lpstr>Segoe UI Semibold</vt:lpstr>
      <vt:lpstr>Segoe UI Semibold </vt:lpstr>
      <vt:lpstr>Segoe UI Semilight</vt:lpstr>
      <vt:lpstr>Segoe WP Black</vt:lpstr>
      <vt:lpstr>Segoe WP Semibold</vt:lpstr>
      <vt:lpstr>Skype Assets</vt:lpstr>
      <vt:lpstr>Skype Assets Light</vt:lpstr>
      <vt:lpstr>Times New Roman</vt:lpstr>
      <vt:lpstr>Wingdings</vt:lpstr>
      <vt:lpstr>5-50203_Microsoft_Ignite_Template</vt:lpstr>
      <vt:lpstr>Theme1</vt:lpstr>
      <vt:lpstr>Office Theme</vt:lpstr>
      <vt:lpstr>1_White Template</vt:lpstr>
      <vt:lpstr>SOYS FY20</vt:lpstr>
      <vt:lpstr>Office Theme</vt:lpstr>
      <vt:lpstr>Microsoft 365 PPT Template - 2018</vt:lpstr>
      <vt:lpstr>Office Theme</vt:lpstr>
      <vt:lpstr>PowerPoint Presentation</vt:lpstr>
      <vt:lpstr>The successful adoption of Microsoft 365 represents a change in behavior.    It is more than a set of products—it is a fundamentally different way of working.   This change is about people. And we are here to help. </vt:lpstr>
      <vt:lpstr>PowerPoint Presentation</vt:lpstr>
      <vt:lpstr>PowerPoint Presentation</vt:lpstr>
      <vt:lpstr>Training Tools for Microsoft Teams</vt:lpstr>
      <vt:lpstr>2020: A New Decade  A satisfying career is the result of reflection, planning and steady work.   </vt:lpstr>
      <vt:lpstr>Events</vt:lpstr>
      <vt:lpstr>O365 Champion Schedule &amp; Topics  January to June, 2020</vt:lpstr>
      <vt:lpstr>Preview:  #BetterTogether Webinar Series Deep Dive How To Topics - January to March 2020</vt:lpstr>
      <vt:lpstr>Transforming Communication  Microsoft Stream &amp; Live Events (with Yammer &amp; Teams!)</vt:lpstr>
      <vt:lpstr>Types of Meetings</vt:lpstr>
      <vt:lpstr>Purpose of Meetings</vt:lpstr>
      <vt:lpstr>The Characteristics of Workplace Communication</vt:lpstr>
      <vt:lpstr>PowerPoint Presentation</vt:lpstr>
      <vt:lpstr>PowerPoint Presentation</vt:lpstr>
      <vt:lpstr>Microsoft Stream: Video that powers Microsoft 365</vt:lpstr>
      <vt:lpstr>Microsoft Stream as a video hub in Microsoft 365 </vt:lpstr>
      <vt:lpstr>Microsoft Stream as a video platform in Microsoft 365</vt:lpstr>
      <vt:lpstr>Microsoft Stream as a communication tool for Microsoft 365</vt:lpstr>
      <vt:lpstr>DEMO</vt:lpstr>
      <vt:lpstr>Microsoft 365 live events </vt:lpstr>
      <vt:lpstr>Microsoft 365 Live Events </vt:lpstr>
      <vt:lpstr>Create more effective communications for employees, customers and partners </vt:lpstr>
      <vt:lpstr>Infusing fun into the culture and making everyone feel more connected</vt:lpstr>
      <vt:lpstr>Meetings versus events – what’s the difference? </vt:lpstr>
      <vt:lpstr>Define the roles of your support team </vt:lpstr>
      <vt:lpstr>Live events in Yammer</vt:lpstr>
      <vt:lpstr>Live events in Stream</vt:lpstr>
      <vt:lpstr>Live events in Teams</vt:lpstr>
      <vt:lpstr>Best Practices: Scheduling &amp; Inviting</vt:lpstr>
      <vt:lpstr>Best Practices: Equipment &amp; Delivery</vt:lpstr>
      <vt:lpstr>PowerPoint Presentation</vt:lpstr>
      <vt:lpstr>Stream Roadmap</vt:lpstr>
      <vt:lpstr>Resources  Monthly Resources:  https://aka.ms/O365ChampionResources  Forum: https://aka.ms/DriveAdoption    Ignite Overview https://aka.ms/AdoptionatIgnite   </vt:lpstr>
      <vt:lpstr>PowerPoint Presentation</vt:lpstr>
      <vt:lpstr>Training Tools for Microsoft Teams</vt:lpstr>
      <vt:lpstr>PowerPoint Presentation</vt:lpstr>
      <vt:lpstr>Current Survey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2</cp:revision>
  <dcterms:created xsi:type="dcterms:W3CDTF">2019-12-18T08:35:57Z</dcterms:created>
  <dcterms:modified xsi:type="dcterms:W3CDTF">2019-12-18T20:04:52Z</dcterms:modified>
</cp:coreProperties>
</file>