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6.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1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1.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2.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0" r:id="rId5"/>
    <p:sldMasterId id="2147483709" r:id="rId6"/>
    <p:sldMasterId id="2147483735" r:id="rId7"/>
    <p:sldMasterId id="2147483751" r:id="rId8"/>
    <p:sldMasterId id="2147483782" r:id="rId9"/>
    <p:sldMasterId id="2147483813" r:id="rId10"/>
    <p:sldMasterId id="2147483862" r:id="rId11"/>
    <p:sldMasterId id="2147483872" r:id="rId12"/>
    <p:sldMasterId id="2147483886" r:id="rId13"/>
    <p:sldMasterId id="2147483909" r:id="rId14"/>
    <p:sldMasterId id="2147483940" r:id="rId15"/>
    <p:sldMasterId id="2147483955" r:id="rId16"/>
  </p:sldMasterIdLst>
  <p:notesMasterIdLst>
    <p:notesMasterId r:id="rId43"/>
  </p:notesMasterIdLst>
  <p:sldIdLst>
    <p:sldId id="259" r:id="rId17"/>
    <p:sldId id="5580" r:id="rId18"/>
    <p:sldId id="5582" r:id="rId19"/>
    <p:sldId id="1566" r:id="rId20"/>
    <p:sldId id="5743" r:id="rId21"/>
    <p:sldId id="5746" r:id="rId22"/>
    <p:sldId id="5744" r:id="rId23"/>
    <p:sldId id="5592" r:id="rId24"/>
    <p:sldId id="262" r:id="rId25"/>
    <p:sldId id="5748" r:id="rId26"/>
    <p:sldId id="5749" r:id="rId27"/>
    <p:sldId id="5752" r:id="rId28"/>
    <p:sldId id="1143" r:id="rId29"/>
    <p:sldId id="5745" r:id="rId30"/>
    <p:sldId id="5747" r:id="rId31"/>
    <p:sldId id="5753" r:id="rId32"/>
    <p:sldId id="5754" r:id="rId33"/>
    <p:sldId id="5751" r:id="rId34"/>
    <p:sldId id="5703" r:id="rId35"/>
    <p:sldId id="265" r:id="rId36"/>
    <p:sldId id="2613" r:id="rId37"/>
    <p:sldId id="5555" r:id="rId38"/>
    <p:sldId id="5556" r:id="rId39"/>
    <p:sldId id="5557" r:id="rId40"/>
    <p:sldId id="5558" r:id="rId41"/>
    <p:sldId id="5559"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728" autoAdjust="0"/>
    <p:restoredTop sz="83105" autoAdjust="0"/>
  </p:normalViewPr>
  <p:slideViewPr>
    <p:cSldViewPr snapToGrid="0">
      <p:cViewPr varScale="1">
        <p:scale>
          <a:sx n="91" d="100"/>
          <a:sy n="91" d="100"/>
        </p:scale>
        <p:origin x="163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41"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ata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ata4.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svg"/><Relationship Id="rId1" Type="http://schemas.openxmlformats.org/officeDocument/2006/relationships/image" Target="../media/image101.png"/><Relationship Id="rId6" Type="http://schemas.openxmlformats.org/officeDocument/2006/relationships/image" Target="../media/image106.svg"/><Relationship Id="rId5" Type="http://schemas.openxmlformats.org/officeDocument/2006/relationships/image" Target="../media/image105.png"/><Relationship Id="rId4" Type="http://schemas.openxmlformats.org/officeDocument/2006/relationships/image" Target="../media/image104.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19.sv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svg"/><Relationship Id="rId1" Type="http://schemas.openxmlformats.org/officeDocument/2006/relationships/image" Target="../media/image112.png"/><Relationship Id="rId6" Type="http://schemas.openxmlformats.org/officeDocument/2006/relationships/image" Target="../media/image117.svg"/><Relationship Id="rId5" Type="http://schemas.openxmlformats.org/officeDocument/2006/relationships/image" Target="../media/image116.png"/><Relationship Id="rId4" Type="http://schemas.openxmlformats.org/officeDocument/2006/relationships/image" Target="../media/image115.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86FED1-1012-4405-A2D4-539051B030F0}"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C0BD772-B663-4116-8A2A-C5DD3D8D9F4B}">
      <dgm:prSet phldrT="[Text]"/>
      <dgm:spPr/>
      <dgm:t>
        <a:bodyPr/>
        <a:lstStyle/>
        <a:p>
          <a:r>
            <a:rPr lang="en-US"/>
            <a:t> </a:t>
          </a:r>
        </a:p>
      </dgm:t>
    </dgm:pt>
    <dgm:pt modelId="{3ADA8034-12EF-4734-A9D2-4752BB93CE60}" type="parTrans" cxnId="{F2B9E37E-8CEE-44CC-A4A1-90152B5FAA4A}">
      <dgm:prSet/>
      <dgm:spPr/>
      <dgm:t>
        <a:bodyPr/>
        <a:lstStyle/>
        <a:p>
          <a:endParaRPr lang="en-US"/>
        </a:p>
      </dgm:t>
    </dgm:pt>
    <dgm:pt modelId="{5297D9B0-4674-4BE0-BF8E-07AD47C51826}" type="sibTrans" cxnId="{F2B9E37E-8CEE-44CC-A4A1-90152B5FAA4A}">
      <dgm:prSet/>
      <dgm:spPr/>
      <dgm:t>
        <a:bodyPr/>
        <a:lstStyle/>
        <a:p>
          <a:endParaRPr lang="en-US"/>
        </a:p>
      </dgm:t>
    </dgm:pt>
    <dgm:pt modelId="{778CC614-2CEB-4BC7-923C-196348133B05}">
      <dgm:prSet phldrT="[Text]" custT="1"/>
      <dgm:spPr/>
      <dgm:t>
        <a:bodyPr/>
        <a:lstStyle/>
        <a:p>
          <a:r>
            <a:rPr lang="en-US" sz="3600" dirty="0"/>
            <a:t>Inspiration</a:t>
          </a:r>
          <a:endParaRPr lang="en-US" sz="3300" dirty="0"/>
        </a:p>
      </dgm:t>
    </dgm:pt>
    <dgm:pt modelId="{7FC04FE8-9853-416A-8A8B-ACA775568A18}" type="parTrans" cxnId="{FD764F12-BA4F-4790-860F-23D3B7804FDD}">
      <dgm:prSet/>
      <dgm:spPr/>
      <dgm:t>
        <a:bodyPr/>
        <a:lstStyle/>
        <a:p>
          <a:endParaRPr lang="en-US"/>
        </a:p>
      </dgm:t>
    </dgm:pt>
    <dgm:pt modelId="{D87EAB61-E02B-4B46-98D3-34317521998B}" type="sibTrans" cxnId="{FD764F12-BA4F-4790-860F-23D3B7804FDD}">
      <dgm:prSet/>
      <dgm:spPr/>
      <dgm:t>
        <a:bodyPr/>
        <a:lstStyle/>
        <a:p>
          <a:endParaRPr lang="en-US"/>
        </a:p>
      </dgm:t>
    </dgm:pt>
    <dgm:pt modelId="{3F27C19F-60DD-461C-9A0B-EA256CCE39EB}">
      <dgm:prSet phldrT="[Text]"/>
      <dgm:spPr/>
      <dgm:t>
        <a:bodyPr/>
        <a:lstStyle/>
        <a:p>
          <a:r>
            <a:rPr lang="en-US" dirty="0"/>
            <a:t>Information </a:t>
          </a:r>
        </a:p>
      </dgm:t>
    </dgm:pt>
    <dgm:pt modelId="{8FAF4F38-E311-4CAB-B4D2-45EA379C7331}" type="parTrans" cxnId="{1752D45F-3152-4984-BC6B-7057D407CF4D}">
      <dgm:prSet/>
      <dgm:spPr/>
      <dgm:t>
        <a:bodyPr/>
        <a:lstStyle/>
        <a:p>
          <a:endParaRPr lang="en-US"/>
        </a:p>
      </dgm:t>
    </dgm:pt>
    <dgm:pt modelId="{120A20AA-11EB-4F6D-BAAE-8FD461EDF724}" type="sibTrans" cxnId="{1752D45F-3152-4984-BC6B-7057D407CF4D}">
      <dgm:prSet/>
      <dgm:spPr/>
      <dgm:t>
        <a:bodyPr/>
        <a:lstStyle/>
        <a:p>
          <a:endParaRPr lang="en-US"/>
        </a:p>
      </dgm:t>
    </dgm:pt>
    <dgm:pt modelId="{3B382375-011B-43A1-8C99-15CAFA32B2C3}">
      <dgm:prSet phldrT="[Text]"/>
      <dgm:spPr/>
      <dgm:t>
        <a:bodyPr/>
        <a:lstStyle/>
        <a:p>
          <a:r>
            <a:rPr lang="en-US" dirty="0"/>
            <a:t>Tools </a:t>
          </a:r>
        </a:p>
      </dgm:t>
    </dgm:pt>
    <dgm:pt modelId="{EE7ADD22-FE24-492B-AD2A-013233C443BE}" type="parTrans" cxnId="{AF6AB9B6-B698-4D2B-8109-433CFF9D1273}">
      <dgm:prSet/>
      <dgm:spPr/>
      <dgm:t>
        <a:bodyPr/>
        <a:lstStyle/>
        <a:p>
          <a:endParaRPr lang="en-US"/>
        </a:p>
      </dgm:t>
    </dgm:pt>
    <dgm:pt modelId="{D7C88866-E459-481B-A690-1A56E2CBB227}" type="sibTrans" cxnId="{AF6AB9B6-B698-4D2B-8109-433CFF9D1273}">
      <dgm:prSet/>
      <dgm:spPr/>
      <dgm:t>
        <a:bodyPr/>
        <a:lstStyle/>
        <a:p>
          <a:endParaRPr lang="en-US"/>
        </a:p>
      </dgm:t>
    </dgm:pt>
    <dgm:pt modelId="{6CB22AC8-126F-49A5-9589-A51FDE0AB8FF}">
      <dgm:prSet phldrT="[Text]"/>
      <dgm:spPr/>
      <dgm:t>
        <a:bodyPr/>
        <a:lstStyle/>
        <a:p>
          <a:r>
            <a:rPr lang="en-US" dirty="0"/>
            <a:t>Microsoft Build</a:t>
          </a:r>
        </a:p>
      </dgm:t>
    </dgm:pt>
    <dgm:pt modelId="{A26D3A94-2F25-4DD3-970F-06FB8588B816}" type="parTrans" cxnId="{658412A2-82D8-494F-9109-58B485014664}">
      <dgm:prSet/>
      <dgm:spPr/>
      <dgm:t>
        <a:bodyPr/>
        <a:lstStyle/>
        <a:p>
          <a:endParaRPr lang="en-US"/>
        </a:p>
      </dgm:t>
    </dgm:pt>
    <dgm:pt modelId="{51AE01C2-E256-4783-A7FC-6DACD6951BBE}" type="sibTrans" cxnId="{658412A2-82D8-494F-9109-58B485014664}">
      <dgm:prSet/>
      <dgm:spPr/>
      <dgm:t>
        <a:bodyPr/>
        <a:lstStyle/>
        <a:p>
          <a:endParaRPr lang="en-US"/>
        </a:p>
      </dgm:t>
    </dgm:pt>
    <dgm:pt modelId="{6EC791DD-6EDA-49A2-9380-E7D66895200D}">
      <dgm:prSet phldrT="[Text]"/>
      <dgm:spPr/>
      <dgm:t>
        <a:bodyPr/>
        <a:lstStyle/>
        <a:p>
          <a:r>
            <a:rPr lang="en-US" dirty="0"/>
            <a:t>PowerApps Templates</a:t>
          </a:r>
        </a:p>
      </dgm:t>
    </dgm:pt>
    <dgm:pt modelId="{55E7CB41-5D1B-4DA0-B619-DF228EB5BE89}" type="parTrans" cxnId="{113CC58E-73CA-4CB3-B659-A21A2B1819B4}">
      <dgm:prSet/>
      <dgm:spPr/>
      <dgm:t>
        <a:bodyPr/>
        <a:lstStyle/>
        <a:p>
          <a:endParaRPr lang="en-US"/>
        </a:p>
      </dgm:t>
    </dgm:pt>
    <dgm:pt modelId="{8CA08B0B-BC2A-495D-B2AF-28F8658119C9}" type="sibTrans" cxnId="{113CC58E-73CA-4CB3-B659-A21A2B1819B4}">
      <dgm:prSet/>
      <dgm:spPr/>
      <dgm:t>
        <a:bodyPr/>
        <a:lstStyle/>
        <a:p>
          <a:endParaRPr lang="en-US"/>
        </a:p>
      </dgm:t>
    </dgm:pt>
    <dgm:pt modelId="{B0779E1D-2C59-4728-98BE-81C72A507B22}">
      <dgm:prSet phldrT="[Text]" custT="1"/>
      <dgm:spPr/>
      <dgm:t>
        <a:bodyPr/>
        <a:lstStyle/>
        <a:p>
          <a:r>
            <a:rPr lang="en-US" sz="3200" dirty="0"/>
            <a:t>Perseverance Breeds Success</a:t>
          </a:r>
          <a:endParaRPr lang="en-US" sz="4400" dirty="0"/>
        </a:p>
      </dgm:t>
    </dgm:pt>
    <dgm:pt modelId="{1FAEF74F-9A51-42A7-8918-64281F3B2DE7}" type="parTrans" cxnId="{4F4B3E4C-F003-4F8B-B97C-30697BDDE812}">
      <dgm:prSet/>
      <dgm:spPr/>
      <dgm:t>
        <a:bodyPr/>
        <a:lstStyle/>
        <a:p>
          <a:endParaRPr lang="en-US"/>
        </a:p>
      </dgm:t>
    </dgm:pt>
    <dgm:pt modelId="{F6B40462-844F-4116-A956-8260E93AB320}" type="sibTrans" cxnId="{4F4B3E4C-F003-4F8B-B97C-30697BDDE812}">
      <dgm:prSet/>
      <dgm:spPr/>
      <dgm:t>
        <a:bodyPr/>
        <a:lstStyle/>
        <a:p>
          <a:endParaRPr lang="en-US"/>
        </a:p>
      </dgm:t>
    </dgm:pt>
    <dgm:pt modelId="{2F60FE0A-7DB0-4719-A83D-275AC967A558}" type="pres">
      <dgm:prSet presAssocID="{8C86FED1-1012-4405-A2D4-539051B030F0}" presName="vert0" presStyleCnt="0">
        <dgm:presLayoutVars>
          <dgm:dir/>
          <dgm:animOne val="branch"/>
          <dgm:animLvl val="lvl"/>
        </dgm:presLayoutVars>
      </dgm:prSet>
      <dgm:spPr/>
    </dgm:pt>
    <dgm:pt modelId="{5907059A-2720-4654-99EC-F2A15E2FE659}" type="pres">
      <dgm:prSet presAssocID="{5C0BD772-B663-4116-8A2A-C5DD3D8D9F4B}" presName="thickLine" presStyleLbl="alignNode1" presStyleIdx="0" presStyleCnt="1"/>
      <dgm:spPr/>
    </dgm:pt>
    <dgm:pt modelId="{691CA714-70A0-49A4-84E0-F42FA39EF897}" type="pres">
      <dgm:prSet presAssocID="{5C0BD772-B663-4116-8A2A-C5DD3D8D9F4B}" presName="horz1" presStyleCnt="0"/>
      <dgm:spPr/>
    </dgm:pt>
    <dgm:pt modelId="{950936B4-9F55-48BC-8BF1-0A4F3B53DE16}" type="pres">
      <dgm:prSet presAssocID="{5C0BD772-B663-4116-8A2A-C5DD3D8D9F4B}" presName="tx1" presStyleLbl="revTx" presStyleIdx="0" presStyleCnt="7"/>
      <dgm:spPr/>
    </dgm:pt>
    <dgm:pt modelId="{604AA0CA-1096-42AD-919A-97332093DB9A}" type="pres">
      <dgm:prSet presAssocID="{5C0BD772-B663-4116-8A2A-C5DD3D8D9F4B}" presName="vert1" presStyleCnt="0"/>
      <dgm:spPr/>
    </dgm:pt>
    <dgm:pt modelId="{745233FE-6896-490F-A483-8DEB0287E62B}" type="pres">
      <dgm:prSet presAssocID="{778CC614-2CEB-4BC7-923C-196348133B05}" presName="vertSpace2a" presStyleCnt="0"/>
      <dgm:spPr/>
    </dgm:pt>
    <dgm:pt modelId="{87F9B1D2-F6A0-4798-9527-9C5A7EA9A230}" type="pres">
      <dgm:prSet presAssocID="{778CC614-2CEB-4BC7-923C-196348133B05}" presName="horz2" presStyleCnt="0"/>
      <dgm:spPr/>
    </dgm:pt>
    <dgm:pt modelId="{40EE0CEB-8A7D-4D56-AB54-E3E9CAE2462E}" type="pres">
      <dgm:prSet presAssocID="{778CC614-2CEB-4BC7-923C-196348133B05}" presName="horzSpace2" presStyleCnt="0"/>
      <dgm:spPr/>
    </dgm:pt>
    <dgm:pt modelId="{D8ED3A95-67DC-4983-8922-3BD5A2719870}" type="pres">
      <dgm:prSet presAssocID="{778CC614-2CEB-4BC7-923C-196348133B05}" presName="tx2" presStyleLbl="revTx" presStyleIdx="1" presStyleCnt="7" custScaleX="97506"/>
      <dgm:spPr/>
    </dgm:pt>
    <dgm:pt modelId="{BA608B0B-DA83-4D98-A04D-FA15624CEE6A}" type="pres">
      <dgm:prSet presAssocID="{778CC614-2CEB-4BC7-923C-196348133B05}" presName="vert2" presStyleCnt="0"/>
      <dgm:spPr/>
    </dgm:pt>
    <dgm:pt modelId="{DD6636CE-E271-433D-9174-1A0A1BEAB602}" type="pres">
      <dgm:prSet presAssocID="{B0779E1D-2C59-4728-98BE-81C72A507B22}" presName="horz3" presStyleCnt="0"/>
      <dgm:spPr/>
    </dgm:pt>
    <dgm:pt modelId="{74269095-C0FB-4AEC-9290-5149DEB216A7}" type="pres">
      <dgm:prSet presAssocID="{B0779E1D-2C59-4728-98BE-81C72A507B22}" presName="horzSpace3" presStyleCnt="0"/>
      <dgm:spPr/>
    </dgm:pt>
    <dgm:pt modelId="{E5B9CD16-19C8-4EB2-B849-0595F8E93337}" type="pres">
      <dgm:prSet presAssocID="{B0779E1D-2C59-4728-98BE-81C72A507B22}" presName="tx3" presStyleLbl="revTx" presStyleIdx="2" presStyleCnt="7" custScaleX="106692"/>
      <dgm:spPr/>
    </dgm:pt>
    <dgm:pt modelId="{80B8273A-BAE2-42EC-BB9B-775A7F146A9F}" type="pres">
      <dgm:prSet presAssocID="{B0779E1D-2C59-4728-98BE-81C72A507B22}" presName="vert3" presStyleCnt="0"/>
      <dgm:spPr/>
    </dgm:pt>
    <dgm:pt modelId="{EE2885AE-AFF9-4109-8D61-264516A4B6B1}" type="pres">
      <dgm:prSet presAssocID="{778CC614-2CEB-4BC7-923C-196348133B05}" presName="thinLine2b" presStyleLbl="callout" presStyleIdx="0" presStyleCnt="3"/>
      <dgm:spPr/>
    </dgm:pt>
    <dgm:pt modelId="{CE82D9C1-2B30-4BD3-BD8B-3218F08F4431}" type="pres">
      <dgm:prSet presAssocID="{778CC614-2CEB-4BC7-923C-196348133B05}" presName="vertSpace2b" presStyleCnt="0"/>
      <dgm:spPr/>
    </dgm:pt>
    <dgm:pt modelId="{1CE3E3DF-0E29-40A9-9B7A-D4FA2751E01E}" type="pres">
      <dgm:prSet presAssocID="{3F27C19F-60DD-461C-9A0B-EA256CCE39EB}" presName="horz2" presStyleCnt="0"/>
      <dgm:spPr/>
    </dgm:pt>
    <dgm:pt modelId="{4A7DBBBC-4E97-4E2B-9906-97A4A23E3961}" type="pres">
      <dgm:prSet presAssocID="{3F27C19F-60DD-461C-9A0B-EA256CCE39EB}" presName="horzSpace2" presStyleCnt="0"/>
      <dgm:spPr/>
    </dgm:pt>
    <dgm:pt modelId="{36C59A3C-648A-42EC-A193-2E842E49F52C}" type="pres">
      <dgm:prSet presAssocID="{3F27C19F-60DD-461C-9A0B-EA256CCE39EB}" presName="tx2" presStyleLbl="revTx" presStyleIdx="3" presStyleCnt="7"/>
      <dgm:spPr/>
    </dgm:pt>
    <dgm:pt modelId="{1F2267AB-D7BF-489D-9DF2-CF670F08D8E8}" type="pres">
      <dgm:prSet presAssocID="{3F27C19F-60DD-461C-9A0B-EA256CCE39EB}" presName="vert2" presStyleCnt="0"/>
      <dgm:spPr/>
    </dgm:pt>
    <dgm:pt modelId="{80619460-7F59-4E02-BCBF-513C0449EAFB}" type="pres">
      <dgm:prSet presAssocID="{6CB22AC8-126F-49A5-9589-A51FDE0AB8FF}" presName="horz3" presStyleCnt="0"/>
      <dgm:spPr/>
    </dgm:pt>
    <dgm:pt modelId="{B5818FA3-84BB-408F-8F7E-C7862EB80C46}" type="pres">
      <dgm:prSet presAssocID="{6CB22AC8-126F-49A5-9589-A51FDE0AB8FF}" presName="horzSpace3" presStyleCnt="0"/>
      <dgm:spPr/>
    </dgm:pt>
    <dgm:pt modelId="{7344CFCD-363A-4744-A109-D9764535542B}" type="pres">
      <dgm:prSet presAssocID="{6CB22AC8-126F-49A5-9589-A51FDE0AB8FF}" presName="tx3" presStyleLbl="revTx" presStyleIdx="4" presStyleCnt="7"/>
      <dgm:spPr/>
    </dgm:pt>
    <dgm:pt modelId="{CAF567D1-D3E3-4CBA-811B-23AA31AE1F22}" type="pres">
      <dgm:prSet presAssocID="{6CB22AC8-126F-49A5-9589-A51FDE0AB8FF}" presName="vert3" presStyleCnt="0"/>
      <dgm:spPr/>
    </dgm:pt>
    <dgm:pt modelId="{155603D8-7DC6-4683-9D26-D5BFE810F40E}" type="pres">
      <dgm:prSet presAssocID="{3F27C19F-60DD-461C-9A0B-EA256CCE39EB}" presName="thinLine2b" presStyleLbl="callout" presStyleIdx="1" presStyleCnt="3"/>
      <dgm:spPr/>
    </dgm:pt>
    <dgm:pt modelId="{DB45565E-884C-4D50-9546-5777797FF472}" type="pres">
      <dgm:prSet presAssocID="{3F27C19F-60DD-461C-9A0B-EA256CCE39EB}" presName="vertSpace2b" presStyleCnt="0"/>
      <dgm:spPr/>
    </dgm:pt>
    <dgm:pt modelId="{40617DB8-E386-48B5-937E-D4905DF20E43}" type="pres">
      <dgm:prSet presAssocID="{3B382375-011B-43A1-8C99-15CAFA32B2C3}" presName="horz2" presStyleCnt="0"/>
      <dgm:spPr/>
    </dgm:pt>
    <dgm:pt modelId="{04C42113-5157-4214-AB6B-DE4274B0C8C1}" type="pres">
      <dgm:prSet presAssocID="{3B382375-011B-43A1-8C99-15CAFA32B2C3}" presName="horzSpace2" presStyleCnt="0"/>
      <dgm:spPr/>
    </dgm:pt>
    <dgm:pt modelId="{87C085B7-97DF-493A-9C80-9FCE075E4CF9}" type="pres">
      <dgm:prSet presAssocID="{3B382375-011B-43A1-8C99-15CAFA32B2C3}" presName="tx2" presStyleLbl="revTx" presStyleIdx="5" presStyleCnt="7"/>
      <dgm:spPr/>
    </dgm:pt>
    <dgm:pt modelId="{5B167AA9-6AF9-427B-8445-357AE192BAD2}" type="pres">
      <dgm:prSet presAssocID="{3B382375-011B-43A1-8C99-15CAFA32B2C3}" presName="vert2" presStyleCnt="0"/>
      <dgm:spPr/>
    </dgm:pt>
    <dgm:pt modelId="{55B9254A-82FA-4057-BFDE-2B2897902FA9}" type="pres">
      <dgm:prSet presAssocID="{6EC791DD-6EDA-49A2-9380-E7D66895200D}" presName="horz3" presStyleCnt="0"/>
      <dgm:spPr/>
    </dgm:pt>
    <dgm:pt modelId="{E380E9BF-6E4D-4AFA-9347-CCE74BCC1488}" type="pres">
      <dgm:prSet presAssocID="{6EC791DD-6EDA-49A2-9380-E7D66895200D}" presName="horzSpace3" presStyleCnt="0"/>
      <dgm:spPr/>
    </dgm:pt>
    <dgm:pt modelId="{AFE7C525-4E6A-47F5-A667-7B185B472F87}" type="pres">
      <dgm:prSet presAssocID="{6EC791DD-6EDA-49A2-9380-E7D66895200D}" presName="tx3" presStyleLbl="revTx" presStyleIdx="6" presStyleCnt="7"/>
      <dgm:spPr/>
    </dgm:pt>
    <dgm:pt modelId="{A0AB6BEF-08E3-4A33-A3FE-658093574AED}" type="pres">
      <dgm:prSet presAssocID="{6EC791DD-6EDA-49A2-9380-E7D66895200D}" presName="vert3" presStyleCnt="0"/>
      <dgm:spPr/>
    </dgm:pt>
    <dgm:pt modelId="{6CC736D7-B546-4D83-A89C-F7FAF8E8DCC4}" type="pres">
      <dgm:prSet presAssocID="{3B382375-011B-43A1-8C99-15CAFA32B2C3}" presName="thinLine2b" presStyleLbl="callout" presStyleIdx="2" presStyleCnt="3"/>
      <dgm:spPr/>
    </dgm:pt>
    <dgm:pt modelId="{73F60DA0-022F-4AAA-8576-162B5233987F}" type="pres">
      <dgm:prSet presAssocID="{3B382375-011B-43A1-8C99-15CAFA32B2C3}" presName="vertSpace2b" presStyleCnt="0"/>
      <dgm:spPr/>
    </dgm:pt>
  </dgm:ptLst>
  <dgm:cxnLst>
    <dgm:cxn modelId="{FD764F12-BA4F-4790-860F-23D3B7804FDD}" srcId="{5C0BD772-B663-4116-8A2A-C5DD3D8D9F4B}" destId="{778CC614-2CEB-4BC7-923C-196348133B05}" srcOrd="0" destOrd="0" parTransId="{7FC04FE8-9853-416A-8A8B-ACA775568A18}" sibTransId="{D87EAB61-E02B-4B46-98D3-34317521998B}"/>
    <dgm:cxn modelId="{F285A017-5325-49C1-8392-C06628AA98BE}" type="presOf" srcId="{8C86FED1-1012-4405-A2D4-539051B030F0}" destId="{2F60FE0A-7DB0-4719-A83D-275AC967A558}" srcOrd="0" destOrd="0" presId="urn:microsoft.com/office/officeart/2008/layout/LinedList"/>
    <dgm:cxn modelId="{D9D86539-2A5C-4356-BEB5-2838DBBEFADA}" type="presOf" srcId="{5C0BD772-B663-4116-8A2A-C5DD3D8D9F4B}" destId="{950936B4-9F55-48BC-8BF1-0A4F3B53DE16}" srcOrd="0" destOrd="0" presId="urn:microsoft.com/office/officeart/2008/layout/LinedList"/>
    <dgm:cxn modelId="{1752D45F-3152-4984-BC6B-7057D407CF4D}" srcId="{5C0BD772-B663-4116-8A2A-C5DD3D8D9F4B}" destId="{3F27C19F-60DD-461C-9A0B-EA256CCE39EB}" srcOrd="1" destOrd="0" parTransId="{8FAF4F38-E311-4CAB-B4D2-45EA379C7331}" sibTransId="{120A20AA-11EB-4F6D-BAAE-8FD461EDF724}"/>
    <dgm:cxn modelId="{4F4B3E4C-F003-4F8B-B97C-30697BDDE812}" srcId="{778CC614-2CEB-4BC7-923C-196348133B05}" destId="{B0779E1D-2C59-4728-98BE-81C72A507B22}" srcOrd="0" destOrd="0" parTransId="{1FAEF74F-9A51-42A7-8918-64281F3B2DE7}" sibTransId="{F6B40462-844F-4116-A956-8260E93AB320}"/>
    <dgm:cxn modelId="{33DFFD4E-8989-4705-9CA3-D1181F4F0EF6}" type="presOf" srcId="{3B382375-011B-43A1-8C99-15CAFA32B2C3}" destId="{87C085B7-97DF-493A-9C80-9FCE075E4CF9}" srcOrd="0" destOrd="0" presId="urn:microsoft.com/office/officeart/2008/layout/LinedList"/>
    <dgm:cxn modelId="{F2B9E37E-8CEE-44CC-A4A1-90152B5FAA4A}" srcId="{8C86FED1-1012-4405-A2D4-539051B030F0}" destId="{5C0BD772-B663-4116-8A2A-C5DD3D8D9F4B}" srcOrd="0" destOrd="0" parTransId="{3ADA8034-12EF-4734-A9D2-4752BB93CE60}" sibTransId="{5297D9B0-4674-4BE0-BF8E-07AD47C51826}"/>
    <dgm:cxn modelId="{113CC58E-73CA-4CB3-B659-A21A2B1819B4}" srcId="{3B382375-011B-43A1-8C99-15CAFA32B2C3}" destId="{6EC791DD-6EDA-49A2-9380-E7D66895200D}" srcOrd="0" destOrd="0" parTransId="{55E7CB41-5D1B-4DA0-B619-DF228EB5BE89}" sibTransId="{8CA08B0B-BC2A-495D-B2AF-28F8658119C9}"/>
    <dgm:cxn modelId="{658412A2-82D8-494F-9109-58B485014664}" srcId="{3F27C19F-60DD-461C-9A0B-EA256CCE39EB}" destId="{6CB22AC8-126F-49A5-9589-A51FDE0AB8FF}" srcOrd="0" destOrd="0" parTransId="{A26D3A94-2F25-4DD3-970F-06FB8588B816}" sibTransId="{51AE01C2-E256-4783-A7FC-6DACD6951BBE}"/>
    <dgm:cxn modelId="{06C374AE-DEF3-4F5E-A5F4-9B91ACCEFA9F}" type="presOf" srcId="{778CC614-2CEB-4BC7-923C-196348133B05}" destId="{D8ED3A95-67DC-4983-8922-3BD5A2719870}" srcOrd="0" destOrd="0" presId="urn:microsoft.com/office/officeart/2008/layout/LinedList"/>
    <dgm:cxn modelId="{F346BBB4-5AAC-4BAD-8536-94DD162526DE}" type="presOf" srcId="{6CB22AC8-126F-49A5-9589-A51FDE0AB8FF}" destId="{7344CFCD-363A-4744-A109-D9764535542B}" srcOrd="0" destOrd="0" presId="urn:microsoft.com/office/officeart/2008/layout/LinedList"/>
    <dgm:cxn modelId="{AF6AB9B6-B698-4D2B-8109-433CFF9D1273}" srcId="{5C0BD772-B663-4116-8A2A-C5DD3D8D9F4B}" destId="{3B382375-011B-43A1-8C99-15CAFA32B2C3}" srcOrd="2" destOrd="0" parTransId="{EE7ADD22-FE24-492B-AD2A-013233C443BE}" sibTransId="{D7C88866-E459-481B-A690-1A56E2CBB227}"/>
    <dgm:cxn modelId="{D84701BB-D1BF-438B-AE3A-A4B35A50C114}" type="presOf" srcId="{6EC791DD-6EDA-49A2-9380-E7D66895200D}" destId="{AFE7C525-4E6A-47F5-A667-7B185B472F87}" srcOrd="0" destOrd="0" presId="urn:microsoft.com/office/officeart/2008/layout/LinedList"/>
    <dgm:cxn modelId="{A5B67FC5-A8CB-4615-B546-5187D72C8BB2}" type="presOf" srcId="{3F27C19F-60DD-461C-9A0B-EA256CCE39EB}" destId="{36C59A3C-648A-42EC-A193-2E842E49F52C}" srcOrd="0" destOrd="0" presId="urn:microsoft.com/office/officeart/2008/layout/LinedList"/>
    <dgm:cxn modelId="{9ACD5FDD-EF60-458E-AF18-0747D6600AD4}" type="presOf" srcId="{B0779E1D-2C59-4728-98BE-81C72A507B22}" destId="{E5B9CD16-19C8-4EB2-B849-0595F8E93337}" srcOrd="0" destOrd="0" presId="urn:microsoft.com/office/officeart/2008/layout/LinedList"/>
    <dgm:cxn modelId="{DCEC163C-C331-4335-8A29-E4289AE19ECA}" type="presParOf" srcId="{2F60FE0A-7DB0-4719-A83D-275AC967A558}" destId="{5907059A-2720-4654-99EC-F2A15E2FE659}" srcOrd="0" destOrd="0" presId="urn:microsoft.com/office/officeart/2008/layout/LinedList"/>
    <dgm:cxn modelId="{81AF525F-7179-4702-AF3F-E2C265E07496}" type="presParOf" srcId="{2F60FE0A-7DB0-4719-A83D-275AC967A558}" destId="{691CA714-70A0-49A4-84E0-F42FA39EF897}" srcOrd="1" destOrd="0" presId="urn:microsoft.com/office/officeart/2008/layout/LinedList"/>
    <dgm:cxn modelId="{E0DEF96F-BA0E-4FDD-B6DD-DEB12BCE4D80}" type="presParOf" srcId="{691CA714-70A0-49A4-84E0-F42FA39EF897}" destId="{950936B4-9F55-48BC-8BF1-0A4F3B53DE16}" srcOrd="0" destOrd="0" presId="urn:microsoft.com/office/officeart/2008/layout/LinedList"/>
    <dgm:cxn modelId="{F9C62103-0642-40FD-BBA7-71F5D7B90836}" type="presParOf" srcId="{691CA714-70A0-49A4-84E0-F42FA39EF897}" destId="{604AA0CA-1096-42AD-919A-97332093DB9A}" srcOrd="1" destOrd="0" presId="urn:microsoft.com/office/officeart/2008/layout/LinedList"/>
    <dgm:cxn modelId="{FD751D3A-373E-44B8-BB3A-1A84185A5B1D}" type="presParOf" srcId="{604AA0CA-1096-42AD-919A-97332093DB9A}" destId="{745233FE-6896-490F-A483-8DEB0287E62B}" srcOrd="0" destOrd="0" presId="urn:microsoft.com/office/officeart/2008/layout/LinedList"/>
    <dgm:cxn modelId="{81E054D2-BBE2-4496-AD87-42D2F33382C9}" type="presParOf" srcId="{604AA0CA-1096-42AD-919A-97332093DB9A}" destId="{87F9B1D2-F6A0-4798-9527-9C5A7EA9A230}" srcOrd="1" destOrd="0" presId="urn:microsoft.com/office/officeart/2008/layout/LinedList"/>
    <dgm:cxn modelId="{CEC603A9-6F06-44E3-B27A-51E002B5B9E1}" type="presParOf" srcId="{87F9B1D2-F6A0-4798-9527-9C5A7EA9A230}" destId="{40EE0CEB-8A7D-4D56-AB54-E3E9CAE2462E}" srcOrd="0" destOrd="0" presId="urn:microsoft.com/office/officeart/2008/layout/LinedList"/>
    <dgm:cxn modelId="{D8A7764B-24D2-4CF4-906B-2DE8B9602A9D}" type="presParOf" srcId="{87F9B1D2-F6A0-4798-9527-9C5A7EA9A230}" destId="{D8ED3A95-67DC-4983-8922-3BD5A2719870}" srcOrd="1" destOrd="0" presId="urn:microsoft.com/office/officeart/2008/layout/LinedList"/>
    <dgm:cxn modelId="{E1B5288C-094F-429B-9131-E82B833144B4}" type="presParOf" srcId="{87F9B1D2-F6A0-4798-9527-9C5A7EA9A230}" destId="{BA608B0B-DA83-4D98-A04D-FA15624CEE6A}" srcOrd="2" destOrd="0" presId="urn:microsoft.com/office/officeart/2008/layout/LinedList"/>
    <dgm:cxn modelId="{7FD6D8E3-2EC4-42BE-9C54-E8E30E619573}" type="presParOf" srcId="{BA608B0B-DA83-4D98-A04D-FA15624CEE6A}" destId="{DD6636CE-E271-433D-9174-1A0A1BEAB602}" srcOrd="0" destOrd="0" presId="urn:microsoft.com/office/officeart/2008/layout/LinedList"/>
    <dgm:cxn modelId="{88F391AC-7F03-4D9B-8B06-FE95617B8BE4}" type="presParOf" srcId="{DD6636CE-E271-433D-9174-1A0A1BEAB602}" destId="{74269095-C0FB-4AEC-9290-5149DEB216A7}" srcOrd="0" destOrd="0" presId="urn:microsoft.com/office/officeart/2008/layout/LinedList"/>
    <dgm:cxn modelId="{E06F32A9-48CF-4BFF-A799-BA0A8A8ABDFA}" type="presParOf" srcId="{DD6636CE-E271-433D-9174-1A0A1BEAB602}" destId="{E5B9CD16-19C8-4EB2-B849-0595F8E93337}" srcOrd="1" destOrd="0" presId="urn:microsoft.com/office/officeart/2008/layout/LinedList"/>
    <dgm:cxn modelId="{4864A832-CF06-4A0B-8567-0B6DA7E34537}" type="presParOf" srcId="{DD6636CE-E271-433D-9174-1A0A1BEAB602}" destId="{80B8273A-BAE2-42EC-BB9B-775A7F146A9F}" srcOrd="2" destOrd="0" presId="urn:microsoft.com/office/officeart/2008/layout/LinedList"/>
    <dgm:cxn modelId="{9F6BDFE5-6751-4D78-9CF1-5356CF2610A4}" type="presParOf" srcId="{604AA0CA-1096-42AD-919A-97332093DB9A}" destId="{EE2885AE-AFF9-4109-8D61-264516A4B6B1}" srcOrd="2" destOrd="0" presId="urn:microsoft.com/office/officeart/2008/layout/LinedList"/>
    <dgm:cxn modelId="{45187DD4-840B-406C-BD4F-72C850C032AC}" type="presParOf" srcId="{604AA0CA-1096-42AD-919A-97332093DB9A}" destId="{CE82D9C1-2B30-4BD3-BD8B-3218F08F4431}" srcOrd="3" destOrd="0" presId="urn:microsoft.com/office/officeart/2008/layout/LinedList"/>
    <dgm:cxn modelId="{733535AE-C76C-4273-8F12-043027F0D168}" type="presParOf" srcId="{604AA0CA-1096-42AD-919A-97332093DB9A}" destId="{1CE3E3DF-0E29-40A9-9B7A-D4FA2751E01E}" srcOrd="4" destOrd="0" presId="urn:microsoft.com/office/officeart/2008/layout/LinedList"/>
    <dgm:cxn modelId="{79A41FB8-9F2D-446D-8904-EC5D386D56E5}" type="presParOf" srcId="{1CE3E3DF-0E29-40A9-9B7A-D4FA2751E01E}" destId="{4A7DBBBC-4E97-4E2B-9906-97A4A23E3961}" srcOrd="0" destOrd="0" presId="urn:microsoft.com/office/officeart/2008/layout/LinedList"/>
    <dgm:cxn modelId="{F16B2DAC-8857-48F9-B60B-993344FDED05}" type="presParOf" srcId="{1CE3E3DF-0E29-40A9-9B7A-D4FA2751E01E}" destId="{36C59A3C-648A-42EC-A193-2E842E49F52C}" srcOrd="1" destOrd="0" presId="urn:microsoft.com/office/officeart/2008/layout/LinedList"/>
    <dgm:cxn modelId="{FB4EEEFE-4B04-42A4-8780-0CF2CB86881A}" type="presParOf" srcId="{1CE3E3DF-0E29-40A9-9B7A-D4FA2751E01E}" destId="{1F2267AB-D7BF-489D-9DF2-CF670F08D8E8}" srcOrd="2" destOrd="0" presId="urn:microsoft.com/office/officeart/2008/layout/LinedList"/>
    <dgm:cxn modelId="{7227ED08-4F06-4A2A-9E6A-3569DF22436E}" type="presParOf" srcId="{1F2267AB-D7BF-489D-9DF2-CF670F08D8E8}" destId="{80619460-7F59-4E02-BCBF-513C0449EAFB}" srcOrd="0" destOrd="0" presId="urn:microsoft.com/office/officeart/2008/layout/LinedList"/>
    <dgm:cxn modelId="{3C176DAA-580B-4F29-B210-AC675A45844A}" type="presParOf" srcId="{80619460-7F59-4E02-BCBF-513C0449EAFB}" destId="{B5818FA3-84BB-408F-8F7E-C7862EB80C46}" srcOrd="0" destOrd="0" presId="urn:microsoft.com/office/officeart/2008/layout/LinedList"/>
    <dgm:cxn modelId="{2DCE6EA1-7503-4967-9A51-32188BB55822}" type="presParOf" srcId="{80619460-7F59-4E02-BCBF-513C0449EAFB}" destId="{7344CFCD-363A-4744-A109-D9764535542B}" srcOrd="1" destOrd="0" presId="urn:microsoft.com/office/officeart/2008/layout/LinedList"/>
    <dgm:cxn modelId="{53926E55-A9D8-424C-8CFF-7C859D3F2184}" type="presParOf" srcId="{80619460-7F59-4E02-BCBF-513C0449EAFB}" destId="{CAF567D1-D3E3-4CBA-811B-23AA31AE1F22}" srcOrd="2" destOrd="0" presId="urn:microsoft.com/office/officeart/2008/layout/LinedList"/>
    <dgm:cxn modelId="{AC6FB7B7-25E2-43B7-AC74-72B63FA0F6F9}" type="presParOf" srcId="{604AA0CA-1096-42AD-919A-97332093DB9A}" destId="{155603D8-7DC6-4683-9D26-D5BFE810F40E}" srcOrd="5" destOrd="0" presId="urn:microsoft.com/office/officeart/2008/layout/LinedList"/>
    <dgm:cxn modelId="{DF70BAF5-0FF7-4C7D-9B24-A5BB8BF5AAAB}" type="presParOf" srcId="{604AA0CA-1096-42AD-919A-97332093DB9A}" destId="{DB45565E-884C-4D50-9546-5777797FF472}" srcOrd="6" destOrd="0" presId="urn:microsoft.com/office/officeart/2008/layout/LinedList"/>
    <dgm:cxn modelId="{9DC64448-B40A-4960-AAEF-07BFD70A049C}" type="presParOf" srcId="{604AA0CA-1096-42AD-919A-97332093DB9A}" destId="{40617DB8-E386-48B5-937E-D4905DF20E43}" srcOrd="7" destOrd="0" presId="urn:microsoft.com/office/officeart/2008/layout/LinedList"/>
    <dgm:cxn modelId="{CD63FD1B-E25A-46D6-A088-466AA056E737}" type="presParOf" srcId="{40617DB8-E386-48B5-937E-D4905DF20E43}" destId="{04C42113-5157-4214-AB6B-DE4274B0C8C1}" srcOrd="0" destOrd="0" presId="urn:microsoft.com/office/officeart/2008/layout/LinedList"/>
    <dgm:cxn modelId="{22752558-896E-48F5-976C-DF57CAC19D42}" type="presParOf" srcId="{40617DB8-E386-48B5-937E-D4905DF20E43}" destId="{87C085B7-97DF-493A-9C80-9FCE075E4CF9}" srcOrd="1" destOrd="0" presId="urn:microsoft.com/office/officeart/2008/layout/LinedList"/>
    <dgm:cxn modelId="{9E5DFE70-321F-4E30-8B60-FF235796EEC2}" type="presParOf" srcId="{40617DB8-E386-48B5-937E-D4905DF20E43}" destId="{5B167AA9-6AF9-427B-8445-357AE192BAD2}" srcOrd="2" destOrd="0" presId="urn:microsoft.com/office/officeart/2008/layout/LinedList"/>
    <dgm:cxn modelId="{4F4C9537-D7F8-4DB5-A6B6-3867E29F5EA0}" type="presParOf" srcId="{5B167AA9-6AF9-427B-8445-357AE192BAD2}" destId="{55B9254A-82FA-4057-BFDE-2B2897902FA9}" srcOrd="0" destOrd="0" presId="urn:microsoft.com/office/officeart/2008/layout/LinedList"/>
    <dgm:cxn modelId="{83F38D7E-045E-490A-AC43-1AB9CBE89D20}" type="presParOf" srcId="{55B9254A-82FA-4057-BFDE-2B2897902FA9}" destId="{E380E9BF-6E4D-4AFA-9347-CCE74BCC1488}" srcOrd="0" destOrd="0" presId="urn:microsoft.com/office/officeart/2008/layout/LinedList"/>
    <dgm:cxn modelId="{05473B29-BE83-41B6-8CBB-90411D84B74D}" type="presParOf" srcId="{55B9254A-82FA-4057-BFDE-2B2897902FA9}" destId="{AFE7C525-4E6A-47F5-A667-7B185B472F87}" srcOrd="1" destOrd="0" presId="urn:microsoft.com/office/officeart/2008/layout/LinedList"/>
    <dgm:cxn modelId="{09D9CD6A-381E-4E34-A6CD-51BEF1C11C1E}" type="presParOf" srcId="{55B9254A-82FA-4057-BFDE-2B2897902FA9}" destId="{A0AB6BEF-08E3-4A33-A3FE-658093574AED}" srcOrd="2" destOrd="0" presId="urn:microsoft.com/office/officeart/2008/layout/LinedList"/>
    <dgm:cxn modelId="{16C3C9F4-10DF-471C-B6B0-FE2EA156DA9E}" type="presParOf" srcId="{604AA0CA-1096-42AD-919A-97332093DB9A}" destId="{6CC736D7-B546-4D83-A89C-F7FAF8E8DCC4}" srcOrd="8" destOrd="0" presId="urn:microsoft.com/office/officeart/2008/layout/LinedList"/>
    <dgm:cxn modelId="{F8D2F0EF-54D7-410C-86E9-2D2C2E7DD0B5}" type="presParOf" srcId="{604AA0CA-1096-42AD-919A-97332093DB9A}" destId="{73F60DA0-022F-4AAA-8576-162B5233987F}" srcOrd="9"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0_3" csCatId="mainScheme"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NeighborX="-312" custLinFactNeighborY="13094"/>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custLinFactNeighborX="-957" custLinFactNeighborY="23845"/>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143FFDC-01D9-4837-9634-5D4D41BAF69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A5A7CFDF-B98E-42B7-A8DC-60DCA6F655D4}">
      <dgm:prSet phldrT="[Text]"/>
      <dgm:spPr/>
      <dgm:t>
        <a:bodyPr/>
        <a:lstStyle/>
        <a:p>
          <a:pPr>
            <a:lnSpc>
              <a:spcPct val="100000"/>
            </a:lnSpc>
          </a:pPr>
          <a:r>
            <a:rPr lang="en-US"/>
            <a:t>Me</a:t>
          </a:r>
          <a:endParaRPr lang="en-US" dirty="0"/>
        </a:p>
      </dgm:t>
    </dgm:pt>
    <dgm:pt modelId="{FA9C37B1-970D-4A08-A14B-6E73BA1C49D2}" type="parTrans" cxnId="{19566D4C-D9EB-4A48-A526-DF2AD43026FF}">
      <dgm:prSet/>
      <dgm:spPr/>
      <dgm:t>
        <a:bodyPr/>
        <a:lstStyle/>
        <a:p>
          <a:endParaRPr lang="en-US"/>
        </a:p>
      </dgm:t>
    </dgm:pt>
    <dgm:pt modelId="{48BF592D-CAB0-4CB3-A078-6B804B56FDFA}" type="sibTrans" cxnId="{19566D4C-D9EB-4A48-A526-DF2AD43026FF}">
      <dgm:prSet/>
      <dgm:spPr/>
      <dgm:t>
        <a:bodyPr/>
        <a:lstStyle/>
        <a:p>
          <a:endParaRPr lang="en-US"/>
        </a:p>
      </dgm:t>
    </dgm:pt>
    <dgm:pt modelId="{B3640010-C164-416F-BBEC-D7E25A94815A}">
      <dgm:prSet phldrT="[Text]"/>
      <dgm:spPr/>
      <dgm:t>
        <a:bodyPr/>
        <a:lstStyle/>
        <a:p>
          <a:pPr>
            <a:lnSpc>
              <a:spcPct val="100000"/>
            </a:lnSpc>
          </a:pPr>
          <a:r>
            <a:rPr lang="en-US" b="1" dirty="0">
              <a:latin typeface="Segoe UI Bold" panose="020B0802040204020203" pitchFamily="34" charset="0"/>
              <a:cs typeface="Segoe UI Bold" panose="020B0802040204020203" pitchFamily="34" charset="0"/>
            </a:rPr>
            <a:t>To Do</a:t>
          </a:r>
        </a:p>
        <a:p>
          <a:pPr>
            <a:lnSpc>
              <a:spcPct val="100000"/>
            </a:lnSpc>
          </a:pPr>
          <a:r>
            <a:rPr lang="en-US" dirty="0"/>
            <a:t>Outlook Tasks </a:t>
          </a:r>
        </a:p>
      </dgm:t>
    </dgm:pt>
    <dgm:pt modelId="{8FC11E65-5CFB-44F7-85A5-E0F0B0936173}" type="parTrans" cxnId="{07F21B02-32DE-40AD-9A50-33B75FC1B01E}">
      <dgm:prSet/>
      <dgm:spPr/>
      <dgm:t>
        <a:bodyPr/>
        <a:lstStyle/>
        <a:p>
          <a:endParaRPr lang="en-US"/>
        </a:p>
      </dgm:t>
    </dgm:pt>
    <dgm:pt modelId="{4B7E432C-3D21-4E1E-8B01-479CE83E1FD1}" type="sibTrans" cxnId="{07F21B02-32DE-40AD-9A50-33B75FC1B01E}">
      <dgm:prSet/>
      <dgm:spPr/>
      <dgm:t>
        <a:bodyPr/>
        <a:lstStyle/>
        <a:p>
          <a:endParaRPr lang="en-US"/>
        </a:p>
      </dgm:t>
    </dgm:pt>
    <dgm:pt modelId="{5C645F24-6403-4DAA-B918-C768D300D965}">
      <dgm:prSet phldrT="[Text]"/>
      <dgm:spPr/>
      <dgm:t>
        <a:bodyPr/>
        <a:lstStyle/>
        <a:p>
          <a:pPr>
            <a:lnSpc>
              <a:spcPct val="100000"/>
            </a:lnSpc>
          </a:pPr>
          <a:r>
            <a:rPr lang="en-US"/>
            <a:t>Ours</a:t>
          </a:r>
          <a:endParaRPr lang="en-US" dirty="0"/>
        </a:p>
      </dgm:t>
    </dgm:pt>
    <dgm:pt modelId="{08E5E410-D7E6-4C14-83E2-2A4DFF0F6141}" type="parTrans" cxnId="{C1941C07-79D2-4254-B6F1-3DFFFD6D1447}">
      <dgm:prSet/>
      <dgm:spPr/>
      <dgm:t>
        <a:bodyPr/>
        <a:lstStyle/>
        <a:p>
          <a:endParaRPr lang="en-US"/>
        </a:p>
      </dgm:t>
    </dgm:pt>
    <dgm:pt modelId="{79150257-8DE5-44F5-857A-34DD2124E477}" type="sibTrans" cxnId="{C1941C07-79D2-4254-B6F1-3DFFFD6D1447}">
      <dgm:prSet/>
      <dgm:spPr/>
      <dgm:t>
        <a:bodyPr/>
        <a:lstStyle/>
        <a:p>
          <a:endParaRPr lang="en-US"/>
        </a:p>
      </dgm:t>
    </dgm:pt>
    <dgm:pt modelId="{A8A2E66B-E3BE-4C88-8C60-E7D538C5DA15}">
      <dgm:prSet phldrT="[Text]"/>
      <dgm:spPr/>
      <dgm:t>
        <a:bodyPr/>
        <a:lstStyle/>
        <a:p>
          <a:pPr>
            <a:lnSpc>
              <a:spcPct val="100000"/>
            </a:lnSpc>
          </a:pPr>
          <a:r>
            <a:rPr lang="en-US" dirty="0">
              <a:latin typeface="Segoe UI Semibold" panose="020B0702040204020203" pitchFamily="34" charset="0"/>
              <a:cs typeface="Segoe UI Semibold" panose="020B0702040204020203" pitchFamily="34" charset="0"/>
            </a:rPr>
            <a:t>Planner</a:t>
          </a:r>
        </a:p>
      </dgm:t>
    </dgm:pt>
    <dgm:pt modelId="{06012DB0-C190-42A5-B904-BB4CA8FA3C43}" type="parTrans" cxnId="{AD2606C5-BFDE-48F1-BEDE-63A8FC7D147B}">
      <dgm:prSet/>
      <dgm:spPr/>
      <dgm:t>
        <a:bodyPr/>
        <a:lstStyle/>
        <a:p>
          <a:endParaRPr lang="en-US"/>
        </a:p>
      </dgm:t>
    </dgm:pt>
    <dgm:pt modelId="{B933B570-584C-4BB2-83EB-8ACFC28CC1A2}" type="sibTrans" cxnId="{AD2606C5-BFDE-48F1-BEDE-63A8FC7D147B}">
      <dgm:prSet/>
      <dgm:spPr/>
      <dgm:t>
        <a:bodyPr/>
        <a:lstStyle/>
        <a:p>
          <a:endParaRPr lang="en-US"/>
        </a:p>
      </dgm:t>
    </dgm:pt>
    <dgm:pt modelId="{2C5E5358-D504-4EF5-BAD8-352C36BDECC1}">
      <dgm:prSet phldrT="[Text]"/>
      <dgm:spPr/>
      <dgm:t>
        <a:bodyPr/>
        <a:lstStyle/>
        <a:p>
          <a:pPr>
            <a:lnSpc>
              <a:spcPct val="100000"/>
            </a:lnSpc>
          </a:pPr>
          <a:r>
            <a:rPr lang="en-US"/>
            <a:t>Organization</a:t>
          </a:r>
          <a:endParaRPr lang="en-US" dirty="0"/>
        </a:p>
      </dgm:t>
    </dgm:pt>
    <dgm:pt modelId="{9AF44298-88A3-4A78-B49B-A5D4DEA64FDC}" type="parTrans" cxnId="{4632A6E5-0DCD-4D81-A186-399EB05B6998}">
      <dgm:prSet/>
      <dgm:spPr/>
      <dgm:t>
        <a:bodyPr/>
        <a:lstStyle/>
        <a:p>
          <a:endParaRPr lang="en-US"/>
        </a:p>
      </dgm:t>
    </dgm:pt>
    <dgm:pt modelId="{4AAC7A1D-F4E4-4F87-927D-91594C2E4AC4}" type="sibTrans" cxnId="{4632A6E5-0DCD-4D81-A186-399EB05B6998}">
      <dgm:prSet/>
      <dgm:spPr/>
      <dgm:t>
        <a:bodyPr/>
        <a:lstStyle/>
        <a:p>
          <a:endParaRPr lang="en-US"/>
        </a:p>
      </dgm:t>
    </dgm:pt>
    <dgm:pt modelId="{8DBF81D7-13F9-4137-8D48-1A2582FF6267}">
      <dgm:prSet phldrT="[Text]"/>
      <dgm:spPr/>
      <dgm:t>
        <a:bodyPr/>
        <a:lstStyle/>
        <a:p>
          <a:pPr>
            <a:lnSpc>
              <a:spcPct val="100000"/>
            </a:lnSpc>
          </a:pPr>
          <a:r>
            <a:rPr lang="en-US" dirty="0"/>
            <a:t>Project </a:t>
          </a:r>
        </a:p>
      </dgm:t>
    </dgm:pt>
    <dgm:pt modelId="{19016426-92ED-4DFF-B66E-FAB78C1E8E76}" type="parTrans" cxnId="{8E89B34A-DF6B-4B16-8FB2-57CAFC3D6AE4}">
      <dgm:prSet/>
      <dgm:spPr/>
      <dgm:t>
        <a:bodyPr/>
        <a:lstStyle/>
        <a:p>
          <a:endParaRPr lang="en-US"/>
        </a:p>
      </dgm:t>
    </dgm:pt>
    <dgm:pt modelId="{E463B8A0-8BCB-4C43-A973-C309F3698D06}" type="sibTrans" cxnId="{8E89B34A-DF6B-4B16-8FB2-57CAFC3D6AE4}">
      <dgm:prSet/>
      <dgm:spPr/>
      <dgm:t>
        <a:bodyPr/>
        <a:lstStyle/>
        <a:p>
          <a:endParaRPr lang="en-US"/>
        </a:p>
      </dgm:t>
    </dgm:pt>
    <dgm:pt modelId="{1873F06B-8576-4623-B5F3-9E58CB92D664}">
      <dgm:prSet phldrT="[Text]"/>
      <dgm:spPr/>
      <dgm:t>
        <a:bodyPr/>
        <a:lstStyle/>
        <a:p>
          <a:pPr>
            <a:lnSpc>
              <a:spcPct val="100000"/>
            </a:lnSpc>
          </a:pPr>
          <a:r>
            <a:rPr lang="en-US" dirty="0"/>
            <a:t>Azure DevOps</a:t>
          </a:r>
        </a:p>
      </dgm:t>
    </dgm:pt>
    <dgm:pt modelId="{95C0CB4B-3EAC-4FA1-9D35-4522E99BA31B}" type="parTrans" cxnId="{D52BD820-B2CD-40CF-9094-E736E2491CDA}">
      <dgm:prSet/>
      <dgm:spPr/>
      <dgm:t>
        <a:bodyPr/>
        <a:lstStyle/>
        <a:p>
          <a:endParaRPr lang="en-US"/>
        </a:p>
      </dgm:t>
    </dgm:pt>
    <dgm:pt modelId="{67B857AE-0602-469B-99CE-3B6C8E4AC14A}" type="sibTrans" cxnId="{D52BD820-B2CD-40CF-9094-E736E2491CDA}">
      <dgm:prSet/>
      <dgm:spPr/>
      <dgm:t>
        <a:bodyPr/>
        <a:lstStyle/>
        <a:p>
          <a:endParaRPr lang="en-US"/>
        </a:p>
      </dgm:t>
    </dgm:pt>
    <dgm:pt modelId="{3E9699B2-1075-4F1B-B0F5-6C09E6B4024E}">
      <dgm:prSet phldrT="[Text]"/>
      <dgm:spPr/>
      <dgm:t>
        <a:bodyPr/>
        <a:lstStyle/>
        <a:p>
          <a:pPr>
            <a:lnSpc>
              <a:spcPct val="100000"/>
            </a:lnSpc>
          </a:pPr>
          <a:r>
            <a:rPr lang="en-US" dirty="0"/>
            <a:t>SharePoint Lists</a:t>
          </a:r>
        </a:p>
      </dgm:t>
    </dgm:pt>
    <dgm:pt modelId="{61CF3C91-D7EC-4D40-98E2-4F4B16918364}" type="parTrans" cxnId="{6EA772FF-2DB4-4196-B088-8DF86955C433}">
      <dgm:prSet/>
      <dgm:spPr/>
      <dgm:t>
        <a:bodyPr/>
        <a:lstStyle/>
        <a:p>
          <a:endParaRPr lang="en-US"/>
        </a:p>
      </dgm:t>
    </dgm:pt>
    <dgm:pt modelId="{8B1A0EF2-7972-42D4-A917-6CD6BA57C93B}" type="sibTrans" cxnId="{6EA772FF-2DB4-4196-B088-8DF86955C433}">
      <dgm:prSet/>
      <dgm:spPr/>
      <dgm:t>
        <a:bodyPr/>
        <a:lstStyle/>
        <a:p>
          <a:endParaRPr lang="en-US"/>
        </a:p>
      </dgm:t>
    </dgm:pt>
    <dgm:pt modelId="{270F4A2E-8E2B-4E5D-A358-A5A280D84839}" type="pres">
      <dgm:prSet presAssocID="{0143FFDC-01D9-4837-9634-5D4D41BAF69C}" presName="root" presStyleCnt="0">
        <dgm:presLayoutVars>
          <dgm:dir/>
          <dgm:resizeHandles val="exact"/>
        </dgm:presLayoutVars>
      </dgm:prSet>
      <dgm:spPr/>
    </dgm:pt>
    <dgm:pt modelId="{D6CF446F-5B25-4A47-97F3-D5311358EAF2}" type="pres">
      <dgm:prSet presAssocID="{A5A7CFDF-B98E-42B7-A8DC-60DCA6F655D4}" presName="compNode" presStyleCnt="0"/>
      <dgm:spPr/>
    </dgm:pt>
    <dgm:pt modelId="{6AB14A71-C401-4885-A3D0-347D33580AEC}" type="pres">
      <dgm:prSet presAssocID="{A5A7CFDF-B98E-42B7-A8DC-60DCA6F655D4}" presName="bgRect" presStyleLbl="bgShp" presStyleIdx="0" presStyleCnt="3"/>
      <dgm:spPr/>
    </dgm:pt>
    <dgm:pt modelId="{F6C401A7-F9F5-45CC-AB1B-B679ABA4E506}" type="pres">
      <dgm:prSet presAssocID="{A5A7CFDF-B98E-42B7-A8DC-60DCA6F655D4}"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ist"/>
        </a:ext>
      </dgm:extLst>
    </dgm:pt>
    <dgm:pt modelId="{64A10274-1D86-4C72-9EFE-54713DCAF660}" type="pres">
      <dgm:prSet presAssocID="{A5A7CFDF-B98E-42B7-A8DC-60DCA6F655D4}" presName="spaceRect" presStyleCnt="0"/>
      <dgm:spPr/>
    </dgm:pt>
    <dgm:pt modelId="{4B0B4597-74C7-448F-ADB6-6E74A4FC9C88}" type="pres">
      <dgm:prSet presAssocID="{A5A7CFDF-B98E-42B7-A8DC-60DCA6F655D4}" presName="parTx" presStyleLbl="revTx" presStyleIdx="0" presStyleCnt="6">
        <dgm:presLayoutVars>
          <dgm:chMax val="0"/>
          <dgm:chPref val="0"/>
        </dgm:presLayoutVars>
      </dgm:prSet>
      <dgm:spPr/>
    </dgm:pt>
    <dgm:pt modelId="{97709F5B-BA9D-406A-9110-B015693133B0}" type="pres">
      <dgm:prSet presAssocID="{A5A7CFDF-B98E-42B7-A8DC-60DCA6F655D4}" presName="desTx" presStyleLbl="revTx" presStyleIdx="1" presStyleCnt="6">
        <dgm:presLayoutVars/>
      </dgm:prSet>
      <dgm:spPr/>
    </dgm:pt>
    <dgm:pt modelId="{E334F02F-07C1-4F97-8813-0052D848F179}" type="pres">
      <dgm:prSet presAssocID="{48BF592D-CAB0-4CB3-A078-6B804B56FDFA}" presName="sibTrans" presStyleCnt="0"/>
      <dgm:spPr/>
    </dgm:pt>
    <dgm:pt modelId="{8D81CE14-F2C2-4FDF-9DF5-D457E084C2D5}" type="pres">
      <dgm:prSet presAssocID="{5C645F24-6403-4DAA-B918-C768D300D965}" presName="compNode" presStyleCnt="0"/>
      <dgm:spPr/>
    </dgm:pt>
    <dgm:pt modelId="{41CD59CD-1480-423A-AFDC-BCB1AB635B32}" type="pres">
      <dgm:prSet presAssocID="{5C645F24-6403-4DAA-B918-C768D300D965}" presName="bgRect" presStyleLbl="bgShp" presStyleIdx="1" presStyleCnt="3"/>
      <dgm:spPr/>
    </dgm:pt>
    <dgm:pt modelId="{A06B718B-8FFF-452F-8843-7A84183C52F5}" type="pres">
      <dgm:prSet presAssocID="{5C645F24-6403-4DAA-B918-C768D300D96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list"/>
        </a:ext>
      </dgm:extLst>
    </dgm:pt>
    <dgm:pt modelId="{4CE37BBF-75C0-40D4-8CA8-F0CEF31BD36F}" type="pres">
      <dgm:prSet presAssocID="{5C645F24-6403-4DAA-B918-C768D300D965}" presName="spaceRect" presStyleCnt="0"/>
      <dgm:spPr/>
    </dgm:pt>
    <dgm:pt modelId="{B5BCB69E-EFEC-43AF-B0EF-434D4989A166}" type="pres">
      <dgm:prSet presAssocID="{5C645F24-6403-4DAA-B918-C768D300D965}" presName="parTx" presStyleLbl="revTx" presStyleIdx="2" presStyleCnt="6">
        <dgm:presLayoutVars>
          <dgm:chMax val="0"/>
          <dgm:chPref val="0"/>
        </dgm:presLayoutVars>
      </dgm:prSet>
      <dgm:spPr/>
    </dgm:pt>
    <dgm:pt modelId="{83D1EDC9-C773-49B5-BC15-B1429849C1AC}" type="pres">
      <dgm:prSet presAssocID="{5C645F24-6403-4DAA-B918-C768D300D965}" presName="desTx" presStyleLbl="revTx" presStyleIdx="3" presStyleCnt="6">
        <dgm:presLayoutVars/>
      </dgm:prSet>
      <dgm:spPr/>
    </dgm:pt>
    <dgm:pt modelId="{FC99D98A-BD4A-412A-B99F-DB3240C19FE1}" type="pres">
      <dgm:prSet presAssocID="{79150257-8DE5-44F5-857A-34DD2124E477}" presName="sibTrans" presStyleCnt="0"/>
      <dgm:spPr/>
    </dgm:pt>
    <dgm:pt modelId="{F43577A2-343E-4FDF-A5A6-E70DCEF77773}" type="pres">
      <dgm:prSet presAssocID="{2C5E5358-D504-4EF5-BAD8-352C36BDECC1}" presName="compNode" presStyleCnt="0"/>
      <dgm:spPr/>
    </dgm:pt>
    <dgm:pt modelId="{E7F647CB-FFA2-496F-A435-E83F00379DD7}" type="pres">
      <dgm:prSet presAssocID="{2C5E5358-D504-4EF5-BAD8-352C36BDECC1}" presName="bgRect" presStyleLbl="bgShp" presStyleIdx="2" presStyleCnt="3"/>
      <dgm:spPr/>
    </dgm:pt>
    <dgm:pt modelId="{FBEC743A-9855-4B5C-9AA7-4B6F4846B462}" type="pres">
      <dgm:prSet presAssocID="{2C5E5358-D504-4EF5-BAD8-352C36BDECC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ser"/>
        </a:ext>
      </dgm:extLst>
    </dgm:pt>
    <dgm:pt modelId="{E6DAE515-DD6C-4D14-B676-9C46D7BC689F}" type="pres">
      <dgm:prSet presAssocID="{2C5E5358-D504-4EF5-BAD8-352C36BDECC1}" presName="spaceRect" presStyleCnt="0"/>
      <dgm:spPr/>
    </dgm:pt>
    <dgm:pt modelId="{0E6356BD-61B0-4CA4-8738-A3539D2F50A9}" type="pres">
      <dgm:prSet presAssocID="{2C5E5358-D504-4EF5-BAD8-352C36BDECC1}" presName="parTx" presStyleLbl="revTx" presStyleIdx="4" presStyleCnt="6">
        <dgm:presLayoutVars>
          <dgm:chMax val="0"/>
          <dgm:chPref val="0"/>
        </dgm:presLayoutVars>
      </dgm:prSet>
      <dgm:spPr/>
    </dgm:pt>
    <dgm:pt modelId="{C32B3CF1-3714-435D-97A7-612EF41D88A0}" type="pres">
      <dgm:prSet presAssocID="{2C5E5358-D504-4EF5-BAD8-352C36BDECC1}" presName="desTx" presStyleLbl="revTx" presStyleIdx="5" presStyleCnt="6">
        <dgm:presLayoutVars/>
      </dgm:prSet>
      <dgm:spPr/>
    </dgm:pt>
  </dgm:ptLst>
  <dgm:cxnLst>
    <dgm:cxn modelId="{07F21B02-32DE-40AD-9A50-33B75FC1B01E}" srcId="{A5A7CFDF-B98E-42B7-A8DC-60DCA6F655D4}" destId="{B3640010-C164-416F-BBEC-D7E25A94815A}" srcOrd="0" destOrd="0" parTransId="{8FC11E65-5CFB-44F7-85A5-E0F0B0936173}" sibTransId="{4B7E432C-3D21-4E1E-8B01-479CE83E1FD1}"/>
    <dgm:cxn modelId="{C1941C07-79D2-4254-B6F1-3DFFFD6D1447}" srcId="{0143FFDC-01D9-4837-9634-5D4D41BAF69C}" destId="{5C645F24-6403-4DAA-B918-C768D300D965}" srcOrd="1" destOrd="0" parTransId="{08E5E410-D7E6-4C14-83E2-2A4DFF0F6141}" sibTransId="{79150257-8DE5-44F5-857A-34DD2124E477}"/>
    <dgm:cxn modelId="{F793551E-208D-43E7-8747-68199BC6CC21}" type="presOf" srcId="{A8A2E66B-E3BE-4C88-8C60-E7D538C5DA15}" destId="{83D1EDC9-C773-49B5-BC15-B1429849C1AC}" srcOrd="0" destOrd="0" presId="urn:microsoft.com/office/officeart/2018/2/layout/IconVerticalSolidList"/>
    <dgm:cxn modelId="{D52BD820-B2CD-40CF-9094-E736E2491CDA}" srcId="{2C5E5358-D504-4EF5-BAD8-352C36BDECC1}" destId="{1873F06B-8576-4623-B5F3-9E58CB92D664}" srcOrd="1" destOrd="0" parTransId="{95C0CB4B-3EAC-4FA1-9D35-4522E99BA31B}" sibTransId="{67B857AE-0602-469B-99CE-3B6C8E4AC14A}"/>
    <dgm:cxn modelId="{DA65B05C-F66A-4975-B334-52EBC7831E71}" type="presOf" srcId="{1873F06B-8576-4623-B5F3-9E58CB92D664}" destId="{C32B3CF1-3714-435D-97A7-612EF41D88A0}" srcOrd="0" destOrd="1" presId="urn:microsoft.com/office/officeart/2018/2/layout/IconVerticalSolidList"/>
    <dgm:cxn modelId="{30553E68-E23B-4116-A007-C83A615B1971}" type="presOf" srcId="{8DBF81D7-13F9-4137-8D48-1A2582FF6267}" destId="{C32B3CF1-3714-435D-97A7-612EF41D88A0}" srcOrd="0" destOrd="0" presId="urn:microsoft.com/office/officeart/2018/2/layout/IconVerticalSolidList"/>
    <dgm:cxn modelId="{8E89B34A-DF6B-4B16-8FB2-57CAFC3D6AE4}" srcId="{2C5E5358-D504-4EF5-BAD8-352C36BDECC1}" destId="{8DBF81D7-13F9-4137-8D48-1A2582FF6267}" srcOrd="0" destOrd="0" parTransId="{19016426-92ED-4DFF-B66E-FAB78C1E8E76}" sibTransId="{E463B8A0-8BCB-4C43-A973-C309F3698D06}"/>
    <dgm:cxn modelId="{19566D4C-D9EB-4A48-A526-DF2AD43026FF}" srcId="{0143FFDC-01D9-4837-9634-5D4D41BAF69C}" destId="{A5A7CFDF-B98E-42B7-A8DC-60DCA6F655D4}" srcOrd="0" destOrd="0" parTransId="{FA9C37B1-970D-4A08-A14B-6E73BA1C49D2}" sibTransId="{48BF592D-CAB0-4CB3-A078-6B804B56FDFA}"/>
    <dgm:cxn modelId="{75D0F877-43FA-4845-9B67-5A8734FCCE11}" type="presOf" srcId="{0143FFDC-01D9-4837-9634-5D4D41BAF69C}" destId="{270F4A2E-8E2B-4E5D-A358-A5A280D84839}" srcOrd="0" destOrd="0" presId="urn:microsoft.com/office/officeart/2018/2/layout/IconVerticalSolidList"/>
    <dgm:cxn modelId="{EC394C79-DB6E-4BBA-9AD2-47D627D5DF6A}" type="presOf" srcId="{2C5E5358-D504-4EF5-BAD8-352C36BDECC1}" destId="{0E6356BD-61B0-4CA4-8738-A3539D2F50A9}" srcOrd="0" destOrd="0" presId="urn:microsoft.com/office/officeart/2018/2/layout/IconVerticalSolidList"/>
    <dgm:cxn modelId="{0A6FAC9C-69F1-487B-91D0-BD98A0A7780C}" type="presOf" srcId="{5C645F24-6403-4DAA-B918-C768D300D965}" destId="{B5BCB69E-EFEC-43AF-B0EF-434D4989A166}" srcOrd="0" destOrd="0" presId="urn:microsoft.com/office/officeart/2018/2/layout/IconVerticalSolidList"/>
    <dgm:cxn modelId="{AD2606C5-BFDE-48F1-BEDE-63A8FC7D147B}" srcId="{5C645F24-6403-4DAA-B918-C768D300D965}" destId="{A8A2E66B-E3BE-4C88-8C60-E7D538C5DA15}" srcOrd="0" destOrd="0" parTransId="{06012DB0-C190-42A5-B904-BB4CA8FA3C43}" sibTransId="{B933B570-584C-4BB2-83EB-8ACFC28CC1A2}"/>
    <dgm:cxn modelId="{5D9448DD-8948-4844-A007-0EDDE312034E}" type="presOf" srcId="{B3640010-C164-416F-BBEC-D7E25A94815A}" destId="{97709F5B-BA9D-406A-9110-B015693133B0}" srcOrd="0" destOrd="0" presId="urn:microsoft.com/office/officeart/2018/2/layout/IconVerticalSolidList"/>
    <dgm:cxn modelId="{4632A6E5-0DCD-4D81-A186-399EB05B6998}" srcId="{0143FFDC-01D9-4837-9634-5D4D41BAF69C}" destId="{2C5E5358-D504-4EF5-BAD8-352C36BDECC1}" srcOrd="2" destOrd="0" parTransId="{9AF44298-88A3-4A78-B49B-A5D4DEA64FDC}" sibTransId="{4AAC7A1D-F4E4-4F87-927D-91594C2E4AC4}"/>
    <dgm:cxn modelId="{E5522BE9-A706-4C87-8650-974D7C4DC638}" type="presOf" srcId="{3E9699B2-1075-4F1B-B0F5-6C09E6B4024E}" destId="{83D1EDC9-C773-49B5-BC15-B1429849C1AC}" srcOrd="0" destOrd="1" presId="urn:microsoft.com/office/officeart/2018/2/layout/IconVerticalSolidList"/>
    <dgm:cxn modelId="{2378A6F9-3C40-44E9-B946-67C8E70CB361}" type="presOf" srcId="{A5A7CFDF-B98E-42B7-A8DC-60DCA6F655D4}" destId="{4B0B4597-74C7-448F-ADB6-6E74A4FC9C88}" srcOrd="0" destOrd="0" presId="urn:microsoft.com/office/officeart/2018/2/layout/IconVerticalSolidList"/>
    <dgm:cxn modelId="{6EA772FF-2DB4-4196-B088-8DF86955C433}" srcId="{5C645F24-6403-4DAA-B918-C768D300D965}" destId="{3E9699B2-1075-4F1B-B0F5-6C09E6B4024E}" srcOrd="1" destOrd="0" parTransId="{61CF3C91-D7EC-4D40-98E2-4F4B16918364}" sibTransId="{8B1A0EF2-7972-42D4-A917-6CD6BA57C93B}"/>
    <dgm:cxn modelId="{3BD85B41-E401-4DD5-AA6B-C67643877203}" type="presParOf" srcId="{270F4A2E-8E2B-4E5D-A358-A5A280D84839}" destId="{D6CF446F-5B25-4A47-97F3-D5311358EAF2}" srcOrd="0" destOrd="0" presId="urn:microsoft.com/office/officeart/2018/2/layout/IconVerticalSolidList"/>
    <dgm:cxn modelId="{7AA6254A-19CF-47A6-B27B-51487D7A3BA1}" type="presParOf" srcId="{D6CF446F-5B25-4A47-97F3-D5311358EAF2}" destId="{6AB14A71-C401-4885-A3D0-347D33580AEC}" srcOrd="0" destOrd="0" presId="urn:microsoft.com/office/officeart/2018/2/layout/IconVerticalSolidList"/>
    <dgm:cxn modelId="{24A4097B-828D-4050-A372-F82B12B13B54}" type="presParOf" srcId="{D6CF446F-5B25-4A47-97F3-D5311358EAF2}" destId="{F6C401A7-F9F5-45CC-AB1B-B679ABA4E506}" srcOrd="1" destOrd="0" presId="urn:microsoft.com/office/officeart/2018/2/layout/IconVerticalSolidList"/>
    <dgm:cxn modelId="{08DD8875-EF21-4C43-97DD-2A01E5C4491C}" type="presParOf" srcId="{D6CF446F-5B25-4A47-97F3-D5311358EAF2}" destId="{64A10274-1D86-4C72-9EFE-54713DCAF660}" srcOrd="2" destOrd="0" presId="urn:microsoft.com/office/officeart/2018/2/layout/IconVerticalSolidList"/>
    <dgm:cxn modelId="{163D566B-925D-4D98-AC8E-4991227CF8B0}" type="presParOf" srcId="{D6CF446F-5B25-4A47-97F3-D5311358EAF2}" destId="{4B0B4597-74C7-448F-ADB6-6E74A4FC9C88}" srcOrd="3" destOrd="0" presId="urn:microsoft.com/office/officeart/2018/2/layout/IconVerticalSolidList"/>
    <dgm:cxn modelId="{56BD0E33-7FB8-496A-A5A1-21E9E8A8AD59}" type="presParOf" srcId="{D6CF446F-5B25-4A47-97F3-D5311358EAF2}" destId="{97709F5B-BA9D-406A-9110-B015693133B0}" srcOrd="4" destOrd="0" presId="urn:microsoft.com/office/officeart/2018/2/layout/IconVerticalSolidList"/>
    <dgm:cxn modelId="{36804E3E-8898-4664-8F89-1440D7B6FF0F}" type="presParOf" srcId="{270F4A2E-8E2B-4E5D-A358-A5A280D84839}" destId="{E334F02F-07C1-4F97-8813-0052D848F179}" srcOrd="1" destOrd="0" presId="urn:microsoft.com/office/officeart/2018/2/layout/IconVerticalSolidList"/>
    <dgm:cxn modelId="{5D664072-14CC-421A-90D4-A7242A25E745}" type="presParOf" srcId="{270F4A2E-8E2B-4E5D-A358-A5A280D84839}" destId="{8D81CE14-F2C2-4FDF-9DF5-D457E084C2D5}" srcOrd="2" destOrd="0" presId="urn:microsoft.com/office/officeart/2018/2/layout/IconVerticalSolidList"/>
    <dgm:cxn modelId="{94CFCC18-E5B4-4433-AB0C-708B2EAF63ED}" type="presParOf" srcId="{8D81CE14-F2C2-4FDF-9DF5-D457E084C2D5}" destId="{41CD59CD-1480-423A-AFDC-BCB1AB635B32}" srcOrd="0" destOrd="0" presId="urn:microsoft.com/office/officeart/2018/2/layout/IconVerticalSolidList"/>
    <dgm:cxn modelId="{40298044-2904-4A96-AD25-6E6615883336}" type="presParOf" srcId="{8D81CE14-F2C2-4FDF-9DF5-D457E084C2D5}" destId="{A06B718B-8FFF-452F-8843-7A84183C52F5}" srcOrd="1" destOrd="0" presId="urn:microsoft.com/office/officeart/2018/2/layout/IconVerticalSolidList"/>
    <dgm:cxn modelId="{DE3ED669-9619-4148-94C9-E8855487A8F3}" type="presParOf" srcId="{8D81CE14-F2C2-4FDF-9DF5-D457E084C2D5}" destId="{4CE37BBF-75C0-40D4-8CA8-F0CEF31BD36F}" srcOrd="2" destOrd="0" presId="urn:microsoft.com/office/officeart/2018/2/layout/IconVerticalSolidList"/>
    <dgm:cxn modelId="{C5C6552E-25AF-4B6E-AD31-C574B6BB9296}" type="presParOf" srcId="{8D81CE14-F2C2-4FDF-9DF5-D457E084C2D5}" destId="{B5BCB69E-EFEC-43AF-B0EF-434D4989A166}" srcOrd="3" destOrd="0" presId="urn:microsoft.com/office/officeart/2018/2/layout/IconVerticalSolidList"/>
    <dgm:cxn modelId="{6FCBAAC1-D840-458B-A981-2D2E39B95EC4}" type="presParOf" srcId="{8D81CE14-F2C2-4FDF-9DF5-D457E084C2D5}" destId="{83D1EDC9-C773-49B5-BC15-B1429849C1AC}" srcOrd="4" destOrd="0" presId="urn:microsoft.com/office/officeart/2018/2/layout/IconVerticalSolidList"/>
    <dgm:cxn modelId="{1C4483FC-0D13-4675-8E47-190F09B4F7E8}" type="presParOf" srcId="{270F4A2E-8E2B-4E5D-A358-A5A280D84839}" destId="{FC99D98A-BD4A-412A-B99F-DB3240C19FE1}" srcOrd="3" destOrd="0" presId="urn:microsoft.com/office/officeart/2018/2/layout/IconVerticalSolidList"/>
    <dgm:cxn modelId="{5771B55B-A81C-4F53-B43C-A1ACEEEB5217}" type="presParOf" srcId="{270F4A2E-8E2B-4E5D-A358-A5A280D84839}" destId="{F43577A2-343E-4FDF-A5A6-E70DCEF77773}" srcOrd="4" destOrd="0" presId="urn:microsoft.com/office/officeart/2018/2/layout/IconVerticalSolidList"/>
    <dgm:cxn modelId="{241C29C9-B7C4-47EB-A835-CB6C28451DA8}" type="presParOf" srcId="{F43577A2-343E-4FDF-A5A6-E70DCEF77773}" destId="{E7F647CB-FFA2-496F-A435-E83F00379DD7}" srcOrd="0" destOrd="0" presId="urn:microsoft.com/office/officeart/2018/2/layout/IconVerticalSolidList"/>
    <dgm:cxn modelId="{4C877926-D494-46C0-A9F5-6F3DE4208E57}" type="presParOf" srcId="{F43577A2-343E-4FDF-A5A6-E70DCEF77773}" destId="{FBEC743A-9855-4B5C-9AA7-4B6F4846B462}" srcOrd="1" destOrd="0" presId="urn:microsoft.com/office/officeart/2018/2/layout/IconVerticalSolidList"/>
    <dgm:cxn modelId="{5FF7E56C-6216-4DAF-8FC1-30503D5AE7ED}" type="presParOf" srcId="{F43577A2-343E-4FDF-A5A6-E70DCEF77773}" destId="{E6DAE515-DD6C-4D14-B676-9C46D7BC689F}" srcOrd="2" destOrd="0" presId="urn:microsoft.com/office/officeart/2018/2/layout/IconVerticalSolidList"/>
    <dgm:cxn modelId="{19026A08-61AB-4DA3-87F6-5EAC307855E4}" type="presParOf" srcId="{F43577A2-343E-4FDF-A5A6-E70DCEF77773}" destId="{0E6356BD-61B0-4CA4-8738-A3539D2F50A9}" srcOrd="3" destOrd="0" presId="urn:microsoft.com/office/officeart/2018/2/layout/IconVerticalSolidList"/>
    <dgm:cxn modelId="{ED7A9411-FA27-42B6-AE12-6078C0B7F30C}" type="presParOf" srcId="{F43577A2-343E-4FDF-A5A6-E70DCEF77773}" destId="{C32B3CF1-3714-435D-97A7-612EF41D88A0}"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A622B8-E1AA-4E14-A8C4-9B15F761FE26}" type="doc">
      <dgm:prSet loTypeId="urn:microsoft.com/office/officeart/2005/8/layout/hList7" loCatId="process" qsTypeId="urn:microsoft.com/office/officeart/2005/8/quickstyle/simple1" qsCatId="simple" csTypeId="urn:microsoft.com/office/officeart/2005/8/colors/accent1_2" csCatId="accent1" phldr="1"/>
      <dgm:spPr/>
    </dgm:pt>
    <dgm:pt modelId="{9ACA7211-75F5-42B8-93D5-0B676AE9727E}">
      <dgm:prSet phldrT="[Text]" custT="1"/>
      <dgm:spPr/>
      <dgm:t>
        <a:bodyPr/>
        <a:lstStyle/>
        <a:p>
          <a:pPr>
            <a:spcAft>
              <a:spcPct val="35000"/>
            </a:spcAft>
          </a:pPr>
          <a:endParaRPr lang="en-US" sz="2000" dirty="0">
            <a:latin typeface="Segoe UI Semibold" panose="020B0702040204020203" pitchFamily="34" charset="0"/>
            <a:cs typeface="Segoe UI Semibold" panose="020B0702040204020203" pitchFamily="34" charset="0"/>
          </a:endParaRPr>
        </a:p>
      </dgm:t>
    </dgm:pt>
    <dgm:pt modelId="{4484D32F-EE26-4FDB-8634-C8D8A4C5F081}" type="par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181E6565-BB75-4FC0-BDA4-C1D534910490}" type="sibTrans" cxnId="{E88D4A0A-562C-4123-8A29-33DC387B9035}">
      <dgm:prSet/>
      <dgm:spPr/>
      <dgm:t>
        <a:bodyPr/>
        <a:lstStyle/>
        <a:p>
          <a:endParaRPr lang="en-US">
            <a:latin typeface="Segoe UI Light" panose="020B0502040204020203" pitchFamily="34" charset="0"/>
            <a:cs typeface="Segoe UI Light" panose="020B0502040204020203" pitchFamily="34" charset="0"/>
          </a:endParaRPr>
        </a:p>
      </dgm:t>
    </dgm:pt>
    <dgm:pt modelId="{93B975ED-6BB0-4E02-90E6-D59B2A2D83EA}">
      <dgm:prSet phldrT="[Text]"/>
      <dgm:spPr/>
      <dgm:t>
        <a:bodyPr/>
        <a:lstStyle/>
        <a:p>
          <a:pPr>
            <a:spcAft>
              <a:spcPct val="35000"/>
            </a:spcAft>
          </a:pPr>
          <a:endParaRPr lang="en-US" sz="1700" dirty="0">
            <a:latin typeface="Segoe UI Semibold" panose="020B0702040204020203" pitchFamily="34" charset="0"/>
            <a:cs typeface="Segoe UI Semibold" panose="020B0702040204020203" pitchFamily="34" charset="0"/>
          </a:endParaRPr>
        </a:p>
      </dgm:t>
    </dgm:pt>
    <dgm:pt modelId="{7699772C-6E27-485B-A5CE-4E06FA69C959}" type="par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EED1EB43-61B3-40EE-8656-49096B5E93B5}" type="sibTrans" cxnId="{73A71E58-F844-41F0-94CB-AA562D89F599}">
      <dgm:prSet/>
      <dgm:spPr/>
      <dgm:t>
        <a:bodyPr/>
        <a:lstStyle/>
        <a:p>
          <a:endParaRPr lang="en-US">
            <a:latin typeface="Segoe UI Light" panose="020B0502040204020203" pitchFamily="34" charset="0"/>
            <a:cs typeface="Segoe UI Light" panose="020B0502040204020203" pitchFamily="34" charset="0"/>
          </a:endParaRPr>
        </a:p>
      </dgm:t>
    </dgm:pt>
    <dgm:pt modelId="{F138596F-A6A7-471B-B36F-0FF45066AF49}">
      <dgm:prSet phldrT="[Text]"/>
      <dgm:spPr/>
      <dgm:t>
        <a:bodyPr/>
        <a:lstStyle/>
        <a:p>
          <a:pPr>
            <a:spcAft>
              <a:spcPct val="35000"/>
            </a:spcAft>
          </a:pPr>
          <a:endParaRPr lang="en-US" sz="1600" dirty="0">
            <a:latin typeface="Segoe UI Semibold" panose="020B0702040204020203" pitchFamily="34" charset="0"/>
            <a:cs typeface="Segoe UI Semibold" panose="020B0702040204020203" pitchFamily="34" charset="0"/>
          </a:endParaRPr>
        </a:p>
      </dgm:t>
    </dgm:pt>
    <dgm:pt modelId="{8FEFA8DD-14D5-4DAC-99F9-6DA4FF0313AF}" type="par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38173359-C8AB-4AD5-8305-A9CE021D8106}" type="sibTrans" cxnId="{FB270FB2-E993-43A2-869F-56E6FC8FF290}">
      <dgm:prSet/>
      <dgm:spPr/>
      <dgm:t>
        <a:bodyPr/>
        <a:lstStyle/>
        <a:p>
          <a:endParaRPr lang="en-US">
            <a:latin typeface="Segoe UI Light" panose="020B0502040204020203" pitchFamily="34" charset="0"/>
            <a:cs typeface="Segoe UI Light" panose="020B0502040204020203" pitchFamily="34" charset="0"/>
          </a:endParaRPr>
        </a:p>
      </dgm:t>
    </dgm:pt>
    <dgm:pt modelId="{EFB0FAD9-BD7B-483C-817A-41A9C6F2ADA0}">
      <dgm:prSet phldrT="[Text]" custT="1"/>
      <dgm:spPr/>
      <dgm:t>
        <a:bodyPr/>
        <a:lstStyle/>
        <a:p>
          <a:endParaRPr lang="en-US" sz="1800" b="0" dirty="0">
            <a:latin typeface="Segoe WP Semibold" panose="020B0702040204020203" pitchFamily="34" charset="0"/>
            <a:cs typeface="Segoe WP Semibold" panose="020B0702040204020203" pitchFamily="34" charset="0"/>
          </a:endParaRPr>
        </a:p>
      </dgm:t>
    </dgm:pt>
    <dgm:pt modelId="{63B07929-1347-4186-A44F-BD07AF3F62EC}" type="par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5F9427F6-B77A-426D-82E8-525CD8D89435}" type="sibTrans" cxnId="{AD6DEE89-33FD-4D86-9692-C9EF022EDE4C}">
      <dgm:prSet/>
      <dgm:spPr/>
      <dgm:t>
        <a:bodyPr/>
        <a:lstStyle/>
        <a:p>
          <a:endParaRPr lang="en-US">
            <a:latin typeface="Segoe UI Light" panose="020B0502040204020203" pitchFamily="34" charset="0"/>
            <a:cs typeface="Segoe UI Light" panose="020B0502040204020203" pitchFamily="34" charset="0"/>
          </a:endParaRPr>
        </a:p>
      </dgm:t>
    </dgm:pt>
    <dgm:pt modelId="{990EB9B9-2ED1-4F86-9696-1F6445AD9CFB}" type="pres">
      <dgm:prSet presAssocID="{C3A622B8-E1AA-4E14-A8C4-9B15F761FE26}" presName="Name0" presStyleCnt="0">
        <dgm:presLayoutVars>
          <dgm:dir/>
          <dgm:resizeHandles val="exact"/>
        </dgm:presLayoutVars>
      </dgm:prSet>
      <dgm:spPr/>
    </dgm:pt>
    <dgm:pt modelId="{17AC5F60-2726-47DA-A68B-E8FCA1D55162}" type="pres">
      <dgm:prSet presAssocID="{C3A622B8-E1AA-4E14-A8C4-9B15F761FE26}" presName="fgShape" presStyleLbl="fgShp" presStyleIdx="0" presStyleCnt="1" custLinFactY="156137" custLinFactNeighborX="-2641" custLinFactNeighborY="200000"/>
      <dgm:spPr>
        <a:noFill/>
        <a:ln>
          <a:noFill/>
        </a:ln>
      </dgm:spPr>
    </dgm:pt>
    <dgm:pt modelId="{3E5BE275-E57C-4E9F-BB82-83EB5E7AAAE6}" type="pres">
      <dgm:prSet presAssocID="{C3A622B8-E1AA-4E14-A8C4-9B15F761FE26}" presName="linComp" presStyleCnt="0"/>
      <dgm:spPr/>
    </dgm:pt>
    <dgm:pt modelId="{D7804192-637C-4ECD-9F2D-7EB172D4604F}" type="pres">
      <dgm:prSet presAssocID="{9ACA7211-75F5-42B8-93D5-0B676AE9727E}" presName="compNode" presStyleCnt="0"/>
      <dgm:spPr/>
    </dgm:pt>
    <dgm:pt modelId="{94FA51BA-303F-4B96-BDA8-CA5D17B2BBC8}" type="pres">
      <dgm:prSet presAssocID="{9ACA7211-75F5-42B8-93D5-0B676AE9727E}" presName="bkgdShape" presStyleLbl="node1" presStyleIdx="0" presStyleCnt="4"/>
      <dgm:spPr/>
    </dgm:pt>
    <dgm:pt modelId="{2FD641FE-936F-4836-9EB1-DF1D88FE0FEC}" type="pres">
      <dgm:prSet presAssocID="{9ACA7211-75F5-42B8-93D5-0B676AE9727E}" presName="nodeTx" presStyleLbl="node1" presStyleIdx="0" presStyleCnt="4">
        <dgm:presLayoutVars>
          <dgm:bulletEnabled val="1"/>
        </dgm:presLayoutVars>
      </dgm:prSet>
      <dgm:spPr/>
    </dgm:pt>
    <dgm:pt modelId="{A64F1B66-9F59-4F6B-B19E-B51EE801927D}" type="pres">
      <dgm:prSet presAssocID="{9ACA7211-75F5-42B8-93D5-0B676AE9727E}" presName="invisiNode" presStyleLbl="node1" presStyleIdx="0" presStyleCnt="4"/>
      <dgm:spPr/>
    </dgm:pt>
    <dgm:pt modelId="{B18AD341-0CFD-4219-ACBB-7D634AACF6A2}" type="pres">
      <dgm:prSet presAssocID="{9ACA7211-75F5-42B8-93D5-0B676AE9727E}" presName="imagNode" presStyleLbl="fgImgPlace1" presStyleIdx="0" presStyleCnt="4" custScaleX="32155" custScaleY="32155" custLinFactNeighborX="-6280" custLinFactNeighborY="-43481"/>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list"/>
        </a:ext>
      </dgm:extLst>
    </dgm:pt>
    <dgm:pt modelId="{44DE1472-D6D2-4372-8135-54330F1D25F7}" type="pres">
      <dgm:prSet presAssocID="{181E6565-BB75-4FC0-BDA4-C1D534910490}" presName="sibTrans" presStyleLbl="sibTrans2D1" presStyleIdx="0" presStyleCnt="0"/>
      <dgm:spPr/>
    </dgm:pt>
    <dgm:pt modelId="{799365ED-FAE8-4FDF-B1E2-41F4FAA1D2FB}" type="pres">
      <dgm:prSet presAssocID="{EFB0FAD9-BD7B-483C-817A-41A9C6F2ADA0}" presName="compNode" presStyleCnt="0"/>
      <dgm:spPr/>
    </dgm:pt>
    <dgm:pt modelId="{B86B1250-F265-4AAF-B8BB-7CF3078908B1}" type="pres">
      <dgm:prSet presAssocID="{EFB0FAD9-BD7B-483C-817A-41A9C6F2ADA0}" presName="bkgdShape" presStyleLbl="node1" presStyleIdx="1" presStyleCnt="4"/>
      <dgm:spPr/>
    </dgm:pt>
    <dgm:pt modelId="{FC1A809C-B332-482E-9FBE-060E065D9D64}" type="pres">
      <dgm:prSet presAssocID="{EFB0FAD9-BD7B-483C-817A-41A9C6F2ADA0}" presName="nodeTx" presStyleLbl="node1" presStyleIdx="1" presStyleCnt="4">
        <dgm:presLayoutVars>
          <dgm:bulletEnabled val="1"/>
        </dgm:presLayoutVars>
      </dgm:prSet>
      <dgm:spPr/>
    </dgm:pt>
    <dgm:pt modelId="{6CB3291A-6A18-444D-B69E-D2FFFA3F0F10}" type="pres">
      <dgm:prSet presAssocID="{EFB0FAD9-BD7B-483C-817A-41A9C6F2ADA0}" presName="invisiNode" presStyleLbl="node1" presStyleIdx="1" presStyleCnt="4"/>
      <dgm:spPr/>
    </dgm:pt>
    <dgm:pt modelId="{5E667F3E-691C-4200-B18C-16F7922A49F8}" type="pres">
      <dgm:prSet presAssocID="{EFB0FAD9-BD7B-483C-817A-41A9C6F2ADA0}" presName="imagNode" presStyleLbl="fgImgPlace1" presStyleIdx="1" presStyleCnt="4" custScaleX="32155" custScaleY="32155" custLinFactNeighborX="2326" custLinFactNeighborY="-47109"/>
      <dgm:spPr>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Meeting"/>
        </a:ext>
      </dgm:extLst>
    </dgm:pt>
    <dgm:pt modelId="{650903A6-D0DC-460A-9A71-A20C0E9960DF}" type="pres">
      <dgm:prSet presAssocID="{5F9427F6-B77A-426D-82E8-525CD8D89435}" presName="sibTrans" presStyleLbl="sibTrans2D1" presStyleIdx="0" presStyleCnt="0"/>
      <dgm:spPr/>
    </dgm:pt>
    <dgm:pt modelId="{D2164E68-F5AA-43C1-BABC-9BBB9436900F}" type="pres">
      <dgm:prSet presAssocID="{93B975ED-6BB0-4E02-90E6-D59B2A2D83EA}" presName="compNode" presStyleCnt="0"/>
      <dgm:spPr/>
    </dgm:pt>
    <dgm:pt modelId="{D8E76EF0-0883-4531-AB61-4A6347FFCCF3}" type="pres">
      <dgm:prSet presAssocID="{93B975ED-6BB0-4E02-90E6-D59B2A2D83EA}" presName="bkgdShape" presStyleLbl="node1" presStyleIdx="2" presStyleCnt="4" custLinFactNeighborX="357" custLinFactNeighborY="-662"/>
      <dgm:spPr/>
    </dgm:pt>
    <dgm:pt modelId="{63FAAD19-B08A-4FE1-9760-F8B9796E14F4}" type="pres">
      <dgm:prSet presAssocID="{93B975ED-6BB0-4E02-90E6-D59B2A2D83EA}" presName="nodeTx" presStyleLbl="node1" presStyleIdx="2" presStyleCnt="4">
        <dgm:presLayoutVars>
          <dgm:bulletEnabled val="1"/>
        </dgm:presLayoutVars>
      </dgm:prSet>
      <dgm:spPr/>
    </dgm:pt>
    <dgm:pt modelId="{2A0CD413-C64B-4FAC-BDD8-EC0D4F28BA66}" type="pres">
      <dgm:prSet presAssocID="{93B975ED-6BB0-4E02-90E6-D59B2A2D83EA}" presName="invisiNode" presStyleLbl="node1" presStyleIdx="2" presStyleCnt="4"/>
      <dgm:spPr/>
    </dgm:pt>
    <dgm:pt modelId="{3B7AFEC2-3B6C-4403-B7F0-2F83274128D0}" type="pres">
      <dgm:prSet presAssocID="{93B975ED-6BB0-4E02-90E6-D59B2A2D83EA}" presName="imagNode" presStyleLbl="fgImgPlace1" presStyleIdx="2" presStyleCnt="4" custScaleX="32155" custScaleY="32155" custLinFactNeighborX="-1127" custLinFactNeighborY="-47109"/>
      <dgm:spPr>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pt>
    <dgm:pt modelId="{98E93F41-6231-473C-8637-B661D9333186}" type="pres">
      <dgm:prSet presAssocID="{EED1EB43-61B3-40EE-8656-49096B5E93B5}" presName="sibTrans" presStyleLbl="sibTrans2D1" presStyleIdx="0" presStyleCnt="0"/>
      <dgm:spPr/>
    </dgm:pt>
    <dgm:pt modelId="{334B6F8B-9219-4D1C-B8B0-F4CB7219C0B6}" type="pres">
      <dgm:prSet presAssocID="{F138596F-A6A7-471B-B36F-0FF45066AF49}" presName="compNode" presStyleCnt="0"/>
      <dgm:spPr/>
    </dgm:pt>
    <dgm:pt modelId="{7D58F896-984B-443E-ACE3-54F05F0B770C}" type="pres">
      <dgm:prSet presAssocID="{F138596F-A6A7-471B-B36F-0FF45066AF49}" presName="bkgdShape" presStyleLbl="node1" presStyleIdx="3" presStyleCnt="4"/>
      <dgm:spPr/>
    </dgm:pt>
    <dgm:pt modelId="{E686B4F4-0F71-4657-9421-5C1445E2A5F7}" type="pres">
      <dgm:prSet presAssocID="{F138596F-A6A7-471B-B36F-0FF45066AF49}" presName="nodeTx" presStyleLbl="node1" presStyleIdx="3" presStyleCnt="4">
        <dgm:presLayoutVars>
          <dgm:bulletEnabled val="1"/>
        </dgm:presLayoutVars>
      </dgm:prSet>
      <dgm:spPr/>
    </dgm:pt>
    <dgm:pt modelId="{599C0A12-AFC9-4FDC-A8F1-14AF9F5E9B83}" type="pres">
      <dgm:prSet presAssocID="{F138596F-A6A7-471B-B36F-0FF45066AF49}" presName="invisiNode" presStyleLbl="node1" presStyleIdx="3" presStyleCnt="4"/>
      <dgm:spPr/>
    </dgm:pt>
    <dgm:pt modelId="{6E60B5DD-06AD-4F09-8695-C65F5C0C9896}" type="pres">
      <dgm:prSet presAssocID="{F138596F-A6A7-471B-B36F-0FF45066AF49}" presName="imagNode" presStyleLbl="fgImgPlace1" presStyleIdx="3" presStyleCnt="4" custScaleX="32155" custScaleY="32155" custLinFactNeighborX="80" custLinFactNeighborY="-45506"/>
      <dgm:spPr>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Teacher"/>
        </a:ext>
      </dgm:extLst>
    </dgm:pt>
  </dgm:ptLst>
  <dgm:cxnLst>
    <dgm:cxn modelId="{BDACB907-56D2-4E16-A687-3CC4CC1E84EE}" type="presOf" srcId="{EFB0FAD9-BD7B-483C-817A-41A9C6F2ADA0}" destId="{FC1A809C-B332-482E-9FBE-060E065D9D64}" srcOrd="1" destOrd="0" presId="urn:microsoft.com/office/officeart/2005/8/layout/hList7"/>
    <dgm:cxn modelId="{E1977009-1081-4CF1-8C60-147410515336}" type="presOf" srcId="{181E6565-BB75-4FC0-BDA4-C1D534910490}" destId="{44DE1472-D6D2-4372-8135-54330F1D25F7}" srcOrd="0" destOrd="0" presId="urn:microsoft.com/office/officeart/2005/8/layout/hList7"/>
    <dgm:cxn modelId="{E88D4A0A-562C-4123-8A29-33DC387B9035}" srcId="{C3A622B8-E1AA-4E14-A8C4-9B15F761FE26}" destId="{9ACA7211-75F5-42B8-93D5-0B676AE9727E}" srcOrd="0" destOrd="0" parTransId="{4484D32F-EE26-4FDB-8634-C8D8A4C5F081}" sibTransId="{181E6565-BB75-4FC0-BDA4-C1D534910490}"/>
    <dgm:cxn modelId="{4368DA0D-21B1-4E4F-AE51-045A1AE53C3D}" type="presOf" srcId="{93B975ED-6BB0-4E02-90E6-D59B2A2D83EA}" destId="{63FAAD19-B08A-4FE1-9760-F8B9796E14F4}" srcOrd="1" destOrd="0" presId="urn:microsoft.com/office/officeart/2005/8/layout/hList7"/>
    <dgm:cxn modelId="{65B12211-C5D5-4EC1-BC6D-3D2BBE4E6ABA}" type="presOf" srcId="{5F9427F6-B77A-426D-82E8-525CD8D89435}" destId="{650903A6-D0DC-460A-9A71-A20C0E9960DF}" srcOrd="0" destOrd="0" presId="urn:microsoft.com/office/officeart/2005/8/layout/hList7"/>
    <dgm:cxn modelId="{3B938111-7FBD-4C5C-8188-723B6D3C2860}" type="presOf" srcId="{93B975ED-6BB0-4E02-90E6-D59B2A2D83EA}" destId="{D8E76EF0-0883-4531-AB61-4A6347FFCCF3}" srcOrd="0" destOrd="0" presId="urn:microsoft.com/office/officeart/2005/8/layout/hList7"/>
    <dgm:cxn modelId="{D8CEF137-3FCA-4867-94E3-4984C91AA910}" type="presOf" srcId="{9ACA7211-75F5-42B8-93D5-0B676AE9727E}" destId="{2FD641FE-936F-4836-9EB1-DF1D88FE0FEC}" srcOrd="1" destOrd="0" presId="urn:microsoft.com/office/officeart/2005/8/layout/hList7"/>
    <dgm:cxn modelId="{3EDBD33A-5937-4F8A-97C8-80567AB0CCB7}" type="presOf" srcId="{EFB0FAD9-BD7B-483C-817A-41A9C6F2ADA0}" destId="{B86B1250-F265-4AAF-B8BB-7CF3078908B1}" srcOrd="0" destOrd="0" presId="urn:microsoft.com/office/officeart/2005/8/layout/hList7"/>
    <dgm:cxn modelId="{EBA4D154-1BB2-4B62-A635-829E1D534B92}" type="presOf" srcId="{F138596F-A6A7-471B-B36F-0FF45066AF49}" destId="{7D58F896-984B-443E-ACE3-54F05F0B770C}" srcOrd="0" destOrd="0" presId="urn:microsoft.com/office/officeart/2005/8/layout/hList7"/>
    <dgm:cxn modelId="{73A71E58-F844-41F0-94CB-AA562D89F599}" srcId="{C3A622B8-E1AA-4E14-A8C4-9B15F761FE26}" destId="{93B975ED-6BB0-4E02-90E6-D59B2A2D83EA}" srcOrd="2" destOrd="0" parTransId="{7699772C-6E27-485B-A5CE-4E06FA69C959}" sibTransId="{EED1EB43-61B3-40EE-8656-49096B5E93B5}"/>
    <dgm:cxn modelId="{EAF5735A-3F22-4D0F-94E1-ADC04B9AA4A8}" type="presOf" srcId="{9ACA7211-75F5-42B8-93D5-0B676AE9727E}" destId="{94FA51BA-303F-4B96-BDA8-CA5D17B2BBC8}" srcOrd="0" destOrd="0" presId="urn:microsoft.com/office/officeart/2005/8/layout/hList7"/>
    <dgm:cxn modelId="{AD6DEE89-33FD-4D86-9692-C9EF022EDE4C}" srcId="{C3A622B8-E1AA-4E14-A8C4-9B15F761FE26}" destId="{EFB0FAD9-BD7B-483C-817A-41A9C6F2ADA0}" srcOrd="1" destOrd="0" parTransId="{63B07929-1347-4186-A44F-BD07AF3F62EC}" sibTransId="{5F9427F6-B77A-426D-82E8-525CD8D89435}"/>
    <dgm:cxn modelId="{FB270FB2-E993-43A2-869F-56E6FC8FF290}" srcId="{C3A622B8-E1AA-4E14-A8C4-9B15F761FE26}" destId="{F138596F-A6A7-471B-B36F-0FF45066AF49}" srcOrd="3" destOrd="0" parTransId="{8FEFA8DD-14D5-4DAC-99F9-6DA4FF0313AF}" sibTransId="{38173359-C8AB-4AD5-8305-A9CE021D8106}"/>
    <dgm:cxn modelId="{70B3A2BE-3497-44AB-99F4-B06A9E40A0B8}" type="presOf" srcId="{C3A622B8-E1AA-4E14-A8C4-9B15F761FE26}" destId="{990EB9B9-2ED1-4F86-9696-1F6445AD9CFB}" srcOrd="0" destOrd="0" presId="urn:microsoft.com/office/officeart/2005/8/layout/hList7"/>
    <dgm:cxn modelId="{EE0BF6DC-E331-449B-9BC2-390DB1DE6483}" type="presOf" srcId="{EED1EB43-61B3-40EE-8656-49096B5E93B5}" destId="{98E93F41-6231-473C-8637-B661D9333186}" srcOrd="0" destOrd="0" presId="urn:microsoft.com/office/officeart/2005/8/layout/hList7"/>
    <dgm:cxn modelId="{98E2B1ED-63C4-4A55-86A2-85A068806194}" type="presOf" srcId="{F138596F-A6A7-471B-B36F-0FF45066AF49}" destId="{E686B4F4-0F71-4657-9421-5C1445E2A5F7}" srcOrd="1" destOrd="0" presId="urn:microsoft.com/office/officeart/2005/8/layout/hList7"/>
    <dgm:cxn modelId="{0297EB96-6DCB-4214-A75A-10796AD6C0EF}" type="presParOf" srcId="{990EB9B9-2ED1-4F86-9696-1F6445AD9CFB}" destId="{17AC5F60-2726-47DA-A68B-E8FCA1D55162}" srcOrd="0" destOrd="0" presId="urn:microsoft.com/office/officeart/2005/8/layout/hList7"/>
    <dgm:cxn modelId="{7B4EE0CD-167B-44F8-A57E-33C707513BEB}" type="presParOf" srcId="{990EB9B9-2ED1-4F86-9696-1F6445AD9CFB}" destId="{3E5BE275-E57C-4E9F-BB82-83EB5E7AAAE6}" srcOrd="1" destOrd="0" presId="urn:microsoft.com/office/officeart/2005/8/layout/hList7"/>
    <dgm:cxn modelId="{96F9B0CD-600A-4767-8ABC-54CC54A792BC}" type="presParOf" srcId="{3E5BE275-E57C-4E9F-BB82-83EB5E7AAAE6}" destId="{D7804192-637C-4ECD-9F2D-7EB172D4604F}" srcOrd="0" destOrd="0" presId="urn:microsoft.com/office/officeart/2005/8/layout/hList7"/>
    <dgm:cxn modelId="{1B415EA5-B772-4D3E-A507-83EC308A7821}" type="presParOf" srcId="{D7804192-637C-4ECD-9F2D-7EB172D4604F}" destId="{94FA51BA-303F-4B96-BDA8-CA5D17B2BBC8}" srcOrd="0" destOrd="0" presId="urn:microsoft.com/office/officeart/2005/8/layout/hList7"/>
    <dgm:cxn modelId="{4778978B-D43F-4221-90F2-3748816FDE2E}" type="presParOf" srcId="{D7804192-637C-4ECD-9F2D-7EB172D4604F}" destId="{2FD641FE-936F-4836-9EB1-DF1D88FE0FEC}" srcOrd="1" destOrd="0" presId="urn:microsoft.com/office/officeart/2005/8/layout/hList7"/>
    <dgm:cxn modelId="{DABB41F5-66A7-4340-A70B-392ED4D6D2F4}" type="presParOf" srcId="{D7804192-637C-4ECD-9F2D-7EB172D4604F}" destId="{A64F1B66-9F59-4F6B-B19E-B51EE801927D}" srcOrd="2" destOrd="0" presId="urn:microsoft.com/office/officeart/2005/8/layout/hList7"/>
    <dgm:cxn modelId="{13E2119F-F3D8-4CDC-8AD1-B5FD2BB78FA6}" type="presParOf" srcId="{D7804192-637C-4ECD-9F2D-7EB172D4604F}" destId="{B18AD341-0CFD-4219-ACBB-7D634AACF6A2}" srcOrd="3" destOrd="0" presId="urn:microsoft.com/office/officeart/2005/8/layout/hList7"/>
    <dgm:cxn modelId="{A879EC09-A790-4F85-BFFC-A2A3DFF0C7E1}" type="presParOf" srcId="{3E5BE275-E57C-4E9F-BB82-83EB5E7AAAE6}" destId="{44DE1472-D6D2-4372-8135-54330F1D25F7}" srcOrd="1" destOrd="0" presId="urn:microsoft.com/office/officeart/2005/8/layout/hList7"/>
    <dgm:cxn modelId="{09116CC1-A66C-4427-A721-7E66FE687896}" type="presParOf" srcId="{3E5BE275-E57C-4E9F-BB82-83EB5E7AAAE6}" destId="{799365ED-FAE8-4FDF-B1E2-41F4FAA1D2FB}" srcOrd="2" destOrd="0" presId="urn:microsoft.com/office/officeart/2005/8/layout/hList7"/>
    <dgm:cxn modelId="{1A885198-5E4B-4F99-A44C-32BC84A2C14D}" type="presParOf" srcId="{799365ED-FAE8-4FDF-B1E2-41F4FAA1D2FB}" destId="{B86B1250-F265-4AAF-B8BB-7CF3078908B1}" srcOrd="0" destOrd="0" presId="urn:microsoft.com/office/officeart/2005/8/layout/hList7"/>
    <dgm:cxn modelId="{C2C4189C-791A-4738-9195-EF28C2C55A35}" type="presParOf" srcId="{799365ED-FAE8-4FDF-B1E2-41F4FAA1D2FB}" destId="{FC1A809C-B332-482E-9FBE-060E065D9D64}" srcOrd="1" destOrd="0" presId="urn:microsoft.com/office/officeart/2005/8/layout/hList7"/>
    <dgm:cxn modelId="{8C439D51-52EC-4514-83E0-8E56517DAFB0}" type="presParOf" srcId="{799365ED-FAE8-4FDF-B1E2-41F4FAA1D2FB}" destId="{6CB3291A-6A18-444D-B69E-D2FFFA3F0F10}" srcOrd="2" destOrd="0" presId="urn:microsoft.com/office/officeart/2005/8/layout/hList7"/>
    <dgm:cxn modelId="{617C323E-851B-4E74-A7FB-B48E0DD8CB0C}" type="presParOf" srcId="{799365ED-FAE8-4FDF-B1E2-41F4FAA1D2FB}" destId="{5E667F3E-691C-4200-B18C-16F7922A49F8}" srcOrd="3" destOrd="0" presId="urn:microsoft.com/office/officeart/2005/8/layout/hList7"/>
    <dgm:cxn modelId="{DED921C6-CC3B-4452-A20E-35CEADFD4A7A}" type="presParOf" srcId="{3E5BE275-E57C-4E9F-BB82-83EB5E7AAAE6}" destId="{650903A6-D0DC-460A-9A71-A20C0E9960DF}" srcOrd="3" destOrd="0" presId="urn:microsoft.com/office/officeart/2005/8/layout/hList7"/>
    <dgm:cxn modelId="{0E57B16D-9966-4638-90CF-D048DF5F307C}" type="presParOf" srcId="{3E5BE275-E57C-4E9F-BB82-83EB5E7AAAE6}" destId="{D2164E68-F5AA-43C1-BABC-9BBB9436900F}" srcOrd="4" destOrd="0" presId="urn:microsoft.com/office/officeart/2005/8/layout/hList7"/>
    <dgm:cxn modelId="{D17DFB7F-47D7-4922-B9B2-B3E6B0A3C829}" type="presParOf" srcId="{D2164E68-F5AA-43C1-BABC-9BBB9436900F}" destId="{D8E76EF0-0883-4531-AB61-4A6347FFCCF3}" srcOrd="0" destOrd="0" presId="urn:microsoft.com/office/officeart/2005/8/layout/hList7"/>
    <dgm:cxn modelId="{F19F26F7-2DAA-465A-8C6F-D73CD191353D}" type="presParOf" srcId="{D2164E68-F5AA-43C1-BABC-9BBB9436900F}" destId="{63FAAD19-B08A-4FE1-9760-F8B9796E14F4}" srcOrd="1" destOrd="0" presId="urn:microsoft.com/office/officeart/2005/8/layout/hList7"/>
    <dgm:cxn modelId="{BA333154-5741-4381-BDB6-7B2513F476B2}" type="presParOf" srcId="{D2164E68-F5AA-43C1-BABC-9BBB9436900F}" destId="{2A0CD413-C64B-4FAC-BDD8-EC0D4F28BA66}" srcOrd="2" destOrd="0" presId="urn:microsoft.com/office/officeart/2005/8/layout/hList7"/>
    <dgm:cxn modelId="{33038DFD-921F-4FFB-AFC8-44933E74E02A}" type="presParOf" srcId="{D2164E68-F5AA-43C1-BABC-9BBB9436900F}" destId="{3B7AFEC2-3B6C-4403-B7F0-2F83274128D0}" srcOrd="3" destOrd="0" presId="urn:microsoft.com/office/officeart/2005/8/layout/hList7"/>
    <dgm:cxn modelId="{5E2AB96E-C75E-45E6-AA66-9EE63F3D8BC0}" type="presParOf" srcId="{3E5BE275-E57C-4E9F-BB82-83EB5E7AAAE6}" destId="{98E93F41-6231-473C-8637-B661D9333186}" srcOrd="5" destOrd="0" presId="urn:microsoft.com/office/officeart/2005/8/layout/hList7"/>
    <dgm:cxn modelId="{43416CD0-0AA4-453C-AC56-16E3D76DE828}" type="presParOf" srcId="{3E5BE275-E57C-4E9F-BB82-83EB5E7AAAE6}" destId="{334B6F8B-9219-4D1C-B8B0-F4CB7219C0B6}" srcOrd="6" destOrd="0" presId="urn:microsoft.com/office/officeart/2005/8/layout/hList7"/>
    <dgm:cxn modelId="{73FF0611-4EF1-41A8-A668-7BB70E7B7094}" type="presParOf" srcId="{334B6F8B-9219-4D1C-B8B0-F4CB7219C0B6}" destId="{7D58F896-984B-443E-ACE3-54F05F0B770C}" srcOrd="0" destOrd="0" presId="urn:microsoft.com/office/officeart/2005/8/layout/hList7"/>
    <dgm:cxn modelId="{D177B4DF-AD11-4345-A60B-F5388B0CE12D}" type="presParOf" srcId="{334B6F8B-9219-4D1C-B8B0-F4CB7219C0B6}" destId="{E686B4F4-0F71-4657-9421-5C1445E2A5F7}" srcOrd="1" destOrd="0" presId="urn:microsoft.com/office/officeart/2005/8/layout/hList7"/>
    <dgm:cxn modelId="{DC2C0169-A7EE-429B-9598-641955A713D8}" type="presParOf" srcId="{334B6F8B-9219-4D1C-B8B0-F4CB7219C0B6}" destId="{599C0A12-AFC9-4FDC-A8F1-14AF9F5E9B83}" srcOrd="2" destOrd="0" presId="urn:microsoft.com/office/officeart/2005/8/layout/hList7"/>
    <dgm:cxn modelId="{64B6A48A-FCE4-4B23-9947-8BB13B697946}" type="presParOf" srcId="{334B6F8B-9219-4D1C-B8B0-F4CB7219C0B6}" destId="{6E60B5DD-06AD-4F09-8695-C65F5C0C989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7059A-2720-4654-99EC-F2A15E2FE65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50936B4-9F55-48BC-8BF1-0A4F3B53DE16}">
      <dsp:nvSpPr>
        <dsp:cNvPr id="0" name=""/>
        <dsp:cNvSpPr/>
      </dsp:nvSpPr>
      <dsp:spPr>
        <a:xfrm>
          <a:off x="0" y="0"/>
          <a:ext cx="1277016" cy="5105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7650" tIns="247650" rIns="247650" bIns="247650" numCol="1" spcCol="1270" anchor="t" anchorCtr="0">
          <a:noAutofit/>
        </a:bodyPr>
        <a:lstStyle/>
        <a:p>
          <a:pPr marL="0" lvl="0" indent="0" algn="l" defTabSz="2889250">
            <a:lnSpc>
              <a:spcPct val="90000"/>
            </a:lnSpc>
            <a:spcBef>
              <a:spcPct val="0"/>
            </a:spcBef>
            <a:spcAft>
              <a:spcPct val="35000"/>
            </a:spcAft>
            <a:buNone/>
          </a:pPr>
          <a:r>
            <a:rPr lang="en-US" sz="6500" kern="1200"/>
            <a:t> </a:t>
          </a:r>
        </a:p>
      </dsp:txBody>
      <dsp:txXfrm>
        <a:off x="0" y="0"/>
        <a:ext cx="1277016" cy="5105400"/>
      </dsp:txXfrm>
    </dsp:sp>
    <dsp:sp modelId="{D8ED3A95-67DC-4983-8922-3BD5A2719870}">
      <dsp:nvSpPr>
        <dsp:cNvPr id="0" name=""/>
        <dsp:cNvSpPr/>
      </dsp:nvSpPr>
      <dsp:spPr>
        <a:xfrm>
          <a:off x="1372792" y="79771"/>
          <a:ext cx="2396948"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dirty="0"/>
            <a:t>Inspiration</a:t>
          </a:r>
          <a:endParaRPr lang="en-US" sz="3300" kern="1200" dirty="0"/>
        </a:p>
      </dsp:txBody>
      <dsp:txXfrm>
        <a:off x="1372792" y="79771"/>
        <a:ext cx="2396948" cy="1595437"/>
      </dsp:txXfrm>
    </dsp:sp>
    <dsp:sp modelId="{E5B9CD16-19C8-4EB2-B849-0595F8E93337}">
      <dsp:nvSpPr>
        <dsp:cNvPr id="0" name=""/>
        <dsp:cNvSpPr/>
      </dsp:nvSpPr>
      <dsp:spPr>
        <a:xfrm>
          <a:off x="3865517" y="79771"/>
          <a:ext cx="2622763"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Perseverance Breeds Success</a:t>
          </a:r>
          <a:endParaRPr lang="en-US" sz="4400" kern="1200" dirty="0"/>
        </a:p>
      </dsp:txBody>
      <dsp:txXfrm>
        <a:off x="3865517" y="79771"/>
        <a:ext cx="2622763" cy="1595437"/>
      </dsp:txXfrm>
    </dsp:sp>
    <dsp:sp modelId="{EE2885AE-AFF9-4109-8D61-264516A4B6B1}">
      <dsp:nvSpPr>
        <dsp:cNvPr id="0" name=""/>
        <dsp:cNvSpPr/>
      </dsp:nvSpPr>
      <dsp:spPr>
        <a:xfrm>
          <a:off x="1277016" y="1675209"/>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59A3C-648A-42EC-A193-2E842E49F52C}">
      <dsp:nvSpPr>
        <dsp:cNvPr id="0" name=""/>
        <dsp:cNvSpPr/>
      </dsp:nvSpPr>
      <dsp:spPr>
        <a:xfrm>
          <a:off x="1372792"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Information </a:t>
          </a:r>
        </a:p>
      </dsp:txBody>
      <dsp:txXfrm>
        <a:off x="1372792" y="1754981"/>
        <a:ext cx="2458257" cy="1595437"/>
      </dsp:txXfrm>
    </dsp:sp>
    <dsp:sp modelId="{7344CFCD-363A-4744-A109-D9764535542B}">
      <dsp:nvSpPr>
        <dsp:cNvPr id="0" name=""/>
        <dsp:cNvSpPr/>
      </dsp:nvSpPr>
      <dsp:spPr>
        <a:xfrm>
          <a:off x="3926826" y="1754981"/>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Microsoft Build</a:t>
          </a:r>
        </a:p>
      </dsp:txBody>
      <dsp:txXfrm>
        <a:off x="3926826" y="1754981"/>
        <a:ext cx="2458257" cy="1595437"/>
      </dsp:txXfrm>
    </dsp:sp>
    <dsp:sp modelId="{155603D8-7DC6-4683-9D26-D5BFE810F40E}">
      <dsp:nvSpPr>
        <dsp:cNvPr id="0" name=""/>
        <dsp:cNvSpPr/>
      </dsp:nvSpPr>
      <dsp:spPr>
        <a:xfrm>
          <a:off x="1277016" y="335041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7C085B7-97DF-493A-9C80-9FCE075E4CF9}">
      <dsp:nvSpPr>
        <dsp:cNvPr id="0" name=""/>
        <dsp:cNvSpPr/>
      </dsp:nvSpPr>
      <dsp:spPr>
        <a:xfrm>
          <a:off x="1372792"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n-US" sz="3500" kern="1200" dirty="0"/>
            <a:t>Tools </a:t>
          </a:r>
        </a:p>
      </dsp:txBody>
      <dsp:txXfrm>
        <a:off x="1372792" y="3430190"/>
        <a:ext cx="2458257" cy="1595437"/>
      </dsp:txXfrm>
    </dsp:sp>
    <dsp:sp modelId="{AFE7C525-4E6A-47F5-A667-7B185B472F87}">
      <dsp:nvSpPr>
        <dsp:cNvPr id="0" name=""/>
        <dsp:cNvSpPr/>
      </dsp:nvSpPr>
      <dsp:spPr>
        <a:xfrm>
          <a:off x="3926826" y="3430190"/>
          <a:ext cx="2458257" cy="1595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970" tIns="140970" rIns="140970" bIns="140970" numCol="1" spcCol="1270" anchor="t" anchorCtr="0">
          <a:noAutofit/>
        </a:bodyPr>
        <a:lstStyle/>
        <a:p>
          <a:pPr marL="0" lvl="0" indent="0" algn="l" defTabSz="1644650">
            <a:lnSpc>
              <a:spcPct val="90000"/>
            </a:lnSpc>
            <a:spcBef>
              <a:spcPct val="0"/>
            </a:spcBef>
            <a:spcAft>
              <a:spcPct val="35000"/>
            </a:spcAft>
            <a:buNone/>
          </a:pPr>
          <a:r>
            <a:rPr lang="en-US" sz="3700" kern="1200" dirty="0"/>
            <a:t>PowerApps Templates</a:t>
          </a:r>
        </a:p>
      </dsp:txBody>
      <dsp:txXfrm>
        <a:off x="3926826" y="3430190"/>
        <a:ext cx="2458257" cy="1595437"/>
      </dsp:txXfrm>
    </dsp:sp>
    <dsp:sp modelId="{6CC736D7-B546-4D83-A89C-F7FAF8E8DCC4}">
      <dsp:nvSpPr>
        <dsp:cNvPr id="0" name=""/>
        <dsp:cNvSpPr/>
      </dsp:nvSpPr>
      <dsp:spPr>
        <a:xfrm>
          <a:off x="1277016" y="5025628"/>
          <a:ext cx="5108066" cy="0"/>
        </a:xfrm>
        <a:prstGeom prst="line">
          <a:avLst/>
        </a:prstGeom>
        <a:solidFill>
          <a:schemeClr val="accent2">
            <a:hueOff val="0"/>
            <a:satOff val="0"/>
            <a:lumOff val="0"/>
            <a:alphaOff val="0"/>
          </a:schemeClr>
        </a:solidFill>
        <a:ln w="12700" cap="flat" cmpd="sng" algn="ctr">
          <a:solidFill>
            <a:schemeClr val="accent2">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0"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0"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419224" y="2304944"/>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14A71-C401-4885-A3D0-347D33580AEC}">
      <dsp:nvSpPr>
        <dsp:cNvPr id="0" name=""/>
        <dsp:cNvSpPr/>
      </dsp:nvSpPr>
      <dsp:spPr>
        <a:xfrm>
          <a:off x="0" y="589"/>
          <a:ext cx="6904037" cy="13794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C401A7-F9F5-45CC-AB1B-B679ABA4E506}">
      <dsp:nvSpPr>
        <dsp:cNvPr id="0" name=""/>
        <dsp:cNvSpPr/>
      </dsp:nvSpPr>
      <dsp:spPr>
        <a:xfrm>
          <a:off x="417276" y="310960"/>
          <a:ext cx="758685" cy="7586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B0B4597-74C7-448F-ADB6-6E74A4FC9C88}">
      <dsp:nvSpPr>
        <dsp:cNvPr id="0" name=""/>
        <dsp:cNvSpPr/>
      </dsp:nvSpPr>
      <dsp:spPr>
        <a:xfrm>
          <a:off x="1593238" y="589"/>
          <a:ext cx="3106816" cy="1379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9" tIns="145989" rIns="145989" bIns="145989" numCol="1" spcCol="1270" anchor="ctr" anchorCtr="0">
          <a:noAutofit/>
        </a:bodyPr>
        <a:lstStyle/>
        <a:p>
          <a:pPr marL="0" lvl="0" indent="0" algn="l" defTabSz="1111250">
            <a:lnSpc>
              <a:spcPct val="100000"/>
            </a:lnSpc>
            <a:spcBef>
              <a:spcPct val="0"/>
            </a:spcBef>
            <a:spcAft>
              <a:spcPct val="35000"/>
            </a:spcAft>
            <a:buNone/>
          </a:pPr>
          <a:r>
            <a:rPr lang="en-US" sz="2500" kern="1200"/>
            <a:t>Me</a:t>
          </a:r>
          <a:endParaRPr lang="en-US" sz="2500" kern="1200" dirty="0"/>
        </a:p>
      </dsp:txBody>
      <dsp:txXfrm>
        <a:off x="1593238" y="589"/>
        <a:ext cx="3106816" cy="1379427"/>
      </dsp:txXfrm>
    </dsp:sp>
    <dsp:sp modelId="{97709F5B-BA9D-406A-9110-B015693133B0}">
      <dsp:nvSpPr>
        <dsp:cNvPr id="0" name=""/>
        <dsp:cNvSpPr/>
      </dsp:nvSpPr>
      <dsp:spPr>
        <a:xfrm>
          <a:off x="4700055" y="589"/>
          <a:ext cx="2203981" cy="1379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9" tIns="145989" rIns="145989" bIns="145989" numCol="1" spcCol="1270" anchor="ctr" anchorCtr="0">
          <a:noAutofit/>
        </a:bodyPr>
        <a:lstStyle/>
        <a:p>
          <a:pPr marL="0" lvl="0" indent="0" algn="l" defTabSz="800100">
            <a:lnSpc>
              <a:spcPct val="100000"/>
            </a:lnSpc>
            <a:spcBef>
              <a:spcPct val="0"/>
            </a:spcBef>
            <a:spcAft>
              <a:spcPct val="35000"/>
            </a:spcAft>
            <a:buNone/>
          </a:pPr>
          <a:r>
            <a:rPr lang="en-US" sz="1800" b="1" kern="1200" dirty="0">
              <a:latin typeface="Segoe UI Bold" panose="020B0802040204020203" pitchFamily="34" charset="0"/>
              <a:cs typeface="Segoe UI Bold" panose="020B0802040204020203" pitchFamily="34" charset="0"/>
            </a:rPr>
            <a:t>To Do</a:t>
          </a:r>
        </a:p>
        <a:p>
          <a:pPr marL="0" lvl="0" indent="0" algn="l" defTabSz="800100">
            <a:lnSpc>
              <a:spcPct val="100000"/>
            </a:lnSpc>
            <a:spcBef>
              <a:spcPct val="0"/>
            </a:spcBef>
            <a:spcAft>
              <a:spcPct val="35000"/>
            </a:spcAft>
            <a:buNone/>
          </a:pPr>
          <a:r>
            <a:rPr lang="en-US" sz="1800" kern="1200" dirty="0"/>
            <a:t>Outlook Tasks </a:t>
          </a:r>
        </a:p>
      </dsp:txBody>
      <dsp:txXfrm>
        <a:off x="4700055" y="589"/>
        <a:ext cx="2203981" cy="1379427"/>
      </dsp:txXfrm>
    </dsp:sp>
    <dsp:sp modelId="{41CD59CD-1480-423A-AFDC-BCB1AB635B32}">
      <dsp:nvSpPr>
        <dsp:cNvPr id="0" name=""/>
        <dsp:cNvSpPr/>
      </dsp:nvSpPr>
      <dsp:spPr>
        <a:xfrm>
          <a:off x="0" y="1724873"/>
          <a:ext cx="6904037" cy="13794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06B718B-8FFF-452F-8843-7A84183C52F5}">
      <dsp:nvSpPr>
        <dsp:cNvPr id="0" name=""/>
        <dsp:cNvSpPr/>
      </dsp:nvSpPr>
      <dsp:spPr>
        <a:xfrm>
          <a:off x="417276" y="2035244"/>
          <a:ext cx="758685" cy="7586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5BCB69E-EFEC-43AF-B0EF-434D4989A166}">
      <dsp:nvSpPr>
        <dsp:cNvPr id="0" name=""/>
        <dsp:cNvSpPr/>
      </dsp:nvSpPr>
      <dsp:spPr>
        <a:xfrm>
          <a:off x="1593238" y="1724873"/>
          <a:ext cx="3106816" cy="1379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9" tIns="145989" rIns="145989" bIns="145989" numCol="1" spcCol="1270" anchor="ctr" anchorCtr="0">
          <a:noAutofit/>
        </a:bodyPr>
        <a:lstStyle/>
        <a:p>
          <a:pPr marL="0" lvl="0" indent="0" algn="l" defTabSz="1111250">
            <a:lnSpc>
              <a:spcPct val="100000"/>
            </a:lnSpc>
            <a:spcBef>
              <a:spcPct val="0"/>
            </a:spcBef>
            <a:spcAft>
              <a:spcPct val="35000"/>
            </a:spcAft>
            <a:buNone/>
          </a:pPr>
          <a:r>
            <a:rPr lang="en-US" sz="2500" kern="1200"/>
            <a:t>Ours</a:t>
          </a:r>
          <a:endParaRPr lang="en-US" sz="2500" kern="1200" dirty="0"/>
        </a:p>
      </dsp:txBody>
      <dsp:txXfrm>
        <a:off x="1593238" y="1724873"/>
        <a:ext cx="3106816" cy="1379427"/>
      </dsp:txXfrm>
    </dsp:sp>
    <dsp:sp modelId="{83D1EDC9-C773-49B5-BC15-B1429849C1AC}">
      <dsp:nvSpPr>
        <dsp:cNvPr id="0" name=""/>
        <dsp:cNvSpPr/>
      </dsp:nvSpPr>
      <dsp:spPr>
        <a:xfrm>
          <a:off x="4700055" y="1724873"/>
          <a:ext cx="2203981" cy="1379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9" tIns="145989" rIns="145989" bIns="145989"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Segoe UI Semibold" panose="020B0702040204020203" pitchFamily="34" charset="0"/>
              <a:cs typeface="Segoe UI Semibold" panose="020B0702040204020203" pitchFamily="34" charset="0"/>
            </a:rPr>
            <a:t>Planner</a:t>
          </a:r>
        </a:p>
        <a:p>
          <a:pPr marL="0" lvl="0" indent="0" algn="l" defTabSz="800100">
            <a:lnSpc>
              <a:spcPct val="100000"/>
            </a:lnSpc>
            <a:spcBef>
              <a:spcPct val="0"/>
            </a:spcBef>
            <a:spcAft>
              <a:spcPct val="35000"/>
            </a:spcAft>
            <a:buNone/>
          </a:pPr>
          <a:r>
            <a:rPr lang="en-US" sz="1800" kern="1200" dirty="0"/>
            <a:t>SharePoint Lists</a:t>
          </a:r>
        </a:p>
      </dsp:txBody>
      <dsp:txXfrm>
        <a:off x="4700055" y="1724873"/>
        <a:ext cx="2203981" cy="1379427"/>
      </dsp:txXfrm>
    </dsp:sp>
    <dsp:sp modelId="{E7F647CB-FFA2-496F-A435-E83F00379DD7}">
      <dsp:nvSpPr>
        <dsp:cNvPr id="0" name=""/>
        <dsp:cNvSpPr/>
      </dsp:nvSpPr>
      <dsp:spPr>
        <a:xfrm>
          <a:off x="0" y="3449158"/>
          <a:ext cx="6904037" cy="1379427"/>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EC743A-9855-4B5C-9AA7-4B6F4846B462}">
      <dsp:nvSpPr>
        <dsp:cNvPr id="0" name=""/>
        <dsp:cNvSpPr/>
      </dsp:nvSpPr>
      <dsp:spPr>
        <a:xfrm>
          <a:off x="417276" y="3759529"/>
          <a:ext cx="758685" cy="7586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6356BD-61B0-4CA4-8738-A3539D2F50A9}">
      <dsp:nvSpPr>
        <dsp:cNvPr id="0" name=""/>
        <dsp:cNvSpPr/>
      </dsp:nvSpPr>
      <dsp:spPr>
        <a:xfrm>
          <a:off x="1593238" y="3449158"/>
          <a:ext cx="3106816" cy="1379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9" tIns="145989" rIns="145989" bIns="145989" numCol="1" spcCol="1270" anchor="ctr" anchorCtr="0">
          <a:noAutofit/>
        </a:bodyPr>
        <a:lstStyle/>
        <a:p>
          <a:pPr marL="0" lvl="0" indent="0" algn="l" defTabSz="1111250">
            <a:lnSpc>
              <a:spcPct val="100000"/>
            </a:lnSpc>
            <a:spcBef>
              <a:spcPct val="0"/>
            </a:spcBef>
            <a:spcAft>
              <a:spcPct val="35000"/>
            </a:spcAft>
            <a:buNone/>
          </a:pPr>
          <a:r>
            <a:rPr lang="en-US" sz="2500" kern="1200"/>
            <a:t>Organization</a:t>
          </a:r>
          <a:endParaRPr lang="en-US" sz="2500" kern="1200" dirty="0"/>
        </a:p>
      </dsp:txBody>
      <dsp:txXfrm>
        <a:off x="1593238" y="3449158"/>
        <a:ext cx="3106816" cy="1379427"/>
      </dsp:txXfrm>
    </dsp:sp>
    <dsp:sp modelId="{C32B3CF1-3714-435D-97A7-612EF41D88A0}">
      <dsp:nvSpPr>
        <dsp:cNvPr id="0" name=""/>
        <dsp:cNvSpPr/>
      </dsp:nvSpPr>
      <dsp:spPr>
        <a:xfrm>
          <a:off x="4700055" y="3449158"/>
          <a:ext cx="2203981" cy="13794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989" tIns="145989" rIns="145989" bIns="145989" numCol="1" spcCol="1270" anchor="ctr" anchorCtr="0">
          <a:noAutofit/>
        </a:bodyPr>
        <a:lstStyle/>
        <a:p>
          <a:pPr marL="0" lvl="0" indent="0" algn="l" defTabSz="800100">
            <a:lnSpc>
              <a:spcPct val="100000"/>
            </a:lnSpc>
            <a:spcBef>
              <a:spcPct val="0"/>
            </a:spcBef>
            <a:spcAft>
              <a:spcPct val="35000"/>
            </a:spcAft>
            <a:buNone/>
          </a:pPr>
          <a:r>
            <a:rPr lang="en-US" sz="1800" kern="1200" dirty="0"/>
            <a:t>Project </a:t>
          </a:r>
        </a:p>
        <a:p>
          <a:pPr marL="0" lvl="0" indent="0" algn="l" defTabSz="800100">
            <a:lnSpc>
              <a:spcPct val="100000"/>
            </a:lnSpc>
            <a:spcBef>
              <a:spcPct val="0"/>
            </a:spcBef>
            <a:spcAft>
              <a:spcPct val="35000"/>
            </a:spcAft>
            <a:buNone/>
          </a:pPr>
          <a:r>
            <a:rPr lang="en-US" sz="1800" kern="1200" dirty="0"/>
            <a:t>Azure DevOps</a:t>
          </a:r>
        </a:p>
      </dsp:txBody>
      <dsp:txXfrm>
        <a:off x="4700055" y="3449158"/>
        <a:ext cx="2203981" cy="13794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FA51BA-303F-4B96-BDA8-CA5D17B2BBC8}">
      <dsp:nvSpPr>
        <dsp:cNvPr id="0" name=""/>
        <dsp:cNvSpPr/>
      </dsp:nvSpPr>
      <dsp:spPr>
        <a:xfrm>
          <a:off x="2632"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latin typeface="Segoe UI Semibold" panose="020B0702040204020203" pitchFamily="34" charset="0"/>
            <a:cs typeface="Segoe UI Semibold" panose="020B0702040204020203" pitchFamily="34" charset="0"/>
          </a:endParaRPr>
        </a:p>
      </dsp:txBody>
      <dsp:txXfrm>
        <a:off x="2632" y="1124855"/>
        <a:ext cx="2759312" cy="1124855"/>
      </dsp:txXfrm>
    </dsp:sp>
    <dsp:sp modelId="{B18AD341-0CFD-4219-ACBB-7D634AACF6A2}">
      <dsp:nvSpPr>
        <dsp:cNvPr id="0" name=""/>
        <dsp:cNvSpPr/>
      </dsp:nvSpPr>
      <dsp:spPr>
        <a:xfrm>
          <a:off x="1172923" y="79218"/>
          <a:ext cx="301113" cy="301113"/>
        </a:xfrm>
        <a:prstGeom prst="ellipse">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6B1250-F265-4AAF-B8BB-7CF3078908B1}">
      <dsp:nvSpPr>
        <dsp:cNvPr id="0" name=""/>
        <dsp:cNvSpPr/>
      </dsp:nvSpPr>
      <dsp:spPr>
        <a:xfrm>
          <a:off x="2844724"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endParaRPr lang="en-US" sz="1800" b="0" kern="1200" dirty="0">
            <a:latin typeface="Segoe WP Semibold" panose="020B0702040204020203" pitchFamily="34" charset="0"/>
            <a:cs typeface="Segoe WP Semibold" panose="020B0702040204020203" pitchFamily="34" charset="0"/>
          </a:endParaRPr>
        </a:p>
      </dsp:txBody>
      <dsp:txXfrm>
        <a:off x="2844724" y="1124855"/>
        <a:ext cx="2759312" cy="1124855"/>
      </dsp:txXfrm>
    </dsp:sp>
    <dsp:sp modelId="{5E667F3E-691C-4200-B18C-16F7922A49F8}">
      <dsp:nvSpPr>
        <dsp:cNvPr id="0" name=""/>
        <dsp:cNvSpPr/>
      </dsp:nvSpPr>
      <dsp:spPr>
        <a:xfrm>
          <a:off x="4095605" y="45244"/>
          <a:ext cx="301113" cy="301113"/>
        </a:xfrm>
        <a:prstGeom prst="ellipse">
          <a:avLst/>
        </a:prstGeom>
        <a:blipFill>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E76EF0-0883-4531-AB61-4A6347FFCCF3}">
      <dsp:nvSpPr>
        <dsp:cNvPr id="0" name=""/>
        <dsp:cNvSpPr/>
      </dsp:nvSpPr>
      <dsp:spPr>
        <a:xfrm>
          <a:off x="5696666"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5696666" y="1124855"/>
        <a:ext cx="2759312" cy="1124855"/>
      </dsp:txXfrm>
    </dsp:sp>
    <dsp:sp modelId="{3B7AFEC2-3B6C-4403-B7F0-2F83274128D0}">
      <dsp:nvSpPr>
        <dsp:cNvPr id="0" name=""/>
        <dsp:cNvSpPr/>
      </dsp:nvSpPr>
      <dsp:spPr>
        <a:xfrm>
          <a:off x="6905361" y="45244"/>
          <a:ext cx="301113" cy="301113"/>
        </a:xfrm>
        <a:prstGeom prst="ellipse">
          <a:avLst/>
        </a:prstGeom>
        <a:blipFill>
          <a:blip xmlns:r="http://schemas.openxmlformats.org/officeDocument/2006/relationships"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58F896-984B-443E-ACE3-54F05F0B770C}">
      <dsp:nvSpPr>
        <dsp:cNvPr id="0" name=""/>
        <dsp:cNvSpPr/>
      </dsp:nvSpPr>
      <dsp:spPr>
        <a:xfrm>
          <a:off x="8528907" y="0"/>
          <a:ext cx="2759312" cy="281213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0256" tIns="270256" rIns="270256" bIns="270256" numCol="1" spcCol="1270" anchor="ctr" anchorCtr="0">
          <a:noAutofit/>
        </a:bodyPr>
        <a:lstStyle/>
        <a:p>
          <a:pPr marL="0" lvl="0" indent="0" algn="ctr" defTabSz="1689100">
            <a:lnSpc>
              <a:spcPct val="90000"/>
            </a:lnSpc>
            <a:spcBef>
              <a:spcPct val="0"/>
            </a:spcBef>
            <a:spcAft>
              <a:spcPct val="35000"/>
            </a:spcAft>
            <a:buNone/>
          </a:pPr>
          <a:endParaRPr lang="en-US" sz="3800" kern="1200" dirty="0">
            <a:latin typeface="Segoe UI Semibold" panose="020B0702040204020203" pitchFamily="34" charset="0"/>
            <a:cs typeface="Segoe UI Semibold" panose="020B0702040204020203" pitchFamily="34" charset="0"/>
          </a:endParaRPr>
        </a:p>
      </dsp:txBody>
      <dsp:txXfrm>
        <a:off x="8528907" y="1124855"/>
        <a:ext cx="2759312" cy="1124855"/>
      </dsp:txXfrm>
    </dsp:sp>
    <dsp:sp modelId="{6E60B5DD-06AD-4F09-8695-C65F5C0C9896}">
      <dsp:nvSpPr>
        <dsp:cNvPr id="0" name=""/>
        <dsp:cNvSpPr/>
      </dsp:nvSpPr>
      <dsp:spPr>
        <a:xfrm>
          <a:off x="9758756" y="60255"/>
          <a:ext cx="301113" cy="301113"/>
        </a:xfrm>
        <a:prstGeom prst="ellipse">
          <a:avLst/>
        </a:prstGeom>
        <a:blipFill>
          <a:blip xmlns:r="http://schemas.openxmlformats.org/officeDocument/2006/relationships"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7AC5F60-2726-47DA-A68B-E8FCA1D55162}">
      <dsp:nvSpPr>
        <dsp:cNvPr id="0" name=""/>
        <dsp:cNvSpPr/>
      </dsp:nvSpPr>
      <dsp:spPr>
        <a:xfrm>
          <a:off x="177297" y="2390318"/>
          <a:ext cx="10387583" cy="421820"/>
        </a:xfrm>
        <a:prstGeom prst="leftRightArrow">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C5A24C-DB66-4133-A082-06250E940B08}" type="datetimeFigureOut">
              <a:rPr lang="en-US" smtClean="0"/>
              <a:t>4/16/2019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619CC4-B59A-4BEC-8A1A-A0C6EB2B87E3}" type="slidenum">
              <a:rPr lang="en-US" smtClean="0"/>
              <a:t>‹#›</a:t>
            </a:fld>
            <a:endParaRPr lang="en-US"/>
          </a:p>
        </p:txBody>
      </p:sp>
    </p:spTree>
    <p:extLst>
      <p:ext uri="{BB962C8B-B14F-4D97-AF65-F5344CB8AC3E}">
        <p14:creationId xmlns:p14="http://schemas.microsoft.com/office/powerpoint/2010/main" val="132740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Join our program at https://aka.ms/O365Champions</a:t>
            </a:r>
          </a:p>
          <a:p>
            <a:endParaRPr lang="en-US" dirty="0"/>
          </a:p>
          <a:p>
            <a:r>
              <a:rPr lang="en-US" dirty="0"/>
              <a:t>Materials included in this deck are free to use in your daily work.</a:t>
            </a:r>
          </a:p>
          <a:p>
            <a:r>
              <a:rPr lang="en-US" dirty="0"/>
              <a:t>Please reference our program as the source of this information.</a:t>
            </a:r>
          </a:p>
          <a:p>
            <a:endParaRPr lang="en-US" dirty="0"/>
          </a:p>
          <a:p>
            <a:r>
              <a:rPr lang="en-US" dirty="0"/>
              <a:t>For questions or comments please reach out in the Drive Adoption or Champion’s Corner forums of the Microsoft Technical Community at https://aka.ms/DriveAdoption </a:t>
            </a:r>
          </a:p>
        </p:txBody>
      </p:sp>
      <p:sp>
        <p:nvSpPr>
          <p:cNvPr id="4" name="Slide Number Placeholder 3"/>
          <p:cNvSpPr>
            <a:spLocks noGrp="1"/>
          </p:cNvSpPr>
          <p:nvPr>
            <p:ph type="sldNum" sz="quarter" idx="5"/>
          </p:nvPr>
        </p:nvSpPr>
        <p:spPr/>
        <p:txBody>
          <a:bodyPr/>
          <a:lstStyle/>
          <a:p>
            <a:fld id="{AA619CC4-B59A-4BEC-8A1A-A0C6EB2B87E3}" type="slidenum">
              <a:rPr lang="en-US" smtClean="0"/>
              <a:t>1</a:t>
            </a:fld>
            <a:endParaRPr lang="en-US"/>
          </a:p>
        </p:txBody>
      </p:sp>
    </p:spTree>
    <p:extLst>
      <p:ext uri="{BB962C8B-B14F-4D97-AF65-F5344CB8AC3E}">
        <p14:creationId xmlns:p14="http://schemas.microsoft.com/office/powerpoint/2010/main" val="2537619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16</a:t>
            </a:fld>
            <a:endParaRPr lang="en-US"/>
          </a:p>
        </p:txBody>
      </p:sp>
    </p:spTree>
    <p:extLst>
      <p:ext uri="{BB962C8B-B14F-4D97-AF65-F5344CB8AC3E}">
        <p14:creationId xmlns:p14="http://schemas.microsoft.com/office/powerpoint/2010/main" val="1856112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619CC4-B59A-4BEC-8A1A-A0C6EB2B8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6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9B13F3-E72B-404A-94F4-C7C6D532D9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9723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2</a:t>
            </a:fld>
            <a:endParaRPr lang="en-US"/>
          </a:p>
        </p:txBody>
      </p:sp>
    </p:spTree>
    <p:extLst>
      <p:ext uri="{BB962C8B-B14F-4D97-AF65-F5344CB8AC3E}">
        <p14:creationId xmlns:p14="http://schemas.microsoft.com/office/powerpoint/2010/main" val="3025686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C241D973-1B1A-4250-8846-4A29BEEF2101}"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4/16/2019 10:05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3" name="Notes Placeholder 2">
            <a:extLst>
              <a:ext uri="{FF2B5EF4-FFF2-40B4-BE49-F238E27FC236}">
                <a16:creationId xmlns:a16="http://schemas.microsoft.com/office/drawing/2014/main" id="{09436540-38B9-4ACB-A842-48344098191A}"/>
              </a:ext>
            </a:extLst>
          </p:cNvPr>
          <p:cNvSpPr>
            <a:spLocks noGrp="1"/>
          </p:cNvSpPr>
          <p:nvPr>
            <p:ph type="body" idx="1"/>
          </p:nvPr>
        </p:nvSpPr>
        <p:spPr/>
        <p:txBody>
          <a:bodyPr/>
          <a:lstStyle/>
          <a:p>
            <a:r>
              <a:rPr lang="en-US" dirty="0"/>
              <a:t>M365 has the potential to change the trajectory of an organization in many ways, besides the technology itself:</a:t>
            </a:r>
          </a:p>
          <a:p>
            <a:endParaRPr lang="en-US" dirty="0"/>
          </a:p>
          <a:p>
            <a:r>
              <a:rPr lang="en-US" dirty="0"/>
              <a:t>People fundamentally change the way they work</a:t>
            </a:r>
          </a:p>
          <a:p>
            <a:r>
              <a:rPr lang="en-US" dirty="0"/>
              <a:t>We enable a modern workplace and the optimization of Office 365</a:t>
            </a:r>
          </a:p>
          <a:p>
            <a:r>
              <a:rPr lang="en-US" dirty="0"/>
              <a:t>We provide the capability to accelerate the alignment of economic and cultural business drives</a:t>
            </a:r>
          </a:p>
          <a:p>
            <a:r>
              <a:rPr lang="en-US" dirty="0"/>
              <a:t>We allow organizations to enter a state of dynamic stability*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a:r>
            <a:r>
              <a:rPr lang="en-US" sz="1200" dirty="0">
                <a:solidFill>
                  <a:schemeClr val="accent1">
                    <a:lumMod val="75000"/>
                  </a:schemeClr>
                </a:solidFill>
                <a:latin typeface="Arial" panose="020B0604020202020204" pitchFamily="34" charset="0"/>
                <a:cs typeface="Arial" panose="020B0604020202020204" pitchFamily="34" charset="0"/>
              </a:rPr>
              <a:t>“Dynamic stability is like riding a bicycle, where you cannot stand still, but once you are moving it is actually easier. It is not our natural state. But humanity has to learn to exist in this state.</a:t>
            </a:r>
            <a:r>
              <a:rPr lang="en-US" sz="1200" baseline="30000" dirty="0">
                <a:solidFill>
                  <a:schemeClr val="accent1">
                    <a:lumMod val="75000"/>
                  </a:schemeClr>
                </a:solidFill>
                <a:latin typeface="Arial" panose="020B0604020202020204" pitchFamily="34" charset="0"/>
                <a:cs typeface="Arial" panose="020B0604020202020204" pitchFamily="34" charset="0"/>
              </a:rPr>
              <a:t>1</a:t>
            </a:r>
            <a:r>
              <a:rPr lang="en-US" sz="12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i="1" dirty="0">
                <a:solidFill>
                  <a:schemeClr val="bg1">
                    <a:lumMod val="50000"/>
                  </a:schemeClr>
                </a:solidFill>
              </a:rPr>
              <a:t>1 Friedman, Thomas L. Thank you for Being Late. New York: Farrar, Straus and Giroux, 2016.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accent1">
                    <a:lumMod val="75000"/>
                  </a:schemeClr>
                </a:solidFill>
                <a:latin typeface="Arial" panose="020B0604020202020204" pitchFamily="34" charset="0"/>
                <a:cs typeface="Arial" panose="020B0604020202020204" pitchFamily="34" charset="0"/>
              </a:rPr>
              <a:t>“The need to move to a highly flexible and adaptable digital approach is urgent. The applications required today are not going to last for 30 years. They are maybe only going to be used for maybe two, three years.</a:t>
            </a:r>
            <a:r>
              <a:rPr lang="en-US" sz="800" baseline="30000" dirty="0">
                <a:solidFill>
                  <a:schemeClr val="accent1">
                    <a:lumMod val="75000"/>
                  </a:schemeClr>
                </a:solidFill>
                <a:latin typeface="Arial" panose="020B0604020202020204" pitchFamily="34" charset="0"/>
                <a:cs typeface="Arial" panose="020B0604020202020204" pitchFamily="34" charset="0"/>
              </a:rPr>
              <a:t>2</a:t>
            </a:r>
            <a:r>
              <a:rPr lang="en-US" sz="800" dirty="0">
                <a:solidFill>
                  <a:schemeClr val="accent1">
                    <a:lumMod val="75000"/>
                  </a:schemeClr>
                </a:solidFill>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rPr>
              <a:t>2 McKendrick, J. (2018. Jan 21) </a:t>
            </a:r>
            <a:r>
              <a:rPr lang="en-US" sz="800" i="1" dirty="0">
                <a:solidFill>
                  <a:schemeClr val="bg1">
                    <a:lumMod val="50000"/>
                  </a:schemeClr>
                </a:solidFill>
              </a:rPr>
              <a:t>The ultimate technology success metric: owning the customer relationship</a:t>
            </a:r>
            <a:r>
              <a:rPr lang="en-US" sz="800" dirty="0">
                <a:solidFill>
                  <a:schemeClr val="bg1">
                    <a:lumMod val="50000"/>
                  </a:schemeClr>
                </a:solidFill>
              </a:rPr>
              <a:t>. Retrieved from http://www.zdnet.com/article/business-transformation-before-technology/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dirty="0">
              <a:solidFill>
                <a:schemeClr val="accent1">
                  <a:lumMod val="75000"/>
                </a:schemeClr>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800" i="1" dirty="0">
              <a:solidFill>
                <a:schemeClr val="bg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1">
                  <a:lumMod val="75000"/>
                </a:schemeClr>
              </a:solidFill>
              <a:latin typeface="Arial" panose="020B0604020202020204" pitchFamily="34" charset="0"/>
              <a:cs typeface="Arial" panose="020B0604020202020204" pitchFamily="34" charset="0"/>
            </a:endParaRPr>
          </a:p>
          <a:p>
            <a:endParaRPr lang="en-US" dirty="0"/>
          </a:p>
          <a:p>
            <a:endParaRPr lang="en-US" dirty="0"/>
          </a:p>
        </p:txBody>
      </p:sp>
    </p:spTree>
    <p:extLst>
      <p:ext uri="{BB962C8B-B14F-4D97-AF65-F5344CB8AC3E}">
        <p14:creationId xmlns:p14="http://schemas.microsoft.com/office/powerpoint/2010/main" val="1146357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major win in 11 years; 15</a:t>
            </a:r>
            <a:r>
              <a:rPr lang="en-US" baseline="30000" dirty="0"/>
              <a:t>th</a:t>
            </a:r>
            <a:r>
              <a:rPr lang="en-US" dirty="0"/>
              <a:t> of career</a:t>
            </a:r>
          </a:p>
          <a:p>
            <a:r>
              <a:rPr lang="en-US" dirty="0"/>
              <a:t>First Masters since 2005</a:t>
            </a:r>
          </a:p>
          <a:p>
            <a:r>
              <a:rPr lang="en-US" dirty="0"/>
              <a:t>43 years old</a:t>
            </a:r>
          </a:p>
          <a:p>
            <a:endParaRPr lang="en-US" dirty="0"/>
          </a:p>
          <a:p>
            <a:endParaRPr lang="en-US" dirty="0"/>
          </a:p>
        </p:txBody>
      </p:sp>
      <p:sp>
        <p:nvSpPr>
          <p:cNvPr id="4" name="Slide Number Placeholder 3"/>
          <p:cNvSpPr>
            <a:spLocks noGrp="1"/>
          </p:cNvSpPr>
          <p:nvPr>
            <p:ph type="sldNum" sz="quarter" idx="5"/>
          </p:nvPr>
        </p:nvSpPr>
        <p:spPr/>
        <p:txBody>
          <a:bodyPr/>
          <a:lstStyle/>
          <a:p>
            <a:fld id="{AA619CC4-B59A-4BEC-8A1A-A0C6EB2B87E3}" type="slidenum">
              <a:rPr lang="en-US" smtClean="0"/>
              <a:t>5</a:t>
            </a:fld>
            <a:endParaRPr lang="en-US"/>
          </a:p>
        </p:txBody>
      </p:sp>
    </p:spTree>
    <p:extLst>
      <p:ext uri="{BB962C8B-B14F-4D97-AF65-F5344CB8AC3E}">
        <p14:creationId xmlns:p14="http://schemas.microsoft.com/office/powerpoint/2010/main" val="15355070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https://aka.ms/CoffeeintheCloud</a:t>
            </a:r>
          </a:p>
        </p:txBody>
      </p:sp>
      <p:sp>
        <p:nvSpPr>
          <p:cNvPr id="4" name="Slide Number Placeholder 3"/>
          <p:cNvSpPr>
            <a:spLocks noGrp="1"/>
          </p:cNvSpPr>
          <p:nvPr>
            <p:ph type="sldNum" sz="quarter" idx="5"/>
          </p:nvPr>
        </p:nvSpPr>
        <p:spPr/>
        <p:txBody>
          <a:bodyPr/>
          <a:lstStyle/>
          <a:p>
            <a:fld id="{AA619CC4-B59A-4BEC-8A1A-A0C6EB2B87E3}" type="slidenum">
              <a:rPr lang="en-US" smtClean="0"/>
              <a:t>6</a:t>
            </a:fld>
            <a:endParaRPr lang="en-US"/>
          </a:p>
        </p:txBody>
      </p:sp>
    </p:spTree>
    <p:extLst>
      <p:ext uri="{BB962C8B-B14F-4D97-AF65-F5344CB8AC3E}">
        <p14:creationId xmlns:p14="http://schemas.microsoft.com/office/powerpoint/2010/main" val="291744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1388537" rtl="0" eaLnBrk="0" fontAlgn="auto" latinLnBrk="0" hangingPunct="0">
              <a:lnSpc>
                <a:spcPct val="100000"/>
              </a:lnSpc>
              <a:spcBef>
                <a:spcPts val="0"/>
              </a:spcBef>
              <a:spcAft>
                <a:spcPts val="0"/>
              </a:spcAft>
              <a:buClrTx/>
              <a:buSzTx/>
              <a:buFontTx/>
              <a:buNone/>
              <a:tabLst/>
              <a:defRPr/>
            </a:pPr>
            <a:r>
              <a:rPr kumimoji="0" lang="en-US" sz="6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4/17/2019 12:30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301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O365 Adoption Toolkit – Adoption &amp; Deployment Workstreams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vE10-18.1</a:t>
            </a:r>
          </a:p>
        </p:txBody>
      </p:sp>
      <p:sp>
        <p:nvSpPr>
          <p:cNvPr id="4" name="Slide Number Placeholder 3"/>
          <p:cNvSpPr>
            <a:spLocks noGrp="1"/>
          </p:cNvSpPr>
          <p:nvPr>
            <p:ph type="sldNum" sz="quarter" idx="5"/>
          </p:nvPr>
        </p:nvSpPr>
        <p:spPr/>
        <p:txBody>
          <a:bodyPr/>
          <a:lstStyle/>
          <a:p>
            <a:fld id="{AA619CC4-B59A-4BEC-8A1A-A0C6EB2B87E3}" type="slidenum">
              <a:rPr lang="en-US" smtClean="0"/>
              <a:t>13</a:t>
            </a:fld>
            <a:endParaRPr lang="en-US"/>
          </a:p>
        </p:txBody>
      </p:sp>
    </p:spTree>
    <p:extLst>
      <p:ext uri="{BB962C8B-B14F-4D97-AF65-F5344CB8AC3E}">
        <p14:creationId xmlns:p14="http://schemas.microsoft.com/office/powerpoint/2010/main" val="31415791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4E8EC-FC18-4F86-8A10-52EBC6984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554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54E8EC-FC18-4F86-8A10-52EBC6984E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4356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6.xml"/><Relationship Id="rId4" Type="http://schemas.openxmlformats.org/officeDocument/2006/relationships/image" Target="../media/image2.emf"/></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6.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6.xml"/><Relationship Id="rId4" Type="http://schemas.openxmlformats.org/officeDocument/2006/relationships/image" Target="../media/image42.jp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45.jpg"/><Relationship Id="rId1" Type="http://schemas.openxmlformats.org/officeDocument/2006/relationships/slideMaster" Target="../slideMasters/slideMaster7.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Master" Target="../slideMasters/slideMaster9.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Master" Target="../slideMasters/slideMaster9.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Master" Target="../slideMasters/slideMaster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5.jpe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eg"/><Relationship Id="rId1" Type="http://schemas.openxmlformats.org/officeDocument/2006/relationships/slideMaster" Target="../slideMasters/slideMaster10.xml"/><Relationship Id="rId4" Type="http://schemas.openxmlformats.org/officeDocument/2006/relationships/image" Target="../media/image70.jpg"/></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Master" Target="../slideMasters/slideMaster1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1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Master" Target="../slideMasters/slideMaster1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2.jpg"/><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3.jpeg"/><Relationship Id="rId1" Type="http://schemas.openxmlformats.org/officeDocument/2006/relationships/slideMaster" Target="../slideMasters/slideMaster11.xml"/><Relationship Id="rId4" Type="http://schemas.openxmlformats.org/officeDocument/2006/relationships/image" Target="../media/image2.emf"/></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1.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Master" Target="../slideMasters/slideMaster11.xml"/><Relationship Id="rId5" Type="http://schemas.openxmlformats.org/officeDocument/2006/relationships/image" Target="../media/image39.jpg"/><Relationship Id="rId4" Type="http://schemas.openxmlformats.org/officeDocument/2006/relationships/image" Target="../media/image38.jp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Master" Target="../slideMasters/slideMaster11.xml"/><Relationship Id="rId4" Type="http://schemas.openxmlformats.org/officeDocument/2006/relationships/image" Target="../media/image42.jp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1.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eg"/><Relationship Id="rId1" Type="http://schemas.openxmlformats.org/officeDocument/2006/relationships/slideMaster" Target="../slideMasters/slideMaster1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Master" Target="../slideMasters/slideMaster1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Master" Target="../slideMasters/slideMaster1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Master" Target="../slideMasters/slideMaster1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6.jpeg"/><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Master" Target="../slideMasters/slideMaster5.xml"/><Relationship Id="rId4" Type="http://schemas.openxmlformats.org/officeDocument/2006/relationships/image" Target="../media/image25.emf"/></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emf"/><Relationship Id="rId1" Type="http://schemas.openxmlformats.org/officeDocument/2006/relationships/slideMaster" Target="../slideMasters/slideMaster5.xml"/><Relationship Id="rId4" Type="http://schemas.openxmlformats.org/officeDocument/2006/relationships/image" Target="../media/image27.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pic>
        <p:nvPicPr>
          <p:cNvPr id="29" name="MS logo gray - EMF" descr="Microsoft logo, gray text version">
            <a:extLst>
              <a:ext uri="{FF2B5EF4-FFF2-40B4-BE49-F238E27FC236}">
                <a16:creationId xmlns:a16="http://schemas.microsoft.com/office/drawing/2014/main" id="{8804C2B3-3878-4889-940D-3F3386B9455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6080"/>
            <a:ext cx="1366440" cy="292608"/>
          </a:xfrm>
          <a:prstGeom prst="rect">
            <a:avLst/>
          </a:prstGeom>
        </p:spPr>
      </p:pic>
      <p:sp>
        <p:nvSpPr>
          <p:cNvPr id="30" name="Rectangle 29">
            <a:extLst>
              <a:ext uri="{FF2B5EF4-FFF2-40B4-BE49-F238E27FC236}">
                <a16:creationId xmlns:a16="http://schemas.microsoft.com/office/drawing/2014/main" id="{8B2E4F62-54DC-4435-AA29-18599C177284}"/>
              </a:ext>
            </a:extLst>
          </p:cNvPr>
          <p:cNvSpPr/>
          <p:nvPr userDrawn="1"/>
        </p:nvSpPr>
        <p:spPr bwMode="gray">
          <a:xfrm>
            <a:off x="293044" y="1170431"/>
            <a:ext cx="11604624" cy="5393881"/>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gradFill>
                <a:gsLst>
                  <a:gs pos="0">
                    <a:srgbClr val="FFFFFF"/>
                  </a:gs>
                  <a:gs pos="100000">
                    <a:srgbClr val="FFFFFF"/>
                  </a:gs>
                </a:gsLst>
                <a:lin ang="5400000" scaled="0"/>
              </a:gradFill>
              <a:ea typeface="Segoe UI" pitchFamily="34" charset="0"/>
              <a:cs typeface="Segoe UI" pitchFamily="34" charset="0"/>
            </a:endParaRPr>
          </a:p>
        </p:txBody>
      </p:sp>
      <p:grpSp>
        <p:nvGrpSpPr>
          <p:cNvPr id="3" name="Group 2">
            <a:extLst>
              <a:ext uri="{FF2B5EF4-FFF2-40B4-BE49-F238E27FC236}">
                <a16:creationId xmlns:a16="http://schemas.microsoft.com/office/drawing/2014/main" id="{56FAD87F-DBF5-4E2F-A61B-3CCEC5C7D0B9}"/>
              </a:ext>
            </a:extLst>
          </p:cNvPr>
          <p:cNvGrpSpPr/>
          <p:nvPr userDrawn="1"/>
        </p:nvGrpSpPr>
        <p:grpSpPr bwMode="ltGray">
          <a:xfrm>
            <a:off x="8710812" y="1771650"/>
            <a:ext cx="3481189" cy="4196081"/>
            <a:chOff x="8710812" y="1771650"/>
            <a:chExt cx="3481189" cy="4196081"/>
          </a:xfrm>
        </p:grpSpPr>
        <p:sp>
          <p:nvSpPr>
            <p:cNvPr id="32" name="Freeform 5">
              <a:extLst>
                <a:ext uri="{FF2B5EF4-FFF2-40B4-BE49-F238E27FC236}">
                  <a16:creationId xmlns:a16="http://schemas.microsoft.com/office/drawing/2014/main" id="{6B0365F1-E7DF-4958-962E-9FFD3A394140}"/>
                </a:ext>
              </a:extLst>
            </p:cNvPr>
            <p:cNvSpPr>
              <a:spLocks/>
            </p:cNvSpPr>
            <p:nvPr userDrawn="1"/>
          </p:nvSpPr>
          <p:spPr bwMode="ltGray">
            <a:xfrm>
              <a:off x="9246854" y="3720628"/>
              <a:ext cx="531187" cy="974975"/>
            </a:xfrm>
            <a:custGeom>
              <a:avLst/>
              <a:gdLst>
                <a:gd name="T0" fmla="*/ 547 w 547"/>
                <a:gd name="T1" fmla="*/ 704 h 1004"/>
                <a:gd name="T2" fmla="*/ 0 w 547"/>
                <a:gd name="T3" fmla="*/ 1004 h 1004"/>
                <a:gd name="T4" fmla="*/ 0 w 547"/>
                <a:gd name="T5" fmla="*/ 300 h 1004"/>
                <a:gd name="T6" fmla="*/ 547 w 547"/>
                <a:gd name="T7" fmla="*/ 0 h 1004"/>
                <a:gd name="T8" fmla="*/ 547 w 547"/>
                <a:gd name="T9" fmla="*/ 704 h 1004"/>
              </a:gdLst>
              <a:ahLst/>
              <a:cxnLst>
                <a:cxn ang="0">
                  <a:pos x="T0" y="T1"/>
                </a:cxn>
                <a:cxn ang="0">
                  <a:pos x="T2" y="T3"/>
                </a:cxn>
                <a:cxn ang="0">
                  <a:pos x="T4" y="T5"/>
                </a:cxn>
                <a:cxn ang="0">
                  <a:pos x="T6" y="T7"/>
                </a:cxn>
                <a:cxn ang="0">
                  <a:pos x="T8" y="T9"/>
                </a:cxn>
              </a:cxnLst>
              <a:rect l="0" t="0" r="r" b="b"/>
              <a:pathLst>
                <a:path w="547" h="1004">
                  <a:moveTo>
                    <a:pt x="547" y="704"/>
                  </a:moveTo>
                  <a:lnTo>
                    <a:pt x="0" y="1004"/>
                  </a:lnTo>
                  <a:lnTo>
                    <a:pt x="0" y="300"/>
                  </a:lnTo>
                  <a:lnTo>
                    <a:pt x="547" y="0"/>
                  </a:lnTo>
                  <a:lnTo>
                    <a:pt x="547" y="704"/>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a:extLst>
                <a:ext uri="{FF2B5EF4-FFF2-40B4-BE49-F238E27FC236}">
                  <a16:creationId xmlns:a16="http://schemas.microsoft.com/office/drawing/2014/main" id="{39253E4C-431D-4257-8CC7-C1456CD2F32D}"/>
                </a:ext>
              </a:extLst>
            </p:cNvPr>
            <p:cNvSpPr>
              <a:spLocks/>
            </p:cNvSpPr>
            <p:nvPr userDrawn="1"/>
          </p:nvSpPr>
          <p:spPr bwMode="ltGray">
            <a:xfrm>
              <a:off x="9778040" y="3720628"/>
              <a:ext cx="532157" cy="974975"/>
            </a:xfrm>
            <a:custGeom>
              <a:avLst/>
              <a:gdLst>
                <a:gd name="T0" fmla="*/ 0 w 548"/>
                <a:gd name="T1" fmla="*/ 704 h 1004"/>
                <a:gd name="T2" fmla="*/ 548 w 548"/>
                <a:gd name="T3" fmla="*/ 1004 h 1004"/>
                <a:gd name="T4" fmla="*/ 548 w 548"/>
                <a:gd name="T5" fmla="*/ 300 h 1004"/>
                <a:gd name="T6" fmla="*/ 0 w 548"/>
                <a:gd name="T7" fmla="*/ 0 h 1004"/>
                <a:gd name="T8" fmla="*/ 0 w 548"/>
                <a:gd name="T9" fmla="*/ 704 h 1004"/>
              </a:gdLst>
              <a:ahLst/>
              <a:cxnLst>
                <a:cxn ang="0">
                  <a:pos x="T0" y="T1"/>
                </a:cxn>
                <a:cxn ang="0">
                  <a:pos x="T2" y="T3"/>
                </a:cxn>
                <a:cxn ang="0">
                  <a:pos x="T4" y="T5"/>
                </a:cxn>
                <a:cxn ang="0">
                  <a:pos x="T6" y="T7"/>
                </a:cxn>
                <a:cxn ang="0">
                  <a:pos x="T8" y="T9"/>
                </a:cxn>
              </a:cxnLst>
              <a:rect l="0" t="0" r="r" b="b"/>
              <a:pathLst>
                <a:path w="548" h="1004">
                  <a:moveTo>
                    <a:pt x="0" y="704"/>
                  </a:moveTo>
                  <a:lnTo>
                    <a:pt x="548" y="1004"/>
                  </a:lnTo>
                  <a:lnTo>
                    <a:pt x="548" y="300"/>
                  </a:lnTo>
                  <a:lnTo>
                    <a:pt x="0" y="0"/>
                  </a:lnTo>
                  <a:lnTo>
                    <a:pt x="0" y="704"/>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a:extLst>
                <a:ext uri="{FF2B5EF4-FFF2-40B4-BE49-F238E27FC236}">
                  <a16:creationId xmlns:a16="http://schemas.microsoft.com/office/drawing/2014/main" id="{E928826C-9C74-4194-A556-98EC9A96F677}"/>
                </a:ext>
              </a:extLst>
            </p:cNvPr>
            <p:cNvSpPr>
              <a:spLocks/>
            </p:cNvSpPr>
            <p:nvPr userDrawn="1"/>
          </p:nvSpPr>
          <p:spPr bwMode="ltGray">
            <a:xfrm>
              <a:off x="9246854" y="4404276"/>
              <a:ext cx="1063344" cy="586538"/>
            </a:xfrm>
            <a:custGeom>
              <a:avLst/>
              <a:gdLst>
                <a:gd name="T0" fmla="*/ 547 w 1095"/>
                <a:gd name="T1" fmla="*/ 0 h 604"/>
                <a:gd name="T2" fmla="*/ 0 w 1095"/>
                <a:gd name="T3" fmla="*/ 300 h 604"/>
                <a:gd name="T4" fmla="*/ 560 w 1095"/>
                <a:gd name="T5" fmla="*/ 604 h 604"/>
                <a:gd name="T6" fmla="*/ 1095 w 1095"/>
                <a:gd name="T7" fmla="*/ 300 h 604"/>
                <a:gd name="T8" fmla="*/ 547 w 1095"/>
                <a:gd name="T9" fmla="*/ 0 h 604"/>
              </a:gdLst>
              <a:ahLst/>
              <a:cxnLst>
                <a:cxn ang="0">
                  <a:pos x="T0" y="T1"/>
                </a:cxn>
                <a:cxn ang="0">
                  <a:pos x="T2" y="T3"/>
                </a:cxn>
                <a:cxn ang="0">
                  <a:pos x="T4" y="T5"/>
                </a:cxn>
                <a:cxn ang="0">
                  <a:pos x="T6" y="T7"/>
                </a:cxn>
                <a:cxn ang="0">
                  <a:pos x="T8" y="T9"/>
                </a:cxn>
              </a:cxnLst>
              <a:rect l="0" t="0" r="r" b="b"/>
              <a:pathLst>
                <a:path w="1095" h="604">
                  <a:moveTo>
                    <a:pt x="547" y="0"/>
                  </a:moveTo>
                  <a:lnTo>
                    <a:pt x="0" y="300"/>
                  </a:lnTo>
                  <a:lnTo>
                    <a:pt x="560" y="604"/>
                  </a:lnTo>
                  <a:lnTo>
                    <a:pt x="1095" y="300"/>
                  </a:lnTo>
                  <a:lnTo>
                    <a:pt x="547" y="0"/>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a:extLst>
                <a:ext uri="{FF2B5EF4-FFF2-40B4-BE49-F238E27FC236}">
                  <a16:creationId xmlns:a16="http://schemas.microsoft.com/office/drawing/2014/main" id="{7ACB5DE1-DAC6-4C99-B2CC-0EB12CE0D5FE}"/>
                </a:ext>
              </a:extLst>
            </p:cNvPr>
            <p:cNvSpPr>
              <a:spLocks/>
            </p:cNvSpPr>
            <p:nvPr userDrawn="1"/>
          </p:nvSpPr>
          <p:spPr bwMode="ltGray">
            <a:xfrm>
              <a:off x="8710812"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a:extLst>
                <a:ext uri="{FF2B5EF4-FFF2-40B4-BE49-F238E27FC236}">
                  <a16:creationId xmlns:a16="http://schemas.microsoft.com/office/drawing/2014/main" id="{5D630C8B-3A7C-4321-A3EF-B1D0A698F738}"/>
                </a:ext>
              </a:extLst>
            </p:cNvPr>
            <p:cNvSpPr>
              <a:spLocks/>
            </p:cNvSpPr>
            <p:nvPr userDrawn="1"/>
          </p:nvSpPr>
          <p:spPr bwMode="ltGray">
            <a:xfrm>
              <a:off x="9242969" y="2748567"/>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a:extLst>
                <a:ext uri="{FF2B5EF4-FFF2-40B4-BE49-F238E27FC236}">
                  <a16:creationId xmlns:a16="http://schemas.microsoft.com/office/drawing/2014/main" id="{2A590461-2675-4E4A-B9BB-BF5471E89538}"/>
                </a:ext>
              </a:extLst>
            </p:cNvPr>
            <p:cNvSpPr>
              <a:spLocks/>
            </p:cNvSpPr>
            <p:nvPr userDrawn="1"/>
          </p:nvSpPr>
          <p:spPr bwMode="ltGray">
            <a:xfrm>
              <a:off x="8710812" y="3434156"/>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a:extLst>
                <a:ext uri="{FF2B5EF4-FFF2-40B4-BE49-F238E27FC236}">
                  <a16:creationId xmlns:a16="http://schemas.microsoft.com/office/drawing/2014/main" id="{48EAECFD-0CA3-492F-BA94-22EF6EB2205B}"/>
                </a:ext>
              </a:extLst>
            </p:cNvPr>
            <p:cNvSpPr>
              <a:spLocks/>
            </p:cNvSpPr>
            <p:nvPr userDrawn="1"/>
          </p:nvSpPr>
          <p:spPr bwMode="ltGray">
            <a:xfrm>
              <a:off x="9773185" y="2748567"/>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a:extLst>
                <a:ext uri="{FF2B5EF4-FFF2-40B4-BE49-F238E27FC236}">
                  <a16:creationId xmlns:a16="http://schemas.microsoft.com/office/drawing/2014/main" id="{62FFEC32-2F2F-43F4-9C21-7F15A26966AC}"/>
                </a:ext>
              </a:extLst>
            </p:cNvPr>
            <p:cNvSpPr>
              <a:spLocks/>
            </p:cNvSpPr>
            <p:nvPr userDrawn="1"/>
          </p:nvSpPr>
          <p:spPr bwMode="ltGray">
            <a:xfrm>
              <a:off x="9773185" y="3434157"/>
              <a:ext cx="1063345"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 name="connsiteX0" fmla="*/ 5005 w 10000"/>
                <a:gd name="connsiteY0" fmla="*/ 0 h 10000"/>
                <a:gd name="connsiteX1" fmla="*/ 0 w 10000"/>
                <a:gd name="connsiteY1" fmla="*/ 4967 h 10000"/>
                <a:gd name="connsiteX2" fmla="*/ 5048 w 10000"/>
                <a:gd name="connsiteY2" fmla="*/ 10000 h 10000"/>
                <a:gd name="connsiteX3" fmla="*/ 10000 w 10000"/>
                <a:gd name="connsiteY3" fmla="*/ 4967 h 10000"/>
                <a:gd name="connsiteX4" fmla="*/ 5005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5005" y="0"/>
                  </a:moveTo>
                  <a:lnTo>
                    <a:pt x="0" y="4967"/>
                  </a:lnTo>
                  <a:lnTo>
                    <a:pt x="5048" y="10000"/>
                  </a:lnTo>
                  <a:lnTo>
                    <a:pt x="10000" y="4967"/>
                  </a:lnTo>
                  <a:lnTo>
                    <a:pt x="5005"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a:extLst>
                <a:ext uri="{FF2B5EF4-FFF2-40B4-BE49-F238E27FC236}">
                  <a16:creationId xmlns:a16="http://schemas.microsoft.com/office/drawing/2014/main" id="{647709D2-F4CC-4414-B183-427A6D2A22AB}"/>
                </a:ext>
              </a:extLst>
            </p:cNvPr>
            <p:cNvSpPr>
              <a:spLocks/>
            </p:cNvSpPr>
            <p:nvPr userDrawn="1"/>
          </p:nvSpPr>
          <p:spPr bwMode="ltGray">
            <a:xfrm>
              <a:off x="11361823" y="2748566"/>
              <a:ext cx="534332" cy="982635"/>
            </a:xfrm>
            <a:custGeom>
              <a:avLst/>
              <a:gdLst>
                <a:gd name="T0" fmla="*/ 0 w 548"/>
                <a:gd name="T1" fmla="*/ 706 h 1006"/>
                <a:gd name="T2" fmla="*/ 548 w 548"/>
                <a:gd name="T3" fmla="*/ 1006 h 1006"/>
                <a:gd name="T4" fmla="*/ 548 w 548"/>
                <a:gd name="T5" fmla="*/ 300 h 1006"/>
                <a:gd name="T6" fmla="*/ 0 w 548"/>
                <a:gd name="T7" fmla="*/ 0 h 1006"/>
                <a:gd name="T8" fmla="*/ 0 w 548"/>
                <a:gd name="T9" fmla="*/ 706 h 1006"/>
              </a:gdLst>
              <a:ahLst/>
              <a:cxnLst>
                <a:cxn ang="0">
                  <a:pos x="T0" y="T1"/>
                </a:cxn>
                <a:cxn ang="0">
                  <a:pos x="T2" y="T3"/>
                </a:cxn>
                <a:cxn ang="0">
                  <a:pos x="T4" y="T5"/>
                </a:cxn>
                <a:cxn ang="0">
                  <a:pos x="T6" y="T7"/>
                </a:cxn>
                <a:cxn ang="0">
                  <a:pos x="T8" y="T9"/>
                </a:cxn>
              </a:cxnLst>
              <a:rect l="0" t="0" r="r" b="b"/>
              <a:pathLst>
                <a:path w="548" h="1006">
                  <a:moveTo>
                    <a:pt x="0" y="706"/>
                  </a:moveTo>
                  <a:lnTo>
                    <a:pt x="548" y="1006"/>
                  </a:lnTo>
                  <a:lnTo>
                    <a:pt x="548" y="300"/>
                  </a:lnTo>
                  <a:lnTo>
                    <a:pt x="0" y="0"/>
                  </a:lnTo>
                  <a:lnTo>
                    <a:pt x="0" y="706"/>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1" name="Freeform 14">
              <a:extLst>
                <a:ext uri="{FF2B5EF4-FFF2-40B4-BE49-F238E27FC236}">
                  <a16:creationId xmlns:a16="http://schemas.microsoft.com/office/drawing/2014/main" id="{72928ABA-DF2E-4C8E-B194-7FA528229810}"/>
                </a:ext>
              </a:extLst>
            </p:cNvPr>
            <p:cNvSpPr>
              <a:spLocks/>
            </p:cNvSpPr>
            <p:nvPr userDrawn="1"/>
          </p:nvSpPr>
          <p:spPr bwMode="ltGray">
            <a:xfrm>
              <a:off x="10833616" y="3434158"/>
              <a:ext cx="1060195" cy="586539"/>
            </a:xfrm>
            <a:custGeom>
              <a:avLst/>
              <a:gdLst>
                <a:gd name="T0" fmla="*/ 548 w 1096"/>
                <a:gd name="T1" fmla="*/ 0 h 604"/>
                <a:gd name="T2" fmla="*/ 0 w 1096"/>
                <a:gd name="T3" fmla="*/ 300 h 604"/>
                <a:gd name="T4" fmla="*/ 560 w 1096"/>
                <a:gd name="T5" fmla="*/ 604 h 604"/>
                <a:gd name="T6" fmla="*/ 1096 w 1096"/>
                <a:gd name="T7" fmla="*/ 300 h 604"/>
                <a:gd name="T8" fmla="*/ 548 w 1096"/>
                <a:gd name="T9" fmla="*/ 0 h 604"/>
                <a:gd name="connsiteX0" fmla="*/ 5000 w 9956"/>
                <a:gd name="connsiteY0" fmla="*/ 0 h 10000"/>
                <a:gd name="connsiteX1" fmla="*/ 0 w 9956"/>
                <a:gd name="connsiteY1" fmla="*/ 4967 h 10000"/>
                <a:gd name="connsiteX2" fmla="*/ 5109 w 9956"/>
                <a:gd name="connsiteY2" fmla="*/ 10000 h 10000"/>
                <a:gd name="connsiteX3" fmla="*/ 9956 w 9956"/>
                <a:gd name="connsiteY3" fmla="*/ 4967 h 10000"/>
                <a:gd name="connsiteX4" fmla="*/ 5000 w 9956"/>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56" h="10000">
                  <a:moveTo>
                    <a:pt x="5000" y="0"/>
                  </a:moveTo>
                  <a:lnTo>
                    <a:pt x="0" y="4967"/>
                  </a:lnTo>
                  <a:lnTo>
                    <a:pt x="5109" y="10000"/>
                  </a:lnTo>
                  <a:lnTo>
                    <a:pt x="9956" y="4967"/>
                  </a:lnTo>
                  <a:lnTo>
                    <a:pt x="5000" y="0"/>
                  </a:lnTo>
                  <a:close/>
                </a:path>
              </a:pathLst>
            </a:custGeom>
            <a:solidFill>
              <a:srgbClr val="303030"/>
            </a:solidFill>
            <a:ln w="9525">
              <a:noFill/>
              <a:round/>
              <a:headEnd/>
              <a:tailEnd/>
            </a:ln>
          </p:spPr>
          <p:txBody>
            <a:bodyPr vert="horz" wrap="square" lIns="91440" tIns="45720" rIns="91440" bIns="45720" numCol="1" anchor="t" anchorCtr="0" compatLnSpc="1">
              <a:prstTxWarp prst="textNoShape">
                <a:avLst/>
              </a:prstTxWarp>
            </a:bodyPr>
            <a:lstStyle/>
            <a:p>
              <a:pPr lvl="0"/>
              <a:endParaRPr lang="en-US"/>
            </a:p>
          </p:txBody>
        </p:sp>
        <p:sp>
          <p:nvSpPr>
            <p:cNvPr id="42" name="Freeform 15">
              <a:extLst>
                <a:ext uri="{FF2B5EF4-FFF2-40B4-BE49-F238E27FC236}">
                  <a16:creationId xmlns:a16="http://schemas.microsoft.com/office/drawing/2014/main" id="{5A52C6C9-8220-4E26-B41D-1AA4F49DF9B8}"/>
                </a:ext>
              </a:extLst>
            </p:cNvPr>
            <p:cNvSpPr>
              <a:spLocks/>
            </p:cNvSpPr>
            <p:nvPr userDrawn="1"/>
          </p:nvSpPr>
          <p:spPr bwMode="ltGray">
            <a:xfrm>
              <a:off x="10299515" y="1771650"/>
              <a:ext cx="532157" cy="976917"/>
            </a:xfrm>
            <a:custGeom>
              <a:avLst/>
              <a:gdLst>
                <a:gd name="T0" fmla="*/ 548 w 548"/>
                <a:gd name="T1" fmla="*/ 706 h 1006"/>
                <a:gd name="T2" fmla="*/ 0 w 548"/>
                <a:gd name="T3" fmla="*/ 1006 h 1006"/>
                <a:gd name="T4" fmla="*/ 0 w 548"/>
                <a:gd name="T5" fmla="*/ 300 h 1006"/>
                <a:gd name="T6" fmla="*/ 548 w 548"/>
                <a:gd name="T7" fmla="*/ 0 h 1006"/>
                <a:gd name="T8" fmla="*/ 548 w 548"/>
                <a:gd name="T9" fmla="*/ 706 h 1006"/>
              </a:gdLst>
              <a:ahLst/>
              <a:cxnLst>
                <a:cxn ang="0">
                  <a:pos x="T0" y="T1"/>
                </a:cxn>
                <a:cxn ang="0">
                  <a:pos x="T2" y="T3"/>
                </a:cxn>
                <a:cxn ang="0">
                  <a:pos x="T4" y="T5"/>
                </a:cxn>
                <a:cxn ang="0">
                  <a:pos x="T6" y="T7"/>
                </a:cxn>
                <a:cxn ang="0">
                  <a:pos x="T8" y="T9"/>
                </a:cxn>
              </a:cxnLst>
              <a:rect l="0" t="0" r="r" b="b"/>
              <a:pathLst>
                <a:path w="548" h="1006">
                  <a:moveTo>
                    <a:pt x="548" y="706"/>
                  </a:moveTo>
                  <a:lnTo>
                    <a:pt x="0" y="1006"/>
                  </a:lnTo>
                  <a:lnTo>
                    <a:pt x="0" y="300"/>
                  </a:lnTo>
                  <a:lnTo>
                    <a:pt x="548" y="0"/>
                  </a:lnTo>
                  <a:lnTo>
                    <a:pt x="548"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6">
              <a:extLst>
                <a:ext uri="{FF2B5EF4-FFF2-40B4-BE49-F238E27FC236}">
                  <a16:creationId xmlns:a16="http://schemas.microsoft.com/office/drawing/2014/main" id="{8548CD94-9B34-4B91-BB2B-8736861E89E1}"/>
                </a:ext>
              </a:extLst>
            </p:cNvPr>
            <p:cNvSpPr>
              <a:spLocks/>
            </p:cNvSpPr>
            <p:nvPr userDrawn="1"/>
          </p:nvSpPr>
          <p:spPr bwMode="ltGray">
            <a:xfrm>
              <a:off x="10831673" y="1771650"/>
              <a:ext cx="531187" cy="976917"/>
            </a:xfrm>
            <a:custGeom>
              <a:avLst/>
              <a:gdLst>
                <a:gd name="T0" fmla="*/ 0 w 547"/>
                <a:gd name="T1" fmla="*/ 706 h 1006"/>
                <a:gd name="T2" fmla="*/ 547 w 547"/>
                <a:gd name="T3" fmla="*/ 1006 h 1006"/>
                <a:gd name="T4" fmla="*/ 547 w 547"/>
                <a:gd name="T5" fmla="*/ 300 h 1006"/>
                <a:gd name="T6" fmla="*/ 0 w 547"/>
                <a:gd name="T7" fmla="*/ 0 h 1006"/>
                <a:gd name="T8" fmla="*/ 0 w 547"/>
                <a:gd name="T9" fmla="*/ 706 h 1006"/>
              </a:gdLst>
              <a:ahLst/>
              <a:cxnLst>
                <a:cxn ang="0">
                  <a:pos x="T0" y="T1"/>
                </a:cxn>
                <a:cxn ang="0">
                  <a:pos x="T2" y="T3"/>
                </a:cxn>
                <a:cxn ang="0">
                  <a:pos x="T4" y="T5"/>
                </a:cxn>
                <a:cxn ang="0">
                  <a:pos x="T6" y="T7"/>
                </a:cxn>
                <a:cxn ang="0">
                  <a:pos x="T8" y="T9"/>
                </a:cxn>
              </a:cxnLst>
              <a:rect l="0" t="0" r="r" b="b"/>
              <a:pathLst>
                <a:path w="547" h="1006">
                  <a:moveTo>
                    <a:pt x="0" y="706"/>
                  </a:moveTo>
                  <a:lnTo>
                    <a:pt x="547" y="1006"/>
                  </a:lnTo>
                  <a:lnTo>
                    <a:pt x="547" y="300"/>
                  </a:lnTo>
                  <a:lnTo>
                    <a:pt x="0" y="0"/>
                  </a:lnTo>
                  <a:lnTo>
                    <a:pt x="0" y="706"/>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7">
              <a:extLst>
                <a:ext uri="{FF2B5EF4-FFF2-40B4-BE49-F238E27FC236}">
                  <a16:creationId xmlns:a16="http://schemas.microsoft.com/office/drawing/2014/main" id="{CFFFDB94-105D-4570-A938-4AD7CE4AE782}"/>
                </a:ext>
              </a:extLst>
            </p:cNvPr>
            <p:cNvSpPr>
              <a:spLocks/>
            </p:cNvSpPr>
            <p:nvPr userDrawn="1"/>
          </p:nvSpPr>
          <p:spPr bwMode="ltGray">
            <a:xfrm>
              <a:off x="10299515" y="2457240"/>
              <a:ext cx="1063344" cy="586538"/>
            </a:xfrm>
            <a:custGeom>
              <a:avLst/>
              <a:gdLst>
                <a:gd name="T0" fmla="*/ 548 w 1095"/>
                <a:gd name="T1" fmla="*/ 0 h 604"/>
                <a:gd name="T2" fmla="*/ 0 w 1095"/>
                <a:gd name="T3" fmla="*/ 300 h 604"/>
                <a:gd name="T4" fmla="*/ 560 w 1095"/>
                <a:gd name="T5" fmla="*/ 604 h 604"/>
                <a:gd name="T6" fmla="*/ 1095 w 1095"/>
                <a:gd name="T7" fmla="*/ 300 h 604"/>
                <a:gd name="T8" fmla="*/ 548 w 1095"/>
                <a:gd name="T9" fmla="*/ 0 h 604"/>
              </a:gdLst>
              <a:ahLst/>
              <a:cxnLst>
                <a:cxn ang="0">
                  <a:pos x="T0" y="T1"/>
                </a:cxn>
                <a:cxn ang="0">
                  <a:pos x="T2" y="T3"/>
                </a:cxn>
                <a:cxn ang="0">
                  <a:pos x="T4" y="T5"/>
                </a:cxn>
                <a:cxn ang="0">
                  <a:pos x="T6" y="T7"/>
                </a:cxn>
                <a:cxn ang="0">
                  <a:pos x="T8" y="T9"/>
                </a:cxn>
              </a:cxnLst>
              <a:rect l="0" t="0" r="r" b="b"/>
              <a:pathLst>
                <a:path w="1095" h="604">
                  <a:moveTo>
                    <a:pt x="548" y="0"/>
                  </a:moveTo>
                  <a:lnTo>
                    <a:pt x="0" y="300"/>
                  </a:lnTo>
                  <a:lnTo>
                    <a:pt x="560" y="604"/>
                  </a:lnTo>
                  <a:lnTo>
                    <a:pt x="1095" y="300"/>
                  </a:lnTo>
                  <a:lnTo>
                    <a:pt x="548"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8">
              <a:extLst>
                <a:ext uri="{FF2B5EF4-FFF2-40B4-BE49-F238E27FC236}">
                  <a16:creationId xmlns:a16="http://schemas.microsoft.com/office/drawing/2014/main" id="{AC2A78A9-4071-45DC-BAE8-1C643EDD9B01}"/>
                </a:ext>
              </a:extLst>
            </p:cNvPr>
            <p:cNvSpPr>
              <a:spLocks/>
            </p:cNvSpPr>
            <p:nvPr userDrawn="1"/>
          </p:nvSpPr>
          <p:spPr bwMode="ltGray">
            <a:xfrm>
              <a:off x="11364801" y="1771650"/>
              <a:ext cx="531187" cy="976917"/>
            </a:xfrm>
            <a:custGeom>
              <a:avLst/>
              <a:gdLst>
                <a:gd name="T0" fmla="*/ 547 w 547"/>
                <a:gd name="T1" fmla="*/ 706 h 1006"/>
                <a:gd name="T2" fmla="*/ 0 w 547"/>
                <a:gd name="T3" fmla="*/ 1006 h 1006"/>
                <a:gd name="T4" fmla="*/ 0 w 547"/>
                <a:gd name="T5" fmla="*/ 300 h 1006"/>
                <a:gd name="T6" fmla="*/ 547 w 547"/>
                <a:gd name="T7" fmla="*/ 0 h 1006"/>
                <a:gd name="T8" fmla="*/ 547 w 547"/>
                <a:gd name="T9" fmla="*/ 706 h 1006"/>
              </a:gdLst>
              <a:ahLst/>
              <a:cxnLst>
                <a:cxn ang="0">
                  <a:pos x="T0" y="T1"/>
                </a:cxn>
                <a:cxn ang="0">
                  <a:pos x="T2" y="T3"/>
                </a:cxn>
                <a:cxn ang="0">
                  <a:pos x="T4" y="T5"/>
                </a:cxn>
                <a:cxn ang="0">
                  <a:pos x="T6" y="T7"/>
                </a:cxn>
                <a:cxn ang="0">
                  <a:pos x="T8" y="T9"/>
                </a:cxn>
              </a:cxnLst>
              <a:rect l="0" t="0" r="r" b="b"/>
              <a:pathLst>
                <a:path w="547" h="1006">
                  <a:moveTo>
                    <a:pt x="547" y="706"/>
                  </a:moveTo>
                  <a:lnTo>
                    <a:pt x="0" y="1006"/>
                  </a:lnTo>
                  <a:lnTo>
                    <a:pt x="0" y="300"/>
                  </a:lnTo>
                  <a:lnTo>
                    <a:pt x="547" y="0"/>
                  </a:lnTo>
                  <a:lnTo>
                    <a:pt x="547" y="706"/>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Shape 56">
              <a:extLst>
                <a:ext uri="{FF2B5EF4-FFF2-40B4-BE49-F238E27FC236}">
                  <a16:creationId xmlns:a16="http://schemas.microsoft.com/office/drawing/2014/main" id="{6A0EEF9B-FB8E-409B-A24F-BD7570B88204}"/>
                </a:ext>
              </a:extLst>
            </p:cNvPr>
            <p:cNvSpPr>
              <a:spLocks/>
            </p:cNvSpPr>
            <p:nvPr userDrawn="1"/>
          </p:nvSpPr>
          <p:spPr bwMode="ltGray">
            <a:xfrm>
              <a:off x="11895988" y="1771650"/>
              <a:ext cx="296013" cy="847641"/>
            </a:xfrm>
            <a:custGeom>
              <a:avLst/>
              <a:gdLst>
                <a:gd name="connsiteX0" fmla="*/ 0 w 296013"/>
                <a:gd name="connsiteY0" fmla="*/ 0 h 847641"/>
                <a:gd name="connsiteX1" fmla="*/ 296013 w 296013"/>
                <a:gd name="connsiteY1" fmla="*/ 162051 h 847641"/>
                <a:gd name="connsiteX2" fmla="*/ 296013 w 296013"/>
                <a:gd name="connsiteY2" fmla="*/ 847641 h 847641"/>
                <a:gd name="connsiteX3" fmla="*/ 0 w 296013"/>
                <a:gd name="connsiteY3" fmla="*/ 685590 h 847641"/>
              </a:gdLst>
              <a:ahLst/>
              <a:cxnLst>
                <a:cxn ang="0">
                  <a:pos x="connsiteX0" y="connsiteY0"/>
                </a:cxn>
                <a:cxn ang="0">
                  <a:pos x="connsiteX1" y="connsiteY1"/>
                </a:cxn>
                <a:cxn ang="0">
                  <a:pos x="connsiteX2" y="connsiteY2"/>
                </a:cxn>
                <a:cxn ang="0">
                  <a:pos x="connsiteX3" y="connsiteY3"/>
                </a:cxn>
              </a:cxnLst>
              <a:rect l="l" t="t" r="r" b="b"/>
              <a:pathLst>
                <a:path w="296013" h="847641">
                  <a:moveTo>
                    <a:pt x="0" y="0"/>
                  </a:moveTo>
                  <a:lnTo>
                    <a:pt x="296013" y="162051"/>
                  </a:lnTo>
                  <a:lnTo>
                    <a:pt x="296013" y="847641"/>
                  </a:lnTo>
                  <a:lnTo>
                    <a:pt x="0" y="685590"/>
                  </a:lnTo>
                  <a:close/>
                </a:path>
              </a:pathLst>
            </a:custGeom>
            <a:solidFill>
              <a:srgbClr val="F3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Shape 58">
              <a:extLst>
                <a:ext uri="{FF2B5EF4-FFF2-40B4-BE49-F238E27FC236}">
                  <a16:creationId xmlns:a16="http://schemas.microsoft.com/office/drawing/2014/main" id="{390FC8DE-C4AD-4BD3-9506-276C17F0C333}"/>
                </a:ext>
              </a:extLst>
            </p:cNvPr>
            <p:cNvSpPr>
              <a:spLocks/>
            </p:cNvSpPr>
            <p:nvPr userDrawn="1"/>
          </p:nvSpPr>
          <p:spPr bwMode="ltGray">
            <a:xfrm>
              <a:off x="11364800" y="2457240"/>
              <a:ext cx="827200" cy="593577"/>
            </a:xfrm>
            <a:custGeom>
              <a:avLst/>
              <a:gdLst>
                <a:gd name="connsiteX0" fmla="*/ 531141 w 827200"/>
                <a:gd name="connsiteY0" fmla="*/ 0 h 593577"/>
                <a:gd name="connsiteX1" fmla="*/ 827200 w 827200"/>
                <a:gd name="connsiteY1" fmla="*/ 162066 h 593577"/>
                <a:gd name="connsiteX2" fmla="*/ 827200 w 827200"/>
                <a:gd name="connsiteY2" fmla="*/ 425095 h 593577"/>
                <a:gd name="connsiteX3" fmla="*/ 529758 w 827200"/>
                <a:gd name="connsiteY3" fmla="*/ 593577 h 593577"/>
                <a:gd name="connsiteX4" fmla="*/ 0 w 827200"/>
                <a:gd name="connsiteY4" fmla="*/ 291334 h 59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200" h="593577">
                  <a:moveTo>
                    <a:pt x="531141" y="0"/>
                  </a:moveTo>
                  <a:lnTo>
                    <a:pt x="827200" y="162066"/>
                  </a:lnTo>
                  <a:lnTo>
                    <a:pt x="827200" y="425095"/>
                  </a:lnTo>
                  <a:lnTo>
                    <a:pt x="529758" y="593577"/>
                  </a:lnTo>
                  <a:lnTo>
                    <a:pt x="0" y="291334"/>
                  </a:lnTo>
                  <a:close/>
                </a:path>
              </a:pathLst>
            </a:custGeom>
            <a:solidFill>
              <a:srgbClr val="303030"/>
            </a:solidFill>
            <a:ln w="9525">
              <a:solidFill>
                <a:srgbClr val="303030"/>
              </a:solidFill>
              <a:round/>
              <a:headEnd/>
              <a:tailEnd/>
            </a:ln>
          </p:spPr>
          <p:txBody>
            <a:bodyPr vert="horz" wrap="square" lIns="91440" tIns="45720" rIns="91440" bIns="45720" numCol="1" anchor="t" anchorCtr="0" compatLnSpc="1">
              <a:prstTxWarp prst="textNoShape">
                <a:avLst/>
              </a:prstTxWarp>
              <a:noAutofit/>
            </a:bodyPr>
            <a:lstStyle/>
            <a:p>
              <a:pPr lvl="0"/>
              <a:endParaRPr lang="en-US"/>
            </a:p>
          </p:txBody>
        </p:sp>
        <p:sp>
          <p:nvSpPr>
            <p:cNvPr id="48" name="Freeform 21">
              <a:extLst>
                <a:ext uri="{FF2B5EF4-FFF2-40B4-BE49-F238E27FC236}">
                  <a16:creationId xmlns:a16="http://schemas.microsoft.com/office/drawing/2014/main" id="{77297A5A-69AC-4DF4-95F9-A09D48D814E3}"/>
                </a:ext>
              </a:extLst>
            </p:cNvPr>
            <p:cNvSpPr>
              <a:spLocks/>
            </p:cNvSpPr>
            <p:nvPr userDrawn="1"/>
          </p:nvSpPr>
          <p:spPr bwMode="ltGray">
            <a:xfrm>
              <a:off x="10316024" y="4400391"/>
              <a:ext cx="531187" cy="976917"/>
            </a:xfrm>
            <a:custGeom>
              <a:avLst/>
              <a:gdLst>
                <a:gd name="T0" fmla="*/ 547 w 547"/>
                <a:gd name="T1" fmla="*/ 707 h 1006"/>
                <a:gd name="T2" fmla="*/ 0 w 547"/>
                <a:gd name="T3" fmla="*/ 1006 h 1006"/>
                <a:gd name="T4" fmla="*/ 0 w 547"/>
                <a:gd name="T5" fmla="*/ 300 h 1006"/>
                <a:gd name="T6" fmla="*/ 547 w 547"/>
                <a:gd name="T7" fmla="*/ 0 h 1006"/>
                <a:gd name="T8" fmla="*/ 547 w 547"/>
                <a:gd name="T9" fmla="*/ 707 h 1006"/>
              </a:gdLst>
              <a:ahLst/>
              <a:cxnLst>
                <a:cxn ang="0">
                  <a:pos x="T0" y="T1"/>
                </a:cxn>
                <a:cxn ang="0">
                  <a:pos x="T2" y="T3"/>
                </a:cxn>
                <a:cxn ang="0">
                  <a:pos x="T4" y="T5"/>
                </a:cxn>
                <a:cxn ang="0">
                  <a:pos x="T6" y="T7"/>
                </a:cxn>
                <a:cxn ang="0">
                  <a:pos x="T8" y="T9"/>
                </a:cxn>
              </a:cxnLst>
              <a:rect l="0" t="0" r="r" b="b"/>
              <a:pathLst>
                <a:path w="547" h="1006">
                  <a:moveTo>
                    <a:pt x="547" y="707"/>
                  </a:moveTo>
                  <a:lnTo>
                    <a:pt x="0" y="1006"/>
                  </a:lnTo>
                  <a:lnTo>
                    <a:pt x="0" y="300"/>
                  </a:lnTo>
                  <a:lnTo>
                    <a:pt x="547" y="0"/>
                  </a:lnTo>
                  <a:lnTo>
                    <a:pt x="547" y="707"/>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2">
              <a:extLst>
                <a:ext uri="{FF2B5EF4-FFF2-40B4-BE49-F238E27FC236}">
                  <a16:creationId xmlns:a16="http://schemas.microsoft.com/office/drawing/2014/main" id="{E65087DC-7AC8-4AA7-9010-A067ADE1CF79}"/>
                </a:ext>
              </a:extLst>
            </p:cNvPr>
            <p:cNvSpPr>
              <a:spLocks/>
            </p:cNvSpPr>
            <p:nvPr userDrawn="1"/>
          </p:nvSpPr>
          <p:spPr bwMode="ltGray">
            <a:xfrm>
              <a:off x="10847210" y="4400391"/>
              <a:ext cx="532157" cy="976917"/>
            </a:xfrm>
            <a:custGeom>
              <a:avLst/>
              <a:gdLst>
                <a:gd name="T0" fmla="*/ 0 w 548"/>
                <a:gd name="T1" fmla="*/ 707 h 1006"/>
                <a:gd name="T2" fmla="*/ 548 w 548"/>
                <a:gd name="T3" fmla="*/ 1006 h 1006"/>
                <a:gd name="T4" fmla="*/ 548 w 548"/>
                <a:gd name="T5" fmla="*/ 300 h 1006"/>
                <a:gd name="T6" fmla="*/ 0 w 548"/>
                <a:gd name="T7" fmla="*/ 0 h 1006"/>
                <a:gd name="T8" fmla="*/ 0 w 548"/>
                <a:gd name="T9" fmla="*/ 707 h 1006"/>
              </a:gdLst>
              <a:ahLst/>
              <a:cxnLst>
                <a:cxn ang="0">
                  <a:pos x="T0" y="T1"/>
                </a:cxn>
                <a:cxn ang="0">
                  <a:pos x="T2" y="T3"/>
                </a:cxn>
                <a:cxn ang="0">
                  <a:pos x="T4" y="T5"/>
                </a:cxn>
                <a:cxn ang="0">
                  <a:pos x="T6" y="T7"/>
                </a:cxn>
                <a:cxn ang="0">
                  <a:pos x="T8" y="T9"/>
                </a:cxn>
              </a:cxnLst>
              <a:rect l="0" t="0" r="r" b="b"/>
              <a:pathLst>
                <a:path w="548" h="1006">
                  <a:moveTo>
                    <a:pt x="0" y="707"/>
                  </a:moveTo>
                  <a:lnTo>
                    <a:pt x="548" y="1006"/>
                  </a:lnTo>
                  <a:lnTo>
                    <a:pt x="548" y="300"/>
                  </a:lnTo>
                  <a:lnTo>
                    <a:pt x="0" y="0"/>
                  </a:lnTo>
                  <a:lnTo>
                    <a:pt x="0" y="707"/>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3">
              <a:extLst>
                <a:ext uri="{FF2B5EF4-FFF2-40B4-BE49-F238E27FC236}">
                  <a16:creationId xmlns:a16="http://schemas.microsoft.com/office/drawing/2014/main" id="{3B4C2EBB-4C89-4380-A5E7-A7BD40C2B90E}"/>
                </a:ext>
              </a:extLst>
            </p:cNvPr>
            <p:cNvSpPr>
              <a:spLocks/>
            </p:cNvSpPr>
            <p:nvPr userDrawn="1"/>
          </p:nvSpPr>
          <p:spPr bwMode="ltGray">
            <a:xfrm>
              <a:off x="10316024" y="5086952"/>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4">
              <a:extLst>
                <a:ext uri="{FF2B5EF4-FFF2-40B4-BE49-F238E27FC236}">
                  <a16:creationId xmlns:a16="http://schemas.microsoft.com/office/drawing/2014/main" id="{0D7CD4FA-6D18-4E1F-9C7D-91AA2E32B2BC}"/>
                </a:ext>
              </a:extLst>
            </p:cNvPr>
            <p:cNvSpPr>
              <a:spLocks/>
            </p:cNvSpPr>
            <p:nvPr userDrawn="1"/>
          </p:nvSpPr>
          <p:spPr bwMode="ltGray">
            <a:xfrm>
              <a:off x="8720523" y="4697545"/>
              <a:ext cx="531187" cy="974975"/>
            </a:xfrm>
            <a:custGeom>
              <a:avLst/>
              <a:gdLst>
                <a:gd name="T0" fmla="*/ 547 w 547"/>
                <a:gd name="T1" fmla="*/ 705 h 1004"/>
                <a:gd name="T2" fmla="*/ 0 w 547"/>
                <a:gd name="T3" fmla="*/ 1004 h 1004"/>
                <a:gd name="T4" fmla="*/ 0 w 547"/>
                <a:gd name="T5" fmla="*/ 298 h 1004"/>
                <a:gd name="T6" fmla="*/ 547 w 547"/>
                <a:gd name="T7" fmla="*/ 0 h 1004"/>
                <a:gd name="T8" fmla="*/ 547 w 547"/>
                <a:gd name="T9" fmla="*/ 705 h 1004"/>
              </a:gdLst>
              <a:ahLst/>
              <a:cxnLst>
                <a:cxn ang="0">
                  <a:pos x="T0" y="T1"/>
                </a:cxn>
                <a:cxn ang="0">
                  <a:pos x="T2" y="T3"/>
                </a:cxn>
                <a:cxn ang="0">
                  <a:pos x="T4" y="T5"/>
                </a:cxn>
                <a:cxn ang="0">
                  <a:pos x="T6" y="T7"/>
                </a:cxn>
                <a:cxn ang="0">
                  <a:pos x="T8" y="T9"/>
                </a:cxn>
              </a:cxnLst>
              <a:rect l="0" t="0" r="r" b="b"/>
              <a:pathLst>
                <a:path w="547" h="1004">
                  <a:moveTo>
                    <a:pt x="547" y="705"/>
                  </a:moveTo>
                  <a:lnTo>
                    <a:pt x="0" y="1004"/>
                  </a:lnTo>
                  <a:lnTo>
                    <a:pt x="0" y="298"/>
                  </a:lnTo>
                  <a:lnTo>
                    <a:pt x="547" y="0"/>
                  </a:lnTo>
                  <a:lnTo>
                    <a:pt x="547" y="705"/>
                  </a:lnTo>
                  <a:close/>
                </a:path>
              </a:pathLst>
            </a:custGeom>
            <a:solidFill>
              <a:srgbClr val="D83B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5">
              <a:extLst>
                <a:ext uri="{FF2B5EF4-FFF2-40B4-BE49-F238E27FC236}">
                  <a16:creationId xmlns:a16="http://schemas.microsoft.com/office/drawing/2014/main" id="{5D06D6BE-8F81-4F1F-9E44-429E129C1957}"/>
                </a:ext>
              </a:extLst>
            </p:cNvPr>
            <p:cNvSpPr>
              <a:spLocks/>
            </p:cNvSpPr>
            <p:nvPr userDrawn="1"/>
          </p:nvSpPr>
          <p:spPr bwMode="ltGray">
            <a:xfrm>
              <a:off x="9251709" y="4697545"/>
              <a:ext cx="532157" cy="974975"/>
            </a:xfrm>
            <a:custGeom>
              <a:avLst/>
              <a:gdLst>
                <a:gd name="T0" fmla="*/ 0 w 548"/>
                <a:gd name="T1" fmla="*/ 705 h 1004"/>
                <a:gd name="T2" fmla="*/ 548 w 548"/>
                <a:gd name="T3" fmla="*/ 1004 h 1004"/>
                <a:gd name="T4" fmla="*/ 548 w 548"/>
                <a:gd name="T5" fmla="*/ 298 h 1004"/>
                <a:gd name="T6" fmla="*/ 0 w 548"/>
                <a:gd name="T7" fmla="*/ 0 h 1004"/>
                <a:gd name="T8" fmla="*/ 0 w 548"/>
                <a:gd name="T9" fmla="*/ 705 h 1004"/>
              </a:gdLst>
              <a:ahLst/>
              <a:cxnLst>
                <a:cxn ang="0">
                  <a:pos x="T0" y="T1"/>
                </a:cxn>
                <a:cxn ang="0">
                  <a:pos x="T2" y="T3"/>
                </a:cxn>
                <a:cxn ang="0">
                  <a:pos x="T4" y="T5"/>
                </a:cxn>
                <a:cxn ang="0">
                  <a:pos x="T6" y="T7"/>
                </a:cxn>
                <a:cxn ang="0">
                  <a:pos x="T8" y="T9"/>
                </a:cxn>
              </a:cxnLst>
              <a:rect l="0" t="0" r="r" b="b"/>
              <a:pathLst>
                <a:path w="548" h="1004">
                  <a:moveTo>
                    <a:pt x="0" y="705"/>
                  </a:moveTo>
                  <a:lnTo>
                    <a:pt x="548" y="1004"/>
                  </a:lnTo>
                  <a:lnTo>
                    <a:pt x="548" y="298"/>
                  </a:lnTo>
                  <a:lnTo>
                    <a:pt x="0" y="0"/>
                  </a:lnTo>
                  <a:lnTo>
                    <a:pt x="0" y="705"/>
                  </a:lnTo>
                  <a:close/>
                </a:path>
              </a:pathLst>
            </a:custGeom>
            <a:solidFill>
              <a:srgbClr val="FF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26">
              <a:extLst>
                <a:ext uri="{FF2B5EF4-FFF2-40B4-BE49-F238E27FC236}">
                  <a16:creationId xmlns:a16="http://schemas.microsoft.com/office/drawing/2014/main" id="{3F7CF64D-F067-41E4-8D9F-41FF38972828}"/>
                </a:ext>
              </a:extLst>
            </p:cNvPr>
            <p:cNvSpPr>
              <a:spLocks/>
            </p:cNvSpPr>
            <p:nvPr userDrawn="1"/>
          </p:nvSpPr>
          <p:spPr bwMode="ltGray">
            <a:xfrm>
              <a:off x="8720523" y="5382163"/>
              <a:ext cx="1063344" cy="585568"/>
            </a:xfrm>
            <a:custGeom>
              <a:avLst/>
              <a:gdLst>
                <a:gd name="T0" fmla="*/ 547 w 1095"/>
                <a:gd name="T1" fmla="*/ 0 h 603"/>
                <a:gd name="T2" fmla="*/ 0 w 1095"/>
                <a:gd name="T3" fmla="*/ 299 h 603"/>
                <a:gd name="T4" fmla="*/ 560 w 1095"/>
                <a:gd name="T5" fmla="*/ 603 h 603"/>
                <a:gd name="T6" fmla="*/ 1095 w 1095"/>
                <a:gd name="T7" fmla="*/ 299 h 603"/>
                <a:gd name="T8" fmla="*/ 547 w 1095"/>
                <a:gd name="T9" fmla="*/ 0 h 603"/>
              </a:gdLst>
              <a:ahLst/>
              <a:cxnLst>
                <a:cxn ang="0">
                  <a:pos x="T0" y="T1"/>
                </a:cxn>
                <a:cxn ang="0">
                  <a:pos x="T2" y="T3"/>
                </a:cxn>
                <a:cxn ang="0">
                  <a:pos x="T4" y="T5"/>
                </a:cxn>
                <a:cxn ang="0">
                  <a:pos x="T6" y="T7"/>
                </a:cxn>
                <a:cxn ang="0">
                  <a:pos x="T8" y="T9"/>
                </a:cxn>
              </a:cxnLst>
              <a:rect l="0" t="0" r="r" b="b"/>
              <a:pathLst>
                <a:path w="1095" h="603">
                  <a:moveTo>
                    <a:pt x="547" y="0"/>
                  </a:moveTo>
                  <a:lnTo>
                    <a:pt x="0" y="299"/>
                  </a:lnTo>
                  <a:lnTo>
                    <a:pt x="560" y="603"/>
                  </a:lnTo>
                  <a:lnTo>
                    <a:pt x="1095" y="299"/>
                  </a:lnTo>
                  <a:lnTo>
                    <a:pt x="547" y="0"/>
                  </a:lnTo>
                  <a:close/>
                </a:path>
              </a:pathLst>
            </a:custGeom>
            <a:solidFill>
              <a:srgbClr val="3030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Rectangle 53">
            <a:extLst>
              <a:ext uri="{FF2B5EF4-FFF2-40B4-BE49-F238E27FC236}">
                <a16:creationId xmlns:a16="http://schemas.microsoft.com/office/drawing/2014/main" id="{4899085C-4B16-41A5-A2CB-5D4798A0322E}"/>
              </a:ext>
            </a:extLst>
          </p:cNvPr>
          <p:cNvSpPr/>
          <p:nvPr userDrawn="1"/>
        </p:nvSpPr>
        <p:spPr bwMode="white">
          <a:xfrm>
            <a:off x="5791479" y="3074916"/>
            <a:ext cx="2321486" cy="1405513"/>
          </a:xfrm>
          <a:prstGeom prst="rect">
            <a:avLst/>
          </a:prstGeom>
        </p:spPr>
        <p:txBody>
          <a:bodyPr wrap="square" lIns="0" tIns="0" rIns="0" bIns="0">
            <a:spAutoFit/>
          </a:bodyPr>
          <a:lstStyle/>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Learn.</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Connect.</a:t>
            </a:r>
          </a:p>
          <a:p>
            <a:pPr marL="0" marR="0" lvl="0" indent="0" algn="l" defTabSz="932742" rtl="0" eaLnBrk="1" fontAlgn="auto" latinLnBrk="0" hangingPunct="1">
              <a:lnSpc>
                <a:spcPct val="100000"/>
              </a:lnSpc>
              <a:spcBef>
                <a:spcPts val="800"/>
              </a:spcBef>
              <a:spcAft>
                <a:spcPts val="0"/>
              </a:spcAft>
              <a:buClrTx/>
              <a:buSzTx/>
              <a:buFontTx/>
              <a:buNone/>
              <a:tabLst/>
              <a:defRPr/>
            </a:pPr>
            <a:r>
              <a:rPr kumimoji="0" lang="en-US" sz="2600" b="0" i="0" u="none" strike="noStrike" kern="1200" cap="none" normalizeH="0" baseline="0" noProof="0">
                <a:ln w="3175">
                  <a:noFill/>
                </a:ln>
                <a:gradFill>
                  <a:gsLst>
                    <a:gs pos="14801">
                      <a:schemeClr val="bg1"/>
                    </a:gs>
                    <a:gs pos="75000">
                      <a:schemeClr val="bg1"/>
                    </a:gs>
                  </a:gsLst>
                  <a:lin ang="5400000" scaled="1"/>
                </a:gradFill>
                <a:effectLst/>
                <a:uLnTx/>
                <a:uFillTx/>
                <a:latin typeface="Segoe UI Semibold"/>
                <a:ea typeface="+mn-ea"/>
                <a:cs typeface="Segoe UI" pitchFamily="34" charset="0"/>
              </a:rPr>
              <a:t>Explore.</a:t>
            </a:r>
          </a:p>
        </p:txBody>
      </p:sp>
      <p:pic>
        <p:nvPicPr>
          <p:cNvPr id="55" name="Graphic 54">
            <a:extLst>
              <a:ext uri="{FF2B5EF4-FFF2-40B4-BE49-F238E27FC236}">
                <a16:creationId xmlns:a16="http://schemas.microsoft.com/office/drawing/2014/main" id="{CF5E403F-D2DC-4030-8392-9E3E0A38A1D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white">
          <a:xfrm>
            <a:off x="1174192" y="3183752"/>
            <a:ext cx="2712307" cy="1367241"/>
          </a:xfrm>
          <a:prstGeom prst="rect">
            <a:avLst/>
          </a:prstGeom>
          <a:effectLst/>
        </p:spPr>
      </p:pic>
    </p:spTree>
    <p:extLst>
      <p:ext uri="{BB962C8B-B14F-4D97-AF65-F5344CB8AC3E}">
        <p14:creationId xmlns:p14="http://schemas.microsoft.com/office/powerpoint/2010/main" val="365955192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quare Photo">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200F7B6E-608C-4712-A939-BEBE059E295A}"/>
              </a:ext>
            </a:extLst>
          </p:cNvPr>
          <p:cNvGrpSpPr/>
          <p:nvPr userDrawn="1"/>
        </p:nvGrpSpPr>
        <p:grpSpPr bwMode="ltGray">
          <a:xfrm>
            <a:off x="6256117" y="-21839"/>
            <a:ext cx="5932086" cy="6890047"/>
            <a:chOff x="6256117" y="-21839"/>
            <a:chExt cx="5932086" cy="6890047"/>
          </a:xfrm>
        </p:grpSpPr>
        <p:grpSp>
          <p:nvGrpSpPr>
            <p:cNvPr id="56" name="Group 55">
              <a:extLst>
                <a:ext uri="{FF2B5EF4-FFF2-40B4-BE49-F238E27FC236}">
                  <a16:creationId xmlns:a16="http://schemas.microsoft.com/office/drawing/2014/main" id="{6DC5E8A2-8275-4F90-BA55-9B66D81C4A9F}"/>
                </a:ext>
              </a:extLst>
            </p:cNvPr>
            <p:cNvGrpSpPr/>
            <p:nvPr userDrawn="1"/>
          </p:nvGrpSpPr>
          <p:grpSpPr bwMode="ltGray">
            <a:xfrm>
              <a:off x="8507413" y="1457714"/>
              <a:ext cx="3680790" cy="5392441"/>
              <a:chOff x="8507413" y="1457714"/>
              <a:chExt cx="3680790" cy="5392441"/>
            </a:xfrm>
          </p:grpSpPr>
          <p:sp>
            <p:nvSpPr>
              <p:cNvPr id="65" name="Freeform: Shape 64">
                <a:extLst>
                  <a:ext uri="{FF2B5EF4-FFF2-40B4-BE49-F238E27FC236}">
                    <a16:creationId xmlns:a16="http://schemas.microsoft.com/office/drawing/2014/main" id="{6C563208-4732-48A3-81E6-533A2E2DD53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DD0ADC22-C4D5-4BE8-99A8-91566ADDBF5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91C4D457-0F93-4853-AB02-01C200DE6658}"/>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E8D605B0-4DEE-4101-AC83-CD1D15D14DB9}"/>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EF14ED5-2275-4C01-96DD-1D24FE9FD6EE}"/>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F31E8C76-6A67-4E1C-BCC4-8D2ABCC0212A}"/>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9ABDD9FA-82C7-4E69-9895-354AD0BDD19E}"/>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2A7CD18E-2839-44B2-9BA7-6356529D686A}"/>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0B7E64CE-434E-410A-823C-4872E71DD278}"/>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0D92AA81-D52A-4877-AE2C-AB5B4D374D19}"/>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BE84D11A-0DE4-40A8-BB80-889FF30CCE03}"/>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A80E0B5D-2F12-4C6E-92C5-3765C579ADE8}"/>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765DAB00-242D-4D78-B6BF-F678C14B519F}"/>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D824698C-3D67-4D42-9DE6-531F5A0C7EA3}"/>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699246CD-F05A-4044-B7A4-384A7B272509}"/>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80" name="Freeform: Shape 79">
                <a:extLst>
                  <a:ext uri="{FF2B5EF4-FFF2-40B4-BE49-F238E27FC236}">
                    <a16:creationId xmlns:a16="http://schemas.microsoft.com/office/drawing/2014/main" id="{06930CAB-4305-4191-AD01-9D22AAD264D9}"/>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1" name="Straight Connector 80">
                <a:extLst>
                  <a:ext uri="{FF2B5EF4-FFF2-40B4-BE49-F238E27FC236}">
                    <a16:creationId xmlns:a16="http://schemas.microsoft.com/office/drawing/2014/main" id="{7FBC50E9-9F0E-4D62-9AA6-DC145681D1EA}"/>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57" name="Group 56">
              <a:extLst>
                <a:ext uri="{FF2B5EF4-FFF2-40B4-BE49-F238E27FC236}">
                  <a16:creationId xmlns:a16="http://schemas.microsoft.com/office/drawing/2014/main" id="{09610B7D-2856-472A-B98F-5684402C6C99}"/>
                </a:ext>
              </a:extLst>
            </p:cNvPr>
            <p:cNvGrpSpPr/>
            <p:nvPr userDrawn="1"/>
          </p:nvGrpSpPr>
          <p:grpSpPr bwMode="ltGray">
            <a:xfrm>
              <a:off x="7545167" y="-21839"/>
              <a:ext cx="1192433" cy="1098538"/>
              <a:chOff x="7545167" y="-9139"/>
              <a:chExt cx="1192433" cy="1098538"/>
            </a:xfrm>
          </p:grpSpPr>
          <p:sp>
            <p:nvSpPr>
              <p:cNvPr id="62" name="Freeform: Shape 61">
                <a:extLst>
                  <a:ext uri="{FF2B5EF4-FFF2-40B4-BE49-F238E27FC236}">
                    <a16:creationId xmlns:a16="http://schemas.microsoft.com/office/drawing/2014/main" id="{5173E078-D753-4C8F-98BB-75D0CBE314FE}"/>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EAA82456-62CD-4C42-91A4-3FFD8F19BCBD}"/>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4" name="Freeform: Shape 63">
                <a:extLst>
                  <a:ext uri="{FF2B5EF4-FFF2-40B4-BE49-F238E27FC236}">
                    <a16:creationId xmlns:a16="http://schemas.microsoft.com/office/drawing/2014/main" id="{41ABB687-FC0A-4A48-8466-BF8A1129E230}"/>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58" name="Group 57">
              <a:extLst>
                <a:ext uri="{FF2B5EF4-FFF2-40B4-BE49-F238E27FC236}">
                  <a16:creationId xmlns:a16="http://schemas.microsoft.com/office/drawing/2014/main" id="{8EEA91BF-1A44-4FB0-92F0-23098E7BBFCD}"/>
                </a:ext>
              </a:extLst>
            </p:cNvPr>
            <p:cNvGrpSpPr/>
            <p:nvPr userDrawn="1"/>
          </p:nvGrpSpPr>
          <p:grpSpPr bwMode="ltGray">
            <a:xfrm>
              <a:off x="6256117" y="5896894"/>
              <a:ext cx="1057910" cy="971314"/>
              <a:chOff x="6256117" y="5896894"/>
              <a:chExt cx="1057910" cy="971314"/>
            </a:xfrm>
          </p:grpSpPr>
          <p:sp>
            <p:nvSpPr>
              <p:cNvPr id="59" name="Freeform: Shape 58">
                <a:extLst>
                  <a:ext uri="{FF2B5EF4-FFF2-40B4-BE49-F238E27FC236}">
                    <a16:creationId xmlns:a16="http://schemas.microsoft.com/office/drawing/2014/main" id="{511C6A8E-CEC6-4129-9FB2-A426C6CE84EB}"/>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205B8F1F-9F8A-42BF-8770-AEABCEC35D18}"/>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36EE7F2A-0858-47D2-B1D0-D33BCD933AB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5" name="Picture Placeholder 4">
            <a:extLst>
              <a:ext uri="{FF2B5EF4-FFF2-40B4-BE49-F238E27FC236}">
                <a16:creationId xmlns:a16="http://schemas.microsoft.com/office/drawing/2014/main" id="{6DF5D6DE-2629-4577-9B98-7A1666013D0A}"/>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2" name="Title 1"/>
          <p:cNvSpPr>
            <a:spLocks noGrp="1"/>
          </p:cNvSpPr>
          <p:nvPr>
            <p:ph type="title" hasCustomPrompt="1"/>
          </p:nvPr>
        </p:nvSpPr>
        <p:spPr>
          <a:xfrm>
            <a:off x="584201" y="2579648"/>
            <a:ext cx="3768898" cy="553998"/>
          </a:xfrm>
        </p:spPr>
        <p:txBody>
          <a:bodyPr wrap="square" rIns="0" anchor="b">
            <a:spAutoFit/>
          </a:bodyPr>
          <a:lstStyle>
            <a:lvl1pPr>
              <a:lnSpc>
                <a:spcPct val="100000"/>
              </a:lnSpc>
              <a:defRPr sz="3600" b="1"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Enter title text</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1" y="3535541"/>
            <a:ext cx="3769300" cy="307777"/>
          </a:xfrm>
        </p:spPr>
        <p:txBody>
          <a:bodyPr/>
          <a:lstStyle>
            <a:lvl1pPr marL="0" indent="0">
              <a:buNone/>
              <a:defRPr sz="20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Edit Master text styles</a:t>
            </a:r>
          </a:p>
        </p:txBody>
      </p:sp>
    </p:spTree>
    <p:extLst>
      <p:ext uri="{BB962C8B-B14F-4D97-AF65-F5344CB8AC3E}">
        <p14:creationId xmlns:p14="http://schemas.microsoft.com/office/powerpoint/2010/main" val="4165519463"/>
      </p:ext>
    </p:extLst>
  </p:cSld>
  <p:clrMapOvr>
    <a:masterClrMapping/>
  </p:clrMapOvr>
  <p:transition>
    <p:fade/>
  </p:transition>
  <p:extLst>
    <p:ext uri="{DCECCB84-F9BA-43D5-87BE-67443E8EF086}">
      <p15:sldGuideLst xmlns:p15="http://schemas.microsoft.com/office/powerpoint/2012/main">
        <p15:guide id="2" pos="3359">
          <p15:clr>
            <a:srgbClr val="FBAE40"/>
          </p15:clr>
        </p15:guide>
        <p15:guide id="6" orient="horz" pos="904">
          <p15:clr>
            <a:srgbClr val="5ACBF0"/>
          </p15:clr>
        </p15:guide>
        <p15:guide id="7" orient="horz" pos="1276">
          <p15:clr>
            <a:srgbClr val="5ACBF0"/>
          </p15:clr>
        </p15:guide>
        <p15:guide id="8" orient="horz" pos="2226">
          <p15:clr>
            <a:srgbClr val="5ACBF0"/>
          </p15:clr>
        </p15:guide>
        <p15:guide id="9" pos="2993">
          <p15:clr>
            <a:srgbClr val="C35EA4"/>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spAutoFit/>
          </a:bodyPr>
          <a:lstStyle>
            <a:lvl1pPr>
              <a:lnSpc>
                <a:spcPts val="3075"/>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8" y="1882335"/>
            <a:ext cx="4758211" cy="589905"/>
          </a:xfrm>
        </p:spPr>
        <p:txBody>
          <a:bodyPr wrap="square" lIns="0" tIns="0" rIns="0" bIns="0">
            <a:spAutoFit/>
          </a:bodyPr>
          <a:lstStyle>
            <a:lvl1pPr marL="0" indent="0">
              <a:lnSpc>
                <a:spcPts val="2307"/>
              </a:lnSpc>
              <a:buNone/>
              <a:defRPr sz="1961" b="0" i="0">
                <a:solidFill>
                  <a:schemeClr val="tx1"/>
                </a:solidFill>
                <a:latin typeface="+mn-lt"/>
              </a:defRPr>
            </a:lvl1pPr>
            <a:lvl2pPr marL="219685" indent="0">
              <a:buNone/>
              <a:defRPr/>
            </a:lvl2pPr>
            <a:lvl3pPr marL="439368" indent="0">
              <a:buNone/>
              <a:defRPr/>
            </a:lvl3pPr>
            <a:lvl4pPr marL="659054" indent="0">
              <a:buNone/>
              <a:defRPr/>
            </a:lvl4pPr>
            <a:lvl5pPr marL="878738"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600"/>
            <a:ext cx="4758210" cy="2383473"/>
          </a:xfrm>
        </p:spPr>
        <p:txBody>
          <a:bodyPr lIns="0" tIns="0" rIns="0" bIns="0"/>
          <a:lstStyle>
            <a:lvl1pPr marL="274606" indent="-274606">
              <a:lnSpc>
                <a:spcPts val="1730"/>
              </a:lnSpc>
              <a:spcBef>
                <a:spcPts val="0"/>
              </a:spcBef>
              <a:buFont typeface="Arial" panose="020B0604020202020204" pitchFamily="34" charset="0"/>
              <a:buChar char="•"/>
              <a:defRPr sz="1372" b="0" i="0">
                <a:solidFill>
                  <a:schemeClr val="tx1"/>
                </a:solidFill>
                <a:latin typeface="+mn-lt"/>
              </a:defRPr>
            </a:lvl1pPr>
            <a:lvl2pPr marL="0" indent="0">
              <a:lnSpc>
                <a:spcPts val="1730"/>
              </a:lnSpc>
              <a:spcBef>
                <a:spcPts val="0"/>
              </a:spcBef>
              <a:buNone/>
              <a:defRPr sz="1345">
                <a:solidFill>
                  <a:schemeClr val="tx1"/>
                </a:solidFill>
              </a:defRPr>
            </a:lvl2pPr>
            <a:lvl3pPr marL="439368" indent="0">
              <a:buNone/>
              <a:defRPr/>
            </a:lvl3pPr>
            <a:lvl4pPr marL="659054" indent="0">
              <a:buNone/>
              <a:defRPr/>
            </a:lvl4pPr>
            <a:lvl5pPr marL="878738"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17801122"/>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620431"/>
            <a:ext cx="11306469" cy="403137"/>
          </a:xfrm>
        </p:spPr>
        <p:txBody>
          <a:bodyPr wrap="square" lIns="0" tIns="0" rIns="0" bIns="0" anchor="ctr">
            <a:spAutoFit/>
          </a:bodyPr>
          <a:lstStyle>
            <a:lvl1pPr>
              <a:lnSpc>
                <a:spcPts val="3075"/>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808241356"/>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M365_Title Only">
    <p:spTree>
      <p:nvGrpSpPr>
        <p:cNvPr id="1" name=""/>
        <p:cNvGrpSpPr/>
        <p:nvPr/>
      </p:nvGrpSpPr>
      <p:grpSpPr>
        <a:xfrm>
          <a:off x="0" y="0"/>
          <a:ext cx="0" cy="0"/>
          <a:chOff x="0" y="0"/>
          <a:chExt cx="0" cy="0"/>
        </a:xfrm>
      </p:grpSpPr>
      <p:sp>
        <p:nvSpPr>
          <p:cNvPr id="3" name="Title 2"/>
          <p:cNvSpPr>
            <a:spLocks noGrp="1"/>
          </p:cNvSpPr>
          <p:nvPr>
            <p:ph type="title"/>
          </p:nvPr>
        </p:nvSpPr>
        <p:spPr>
          <a:xfrm>
            <a:off x="588263" y="457200"/>
            <a:ext cx="11018520" cy="615553"/>
          </a:xfrm>
        </p:spPr>
        <p:txBody>
          <a:bodyPr/>
          <a:lstStyle>
            <a:lvl1pPr>
              <a:defRPr sz="4000" spc="-100" baseline="0">
                <a:solidFill>
                  <a:srgbClr val="0078D7"/>
                </a:solidFill>
              </a:defRPr>
            </a:lvl1pPr>
          </a:lstStyle>
          <a:p>
            <a:r>
              <a:rPr lang="en-US"/>
              <a:t>Click to edit Master title style</a:t>
            </a:r>
          </a:p>
        </p:txBody>
      </p:sp>
      <p:sp>
        <p:nvSpPr>
          <p:cNvPr id="7" name="TextBox 6"/>
          <p:cNvSpPr txBox="1"/>
          <p:nvPr userDrawn="1"/>
        </p:nvSpPr>
        <p:spPr>
          <a:xfrm>
            <a:off x="11718219" y="6430611"/>
            <a:ext cx="377026" cy="280718"/>
          </a:xfrm>
          <a:prstGeom prst="rect">
            <a:avLst/>
          </a:prstGeom>
          <a:noFill/>
        </p:spPr>
        <p:txBody>
          <a:bodyPr wrap="none" rtlCol="0">
            <a:spAutoFit/>
          </a:bodyPr>
          <a:lstStyle/>
          <a:p>
            <a:pPr algn="l" defTabSz="932418"/>
            <a:fld id="{E56E1E0D-91DC-4CD6-A314-3A5ED6BDCB41}" type="slidenum">
              <a:rPr lang="en-US" sz="1200" b="0" smtClean="0">
                <a:solidFill>
                  <a:srgbClr val="000000"/>
                </a:solidFill>
                <a:latin typeface="+mn-lt"/>
                <a:cs typeface="Segoe UI Semibold" panose="020B0702040204020203" pitchFamily="34" charset="0"/>
              </a:rPr>
              <a:pPr algn="l" defTabSz="932418"/>
              <a:t>‹#›</a:t>
            </a:fld>
            <a:endParaRPr lang="en-US" sz="1400" b="0">
              <a:solidFill>
                <a:srgbClr val="000000"/>
              </a:solidFill>
              <a:latin typeface="+mn-lt"/>
              <a:cs typeface="Segoe UI Semibold" panose="020B0702040204020203" pitchFamily="34" charset="0"/>
            </a:endParaRPr>
          </a:p>
        </p:txBody>
      </p:sp>
    </p:spTree>
    <p:extLst>
      <p:ext uri="{BB962C8B-B14F-4D97-AF65-F5344CB8AC3E}">
        <p14:creationId xmlns:p14="http://schemas.microsoft.com/office/powerpoint/2010/main" val="3045529270"/>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25319232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6" y="440495"/>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3666609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4399172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4"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1"/>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6" y="440495"/>
            <a:ext cx="216323" cy="196431"/>
          </a:xfrm>
          <a:prstGeom prst="rect">
            <a:avLst/>
          </a:prstGeom>
        </p:spPr>
      </p:pic>
    </p:spTree>
    <p:extLst>
      <p:ext uri="{BB962C8B-B14F-4D97-AF65-F5344CB8AC3E}">
        <p14:creationId xmlns:p14="http://schemas.microsoft.com/office/powerpoint/2010/main" val="29380188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941692"/>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2"/>
            <a:ext cx="3837818" cy="3786998"/>
          </a:xfrm>
        </p:spPr>
        <p:txBody>
          <a:bodyPr wrap="square" lIns="0" tIns="0" rIns="0" bIns="0">
            <a:noAutofit/>
          </a:bodyPr>
          <a:lstStyle>
            <a:lvl1pPr marL="0" indent="0" defTabSz="507330">
              <a:buNone/>
              <a:defRPr sz="1765" spc="-49" baseline="0">
                <a:solidFill>
                  <a:schemeClr val="accent1"/>
                </a:solidFill>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a:t>##	Section Title</a:t>
            </a:r>
          </a:p>
        </p:txBody>
      </p:sp>
    </p:spTree>
    <p:extLst>
      <p:ext uri="{BB962C8B-B14F-4D97-AF65-F5344CB8AC3E}">
        <p14:creationId xmlns:p14="http://schemas.microsoft.com/office/powerpoint/2010/main" val="3060343158"/>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5" y="1882332"/>
            <a:ext cx="11306469" cy="307777"/>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5" y="3151388"/>
            <a:ext cx="11306469" cy="461665"/>
          </a:xfrm>
        </p:spPr>
        <p:txBody>
          <a:bodyPr lIns="0" tIns="0" rIns="0" bIns="0"/>
          <a:lstStyle>
            <a:lvl1pPr marL="0" indent="0">
              <a:lnSpc>
                <a:spcPts val="1765"/>
              </a:lnSpc>
              <a:spcBef>
                <a:spcPts val="0"/>
              </a:spcBef>
              <a:buNone/>
              <a:defRPr sz="1372" b="1">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5" y="4390304"/>
            <a:ext cx="11306469" cy="307777"/>
          </a:xfrm>
        </p:spPr>
        <p:txBody>
          <a:bodyPr lIns="0" tIns="0" rIns="0" bIns="0"/>
          <a:lstStyle>
            <a:lvl1pPr marL="0" indent="0">
              <a:lnSpc>
                <a:spcPts val="1176"/>
              </a:lnSpc>
              <a:spcBef>
                <a:spcPts val="0"/>
              </a:spcBef>
              <a:buNone/>
              <a:defRPr sz="980">
                <a:solidFill>
                  <a:schemeClr val="tx1"/>
                </a:solidFill>
              </a:defRPr>
            </a:lvl1pPr>
            <a:lvl2pPr marL="0" indent="0">
              <a:lnSpc>
                <a:spcPts val="1176"/>
              </a:lnSpc>
              <a:spcBef>
                <a:spcPts val="0"/>
              </a:spcBef>
              <a:buNone/>
              <a:defRPr sz="980">
                <a:solidFill>
                  <a:schemeClr val="tx1"/>
                </a:solidFill>
              </a:defRPr>
            </a:lvl2pPr>
            <a:lvl3pPr marL="448193" indent="0">
              <a:buNone/>
              <a:defRPr/>
            </a:lvl3pPr>
            <a:lvl4pPr marL="672290" indent="0">
              <a:buNone/>
              <a:defRPr/>
            </a:lvl4pPr>
            <a:lvl5pPr marL="896386"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2838830872"/>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5"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5" y="3151389"/>
            <a:ext cx="3618381" cy="2678201"/>
          </a:xfrm>
        </p:spPr>
        <p:txBody>
          <a:bodyPr lIns="0" tIns="0" rIns="0" bIns="0"/>
          <a:lstStyle>
            <a:lvl1pPr marL="0" indent="0">
              <a:lnSpc>
                <a:spcPts val="1765"/>
              </a:lnSpc>
              <a:spcBef>
                <a:spcPts val="882"/>
              </a:spcBef>
              <a:buNone/>
              <a:defRPr sz="1372" b="1">
                <a:solidFill>
                  <a:schemeClr val="accent1"/>
                </a:solidFill>
                <a:latin typeface="+mn-lt"/>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2"/>
            <a:ext cx="3597528" cy="2678201"/>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89"/>
            <a:ext cx="3622117" cy="2678201"/>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280121" marR="0" indent="-280121" algn="l" defTabSz="914367" rtl="0" eaLnBrk="1" fontAlgn="auto" latinLnBrk="0" hangingPunct="1">
              <a:lnSpc>
                <a:spcPts val="1765"/>
              </a:lnSpc>
              <a:spcBef>
                <a:spcPts val="441"/>
              </a:spcBef>
              <a:spcAft>
                <a:spcPts val="0"/>
              </a:spcAft>
              <a:buClrTx/>
              <a:buSzPct val="90000"/>
              <a:buFont typeface="Arial" panose="020B0604020202020204" pitchFamily="34" charset="0"/>
              <a:buChar char="•"/>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121" marR="0" lvl="1" indent="-280121" algn="l" defTabSz="914367"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50509607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quare Photo body text">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C39AAC9F-C8B8-422E-93FC-08A064104000}"/>
              </a:ext>
            </a:extLst>
          </p:cNvPr>
          <p:cNvGrpSpPr/>
          <p:nvPr userDrawn="1"/>
        </p:nvGrpSpPr>
        <p:grpSpPr bwMode="ltGray">
          <a:xfrm>
            <a:off x="6256117" y="-21839"/>
            <a:ext cx="5932086" cy="6890047"/>
            <a:chOff x="6256117" y="-21839"/>
            <a:chExt cx="5932086" cy="6890047"/>
          </a:xfrm>
        </p:grpSpPr>
        <p:grpSp>
          <p:nvGrpSpPr>
            <p:cNvPr id="31" name="Group 30">
              <a:extLst>
                <a:ext uri="{FF2B5EF4-FFF2-40B4-BE49-F238E27FC236}">
                  <a16:creationId xmlns:a16="http://schemas.microsoft.com/office/drawing/2014/main" id="{A09379AA-B540-4886-8794-46BA10F3D91B}"/>
                </a:ext>
              </a:extLst>
            </p:cNvPr>
            <p:cNvGrpSpPr/>
            <p:nvPr userDrawn="1"/>
          </p:nvGrpSpPr>
          <p:grpSpPr bwMode="ltGray">
            <a:xfrm>
              <a:off x="8507413" y="1457714"/>
              <a:ext cx="3680790" cy="5392441"/>
              <a:chOff x="8507413" y="1457714"/>
              <a:chExt cx="3680790" cy="5392441"/>
            </a:xfrm>
          </p:grpSpPr>
          <p:sp>
            <p:nvSpPr>
              <p:cNvPr id="64" name="Freeform: Shape 63">
                <a:extLst>
                  <a:ext uri="{FF2B5EF4-FFF2-40B4-BE49-F238E27FC236}">
                    <a16:creationId xmlns:a16="http://schemas.microsoft.com/office/drawing/2014/main" id="{9E5BC201-014B-48F5-BAC0-4FBBACCBF586}"/>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F72CD027-1ABE-4E4A-BE9E-EF73250F92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52C85D91-63CC-4FF7-A826-BE886CDB017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E55C67E6-D930-403F-9550-70EC2A102AB5}"/>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BDB9C074-A5A6-4082-9FCD-D487FD8013E5}"/>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4E3D79EB-E5E0-4CA3-A7CE-50069CC73F1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42F892FB-2465-40CF-A81F-AC989DC09CE4}"/>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E8BADF38-50C7-4E4B-AA00-660BF4161C96}"/>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A51B782C-38CF-4C16-8A55-9C1BEA5AF3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61A234A0-3B09-4E85-880A-C885FBEE2401}"/>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B6516D46-39CD-420E-9263-03065B10F8F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6B28F64C-F49A-4F09-A9C2-8502680A64D7}"/>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6" name="Freeform: Shape 75">
                <a:extLst>
                  <a:ext uri="{FF2B5EF4-FFF2-40B4-BE49-F238E27FC236}">
                    <a16:creationId xmlns:a16="http://schemas.microsoft.com/office/drawing/2014/main" id="{3AE00412-2C1C-4CAB-B1D4-B046A4B37C24}"/>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7" name="Freeform: Shape 76">
                <a:extLst>
                  <a:ext uri="{FF2B5EF4-FFF2-40B4-BE49-F238E27FC236}">
                    <a16:creationId xmlns:a16="http://schemas.microsoft.com/office/drawing/2014/main" id="{01030AB7-3DE7-407A-98DE-751351FCBFB5}"/>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8" name="Freeform: Shape 77">
                <a:extLst>
                  <a:ext uri="{FF2B5EF4-FFF2-40B4-BE49-F238E27FC236}">
                    <a16:creationId xmlns:a16="http://schemas.microsoft.com/office/drawing/2014/main" id="{0074BD83-98DD-4084-9D1E-CDACFD005AFF}"/>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9" name="Freeform: Shape 78">
                <a:extLst>
                  <a:ext uri="{FF2B5EF4-FFF2-40B4-BE49-F238E27FC236}">
                    <a16:creationId xmlns:a16="http://schemas.microsoft.com/office/drawing/2014/main" id="{47C85498-5D07-457D-BA73-99E2EB50130B}"/>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80" name="Straight Connector 79">
                <a:extLst>
                  <a:ext uri="{FF2B5EF4-FFF2-40B4-BE49-F238E27FC236}">
                    <a16:creationId xmlns:a16="http://schemas.microsoft.com/office/drawing/2014/main" id="{3DF2CE11-90A6-43A8-B2DC-45295F10CB64}"/>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32" name="Group 31">
              <a:extLst>
                <a:ext uri="{FF2B5EF4-FFF2-40B4-BE49-F238E27FC236}">
                  <a16:creationId xmlns:a16="http://schemas.microsoft.com/office/drawing/2014/main" id="{F65F154A-ABA1-4F9A-97F8-C50108DD1A97}"/>
                </a:ext>
              </a:extLst>
            </p:cNvPr>
            <p:cNvGrpSpPr/>
            <p:nvPr userDrawn="1"/>
          </p:nvGrpSpPr>
          <p:grpSpPr bwMode="ltGray">
            <a:xfrm>
              <a:off x="7545167" y="-21839"/>
              <a:ext cx="1192433" cy="1098538"/>
              <a:chOff x="7545167" y="-9139"/>
              <a:chExt cx="1192433" cy="1098538"/>
            </a:xfrm>
          </p:grpSpPr>
          <p:sp>
            <p:nvSpPr>
              <p:cNvPr id="61" name="Freeform: Shape 60">
                <a:extLst>
                  <a:ext uri="{FF2B5EF4-FFF2-40B4-BE49-F238E27FC236}">
                    <a16:creationId xmlns:a16="http://schemas.microsoft.com/office/drawing/2014/main" id="{54AC8DFE-7BB0-4D98-AA21-405DB4B06225}"/>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2" name="Freeform: Shape 61">
                <a:extLst>
                  <a:ext uri="{FF2B5EF4-FFF2-40B4-BE49-F238E27FC236}">
                    <a16:creationId xmlns:a16="http://schemas.microsoft.com/office/drawing/2014/main" id="{F39938CF-5CFF-4707-BBDD-DD19FA0A50F1}"/>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63" name="Freeform: Shape 62">
                <a:extLst>
                  <a:ext uri="{FF2B5EF4-FFF2-40B4-BE49-F238E27FC236}">
                    <a16:creationId xmlns:a16="http://schemas.microsoft.com/office/drawing/2014/main" id="{73332E5E-0308-4370-A841-A20570A69BDF}"/>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3" name="Group 32">
              <a:extLst>
                <a:ext uri="{FF2B5EF4-FFF2-40B4-BE49-F238E27FC236}">
                  <a16:creationId xmlns:a16="http://schemas.microsoft.com/office/drawing/2014/main" id="{9E46D602-7D42-411E-8BA6-6F74E13FE605}"/>
                </a:ext>
              </a:extLst>
            </p:cNvPr>
            <p:cNvGrpSpPr/>
            <p:nvPr userDrawn="1"/>
          </p:nvGrpSpPr>
          <p:grpSpPr bwMode="ltGray">
            <a:xfrm>
              <a:off x="6256117" y="5896894"/>
              <a:ext cx="1057910" cy="971314"/>
              <a:chOff x="6256117" y="5896894"/>
              <a:chExt cx="1057910" cy="971314"/>
            </a:xfrm>
          </p:grpSpPr>
          <p:sp>
            <p:nvSpPr>
              <p:cNvPr id="34" name="Freeform: Shape 33">
                <a:extLst>
                  <a:ext uri="{FF2B5EF4-FFF2-40B4-BE49-F238E27FC236}">
                    <a16:creationId xmlns:a16="http://schemas.microsoft.com/office/drawing/2014/main" id="{53F344C1-9929-4E86-BB1A-05E12D1570DF}"/>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5" name="Freeform: Shape 34">
                <a:extLst>
                  <a:ext uri="{FF2B5EF4-FFF2-40B4-BE49-F238E27FC236}">
                    <a16:creationId xmlns:a16="http://schemas.microsoft.com/office/drawing/2014/main" id="{B6933AFD-19AA-49B8-BCF7-2D0EAA89273D}"/>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6" name="Freeform: Shape 35">
                <a:extLst>
                  <a:ext uri="{FF2B5EF4-FFF2-40B4-BE49-F238E27FC236}">
                    <a16:creationId xmlns:a16="http://schemas.microsoft.com/office/drawing/2014/main" id="{9FB75AC2-D122-402F-B448-B0118576BB4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
        <p:nvSpPr>
          <p:cNvPr id="2" name="Title 1"/>
          <p:cNvSpPr>
            <a:spLocks noGrp="1"/>
          </p:cNvSpPr>
          <p:nvPr>
            <p:ph type="title" hasCustomPrompt="1"/>
          </p:nvPr>
        </p:nvSpPr>
        <p:spPr>
          <a:xfrm>
            <a:off x="584200" y="2981637"/>
            <a:ext cx="3769475"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r>
              <a:rPr lang="en-US"/>
              <a:t>Square photo layout with body text</a:t>
            </a:r>
          </a:p>
        </p:txBody>
      </p:sp>
      <p:sp>
        <p:nvSpPr>
          <p:cNvPr id="60" name="Picture Placeholder 4">
            <a:extLst>
              <a:ext uri="{FF2B5EF4-FFF2-40B4-BE49-F238E27FC236}">
                <a16:creationId xmlns:a16="http://schemas.microsoft.com/office/drawing/2014/main" id="{D9BE8EAA-F7ED-46CD-A31F-E4299C08F5AD}"/>
              </a:ext>
            </a:extLst>
          </p:cNvPr>
          <p:cNvSpPr>
            <a:spLocks noGrp="1"/>
          </p:cNvSpPr>
          <p:nvPr>
            <p:ph type="pic" sz="quarter" idx="11" hasCustomPrompt="1"/>
          </p:nvPr>
        </p:nvSpPr>
        <p:spPr bwMode="gray">
          <a:xfrm>
            <a:off x="5016500" y="292100"/>
            <a:ext cx="6881813" cy="6272213"/>
          </a:xfrm>
          <a:blipFill>
            <a:blip r:embed="rId2"/>
            <a:stretch>
              <a:fillRect/>
            </a:stretch>
          </a:blipFill>
          <a:ln w="9525" cap="flat">
            <a:noFill/>
            <a:prstDash val="solid"/>
            <a:miter/>
          </a:ln>
          <a:effectLst>
            <a:outerShdw blurRad="508000" dist="63500" dir="2700000" sx="101000" sy="101000" algn="tl" rotWithShape="0">
              <a:prstClr val="black">
                <a:alpha val="33000"/>
              </a:prstClr>
            </a:outerShdw>
          </a:effectLst>
        </p:spPr>
        <p:txBody>
          <a:bodyPr tIns="1188720" anchor="ctr">
            <a:noAutofit/>
          </a:bodyPr>
          <a:lstStyle>
            <a:lvl1pPr marL="0" marR="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400" b="1" kern="1200" spc="0" baseline="0" dirty="0">
                <a:solidFill>
                  <a:srgbClr val="FFFFFF"/>
                </a:solidFill>
                <a:latin typeface="+mn-lt"/>
                <a:ea typeface="+mn-ea"/>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00372377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216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5" y="1966312"/>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2" y="1956351"/>
            <a:ext cx="5541959" cy="3847207"/>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90744277"/>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1"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1"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4"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2025019342"/>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8"/>
            <a:ext cx="1693247" cy="2821285"/>
          </a:xfrm>
        </p:spPr>
        <p:txBody>
          <a:bodyPr lIns="0" tIns="0" rIns="0" bIns="0"/>
          <a:lstStyle>
            <a:lvl1pPr marL="0" indent="0">
              <a:lnSpc>
                <a:spcPts val="1765"/>
              </a:lnSpc>
              <a:spcBef>
                <a:spcPts val="882"/>
              </a:spcBef>
              <a:buNone/>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2"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5"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8"/>
            <a:ext cx="1693247" cy="2821285"/>
          </a:xfrm>
        </p:spPr>
        <p:txBody>
          <a:bodyPr lIns="0" tIns="0" rIns="0" bIns="0"/>
          <a:lstStyle>
            <a:lvl1pPr marL="0" marR="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2" b="1" kern="1200" spc="0" baseline="0" dirty="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2"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5"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609076509"/>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2190699819"/>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bg1"/>
                </a:solidFill>
              </a:defRPr>
            </a:lvl1pPr>
          </a:lstStyle>
          <a:p>
            <a:pPr marL="0" lvl="0">
              <a:lnSpc>
                <a:spcPts val="5490"/>
              </a:lnSpc>
            </a:pPr>
            <a:r>
              <a:rPr lang="en-US"/>
              <a:t>Section title</a:t>
            </a:r>
          </a:p>
        </p:txBody>
      </p:sp>
    </p:spTree>
    <p:extLst>
      <p:ext uri="{BB962C8B-B14F-4D97-AF65-F5344CB8AC3E}">
        <p14:creationId xmlns:p14="http://schemas.microsoft.com/office/powerpoint/2010/main" val="3353058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6065757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1"/>
            <a:ext cx="7454643" cy="3558191"/>
          </a:xfrm>
          <a:noFill/>
        </p:spPr>
        <p:txBody>
          <a:bodyPr vert="horz" wrap="square" lIns="0" tIns="0" rIns="0" bIns="0" rtlCol="0" anchor="t" anchorCtr="0">
            <a:noAutofit/>
          </a:bodyPr>
          <a:lstStyle>
            <a:lvl1pPr>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1051432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5" y="0"/>
            <a:ext cx="12191129" cy="6858000"/>
          </a:xfrm>
          <a:prstGeom prst="rect">
            <a:avLst/>
          </a:prstGeom>
        </p:spPr>
      </p:pic>
      <p:sp>
        <p:nvSpPr>
          <p:cNvPr id="2" name="Title 1"/>
          <p:cNvSpPr>
            <a:spLocks noGrp="1"/>
          </p:cNvSpPr>
          <p:nvPr>
            <p:ph type="title" hasCustomPrompt="1"/>
          </p:nvPr>
        </p:nvSpPr>
        <p:spPr>
          <a:xfrm>
            <a:off x="455995" y="881922"/>
            <a:ext cx="7454644" cy="2649187"/>
          </a:xfrm>
          <a:noFill/>
        </p:spPr>
        <p:txBody>
          <a:bodyPr wrap="square" lIns="0" tIns="0" rIns="0" bIns="0" anchor="t" anchorCtr="0">
            <a:noAutofit/>
          </a:bodyPr>
          <a:lstStyle>
            <a:lvl1pPr>
              <a:lnSpc>
                <a:spcPts val="5490"/>
              </a:lnSpc>
              <a:defRPr sz="5294"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3006544949"/>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102447649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8"/>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7"/>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7"/>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7"/>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5" y="620428"/>
            <a:ext cx="5541959" cy="403137"/>
          </a:xfrm>
        </p:spPr>
        <p:txBody>
          <a:bodyPr wrap="square" lIns="0" tIns="0" rIns="0" bIns="0">
            <a:spAutoFit/>
          </a:bodyPr>
          <a:lstStyle>
            <a:lvl1pPr>
              <a:lnSpc>
                <a:spcPts val="3137"/>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364419895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em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3223"/>
            <a:ext cx="6400800"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4008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grpSp>
        <p:nvGrpSpPr>
          <p:cNvPr id="27" name="Group 26">
            <a:extLst>
              <a:ext uri="{FF2B5EF4-FFF2-40B4-BE49-F238E27FC236}">
                <a16:creationId xmlns:a16="http://schemas.microsoft.com/office/drawing/2014/main" id="{43B08910-F1C3-47B2-8C69-1B107282064A}"/>
              </a:ext>
            </a:extLst>
          </p:cNvPr>
          <p:cNvGrpSpPr/>
          <p:nvPr userDrawn="1"/>
        </p:nvGrpSpPr>
        <p:grpSpPr bwMode="ltGray">
          <a:xfrm>
            <a:off x="6256117" y="-21839"/>
            <a:ext cx="5932086" cy="6890047"/>
            <a:chOff x="6256117" y="-21839"/>
            <a:chExt cx="5932086" cy="6890047"/>
          </a:xfrm>
        </p:grpSpPr>
        <p:grpSp>
          <p:nvGrpSpPr>
            <p:cNvPr id="28" name="Group 27">
              <a:extLst>
                <a:ext uri="{FF2B5EF4-FFF2-40B4-BE49-F238E27FC236}">
                  <a16:creationId xmlns:a16="http://schemas.microsoft.com/office/drawing/2014/main" id="{9FE7A031-B4AB-4071-98FF-24E766F9BB5C}"/>
                </a:ext>
              </a:extLst>
            </p:cNvPr>
            <p:cNvGrpSpPr/>
            <p:nvPr userDrawn="1"/>
          </p:nvGrpSpPr>
          <p:grpSpPr bwMode="ltGray">
            <a:xfrm>
              <a:off x="8507413" y="1457714"/>
              <a:ext cx="3680790" cy="5392441"/>
              <a:chOff x="8507413" y="1457714"/>
              <a:chExt cx="3680790" cy="5392441"/>
            </a:xfrm>
          </p:grpSpPr>
          <p:sp>
            <p:nvSpPr>
              <p:cNvPr id="60" name="Freeform: Shape 59">
                <a:extLst>
                  <a:ext uri="{FF2B5EF4-FFF2-40B4-BE49-F238E27FC236}">
                    <a16:creationId xmlns:a16="http://schemas.microsoft.com/office/drawing/2014/main" id="{6DC7067D-3957-4163-9442-C167A0A62168}"/>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D9AE235F-4F6C-4565-AADC-752626D64B90}"/>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EAADF52-7CC0-4715-8BAC-4186C7CE9B0C}"/>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58AC140A-9DFB-45B7-82C2-CF25166A0D41}"/>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3436FDC7-3DF0-4E6A-B4A8-7EB4FF30AAF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D72FB5AA-3C69-4BB6-9C10-682E95EF1AAE}"/>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20321A7F-C5FC-4514-A3AC-41CC16FA85FD}"/>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B3C4B3CE-95D2-45A5-917E-A5389B118222}"/>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A5270AF0-DA91-4FF8-9B1C-35937E49D88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1B4AB4EC-0302-4902-B797-9B84C91FDE1B}"/>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E941D13F-2DD6-4121-8220-CC08400DD382}"/>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B98F2381-17CE-4672-96D3-D3E4A8C1115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E6A42BAE-DCEA-4A1A-8779-E499D67DA7B9}"/>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8D7995E7-6761-41BA-BE88-30DD0DF70D22}"/>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4D7B6AA-459B-44CF-9930-A05720C41315}"/>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5" name="Freeform: Shape 74">
                <a:extLst>
                  <a:ext uri="{FF2B5EF4-FFF2-40B4-BE49-F238E27FC236}">
                    <a16:creationId xmlns:a16="http://schemas.microsoft.com/office/drawing/2014/main" id="{0EBE7D0E-F0D6-4EA3-A151-C26BF3138977}"/>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6" name="Straight Connector 75">
                <a:extLst>
                  <a:ext uri="{FF2B5EF4-FFF2-40B4-BE49-F238E27FC236}">
                    <a16:creationId xmlns:a16="http://schemas.microsoft.com/office/drawing/2014/main" id="{0118A379-1639-4C1C-9E5B-A39F1CD0A9D9}"/>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9" name="Group 28">
              <a:extLst>
                <a:ext uri="{FF2B5EF4-FFF2-40B4-BE49-F238E27FC236}">
                  <a16:creationId xmlns:a16="http://schemas.microsoft.com/office/drawing/2014/main" id="{E8DE972F-9FF1-4743-BF7F-15CC5403A6CF}"/>
                </a:ext>
              </a:extLst>
            </p:cNvPr>
            <p:cNvGrpSpPr/>
            <p:nvPr userDrawn="1"/>
          </p:nvGrpSpPr>
          <p:grpSpPr bwMode="ltGray">
            <a:xfrm>
              <a:off x="7545167" y="-21839"/>
              <a:ext cx="1192433" cy="1098538"/>
              <a:chOff x="7545167" y="-9139"/>
              <a:chExt cx="1192433" cy="1098538"/>
            </a:xfrm>
          </p:grpSpPr>
          <p:sp>
            <p:nvSpPr>
              <p:cNvPr id="34" name="Freeform: Shape 33">
                <a:extLst>
                  <a:ext uri="{FF2B5EF4-FFF2-40B4-BE49-F238E27FC236}">
                    <a16:creationId xmlns:a16="http://schemas.microsoft.com/office/drawing/2014/main" id="{795596FA-D3B2-4953-81FC-9958337AF5DC}"/>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5" name="Freeform: Shape 34">
                <a:extLst>
                  <a:ext uri="{FF2B5EF4-FFF2-40B4-BE49-F238E27FC236}">
                    <a16:creationId xmlns:a16="http://schemas.microsoft.com/office/drawing/2014/main" id="{7D57090A-B887-4CA7-A022-90564F12A9A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6" name="Freeform: Shape 35">
                <a:extLst>
                  <a:ext uri="{FF2B5EF4-FFF2-40B4-BE49-F238E27FC236}">
                    <a16:creationId xmlns:a16="http://schemas.microsoft.com/office/drawing/2014/main" id="{F9749B2E-C284-42A2-A061-B635FBBBD461}"/>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30" name="Group 29">
              <a:extLst>
                <a:ext uri="{FF2B5EF4-FFF2-40B4-BE49-F238E27FC236}">
                  <a16:creationId xmlns:a16="http://schemas.microsoft.com/office/drawing/2014/main" id="{0A74F4CD-889D-4E91-AB27-CCB11E8677AE}"/>
                </a:ext>
              </a:extLst>
            </p:cNvPr>
            <p:cNvGrpSpPr/>
            <p:nvPr userDrawn="1"/>
          </p:nvGrpSpPr>
          <p:grpSpPr bwMode="ltGray">
            <a:xfrm>
              <a:off x="6256117" y="5896894"/>
              <a:ext cx="1057910" cy="971314"/>
              <a:chOff x="6256117" y="5896894"/>
              <a:chExt cx="1057910" cy="971314"/>
            </a:xfrm>
          </p:grpSpPr>
          <p:sp>
            <p:nvSpPr>
              <p:cNvPr id="31" name="Freeform: Shape 30">
                <a:extLst>
                  <a:ext uri="{FF2B5EF4-FFF2-40B4-BE49-F238E27FC236}">
                    <a16:creationId xmlns:a16="http://schemas.microsoft.com/office/drawing/2014/main" id="{6CE97AB5-F3D1-4D1A-8F2F-166F6F85A189}"/>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5281A29-9018-48AF-8B81-EB9F71FE5ABA}"/>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2B1B3F07-773E-4FC0-9A04-73F52683190E}"/>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89007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5" y="2126198"/>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1" y="2126198"/>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8"/>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5" y="4927922"/>
            <a:ext cx="3618381" cy="1205458"/>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39"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3" y="4927922"/>
            <a:ext cx="3618381" cy="1205458"/>
          </a:xfrm>
        </p:spPr>
        <p:txBody>
          <a:bodyPr lIns="0" tIns="0" rIns="0" bIns="0"/>
          <a:lstStyle>
            <a:lvl1pPr marL="0" indent="0">
              <a:lnSpc>
                <a:spcPts val="1765"/>
              </a:lnSpc>
              <a:spcBef>
                <a:spcPts val="882"/>
              </a:spcBef>
              <a:buNone/>
              <a:defRPr sz="1372">
                <a:solidFill>
                  <a:schemeClr val="accent1"/>
                </a:solidFill>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1614455596"/>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5" y="1882332"/>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7"/>
            <a:ext cx="4758210" cy="2539157"/>
          </a:xfrm>
        </p:spPr>
        <p:txBody>
          <a:bodyPr lIns="0" tIns="0" rIns="0" bIns="0"/>
          <a:lstStyle>
            <a:lvl1pPr marL="280121" indent="-280121">
              <a:lnSpc>
                <a:spcPts val="1765"/>
              </a:lnSpc>
              <a:spcBef>
                <a:spcPts val="0"/>
              </a:spcBef>
              <a:buFont typeface="Arial" panose="020B0604020202020204" pitchFamily="34" charset="0"/>
              <a:buChar char="•"/>
              <a:defRPr sz="1372" b="0" i="0">
                <a:solidFill>
                  <a:schemeClr val="tx1"/>
                </a:solidFill>
                <a:latin typeface="+mn-lt"/>
              </a:defRPr>
            </a:lvl1pPr>
            <a:lvl2pPr marL="0" indent="0">
              <a:lnSpc>
                <a:spcPts val="1765"/>
              </a:lnSpc>
              <a:spcBef>
                <a:spcPts val="0"/>
              </a:spcBef>
              <a:buNone/>
              <a:defRPr sz="1372">
                <a:solidFill>
                  <a:schemeClr val="tx1"/>
                </a:solidFill>
              </a:defRPr>
            </a:lvl2pPr>
            <a:lvl3pPr marL="448193" indent="0">
              <a:buNone/>
              <a:defRPr/>
            </a:lvl3pPr>
            <a:lvl4pPr marL="672290" indent="0">
              <a:buNone/>
              <a:defRPr/>
            </a:lvl4pPr>
            <a:lvl5pPr marL="896386"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798126828"/>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3"/>
            <a:ext cx="1693247" cy="2821285"/>
          </a:xfrm>
        </p:spPr>
        <p:txBody>
          <a:bodyPr lIns="0" tIns="0" rIns="0" bIns="0"/>
          <a:lstStyle>
            <a:lvl1pPr marL="0" indent="0">
              <a:lnSpc>
                <a:spcPts val="1765"/>
              </a:lnSpc>
              <a:spcBef>
                <a:spcPts val="882"/>
              </a:spcBef>
              <a:buNone/>
              <a:defRPr sz="1372" b="1">
                <a:solidFill>
                  <a:schemeClr val="accent1"/>
                </a:solidFill>
                <a:latin typeface="+mn-lt"/>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3"/>
            <a:ext cx="1693247" cy="2821285"/>
          </a:xfrm>
        </p:spPr>
        <p:txBody>
          <a:bodyPr lIns="0" tIns="0" rIns="0" bIns="0"/>
          <a:lstStyle>
            <a:lvl1pPr marL="0" indent="0">
              <a:lnSpc>
                <a:spcPts val="1765"/>
              </a:lnSpc>
              <a:spcBef>
                <a:spcPts val="882"/>
              </a:spcBef>
              <a:buNone/>
              <a:defRPr lang="en-US" sz="1372" b="1" kern="1200" spc="0" baseline="0" dirty="0" smtClean="0">
                <a:solidFill>
                  <a:schemeClr val="accent1"/>
                </a:solidFill>
                <a:latin typeface="+mn-lt"/>
                <a:ea typeface="+mn-ea"/>
                <a:cs typeface="+mn-cs"/>
              </a:defRPr>
            </a:lvl1pPr>
            <a:lvl2pPr marL="0" marR="0" indent="0" algn="l" defTabSz="914367" rtl="0" eaLnBrk="1" fontAlgn="auto" latinLnBrk="0" hangingPunct="1">
              <a:lnSpc>
                <a:spcPts val="1765"/>
              </a:lnSpc>
              <a:spcBef>
                <a:spcPts val="441"/>
              </a:spcBef>
              <a:spcAft>
                <a:spcPts val="0"/>
              </a:spcAft>
              <a:buClrTx/>
              <a:buSzPct val="90000"/>
              <a:buFont typeface="Arial" panose="020B0604020202020204" pitchFamily="34" charset="0"/>
              <a:buNone/>
              <a:tabLst/>
              <a:defRPr sz="1372">
                <a:solidFill>
                  <a:schemeClr val="tx1"/>
                </a:solidFill>
              </a:defRPr>
            </a:lvl2pPr>
            <a:lvl3pPr marL="448193" indent="0">
              <a:buNone/>
              <a:defRPr/>
            </a:lvl3pPr>
            <a:lvl4pPr marL="672290" indent="0">
              <a:buNone/>
              <a:defRPr/>
            </a:lvl4pPr>
            <a:lvl5pPr marL="896386" indent="0">
              <a:buNone/>
              <a:defRPr/>
            </a:lvl5pPr>
          </a:lstStyle>
          <a:p>
            <a:pPr marL="0" marR="0" lvl="0" indent="0" algn="l" defTabSz="914367"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939359516"/>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chemeClr val="tx1"/>
                </a:solidFill>
              </a:defRPr>
            </a:lvl1pPr>
          </a:lstStyle>
          <a:p>
            <a:r>
              <a:rPr lang="en-US"/>
              <a:t>Device layout 3</a:t>
            </a:r>
          </a:p>
        </p:txBody>
      </p:sp>
    </p:spTree>
    <p:extLst>
      <p:ext uri="{BB962C8B-B14F-4D97-AF65-F5344CB8AC3E}">
        <p14:creationId xmlns:p14="http://schemas.microsoft.com/office/powerpoint/2010/main" val="3526754368"/>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6" y="2126199"/>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5" y="5661040"/>
            <a:ext cx="36183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2" y="5815322"/>
            <a:ext cx="3618381" cy="307777"/>
          </a:xfrm>
        </p:spPr>
        <p:txBody>
          <a:bodyPr lIns="0" tIns="0" rIns="0" bIns="0"/>
          <a:lstStyle>
            <a:lvl1pPr marL="0" indent="0">
              <a:lnSpc>
                <a:spcPts val="1176"/>
              </a:lnSpc>
              <a:spcBef>
                <a:spcPts val="882"/>
              </a:spcBef>
              <a:buFont typeface="Arial" panose="020B0604020202020204" pitchFamily="34" charset="0"/>
              <a:buNone/>
              <a:defRPr sz="980" b="0" i="0">
                <a:solidFill>
                  <a:schemeClr val="tx1"/>
                </a:solidFill>
                <a:latin typeface="+mn-lt"/>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sz="980">
                <a:solidFill>
                  <a:schemeClr val="tx1"/>
                </a:solidFill>
              </a:defRPr>
            </a:lvl2pPr>
            <a:lvl3pPr marL="448193" indent="0">
              <a:buNone/>
              <a:defRPr/>
            </a:lvl3pPr>
            <a:lvl4pPr marL="672290" indent="0">
              <a:buNone/>
              <a:defRPr/>
            </a:lvl4pPr>
            <a:lvl5pPr marL="896386"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2" y="5815322"/>
            <a:ext cx="3607487" cy="307777"/>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4" y="5661040"/>
            <a:ext cx="3629281" cy="153888"/>
          </a:xfrm>
        </p:spPr>
        <p:txBody>
          <a:bodyPr lIns="0" tIns="0" rIns="0" bIns="0"/>
          <a:lstStyle>
            <a:lvl1pPr marL="0" indent="0">
              <a:lnSpc>
                <a:spcPts val="1176"/>
              </a:lnSpc>
              <a:spcBef>
                <a:spcPts val="882"/>
              </a:spcBef>
              <a:buNone/>
              <a:defRPr sz="980">
                <a:solidFill>
                  <a:schemeClr val="tx1"/>
                </a:solidFill>
              </a:defRPr>
            </a:lvl1pPr>
            <a:lvl2pPr marL="0" marR="0" indent="0" algn="l" defTabSz="914367" rtl="0" eaLnBrk="1" fontAlgn="auto" latinLnBrk="0" hangingPunct="1">
              <a:lnSpc>
                <a:spcPts val="1176"/>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93" indent="0">
              <a:buNone/>
              <a:defRPr/>
            </a:lvl3pPr>
            <a:lvl4pPr marL="672290" indent="0">
              <a:buNone/>
              <a:defRPr/>
            </a:lvl4pPr>
            <a:lvl5pPr marL="896386"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2"/>
            <a:ext cx="3629278" cy="307777"/>
          </a:xfrm>
        </p:spPr>
        <p:txBody>
          <a:bodyPr vert="horz" wrap="square" lIns="0" tIns="0" rIns="0" bIns="0" rtlCol="0">
            <a:spAutoFit/>
          </a:bodyPr>
          <a:lstStyle>
            <a:lvl1pPr marL="454418" indent="-454418">
              <a:tabLst/>
              <a:defRPr lang="en-US" sz="980" b="0" i="0" dirty="0" smtClean="0">
                <a:solidFill>
                  <a:schemeClr val="tx1"/>
                </a:solidFill>
                <a:latin typeface="+mn-lt"/>
              </a:defRPr>
            </a:lvl1pPr>
          </a:lstStyle>
          <a:p>
            <a:pPr marL="0" lvl="0" indent="0">
              <a:lnSpc>
                <a:spcPts val="1176"/>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2" y="2126199"/>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2" y="2126199"/>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4216268029"/>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5" y="2126198"/>
            <a:ext cx="11306469" cy="673454"/>
          </a:xfrm>
        </p:spPr>
        <p:txBody>
          <a:bodyPr/>
          <a:lstStyle/>
          <a:p>
            <a:r>
              <a:rPr lang="en-US"/>
              <a:t>Click icon to add table</a:t>
            </a:r>
          </a:p>
        </p:txBody>
      </p:sp>
    </p:spTree>
    <p:extLst>
      <p:ext uri="{BB962C8B-B14F-4D97-AF65-F5344CB8AC3E}">
        <p14:creationId xmlns:p14="http://schemas.microsoft.com/office/powerpoint/2010/main" val="1447475388"/>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5"/>
            <a:ext cx="917173" cy="196431"/>
          </a:xfrm>
          <a:prstGeom prst="rect">
            <a:avLst/>
          </a:prstGeom>
        </p:spPr>
      </p:pic>
    </p:spTree>
    <p:extLst>
      <p:ext uri="{BB962C8B-B14F-4D97-AF65-F5344CB8AC3E}">
        <p14:creationId xmlns:p14="http://schemas.microsoft.com/office/powerpoint/2010/main" val="16596815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6" y="440495"/>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546946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262256577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5376507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slid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grpSp>
        <p:nvGrpSpPr>
          <p:cNvPr id="26" name="Group 25">
            <a:extLst>
              <a:ext uri="{FF2B5EF4-FFF2-40B4-BE49-F238E27FC236}">
                <a16:creationId xmlns:a16="http://schemas.microsoft.com/office/drawing/2014/main" id="{94867548-8B9A-436D-9AB6-D7EA0AC78267}"/>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E298AA2D-C933-41C0-B3A0-5E1B5429C617}"/>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DE45CCA4-1611-4A15-8D76-0CD4304233D4}"/>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BB20432D-F3B6-4212-B616-45AD62D0A8BA}"/>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5CB285A8-E7EF-4B70-8B71-2D09BE26853D}"/>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D552378-B8A4-40F9-8A64-367F9EC304F0}"/>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6DED4FF8-FEAE-4CC0-8F5B-9FC2B47E5700}"/>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54DD2AD2-299E-4049-881B-2BC838B6DB02}"/>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430A103C-9EC8-479D-9AEA-2FA30D0B683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FF762A67-8800-4EDC-ACA0-235237807007}"/>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0C1E21E3-4EFA-46DB-B62D-888B912FEC3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C90FB2C-AED4-45EF-B005-A6F9315E6638}"/>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69EFEACE-63D5-4DE9-AE7A-022D10CBBAD4}"/>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183FC86B-2504-437F-9155-736D3776FBC0}"/>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4BE281D9-0C46-4685-8A97-79D102C868ED}"/>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0B982782-C326-41A6-88DF-60D0069AAC1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C69C78E5-CDD7-45AD-9FAC-A193057F255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95E678CA-56AB-4822-8F79-1B384711F464}"/>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94D454C8-0C5D-4654-B977-447674D5459E}"/>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7FD26513-923A-4E4E-88AB-484CF7F390D1}"/>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75F3DAB6-E46E-498F-AC8D-245DB12E86FA}"/>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2FF22795-13BD-4A36-8B98-FAE4B2B95679}"/>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26E68192-BBC2-4E66-BC2E-A6F5E839A4EC}"/>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874CE4AB-E3EC-4485-A9DB-D3875DE15509}"/>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18D9197E-BD70-40A3-872D-2F635C47602A}"/>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DA35C218-6C8E-4E07-9EA7-15A37B43AD66}"/>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647F6A62-B1EC-420D-A385-9A9A03966E95}"/>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5646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0"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209" rtl="0" eaLnBrk="1" latinLnBrk="0" hangingPunct="1">
              <a:lnSpc>
                <a:spcPct val="90000"/>
              </a:lnSpc>
              <a:spcBef>
                <a:spcPct val="0"/>
              </a:spcBef>
              <a:buNone/>
              <a:defRPr lang="en-US" sz="3921"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4"/>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1" y="482185"/>
            <a:ext cx="1182545" cy="253265"/>
          </a:xfrm>
          <a:prstGeom prst="rect">
            <a:avLst/>
          </a:prstGeom>
        </p:spPr>
      </p:pic>
    </p:spTree>
    <p:extLst>
      <p:ext uri="{BB962C8B-B14F-4D97-AF65-F5344CB8AC3E}">
        <p14:creationId xmlns:p14="http://schemas.microsoft.com/office/powerpoint/2010/main" val="19760023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30403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Walkin (event name)">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8928" y="2084185"/>
            <a:ext cx="8964248"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69302" y="2084186"/>
            <a:ext cx="8964185" cy="1793104"/>
          </a:xfrm>
          <a:noFill/>
        </p:spPr>
        <p:txBody>
          <a:bodyPr lIns="146304" tIns="91440" rIns="146304" bIns="91440" anchor="b" anchorCtr="0"/>
          <a:lstStyle>
            <a:lvl1pPr>
              <a:defRPr sz="5293" b="0" i="0" spc="-98" baseline="0">
                <a:gradFill>
                  <a:gsLst>
                    <a:gs pos="100000">
                      <a:srgbClr val="FFFFFF"/>
                    </a:gs>
                    <a:gs pos="0">
                      <a:srgbClr val="FFFFFF"/>
                    </a:gs>
                  </a:gsLst>
                  <a:lin ang="5400000" scaled="0"/>
                </a:gradFill>
                <a:latin typeface="+mj-lt"/>
                <a:cs typeface="Segoe UI" panose="020B0502040204020203" pitchFamily="34" charset="0"/>
              </a:defRPr>
            </a:lvl1pPr>
          </a:lstStyle>
          <a:p>
            <a:r>
              <a:rPr lang="en-US" dirty="0"/>
              <a:t>Event name</a:t>
            </a:r>
          </a:p>
        </p:txBody>
      </p:sp>
      <p:sp>
        <p:nvSpPr>
          <p:cNvPr id="3" name="Text Placeholder 2"/>
          <p:cNvSpPr>
            <a:spLocks noGrp="1"/>
          </p:cNvSpPr>
          <p:nvPr>
            <p:ph type="body" sz="quarter" idx="13" hasCustomPrompt="1"/>
          </p:nvPr>
        </p:nvSpPr>
        <p:spPr>
          <a:xfrm>
            <a:off x="269240" y="4593220"/>
            <a:ext cx="8964248" cy="1075862"/>
          </a:xfrm>
          <a:prstGeom prst="rect">
            <a:avLst/>
          </a:prstGeom>
        </p:spPr>
        <p:txBody>
          <a:bodyPr lIns="164592" tIns="109728" rIns="164592" bIns="109728">
            <a:noAutofit/>
          </a:bodyPr>
          <a:lstStyle>
            <a:lvl1pPr marL="0" indent="0">
              <a:buNone/>
              <a:defRPr lang="en-US" sz="1961" b="0" i="0" kern="1200" spc="0" baseline="0" dirty="0" smtClean="0">
                <a:gradFill>
                  <a:gsLst>
                    <a:gs pos="100000">
                      <a:srgbClr val="FFFFFF"/>
                    </a:gs>
                    <a:gs pos="0">
                      <a:srgbClr val="FFFFFF"/>
                    </a:gs>
                  </a:gsLst>
                  <a:lin ang="5400000" scaled="0"/>
                </a:gradFill>
                <a:latin typeface="+mn-lt"/>
                <a:ea typeface="+mn-ea"/>
                <a:cs typeface="Segoe UI Semibold" panose="020B0702040204020203" pitchFamily="34" charset="0"/>
              </a:defRPr>
            </a:lvl1pPr>
          </a:lstStyle>
          <a:p>
            <a:r>
              <a:rPr lang="en-US" dirty="0"/>
              <a:t>Optional (City, State, or venue)</a:t>
            </a:r>
          </a:p>
        </p:txBody>
      </p:sp>
      <p:pic>
        <p:nvPicPr>
          <p:cNvPr id="6"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
        <p:nvSpPr>
          <p:cNvPr id="8" name="Date Placeholder 5"/>
          <p:cNvSpPr>
            <a:spLocks noGrp="1"/>
          </p:cNvSpPr>
          <p:nvPr>
            <p:ph type="dt" sz="half" idx="2"/>
          </p:nvPr>
        </p:nvSpPr>
        <p:spPr>
          <a:xfrm>
            <a:off x="269302" y="3877270"/>
            <a:ext cx="8964248" cy="717242"/>
          </a:xfrm>
          <a:prstGeom prst="rect">
            <a:avLst/>
          </a:prstGeom>
        </p:spPr>
        <p:txBody>
          <a:bodyPr vert="horz" lIns="164592" tIns="109728" rIns="164592" bIns="109728" rtlCol="0" anchor="t" anchorCtr="0">
            <a:noAutofit/>
          </a:bodyPr>
          <a:lstStyle>
            <a:lvl1pPr algn="l">
              <a:defRPr sz="3136">
                <a:gradFill>
                  <a:gsLst>
                    <a:gs pos="100000">
                      <a:srgbClr val="FFFFFF"/>
                    </a:gs>
                    <a:gs pos="0">
                      <a:srgbClr val="FFFFFF"/>
                    </a:gs>
                  </a:gsLst>
                  <a:lin ang="5400000" scaled="0"/>
                </a:gradFill>
              </a:defRPr>
            </a:lvl1pPr>
          </a:lstStyle>
          <a:p>
            <a:fld id="{3DA75E7C-9A43-46FF-B3B4-840512D08BAA}" type="datetimeFigureOut">
              <a:rPr lang="en-US" smtClean="0"/>
              <a:pPr/>
              <a:t>4/16/2019</a:t>
            </a:fld>
            <a:endParaRPr lang="en-US" dirty="0"/>
          </a:p>
        </p:txBody>
      </p:sp>
    </p:spTree>
    <p:extLst>
      <p:ext uri="{BB962C8B-B14F-4D97-AF65-F5344CB8AC3E}">
        <p14:creationId xmlns:p14="http://schemas.microsoft.com/office/powerpoint/2010/main" val="75814472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2" name="Rectangle 1"/>
          <p:cNvSpPr/>
          <p:nvPr userDrawn="1"/>
        </p:nvSpPr>
        <p:spPr bwMode="auto">
          <a:xfrm>
            <a:off x="1" y="0"/>
            <a:ext cx="9143811" cy="6858000"/>
          </a:xfrm>
          <a:prstGeom prst="rect">
            <a:avLst/>
          </a:prstGeom>
          <a:gradFill flip="none" rotWithShape="1">
            <a:gsLst>
              <a:gs pos="29000">
                <a:srgbClr val="000000">
                  <a:alpha val="0"/>
                </a:srgbClr>
              </a:gs>
              <a:gs pos="12000">
                <a:srgbClr val="000000">
                  <a:alpha val="6500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7"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77471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with photo and tile">
    <p:spTree>
      <p:nvGrpSpPr>
        <p:cNvPr id="1" name=""/>
        <p:cNvGrpSpPr/>
        <p:nvPr/>
      </p:nvGrpSpPr>
      <p:grpSpPr>
        <a:xfrm>
          <a:off x="0" y="0"/>
          <a:ext cx="0" cy="0"/>
          <a:chOff x="0" y="0"/>
          <a:chExt cx="0" cy="0"/>
        </a:xfrm>
      </p:grpSpPr>
      <p:grpSp>
        <p:nvGrpSpPr>
          <p:cNvPr id="6" name="Group 5"/>
          <p:cNvGrpSpPr/>
          <p:nvPr userDrawn="1"/>
        </p:nvGrpSpPr>
        <p:grpSpPr>
          <a:xfrm>
            <a:off x="1" y="0"/>
            <a:ext cx="12191378" cy="6858623"/>
            <a:chOff x="-1" y="-1"/>
            <a:chExt cx="12435841" cy="6995160"/>
          </a:xfrm>
        </p:grpSpPr>
        <p:pic>
          <p:nvPicPr>
            <p:cNvPr id="4" name="Picture 3"/>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2" name="Rectangle 1"/>
            <p:cNvSpPr/>
            <p:nvPr userDrawn="1"/>
          </p:nvSpPr>
          <p:spPr bwMode="auto">
            <a:xfrm>
              <a:off x="-1" y="0"/>
              <a:ext cx="5395287" cy="6994525"/>
            </a:xfrm>
            <a:prstGeom prst="rect">
              <a:avLst/>
            </a:prstGeom>
            <a:gradFill flip="none" rotWithShape="1">
              <a:gsLst>
                <a:gs pos="32661">
                  <a:srgbClr val="000000">
                    <a:alpha val="80000"/>
                  </a:srgbClr>
                </a:gs>
                <a:gs pos="100000">
                  <a:srgbClr val="000000">
                    <a:alpha val="0"/>
                  </a:srgbClr>
                </a:gs>
                <a:gs pos="73000">
                  <a:srgbClr val="000000">
                    <a:alpha val="5600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8" name="Rectangle 7"/>
          <p:cNvSpPr/>
          <p:nvPr userDrawn="1"/>
        </p:nvSpPr>
        <p:spPr bwMode="ltGray">
          <a:xfrm>
            <a:off x="267682" y="2987087"/>
            <a:ext cx="6274974" cy="3586208"/>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69303" y="2980728"/>
            <a:ext cx="6274911"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sp>
        <p:nvSpPr>
          <p:cNvPr id="3" name="Text Placeholder 2"/>
          <p:cNvSpPr>
            <a:spLocks noGrp="1"/>
          </p:cNvSpPr>
          <p:nvPr>
            <p:ph type="body" sz="quarter" idx="14" hasCustomPrompt="1"/>
          </p:nvPr>
        </p:nvSpPr>
        <p:spPr bwMode="auto">
          <a:xfrm>
            <a:off x="267683" y="4780192"/>
            <a:ext cx="6276530" cy="651821"/>
          </a:xfrm>
          <a:prstGeom prst="rect">
            <a:avLst/>
          </a:prstGeom>
          <a:noFill/>
        </p:spPr>
        <p:txBody>
          <a:bodyPr wrap="square" lIns="164592" tIns="109728" rIns="164592" bIns="109728">
            <a:spAutoFit/>
          </a:bodyPr>
          <a:lstStyle>
            <a:lvl1pPr marL="0" indent="0">
              <a:spcBef>
                <a:spcPts val="0"/>
              </a:spcBef>
              <a:buNone/>
              <a:defRPr sz="3136" b="0" i="0">
                <a:gradFill>
                  <a:gsLst>
                    <a:gs pos="89172">
                      <a:srgbClr val="FFFFFF"/>
                    </a:gs>
                    <a:gs pos="75796">
                      <a:srgbClr val="FFFFFF"/>
                    </a:gs>
                  </a:gsLst>
                  <a:lin ang="5400000" scaled="0"/>
                </a:gradFill>
                <a:latin typeface="+mn-lt"/>
                <a:cs typeface="Segoe UI Semibold" panose="020B0702040204020203" pitchFamily="34" charset="0"/>
              </a:defRPr>
            </a:lvl1pPr>
          </a:lstStyle>
          <a:p>
            <a:pPr lvl="0"/>
            <a:r>
              <a:rPr lang="en-US" dirty="0"/>
              <a:t>Speaker name</a:t>
            </a:r>
          </a:p>
        </p:txBody>
      </p:sp>
      <p:pic>
        <p:nvPicPr>
          <p:cNvPr id="10"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2917798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sp>
        <p:nvSpPr>
          <p:cNvPr id="10" name="Rectangle 9"/>
          <p:cNvSpPr/>
          <p:nvPr userDrawn="1"/>
        </p:nvSpPr>
        <p:spPr bwMode="auto">
          <a:xfrm>
            <a:off x="268927" y="2084185"/>
            <a:ext cx="7171399" cy="3586208"/>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rgbClr val="FFFFFF"/>
                    </a:gs>
                    <a:gs pos="0">
                      <a:srgbClr val="FFFFFF"/>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rgbClr val="FFFFFF"/>
                    </a:gs>
                    <a:gs pos="0">
                      <a:srgbClr val="FFFFFF"/>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9995315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2"/>
      </p:bgRef>
    </p:bg>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69302" y="3878574"/>
            <a:ext cx="7171337" cy="1792326"/>
          </a:xfrm>
          <a:prstGeom prst="rect">
            <a:avLst/>
          </a:prstGeom>
          <a:noFill/>
        </p:spPr>
        <p:txBody>
          <a:bodyPr lIns="164592" tIns="109728" rIns="164592" bIns="109728">
            <a:noAutofit/>
          </a:bodyPr>
          <a:lstStyle>
            <a:lvl1pPr marL="0" indent="0">
              <a:spcBef>
                <a:spcPts val="0"/>
              </a:spcBef>
              <a:buNone/>
              <a:defRPr sz="3136" b="0" i="0" spc="0" baseline="0">
                <a:gradFill>
                  <a:gsLst>
                    <a:gs pos="100000">
                      <a:schemeClr val="tx1"/>
                    </a:gs>
                    <a:gs pos="0">
                      <a:schemeClr val="tx1"/>
                    </a:gs>
                  </a:gsLst>
                  <a:lin ang="5400000" scaled="0"/>
                </a:gradFill>
                <a:latin typeface="+mn-lt"/>
                <a:cs typeface="Segoe UI Semibold" panose="020B0702040204020203" pitchFamily="34" charset="0"/>
              </a:defRPr>
            </a:lvl1pPr>
          </a:lstStyle>
          <a:p>
            <a:pPr lvl="0"/>
            <a:r>
              <a:rPr lang="en-US" dirty="0"/>
              <a:t>Speaker name</a:t>
            </a:r>
          </a:p>
        </p:txBody>
      </p:sp>
      <p:sp>
        <p:nvSpPr>
          <p:cNvPr id="8" name="Title 1"/>
          <p:cNvSpPr>
            <a:spLocks noGrp="1"/>
          </p:cNvSpPr>
          <p:nvPr>
            <p:ph type="title" hasCustomPrompt="1"/>
          </p:nvPr>
        </p:nvSpPr>
        <p:spPr bwMode="auto">
          <a:xfrm>
            <a:off x="269302" y="2077813"/>
            <a:ext cx="7171336" cy="1793104"/>
          </a:xfrm>
          <a:noFill/>
        </p:spPr>
        <p:txBody>
          <a:bodyPr vert="horz" wrap="square" lIns="146304" tIns="91440" rIns="146304" bIns="91440" rtlCol="0" anchor="t" anchorCtr="0">
            <a:noAutofit/>
          </a:bodyPr>
          <a:lstStyle>
            <a:lvl1pPr>
              <a:defRPr lang="en-US" b="0" i="0" spc="-98" dirty="0">
                <a:gradFill>
                  <a:gsLst>
                    <a:gs pos="100000">
                      <a:schemeClr val="tx1"/>
                    </a:gs>
                    <a:gs pos="0">
                      <a:schemeClr val="tx1"/>
                    </a:gs>
                  </a:gsLst>
                  <a:lin ang="5400000" scaled="0"/>
                </a:gradFill>
                <a:latin typeface="+mj-lt"/>
                <a:cs typeface="Segoe UI" panose="020B0502040204020203" pitchFamily="34" charset="0"/>
              </a:defRPr>
            </a:lvl1pPr>
          </a:lstStyle>
          <a:p>
            <a:pPr lvl="0"/>
            <a:r>
              <a:rPr lang="en-US" dirty="0"/>
              <a:t>Presentation title</a:t>
            </a:r>
          </a:p>
        </p:txBody>
      </p:sp>
      <p:pic>
        <p:nvPicPr>
          <p:cNvPr id="9"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pic>
        <p:nvPicPr>
          <p:cNvPr id="3" name="Picture 2"/>
          <p:cNvPicPr>
            <a:picLocks noChangeAspect="1"/>
          </p:cNvPicPr>
          <p:nvPr userDrawn="1"/>
        </p:nvPicPr>
        <p:blipFill>
          <a:blip r:embed="rId3"/>
          <a:stretch>
            <a:fillRect/>
          </a:stretch>
        </p:blipFill>
        <p:spPr>
          <a:xfrm>
            <a:off x="7888538" y="2226612"/>
            <a:ext cx="4033912" cy="3301359"/>
          </a:xfrm>
          <a:prstGeom prst="rect">
            <a:avLst/>
          </a:prstGeom>
        </p:spPr>
      </p:pic>
    </p:spTree>
    <p:extLst>
      <p:ext uri="{BB962C8B-B14F-4D97-AF65-F5344CB8AC3E}">
        <p14:creationId xmlns:p14="http://schemas.microsoft.com/office/powerpoint/2010/main" val="20145766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1">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2435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20416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2">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891599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6400800"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1"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grpSp>
        <p:nvGrpSpPr>
          <p:cNvPr id="26" name="Group 25">
            <a:extLst>
              <a:ext uri="{FF2B5EF4-FFF2-40B4-BE49-F238E27FC236}">
                <a16:creationId xmlns:a16="http://schemas.microsoft.com/office/drawing/2014/main" id="{2BBF7881-8D09-4F22-B10B-0916A242A2CD}"/>
              </a:ext>
            </a:extLst>
          </p:cNvPr>
          <p:cNvGrpSpPr/>
          <p:nvPr userDrawn="1"/>
        </p:nvGrpSpPr>
        <p:grpSpPr bwMode="ltGray">
          <a:xfrm>
            <a:off x="6256117" y="-21839"/>
            <a:ext cx="5932086" cy="6890047"/>
            <a:chOff x="6256117" y="-21839"/>
            <a:chExt cx="5932086" cy="6890047"/>
          </a:xfrm>
        </p:grpSpPr>
        <p:grpSp>
          <p:nvGrpSpPr>
            <p:cNvPr id="27" name="Group 26">
              <a:extLst>
                <a:ext uri="{FF2B5EF4-FFF2-40B4-BE49-F238E27FC236}">
                  <a16:creationId xmlns:a16="http://schemas.microsoft.com/office/drawing/2014/main" id="{F5B1D67C-D600-4009-9F96-DBD9F692B67A}"/>
                </a:ext>
              </a:extLst>
            </p:cNvPr>
            <p:cNvGrpSpPr/>
            <p:nvPr userDrawn="1"/>
          </p:nvGrpSpPr>
          <p:grpSpPr bwMode="ltGray">
            <a:xfrm>
              <a:off x="8507413" y="1457714"/>
              <a:ext cx="3680790" cy="5392441"/>
              <a:chOff x="8507413" y="1457714"/>
              <a:chExt cx="3680790" cy="5392441"/>
            </a:xfrm>
          </p:grpSpPr>
          <p:sp>
            <p:nvSpPr>
              <p:cNvPr id="59" name="Freeform: Shape 58">
                <a:extLst>
                  <a:ext uri="{FF2B5EF4-FFF2-40B4-BE49-F238E27FC236}">
                    <a16:creationId xmlns:a16="http://schemas.microsoft.com/office/drawing/2014/main" id="{589ED409-83AE-42D1-A29E-F5ACE1D5379C}"/>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0" name="Freeform: Shape 59">
                <a:extLst>
                  <a:ext uri="{FF2B5EF4-FFF2-40B4-BE49-F238E27FC236}">
                    <a16:creationId xmlns:a16="http://schemas.microsoft.com/office/drawing/2014/main" id="{A47E83EE-C7AB-4851-AC1F-A2E965DE8A4F}"/>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1" name="Freeform: Shape 60">
                <a:extLst>
                  <a:ext uri="{FF2B5EF4-FFF2-40B4-BE49-F238E27FC236}">
                    <a16:creationId xmlns:a16="http://schemas.microsoft.com/office/drawing/2014/main" id="{117874BE-F982-46B6-83B3-569DB8A26C11}"/>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2" name="Freeform: Shape 61">
                <a:extLst>
                  <a:ext uri="{FF2B5EF4-FFF2-40B4-BE49-F238E27FC236}">
                    <a16:creationId xmlns:a16="http://schemas.microsoft.com/office/drawing/2014/main" id="{172B84FE-1FBD-4DB0-A1BB-1D393BABFD96}"/>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3" name="Freeform: Shape 62">
                <a:extLst>
                  <a:ext uri="{FF2B5EF4-FFF2-40B4-BE49-F238E27FC236}">
                    <a16:creationId xmlns:a16="http://schemas.microsoft.com/office/drawing/2014/main" id="{F0612185-AF46-47F9-B984-65C416463817}"/>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4" name="Freeform: Shape 63">
                <a:extLst>
                  <a:ext uri="{FF2B5EF4-FFF2-40B4-BE49-F238E27FC236}">
                    <a16:creationId xmlns:a16="http://schemas.microsoft.com/office/drawing/2014/main" id="{1F4FE628-8992-4D3C-9177-54650A419B37}"/>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5" name="Freeform: Shape 64">
                <a:extLst>
                  <a:ext uri="{FF2B5EF4-FFF2-40B4-BE49-F238E27FC236}">
                    <a16:creationId xmlns:a16="http://schemas.microsoft.com/office/drawing/2014/main" id="{9EB1F0C1-51BC-433D-B643-499296AD9EB3}"/>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6" name="Freeform: Shape 65">
                <a:extLst>
                  <a:ext uri="{FF2B5EF4-FFF2-40B4-BE49-F238E27FC236}">
                    <a16:creationId xmlns:a16="http://schemas.microsoft.com/office/drawing/2014/main" id="{1F95DA3E-A7A9-4898-8537-3057A04A80B1}"/>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7" name="Freeform: Shape 66">
                <a:extLst>
                  <a:ext uri="{FF2B5EF4-FFF2-40B4-BE49-F238E27FC236}">
                    <a16:creationId xmlns:a16="http://schemas.microsoft.com/office/drawing/2014/main" id="{A0885F40-F98C-4749-AF50-8D882201C7B2}"/>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8" name="Freeform: Shape 67">
                <a:extLst>
                  <a:ext uri="{FF2B5EF4-FFF2-40B4-BE49-F238E27FC236}">
                    <a16:creationId xmlns:a16="http://schemas.microsoft.com/office/drawing/2014/main" id="{5DF4BDA5-0196-465B-9592-AD537FCE4B9C}"/>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69" name="Freeform: Shape 68">
                <a:extLst>
                  <a:ext uri="{FF2B5EF4-FFF2-40B4-BE49-F238E27FC236}">
                    <a16:creationId xmlns:a16="http://schemas.microsoft.com/office/drawing/2014/main" id="{2C953882-CF21-4072-808A-AFC6C6427081}"/>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0" name="Freeform: Shape 69">
                <a:extLst>
                  <a:ext uri="{FF2B5EF4-FFF2-40B4-BE49-F238E27FC236}">
                    <a16:creationId xmlns:a16="http://schemas.microsoft.com/office/drawing/2014/main" id="{24ACD3F6-35BF-4463-9A90-5F5B9025D6D9}"/>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1" name="Freeform: Shape 70">
                <a:extLst>
                  <a:ext uri="{FF2B5EF4-FFF2-40B4-BE49-F238E27FC236}">
                    <a16:creationId xmlns:a16="http://schemas.microsoft.com/office/drawing/2014/main" id="{36E0228F-415B-4662-977D-90C5D263A103}"/>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2" name="Freeform: Shape 71">
                <a:extLst>
                  <a:ext uri="{FF2B5EF4-FFF2-40B4-BE49-F238E27FC236}">
                    <a16:creationId xmlns:a16="http://schemas.microsoft.com/office/drawing/2014/main" id="{BBA85FE8-C6CE-42AD-9924-C426CEBA2C51}"/>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3" name="Freeform: Shape 72">
                <a:extLst>
                  <a:ext uri="{FF2B5EF4-FFF2-40B4-BE49-F238E27FC236}">
                    <a16:creationId xmlns:a16="http://schemas.microsoft.com/office/drawing/2014/main" id="{50FBB4D3-1D1C-41F7-856E-89287C5609D1}"/>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74" name="Freeform: Shape 73">
                <a:extLst>
                  <a:ext uri="{FF2B5EF4-FFF2-40B4-BE49-F238E27FC236}">
                    <a16:creationId xmlns:a16="http://schemas.microsoft.com/office/drawing/2014/main" id="{2F5EE762-48D4-46D8-8ECD-7595053F7D6E}"/>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75" name="Straight Connector 74">
                <a:extLst>
                  <a:ext uri="{FF2B5EF4-FFF2-40B4-BE49-F238E27FC236}">
                    <a16:creationId xmlns:a16="http://schemas.microsoft.com/office/drawing/2014/main" id="{5602528A-0204-4F83-A3CC-B19E5ED41C75}"/>
                  </a:ext>
                </a:extLst>
              </p:cNvPr>
              <p:cNvCxnSpPr/>
              <p:nvPr/>
            </p:nvCxnSpPr>
            <p:spPr bwMode="ltGray">
              <a:xfrm>
                <a:off x="9981203" y="5098858"/>
                <a:ext cx="733213" cy="400531"/>
              </a:xfrm>
              <a:prstGeom prst="line">
                <a:avLst/>
              </a:pr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28" name="Group 27">
              <a:extLst>
                <a:ext uri="{FF2B5EF4-FFF2-40B4-BE49-F238E27FC236}">
                  <a16:creationId xmlns:a16="http://schemas.microsoft.com/office/drawing/2014/main" id="{570E694A-2FDE-4ED0-B17A-283BAEEEBC3F}"/>
                </a:ext>
              </a:extLst>
            </p:cNvPr>
            <p:cNvGrpSpPr/>
            <p:nvPr userDrawn="1"/>
          </p:nvGrpSpPr>
          <p:grpSpPr bwMode="ltGray">
            <a:xfrm>
              <a:off x="7545167" y="-21839"/>
              <a:ext cx="1192433" cy="1098538"/>
              <a:chOff x="7545167" y="-9139"/>
              <a:chExt cx="1192433" cy="1098538"/>
            </a:xfrm>
          </p:grpSpPr>
          <p:sp>
            <p:nvSpPr>
              <p:cNvPr id="33" name="Freeform: Shape 32">
                <a:extLst>
                  <a:ext uri="{FF2B5EF4-FFF2-40B4-BE49-F238E27FC236}">
                    <a16:creationId xmlns:a16="http://schemas.microsoft.com/office/drawing/2014/main" id="{3014F876-92BB-450A-A3A6-EB7B6C2CB558}"/>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4" name="Freeform: Shape 33">
                <a:extLst>
                  <a:ext uri="{FF2B5EF4-FFF2-40B4-BE49-F238E27FC236}">
                    <a16:creationId xmlns:a16="http://schemas.microsoft.com/office/drawing/2014/main" id="{1AFE4E51-6693-4C7C-9EE7-633EA9AAA2AC}"/>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8" name="Freeform: Shape 57">
                <a:extLst>
                  <a:ext uri="{FF2B5EF4-FFF2-40B4-BE49-F238E27FC236}">
                    <a16:creationId xmlns:a16="http://schemas.microsoft.com/office/drawing/2014/main" id="{522550D5-A578-4C33-B405-092D50801565}"/>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29" name="Group 28">
              <a:extLst>
                <a:ext uri="{FF2B5EF4-FFF2-40B4-BE49-F238E27FC236}">
                  <a16:creationId xmlns:a16="http://schemas.microsoft.com/office/drawing/2014/main" id="{6A5C88A0-A89F-42B9-B5E5-623E0E0D7555}"/>
                </a:ext>
              </a:extLst>
            </p:cNvPr>
            <p:cNvGrpSpPr/>
            <p:nvPr userDrawn="1"/>
          </p:nvGrpSpPr>
          <p:grpSpPr bwMode="ltGray">
            <a:xfrm>
              <a:off x="6256117" y="5896894"/>
              <a:ext cx="1057910" cy="971314"/>
              <a:chOff x="6256117" y="5896894"/>
              <a:chExt cx="1057910" cy="971314"/>
            </a:xfrm>
          </p:grpSpPr>
          <p:sp>
            <p:nvSpPr>
              <p:cNvPr id="30" name="Freeform: Shape 29">
                <a:extLst>
                  <a:ext uri="{FF2B5EF4-FFF2-40B4-BE49-F238E27FC236}">
                    <a16:creationId xmlns:a16="http://schemas.microsoft.com/office/drawing/2014/main" id="{C4AD7328-AEE6-43BE-8744-DE52D5F8CC2E}"/>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1" name="Freeform: Shape 30">
                <a:extLst>
                  <a:ext uri="{FF2B5EF4-FFF2-40B4-BE49-F238E27FC236}">
                    <a16:creationId xmlns:a16="http://schemas.microsoft.com/office/drawing/2014/main" id="{90DC1356-0D84-4394-B0FF-A91903B8585E}"/>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2" name="Freeform: Shape 31">
                <a:extLst>
                  <a:ext uri="{FF2B5EF4-FFF2-40B4-BE49-F238E27FC236}">
                    <a16:creationId xmlns:a16="http://schemas.microsoft.com/office/drawing/2014/main" id="{5CA4391C-EE34-4D39-AC03-6D3272F213DC}"/>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D83B0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4122420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2">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452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Title square photo">
    <p:bg>
      <p:bgPr>
        <a:solidFill>
          <a:schemeClr val="accent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21585" r="20931" b="11701"/>
          <a:stretch/>
        </p:blipFill>
        <p:spPr>
          <a:xfrm>
            <a:off x="0" y="0"/>
            <a:ext cx="12191377" cy="6858623"/>
          </a:xfrm>
          <a:prstGeom prst="rect">
            <a:avLst/>
          </a:prstGeom>
        </p:spPr>
      </p:pic>
      <p:sp>
        <p:nvSpPr>
          <p:cNvPr id="11" name="Rectangle 10"/>
          <p:cNvSpPr/>
          <p:nvPr userDrawn="1"/>
        </p:nvSpPr>
        <p:spPr bwMode="ltGray">
          <a:xfrm>
            <a:off x="0" y="1"/>
            <a:ext cx="5647476" cy="6858623"/>
          </a:xfrm>
          <a:prstGeom prst="rect">
            <a:avLst/>
          </a:prstGeom>
          <a:solidFill>
            <a:schemeClr val="accent3">
              <a:alpha val="8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8" name="Straight Connector 7"/>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17866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tmplLst>
          <p:tmpl>
            <p:tnLst>
              <p:par>
                <p:cTn presetID="35" presetClass="path" presetSubtype="0" decel="100000" fill="hold" nodeType="withEffect">
                  <p:stCondLst>
                    <p:cond delay="750"/>
                  </p:stCondLst>
                  <p:childTnLst>
                    <p:animMotion origin="layout" path="M 6.76538E-7 3.26373E-6 L -0.02196 3.26373E-6 " pathEditMode="relative" rAng="0" ptsTypes="AA">
                      <p:cBhvr>
                        <p:cTn dur="500" spd="-100000" fill="hold"/>
                        <p:tgtEl>
                          <p:spTgt spid="3"/>
                        </p:tgtEl>
                        <p:attrNameLst>
                          <p:attrName>ppt_x</p:attrName>
                          <p:attrName>ppt_y</p:attrName>
                        </p:attrNameLst>
                      </p:cBhvr>
                      <p:rCtr x="-1098" y="0"/>
                    </p:animMotion>
                  </p:childTnLst>
                </p:cTn>
              </p:par>
            </p:tnLst>
          </p:tmpl>
        </p:tmplLst>
      </p:bldP>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_Title square photo">
    <p:bg>
      <p:bgPr>
        <a:solidFill>
          <a:schemeClr val="accent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1" y="0"/>
            <a:ext cx="12191378" cy="6858623"/>
            <a:chOff x="-1" y="-1"/>
            <a:chExt cx="12435841" cy="6995160"/>
          </a:xfrm>
        </p:grpSpPr>
        <p:pic>
          <p:nvPicPr>
            <p:cNvPr id="9" name="Picture 8"/>
            <p:cNvPicPr>
              <a:picLocks noChangeAspect="1"/>
            </p:cNvPicPr>
            <p:nvPr userDrawn="1"/>
          </p:nvPicPr>
          <p:blipFill rotWithShape="1">
            <a:blip r:embed="rId2"/>
            <a:srcRect l="13483" t="27979" r="1251" b="79"/>
            <a:stretch/>
          </p:blipFill>
          <p:spPr>
            <a:xfrm flipH="1">
              <a:off x="0" y="-1"/>
              <a:ext cx="12435840" cy="6995160"/>
            </a:xfrm>
            <a:prstGeom prst="rect">
              <a:avLst/>
            </a:prstGeom>
          </p:spPr>
        </p:pic>
        <p:sp>
          <p:nvSpPr>
            <p:cNvPr id="10" name="Rectangle 9"/>
            <p:cNvSpPr/>
            <p:nvPr userDrawn="1"/>
          </p:nvSpPr>
          <p:spPr bwMode="auto">
            <a:xfrm>
              <a:off x="-1" y="0"/>
              <a:ext cx="5395287" cy="6994525"/>
            </a:xfrm>
            <a:prstGeom prst="rect">
              <a:avLst/>
            </a:prstGeom>
            <a:gradFill flip="none" rotWithShape="1">
              <a:gsLst>
                <a:gs pos="31000">
                  <a:srgbClr val="000000">
                    <a:alpha val="80000"/>
                  </a:srgbClr>
                </a:gs>
                <a:gs pos="100000">
                  <a:srgbClr val="000000">
                    <a:alpha val="0"/>
                  </a:srgb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grpSp>
      <p:sp>
        <p:nvSpPr>
          <p:cNvPr id="11" name="Rectangle 10"/>
          <p:cNvSpPr/>
          <p:nvPr userDrawn="1"/>
        </p:nvSpPr>
        <p:spPr bwMode="ltGray">
          <a:xfrm>
            <a:off x="0" y="1"/>
            <a:ext cx="5647476" cy="6858623"/>
          </a:xfrm>
          <a:prstGeom prst="rect">
            <a:avLst/>
          </a:prstGeom>
          <a:solidFill>
            <a:schemeClr val="accent3">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lvl="0" algn="ctr" defTabSz="913927"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3" name="Text Placeholder 2"/>
          <p:cNvSpPr>
            <a:spLocks noGrp="1"/>
          </p:cNvSpPr>
          <p:nvPr>
            <p:ph type="body" sz="quarter" idx="14" hasCustomPrompt="1"/>
          </p:nvPr>
        </p:nvSpPr>
        <p:spPr bwMode="auto">
          <a:xfrm>
            <a:off x="267682" y="3877278"/>
            <a:ext cx="4840694" cy="717249"/>
          </a:xfrm>
          <a:prstGeom prst="rect">
            <a:avLst/>
          </a:prstGeom>
        </p:spPr>
        <p:txBody>
          <a:bodyPr lIns="164592" tIns="109728" rIns="164592" bIns="109728">
            <a:noAutofit/>
          </a:bodyPr>
          <a:lstStyle>
            <a:lvl1pPr marL="0" indent="0">
              <a:spcBef>
                <a:spcPts val="0"/>
              </a:spcBef>
              <a:buNone/>
              <a:defRPr lang="en-US" sz="3136" b="0" i="0" kern="1200" spc="0" baseline="0" dirty="0">
                <a:gradFill>
                  <a:gsLst>
                    <a:gs pos="91000">
                      <a:schemeClr val="tx1"/>
                    </a:gs>
                    <a:gs pos="0">
                      <a:schemeClr val="tx1"/>
                    </a:gs>
                  </a:gsLst>
                  <a:lin ang="5400000" scaled="0"/>
                </a:gradFill>
                <a:latin typeface="+mn-lt"/>
                <a:ea typeface="+mn-ea"/>
                <a:cs typeface="Segoe UI Semibold" panose="020B0702040204020203" pitchFamily="34" charset="0"/>
              </a:defRPr>
            </a:lvl1pPr>
          </a:lstStyle>
          <a:p>
            <a:pPr marL="0" marR="0" lvl="0" indent="0" algn="l" defTabSz="914192" rtl="0" eaLnBrk="1" fontAlgn="auto" latinLnBrk="0" hangingPunct="1">
              <a:lnSpc>
                <a:spcPct val="90000"/>
              </a:lnSpc>
              <a:spcBef>
                <a:spcPts val="0"/>
              </a:spcBef>
              <a:spcAft>
                <a:spcPts val="0"/>
              </a:spcAft>
              <a:buClrTx/>
              <a:buSzPct val="90000"/>
              <a:buFont typeface="Arial" pitchFamily="34" charset="0"/>
              <a:buNone/>
              <a:tabLst/>
            </a:pPr>
            <a:r>
              <a:rPr lang="en-US" dirty="0"/>
              <a:t>Speaker name</a:t>
            </a:r>
          </a:p>
        </p:txBody>
      </p:sp>
      <p:pic>
        <p:nvPicPr>
          <p:cNvPr id="6" name="MS logo white - EMF"/>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
        <p:nvSpPr>
          <p:cNvPr id="7" name="Title 1"/>
          <p:cNvSpPr>
            <a:spLocks noGrp="1"/>
          </p:cNvSpPr>
          <p:nvPr>
            <p:ph type="title" hasCustomPrompt="1"/>
          </p:nvPr>
        </p:nvSpPr>
        <p:spPr bwMode="auto">
          <a:xfrm>
            <a:off x="269302" y="2077813"/>
            <a:ext cx="4839074" cy="1793104"/>
          </a:xfrm>
          <a:noFill/>
        </p:spPr>
        <p:txBody>
          <a:bodyPr vert="horz" wrap="square" lIns="146304" tIns="91440" rIns="146304" bIns="91440" rtlCol="0" anchor="t" anchorCtr="0">
            <a:noAutofit/>
          </a:bodyPr>
          <a:lstStyle>
            <a:lvl1pPr>
              <a:defRPr lang="en-US" b="0" i="0" spc="-98" dirty="0">
                <a:gradFill>
                  <a:gsLst>
                    <a:gs pos="91720">
                      <a:srgbClr val="FFFFFF"/>
                    </a:gs>
                    <a:gs pos="75796">
                      <a:srgbClr val="FFFFFF"/>
                    </a:gs>
                  </a:gsLst>
                  <a:lin ang="5400000" scaled="0"/>
                </a:gradFill>
                <a:latin typeface="+mj-lt"/>
                <a:cs typeface="Segoe UI" panose="020B0502040204020203" pitchFamily="34" charset="0"/>
              </a:defRPr>
            </a:lvl1pPr>
          </a:lstStyle>
          <a:p>
            <a:pPr lvl="0"/>
            <a:r>
              <a:rPr lang="en-US" dirty="0"/>
              <a:t>Presentation title</a:t>
            </a:r>
          </a:p>
        </p:txBody>
      </p:sp>
      <p:cxnSp>
        <p:nvCxnSpPr>
          <p:cNvPr id="14" name="Straight Connector 13"/>
          <p:cNvCxnSpPr/>
          <p:nvPr userDrawn="1"/>
        </p:nvCxnSpPr>
        <p:spPr>
          <a:xfrm>
            <a:off x="5647788" y="0"/>
            <a:ext cx="0" cy="6858000"/>
          </a:xfrm>
          <a:prstGeom prst="line">
            <a:avLst/>
          </a:prstGeom>
          <a:ln w="3810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90570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grpId="0" nodeType="withEffect">
                                  <p:stCondLst>
                                    <p:cond delay="5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par>
                                <p:cTn id="15" presetID="35" presetClass="path" presetSubtype="0" decel="100000" fill="hold" grpId="1" nodeType="withEffect">
                                  <p:stCondLst>
                                    <p:cond delay="500"/>
                                  </p:stCondLst>
                                  <p:childTnLst>
                                    <p:animMotion origin="layout" path="M 6.76538E-7 3.26373E-6 L -0.02196 3.26373E-6 " pathEditMode="relative" rAng="0" ptsTypes="AA">
                                      <p:cBhvr>
                                        <p:cTn id="16" dur="500" spd="-100000" fill="hold"/>
                                        <p:tgtEl>
                                          <p:spTgt spid="7"/>
                                        </p:tgtEl>
                                        <p:attrNameLst>
                                          <p:attrName>ppt_x</p:attrName>
                                          <p:attrName>ppt_y</p:attrName>
                                        </p:attrNameLst>
                                      </p:cBhvr>
                                      <p:rCtr x="-1098" y="0"/>
                                    </p:animMotion>
                                  </p:childTnLst>
                                </p:cTn>
                              </p:par>
                              <p:par>
                                <p:cTn id="17" presetID="10"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35" presetClass="path" presetSubtype="0" decel="100000" fill="hold" grpId="1" nodeType="withEffect">
                                  <p:stCondLst>
                                    <p:cond delay="750"/>
                                  </p:stCondLst>
                                  <p:childTnLst>
                                    <p:animMotion origin="layout" path="M 6.76538E-7 3.26373E-6 L -0.02196 3.26373E-6 " pathEditMode="relative" rAng="0" ptsTypes="AA">
                                      <p:cBhvr>
                                        <p:cTn id="21" dur="500" spd="-100000" fill="hold"/>
                                        <p:tgtEl>
                                          <p:spTgt spid="3"/>
                                        </p:tgtEl>
                                        <p:attrNameLst>
                                          <p:attrName>ppt_x</p:attrName>
                                          <p:attrName>ppt_y</p:attrName>
                                        </p:attrNameLst>
                                      </p:cBhvr>
                                      <p:rCtr x="-1098" y="0"/>
                                    </p:animMotion>
                                  </p:childTnLst>
                                </p:cTn>
                              </p:par>
                              <p:par>
                                <p:cTn id="22" presetID="22" presetClass="entr" presetSubtype="1" fill="hold" nodeType="withEffect">
                                  <p:stCondLst>
                                    <p:cond delay="1000"/>
                                  </p:stCondLst>
                                  <p:childTnLst>
                                    <p:set>
                                      <p:cBhvr>
                                        <p:cTn id="23" dur="1" fill="hold">
                                          <p:stCondLst>
                                            <p:cond delay="0"/>
                                          </p:stCondLst>
                                        </p:cTn>
                                        <p:tgtEl>
                                          <p:spTgt spid="14"/>
                                        </p:tgtEl>
                                        <p:attrNameLst>
                                          <p:attrName>style.visibility</p:attrName>
                                        </p:attrNameLst>
                                      </p:cBhvr>
                                      <p:to>
                                        <p:strVal val="visible"/>
                                      </p:to>
                                    </p:set>
                                    <p:animEffect transition="in" filter="wipe(up)">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tmplLst>
          <p:tmpl>
            <p:tnLst>
              <p:par>
                <p:cTn presetID="10" presetClass="entr" presetSubtype="0" fill="hold" nodeType="withEffect">
                  <p:stCondLst>
                    <p:cond delay="75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3" grpId="1"/>
      <p:bldP spid="7" grpId="0"/>
      <p:bldP spid="7" grpId="1"/>
    </p:bldLst>
  </p:timing>
  <p:extLst>
    <p:ext uri="{DCECCB84-F9BA-43D5-87BE-67443E8EF086}">
      <p15:sldGuideLst xmlns:p15="http://schemas.microsoft.com/office/powerpoint/2012/main">
        <p15:guide id="1" pos="3427">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2463861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Non-bulleted + Sourc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7"/>
            <a:ext cx="11655078" cy="2310954"/>
          </a:xfrm>
          <a:prstGeom prst="rect">
            <a:avLst/>
          </a:prstGeom>
        </p:spPr>
        <p:txBody>
          <a:bodyPr>
            <a:spAutoFit/>
          </a:bodyPr>
          <a:lstStyle>
            <a:lvl1pPr marL="0" indent="0">
              <a:buNone/>
              <a:defRPr b="0" i="0">
                <a:latin typeface="+mj-lt"/>
                <a:cs typeface="Segoe UI Semibold" panose="020B0702040204020203" pitchFamily="34" charset="0"/>
              </a:defRPr>
            </a:lvl1pPr>
            <a:lvl2pPr marL="0" indent="0">
              <a:buNone/>
              <a:defRPr b="0" i="0">
                <a:latin typeface="+mn-lt"/>
                <a:cs typeface="Segoe UI" panose="020B0502040204020203" pitchFamily="34" charset="0"/>
              </a:defRPr>
            </a:lvl2pPr>
            <a:lvl3pPr marL="225609" indent="0">
              <a:buNone/>
              <a:defRPr b="0" i="0">
                <a:latin typeface="+mn-lt"/>
                <a:cs typeface="Segoe UI" panose="020B0502040204020203" pitchFamily="34" charset="0"/>
              </a:defRPr>
            </a:lvl3pPr>
            <a:lvl4pPr marL="448107" indent="0">
              <a:buNone/>
              <a:defRPr b="0" i="0">
                <a:latin typeface="+mn-lt"/>
                <a:cs typeface="Segoe UI" panose="020B0502040204020203" pitchFamily="34" charset="0"/>
              </a:defRPr>
            </a:lvl4pPr>
            <a:lvl5pPr marL="673717" indent="0" defTabSz="896214">
              <a:buNone/>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endParaRPr lang="en-US" dirty="0"/>
          </a:p>
        </p:txBody>
      </p:sp>
      <p:sp>
        <p:nvSpPr>
          <p:cNvPr id="5" name="Text Placeholder 4"/>
          <p:cNvSpPr>
            <a:spLocks noGrp="1"/>
          </p:cNvSpPr>
          <p:nvPr>
            <p:ph type="body" sz="quarter" idx="11" hasCustomPrompt="1"/>
          </p:nvPr>
        </p:nvSpPr>
        <p:spPr>
          <a:xfrm>
            <a:off x="269240" y="5902071"/>
            <a:ext cx="11653523"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899373009"/>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69304" y="1187646"/>
            <a:ext cx="11655078" cy="2305516"/>
          </a:xfrm>
          <a:prstGeom prst="rect">
            <a:avLst/>
          </a:prstGeom>
        </p:spPr>
        <p:txBody>
          <a:bodyPr>
            <a:spAutoFit/>
          </a:bodyPr>
          <a:lstStyle>
            <a:lvl1pPr marL="334524" indent="-334524">
              <a:defRPr b="0" i="0">
                <a:latin typeface="+mj-lt"/>
                <a:cs typeface="Segoe UI Semibold" panose="020B0702040204020203" pitchFamily="34" charset="0"/>
              </a:defRPr>
            </a:lvl1pPr>
            <a:lvl2pPr marL="555466" indent="-220942">
              <a:defRPr b="0" i="0">
                <a:latin typeface="+mn-lt"/>
                <a:cs typeface="Segoe UI" panose="020B0502040204020203" pitchFamily="34" charset="0"/>
              </a:defRPr>
            </a:lvl2pPr>
            <a:lvl3pPr marL="782631" indent="-220942">
              <a:defRPr b="0" i="0">
                <a:latin typeface="+mn-lt"/>
                <a:cs typeface="Segoe UI" panose="020B0502040204020203" pitchFamily="34" charset="0"/>
              </a:defRPr>
            </a:lvl3pPr>
            <a:lvl4pPr marL="1009797" indent="-227165">
              <a:defRPr b="0" i="0">
                <a:latin typeface="+mn-lt"/>
                <a:cs typeface="Segoe UI" panose="020B0502040204020203" pitchFamily="34" charset="0"/>
              </a:defRPr>
            </a:lvl4pPr>
            <a:lvl5pPr marL="1236962" indent="-227165">
              <a:defRPr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4920767"/>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5"/>
            <a:ext cx="5378548" cy="2092752"/>
          </a:xfrm>
          <a:prstGeom prst="rect">
            <a:avLst/>
          </a:prstGeom>
        </p:spPr>
        <p:txBody>
          <a:bodyPr wrap="square">
            <a:spAutoFit/>
          </a:bodyPr>
          <a:lstStyle>
            <a:lvl1pPr marL="0" indent="0">
              <a:spcBef>
                <a:spcPts val="1200"/>
              </a:spcBef>
              <a:buClr>
                <a:schemeClr val="tx1"/>
              </a:buClr>
              <a:buFont typeface="Wingdings" panose="05000000000000000000" pitchFamily="2" charset="2"/>
              <a:buNone/>
              <a:defRPr lang="en-US" sz="3136"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0" indent="0">
              <a:buFont typeface="Wingdings" panose="05000000000000000000" pitchFamily="2" charset="2"/>
              <a:buNone/>
              <a:defRPr sz="2353" b="0" i="0">
                <a:latin typeface="+mn-lt"/>
                <a:cs typeface="Segoe UI" panose="020B0502040204020203" pitchFamily="34" charset="0"/>
              </a:defRPr>
            </a:lvl2pPr>
            <a:lvl3pPr marL="225609" indent="0">
              <a:buFont typeface="Wingdings" panose="05000000000000000000" pitchFamily="2" charset="2"/>
              <a:buNone/>
              <a:tabLst/>
              <a:defRPr sz="1961" b="0" i="0">
                <a:latin typeface="+mn-lt"/>
                <a:cs typeface="Segoe UI" panose="020B0502040204020203" pitchFamily="34" charset="0"/>
              </a:defRPr>
            </a:lvl3pPr>
            <a:lvl4pPr marL="448107" indent="0">
              <a:buFont typeface="Wingdings" panose="05000000000000000000" pitchFamily="2" charset="2"/>
              <a:buNone/>
              <a:defRPr sz="1765" b="0" i="0">
                <a:latin typeface="+mn-lt"/>
                <a:cs typeface="Segoe UI" panose="020B0502040204020203" pitchFamily="34" charset="0"/>
              </a:defRPr>
            </a:lvl4pPr>
            <a:lvl5pPr marL="673717" indent="0">
              <a:buFont typeface="Wingdings" panose="05000000000000000000" pitchFamily="2" charset="2"/>
              <a:buNone/>
              <a:tabLst/>
              <a:defRPr sz="1765" b="0" i="0">
                <a:latin typeface="+mn-lt"/>
                <a:cs typeface="Segoe UI" panose="020B0502040204020203" pitchFamily="34" charset="0"/>
              </a:defRPr>
            </a:lvl5pPr>
          </a:lstStyle>
          <a:p>
            <a:pPr marL="0" marR="0" lvl="0"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Edit Master text styles</a:t>
            </a:r>
          </a:p>
          <a:p>
            <a:pPr marL="0" marR="0" lvl="1"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Second level</a:t>
            </a:r>
          </a:p>
          <a:p>
            <a:pPr marL="0" marR="0" lvl="2"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Third level</a:t>
            </a:r>
          </a:p>
          <a:p>
            <a:pPr marL="0" marR="0" lvl="3"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Fourth level</a:t>
            </a:r>
          </a:p>
          <a:p>
            <a:pPr marL="0" marR="0" lvl="4" indent="0" algn="l" defTabSz="914192" rtl="0" eaLnBrk="1" fontAlgn="auto" latinLnBrk="0" hangingPunct="1">
              <a:lnSpc>
                <a:spcPct val="90000"/>
              </a:lnSpc>
              <a:spcBef>
                <a:spcPct val="20000"/>
              </a:spcBef>
              <a:spcAft>
                <a:spcPts val="0"/>
              </a:spcAft>
              <a:buClrTx/>
              <a:buSzPct val="90000"/>
              <a:buFont typeface="Wingdings" panose="05000000000000000000" pitchFamily="2" charset="2"/>
              <a:buNone/>
              <a:tabLst/>
            </a:pPr>
            <a:r>
              <a:rPr lang="en-US"/>
              <a:t>Fifth level</a:t>
            </a:r>
            <a:endParaRPr lang="en-US" dirty="0"/>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
        <p:nvSpPr>
          <p:cNvPr id="7" name="Text Placeholder 6"/>
          <p:cNvSpPr>
            <a:spLocks noGrp="1"/>
          </p:cNvSpPr>
          <p:nvPr>
            <p:ph type="body" sz="quarter" idx="11" hasCustomPrompt="1"/>
          </p:nvPr>
        </p:nvSpPr>
        <p:spPr>
          <a:xfrm>
            <a:off x="6546531" y="1187621"/>
            <a:ext cx="5378549" cy="2491644"/>
          </a:xfrm>
          <a:prstGeom prst="rect">
            <a:avLst/>
          </a:prstGeom>
        </p:spPr>
        <p:txBody>
          <a:bodyPr/>
          <a:lstStyle>
            <a:lvl1pPr marL="0" indent="0">
              <a:buNone/>
              <a:defRPr sz="3136"/>
            </a:lvl1pPr>
            <a:lvl2pPr marL="0" indent="0">
              <a:buNone/>
              <a:defRPr sz="2353"/>
            </a:lvl2pPr>
            <a:lvl3pPr marL="225609" indent="0">
              <a:buNone/>
              <a:defRPr sz="1961"/>
            </a:lvl3pPr>
            <a:lvl4pPr marL="448107" indent="0">
              <a:buNone/>
              <a:defRPr sz="1765"/>
            </a:lvl4pPr>
            <a:lvl5pPr marL="673717" indent="0">
              <a:buNone/>
              <a:defRPr sz="176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70709812"/>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2"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3"/>
          <p:cNvSpPr>
            <a:spLocks noGrp="1"/>
          </p:cNvSpPr>
          <p:nvPr>
            <p:ph type="body" sz="quarter" idx="14"/>
          </p:nvPr>
        </p:nvSpPr>
        <p:spPr>
          <a:xfrm>
            <a:off x="6544213" y="1187644"/>
            <a:ext cx="5378548" cy="2057551"/>
          </a:xfrm>
          <a:prstGeom prst="rect">
            <a:avLst/>
          </a:prstGeom>
        </p:spPr>
        <p:txBody>
          <a:bodyPr wrap="square">
            <a:spAutoFit/>
          </a:bodyPr>
          <a:lstStyle>
            <a:lvl1pPr marL="281623" indent="-281623">
              <a:spcBef>
                <a:spcPts val="1200"/>
              </a:spcBef>
              <a:buClr>
                <a:schemeClr val="tx1"/>
              </a:buClr>
              <a:buFont typeface="Arial" panose="020B0604020202020204" pitchFamily="34" charset="0"/>
              <a:buChar char="•"/>
              <a:defRPr sz="3136" b="0" i="0">
                <a:latin typeface="+mj-lt"/>
                <a:cs typeface="Segoe UI Semibold" panose="020B0702040204020203" pitchFamily="34" charset="0"/>
              </a:defRPr>
            </a:lvl1pPr>
            <a:lvl2pPr marL="504120" indent="-222499">
              <a:buFont typeface="Arial" panose="020B0604020202020204" pitchFamily="34" charset="0"/>
              <a:buChar char="•"/>
              <a:defRPr sz="2353" b="0" i="0">
                <a:latin typeface="+mn-lt"/>
                <a:cs typeface="Segoe UI" panose="020B0502040204020203" pitchFamily="34" charset="0"/>
              </a:defRPr>
            </a:lvl2pPr>
            <a:lvl3pPr marL="729730" indent="-225609">
              <a:buFont typeface="Arial" panose="020B0604020202020204" pitchFamily="34" charset="0"/>
              <a:buChar char="•"/>
              <a:tabLst/>
              <a:defRPr sz="1961" b="0" i="0">
                <a:latin typeface="+mn-lt"/>
                <a:cs typeface="Segoe UI" panose="020B0502040204020203" pitchFamily="34" charset="0"/>
              </a:defRPr>
            </a:lvl3pPr>
            <a:lvl4pPr marL="896214" indent="-166485">
              <a:buFont typeface="Arial" panose="020B0604020202020204" pitchFamily="34" charset="0"/>
              <a:buChar char="•"/>
              <a:defRPr sz="1765" b="0" i="0">
                <a:latin typeface="+mn-lt"/>
                <a:cs typeface="Segoe UI" panose="020B0502040204020203" pitchFamily="34" charset="0"/>
              </a:defRPr>
            </a:lvl4pPr>
            <a:lvl5pPr marL="1062699" indent="-166485">
              <a:buFont typeface="Arial" panose="020B0604020202020204" pitchFamily="34" charset="0"/>
              <a:buChar char="•"/>
              <a:tabLst/>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8304970"/>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198082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Graphic left/Text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6364616" y="1189176"/>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1" hasCustomPrompt="1"/>
          </p:nvPr>
        </p:nvSpPr>
        <p:spPr>
          <a:xfrm>
            <a:off x="6364616" y="6082970"/>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120850732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146256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Graphic right/Text left">
    <p:spTree>
      <p:nvGrpSpPr>
        <p:cNvPr id="1" name=""/>
        <p:cNvGrpSpPr/>
        <p:nvPr/>
      </p:nvGrpSpPr>
      <p:grpSpPr>
        <a:xfrm>
          <a:off x="0" y="0"/>
          <a:ext cx="0" cy="0"/>
          <a:chOff x="0" y="0"/>
          <a:chExt cx="0" cy="0"/>
        </a:xfrm>
      </p:grpSpPr>
      <p:sp>
        <p:nvSpPr>
          <p:cNvPr id="2" name="Title 1"/>
          <p:cNvSpPr>
            <a:spLocks noGrp="1"/>
          </p:cNvSpPr>
          <p:nvPr>
            <p:ph type="title"/>
          </p:nvPr>
        </p:nvSpPr>
        <p:spPr>
          <a:xfrm>
            <a:off x="269240" y="289512"/>
            <a:ext cx="11655840" cy="899665"/>
          </a:xfrm>
        </p:spPr>
        <p:txBody>
          <a:bodyPr/>
          <a:lstStyle/>
          <a:p>
            <a:r>
              <a:rPr lang="en-US"/>
              <a:t>Click to edit Master title style</a:t>
            </a:r>
          </a:p>
        </p:txBody>
      </p:sp>
      <p:sp>
        <p:nvSpPr>
          <p:cNvPr id="3" name="Text Placeholder 3"/>
          <p:cNvSpPr>
            <a:spLocks noGrp="1"/>
          </p:cNvSpPr>
          <p:nvPr>
            <p:ph type="body" sz="quarter" idx="10"/>
          </p:nvPr>
        </p:nvSpPr>
        <p:spPr>
          <a:xfrm>
            <a:off x="269240" y="1187643"/>
            <a:ext cx="5557834" cy="4482760"/>
          </a:xfrm>
          <a:prstGeom prst="rect">
            <a:avLst/>
          </a:prstGeom>
        </p:spPr>
        <p:txBody>
          <a:bodyPr wrap="square" lIns="182880" tIns="146304" rIns="182880" bIns="146304" anchor="t" anchorCtr="0">
            <a:noAutofit/>
          </a:bodyPr>
          <a:lstStyle>
            <a:lvl1pPr marL="0" indent="0">
              <a:spcBef>
                <a:spcPts val="1765"/>
              </a:spcBef>
              <a:buNone/>
              <a:defRPr sz="2745" b="0" i="0">
                <a:gradFill>
                  <a:gsLst>
                    <a:gs pos="1250">
                      <a:schemeClr val="accent1"/>
                    </a:gs>
                    <a:gs pos="100000">
                      <a:schemeClr val="accent1"/>
                    </a:gs>
                  </a:gsLst>
                  <a:lin ang="5400000" scaled="0"/>
                </a:gradFill>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225609" indent="0">
              <a:buNone/>
              <a:defRPr sz="1961" b="0" i="0">
                <a:latin typeface="+mn-lt"/>
                <a:cs typeface="Segoe UI" panose="020B0502040204020203" pitchFamily="34" charset="0"/>
              </a:defRPr>
            </a:lvl3pPr>
            <a:lvl4pPr marL="448107" indent="0">
              <a:buNone/>
              <a:defRPr sz="1765" b="0" i="0">
                <a:latin typeface="+mn-lt"/>
                <a:cs typeface="Segoe UI" panose="020B0502040204020203" pitchFamily="34" charset="0"/>
              </a:defRPr>
            </a:lvl4pPr>
            <a:lvl5pPr marL="673717" indent="0">
              <a:buNone/>
              <a:defRPr sz="1765" b="0" i="0">
                <a:latin typeface="+mn-lt"/>
                <a:cs typeface="Segoe UI" panose="020B0502040204020203"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11" hasCustomPrompt="1"/>
          </p:nvPr>
        </p:nvSpPr>
        <p:spPr>
          <a:xfrm>
            <a:off x="269240" y="6081381"/>
            <a:ext cx="5557834" cy="485518"/>
          </a:xfrm>
        </p:spPr>
        <p:txBody>
          <a:bodyPr anchor="b" anchorCtr="0"/>
          <a:lstStyle>
            <a:lvl1pPr marL="0" indent="0">
              <a:buNone/>
              <a:defRPr sz="1371">
                <a:latin typeface="+mn-lt"/>
              </a:defRPr>
            </a:lvl1pPr>
          </a:lstStyle>
          <a:p>
            <a:pPr lvl="0"/>
            <a:r>
              <a:rPr lang="en-US" dirty="0"/>
              <a:t>Click to add Source text.</a:t>
            </a:r>
          </a:p>
        </p:txBody>
      </p:sp>
    </p:spTree>
    <p:extLst>
      <p:ext uri="{BB962C8B-B14F-4D97-AF65-F5344CB8AC3E}">
        <p14:creationId xmlns:p14="http://schemas.microsoft.com/office/powerpoint/2010/main" val="207887045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Large or multiple image/text bel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3"/>
          <p:cNvSpPr>
            <a:spLocks noGrp="1"/>
          </p:cNvSpPr>
          <p:nvPr>
            <p:ph type="body" sz="quarter" idx="10"/>
          </p:nvPr>
        </p:nvSpPr>
        <p:spPr>
          <a:xfrm>
            <a:off x="269241" y="5491047"/>
            <a:ext cx="11655077" cy="1075862"/>
          </a:xfrm>
          <a:prstGeom prst="rect">
            <a:avLst/>
          </a:prstGeom>
        </p:spPr>
        <p:txBody>
          <a:bodyPr wrap="square" lIns="182880" tIns="146304" rIns="182880" bIns="146304" anchor="t" anchorCtr="0">
            <a:spAutoFit/>
          </a:bodyPr>
          <a:lstStyle>
            <a:lvl1pPr marL="0" indent="0">
              <a:buNone/>
              <a:defRPr sz="2745" b="0" i="0">
                <a:latin typeface="+mj-lt"/>
                <a:cs typeface="Segoe UI" panose="020B0502040204020203" pitchFamily="34" charset="0"/>
              </a:defRPr>
            </a:lvl1pPr>
            <a:lvl2pPr marL="0" indent="0">
              <a:buNone/>
              <a:defRPr sz="2353" b="0" i="0">
                <a:latin typeface="+mn-lt"/>
                <a:cs typeface="Segoe UI" panose="020B0502040204020203" pitchFamily="34" charset="0"/>
              </a:defRPr>
            </a:lvl2pPr>
            <a:lvl3pPr marL="448107" indent="0">
              <a:buNone/>
              <a:defRPr sz="1961" b="0" i="0">
                <a:latin typeface="Segoe UI" panose="020B0502040204020203" pitchFamily="34" charset="0"/>
                <a:cs typeface="Segoe UI" panose="020B0502040204020203" pitchFamily="34" charset="0"/>
              </a:defRPr>
            </a:lvl3pPr>
            <a:lvl4pPr marL="672161" indent="0">
              <a:buNone/>
              <a:defRPr sz="1961" b="0" i="0">
                <a:latin typeface="Segoe UI" panose="020B0502040204020203" pitchFamily="34" charset="0"/>
                <a:cs typeface="Segoe UI" panose="020B0502040204020203" pitchFamily="34" charset="0"/>
              </a:defRPr>
            </a:lvl4pPr>
            <a:lvl5pPr marL="896214" indent="0">
              <a:buNone/>
              <a:defRPr sz="1961" b="0" i="0">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228426868"/>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tep by step">
    <p:spTree>
      <p:nvGrpSpPr>
        <p:cNvPr id="1" name=""/>
        <p:cNvGrpSpPr/>
        <p:nvPr/>
      </p:nvGrpSpPr>
      <p:grpSpPr>
        <a:xfrm>
          <a:off x="0" y="0"/>
          <a:ext cx="0" cy="0"/>
          <a:chOff x="0" y="0"/>
          <a:chExt cx="0" cy="0"/>
        </a:xfrm>
      </p:grpSpPr>
      <p:cxnSp>
        <p:nvCxnSpPr>
          <p:cNvPr id="4" name="Straight Connector 3"/>
          <p:cNvCxnSpPr/>
          <p:nvPr userDrawn="1"/>
        </p:nvCxnSpPr>
        <p:spPr>
          <a:xfrm>
            <a:off x="4213197" y="1366953"/>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7978181" y="1366786"/>
            <a:ext cx="0" cy="502098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a:cxnSpLocks/>
          </p:cNvCxnSpPr>
          <p:nvPr userDrawn="1"/>
        </p:nvCxnSpPr>
        <p:spPr>
          <a:xfrm flipH="1">
            <a:off x="447594" y="3877276"/>
            <a:ext cx="11296195" cy="0"/>
          </a:xfrm>
          <a:prstGeom prst="line">
            <a:avLst/>
          </a:prstGeom>
          <a:ln>
            <a:solidFill>
              <a:schemeClr val="accent6"/>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p>
        </p:txBody>
      </p:sp>
      <p:sp>
        <p:nvSpPr>
          <p:cNvPr id="8" name="Text Placeholder 7"/>
          <p:cNvSpPr>
            <a:spLocks noGrp="1"/>
          </p:cNvSpPr>
          <p:nvPr>
            <p:ph type="body" sz="quarter" idx="16"/>
          </p:nvPr>
        </p:nvSpPr>
        <p:spPr>
          <a:xfrm>
            <a:off x="448213" y="1635916"/>
            <a:ext cx="3764984" cy="567015"/>
          </a:xfrm>
          <a:prstGeom prst="rect">
            <a:avLst/>
          </a:prstGeom>
        </p:spPr>
        <p:txBody>
          <a:bodyPr>
            <a:spAutoFit/>
          </a:bodyPr>
          <a:lstStyle>
            <a:lvl1pPr marL="0" indent="0">
              <a:buNone/>
              <a:defRPr sz="1961">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Edit Master text styles</a:t>
            </a:r>
          </a:p>
        </p:txBody>
      </p:sp>
      <p:sp>
        <p:nvSpPr>
          <p:cNvPr id="10" name="Text Placeholder 9"/>
          <p:cNvSpPr>
            <a:spLocks noGrp="1"/>
          </p:cNvSpPr>
          <p:nvPr>
            <p:ph type="body" sz="quarter" idx="17"/>
          </p:nvPr>
        </p:nvSpPr>
        <p:spPr>
          <a:xfrm>
            <a:off x="4213197"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2" name="Text Placeholder 11"/>
          <p:cNvSpPr>
            <a:spLocks noGrp="1"/>
          </p:cNvSpPr>
          <p:nvPr>
            <p:ph type="body" sz="quarter" idx="18"/>
          </p:nvPr>
        </p:nvSpPr>
        <p:spPr>
          <a:xfrm>
            <a:off x="7978181" y="1635916"/>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4" name="Text Placeholder 13"/>
          <p:cNvSpPr>
            <a:spLocks noGrp="1"/>
          </p:cNvSpPr>
          <p:nvPr>
            <p:ph type="body" sz="quarter" idx="19"/>
          </p:nvPr>
        </p:nvSpPr>
        <p:spPr>
          <a:xfrm>
            <a:off x="448213"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6" name="Text Placeholder 15"/>
          <p:cNvSpPr>
            <a:spLocks noGrp="1"/>
          </p:cNvSpPr>
          <p:nvPr>
            <p:ph type="body" sz="quarter" idx="20"/>
          </p:nvPr>
        </p:nvSpPr>
        <p:spPr>
          <a:xfrm>
            <a:off x="4213197"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
        <p:nvSpPr>
          <p:cNvPr id="18" name="Text Placeholder 17"/>
          <p:cNvSpPr>
            <a:spLocks noGrp="1"/>
          </p:cNvSpPr>
          <p:nvPr>
            <p:ph type="body" sz="quarter" idx="21"/>
          </p:nvPr>
        </p:nvSpPr>
        <p:spPr>
          <a:xfrm>
            <a:off x="7978181" y="3877272"/>
            <a:ext cx="3764984" cy="567015"/>
          </a:xfrm>
          <a:prstGeom prst="rect">
            <a:avLst/>
          </a:prstGeom>
        </p:spPr>
        <p:txBody>
          <a:bodyPr>
            <a:spAutoFit/>
          </a:bodyPr>
          <a:lstStyle>
            <a:lvl1pPr marL="0" indent="0">
              <a:buNone/>
              <a:defRPr sz="1961">
                <a:latin typeface="+mn-lt"/>
              </a:defRPr>
            </a:lvl1pPr>
          </a:lstStyle>
          <a:p>
            <a:pPr lvl="0"/>
            <a:r>
              <a:rPr lang="en-US"/>
              <a:t>Edit Master text styles</a:t>
            </a:r>
          </a:p>
        </p:txBody>
      </p:sp>
    </p:spTree>
    <p:extLst>
      <p:ext uri="{BB962C8B-B14F-4D97-AF65-F5344CB8AC3E}">
        <p14:creationId xmlns:p14="http://schemas.microsoft.com/office/powerpoint/2010/main" val="57584956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ogo slide">
    <p:spTree>
      <p:nvGrpSpPr>
        <p:cNvPr id="1" name=""/>
        <p:cNvGrpSpPr/>
        <p:nvPr/>
      </p:nvGrpSpPr>
      <p:grpSpPr>
        <a:xfrm>
          <a:off x="0" y="0"/>
          <a:ext cx="0" cy="0"/>
          <a:chOff x="0" y="0"/>
          <a:chExt cx="0" cy="0"/>
        </a:xfrm>
      </p:grpSpPr>
      <p:cxnSp>
        <p:nvCxnSpPr>
          <p:cNvPr id="3" name="Straight Connector 2"/>
          <p:cNvCxnSpPr>
            <a:cxnSpLocks/>
          </p:cNvCxnSpPr>
          <p:nvPr userDrawn="1"/>
        </p:nvCxnSpPr>
        <p:spPr>
          <a:xfrm flipH="1">
            <a:off x="447594" y="3877276"/>
            <a:ext cx="11296195" cy="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userDrawn="1"/>
        </p:nvCxnSpPr>
        <p:spPr>
          <a:xfrm>
            <a:off x="3271331" y="1366953"/>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6095069"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918807" y="1366786"/>
            <a:ext cx="0" cy="5020980"/>
          </a:xfrm>
          <a:prstGeom prst="line">
            <a:avLst/>
          </a:prstGeom>
          <a:ln>
            <a:solidFill>
              <a:schemeClr val="bg2">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7" name="Title 6"/>
          <p:cNvSpPr>
            <a:spLocks noGrp="1"/>
          </p:cNvSpPr>
          <p:nvPr>
            <p:ph type="title"/>
          </p:nvPr>
        </p:nvSpPr>
        <p:spPr/>
        <p:txBody>
          <a:bodyPr/>
          <a:lstStyle/>
          <a:p>
            <a:r>
              <a:rPr lang="en-US"/>
              <a:t>Click to edit Master title style</a:t>
            </a:r>
          </a:p>
        </p:txBody>
      </p:sp>
      <p:sp>
        <p:nvSpPr>
          <p:cNvPr id="11" name="Content Placeholder 10"/>
          <p:cNvSpPr>
            <a:spLocks noGrp="1"/>
          </p:cNvSpPr>
          <p:nvPr>
            <p:ph sz="quarter" idx="10" hasCustomPrompt="1"/>
          </p:nvPr>
        </p:nvSpPr>
        <p:spPr>
          <a:xfrm>
            <a:off x="627497" y="1546261"/>
            <a:ext cx="2420347" cy="2151725"/>
          </a:xfrm>
        </p:spPr>
        <p:txBody>
          <a:bodyPr anchor="ctr" anchorCtr="0">
            <a:noAutofit/>
          </a:bodyPr>
          <a:lstStyle>
            <a:lvl1pPr marL="0" indent="0" algn="ctr">
              <a:buNone/>
              <a:defRPr sz="2353" baseline="0"/>
            </a:lvl1pPr>
          </a:lstStyle>
          <a:p>
            <a:pPr lvl="0"/>
            <a:r>
              <a:rPr lang="en-US" dirty="0"/>
              <a:t>Click to insert graphic</a:t>
            </a:r>
          </a:p>
        </p:txBody>
      </p:sp>
      <p:sp>
        <p:nvSpPr>
          <p:cNvPr id="13" name="Content Placeholder 12"/>
          <p:cNvSpPr>
            <a:spLocks noGrp="1"/>
          </p:cNvSpPr>
          <p:nvPr>
            <p:ph sz="quarter" idx="11" hasCustomPrompt="1"/>
          </p:nvPr>
        </p:nvSpPr>
        <p:spPr>
          <a:xfrm>
            <a:off x="3466177"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6" name="Content Placeholder 15"/>
          <p:cNvSpPr>
            <a:spLocks noGrp="1"/>
          </p:cNvSpPr>
          <p:nvPr>
            <p:ph sz="quarter" idx="12" hasCustomPrompt="1"/>
          </p:nvPr>
        </p:nvSpPr>
        <p:spPr>
          <a:xfrm>
            <a:off x="6304856"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18" name="Content Placeholder 17"/>
          <p:cNvSpPr>
            <a:spLocks noGrp="1"/>
          </p:cNvSpPr>
          <p:nvPr>
            <p:ph sz="quarter" idx="13" hasCustomPrompt="1"/>
          </p:nvPr>
        </p:nvSpPr>
        <p:spPr>
          <a:xfrm>
            <a:off x="9143533" y="1546261"/>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0" name="Content Placeholder 19"/>
          <p:cNvSpPr>
            <a:spLocks noGrp="1"/>
          </p:cNvSpPr>
          <p:nvPr>
            <p:ph sz="quarter" idx="14" hasCustomPrompt="1"/>
          </p:nvPr>
        </p:nvSpPr>
        <p:spPr>
          <a:xfrm>
            <a:off x="627497" y="4056580"/>
            <a:ext cx="2420347" cy="2151725"/>
          </a:xfrm>
        </p:spPr>
        <p:txBody>
          <a:bodyPr anchor="ctr" anchorCtr="0">
            <a:noAutofit/>
          </a:bodyPr>
          <a:lstStyle>
            <a:lvl1pPr marL="0" indent="0" algn="ctr">
              <a:buNone/>
              <a:defRPr sz="2353"/>
            </a:lvl1pPr>
          </a:lstStyle>
          <a:p>
            <a:pPr lvl="0"/>
            <a:r>
              <a:rPr lang="en-US" dirty="0"/>
              <a:t>Click to insert graphic</a:t>
            </a:r>
          </a:p>
        </p:txBody>
      </p:sp>
      <p:sp>
        <p:nvSpPr>
          <p:cNvPr id="22" name="Content Placeholder 21"/>
          <p:cNvSpPr>
            <a:spLocks noGrp="1"/>
          </p:cNvSpPr>
          <p:nvPr>
            <p:ph sz="quarter" idx="15" hasCustomPrompt="1"/>
          </p:nvPr>
        </p:nvSpPr>
        <p:spPr>
          <a:xfrm>
            <a:off x="3466177" y="4658850"/>
            <a:ext cx="2420347" cy="947182"/>
          </a:xfrm>
        </p:spPr>
        <p:txBody>
          <a:bodyPr anchor="ctr" anchorCtr="0"/>
          <a:lstStyle>
            <a:lvl1pPr marL="0" indent="0" algn="ctr">
              <a:buNone/>
              <a:defRPr sz="2353"/>
            </a:lvl1pPr>
          </a:lstStyle>
          <a:p>
            <a:pPr lvl="0"/>
            <a:r>
              <a:rPr lang="en-US" dirty="0"/>
              <a:t>Click to insert graphic</a:t>
            </a:r>
          </a:p>
        </p:txBody>
      </p:sp>
      <p:sp>
        <p:nvSpPr>
          <p:cNvPr id="24" name="Content Placeholder 23"/>
          <p:cNvSpPr>
            <a:spLocks noGrp="1"/>
          </p:cNvSpPr>
          <p:nvPr>
            <p:ph sz="quarter" idx="16" hasCustomPrompt="1"/>
          </p:nvPr>
        </p:nvSpPr>
        <p:spPr>
          <a:xfrm>
            <a:off x="6304856" y="4658850"/>
            <a:ext cx="2420347" cy="947182"/>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9143533" y="4658850"/>
            <a:ext cx="2420347" cy="947182"/>
          </a:xfrm>
        </p:spPr>
        <p:txBody>
          <a:bodyPr anchor="ctr" anchorCtr="0"/>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181680691"/>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Quotes + Logos">
    <p:spTree>
      <p:nvGrpSpPr>
        <p:cNvPr id="1" name=""/>
        <p:cNvGrpSpPr/>
        <p:nvPr/>
      </p:nvGrpSpPr>
      <p:grpSpPr>
        <a:xfrm>
          <a:off x="0" y="0"/>
          <a:ext cx="0" cy="0"/>
          <a:chOff x="0" y="0"/>
          <a:chExt cx="0" cy="0"/>
        </a:xfrm>
      </p:grpSpPr>
      <p:sp>
        <p:nvSpPr>
          <p:cNvPr id="7" name="Title 6"/>
          <p:cNvSpPr>
            <a:spLocks noGrp="1"/>
          </p:cNvSpPr>
          <p:nvPr>
            <p:ph type="title"/>
          </p:nvPr>
        </p:nvSpPr>
        <p:spPr>
          <a:xfrm>
            <a:off x="269240" y="289512"/>
            <a:ext cx="11655840" cy="899665"/>
          </a:xfrm>
        </p:spPr>
        <p:txBody>
          <a:bodyPr/>
          <a:lstStyle/>
          <a:p>
            <a:r>
              <a:rPr lang="en-US"/>
              <a:t>Click to edit Master title style</a:t>
            </a:r>
          </a:p>
        </p:txBody>
      </p:sp>
      <p:sp>
        <p:nvSpPr>
          <p:cNvPr id="11" name="Content Placeholder 10"/>
          <p:cNvSpPr>
            <a:spLocks noGrp="1"/>
          </p:cNvSpPr>
          <p:nvPr>
            <p:ph sz="quarter" idx="10" hasCustomPrompt="1"/>
          </p:nvPr>
        </p:nvSpPr>
        <p:spPr>
          <a:xfrm>
            <a:off x="2062132" y="1277281"/>
            <a:ext cx="3944269" cy="1703449"/>
          </a:xfrm>
        </p:spPr>
        <p:txBody>
          <a:bodyPr anchor="ctr" anchorCtr="0">
            <a:noAutofit/>
          </a:bodyPr>
          <a:lstStyle>
            <a:lvl1pPr marL="99579" indent="-99579" algn="l">
              <a:spcBef>
                <a:spcPts val="1175"/>
              </a:spcBef>
              <a:buNone/>
              <a:defRPr sz="1765" baseline="0">
                <a:latin typeface="+mn-lt"/>
              </a:defRPr>
            </a:lvl1pPr>
            <a:lvl2pPr marL="99579" indent="0" algn="l">
              <a:spcBef>
                <a:spcPts val="1175"/>
              </a:spcBef>
              <a:buFont typeface="Segoe UI" panose="020B0502040204020203" pitchFamily="34" charset="0"/>
              <a:buChar char="—"/>
              <a:defRPr sz="1371" baseline="0">
                <a:gradFill>
                  <a:gsLst>
                    <a:gs pos="1250">
                      <a:schemeClr val="accent1"/>
                    </a:gs>
                    <a:gs pos="100000">
                      <a:schemeClr val="accent1"/>
                    </a:gs>
                  </a:gsLst>
                  <a:lin ang="5400000" scaled="0"/>
                </a:gradFill>
                <a:latin typeface="+mj-lt"/>
              </a:defRPr>
            </a:lvl2pPr>
            <a:lvl3pPr marL="558579" indent="0">
              <a:buNone/>
              <a:defRPr/>
            </a:lvl3pPr>
            <a:lvl4pPr>
              <a:defRPr/>
            </a:lvl4pPr>
            <a:lvl5pPr>
              <a:defRPr/>
            </a:lvl5pPr>
          </a:lstStyle>
          <a:p>
            <a:pPr lvl="0"/>
            <a:r>
              <a:rPr lang="en-US" dirty="0"/>
              <a:t>“Click to type quote here. (Include quote marks.)”</a:t>
            </a:r>
          </a:p>
          <a:p>
            <a:pPr lvl="1"/>
            <a:r>
              <a:rPr lang="en-US" dirty="0"/>
              <a:t>Second level for quote’s credit</a:t>
            </a:r>
          </a:p>
        </p:txBody>
      </p:sp>
      <p:sp>
        <p:nvSpPr>
          <p:cNvPr id="13" name="Content Placeholder 12"/>
          <p:cNvSpPr>
            <a:spLocks noGrp="1"/>
          </p:cNvSpPr>
          <p:nvPr>
            <p:ph sz="quarter" idx="11" hasCustomPrompt="1"/>
          </p:nvPr>
        </p:nvSpPr>
        <p:spPr>
          <a:xfrm>
            <a:off x="2062132"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6" name="Content Placeholder 15"/>
          <p:cNvSpPr>
            <a:spLocks noGrp="1"/>
          </p:cNvSpPr>
          <p:nvPr>
            <p:ph sz="quarter" idx="12" hasCustomPrompt="1"/>
          </p:nvPr>
        </p:nvSpPr>
        <p:spPr>
          <a:xfrm>
            <a:off x="2062132"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18" name="Content Placeholder 17"/>
          <p:cNvSpPr>
            <a:spLocks noGrp="1"/>
          </p:cNvSpPr>
          <p:nvPr>
            <p:ph sz="quarter" idx="13" hasCustomPrompt="1"/>
          </p:nvPr>
        </p:nvSpPr>
        <p:spPr>
          <a:xfrm>
            <a:off x="7978498" y="1277281"/>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0" name="Content Placeholder 19"/>
          <p:cNvSpPr>
            <a:spLocks noGrp="1"/>
          </p:cNvSpPr>
          <p:nvPr>
            <p:ph sz="quarter" idx="14" hasCustomPrompt="1"/>
          </p:nvPr>
        </p:nvSpPr>
        <p:spPr>
          <a:xfrm>
            <a:off x="7980858" y="3070365"/>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2" name="Content Placeholder 21"/>
          <p:cNvSpPr>
            <a:spLocks noGrp="1"/>
          </p:cNvSpPr>
          <p:nvPr>
            <p:ph sz="quarter" idx="15" hasCustomPrompt="1"/>
          </p:nvPr>
        </p:nvSpPr>
        <p:spPr>
          <a:xfrm>
            <a:off x="7978498" y="4863448"/>
            <a:ext cx="3944269" cy="1703449"/>
          </a:xfrm>
        </p:spPr>
        <p:txBody>
          <a:bodyPr anchor="ctr" anchorCtr="0">
            <a:noAutofit/>
          </a:bodyPr>
          <a:lstStyle>
            <a:lvl1pPr marL="99579" indent="-99579" algn="l">
              <a:spcBef>
                <a:spcPts val="1175"/>
              </a:spcBef>
              <a:buNone/>
              <a:defRPr sz="1765">
                <a:latin typeface="+mn-lt"/>
              </a:defRPr>
            </a:lvl1pPr>
            <a:lvl2pPr marL="99579" indent="0" algn="l">
              <a:spcBef>
                <a:spcPts val="1175"/>
              </a:spcBef>
              <a:buFont typeface="Segoe UI" panose="020B0502040204020203" pitchFamily="34" charset="0"/>
              <a:buChar char="—"/>
              <a:defRPr sz="1371">
                <a:gradFill>
                  <a:gsLst>
                    <a:gs pos="1250">
                      <a:schemeClr val="accent1"/>
                    </a:gs>
                    <a:gs pos="100000">
                      <a:schemeClr val="accent1"/>
                    </a:gs>
                  </a:gsLst>
                  <a:lin ang="5400000" scaled="0"/>
                </a:gradFill>
                <a:latin typeface="+mj-lt"/>
              </a:defRPr>
            </a:lvl2pPr>
          </a:lstStyle>
          <a:p>
            <a:pPr lvl="0"/>
            <a:r>
              <a:rPr lang="en-US" dirty="0"/>
              <a:t>“Click to type quote here. (Include quote marks.)”</a:t>
            </a:r>
          </a:p>
          <a:p>
            <a:pPr lvl="1"/>
            <a:r>
              <a:rPr lang="en-US" dirty="0"/>
              <a:t>Second level for quote’s credit</a:t>
            </a:r>
          </a:p>
        </p:txBody>
      </p:sp>
      <p:sp>
        <p:nvSpPr>
          <p:cNvPr id="24" name="Content Placeholder 23"/>
          <p:cNvSpPr>
            <a:spLocks noGrp="1"/>
          </p:cNvSpPr>
          <p:nvPr>
            <p:ph sz="quarter" idx="16" hasCustomPrompt="1"/>
          </p:nvPr>
        </p:nvSpPr>
        <p:spPr>
          <a:xfrm>
            <a:off x="269303" y="1498300"/>
            <a:ext cx="1703207" cy="1273041"/>
          </a:xfrm>
        </p:spPr>
        <p:txBody>
          <a:bodyPr anchor="ctr" anchorCtr="0"/>
          <a:lstStyle>
            <a:lvl1pPr marL="0" indent="0" algn="ctr">
              <a:buNone/>
              <a:defRPr sz="2353"/>
            </a:lvl1pPr>
          </a:lstStyle>
          <a:p>
            <a:pPr lvl="0"/>
            <a:r>
              <a:rPr lang="en-US" dirty="0"/>
              <a:t>Click to insert graphic</a:t>
            </a:r>
          </a:p>
        </p:txBody>
      </p:sp>
      <p:sp>
        <p:nvSpPr>
          <p:cNvPr id="26" name="Content Placeholder 25"/>
          <p:cNvSpPr>
            <a:spLocks noGrp="1"/>
          </p:cNvSpPr>
          <p:nvPr>
            <p:ph sz="quarter" idx="17" hasCustomPrompt="1"/>
          </p:nvPr>
        </p:nvSpPr>
        <p:spPr>
          <a:xfrm>
            <a:off x="269303" y="3291383"/>
            <a:ext cx="1703207" cy="1273041"/>
          </a:xfrm>
        </p:spPr>
        <p:txBody>
          <a:bodyPr anchor="ctr" anchorCtr="0"/>
          <a:lstStyle>
            <a:lvl1pPr marL="0" indent="0" algn="ctr">
              <a:buNone/>
              <a:defRPr sz="2353"/>
            </a:lvl1pPr>
          </a:lstStyle>
          <a:p>
            <a:pPr lvl="0"/>
            <a:r>
              <a:rPr lang="en-US" dirty="0"/>
              <a:t>Click to insert graphic</a:t>
            </a:r>
          </a:p>
        </p:txBody>
      </p:sp>
      <p:sp>
        <p:nvSpPr>
          <p:cNvPr id="6" name="Content Placeholder 5"/>
          <p:cNvSpPr>
            <a:spLocks noGrp="1"/>
          </p:cNvSpPr>
          <p:nvPr>
            <p:ph sz="quarter" idx="18" hasCustomPrompt="1"/>
          </p:nvPr>
        </p:nvSpPr>
        <p:spPr>
          <a:xfrm>
            <a:off x="269303" y="4863448"/>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9" name="Content Placeholder 8"/>
          <p:cNvSpPr>
            <a:spLocks noGrp="1"/>
          </p:cNvSpPr>
          <p:nvPr>
            <p:ph sz="quarter" idx="19" hasCustomPrompt="1"/>
          </p:nvPr>
        </p:nvSpPr>
        <p:spPr>
          <a:xfrm>
            <a:off x="6185641" y="1277281"/>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2" name="Content Placeholder 11"/>
          <p:cNvSpPr>
            <a:spLocks noGrp="1"/>
          </p:cNvSpPr>
          <p:nvPr>
            <p:ph sz="quarter" idx="20" hasCustomPrompt="1"/>
          </p:nvPr>
        </p:nvSpPr>
        <p:spPr>
          <a:xfrm>
            <a:off x="6185641" y="3070365"/>
            <a:ext cx="1703207" cy="1703449"/>
          </a:xfrm>
        </p:spPr>
        <p:txBody>
          <a:bodyPr anchor="ctr" anchorCtr="0">
            <a:noAutofit/>
          </a:bodyPr>
          <a:lstStyle>
            <a:lvl1pPr marL="0" indent="0" algn="ctr">
              <a:buNone/>
              <a:defRPr sz="2353"/>
            </a:lvl1pPr>
          </a:lstStyle>
          <a:p>
            <a:pPr lvl="0"/>
            <a:r>
              <a:rPr lang="en-US" dirty="0"/>
              <a:t>Click to insert graphic</a:t>
            </a:r>
          </a:p>
        </p:txBody>
      </p:sp>
      <p:sp>
        <p:nvSpPr>
          <p:cNvPr id="17" name="Content Placeholder 16"/>
          <p:cNvSpPr>
            <a:spLocks noGrp="1"/>
          </p:cNvSpPr>
          <p:nvPr>
            <p:ph sz="quarter" idx="21" hasCustomPrompt="1"/>
          </p:nvPr>
        </p:nvSpPr>
        <p:spPr>
          <a:xfrm>
            <a:off x="6185641" y="4863448"/>
            <a:ext cx="1703207" cy="1703449"/>
          </a:xfrm>
        </p:spPr>
        <p:txBody>
          <a:bodyPr anchor="ctr" anchorCtr="0">
            <a:noAutofit/>
          </a:bodyPr>
          <a:lstStyle>
            <a:lvl1pPr marL="0" indent="0" algn="ctr">
              <a:buNone/>
              <a:defRPr sz="2353"/>
            </a:lvl1pPr>
          </a:lstStyle>
          <a:p>
            <a:pPr lvl="0"/>
            <a:r>
              <a:rPr lang="en-US" dirty="0"/>
              <a:t>Click to insert graphic</a:t>
            </a:r>
          </a:p>
        </p:txBody>
      </p:sp>
    </p:spTree>
    <p:extLst>
      <p:ext uri="{BB962C8B-B14F-4D97-AF65-F5344CB8AC3E}">
        <p14:creationId xmlns:p14="http://schemas.microsoft.com/office/powerpoint/2010/main" val="228240084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86"/>
            <a:ext cx="9859116" cy="1158793"/>
          </a:xfrm>
          <a:noFill/>
        </p:spPr>
        <p:txBody>
          <a:bodyPr tIns="91440" bIns="91440" anchor="t" anchorCtr="0">
            <a:spAutoFit/>
          </a:bodyPr>
          <a:lstStyle>
            <a:lvl1pPr>
              <a:defRPr sz="7056" b="0" i="0" spc="-98" baseline="0">
                <a:gradFill>
                  <a:gsLst>
                    <a:gs pos="0">
                      <a:schemeClr val="tx1"/>
                    </a:gs>
                    <a:gs pos="100000">
                      <a:schemeClr val="tx1"/>
                    </a:gs>
                  </a:gsLst>
                  <a:lin ang="5400000" scaled="0"/>
                </a:gradFill>
                <a:latin typeface="+mj-lt"/>
                <a:cs typeface="Segoe UI" panose="020B0502040204020203" pitchFamily="34" charset="0"/>
              </a:defRPr>
            </a:lvl1pPr>
          </a:lstStyle>
          <a:p>
            <a:r>
              <a:rPr lang="en-US" dirty="0"/>
              <a:t>Demo title</a:t>
            </a:r>
          </a:p>
        </p:txBody>
      </p:sp>
      <p:sp>
        <p:nvSpPr>
          <p:cNvPr id="5" name="Text Placeholder 4"/>
          <p:cNvSpPr>
            <a:spLocks noGrp="1"/>
          </p:cNvSpPr>
          <p:nvPr>
            <p:ph type="body" sz="quarter" idx="12" hasCustomPrompt="1"/>
          </p:nvPr>
        </p:nvSpPr>
        <p:spPr>
          <a:xfrm>
            <a:off x="269241" y="3877277"/>
            <a:ext cx="9860674" cy="724246"/>
          </a:xfrm>
          <a:prstGeom prst="rect">
            <a:avLst/>
          </a:prstGeom>
          <a:noFill/>
        </p:spPr>
        <p:txBody>
          <a:bodyPr lIns="182880" tIns="146304" rIns="182880" bIns="146304">
            <a:spAutoFit/>
          </a:bodyPr>
          <a:lstStyle>
            <a:lvl1pPr marL="0" indent="0">
              <a:spcBef>
                <a:spcPts val="0"/>
              </a:spcBef>
              <a:buNone/>
              <a:defRPr sz="3136" b="0" i="0" spc="0" baseline="0">
                <a:gradFill>
                  <a:gsLst>
                    <a:gs pos="0">
                      <a:schemeClr val="tx1"/>
                    </a:gs>
                    <a:gs pos="100000">
                      <a:schemeClr val="tx1"/>
                    </a:gs>
                  </a:gsLst>
                  <a:lin ang="5400000" scaled="0"/>
                </a:gradFill>
                <a:latin typeface="+mj-lt"/>
                <a:cs typeface="Segoe UI Semibold" panose="020B0702040204020203" pitchFamily="34" charset="0"/>
              </a:defRPr>
            </a:lvl1pPr>
          </a:lstStyle>
          <a:p>
            <a:pPr lvl="0"/>
            <a:r>
              <a:rPr lang="en-US" dirty="0"/>
              <a:t>Speaker Name</a:t>
            </a:r>
          </a:p>
        </p:txBody>
      </p:sp>
    </p:spTree>
    <p:extLst>
      <p:ext uri="{BB962C8B-B14F-4D97-AF65-F5344CB8AC3E}">
        <p14:creationId xmlns:p14="http://schemas.microsoft.com/office/powerpoint/2010/main" val="386225791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86"/>
            <a:ext cx="9859116" cy="1158793"/>
          </a:xfrm>
          <a:noFill/>
        </p:spPr>
        <p:txBody>
          <a:bodyPr tIns="91440" bIns="91440" anchor="t" anchorCtr="0">
            <a:spAutoFit/>
          </a:bodyPr>
          <a:lstStyle>
            <a:lvl1pPr>
              <a:defRPr lang="en-US" sz="7056" b="0" i="0" kern="1200" cap="none" spc="-98" baseline="0" dirty="0">
                <a:ln w="3175">
                  <a:noFill/>
                </a:ln>
                <a:gradFill>
                  <a:gsLst>
                    <a:gs pos="0">
                      <a:schemeClr val="tx1"/>
                    </a:gs>
                    <a:gs pos="100000">
                      <a:schemeClr val="tx1"/>
                    </a:gs>
                  </a:gsLst>
                  <a:lin ang="5400000" scaled="0"/>
                </a:gradFill>
                <a:effectLst/>
                <a:latin typeface="+mj-lt"/>
                <a:ea typeface="+mn-ea"/>
                <a:cs typeface="Segoe UI" panose="020B0502040204020203" pitchFamily="34" charset="0"/>
              </a:defRPr>
            </a:lvl1pPr>
          </a:lstStyle>
          <a:p>
            <a:r>
              <a:rPr lang="en-US" dirty="0"/>
              <a:t>Video title</a:t>
            </a:r>
          </a:p>
        </p:txBody>
      </p:sp>
    </p:spTree>
    <p:extLst>
      <p:ext uri="{BB962C8B-B14F-4D97-AF65-F5344CB8AC3E}">
        <p14:creationId xmlns:p14="http://schemas.microsoft.com/office/powerpoint/2010/main" val="385486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204835982"/>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144400323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337967252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4451686"/>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b="0" i="0" spc="-98" baseline="0">
                <a:gradFill>
                  <a:gsLst>
                    <a:gs pos="100000">
                      <a:schemeClr val="tx1"/>
                    </a:gs>
                    <a:gs pos="0">
                      <a:schemeClr val="tx1"/>
                    </a:gs>
                  </a:gsLst>
                  <a:lin ang="5400000" scaled="0"/>
                </a:gradFill>
                <a:latin typeface="+mj-lt"/>
                <a:cs typeface="Segoe UI" panose="020B0502040204020203" pitchFamily="34" charset="0"/>
              </a:defRPr>
            </a:lvl1pPr>
          </a:lstStyle>
          <a:p>
            <a:r>
              <a:rPr lang="en-US" dirty="0"/>
              <a:t>Section title</a:t>
            </a:r>
          </a:p>
        </p:txBody>
      </p:sp>
    </p:spTree>
    <p:extLst>
      <p:ext uri="{BB962C8B-B14F-4D97-AF65-F5344CB8AC3E}">
        <p14:creationId xmlns:p14="http://schemas.microsoft.com/office/powerpoint/2010/main" val="2967637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noChangeAspect="1"/>
          </p:cNvSpPr>
          <p:nvPr>
            <p:ph type="pic" sz="quarter" idx="10"/>
          </p:nvPr>
        </p:nvSpPr>
        <p:spPr bwMode="ltGray">
          <a:xfrm>
            <a:off x="5334350" y="0"/>
            <a:ext cx="6857650" cy="6856100"/>
          </a:xfrm>
          <a:prstGeom prst="rect">
            <a:avLst/>
          </a:prstGeom>
          <a:blipFill>
            <a:blip r:embed="rId2"/>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1927925937"/>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quare Lef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26577" y="2532456"/>
            <a:ext cx="4795873" cy="1793104"/>
          </a:xfrm>
        </p:spPr>
        <p:txBody>
          <a:bodyPr wrap="square" anchor="ctr">
            <a:noAutofit/>
          </a:bodyPr>
          <a:lstStyle>
            <a:lvl1pPr>
              <a:defRPr sz="4704" b="0" i="0" baseline="0">
                <a:gradFill>
                  <a:gsLst>
                    <a:gs pos="1250">
                      <a:schemeClr val="tx1"/>
                    </a:gs>
                    <a:gs pos="100000">
                      <a:schemeClr val="tx1"/>
                    </a:gs>
                  </a:gsLst>
                  <a:lin ang="5400000" scaled="0"/>
                </a:gradFill>
                <a:latin typeface="+mj-lt"/>
                <a:cs typeface="Segoe UI Semibold" panose="020B0702040204020203" pitchFamily="34" charset="0"/>
              </a:defRPr>
            </a:lvl1pPr>
          </a:lstStyle>
          <a:p>
            <a:r>
              <a:rPr lang="en-US" dirty="0"/>
              <a:t>Square photo layout</a:t>
            </a:r>
          </a:p>
        </p:txBody>
      </p:sp>
      <p:sp>
        <p:nvSpPr>
          <p:cNvPr id="6" name="Picture Placeholder 4"/>
          <p:cNvSpPr>
            <a:spLocks noGrp="1"/>
          </p:cNvSpPr>
          <p:nvPr>
            <p:ph type="pic" sz="quarter" idx="10"/>
          </p:nvPr>
        </p:nvSpPr>
        <p:spPr bwMode="ltGray">
          <a:xfrm>
            <a:off x="0" y="0"/>
            <a:ext cx="6857650"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Tree>
    <p:extLst>
      <p:ext uri="{BB962C8B-B14F-4D97-AF65-F5344CB8AC3E}">
        <p14:creationId xmlns:p14="http://schemas.microsoft.com/office/powerpoint/2010/main" val="4013097458"/>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Square Content Righ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6858272"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268927"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11"/>
          <p:cNvSpPr>
            <a:spLocks noGrp="1"/>
          </p:cNvSpPr>
          <p:nvPr>
            <p:ph type="title" hasCustomPrompt="1"/>
          </p:nvPr>
        </p:nvSpPr>
        <p:spPr>
          <a:xfrm>
            <a:off x="269240" y="289512"/>
            <a:ext cx="6274974" cy="899665"/>
          </a:xfrm>
        </p:spPr>
        <p:txBody>
          <a:bodyPr/>
          <a:lstStyle/>
          <a:p>
            <a:r>
              <a:rPr lang="en-US" dirty="0"/>
              <a:t>Click to edit title style</a:t>
            </a:r>
          </a:p>
        </p:txBody>
      </p:sp>
    </p:spTree>
    <p:extLst>
      <p:ext uri="{BB962C8B-B14F-4D97-AF65-F5344CB8AC3E}">
        <p14:creationId xmlns:p14="http://schemas.microsoft.com/office/powerpoint/2010/main" val="581668985"/>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quare Content Left Photo">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bwMode="ltGray">
          <a:xfrm>
            <a:off x="0" y="0"/>
            <a:ext cx="5333728" cy="6856100"/>
          </a:xfrm>
          <a:prstGeom prst="rect">
            <a:avLst/>
          </a:prstGeom>
          <a:blipFill>
            <a:blip r:embed="rId2" cstate="print">
              <a:extLst>
                <a:ext uri="{28A0092B-C50C-407E-A947-70E740481C1C}">
                  <a14:useLocalDpi xmlns:a14="http://schemas.microsoft.com/office/drawing/2010/main"/>
                </a:ext>
              </a:extLst>
            </a:blip>
            <a:srcRect/>
            <a:stretch>
              <a:fillRect/>
            </a:stretch>
          </a:blipFill>
        </p:spPr>
        <p:txBody>
          <a:bodyPr tIns="548640" anchor="ctr" anchorCtr="0">
            <a:noAutofit/>
          </a:bodyPr>
          <a:lstStyle>
            <a:lvl1pPr marL="0" indent="0" algn="ctr">
              <a:buNone/>
              <a:defRPr sz="1567" b="1" cap="none" baseline="0">
                <a:gradFill>
                  <a:gsLst>
                    <a:gs pos="0">
                      <a:srgbClr val="FFFFFF"/>
                    </a:gs>
                    <a:gs pos="27000">
                      <a:srgbClr val="FFFFFF"/>
                    </a:gs>
                  </a:gsLst>
                  <a:lin ang="5400000" scaled="0"/>
                </a:gradFill>
                <a:latin typeface="+mn-lt"/>
              </a:defRPr>
            </a:lvl1pPr>
          </a:lstStyle>
          <a:p>
            <a:r>
              <a:rPr lang="en-US"/>
              <a:t>Click icon to add picture</a:t>
            </a:r>
            <a:endParaRPr lang="en-US" dirty="0"/>
          </a:p>
        </p:txBody>
      </p:sp>
      <p:sp>
        <p:nvSpPr>
          <p:cNvPr id="4" name="Text Placeholder 3"/>
          <p:cNvSpPr>
            <a:spLocks noGrp="1"/>
          </p:cNvSpPr>
          <p:nvPr>
            <p:ph type="body" sz="quarter" idx="11"/>
          </p:nvPr>
        </p:nvSpPr>
        <p:spPr>
          <a:xfrm>
            <a:off x="5647476" y="1187644"/>
            <a:ext cx="6274974" cy="2057551"/>
          </a:xfrm>
        </p:spPr>
        <p:txBody>
          <a:bodyPr/>
          <a:lstStyle>
            <a:lvl1pPr marL="0" indent="0">
              <a:buNone/>
              <a:defRPr sz="3136"/>
            </a:lvl1pPr>
            <a:lvl2pPr marL="224054" indent="-224054">
              <a:defRPr sz="2353"/>
            </a:lvl2pPr>
            <a:lvl3pPr marL="448107" indent="-224054">
              <a:defRPr sz="1961"/>
            </a:lvl3pPr>
            <a:lvl4pPr marL="614592" indent="-168040">
              <a:defRPr sz="1765"/>
            </a:lvl4pPr>
            <a:lvl5pPr marL="785744" indent="-171153">
              <a:defRPr sz="1765"/>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p:cNvSpPr>
            <a:spLocks noGrp="1"/>
          </p:cNvSpPr>
          <p:nvPr>
            <p:ph type="title" hasCustomPrompt="1"/>
          </p:nvPr>
        </p:nvSpPr>
        <p:spPr>
          <a:xfrm>
            <a:off x="5647476" y="289512"/>
            <a:ext cx="6274974" cy="899665"/>
          </a:xfrm>
        </p:spPr>
        <p:txBody>
          <a:bodyPr/>
          <a:lstStyle/>
          <a:p>
            <a:r>
              <a:rPr lang="en-US" dirty="0"/>
              <a:t>Click to edit title style</a:t>
            </a:r>
          </a:p>
        </p:txBody>
      </p:sp>
    </p:spTree>
    <p:extLst>
      <p:ext uri="{BB962C8B-B14F-4D97-AF65-F5344CB8AC3E}">
        <p14:creationId xmlns:p14="http://schemas.microsoft.com/office/powerpoint/2010/main" val="1281399143"/>
      </p:ext>
    </p:extLst>
  </p:cSld>
  <p:clrMapOvr>
    <a:masterClrMapping/>
  </p:clrMapOvr>
  <p:transition>
    <p:fade/>
  </p:transition>
  <p:extLst>
    <p:ext uri="{DCECCB84-F9BA-43D5-87BE-67443E8EF086}">
      <p15:sldGuideLst xmlns:p15="http://schemas.microsoft.com/office/powerpoint/2012/main">
        <p15:guide id="1" pos="3427">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65432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5760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Slide for developer code</a:t>
            </a:r>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15" tIns="45715" rIns="45715" bIns="45715" numCol="1" spcCol="0" rtlCol="0" fromWordArt="0" anchor="ctr" anchorCtr="0" forceAA="0" compatLnSpc="1">
            <a:prstTxWarp prst="textNoShape">
              <a:avLst/>
            </a:prstTxWarp>
            <a:noAutofit/>
          </a:bodyPr>
          <a:lstStyle/>
          <a:p>
            <a:pPr algn="ctr" defTabSz="913927" fontAlgn="base">
              <a:spcBef>
                <a:spcPct val="0"/>
              </a:spcBef>
              <a:spcAft>
                <a:spcPct val="0"/>
              </a:spcAft>
            </a:pPr>
            <a:endParaRPr lang="en-US" sz="1765" dirty="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1"/>
            <a:ext cx="11653522" cy="2571073"/>
          </a:xfrm>
          <a:prstGeom prst="rect">
            <a:avLst/>
          </a:prstGeom>
        </p:spPr>
        <p:txBody>
          <a:bodyPr>
            <a:spAutoFit/>
          </a:bodyPr>
          <a:lstStyle>
            <a:lvl1pPr marL="0" indent="0">
              <a:buNone/>
              <a:defRPr sz="3528">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39661" indent="0">
              <a:buNone/>
              <a:defRPr sz="3136">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72979" indent="0">
              <a:buNone/>
              <a:defRPr sz="2745">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798362"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30094" indent="0">
              <a:buNone/>
              <a:defRPr sz="2353">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1493306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Quote Lef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448212"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448585"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448212" y="4504852"/>
            <a:ext cx="5378549" cy="539891"/>
          </a:xfrm>
        </p:spPr>
        <p:txBody>
          <a:bodyPr/>
          <a:lstStyle>
            <a:lvl1pPr marL="0" indent="0">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17965770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Quote Right, Photo BG">
    <p:bg>
      <p:bgRef idx="1001">
        <a:schemeClr val="bg1"/>
      </p:bgRef>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12191377" cy="6858623"/>
          </a:xfrm>
        </p:spPr>
        <p:txBody>
          <a:bodyPr anchor="ctr" anchorCtr="0">
            <a:noAutofit/>
          </a:bodyPr>
          <a:lstStyle>
            <a:lvl1pPr marL="0" indent="0" algn="ctr">
              <a:buNone/>
              <a:defRPr baseline="0"/>
            </a:lvl1pPr>
          </a:lstStyle>
          <a:p>
            <a:r>
              <a:rPr lang="en-US" dirty="0"/>
              <a:t>Click icon to </a:t>
            </a:r>
            <a:br>
              <a:rPr lang="en-US" dirty="0"/>
            </a:br>
            <a:r>
              <a:rPr lang="en-US" dirty="0"/>
              <a:t>insert photo</a:t>
            </a:r>
          </a:p>
        </p:txBody>
      </p:sp>
      <p:sp>
        <p:nvSpPr>
          <p:cNvPr id="13" name="Text Placeholder 12"/>
          <p:cNvSpPr>
            <a:spLocks noGrp="1"/>
          </p:cNvSpPr>
          <p:nvPr>
            <p:ph type="body" sz="quarter" idx="12" hasCustomPrompt="1"/>
          </p:nvPr>
        </p:nvSpPr>
        <p:spPr>
          <a:xfrm>
            <a:off x="6364865" y="1725569"/>
            <a:ext cx="5378549" cy="2600001"/>
          </a:xfrm>
          <a:solidFill>
            <a:schemeClr val="accent1">
              <a:alpha val="85000"/>
            </a:schemeClr>
          </a:solidFill>
        </p:spPr>
        <p:txBody>
          <a:bodyPr anchor="ctr" anchorCtr="0">
            <a:noAutofit/>
          </a:bodyPr>
          <a:lstStyle>
            <a:lvl1pPr marL="0" indent="0">
              <a:buNone/>
              <a:defRPr sz="2353">
                <a:latin typeface="+mn-lt"/>
              </a:defRPr>
            </a:lvl1pPr>
          </a:lstStyle>
          <a:p>
            <a:pPr lvl="0"/>
            <a:r>
              <a:rPr lang="en-US" dirty="0"/>
              <a:t>Quote text.</a:t>
            </a:r>
          </a:p>
        </p:txBody>
      </p:sp>
      <p:sp>
        <p:nvSpPr>
          <p:cNvPr id="8" name="Picture Placeholder 7"/>
          <p:cNvSpPr>
            <a:spLocks noGrp="1"/>
          </p:cNvSpPr>
          <p:nvPr>
            <p:ph type="pic" sz="quarter" idx="11" hasCustomPrompt="1"/>
          </p:nvPr>
        </p:nvSpPr>
        <p:spPr>
          <a:xfrm>
            <a:off x="10667704" y="470411"/>
            <a:ext cx="1075710" cy="1075862"/>
          </a:xfrm>
        </p:spPr>
        <p:txBody>
          <a:bodyPr anchor="ctr" anchorCtr="0">
            <a:noAutofit/>
          </a:bodyPr>
          <a:lstStyle>
            <a:lvl1pPr marL="0" indent="0" algn="ctr">
              <a:buNone/>
              <a:defRPr sz="1567" baseline="0"/>
            </a:lvl1pPr>
          </a:lstStyle>
          <a:p>
            <a:r>
              <a:rPr lang="en-US" dirty="0"/>
              <a:t>Click icon to insert logo</a:t>
            </a:r>
          </a:p>
        </p:txBody>
      </p:sp>
      <p:sp>
        <p:nvSpPr>
          <p:cNvPr id="15" name="Text Placeholder 14"/>
          <p:cNvSpPr>
            <a:spLocks noGrp="1"/>
          </p:cNvSpPr>
          <p:nvPr>
            <p:ph type="body" sz="quarter" idx="13" hasCustomPrompt="1"/>
          </p:nvPr>
        </p:nvSpPr>
        <p:spPr>
          <a:xfrm>
            <a:off x="6364865" y="4504852"/>
            <a:ext cx="5378549" cy="539891"/>
          </a:xfrm>
        </p:spPr>
        <p:txBody>
          <a:bodyPr/>
          <a:lstStyle>
            <a:lvl1pPr marL="0" indent="0" algn="r">
              <a:buNone/>
              <a:defRPr sz="1765"/>
            </a:lvl1pPr>
          </a:lstStyle>
          <a:p>
            <a:pPr lvl="0"/>
            <a:r>
              <a:rPr lang="en-US" dirty="0"/>
              <a:t>Quote source credit</a:t>
            </a:r>
          </a:p>
        </p:txBody>
      </p:sp>
      <p:sp>
        <p:nvSpPr>
          <p:cNvPr id="16" name="Title 15"/>
          <p:cNvSpPr>
            <a:spLocks noGrp="1"/>
          </p:cNvSpPr>
          <p:nvPr>
            <p:ph type="title"/>
          </p:nvPr>
        </p:nvSpPr>
        <p:spPr>
          <a:xfrm>
            <a:off x="2943" y="5132430"/>
            <a:ext cx="12188434" cy="1726193"/>
          </a:xfrm>
          <a:gradFill flip="none" rotWithShape="1">
            <a:gsLst>
              <a:gs pos="0">
                <a:srgbClr val="000000">
                  <a:alpha val="70000"/>
                </a:srgbClr>
              </a:gs>
              <a:gs pos="100000">
                <a:srgbClr val="000000">
                  <a:alpha val="0"/>
                </a:srgbClr>
              </a:gs>
            </a:gsLst>
            <a:lin ang="16200000" scaled="1"/>
            <a:tileRect/>
          </a:gradFill>
        </p:spPr>
        <p:txBody>
          <a:bodyPr bIns="365760" anchor="b" anchorCtr="0">
            <a:noAutofit/>
          </a:bodyPr>
          <a:lstStyle>
            <a:lvl1pPr algn="ctr">
              <a:defRPr sz="3920"/>
            </a:lvl1pPr>
          </a:lstStyle>
          <a:p>
            <a:r>
              <a:rPr lang="en-US"/>
              <a:t>Click to edit Master title style</a:t>
            </a:r>
          </a:p>
        </p:txBody>
      </p:sp>
    </p:spTree>
    <p:extLst>
      <p:ext uri="{BB962C8B-B14F-4D97-AF65-F5344CB8AC3E}">
        <p14:creationId xmlns:p14="http://schemas.microsoft.com/office/powerpoint/2010/main" val="8784279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rgbClr val="E6E6E6"/>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C2F26819-B90F-4C18-ACFE-2E5E212772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82960537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Column Figure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6274974" y="291101"/>
            <a:ext cx="5647476" cy="1972414"/>
          </a:xfrm>
          <a:solidFill>
            <a:schemeClr val="accent6"/>
          </a:solidFill>
        </p:spPr>
        <p:txBody>
          <a:bodyPr lIns="2560320" tIns="146304" rIns="182880" bIns="146304"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6274974" y="4594505"/>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0"/>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4"/>
          <p:cNvSpPr>
            <a:spLocks noGrp="1"/>
          </p:cNvSpPr>
          <p:nvPr>
            <p:ph type="body" sz="quarter" idx="25" hasCustomPrompt="1"/>
          </p:nvPr>
        </p:nvSpPr>
        <p:spPr>
          <a:xfrm>
            <a:off x="6274974" y="2442803"/>
            <a:ext cx="5647476" cy="1972414"/>
          </a:xfrm>
          <a:solidFill>
            <a:schemeClr val="accent6"/>
          </a:solidFill>
        </p:spPr>
        <p:txBody>
          <a:bodyPr lIns="2560320" tIns="91440" rIns="91440" bIns="91440" anchor="ctr"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rgbClr val="2F2F2F"/>
                    </a:gs>
                    <a:gs pos="0">
                      <a:srgbClr val="2F2F2F"/>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rgbClr val="2F2F2F"/>
                    </a:gs>
                    <a:gs pos="0">
                      <a:srgbClr val="2F2F2F"/>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rgbClr val="2F2F2F"/>
                    </a:gs>
                    <a:gs pos="0">
                      <a:srgbClr val="2F2F2F"/>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rgbClr val="2F2F2F"/>
                    </a:gs>
                    <a:gs pos="0">
                      <a:srgbClr val="2F2F2F"/>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6274975" y="291101"/>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3" name="Text Placeholder 10"/>
          <p:cNvSpPr>
            <a:spLocks noGrp="1"/>
          </p:cNvSpPr>
          <p:nvPr>
            <p:ph type="body" sz="quarter" idx="27" hasCustomPrompt="1"/>
          </p:nvPr>
        </p:nvSpPr>
        <p:spPr>
          <a:xfrm>
            <a:off x="6274975" y="2442803"/>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14" name="Text Placeholder 10"/>
          <p:cNvSpPr>
            <a:spLocks noGrp="1"/>
          </p:cNvSpPr>
          <p:nvPr>
            <p:ph type="body" sz="quarter" idx="28" hasCustomPrompt="1"/>
          </p:nvPr>
        </p:nvSpPr>
        <p:spPr>
          <a:xfrm>
            <a:off x="6274975" y="4594505"/>
            <a:ext cx="2420347" cy="1972414"/>
          </a:xfrm>
        </p:spPr>
        <p:txBody>
          <a:bodyPr lIns="182880" tIns="146304" rIns="182880" bIns="146304" anchor="ctr" anchorCtr="1">
            <a:normAutofit/>
          </a:bodyPr>
          <a:lstStyle>
            <a:lvl1pPr marL="0" indent="0" algn="ctr">
              <a:lnSpc>
                <a:spcPct val="90000"/>
              </a:lnSpc>
              <a:spcBef>
                <a:spcPts val="0"/>
              </a:spcBef>
              <a:spcAft>
                <a:spcPts val="0"/>
              </a:spcAft>
              <a:buNone/>
              <a:defRPr sz="6469">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25209922"/>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2-Column, 4 Content Squares">
    <p:bg>
      <p:bgRef idx="1001">
        <a:schemeClr val="bg2"/>
      </p:bgRef>
    </p:bg>
    <p:spTree>
      <p:nvGrpSpPr>
        <p:cNvPr id="1" name=""/>
        <p:cNvGrpSpPr/>
        <p:nvPr/>
      </p:nvGrpSpPr>
      <p:grpSpPr>
        <a:xfrm>
          <a:off x="0" y="0"/>
          <a:ext cx="0" cy="0"/>
          <a:chOff x="0" y="0"/>
          <a:chExt cx="0" cy="0"/>
        </a:xfrm>
      </p:grpSpPr>
      <p:sp>
        <p:nvSpPr>
          <p:cNvPr id="5" name="Content Placeholder 4"/>
          <p:cNvSpPr>
            <a:spLocks noGrp="1"/>
          </p:cNvSpPr>
          <p:nvPr>
            <p:ph sz="quarter" idx="33" hasCustomPrompt="1"/>
          </p:nvPr>
        </p:nvSpPr>
        <p:spPr>
          <a:xfrm>
            <a:off x="6274975" y="289510"/>
            <a:ext cx="2778917" cy="3093104"/>
          </a:xfrm>
          <a:solidFill>
            <a:schemeClr val="accent6"/>
          </a:solidFill>
        </p:spPr>
        <p:txBody>
          <a:bodyPr lIns="182880" tIns="146304" rIns="182880" bIns="146304">
            <a:noAutofit/>
          </a:bodyPr>
          <a:lstStyle>
            <a:lvl1pPr marL="0" indent="0">
              <a:buNone/>
              <a:defRPr sz="2745" baseline="0">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8928" y="1904861"/>
            <a:ext cx="5647476" cy="3765518"/>
          </a:xfrm>
        </p:spPr>
        <p:txBody>
          <a:bodyPr lIns="182880" tIns="146304" rIns="182880" bIns="146304">
            <a:noAutofit/>
          </a:bodyPr>
          <a:lstStyle>
            <a:lvl1pPr marL="224054" indent="-224054">
              <a:defRPr sz="2745"/>
            </a:lvl1pPr>
            <a:lvl2pPr marL="448107" indent="-224054">
              <a:defRPr sz="1961"/>
            </a:lvl2pPr>
            <a:lvl3pPr marL="619259" indent="-171153">
              <a:defRPr sz="1765"/>
            </a:lvl3pPr>
            <a:lvl4pPr marL="784187" indent="-168040">
              <a:defRPr sz="1567"/>
            </a:lvl4pPr>
            <a:lvl5pPr marL="955340" indent="-171153">
              <a:defRPr sz="15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Text Placeholder 4"/>
          <p:cNvSpPr>
            <a:spLocks noGrp="1"/>
          </p:cNvSpPr>
          <p:nvPr>
            <p:ph type="body" sz="quarter" idx="19"/>
          </p:nvPr>
        </p:nvSpPr>
        <p:spPr>
          <a:xfrm>
            <a:off x="268928" y="6081381"/>
            <a:ext cx="5647476"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8" name="Content Placeholder 7"/>
          <p:cNvSpPr>
            <a:spLocks noGrp="1"/>
          </p:cNvSpPr>
          <p:nvPr>
            <p:ph sz="quarter" idx="35" hasCustomPrompt="1"/>
          </p:nvPr>
        </p:nvSpPr>
        <p:spPr>
          <a:xfrm>
            <a:off x="9143811" y="289510"/>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8040">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0"/>
          <p:cNvSpPr>
            <a:spLocks noGrp="1"/>
          </p:cNvSpPr>
          <p:nvPr>
            <p:ph sz="quarter" idx="36" hasCustomPrompt="1"/>
          </p:nvPr>
        </p:nvSpPr>
        <p:spPr>
          <a:xfrm>
            <a:off x="6274975"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Content Placeholder 19"/>
          <p:cNvSpPr>
            <a:spLocks noGrp="1"/>
          </p:cNvSpPr>
          <p:nvPr>
            <p:ph sz="quarter" idx="37" hasCustomPrompt="1"/>
          </p:nvPr>
        </p:nvSpPr>
        <p:spPr>
          <a:xfrm>
            <a:off x="9143811" y="3473793"/>
            <a:ext cx="2778917" cy="3093104"/>
          </a:xfrm>
          <a:solidFill>
            <a:schemeClr val="accent6"/>
          </a:solidFill>
        </p:spPr>
        <p:txBody>
          <a:bodyPr lIns="182880" tIns="146304" rIns="182880" bIns="146304">
            <a:noAutofit/>
          </a:bodyPr>
          <a:lstStyle>
            <a:lvl1pPr marL="0" indent="0">
              <a:buNone/>
              <a:defRPr sz="2745">
                <a:gradFill>
                  <a:gsLst>
                    <a:gs pos="100000">
                      <a:schemeClr val="accent1"/>
                    </a:gs>
                    <a:gs pos="0">
                      <a:schemeClr val="accent1"/>
                    </a:gs>
                  </a:gsLst>
                  <a:lin ang="5400000" scaled="0"/>
                </a:gradFill>
              </a:defRPr>
            </a:lvl1pPr>
            <a:lvl2pPr marL="0" indent="0">
              <a:buNone/>
              <a:defRPr sz="1961">
                <a:gradFill>
                  <a:gsLst>
                    <a:gs pos="1250">
                      <a:srgbClr val="2F2F2F"/>
                    </a:gs>
                    <a:gs pos="100000">
                      <a:srgbClr val="2F2F2F"/>
                    </a:gs>
                  </a:gsLst>
                  <a:lin ang="5400000" scaled="0"/>
                </a:gradFill>
              </a:defRPr>
            </a:lvl2pPr>
            <a:lvl3pPr marL="171153" indent="-171153">
              <a:defRPr sz="1765">
                <a:gradFill>
                  <a:gsLst>
                    <a:gs pos="1250">
                      <a:srgbClr val="2F2F2F"/>
                    </a:gs>
                    <a:gs pos="100000">
                      <a:srgbClr val="2F2F2F"/>
                    </a:gs>
                  </a:gsLst>
                  <a:lin ang="5400000" scaled="0"/>
                </a:gradFill>
              </a:defRPr>
            </a:lvl3pPr>
            <a:lvl4pPr marL="336080" indent="-164929">
              <a:defRPr sz="1567">
                <a:gradFill>
                  <a:gsLst>
                    <a:gs pos="1250">
                      <a:srgbClr val="2F2F2F"/>
                    </a:gs>
                    <a:gs pos="100000">
                      <a:srgbClr val="2F2F2F"/>
                    </a:gs>
                  </a:gsLst>
                  <a:lin ang="5400000" scaled="0"/>
                </a:gradFill>
              </a:defRPr>
            </a:lvl4pPr>
            <a:lvl5pPr marL="507233" indent="-171153">
              <a:defRPr sz="1567">
                <a:gradFill>
                  <a:gsLst>
                    <a:gs pos="1250">
                      <a:srgbClr val="2F2F2F"/>
                    </a:gs>
                    <a:gs pos="100000">
                      <a:srgbClr val="2F2F2F"/>
                    </a:gs>
                  </a:gsLst>
                  <a:lin ang="5400000" scaled="0"/>
                </a:gradFill>
              </a:defRPr>
            </a:lvl5pPr>
          </a:lstStyle>
          <a:p>
            <a:pPr lvl="0"/>
            <a:r>
              <a:rPr lang="en-US" dirty="0"/>
              <a:t>Click to add text or graphic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a:xfrm>
            <a:off x="269240" y="289509"/>
            <a:ext cx="5647476" cy="1613794"/>
          </a:xfrm>
        </p:spPr>
        <p:txBody>
          <a:bodyPr/>
          <a:lstStyle/>
          <a:p>
            <a:r>
              <a:rPr lang="en-US"/>
              <a:t>Click to edit Master title style</a:t>
            </a:r>
            <a:endParaRPr lang="en-US" dirty="0"/>
          </a:p>
        </p:txBody>
      </p:sp>
    </p:spTree>
    <p:extLst>
      <p:ext uri="{BB962C8B-B14F-4D97-AF65-F5344CB8AC3E}">
        <p14:creationId xmlns:p14="http://schemas.microsoft.com/office/powerpoint/2010/main" val="3436862726"/>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Column Pillar Callouts">
    <p:bg>
      <p:bgRef idx="1001">
        <a:schemeClr val="bg2"/>
      </p:bgRef>
    </p:bg>
    <p:spTree>
      <p:nvGrpSpPr>
        <p:cNvPr id="1" name=""/>
        <p:cNvGrpSpPr/>
        <p:nvPr/>
      </p:nvGrpSpPr>
      <p:grpSpPr>
        <a:xfrm>
          <a:off x="0" y="0"/>
          <a:ext cx="0" cy="0"/>
          <a:chOff x="0" y="0"/>
          <a:chExt cx="0" cy="0"/>
        </a:xfrm>
      </p:grpSpPr>
      <p:sp>
        <p:nvSpPr>
          <p:cNvPr id="15" name="Text Placeholder 4"/>
          <p:cNvSpPr>
            <a:spLocks noGrp="1"/>
          </p:cNvSpPr>
          <p:nvPr>
            <p:ph type="body" sz="quarter" idx="29" hasCustomPrompt="1"/>
          </p:nvPr>
        </p:nvSpPr>
        <p:spPr>
          <a:xfrm>
            <a:off x="269302"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Text Placeholder 4"/>
          <p:cNvSpPr>
            <a:spLocks noGrp="1"/>
          </p:cNvSpPr>
          <p:nvPr>
            <p:ph type="body" sz="quarter" idx="30" hasCustomPrompt="1"/>
          </p:nvPr>
        </p:nvSpPr>
        <p:spPr>
          <a:xfrm>
            <a:off x="8160096"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p:cNvSpPr>
            <a:spLocks noGrp="1"/>
          </p:cNvSpPr>
          <p:nvPr>
            <p:ph sz="quarter" idx="13" hasCustomPrompt="1"/>
          </p:nvPr>
        </p:nvSpPr>
        <p:spPr>
          <a:xfrm>
            <a:off x="269241" y="1187642"/>
            <a:ext cx="11653523" cy="1344828"/>
          </a:xfrm>
        </p:spPr>
        <p:txBody>
          <a:bodyPr lIns="146304" tIns="91440" rIns="146304" bIns="91440">
            <a:noAutofit/>
          </a:bodyPr>
          <a:lstStyle>
            <a:lvl1pPr marL="0" indent="0">
              <a:buNone/>
              <a:defRPr sz="3136"/>
            </a:lvl1pPr>
            <a:lvl2pPr marL="0" indent="0">
              <a:buNone/>
              <a:defRPr sz="2353"/>
            </a:lvl2pPr>
            <a:lvl3pPr marL="224054" indent="-224054">
              <a:defRPr sz="1961"/>
            </a:lvl3pPr>
            <a:lvl4pPr marL="448107" indent="-220942">
              <a:defRPr sz="1961"/>
            </a:lvl4pPr>
            <a:lvl5pPr marL="672161" indent="-224054">
              <a:defRPr sz="1961"/>
            </a:lvl5pPr>
          </a:lstStyle>
          <a:p>
            <a:pPr lvl="0"/>
            <a:r>
              <a:rPr lang="en-US" dirty="0"/>
              <a:t>Click to edit Master text styles</a:t>
            </a:r>
          </a:p>
          <a:p>
            <a:pPr lvl="1"/>
            <a:r>
              <a:rPr lang="en-US" dirty="0"/>
              <a:t>Second level</a:t>
            </a:r>
          </a:p>
          <a:p>
            <a:pPr lvl="2"/>
            <a:r>
              <a:rPr lang="en-US" dirty="0"/>
              <a:t>Third level</a:t>
            </a:r>
          </a:p>
        </p:txBody>
      </p:sp>
      <p:sp>
        <p:nvSpPr>
          <p:cNvPr id="19" name="Text Placeholder 4"/>
          <p:cNvSpPr>
            <a:spLocks noGrp="1"/>
          </p:cNvSpPr>
          <p:nvPr>
            <p:ph type="body" sz="quarter" idx="25" hasCustomPrompt="1"/>
          </p:nvPr>
        </p:nvSpPr>
        <p:spPr>
          <a:xfrm>
            <a:off x="4214700" y="3428999"/>
            <a:ext cx="3764984" cy="2241380"/>
          </a:xfrm>
          <a:solidFill>
            <a:srgbClr val="FFFFFF"/>
          </a:solidFill>
        </p:spPr>
        <p:txBody>
          <a:bodyPr lIns="182880" tIns="146304" rIns="182880" bIns="146304" anchor="t" anchorCtr="0">
            <a:noAutofit/>
          </a:bodyPr>
          <a:lstStyle>
            <a:lvl1pPr marL="0" marR="0" indent="0" algn="l" defTabSz="457025" rtl="0" eaLnBrk="1" fontAlgn="auto" latinLnBrk="0" hangingPunct="1">
              <a:lnSpc>
                <a:spcPct val="90000"/>
              </a:lnSpc>
              <a:spcBef>
                <a:spcPts val="294"/>
              </a:spcBef>
              <a:spcAft>
                <a:spcPts val="0"/>
              </a:spcAft>
              <a:buClrTx/>
              <a:buSzTx/>
              <a:buFont typeface="Arial"/>
              <a:buNone/>
              <a:tabLst/>
              <a:defRPr sz="1961">
                <a:gradFill>
                  <a:gsLst>
                    <a:gs pos="100000">
                      <a:schemeClr val="tx1"/>
                    </a:gs>
                    <a:gs pos="0">
                      <a:schemeClr val="tx1"/>
                    </a:gs>
                  </a:gsLst>
                  <a:lin ang="5400000" scaled="0"/>
                </a:gradFill>
                <a:latin typeface="+mj-lt"/>
                <a:cs typeface="Segoe UI Bold"/>
              </a:defRPr>
            </a:lvl1pPr>
            <a:lvl2pPr marL="0" marR="0" indent="0" algn="l" defTabSz="457025" rtl="0" eaLnBrk="1" fontAlgn="auto" latinLnBrk="0" hangingPunct="1">
              <a:lnSpc>
                <a:spcPct val="90000"/>
              </a:lnSpc>
              <a:spcBef>
                <a:spcPts val="294"/>
              </a:spcBef>
              <a:spcAft>
                <a:spcPts val="0"/>
              </a:spcAft>
              <a:buClrTx/>
              <a:buSzTx/>
              <a:buFont typeface="Arial"/>
              <a:buNone/>
              <a:tabLst/>
              <a:defRPr sz="1765">
                <a:gradFill>
                  <a:gsLst>
                    <a:gs pos="100000">
                      <a:schemeClr val="tx1"/>
                    </a:gs>
                    <a:gs pos="0">
                      <a:schemeClr val="tx1"/>
                    </a:gs>
                  </a:gsLst>
                  <a:lin ang="5400000" scaled="0"/>
                </a:gradFill>
              </a:defRPr>
            </a:lvl2pPr>
            <a:lvl3pPr marL="228512" marR="0" indent="-228512" algn="l" defTabSz="457025" rtl="0" eaLnBrk="1" fontAlgn="auto" latinLnBrk="0" hangingPunct="1">
              <a:lnSpc>
                <a:spcPct val="90000"/>
              </a:lnSpc>
              <a:spcBef>
                <a:spcPts val="294"/>
              </a:spcBef>
              <a:spcAft>
                <a:spcPts val="0"/>
              </a:spcAft>
              <a:buClrTx/>
              <a:buSzTx/>
              <a:buFont typeface="Arial"/>
              <a:buChar char="•"/>
              <a:tabLst/>
              <a:defRPr sz="1567">
                <a:gradFill>
                  <a:gsLst>
                    <a:gs pos="100000">
                      <a:schemeClr val="tx1"/>
                    </a:gs>
                    <a:gs pos="0">
                      <a:schemeClr val="tx1"/>
                    </a:gs>
                  </a:gsLst>
                  <a:lin ang="5400000" scaled="0"/>
                </a:gradFill>
              </a:defRPr>
            </a:lvl3pPr>
            <a:lvl4pPr marL="457025"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4pPr>
            <a:lvl5pPr marL="685537" marR="0" indent="-228512" algn="l" defTabSz="457025" rtl="0" eaLnBrk="1" fontAlgn="auto" latinLnBrk="0" hangingPunct="1">
              <a:lnSpc>
                <a:spcPct val="90000"/>
              </a:lnSpc>
              <a:spcBef>
                <a:spcPts val="294"/>
              </a:spcBef>
              <a:spcAft>
                <a:spcPts val="0"/>
              </a:spcAft>
              <a:buClrTx/>
              <a:buSzTx/>
              <a:buFont typeface="Arial"/>
              <a:buChar char="•"/>
              <a:tabLst/>
              <a:defRPr sz="1371">
                <a:gradFill>
                  <a:gsLst>
                    <a:gs pos="100000">
                      <a:schemeClr val="tx1"/>
                    </a:gs>
                    <a:gs pos="0">
                      <a:schemeClr val="tx1"/>
                    </a:gs>
                  </a:gsLst>
                  <a:lin ang="5400000" scaled="0"/>
                </a:gradFill>
              </a:defRPr>
            </a:lvl5pPr>
            <a:lvl6pPr marL="914049"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6pPr>
            <a:lvl7pPr marL="1142561" marR="0" indent="-228512" algn="l" defTabSz="457025" rtl="0" eaLnBrk="1" fontAlgn="auto" latinLnBrk="0" hangingPunct="1">
              <a:lnSpc>
                <a:spcPct val="90000"/>
              </a:lnSpc>
              <a:spcBef>
                <a:spcPts val="294"/>
              </a:spcBef>
              <a:spcAft>
                <a:spcPts val="480"/>
              </a:spcAft>
              <a:buClrTx/>
              <a:buSzTx/>
              <a:buFont typeface="Arial"/>
              <a:buChar char="•"/>
              <a:tabLst/>
              <a:defRPr sz="1800">
                <a:solidFill>
                  <a:srgbClr val="FFFFFF"/>
                </a:solidFill>
              </a:defRPr>
            </a:lvl7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0"/>
          <p:cNvSpPr>
            <a:spLocks noGrp="1"/>
          </p:cNvSpPr>
          <p:nvPr>
            <p:ph type="body" sz="quarter" idx="26" hasCustomPrompt="1"/>
          </p:nvPr>
        </p:nvSpPr>
        <p:spPr>
          <a:xfrm>
            <a:off x="269302"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1 heading</a:t>
            </a:r>
          </a:p>
        </p:txBody>
      </p:sp>
      <p:sp>
        <p:nvSpPr>
          <p:cNvPr id="13" name="Text Placeholder 10"/>
          <p:cNvSpPr>
            <a:spLocks noGrp="1"/>
          </p:cNvSpPr>
          <p:nvPr>
            <p:ph type="body" sz="quarter" idx="27" hasCustomPrompt="1"/>
          </p:nvPr>
        </p:nvSpPr>
        <p:spPr>
          <a:xfrm>
            <a:off x="4214699"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2 heading</a:t>
            </a:r>
          </a:p>
        </p:txBody>
      </p:sp>
      <p:sp>
        <p:nvSpPr>
          <p:cNvPr id="14" name="Text Placeholder 10"/>
          <p:cNvSpPr>
            <a:spLocks noGrp="1"/>
          </p:cNvSpPr>
          <p:nvPr>
            <p:ph type="body" sz="quarter" idx="28" hasCustomPrompt="1"/>
          </p:nvPr>
        </p:nvSpPr>
        <p:spPr>
          <a:xfrm>
            <a:off x="8160096" y="2711766"/>
            <a:ext cx="3764984" cy="717242"/>
          </a:xfrm>
          <a:solidFill>
            <a:schemeClr val="accent6"/>
          </a:solidFill>
        </p:spPr>
        <p:txBody>
          <a:bodyPr lIns="182880" tIns="146304" rIns="182880" bIns="146304" anchor="ctr" anchorCtr="0">
            <a:normAutofit/>
          </a:bodyPr>
          <a:lstStyle>
            <a:lvl1pPr marL="0" indent="0" algn="l">
              <a:lnSpc>
                <a:spcPct val="90000"/>
              </a:lnSpc>
              <a:spcBef>
                <a:spcPts val="0"/>
              </a:spcBef>
              <a:spcAft>
                <a:spcPts val="0"/>
              </a:spcAft>
              <a:buNone/>
              <a:defRPr sz="3136">
                <a:gradFill>
                  <a:gsLst>
                    <a:gs pos="100000">
                      <a:schemeClr val="accent1"/>
                    </a:gs>
                    <a:gs pos="0">
                      <a:schemeClr val="accent1"/>
                    </a:gs>
                  </a:gsLst>
                  <a:lin ang="5400000" scaled="0"/>
                </a:gradFill>
                <a:latin typeface="+mj-lt"/>
                <a:cs typeface="Segoe UI Bold"/>
              </a:defRPr>
            </a:lvl1pPr>
            <a:lvl2pPr marL="0" indent="0">
              <a:buNone/>
              <a:defRPr sz="4000">
                <a:solidFill>
                  <a:schemeClr val="bg1"/>
                </a:solidFill>
                <a:latin typeface="Segoe UI Ligh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Pillar 3 heading</a:t>
            </a:r>
          </a:p>
        </p:txBody>
      </p:sp>
      <p:sp>
        <p:nvSpPr>
          <p:cNvPr id="22" name="Text Placeholder 4"/>
          <p:cNvSpPr>
            <a:spLocks noGrp="1"/>
          </p:cNvSpPr>
          <p:nvPr>
            <p:ph type="body" sz="quarter" idx="19"/>
          </p:nvPr>
        </p:nvSpPr>
        <p:spPr>
          <a:xfrm>
            <a:off x="268928" y="6081381"/>
            <a:ext cx="11653834" cy="485518"/>
          </a:xfrm>
        </p:spPr>
        <p:txBody>
          <a:bodyPr lIns="182880" tIns="146304" rIns="182880" bIns="146304" anchor="b" anchorCtr="0"/>
          <a:lstStyle>
            <a:lvl1pPr marL="0" indent="0">
              <a:spcBef>
                <a:spcPts val="0"/>
              </a:spcBef>
              <a:spcAft>
                <a:spcPts val="0"/>
              </a:spcAft>
              <a:buNone/>
              <a:defRPr sz="1371">
                <a:solidFill>
                  <a:schemeClr val="tx1"/>
                </a:solidFill>
                <a:latin typeface="+mn-lt"/>
                <a:cs typeface="Segoe UI"/>
              </a:defRPr>
            </a:lvl1pPr>
          </a:lstStyle>
          <a:p>
            <a:pPr lvl="0"/>
            <a:r>
              <a:rPr lang="en-US"/>
              <a:t>Edit Master text styles</a:t>
            </a:r>
          </a:p>
        </p:txBody>
      </p:sp>
      <p:sp>
        <p:nvSpPr>
          <p:cNvPr id="3" name="Title 2"/>
          <p:cNvSpPr>
            <a:spLocks noGrp="1"/>
          </p:cNvSpPr>
          <p:nvPr>
            <p:ph type="title"/>
          </p:nvPr>
        </p:nvSpPr>
        <p:spPr>
          <a:xfrm>
            <a:off x="269240" y="289512"/>
            <a:ext cx="11655840" cy="899665"/>
          </a:xfrm>
        </p:spPr>
        <p:txBody>
          <a:bodyPr/>
          <a:lstStyle/>
          <a:p>
            <a:r>
              <a:rPr lang="en-US"/>
              <a:t>Click to edit Master title style</a:t>
            </a:r>
          </a:p>
        </p:txBody>
      </p:sp>
    </p:spTree>
    <p:extLst>
      <p:ext uri="{BB962C8B-B14F-4D97-AF65-F5344CB8AC3E}">
        <p14:creationId xmlns:p14="http://schemas.microsoft.com/office/powerpoint/2010/main" val="1180189538"/>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verlay Image Quotation, Accent 1">
    <p:bg>
      <p:bgPr>
        <a:solidFill>
          <a:schemeClr val="accent1"/>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2215304"/>
      </p:ext>
    </p:extLst>
  </p:cSld>
  <p:clrMapOvr>
    <a:overrideClrMapping bg1="dk1" tx1="lt1" bg2="dk2" tx2="lt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Overlay Image Quotation, Accent 2">
    <p:bg>
      <p:bgPr>
        <a:solidFill>
          <a:schemeClr val="accent2"/>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67594250"/>
      </p:ext>
    </p:extLst>
  </p:cSld>
  <p:clrMapOvr>
    <a:overrideClrMapping bg1="dk1" tx1="lt1" bg2="dk2" tx2="lt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Overlay Image Quotation, Accent 3">
    <p:bg>
      <p:bgPr>
        <a:solidFill>
          <a:schemeClr val="accent3"/>
        </a:solidFill>
        <a:effectLst/>
      </p:bgPr>
    </p:bg>
    <p:spTree>
      <p:nvGrpSpPr>
        <p:cNvPr id="1" name=""/>
        <p:cNvGrpSpPr/>
        <p:nvPr/>
      </p:nvGrpSpPr>
      <p:grpSpPr>
        <a:xfrm>
          <a:off x="0" y="0"/>
          <a:ext cx="0" cy="0"/>
          <a:chOff x="0" y="0"/>
          <a:chExt cx="0" cy="0"/>
        </a:xfrm>
      </p:grpSpPr>
      <p:sp>
        <p:nvSpPr>
          <p:cNvPr id="15" name="Text Placeholder 10"/>
          <p:cNvSpPr>
            <a:spLocks noGrp="1"/>
          </p:cNvSpPr>
          <p:nvPr>
            <p:ph type="body" sz="quarter" idx="13" hasCustomPrompt="1"/>
          </p:nvPr>
        </p:nvSpPr>
        <p:spPr>
          <a:xfrm>
            <a:off x="624" y="-623"/>
            <a:ext cx="12191377" cy="6858623"/>
          </a:xfrm>
          <a:noFill/>
        </p:spPr>
        <p:txBody>
          <a:bodyPr lIns="640080" tIns="1828800" rIns="640080" bIns="914400" anchor="b" anchorCtr="0">
            <a:noAutofit/>
          </a:bodyPr>
          <a:lstStyle>
            <a:lvl1pPr marL="278511" indent="-278511">
              <a:spcAft>
                <a:spcPts val="1600"/>
              </a:spcAft>
              <a:buNone/>
              <a:defRPr sz="5881" b="0">
                <a:solidFill>
                  <a:srgbClr val="FFFFFF"/>
                </a:solidFill>
                <a:latin typeface="+mn-lt"/>
                <a:cs typeface="Segoe UI Bold"/>
              </a:defRPr>
            </a:lvl1pPr>
            <a:lvl2pPr marL="504120" indent="-225609">
              <a:buFont typeface="Segoe UI Semibold" panose="020B0702040204020203" pitchFamily="34" charset="0"/>
              <a:buChar char="—"/>
              <a:defRPr sz="1961" baseline="0">
                <a:solidFill>
                  <a:srgbClr val="FFFFFF"/>
                </a:solidFill>
                <a:latin typeface="+mj-lt"/>
                <a:cs typeface="Segoe UI Bold"/>
              </a:defRPr>
            </a:lvl2pPr>
            <a:lvl3pPr>
              <a:defRPr>
                <a:solidFill>
                  <a:srgbClr val="FFFFFF"/>
                </a:solidFill>
                <a:latin typeface="Segoe UI Bold"/>
                <a:cs typeface="Segoe UI Bold"/>
              </a:defRPr>
            </a:lvl3pPr>
            <a:lvl4pPr>
              <a:defRPr>
                <a:solidFill>
                  <a:srgbClr val="FFFFFF"/>
                </a:solidFill>
                <a:latin typeface="Segoe UI Bold"/>
                <a:cs typeface="Segoe UI Bold"/>
              </a:defRPr>
            </a:lvl4pPr>
            <a:lvl5pPr>
              <a:defRPr>
                <a:solidFill>
                  <a:srgbClr val="FFFFFF"/>
                </a:solidFill>
                <a:latin typeface="Segoe UI Bold"/>
                <a:cs typeface="Segoe UI Bold"/>
              </a:defRPr>
            </a:lvl5pPr>
          </a:lstStyle>
          <a:p>
            <a:pPr lvl="0"/>
            <a:r>
              <a:rPr lang="en-US" dirty="0"/>
              <a:t>“Click to edit Master text styles</a:t>
            </a:r>
          </a:p>
          <a:p>
            <a:pPr lvl="1"/>
            <a:r>
              <a:rPr lang="en-US" dirty="0"/>
              <a:t>Level 2</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5930239"/>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40" y="1189177"/>
            <a:ext cx="11653523" cy="2277803"/>
          </a:xfrm>
          <a:prstGeom prst="rect">
            <a:avLst/>
          </a:prstGeom>
        </p:spPr>
        <p:txBody>
          <a:bodyPr/>
          <a:lstStyle>
            <a:lvl1pPr marL="337637" indent="-337637">
              <a:buClr>
                <a:schemeClr val="tx1"/>
              </a:buClr>
              <a:buSzPct val="90000"/>
              <a:buFont typeface="Arial" pitchFamily="34" charset="0"/>
              <a:buChar char="•"/>
              <a:defRPr sz="3528">
                <a:gradFill>
                  <a:gsLst>
                    <a:gs pos="1250">
                      <a:schemeClr val="tx1"/>
                    </a:gs>
                    <a:gs pos="100000">
                      <a:schemeClr val="tx1"/>
                    </a:gs>
                  </a:gsLst>
                  <a:lin ang="5400000" scaled="0"/>
                </a:gradFill>
                <a:latin typeface="+mj-lt"/>
                <a:ea typeface="Segoe UI" pitchFamily="34" charset="0"/>
                <a:cs typeface="Segoe UI" pitchFamily="34" charset="0"/>
              </a:defRPr>
            </a:lvl1pPr>
            <a:lvl2pPr marL="560134" indent="-222499">
              <a:buClr>
                <a:schemeClr val="tx1"/>
              </a:buClr>
              <a:buSzPct val="90000"/>
              <a:buFont typeface="Arial" pitchFamily="34" charset="0"/>
              <a:buChar char="•"/>
              <a:defRPr sz="2745">
                <a:gradFill>
                  <a:gsLst>
                    <a:gs pos="1250">
                      <a:schemeClr val="tx1"/>
                    </a:gs>
                    <a:gs pos="100000">
                      <a:schemeClr val="tx1"/>
                    </a:gs>
                  </a:gsLst>
                  <a:lin ang="5400000" scaled="0"/>
                </a:gradFill>
                <a:latin typeface="+mn-lt"/>
                <a:ea typeface="Segoe UI" pitchFamily="34" charset="0"/>
                <a:cs typeface="Segoe UI" pitchFamily="34" charset="0"/>
              </a:defRPr>
            </a:lvl2pPr>
            <a:lvl3pPr marL="785744" indent="-225609">
              <a:buClr>
                <a:schemeClr val="tx1"/>
              </a:buClr>
              <a:buSzPct val="90000"/>
              <a:buFont typeface="Arial" pitchFamily="34" charset="0"/>
              <a:buChar char="•"/>
              <a:defRPr sz="2353">
                <a:gradFill>
                  <a:gsLst>
                    <a:gs pos="1250">
                      <a:schemeClr val="tx1"/>
                    </a:gs>
                    <a:gs pos="100000">
                      <a:schemeClr val="tx1"/>
                    </a:gs>
                  </a:gsLst>
                  <a:lin ang="5400000" scaled="0"/>
                </a:gradFill>
                <a:latin typeface="+mn-lt"/>
                <a:ea typeface="Segoe UI" pitchFamily="34" charset="0"/>
                <a:cs typeface="Segoe UI" pitchFamily="34" charset="0"/>
              </a:defRPr>
            </a:lvl3pPr>
            <a:lvl4pPr marL="1006686" indent="-220942">
              <a:buClr>
                <a:schemeClr val="tx1"/>
              </a:buClr>
              <a:buSzPct val="90000"/>
              <a:buFont typeface="Arial" pitchFamily="34" charset="0"/>
              <a:buChar char="•"/>
              <a:defRPr sz="1961">
                <a:gradFill>
                  <a:gsLst>
                    <a:gs pos="1250">
                      <a:schemeClr val="tx1"/>
                    </a:gs>
                    <a:gs pos="100000">
                      <a:schemeClr val="tx1"/>
                    </a:gs>
                  </a:gsLst>
                  <a:lin ang="5400000" scaled="0"/>
                </a:gradFill>
                <a:latin typeface="+mn-lt"/>
                <a:ea typeface="Segoe UI" pitchFamily="34" charset="0"/>
                <a:cs typeface="Segoe UI" pitchFamily="34" charset="0"/>
              </a:defRPr>
            </a:lvl4pPr>
            <a:lvl5pPr marL="1233851" indent="-227165">
              <a:buClr>
                <a:schemeClr val="tx1"/>
              </a:buClr>
              <a:buSzPct val="90000"/>
              <a:buFont typeface="Arial" pitchFamily="34" charset="0"/>
              <a:buChar char="•"/>
              <a:defRPr sz="1765">
                <a:gradFill>
                  <a:gsLst>
                    <a:gs pos="1250">
                      <a:schemeClr val="tx1"/>
                    </a:gs>
                    <a:gs pos="100000">
                      <a:schemeClr val="tx1"/>
                    </a:gs>
                  </a:gsLst>
                  <a:lin ang="5400000" scaled="0"/>
                </a:gradFill>
                <a:latin typeface="+mn-lt"/>
                <a:ea typeface="Segoe UI" pitchFamily="34" charset="0"/>
                <a:cs typeface="Segoe UI" pitchFamily="34" charset="0"/>
              </a:defRPr>
            </a:lvl5pPr>
          </a:lstStyle>
          <a:p>
            <a:pPr lvl="0"/>
            <a:r>
              <a:rPr lang="en-US" dirty="0"/>
              <a:t>Use this Layout for Speaker Notes slides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6"/>
          <p:cNvSpPr>
            <a:spLocks noGrp="1"/>
          </p:cNvSpPr>
          <p:nvPr>
            <p:ph type="body" sz="quarter" idx="11" hasCustomPrompt="1"/>
          </p:nvPr>
        </p:nvSpPr>
        <p:spPr>
          <a:xfrm>
            <a:off x="2"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6"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22250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305623768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 Closing logo slide Light">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white - EMF"/>
          <p:cNvPicPr>
            <a:picLocks noChangeAspect="1"/>
          </p:cNvPicPr>
          <p:nvPr userDrawn="1"/>
        </p:nvPicPr>
        <p:blipFill>
          <a:blip r:embed="rId2"/>
          <a:stretch>
            <a:fillRect/>
          </a:stretch>
        </p:blipFill>
        <p:spPr bwMode="black">
          <a:xfrm>
            <a:off x="451633" y="470677"/>
            <a:ext cx="1423303" cy="303611"/>
          </a:xfrm>
          <a:prstGeom prst="rect">
            <a:avLst/>
          </a:prstGeom>
        </p:spPr>
      </p:pic>
    </p:spTree>
    <p:extLst>
      <p:ext uri="{BB962C8B-B14F-4D97-AF65-F5344CB8AC3E}">
        <p14:creationId xmlns:p14="http://schemas.microsoft.com/office/powerpoint/2010/main" val="31749066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Closing logo slide Dark">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1633" y="470067"/>
            <a:ext cx="1423303" cy="304828"/>
          </a:xfrm>
          <a:prstGeom prst="rect">
            <a:avLst/>
          </a:prstGeom>
        </p:spPr>
      </p:pic>
    </p:spTree>
    <p:extLst>
      <p:ext uri="{BB962C8B-B14F-4D97-AF65-F5344CB8AC3E}">
        <p14:creationId xmlns:p14="http://schemas.microsoft.com/office/powerpoint/2010/main" val="155198230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458460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E9C7AB-4E2A-4A1D-99E8-317151227CC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64" y="0"/>
            <a:ext cx="12190271" cy="6858000"/>
          </a:xfrm>
          <a:prstGeom prst="rect">
            <a:avLst/>
          </a:prstGeom>
        </p:spPr>
      </p:pic>
      <p:sp>
        <p:nvSpPr>
          <p:cNvPr id="7" name="Rectangle 6">
            <a:extLst>
              <a:ext uri="{FF2B5EF4-FFF2-40B4-BE49-F238E27FC236}">
                <a16:creationId xmlns:a16="http://schemas.microsoft.com/office/drawing/2014/main" id="{8A16DCA7-7A2D-4A51-8F0C-E1A4CE0AB177}"/>
              </a:ext>
            </a:extLst>
          </p:cNvPr>
          <p:cNvSpPr/>
          <p:nvPr userDrawn="1"/>
        </p:nvSpPr>
        <p:spPr bwMode="auto">
          <a:xfrm>
            <a:off x="0" y="-976"/>
            <a:ext cx="12192000" cy="6858977"/>
          </a:xfrm>
          <a:prstGeom prst="rect">
            <a:avLst/>
          </a:prstGeom>
          <a:gradFill>
            <a:gsLst>
              <a:gs pos="100000">
                <a:schemeClr val="bg1">
                  <a:lumMod val="0"/>
                  <a:alpha val="43000"/>
                </a:schemeClr>
              </a:gs>
              <a:gs pos="16000">
                <a:schemeClr val="tx1">
                  <a:alpha val="0"/>
                </a:schemeClr>
              </a:gs>
            </a:gsLst>
            <a:lin ang="108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pic>
        <p:nvPicPr>
          <p:cNvPr id="8" name="Picture 7">
            <a:extLst>
              <a:ext uri="{FF2B5EF4-FFF2-40B4-BE49-F238E27FC236}">
                <a16:creationId xmlns:a16="http://schemas.microsoft.com/office/drawing/2014/main" id="{17638C1E-3C14-47CA-8D50-48830F06A30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20255" y="428608"/>
            <a:ext cx="878803" cy="187409"/>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a:t>Microsoft 365</a:t>
            </a:r>
            <a:br>
              <a:rPr lang="en-US"/>
            </a:br>
            <a:r>
              <a:rPr lang="en-US"/>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a:t>Author name</a:t>
            </a:r>
          </a:p>
          <a:p>
            <a:pPr lvl="0"/>
            <a:r>
              <a:rPr lang="en-US"/>
              <a:t>Date</a:t>
            </a:r>
          </a:p>
        </p:txBody>
      </p:sp>
    </p:spTree>
    <p:extLst>
      <p:ext uri="{BB962C8B-B14F-4D97-AF65-F5344CB8AC3E}">
        <p14:creationId xmlns:p14="http://schemas.microsoft.com/office/powerpoint/2010/main" val="24577247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a:t>Title</a:t>
            </a:r>
          </a:p>
        </p:txBody>
      </p:sp>
    </p:spTree>
    <p:extLst>
      <p:ext uri="{BB962C8B-B14F-4D97-AF65-F5344CB8AC3E}">
        <p14:creationId xmlns:p14="http://schemas.microsoft.com/office/powerpoint/2010/main" val="4068842059"/>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a:t>Table layout</a:t>
            </a:r>
          </a:p>
        </p:txBody>
      </p:sp>
    </p:spTree>
    <p:extLst>
      <p:ext uri="{BB962C8B-B14F-4D97-AF65-F5344CB8AC3E}">
        <p14:creationId xmlns:p14="http://schemas.microsoft.com/office/powerpoint/2010/main" val="1768118842"/>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a:t>Section title</a:t>
            </a:r>
          </a:p>
        </p:txBody>
      </p:sp>
    </p:spTree>
    <p:extLst>
      <p:ext uri="{BB962C8B-B14F-4D97-AF65-F5344CB8AC3E}">
        <p14:creationId xmlns:p14="http://schemas.microsoft.com/office/powerpoint/2010/main" val="217158287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5558AF"/>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a:t>Section title</a:t>
            </a:r>
          </a:p>
        </p:txBody>
      </p:sp>
    </p:spTree>
    <p:extLst>
      <p:ext uri="{BB962C8B-B14F-4D97-AF65-F5344CB8AC3E}">
        <p14:creationId xmlns:p14="http://schemas.microsoft.com/office/powerpoint/2010/main" val="308571438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579699"/>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5558AF"/>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3715859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8" y="455313"/>
            <a:ext cx="11306469" cy="666336"/>
          </a:xfrm>
        </p:spPr>
        <p:txBody>
          <a:bodyPr vert="horz" wrap="square" lIns="0" tIns="164592" rIns="0" bIns="0" rtlCol="0" anchor="t">
            <a:noAutofit/>
          </a:bodyPr>
          <a:lstStyle>
            <a:lvl1pPr>
              <a:defRPr lang="en-US" sz="3137"/>
            </a:lvl1pPr>
          </a:lstStyle>
          <a:p>
            <a:pPr lvl="0"/>
            <a:r>
              <a:rPr lang="en-US"/>
              <a:t>Title</a:t>
            </a:r>
          </a:p>
        </p:txBody>
      </p:sp>
      <p:pic>
        <p:nvPicPr>
          <p:cNvPr id="3" name="Picture 2" descr="A screenshot of a computer&#10;&#10;Description generated with very high confidence">
            <a:extLst>
              <a:ext uri="{FF2B5EF4-FFF2-40B4-BE49-F238E27FC236}">
                <a16:creationId xmlns:a16="http://schemas.microsoft.com/office/drawing/2014/main" id="{A092B4B5-8E80-499B-99A0-F973AFF5B45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913054" y="1161160"/>
            <a:ext cx="7278947" cy="5696841"/>
          </a:xfrm>
          <a:prstGeom prst="rect">
            <a:avLst/>
          </a:prstGeom>
        </p:spPr>
      </p:pic>
    </p:spTree>
    <p:extLst>
      <p:ext uri="{BB962C8B-B14F-4D97-AF65-F5344CB8AC3E}">
        <p14:creationId xmlns:p14="http://schemas.microsoft.com/office/powerpoint/2010/main" val="2583949977"/>
      </p:ext>
    </p:extLst>
  </p:cSld>
  <p:clrMapOvr>
    <a:masterClrMapping/>
  </p:clrMapOvr>
  <p:transition>
    <p:fade/>
  </p:transition>
  <p:extLst>
    <p:ext uri="{DCECCB84-F9BA-43D5-87BE-67443E8EF086}">
      <p15:sldGuideLst xmlns:p15="http://schemas.microsoft.com/office/powerpoint/2012/main">
        <p15:guide id="1" orient="horz" pos="907">
          <p15:clr>
            <a:srgbClr val="FBAE40"/>
          </p15:clr>
        </p15:guide>
        <p15:guide id="2" orient="horz" pos="3988">
          <p15:clr>
            <a:srgbClr val="FBAE40"/>
          </p15:clr>
        </p15:guide>
        <p15:guide id="3" pos="354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85" tIns="179285" rIns="179285" bIns="179285" numCol="1" anchor="t" anchorCtr="0" compatLnSpc="1">
            <a:prstTxWarp prst="textNoShape">
              <a:avLst/>
            </a:prstTxWarp>
            <a:spAutoFit/>
          </a:bodyPr>
          <a:lstStyle/>
          <a:p>
            <a:pPr defTabSz="913924"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5385501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a:srcRect l="242" t="15754" r="1"/>
          <a:stretch/>
        </p:blipFill>
        <p:spPr>
          <a:xfrm>
            <a:off x="0" y="0"/>
            <a:ext cx="12192000" cy="6858000"/>
          </a:xfrm>
          <a:prstGeom prst="rect">
            <a:avLst/>
          </a:prstGeom>
        </p:spPr>
      </p:pic>
      <p:sp>
        <p:nvSpPr>
          <p:cNvPr id="2" name="Rectangle 1"/>
          <p:cNvSpPr/>
          <p:nvPr userDrawn="1"/>
        </p:nvSpPr>
        <p:spPr bwMode="auto">
          <a:xfrm>
            <a:off x="1" y="0"/>
            <a:ext cx="6636152" cy="6858000"/>
          </a:xfrm>
          <a:prstGeom prst="rect">
            <a:avLst/>
          </a:prstGeom>
          <a:gradFill flip="none" rotWithShape="1">
            <a:gsLst>
              <a:gs pos="56000">
                <a:schemeClr val="accent3">
                  <a:alpha val="16000"/>
                </a:schemeClr>
              </a:gs>
              <a:gs pos="0">
                <a:schemeClr val="accent3">
                  <a:lumMod val="0"/>
                  <a:lumOff val="100000"/>
                  <a:alpha val="0"/>
                </a:schemeClr>
              </a:gs>
              <a:gs pos="100000">
                <a:schemeClr val="accent3">
                  <a:alpha val="46000"/>
                </a:schemeClr>
              </a:gs>
            </a:gsLst>
            <a:lin ang="10800000" scaled="0"/>
            <a:tileRect/>
          </a:gra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pic>
        <p:nvPicPr>
          <p:cNvPr id="6" name="Picture 6"/>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463783" y="470069"/>
            <a:ext cx="1279273" cy="2801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userDrawn="1"/>
        </p:nvSpPr>
        <p:spPr bwMode="auto">
          <a:xfrm>
            <a:off x="262361" y="4058857"/>
            <a:ext cx="8812192" cy="2100811"/>
          </a:xfrm>
          <a:prstGeom prst="rect">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62174" rIns="0" bIns="62174" numCol="1" rtlCol="0" anchor="ctr" anchorCtr="0" compatLnSpc="1">
            <a:prstTxWarp prst="textNoShape">
              <a:avLst/>
            </a:prstTxWarp>
          </a:bodyPr>
          <a:lstStyle/>
          <a:p>
            <a:pPr algn="ctr" defTabSz="1243026" fontAlgn="base">
              <a:spcBef>
                <a:spcPct val="0"/>
              </a:spcBef>
              <a:spcAft>
                <a:spcPct val="0"/>
              </a:spcAft>
            </a:pPr>
            <a:endParaRPr lang="en-US" sz="2666">
              <a:gradFill>
                <a:gsLst>
                  <a:gs pos="0">
                    <a:srgbClr val="FFFFFF"/>
                  </a:gs>
                  <a:gs pos="100000">
                    <a:srgbClr val="FFFFFF"/>
                  </a:gs>
                </a:gsLst>
                <a:lin ang="5400000" scaled="0"/>
              </a:gradFill>
            </a:endParaRPr>
          </a:p>
        </p:txBody>
      </p:sp>
      <p:sp>
        <p:nvSpPr>
          <p:cNvPr id="8" name="Title 1"/>
          <p:cNvSpPr>
            <a:spLocks noGrp="1"/>
          </p:cNvSpPr>
          <p:nvPr>
            <p:ph type="ctrTitle"/>
          </p:nvPr>
        </p:nvSpPr>
        <p:spPr>
          <a:xfrm>
            <a:off x="269245" y="4077035"/>
            <a:ext cx="8793476" cy="879911"/>
          </a:xfrm>
          <a:noFill/>
        </p:spPr>
        <p:txBody>
          <a:bodyPr/>
          <a:lstStyle>
            <a:lvl1pPr>
              <a:defRPr sz="4705">
                <a:solidFill>
                  <a:schemeClr val="bg1"/>
                </a:solidFill>
              </a:defRPr>
            </a:lvl1pPr>
          </a:lstStyle>
          <a:p>
            <a:r>
              <a:rPr lang="en-US"/>
              <a:t>Click to edit Master title style</a:t>
            </a:r>
          </a:p>
        </p:txBody>
      </p:sp>
      <p:sp>
        <p:nvSpPr>
          <p:cNvPr id="9" name="Text Placeholder 2"/>
          <p:cNvSpPr>
            <a:spLocks noGrp="1"/>
          </p:cNvSpPr>
          <p:nvPr>
            <p:ph type="body" sz="quarter" idx="10" hasCustomPrompt="1"/>
          </p:nvPr>
        </p:nvSpPr>
        <p:spPr>
          <a:xfrm>
            <a:off x="268819" y="5531805"/>
            <a:ext cx="8793903" cy="627864"/>
          </a:xfrm>
          <a:noFill/>
        </p:spPr>
        <p:txBody>
          <a:bodyPr anchor="ctr"/>
          <a:lstStyle>
            <a:lvl1pPr marL="0" indent="0">
              <a:buNone/>
              <a:defRPr sz="3137">
                <a:solidFill>
                  <a:schemeClr val="bg1"/>
                </a:solidFill>
              </a:defRPr>
            </a:lvl1pPr>
          </a:lstStyle>
          <a:p>
            <a:pPr lvl="0"/>
            <a:r>
              <a:rPr lang="en-US"/>
              <a:t>Speaker Name, Title</a:t>
            </a:r>
          </a:p>
        </p:txBody>
      </p:sp>
    </p:spTree>
    <p:extLst>
      <p:ext uri="{BB962C8B-B14F-4D97-AF65-F5344CB8AC3E}">
        <p14:creationId xmlns:p14="http://schemas.microsoft.com/office/powerpoint/2010/main" val="171565675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Evaluation Slide">
    <p:spTree>
      <p:nvGrpSpPr>
        <p:cNvPr id="1" name=""/>
        <p:cNvGrpSpPr/>
        <p:nvPr/>
      </p:nvGrpSpPr>
      <p:grpSpPr>
        <a:xfrm>
          <a:off x="0" y="0"/>
          <a:ext cx="0" cy="0"/>
          <a:chOff x="0" y="0"/>
          <a:chExt cx="0" cy="0"/>
        </a:xfrm>
      </p:grpSpPr>
      <p:sp>
        <p:nvSpPr>
          <p:cNvPr id="2" name="Title 1"/>
          <p:cNvSpPr>
            <a:spLocks noGrp="1"/>
          </p:cNvSpPr>
          <p:nvPr>
            <p:ph type="title"/>
          </p:nvPr>
        </p:nvSpPr>
        <p:spPr>
          <a:xfrm>
            <a:off x="5129268" y="291068"/>
            <a:ext cx="6769045" cy="553998"/>
          </a:xfrm>
        </p:spPr>
        <p:txBody>
          <a:bodyPr/>
          <a:lstStyle>
            <a:lvl1pPr>
              <a:defRPr sz="3600"/>
            </a:lvl1pPr>
          </a:lstStyle>
          <a:p>
            <a:r>
              <a:rPr lang="en-US"/>
              <a:t>Click to edit Master title style</a:t>
            </a:r>
          </a:p>
        </p:txBody>
      </p:sp>
      <p:sp>
        <p:nvSpPr>
          <p:cNvPr id="4" name="Text Placeholder 3"/>
          <p:cNvSpPr>
            <a:spLocks noGrp="1"/>
          </p:cNvSpPr>
          <p:nvPr>
            <p:ph type="body" sz="quarter" idx="10"/>
          </p:nvPr>
        </p:nvSpPr>
        <p:spPr>
          <a:xfrm>
            <a:off x="5129267" y="4773828"/>
            <a:ext cx="6769045" cy="1793104"/>
          </a:xfrm>
        </p:spPr>
        <p:txBody>
          <a:bodyPr wrap="square">
            <a:noAutofit/>
          </a:bodyPr>
          <a:lstStyle>
            <a:lvl1pPr marL="0" indent="0">
              <a:spcBef>
                <a:spcPts val="1765"/>
              </a:spcBef>
              <a:buNone/>
              <a:defRPr sz="2000">
                <a:latin typeface="+mn-lt"/>
              </a:defRPr>
            </a:lvl1pPr>
            <a:lvl2pPr marL="224097" indent="0">
              <a:buNone/>
              <a:defRPr/>
            </a:lvl2pPr>
            <a:lvl3pPr marL="448193" indent="0">
              <a:buNone/>
              <a:defRPr/>
            </a:lvl3pPr>
            <a:lvl4pPr marL="672290" indent="0">
              <a:buNone/>
              <a:defRPr/>
            </a:lvl4pPr>
            <a:lvl5pPr marL="896386" indent="0">
              <a:buNone/>
              <a:defRPr/>
            </a:lvl5pPr>
          </a:lstStyle>
          <a:p>
            <a:pPr lvl="0"/>
            <a:r>
              <a:rPr lang="en-US"/>
              <a:t>Edit Master text styles</a:t>
            </a:r>
          </a:p>
        </p:txBody>
      </p:sp>
      <p:pic>
        <p:nvPicPr>
          <p:cNvPr id="5" name="Picture 4" descr="Image of Ignite app on a Windows Device." title="Ignite event image">
            <a:extLst>
              <a:ext uri="{FF2B5EF4-FFF2-40B4-BE49-F238E27FC236}">
                <a16:creationId xmlns:a16="http://schemas.microsoft.com/office/drawing/2014/main" id="{E803C22C-E970-4ADA-A60C-5127C1C2C1D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4828867" cy="6858623"/>
          </a:xfrm>
          <a:prstGeom prst="rect">
            <a:avLst/>
          </a:prstGeom>
        </p:spPr>
      </p:pic>
    </p:spTree>
    <p:extLst>
      <p:ext uri="{BB962C8B-B14F-4D97-AF65-F5344CB8AC3E}">
        <p14:creationId xmlns:p14="http://schemas.microsoft.com/office/powerpoint/2010/main" val="145611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2" name="Picture Placeholder 21"/>
          <p:cNvSpPr>
            <a:spLocks noGrp="1"/>
          </p:cNvSpPr>
          <p:nvPr>
            <p:ph type="pic" sz="quarter" idx="16"/>
          </p:nvPr>
        </p:nvSpPr>
        <p:spPr>
          <a:xfrm>
            <a:off x="0" y="0"/>
            <a:ext cx="12192000" cy="6858000"/>
          </a:xfrm>
        </p:spPr>
        <p:txBody>
          <a:bodyPr>
            <a:noAutofit/>
          </a:bodyPr>
          <a:lstStyle>
            <a:lvl1pPr marL="0" indent="0">
              <a:buNone/>
              <a:defRPr/>
            </a:lvl1pPr>
          </a:lstStyle>
          <a:p>
            <a:endParaRPr lang="en-US"/>
          </a:p>
        </p:txBody>
      </p:sp>
      <p:sp>
        <p:nvSpPr>
          <p:cNvPr id="2" name="Title 1"/>
          <p:cNvSpPr>
            <a:spLocks noGrp="1"/>
          </p:cNvSpPr>
          <p:nvPr>
            <p:ph type="title" hasCustomPrompt="1"/>
          </p:nvPr>
        </p:nvSpPr>
        <p:spPr>
          <a:xfrm>
            <a:off x="269243" y="289511"/>
            <a:ext cx="5415943" cy="6369707"/>
          </a:xfrm>
          <a:noFill/>
        </p:spPr>
        <p:txBody>
          <a:bodyPr lIns="182880" tIns="182880" rIns="182880" bIns="182880"/>
          <a:lstStyle>
            <a:lvl1pPr>
              <a:defRPr>
                <a:solidFill>
                  <a:schemeClr val="accent2"/>
                </a:solidFill>
              </a:defRPr>
            </a:lvl1pPr>
          </a:lstStyle>
          <a:p>
            <a:r>
              <a:rPr lang="en-US"/>
              <a:t>Agenda</a:t>
            </a:r>
          </a:p>
        </p:txBody>
      </p:sp>
      <p:sp>
        <p:nvSpPr>
          <p:cNvPr id="8" name="Text Placeholder 7"/>
          <p:cNvSpPr>
            <a:spLocks noGrp="1"/>
          </p:cNvSpPr>
          <p:nvPr>
            <p:ph type="body" sz="quarter" idx="10" hasCustomPrompt="1"/>
          </p:nvPr>
        </p:nvSpPr>
        <p:spPr>
          <a:xfrm>
            <a:off x="781881" y="1564909"/>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1</a:t>
            </a:r>
          </a:p>
        </p:txBody>
      </p:sp>
      <p:sp>
        <p:nvSpPr>
          <p:cNvPr id="9" name="Text Placeholder 7"/>
          <p:cNvSpPr>
            <a:spLocks noGrp="1"/>
          </p:cNvSpPr>
          <p:nvPr>
            <p:ph type="body" sz="quarter" idx="11" hasCustomPrompt="1"/>
          </p:nvPr>
        </p:nvSpPr>
        <p:spPr>
          <a:xfrm>
            <a:off x="781881" y="238644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2</a:t>
            </a:r>
          </a:p>
        </p:txBody>
      </p:sp>
      <p:sp>
        <p:nvSpPr>
          <p:cNvPr id="10" name="Text Placeholder 7"/>
          <p:cNvSpPr>
            <a:spLocks noGrp="1"/>
          </p:cNvSpPr>
          <p:nvPr>
            <p:ph type="body" sz="quarter" idx="12" hasCustomPrompt="1"/>
          </p:nvPr>
        </p:nvSpPr>
        <p:spPr>
          <a:xfrm>
            <a:off x="781881" y="320798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3</a:t>
            </a:r>
          </a:p>
        </p:txBody>
      </p:sp>
      <p:sp>
        <p:nvSpPr>
          <p:cNvPr id="11" name="Text Placeholder 7"/>
          <p:cNvSpPr>
            <a:spLocks noGrp="1"/>
          </p:cNvSpPr>
          <p:nvPr>
            <p:ph type="body" sz="quarter" idx="13" hasCustomPrompt="1"/>
          </p:nvPr>
        </p:nvSpPr>
        <p:spPr>
          <a:xfrm>
            <a:off x="781881" y="4029514"/>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4</a:t>
            </a:r>
          </a:p>
        </p:txBody>
      </p:sp>
      <p:sp>
        <p:nvSpPr>
          <p:cNvPr id="12" name="Text Placeholder 7"/>
          <p:cNvSpPr>
            <a:spLocks noGrp="1"/>
          </p:cNvSpPr>
          <p:nvPr>
            <p:ph type="body" sz="quarter" idx="14" hasCustomPrompt="1"/>
          </p:nvPr>
        </p:nvSpPr>
        <p:spPr>
          <a:xfrm>
            <a:off x="781881" y="4851050"/>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5</a:t>
            </a:r>
          </a:p>
        </p:txBody>
      </p:sp>
      <p:sp>
        <p:nvSpPr>
          <p:cNvPr id="13" name="Text Placeholder 7"/>
          <p:cNvSpPr>
            <a:spLocks noGrp="1"/>
          </p:cNvSpPr>
          <p:nvPr>
            <p:ph type="body" sz="quarter" idx="15" hasCustomPrompt="1"/>
          </p:nvPr>
        </p:nvSpPr>
        <p:spPr>
          <a:xfrm>
            <a:off x="781881" y="5672587"/>
            <a:ext cx="4903306" cy="513510"/>
          </a:xfrm>
        </p:spPr>
        <p:txBody>
          <a:bodyPr lIns="274320" anchor="ctr"/>
          <a:lstStyle>
            <a:lvl1pPr marL="0" indent="0">
              <a:buFontTx/>
              <a:buNone/>
              <a:defRPr sz="24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item 6</a:t>
            </a:r>
          </a:p>
        </p:txBody>
      </p:sp>
    </p:spTree>
    <p:extLst>
      <p:ext uri="{BB962C8B-B14F-4D97-AF65-F5344CB8AC3E}">
        <p14:creationId xmlns:p14="http://schemas.microsoft.com/office/powerpoint/2010/main" val="282557957"/>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41" y="1189177"/>
            <a:ext cx="11653523" cy="1743157"/>
          </a:xfrm>
        </p:spPr>
        <p:txBody>
          <a:bodyPr/>
          <a:lstStyle>
            <a:lvl1pPr marL="0" indent="0">
              <a:buNone/>
              <a:defRPr sz="2353">
                <a:solidFill>
                  <a:schemeClr val="tx2"/>
                </a:solidFill>
                <a:latin typeface="+mn-lt"/>
              </a:defRPr>
            </a:lvl1pPr>
            <a:lvl2pPr marL="0" indent="0">
              <a:buFontTx/>
              <a:buNone/>
              <a:defRPr sz="2353">
                <a:solidFill>
                  <a:schemeClr val="tx2"/>
                </a:solidFill>
                <a:latin typeface="+mn-lt"/>
              </a:defRPr>
            </a:lvl2pPr>
            <a:lvl3pPr marL="224049" indent="0">
              <a:buNone/>
              <a:defRPr>
                <a:solidFill>
                  <a:schemeClr val="tx2"/>
                </a:solidFill>
                <a:latin typeface="+mn-lt"/>
              </a:defRPr>
            </a:lvl3pPr>
            <a:lvl4pPr marL="448096" indent="0">
              <a:buNone/>
              <a:defRPr>
                <a:solidFill>
                  <a:schemeClr val="tx2"/>
                </a:solidFill>
                <a:latin typeface="+mn-lt"/>
              </a:defRPr>
            </a:lvl4pPr>
            <a:lvl5pPr marL="672145" indent="0">
              <a:buNone/>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9081263"/>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1_Title &amp; Non-bulleted tex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6527"/>
            <a:ext cx="12192000" cy="6844946"/>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304346"/>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9_Title &amp; Non-bulleted tex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1709" b="1709"/>
          <a:stretch/>
        </p:blipFill>
        <p:spPr>
          <a:xfrm>
            <a:off x="1" y="2"/>
            <a:ext cx="12192000" cy="6833419"/>
          </a:xfrm>
          <a:prstGeom prst="rect">
            <a:avLst/>
          </a:prstGeom>
        </p:spPr>
      </p:pic>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8229205"/>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41" y="1189178"/>
            <a:ext cx="11653523" cy="1672061"/>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96261036"/>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60400454"/>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with Background Imag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12192000" cy="6858000"/>
          </a:xfrm>
          <a:solidFill>
            <a:schemeClr val="accent5"/>
          </a:solidFill>
        </p:spPr>
        <p:txBody>
          <a:bodyPr>
            <a:noAutofit/>
          </a:bodyPr>
          <a:lstStyle/>
          <a:p>
            <a:endParaRPr lang="en-US"/>
          </a:p>
        </p:txBody>
      </p:sp>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4" name="Text Placeholder 3"/>
          <p:cNvSpPr>
            <a:spLocks noGrp="1"/>
          </p:cNvSpPr>
          <p:nvPr>
            <p:ph type="body" sz="quarter" idx="10"/>
          </p:nvPr>
        </p:nvSpPr>
        <p:spPr>
          <a:xfrm>
            <a:off x="269239" y="1189179"/>
            <a:ext cx="11655079" cy="5354376"/>
          </a:xfrm>
          <a:noFill/>
        </p:spPr>
        <p:txBody>
          <a:bodyPr lIns="91440" rIns="91440">
            <a:noAutofit/>
          </a:bodyPr>
          <a:lstStyle>
            <a:lvl1pPr marL="304733" indent="-304733" algn="l">
              <a:spcBef>
                <a:spcPts val="800"/>
              </a:spcBef>
              <a:spcAft>
                <a:spcPts val="800"/>
              </a:spcAft>
              <a:buFont typeface="Arial" charset="0"/>
              <a:buChar char="•"/>
              <a:defRPr sz="2666">
                <a:solidFill>
                  <a:schemeClr val="bg1"/>
                </a:solidFill>
                <a:latin typeface="+mn-lt"/>
              </a:defRPr>
            </a:lvl1pPr>
            <a:lvl2pPr marL="380917" indent="-380917">
              <a:spcBef>
                <a:spcPts val="800"/>
              </a:spcBef>
              <a:spcAft>
                <a:spcPts val="800"/>
              </a:spcAft>
              <a:buFont typeface="Arial" charset="0"/>
              <a:buChar char="•"/>
              <a:defRPr>
                <a:latin typeface="+mn-lt"/>
              </a:defRPr>
            </a:lvl2pPr>
            <a:lvl3pPr marL="560120" indent="0">
              <a:buNone/>
              <a:defRPr/>
            </a:lvl3pPr>
            <a:lvl4pPr marL="784167" indent="0">
              <a:buNone/>
              <a:defRPr/>
            </a:lvl4pPr>
            <a:lvl5pPr marL="1008214" indent="0">
              <a:buNone/>
              <a:defRPr/>
            </a:lvl5pPr>
          </a:lstStyle>
          <a:p>
            <a:pPr lvl="0"/>
            <a:r>
              <a:rPr lang="en-US"/>
              <a:t>Click to edit Master text styles</a:t>
            </a:r>
          </a:p>
        </p:txBody>
      </p:sp>
    </p:spTree>
    <p:extLst>
      <p:ext uri="{BB962C8B-B14F-4D97-AF65-F5344CB8AC3E}">
        <p14:creationId xmlns:p14="http://schemas.microsoft.com/office/powerpoint/2010/main" val="302845861"/>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97657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grpSp>
        <p:nvGrpSpPr>
          <p:cNvPr id="2" name="Microsoft Logo"/>
          <p:cNvGrpSpPr/>
          <p:nvPr userDrawn="1"/>
        </p:nvGrpSpPr>
        <p:grpSpPr>
          <a:xfrm>
            <a:off x="1382184" y="3194050"/>
            <a:ext cx="3090499" cy="660401"/>
            <a:chOff x="336550" y="334963"/>
            <a:chExt cx="1136650" cy="242888"/>
          </a:xfrm>
        </p:grpSpPr>
        <p:sp>
          <p:nvSpPr>
            <p:cNvPr id="3" name="Freeform 94"/>
            <p:cNvSpPr>
              <a:spLocks/>
            </p:cNvSpPr>
            <p:nvPr userDrawn="1"/>
          </p:nvSpPr>
          <p:spPr bwMode="auto">
            <a:xfrm>
              <a:off x="650875" y="382588"/>
              <a:ext cx="158750" cy="146050"/>
            </a:xfrm>
            <a:custGeom>
              <a:avLst/>
              <a:gdLst>
                <a:gd name="T0" fmla="*/ 60 w 110"/>
                <a:gd name="T1" fmla="*/ 64 h 102"/>
                <a:gd name="T2" fmla="*/ 56 w 110"/>
                <a:gd name="T3" fmla="*/ 78 h 102"/>
                <a:gd name="T4" fmla="*/ 55 w 110"/>
                <a:gd name="T5" fmla="*/ 78 h 102"/>
                <a:gd name="T6" fmla="*/ 51 w 110"/>
                <a:gd name="T7" fmla="*/ 64 h 102"/>
                <a:gd name="T8" fmla="*/ 25 w 110"/>
                <a:gd name="T9" fmla="*/ 0 h 102"/>
                <a:gd name="T10" fmla="*/ 0 w 110"/>
                <a:gd name="T11" fmla="*/ 0 h 102"/>
                <a:gd name="T12" fmla="*/ 0 w 110"/>
                <a:gd name="T13" fmla="*/ 102 h 102"/>
                <a:gd name="T14" fmla="*/ 17 w 110"/>
                <a:gd name="T15" fmla="*/ 102 h 102"/>
                <a:gd name="T16" fmla="*/ 17 w 110"/>
                <a:gd name="T17" fmla="*/ 40 h 102"/>
                <a:gd name="T18" fmla="*/ 17 w 110"/>
                <a:gd name="T19" fmla="*/ 26 h 102"/>
                <a:gd name="T20" fmla="*/ 16 w 110"/>
                <a:gd name="T21" fmla="*/ 19 h 102"/>
                <a:gd name="T22" fmla="*/ 16 w 110"/>
                <a:gd name="T23" fmla="*/ 19 h 102"/>
                <a:gd name="T24" fmla="*/ 19 w 110"/>
                <a:gd name="T25" fmla="*/ 28 h 102"/>
                <a:gd name="T26" fmla="*/ 49 w 110"/>
                <a:gd name="T27" fmla="*/ 102 h 102"/>
                <a:gd name="T28" fmla="*/ 61 w 110"/>
                <a:gd name="T29" fmla="*/ 102 h 102"/>
                <a:gd name="T30" fmla="*/ 91 w 110"/>
                <a:gd name="T31" fmla="*/ 27 h 102"/>
                <a:gd name="T32" fmla="*/ 93 w 110"/>
                <a:gd name="T33" fmla="*/ 19 h 102"/>
                <a:gd name="T34" fmla="*/ 94 w 110"/>
                <a:gd name="T35" fmla="*/ 19 h 102"/>
                <a:gd name="T36" fmla="*/ 93 w 110"/>
                <a:gd name="T37" fmla="*/ 38 h 102"/>
                <a:gd name="T38" fmla="*/ 93 w 110"/>
                <a:gd name="T39" fmla="*/ 102 h 102"/>
                <a:gd name="T40" fmla="*/ 110 w 110"/>
                <a:gd name="T41" fmla="*/ 102 h 102"/>
                <a:gd name="T42" fmla="*/ 110 w 110"/>
                <a:gd name="T43" fmla="*/ 0 h 102"/>
                <a:gd name="T44" fmla="*/ 86 w 110"/>
                <a:gd name="T45" fmla="*/ 0 h 102"/>
                <a:gd name="T46" fmla="*/ 60 w 110"/>
                <a:gd name="T47" fmla="*/ 6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0" h="102">
                  <a:moveTo>
                    <a:pt x="60" y="64"/>
                  </a:moveTo>
                  <a:cubicBezTo>
                    <a:pt x="56" y="78"/>
                    <a:pt x="56" y="78"/>
                    <a:pt x="56" y="78"/>
                  </a:cubicBezTo>
                  <a:cubicBezTo>
                    <a:pt x="55" y="78"/>
                    <a:pt x="55" y="78"/>
                    <a:pt x="55" y="78"/>
                  </a:cubicBezTo>
                  <a:cubicBezTo>
                    <a:pt x="54" y="74"/>
                    <a:pt x="53" y="70"/>
                    <a:pt x="51" y="64"/>
                  </a:cubicBezTo>
                  <a:cubicBezTo>
                    <a:pt x="25" y="0"/>
                    <a:pt x="25" y="0"/>
                    <a:pt x="25" y="0"/>
                  </a:cubicBezTo>
                  <a:cubicBezTo>
                    <a:pt x="0" y="0"/>
                    <a:pt x="0" y="0"/>
                    <a:pt x="0" y="0"/>
                  </a:cubicBezTo>
                  <a:cubicBezTo>
                    <a:pt x="0" y="102"/>
                    <a:pt x="0" y="102"/>
                    <a:pt x="0" y="102"/>
                  </a:cubicBezTo>
                  <a:cubicBezTo>
                    <a:pt x="17" y="102"/>
                    <a:pt x="17" y="102"/>
                    <a:pt x="17" y="102"/>
                  </a:cubicBezTo>
                  <a:cubicBezTo>
                    <a:pt x="17" y="40"/>
                    <a:pt x="17" y="40"/>
                    <a:pt x="17" y="40"/>
                  </a:cubicBezTo>
                  <a:cubicBezTo>
                    <a:pt x="17" y="36"/>
                    <a:pt x="17" y="31"/>
                    <a:pt x="17" y="26"/>
                  </a:cubicBezTo>
                  <a:cubicBezTo>
                    <a:pt x="16" y="23"/>
                    <a:pt x="16" y="21"/>
                    <a:pt x="16" y="19"/>
                  </a:cubicBezTo>
                  <a:cubicBezTo>
                    <a:pt x="16" y="19"/>
                    <a:pt x="16" y="19"/>
                    <a:pt x="16" y="19"/>
                  </a:cubicBezTo>
                  <a:cubicBezTo>
                    <a:pt x="17" y="23"/>
                    <a:pt x="18" y="26"/>
                    <a:pt x="19" y="28"/>
                  </a:cubicBezTo>
                  <a:cubicBezTo>
                    <a:pt x="49" y="102"/>
                    <a:pt x="49" y="102"/>
                    <a:pt x="49" y="102"/>
                  </a:cubicBezTo>
                  <a:cubicBezTo>
                    <a:pt x="61" y="102"/>
                    <a:pt x="61" y="102"/>
                    <a:pt x="61" y="102"/>
                  </a:cubicBezTo>
                  <a:cubicBezTo>
                    <a:pt x="91" y="27"/>
                    <a:pt x="91" y="27"/>
                    <a:pt x="91" y="27"/>
                  </a:cubicBezTo>
                  <a:cubicBezTo>
                    <a:pt x="92" y="26"/>
                    <a:pt x="93" y="22"/>
                    <a:pt x="93" y="19"/>
                  </a:cubicBezTo>
                  <a:cubicBezTo>
                    <a:pt x="94" y="19"/>
                    <a:pt x="94" y="19"/>
                    <a:pt x="94" y="19"/>
                  </a:cubicBezTo>
                  <a:cubicBezTo>
                    <a:pt x="93" y="27"/>
                    <a:pt x="93" y="33"/>
                    <a:pt x="93" y="38"/>
                  </a:cubicBezTo>
                  <a:cubicBezTo>
                    <a:pt x="93" y="102"/>
                    <a:pt x="93" y="102"/>
                    <a:pt x="93" y="102"/>
                  </a:cubicBezTo>
                  <a:cubicBezTo>
                    <a:pt x="110" y="102"/>
                    <a:pt x="110" y="102"/>
                    <a:pt x="110" y="102"/>
                  </a:cubicBezTo>
                  <a:cubicBezTo>
                    <a:pt x="110" y="0"/>
                    <a:pt x="110" y="0"/>
                    <a:pt x="110" y="0"/>
                  </a:cubicBezTo>
                  <a:cubicBezTo>
                    <a:pt x="86" y="0"/>
                    <a:pt x="86" y="0"/>
                    <a:pt x="86" y="0"/>
                  </a:cubicBezTo>
                  <a:lnTo>
                    <a:pt x="60" y="64"/>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4" name="Rectangle 95"/>
            <p:cNvSpPr>
              <a:spLocks noChangeArrowheads="1"/>
            </p:cNvSpPr>
            <p:nvPr userDrawn="1"/>
          </p:nvSpPr>
          <p:spPr bwMode="auto">
            <a:xfrm>
              <a:off x="833438" y="423863"/>
              <a:ext cx="23813" cy="1047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5" name="Freeform 96"/>
            <p:cNvSpPr>
              <a:spLocks/>
            </p:cNvSpPr>
            <p:nvPr userDrawn="1"/>
          </p:nvSpPr>
          <p:spPr bwMode="auto">
            <a:xfrm>
              <a:off x="830263" y="379413"/>
              <a:ext cx="30163" cy="28575"/>
            </a:xfrm>
            <a:custGeom>
              <a:avLst/>
              <a:gdLst>
                <a:gd name="T0" fmla="*/ 11 w 21"/>
                <a:gd name="T1" fmla="*/ 0 h 20"/>
                <a:gd name="T2" fmla="*/ 3 w 21"/>
                <a:gd name="T3" fmla="*/ 3 h 20"/>
                <a:gd name="T4" fmla="*/ 0 w 21"/>
                <a:gd name="T5" fmla="*/ 10 h 20"/>
                <a:gd name="T6" fmla="*/ 3 w 21"/>
                <a:gd name="T7" fmla="*/ 17 h 20"/>
                <a:gd name="T8" fmla="*/ 11 w 21"/>
                <a:gd name="T9" fmla="*/ 20 h 20"/>
                <a:gd name="T10" fmla="*/ 18 w 21"/>
                <a:gd name="T11" fmla="*/ 17 h 20"/>
                <a:gd name="T12" fmla="*/ 21 w 21"/>
                <a:gd name="T13" fmla="*/ 10 h 20"/>
                <a:gd name="T14" fmla="*/ 18 w 21"/>
                <a:gd name="T15" fmla="*/ 3 h 20"/>
                <a:gd name="T16" fmla="*/ 11 w 21"/>
                <a:gd name="T1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 h="20">
                  <a:moveTo>
                    <a:pt x="11" y="0"/>
                  </a:moveTo>
                  <a:cubicBezTo>
                    <a:pt x="8" y="0"/>
                    <a:pt x="5" y="1"/>
                    <a:pt x="3" y="3"/>
                  </a:cubicBezTo>
                  <a:cubicBezTo>
                    <a:pt x="1" y="5"/>
                    <a:pt x="0" y="7"/>
                    <a:pt x="0" y="10"/>
                  </a:cubicBezTo>
                  <a:cubicBezTo>
                    <a:pt x="0" y="13"/>
                    <a:pt x="1" y="15"/>
                    <a:pt x="3" y="17"/>
                  </a:cubicBezTo>
                  <a:cubicBezTo>
                    <a:pt x="5" y="19"/>
                    <a:pt x="8" y="20"/>
                    <a:pt x="11" y="20"/>
                  </a:cubicBezTo>
                  <a:cubicBezTo>
                    <a:pt x="13" y="20"/>
                    <a:pt x="16" y="19"/>
                    <a:pt x="18" y="17"/>
                  </a:cubicBezTo>
                  <a:cubicBezTo>
                    <a:pt x="20" y="15"/>
                    <a:pt x="21" y="13"/>
                    <a:pt x="21" y="10"/>
                  </a:cubicBezTo>
                  <a:cubicBezTo>
                    <a:pt x="21" y="8"/>
                    <a:pt x="20" y="5"/>
                    <a:pt x="18" y="3"/>
                  </a:cubicBezTo>
                  <a:cubicBezTo>
                    <a:pt x="16" y="1"/>
                    <a:pt x="14" y="0"/>
                    <a:pt x="1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6" name="Freeform 97"/>
            <p:cNvSpPr>
              <a:spLocks/>
            </p:cNvSpPr>
            <p:nvPr userDrawn="1"/>
          </p:nvSpPr>
          <p:spPr bwMode="auto">
            <a:xfrm>
              <a:off x="874713" y="422275"/>
              <a:ext cx="80963" cy="109538"/>
            </a:xfrm>
            <a:custGeom>
              <a:avLst/>
              <a:gdLst>
                <a:gd name="T0" fmla="*/ 49 w 57"/>
                <a:gd name="T1" fmla="*/ 1 h 76"/>
                <a:gd name="T2" fmla="*/ 39 w 57"/>
                <a:gd name="T3" fmla="*/ 0 h 76"/>
                <a:gd name="T4" fmla="*/ 18 w 57"/>
                <a:gd name="T5" fmla="*/ 5 h 76"/>
                <a:gd name="T6" fmla="*/ 4 w 57"/>
                <a:gd name="T7" fmla="*/ 19 h 76"/>
                <a:gd name="T8" fmla="*/ 0 w 57"/>
                <a:gd name="T9" fmla="*/ 40 h 76"/>
                <a:gd name="T10" fmla="*/ 4 w 57"/>
                <a:gd name="T11" fmla="*/ 58 h 76"/>
                <a:gd name="T12" fmla="*/ 17 w 57"/>
                <a:gd name="T13" fmla="*/ 71 h 76"/>
                <a:gd name="T14" fmla="*/ 36 w 57"/>
                <a:gd name="T15" fmla="*/ 76 h 76"/>
                <a:gd name="T16" fmla="*/ 57 w 57"/>
                <a:gd name="T17" fmla="*/ 71 h 76"/>
                <a:gd name="T18" fmla="*/ 57 w 57"/>
                <a:gd name="T19" fmla="*/ 71 h 76"/>
                <a:gd name="T20" fmla="*/ 57 w 57"/>
                <a:gd name="T21" fmla="*/ 55 h 76"/>
                <a:gd name="T22" fmla="*/ 56 w 57"/>
                <a:gd name="T23" fmla="*/ 56 h 76"/>
                <a:gd name="T24" fmla="*/ 48 w 57"/>
                <a:gd name="T25" fmla="*/ 60 h 76"/>
                <a:gd name="T26" fmla="*/ 39 w 57"/>
                <a:gd name="T27" fmla="*/ 62 h 76"/>
                <a:gd name="T28" fmla="*/ 23 w 57"/>
                <a:gd name="T29" fmla="*/ 55 h 76"/>
                <a:gd name="T30" fmla="*/ 18 w 57"/>
                <a:gd name="T31" fmla="*/ 38 h 76"/>
                <a:gd name="T32" fmla="*/ 24 w 57"/>
                <a:gd name="T33" fmla="*/ 20 h 76"/>
                <a:gd name="T34" fmla="*/ 40 w 57"/>
                <a:gd name="T35" fmla="*/ 14 h 76"/>
                <a:gd name="T36" fmla="*/ 56 w 57"/>
                <a:gd name="T37" fmla="*/ 19 h 76"/>
                <a:gd name="T38" fmla="*/ 57 w 57"/>
                <a:gd name="T39" fmla="*/ 20 h 76"/>
                <a:gd name="T40" fmla="*/ 57 w 57"/>
                <a:gd name="T41" fmla="*/ 3 h 76"/>
                <a:gd name="T42" fmla="*/ 57 w 57"/>
                <a:gd name="T43" fmla="*/ 3 h 76"/>
                <a:gd name="T44" fmla="*/ 49 w 57"/>
                <a:gd name="T45" fmla="*/ 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7" h="76">
                  <a:moveTo>
                    <a:pt x="49" y="1"/>
                  </a:moveTo>
                  <a:cubicBezTo>
                    <a:pt x="45" y="0"/>
                    <a:pt x="42" y="0"/>
                    <a:pt x="39" y="0"/>
                  </a:cubicBezTo>
                  <a:cubicBezTo>
                    <a:pt x="31" y="0"/>
                    <a:pt x="24" y="1"/>
                    <a:pt x="18" y="5"/>
                  </a:cubicBezTo>
                  <a:cubicBezTo>
                    <a:pt x="12" y="8"/>
                    <a:pt x="8" y="13"/>
                    <a:pt x="4" y="19"/>
                  </a:cubicBezTo>
                  <a:cubicBezTo>
                    <a:pt x="1" y="25"/>
                    <a:pt x="0" y="32"/>
                    <a:pt x="0" y="40"/>
                  </a:cubicBezTo>
                  <a:cubicBezTo>
                    <a:pt x="0" y="46"/>
                    <a:pt x="1" y="53"/>
                    <a:pt x="4" y="58"/>
                  </a:cubicBezTo>
                  <a:cubicBezTo>
                    <a:pt x="7" y="64"/>
                    <a:pt x="12" y="68"/>
                    <a:pt x="17" y="71"/>
                  </a:cubicBezTo>
                  <a:cubicBezTo>
                    <a:pt x="23" y="74"/>
                    <a:pt x="29" y="76"/>
                    <a:pt x="36" y="76"/>
                  </a:cubicBezTo>
                  <a:cubicBezTo>
                    <a:pt x="44" y="76"/>
                    <a:pt x="51" y="74"/>
                    <a:pt x="57" y="71"/>
                  </a:cubicBezTo>
                  <a:cubicBezTo>
                    <a:pt x="57" y="71"/>
                    <a:pt x="57" y="71"/>
                    <a:pt x="57" y="71"/>
                  </a:cubicBezTo>
                  <a:cubicBezTo>
                    <a:pt x="57" y="55"/>
                    <a:pt x="57" y="55"/>
                    <a:pt x="57" y="55"/>
                  </a:cubicBezTo>
                  <a:cubicBezTo>
                    <a:pt x="56" y="56"/>
                    <a:pt x="56" y="56"/>
                    <a:pt x="56" y="56"/>
                  </a:cubicBezTo>
                  <a:cubicBezTo>
                    <a:pt x="54" y="58"/>
                    <a:pt x="51" y="59"/>
                    <a:pt x="48" y="60"/>
                  </a:cubicBezTo>
                  <a:cubicBezTo>
                    <a:pt x="45" y="61"/>
                    <a:pt x="42" y="62"/>
                    <a:pt x="39" y="62"/>
                  </a:cubicBezTo>
                  <a:cubicBezTo>
                    <a:pt x="33" y="62"/>
                    <a:pt x="27" y="60"/>
                    <a:pt x="23" y="55"/>
                  </a:cubicBezTo>
                  <a:cubicBezTo>
                    <a:pt x="20" y="51"/>
                    <a:pt x="18" y="45"/>
                    <a:pt x="18" y="38"/>
                  </a:cubicBezTo>
                  <a:cubicBezTo>
                    <a:pt x="18" y="31"/>
                    <a:pt x="20" y="25"/>
                    <a:pt x="24" y="20"/>
                  </a:cubicBezTo>
                  <a:cubicBezTo>
                    <a:pt x="28" y="16"/>
                    <a:pt x="33" y="14"/>
                    <a:pt x="40" y="14"/>
                  </a:cubicBezTo>
                  <a:cubicBezTo>
                    <a:pt x="45" y="14"/>
                    <a:pt x="51" y="16"/>
                    <a:pt x="56" y="19"/>
                  </a:cubicBezTo>
                  <a:cubicBezTo>
                    <a:pt x="57" y="20"/>
                    <a:pt x="57" y="20"/>
                    <a:pt x="57" y="20"/>
                  </a:cubicBezTo>
                  <a:cubicBezTo>
                    <a:pt x="57" y="3"/>
                    <a:pt x="57" y="3"/>
                    <a:pt x="57" y="3"/>
                  </a:cubicBezTo>
                  <a:cubicBezTo>
                    <a:pt x="57" y="3"/>
                    <a:pt x="57" y="3"/>
                    <a:pt x="57" y="3"/>
                  </a:cubicBezTo>
                  <a:cubicBezTo>
                    <a:pt x="55" y="2"/>
                    <a:pt x="52" y="1"/>
                    <a:pt x="49"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7" name="Freeform 98"/>
            <p:cNvSpPr>
              <a:spLocks/>
            </p:cNvSpPr>
            <p:nvPr userDrawn="1"/>
          </p:nvSpPr>
          <p:spPr bwMode="auto">
            <a:xfrm>
              <a:off x="974725" y="422275"/>
              <a:ext cx="60325" cy="106363"/>
            </a:xfrm>
            <a:custGeom>
              <a:avLst/>
              <a:gdLst>
                <a:gd name="T0" fmla="*/ 35 w 42"/>
                <a:gd name="T1" fmla="*/ 0 h 74"/>
                <a:gd name="T2" fmla="*/ 24 w 42"/>
                <a:gd name="T3" fmla="*/ 4 h 74"/>
                <a:gd name="T4" fmla="*/ 17 w 42"/>
                <a:gd name="T5" fmla="*/ 14 h 74"/>
                <a:gd name="T6" fmla="*/ 17 w 42"/>
                <a:gd name="T7" fmla="*/ 14 h 74"/>
                <a:gd name="T8" fmla="*/ 17 w 42"/>
                <a:gd name="T9" fmla="*/ 1 h 74"/>
                <a:gd name="T10" fmla="*/ 0 w 42"/>
                <a:gd name="T11" fmla="*/ 1 h 74"/>
                <a:gd name="T12" fmla="*/ 0 w 42"/>
                <a:gd name="T13" fmla="*/ 74 h 74"/>
                <a:gd name="T14" fmla="*/ 17 w 42"/>
                <a:gd name="T15" fmla="*/ 74 h 74"/>
                <a:gd name="T16" fmla="*/ 17 w 42"/>
                <a:gd name="T17" fmla="*/ 37 h 74"/>
                <a:gd name="T18" fmla="*/ 21 w 42"/>
                <a:gd name="T19" fmla="*/ 21 h 74"/>
                <a:gd name="T20" fmla="*/ 32 w 42"/>
                <a:gd name="T21" fmla="*/ 16 h 74"/>
                <a:gd name="T22" fmla="*/ 37 w 42"/>
                <a:gd name="T23" fmla="*/ 16 h 74"/>
                <a:gd name="T24" fmla="*/ 41 w 42"/>
                <a:gd name="T25" fmla="*/ 18 h 74"/>
                <a:gd name="T26" fmla="*/ 42 w 42"/>
                <a:gd name="T27" fmla="*/ 18 h 74"/>
                <a:gd name="T28" fmla="*/ 42 w 42"/>
                <a:gd name="T29" fmla="*/ 1 h 74"/>
                <a:gd name="T30" fmla="*/ 42 w 42"/>
                <a:gd name="T31" fmla="*/ 1 h 74"/>
                <a:gd name="T32" fmla="*/ 35 w 42"/>
                <a:gd name="T3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2" h="74">
                  <a:moveTo>
                    <a:pt x="35" y="0"/>
                  </a:moveTo>
                  <a:cubicBezTo>
                    <a:pt x="31" y="0"/>
                    <a:pt x="27" y="1"/>
                    <a:pt x="24" y="4"/>
                  </a:cubicBezTo>
                  <a:cubicBezTo>
                    <a:pt x="21" y="7"/>
                    <a:pt x="19" y="10"/>
                    <a:pt x="17" y="14"/>
                  </a:cubicBezTo>
                  <a:cubicBezTo>
                    <a:pt x="17" y="14"/>
                    <a:pt x="17" y="14"/>
                    <a:pt x="17" y="14"/>
                  </a:cubicBezTo>
                  <a:cubicBezTo>
                    <a:pt x="17" y="1"/>
                    <a:pt x="17" y="1"/>
                    <a:pt x="17" y="1"/>
                  </a:cubicBezTo>
                  <a:cubicBezTo>
                    <a:pt x="0" y="1"/>
                    <a:pt x="0" y="1"/>
                    <a:pt x="0" y="1"/>
                  </a:cubicBezTo>
                  <a:cubicBezTo>
                    <a:pt x="0" y="74"/>
                    <a:pt x="0" y="74"/>
                    <a:pt x="0" y="74"/>
                  </a:cubicBezTo>
                  <a:cubicBezTo>
                    <a:pt x="17" y="74"/>
                    <a:pt x="17" y="74"/>
                    <a:pt x="17" y="74"/>
                  </a:cubicBezTo>
                  <a:cubicBezTo>
                    <a:pt x="17" y="37"/>
                    <a:pt x="17" y="37"/>
                    <a:pt x="17" y="37"/>
                  </a:cubicBezTo>
                  <a:cubicBezTo>
                    <a:pt x="17" y="31"/>
                    <a:pt x="18" y="25"/>
                    <a:pt x="21" y="21"/>
                  </a:cubicBezTo>
                  <a:cubicBezTo>
                    <a:pt x="24" y="17"/>
                    <a:pt x="28" y="16"/>
                    <a:pt x="32" y="16"/>
                  </a:cubicBezTo>
                  <a:cubicBezTo>
                    <a:pt x="34" y="16"/>
                    <a:pt x="35" y="16"/>
                    <a:pt x="37" y="16"/>
                  </a:cubicBezTo>
                  <a:cubicBezTo>
                    <a:pt x="39" y="17"/>
                    <a:pt x="41" y="17"/>
                    <a:pt x="41" y="18"/>
                  </a:cubicBezTo>
                  <a:cubicBezTo>
                    <a:pt x="42" y="18"/>
                    <a:pt x="42" y="18"/>
                    <a:pt x="42" y="18"/>
                  </a:cubicBezTo>
                  <a:cubicBezTo>
                    <a:pt x="42" y="1"/>
                    <a:pt x="42" y="1"/>
                    <a:pt x="42" y="1"/>
                  </a:cubicBezTo>
                  <a:cubicBezTo>
                    <a:pt x="42" y="1"/>
                    <a:pt x="42" y="1"/>
                    <a:pt x="42" y="1"/>
                  </a:cubicBezTo>
                  <a:cubicBezTo>
                    <a:pt x="40" y="0"/>
                    <a:pt x="38" y="0"/>
                    <a:pt x="35"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8" name="Freeform 99"/>
            <p:cNvSpPr>
              <a:spLocks noEditPoints="1"/>
            </p:cNvSpPr>
            <p:nvPr userDrawn="1"/>
          </p:nvSpPr>
          <p:spPr bwMode="auto">
            <a:xfrm>
              <a:off x="1036638"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1" y="14"/>
                    <a:pt x="38" y="14"/>
                  </a:cubicBezTo>
                  <a:cubicBezTo>
                    <a:pt x="44" y="14"/>
                    <a:pt x="48"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9" name="Freeform 100"/>
            <p:cNvSpPr>
              <a:spLocks/>
            </p:cNvSpPr>
            <p:nvPr userDrawn="1"/>
          </p:nvSpPr>
          <p:spPr bwMode="auto">
            <a:xfrm>
              <a:off x="1155700" y="422275"/>
              <a:ext cx="69850" cy="109538"/>
            </a:xfrm>
            <a:custGeom>
              <a:avLst/>
              <a:gdLst>
                <a:gd name="T0" fmla="*/ 30 w 49"/>
                <a:gd name="T1" fmla="*/ 31 h 76"/>
                <a:gd name="T2" fmla="*/ 20 w 49"/>
                <a:gd name="T3" fmla="*/ 26 h 76"/>
                <a:gd name="T4" fmla="*/ 18 w 49"/>
                <a:gd name="T5" fmla="*/ 20 h 76"/>
                <a:gd name="T6" fmla="*/ 20 w 49"/>
                <a:gd name="T7" fmla="*/ 15 h 76"/>
                <a:gd name="T8" fmla="*/ 28 w 49"/>
                <a:gd name="T9" fmla="*/ 13 h 76"/>
                <a:gd name="T10" fmla="*/ 36 w 49"/>
                <a:gd name="T11" fmla="*/ 14 h 76"/>
                <a:gd name="T12" fmla="*/ 44 w 49"/>
                <a:gd name="T13" fmla="*/ 18 h 76"/>
                <a:gd name="T14" fmla="*/ 45 w 49"/>
                <a:gd name="T15" fmla="*/ 19 h 76"/>
                <a:gd name="T16" fmla="*/ 45 w 49"/>
                <a:gd name="T17" fmla="*/ 3 h 76"/>
                <a:gd name="T18" fmla="*/ 44 w 49"/>
                <a:gd name="T19" fmla="*/ 3 h 76"/>
                <a:gd name="T20" fmla="*/ 37 w 49"/>
                <a:gd name="T21" fmla="*/ 0 h 76"/>
                <a:gd name="T22" fmla="*/ 28 w 49"/>
                <a:gd name="T23" fmla="*/ 0 h 76"/>
                <a:gd name="T24" fmla="*/ 8 w 49"/>
                <a:gd name="T25" fmla="*/ 6 h 76"/>
                <a:gd name="T26" fmla="*/ 0 w 49"/>
                <a:gd name="T27" fmla="*/ 22 h 76"/>
                <a:gd name="T28" fmla="*/ 2 w 49"/>
                <a:gd name="T29" fmla="*/ 31 h 76"/>
                <a:gd name="T30" fmla="*/ 7 w 49"/>
                <a:gd name="T31" fmla="*/ 38 h 76"/>
                <a:gd name="T32" fmla="*/ 18 w 49"/>
                <a:gd name="T33" fmla="*/ 44 h 76"/>
                <a:gd name="T34" fmla="*/ 26 w 49"/>
                <a:gd name="T35" fmla="*/ 48 h 76"/>
                <a:gd name="T36" fmla="*/ 30 w 49"/>
                <a:gd name="T37" fmla="*/ 51 h 76"/>
                <a:gd name="T38" fmla="*/ 31 w 49"/>
                <a:gd name="T39" fmla="*/ 55 h 76"/>
                <a:gd name="T40" fmla="*/ 20 w 49"/>
                <a:gd name="T41" fmla="*/ 62 h 76"/>
                <a:gd name="T42" fmla="*/ 11 w 49"/>
                <a:gd name="T43" fmla="*/ 61 h 76"/>
                <a:gd name="T44" fmla="*/ 1 w 49"/>
                <a:gd name="T45" fmla="*/ 56 h 76"/>
                <a:gd name="T46" fmla="*/ 0 w 49"/>
                <a:gd name="T47" fmla="*/ 55 h 76"/>
                <a:gd name="T48" fmla="*/ 0 w 49"/>
                <a:gd name="T49" fmla="*/ 72 h 76"/>
                <a:gd name="T50" fmla="*/ 0 w 49"/>
                <a:gd name="T51" fmla="*/ 72 h 76"/>
                <a:gd name="T52" fmla="*/ 10 w 49"/>
                <a:gd name="T53" fmla="*/ 75 h 76"/>
                <a:gd name="T54" fmla="*/ 19 w 49"/>
                <a:gd name="T55" fmla="*/ 76 h 76"/>
                <a:gd name="T56" fmla="*/ 41 w 49"/>
                <a:gd name="T57" fmla="*/ 70 h 76"/>
                <a:gd name="T58" fmla="*/ 49 w 49"/>
                <a:gd name="T59" fmla="*/ 53 h 76"/>
                <a:gd name="T60" fmla="*/ 44 w 49"/>
                <a:gd name="T61" fmla="*/ 41 h 76"/>
                <a:gd name="T62" fmla="*/ 30 w 49"/>
                <a:gd name="T63" fmla="*/ 31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9" h="76">
                  <a:moveTo>
                    <a:pt x="30" y="31"/>
                  </a:moveTo>
                  <a:cubicBezTo>
                    <a:pt x="24" y="29"/>
                    <a:pt x="21" y="27"/>
                    <a:pt x="20" y="26"/>
                  </a:cubicBezTo>
                  <a:cubicBezTo>
                    <a:pt x="18" y="25"/>
                    <a:pt x="18" y="23"/>
                    <a:pt x="18" y="20"/>
                  </a:cubicBezTo>
                  <a:cubicBezTo>
                    <a:pt x="18" y="18"/>
                    <a:pt x="18" y="17"/>
                    <a:pt x="20" y="15"/>
                  </a:cubicBezTo>
                  <a:cubicBezTo>
                    <a:pt x="22" y="14"/>
                    <a:pt x="24" y="13"/>
                    <a:pt x="28" y="13"/>
                  </a:cubicBezTo>
                  <a:cubicBezTo>
                    <a:pt x="30" y="13"/>
                    <a:pt x="33" y="14"/>
                    <a:pt x="36" y="14"/>
                  </a:cubicBezTo>
                  <a:cubicBezTo>
                    <a:pt x="39" y="15"/>
                    <a:pt x="42" y="17"/>
                    <a:pt x="44" y="18"/>
                  </a:cubicBezTo>
                  <a:cubicBezTo>
                    <a:pt x="45" y="19"/>
                    <a:pt x="45" y="19"/>
                    <a:pt x="45" y="19"/>
                  </a:cubicBezTo>
                  <a:cubicBezTo>
                    <a:pt x="45" y="3"/>
                    <a:pt x="45" y="3"/>
                    <a:pt x="45" y="3"/>
                  </a:cubicBezTo>
                  <a:cubicBezTo>
                    <a:pt x="44" y="3"/>
                    <a:pt x="44" y="3"/>
                    <a:pt x="44" y="3"/>
                  </a:cubicBezTo>
                  <a:cubicBezTo>
                    <a:pt x="42" y="2"/>
                    <a:pt x="40" y="1"/>
                    <a:pt x="37" y="0"/>
                  </a:cubicBezTo>
                  <a:cubicBezTo>
                    <a:pt x="33" y="0"/>
                    <a:pt x="31" y="0"/>
                    <a:pt x="28" y="0"/>
                  </a:cubicBezTo>
                  <a:cubicBezTo>
                    <a:pt x="20" y="0"/>
                    <a:pt x="13" y="2"/>
                    <a:pt x="8" y="6"/>
                  </a:cubicBezTo>
                  <a:cubicBezTo>
                    <a:pt x="3" y="10"/>
                    <a:pt x="0" y="15"/>
                    <a:pt x="0" y="22"/>
                  </a:cubicBezTo>
                  <a:cubicBezTo>
                    <a:pt x="0" y="25"/>
                    <a:pt x="1" y="28"/>
                    <a:pt x="2" y="31"/>
                  </a:cubicBezTo>
                  <a:cubicBezTo>
                    <a:pt x="3" y="34"/>
                    <a:pt x="5" y="36"/>
                    <a:pt x="7" y="38"/>
                  </a:cubicBezTo>
                  <a:cubicBezTo>
                    <a:pt x="9" y="40"/>
                    <a:pt x="13" y="42"/>
                    <a:pt x="18" y="44"/>
                  </a:cubicBezTo>
                  <a:cubicBezTo>
                    <a:pt x="22" y="45"/>
                    <a:pt x="24" y="47"/>
                    <a:pt x="26" y="48"/>
                  </a:cubicBezTo>
                  <a:cubicBezTo>
                    <a:pt x="28" y="49"/>
                    <a:pt x="29" y="50"/>
                    <a:pt x="30" y="51"/>
                  </a:cubicBezTo>
                  <a:cubicBezTo>
                    <a:pt x="31" y="52"/>
                    <a:pt x="31" y="53"/>
                    <a:pt x="31" y="55"/>
                  </a:cubicBezTo>
                  <a:cubicBezTo>
                    <a:pt x="31" y="60"/>
                    <a:pt x="28" y="62"/>
                    <a:pt x="20" y="62"/>
                  </a:cubicBezTo>
                  <a:cubicBezTo>
                    <a:pt x="17" y="62"/>
                    <a:pt x="14" y="62"/>
                    <a:pt x="11" y="61"/>
                  </a:cubicBezTo>
                  <a:cubicBezTo>
                    <a:pt x="7" y="59"/>
                    <a:pt x="4" y="58"/>
                    <a:pt x="1" y="56"/>
                  </a:cubicBezTo>
                  <a:cubicBezTo>
                    <a:pt x="0" y="55"/>
                    <a:pt x="0" y="55"/>
                    <a:pt x="0" y="55"/>
                  </a:cubicBezTo>
                  <a:cubicBezTo>
                    <a:pt x="0" y="72"/>
                    <a:pt x="0" y="72"/>
                    <a:pt x="0" y="72"/>
                  </a:cubicBezTo>
                  <a:cubicBezTo>
                    <a:pt x="0" y="72"/>
                    <a:pt x="0" y="72"/>
                    <a:pt x="0" y="72"/>
                  </a:cubicBezTo>
                  <a:cubicBezTo>
                    <a:pt x="3" y="73"/>
                    <a:pt x="6" y="74"/>
                    <a:pt x="10" y="75"/>
                  </a:cubicBezTo>
                  <a:cubicBezTo>
                    <a:pt x="13" y="75"/>
                    <a:pt x="17" y="76"/>
                    <a:pt x="19" y="76"/>
                  </a:cubicBezTo>
                  <a:cubicBezTo>
                    <a:pt x="28" y="76"/>
                    <a:pt x="35" y="74"/>
                    <a:pt x="41" y="70"/>
                  </a:cubicBezTo>
                  <a:cubicBezTo>
                    <a:pt x="46" y="65"/>
                    <a:pt x="49" y="60"/>
                    <a:pt x="49" y="53"/>
                  </a:cubicBezTo>
                  <a:cubicBezTo>
                    <a:pt x="49" y="48"/>
                    <a:pt x="47" y="44"/>
                    <a:pt x="44" y="41"/>
                  </a:cubicBezTo>
                  <a:cubicBezTo>
                    <a:pt x="42" y="37"/>
                    <a:pt x="37" y="34"/>
                    <a:pt x="30" y="3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0" name="Freeform 101"/>
            <p:cNvSpPr>
              <a:spLocks noEditPoints="1"/>
            </p:cNvSpPr>
            <p:nvPr userDrawn="1"/>
          </p:nvSpPr>
          <p:spPr bwMode="auto">
            <a:xfrm>
              <a:off x="1235075" y="422275"/>
              <a:ext cx="107950" cy="109538"/>
            </a:xfrm>
            <a:custGeom>
              <a:avLst/>
              <a:gdLst>
                <a:gd name="T0" fmla="*/ 39 w 75"/>
                <a:gd name="T1" fmla="*/ 0 h 76"/>
                <a:gd name="T2" fmla="*/ 10 w 75"/>
                <a:gd name="T3" fmla="*/ 10 h 76"/>
                <a:gd name="T4" fmla="*/ 0 w 75"/>
                <a:gd name="T5" fmla="*/ 39 h 76"/>
                <a:gd name="T6" fmla="*/ 10 w 75"/>
                <a:gd name="T7" fmla="*/ 66 h 76"/>
                <a:gd name="T8" fmla="*/ 37 w 75"/>
                <a:gd name="T9" fmla="*/ 76 h 76"/>
                <a:gd name="T10" fmla="*/ 65 w 75"/>
                <a:gd name="T11" fmla="*/ 65 h 76"/>
                <a:gd name="T12" fmla="*/ 75 w 75"/>
                <a:gd name="T13" fmla="*/ 37 h 76"/>
                <a:gd name="T14" fmla="*/ 65 w 75"/>
                <a:gd name="T15" fmla="*/ 10 h 76"/>
                <a:gd name="T16" fmla="*/ 39 w 75"/>
                <a:gd name="T17" fmla="*/ 0 h 76"/>
                <a:gd name="T18" fmla="*/ 52 w 75"/>
                <a:gd name="T19" fmla="*/ 56 h 76"/>
                <a:gd name="T20" fmla="*/ 38 w 75"/>
                <a:gd name="T21" fmla="*/ 62 h 76"/>
                <a:gd name="T22" fmla="*/ 23 w 75"/>
                <a:gd name="T23" fmla="*/ 55 h 76"/>
                <a:gd name="T24" fmla="*/ 18 w 75"/>
                <a:gd name="T25" fmla="*/ 38 h 76"/>
                <a:gd name="T26" fmla="*/ 23 w 75"/>
                <a:gd name="T27" fmla="*/ 20 h 76"/>
                <a:gd name="T28" fmla="*/ 38 w 75"/>
                <a:gd name="T29" fmla="*/ 14 h 76"/>
                <a:gd name="T30" fmla="*/ 52 w 75"/>
                <a:gd name="T31" fmla="*/ 20 h 76"/>
                <a:gd name="T32" fmla="*/ 57 w 75"/>
                <a:gd name="T33" fmla="*/ 38 h 76"/>
                <a:gd name="T34" fmla="*/ 52 w 75"/>
                <a:gd name="T35" fmla="*/ 5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76">
                  <a:moveTo>
                    <a:pt x="39" y="0"/>
                  </a:moveTo>
                  <a:cubicBezTo>
                    <a:pt x="27" y="0"/>
                    <a:pt x="17" y="3"/>
                    <a:pt x="10" y="10"/>
                  </a:cubicBezTo>
                  <a:cubicBezTo>
                    <a:pt x="3" y="17"/>
                    <a:pt x="0" y="27"/>
                    <a:pt x="0" y="39"/>
                  </a:cubicBezTo>
                  <a:cubicBezTo>
                    <a:pt x="0" y="50"/>
                    <a:pt x="3" y="59"/>
                    <a:pt x="10" y="66"/>
                  </a:cubicBezTo>
                  <a:cubicBezTo>
                    <a:pt x="17" y="72"/>
                    <a:pt x="26" y="76"/>
                    <a:pt x="37" y="76"/>
                  </a:cubicBezTo>
                  <a:cubicBezTo>
                    <a:pt x="48" y="76"/>
                    <a:pt x="58" y="72"/>
                    <a:pt x="65" y="65"/>
                  </a:cubicBezTo>
                  <a:cubicBezTo>
                    <a:pt x="71" y="58"/>
                    <a:pt x="75" y="49"/>
                    <a:pt x="75" y="37"/>
                  </a:cubicBezTo>
                  <a:cubicBezTo>
                    <a:pt x="75" y="25"/>
                    <a:pt x="72" y="16"/>
                    <a:pt x="65" y="10"/>
                  </a:cubicBezTo>
                  <a:cubicBezTo>
                    <a:pt x="59" y="3"/>
                    <a:pt x="50" y="0"/>
                    <a:pt x="39" y="0"/>
                  </a:cubicBezTo>
                  <a:close/>
                  <a:moveTo>
                    <a:pt x="52" y="56"/>
                  </a:moveTo>
                  <a:cubicBezTo>
                    <a:pt x="49" y="60"/>
                    <a:pt x="44" y="62"/>
                    <a:pt x="38" y="62"/>
                  </a:cubicBezTo>
                  <a:cubicBezTo>
                    <a:pt x="32" y="62"/>
                    <a:pt x="27" y="60"/>
                    <a:pt x="23" y="55"/>
                  </a:cubicBezTo>
                  <a:cubicBezTo>
                    <a:pt x="20" y="51"/>
                    <a:pt x="18" y="45"/>
                    <a:pt x="18" y="38"/>
                  </a:cubicBezTo>
                  <a:cubicBezTo>
                    <a:pt x="18" y="30"/>
                    <a:pt x="20" y="24"/>
                    <a:pt x="23" y="20"/>
                  </a:cubicBezTo>
                  <a:cubicBezTo>
                    <a:pt x="27" y="16"/>
                    <a:pt x="32" y="14"/>
                    <a:pt x="38" y="14"/>
                  </a:cubicBezTo>
                  <a:cubicBezTo>
                    <a:pt x="44" y="14"/>
                    <a:pt x="49" y="16"/>
                    <a:pt x="52" y="20"/>
                  </a:cubicBezTo>
                  <a:cubicBezTo>
                    <a:pt x="55" y="24"/>
                    <a:pt x="57" y="30"/>
                    <a:pt x="57" y="38"/>
                  </a:cubicBezTo>
                  <a:cubicBezTo>
                    <a:pt x="57" y="45"/>
                    <a:pt x="55" y="52"/>
                    <a:pt x="52" y="56"/>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1" name="Freeform 102"/>
            <p:cNvSpPr>
              <a:spLocks/>
            </p:cNvSpPr>
            <p:nvPr userDrawn="1"/>
          </p:nvSpPr>
          <p:spPr bwMode="auto">
            <a:xfrm>
              <a:off x="1346200" y="373063"/>
              <a:ext cx="127000" cy="158750"/>
            </a:xfrm>
            <a:custGeom>
              <a:avLst/>
              <a:gdLst>
                <a:gd name="T0" fmla="*/ 89 w 89"/>
                <a:gd name="T1" fmla="*/ 50 h 111"/>
                <a:gd name="T2" fmla="*/ 89 w 89"/>
                <a:gd name="T3" fmla="*/ 36 h 111"/>
                <a:gd name="T4" fmla="*/ 72 w 89"/>
                <a:gd name="T5" fmla="*/ 36 h 111"/>
                <a:gd name="T6" fmla="*/ 72 w 89"/>
                <a:gd name="T7" fmla="*/ 15 h 111"/>
                <a:gd name="T8" fmla="*/ 71 w 89"/>
                <a:gd name="T9" fmla="*/ 15 h 111"/>
                <a:gd name="T10" fmla="*/ 55 w 89"/>
                <a:gd name="T11" fmla="*/ 20 h 111"/>
                <a:gd name="T12" fmla="*/ 55 w 89"/>
                <a:gd name="T13" fmla="*/ 20 h 111"/>
                <a:gd name="T14" fmla="*/ 55 w 89"/>
                <a:gd name="T15" fmla="*/ 36 h 111"/>
                <a:gd name="T16" fmla="*/ 29 w 89"/>
                <a:gd name="T17" fmla="*/ 36 h 111"/>
                <a:gd name="T18" fmla="*/ 29 w 89"/>
                <a:gd name="T19" fmla="*/ 27 h 111"/>
                <a:gd name="T20" fmla="*/ 32 w 89"/>
                <a:gd name="T21" fmla="*/ 17 h 111"/>
                <a:gd name="T22" fmla="*/ 40 w 89"/>
                <a:gd name="T23" fmla="*/ 14 h 111"/>
                <a:gd name="T24" fmla="*/ 47 w 89"/>
                <a:gd name="T25" fmla="*/ 16 h 111"/>
                <a:gd name="T26" fmla="*/ 48 w 89"/>
                <a:gd name="T27" fmla="*/ 16 h 111"/>
                <a:gd name="T28" fmla="*/ 48 w 89"/>
                <a:gd name="T29" fmla="*/ 1 h 111"/>
                <a:gd name="T30" fmla="*/ 48 w 89"/>
                <a:gd name="T31" fmla="*/ 1 h 111"/>
                <a:gd name="T32" fmla="*/ 38 w 89"/>
                <a:gd name="T33" fmla="*/ 0 h 111"/>
                <a:gd name="T34" fmla="*/ 24 w 89"/>
                <a:gd name="T35" fmla="*/ 3 h 111"/>
                <a:gd name="T36" fmla="*/ 15 w 89"/>
                <a:gd name="T37" fmla="*/ 13 h 111"/>
                <a:gd name="T38" fmla="*/ 12 w 89"/>
                <a:gd name="T39" fmla="*/ 26 h 111"/>
                <a:gd name="T40" fmla="*/ 12 w 89"/>
                <a:gd name="T41" fmla="*/ 36 h 111"/>
                <a:gd name="T42" fmla="*/ 0 w 89"/>
                <a:gd name="T43" fmla="*/ 36 h 111"/>
                <a:gd name="T44" fmla="*/ 0 w 89"/>
                <a:gd name="T45" fmla="*/ 50 h 111"/>
                <a:gd name="T46" fmla="*/ 12 w 89"/>
                <a:gd name="T47" fmla="*/ 50 h 111"/>
                <a:gd name="T48" fmla="*/ 12 w 89"/>
                <a:gd name="T49" fmla="*/ 109 h 111"/>
                <a:gd name="T50" fmla="*/ 29 w 89"/>
                <a:gd name="T51" fmla="*/ 109 h 111"/>
                <a:gd name="T52" fmla="*/ 29 w 89"/>
                <a:gd name="T53" fmla="*/ 50 h 111"/>
                <a:gd name="T54" fmla="*/ 55 w 89"/>
                <a:gd name="T55" fmla="*/ 50 h 111"/>
                <a:gd name="T56" fmla="*/ 55 w 89"/>
                <a:gd name="T57" fmla="*/ 88 h 111"/>
                <a:gd name="T58" fmla="*/ 76 w 89"/>
                <a:gd name="T59" fmla="*/ 111 h 111"/>
                <a:gd name="T60" fmla="*/ 84 w 89"/>
                <a:gd name="T61" fmla="*/ 110 h 111"/>
                <a:gd name="T62" fmla="*/ 89 w 89"/>
                <a:gd name="T63" fmla="*/ 108 h 111"/>
                <a:gd name="T64" fmla="*/ 89 w 89"/>
                <a:gd name="T65" fmla="*/ 108 h 111"/>
                <a:gd name="T66" fmla="*/ 89 w 89"/>
                <a:gd name="T67" fmla="*/ 94 h 111"/>
                <a:gd name="T68" fmla="*/ 89 w 89"/>
                <a:gd name="T69" fmla="*/ 95 h 111"/>
                <a:gd name="T70" fmla="*/ 85 w 89"/>
                <a:gd name="T71" fmla="*/ 96 h 111"/>
                <a:gd name="T72" fmla="*/ 82 w 89"/>
                <a:gd name="T73" fmla="*/ 97 h 111"/>
                <a:gd name="T74" fmla="*/ 74 w 89"/>
                <a:gd name="T75" fmla="*/ 94 h 111"/>
                <a:gd name="T76" fmla="*/ 72 w 89"/>
                <a:gd name="T77" fmla="*/ 85 h 111"/>
                <a:gd name="T78" fmla="*/ 72 w 89"/>
                <a:gd name="T79" fmla="*/ 50 h 111"/>
                <a:gd name="T80" fmla="*/ 89 w 89"/>
                <a:gd name="T81" fmla="*/ 5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9" h="111">
                  <a:moveTo>
                    <a:pt x="89" y="50"/>
                  </a:moveTo>
                  <a:cubicBezTo>
                    <a:pt x="89" y="36"/>
                    <a:pt x="89" y="36"/>
                    <a:pt x="89" y="36"/>
                  </a:cubicBezTo>
                  <a:cubicBezTo>
                    <a:pt x="72" y="36"/>
                    <a:pt x="72" y="36"/>
                    <a:pt x="72" y="36"/>
                  </a:cubicBezTo>
                  <a:cubicBezTo>
                    <a:pt x="72" y="15"/>
                    <a:pt x="72" y="15"/>
                    <a:pt x="72" y="15"/>
                  </a:cubicBezTo>
                  <a:cubicBezTo>
                    <a:pt x="71" y="15"/>
                    <a:pt x="71" y="15"/>
                    <a:pt x="71" y="15"/>
                  </a:cubicBezTo>
                  <a:cubicBezTo>
                    <a:pt x="55" y="20"/>
                    <a:pt x="55" y="20"/>
                    <a:pt x="55" y="20"/>
                  </a:cubicBezTo>
                  <a:cubicBezTo>
                    <a:pt x="55" y="20"/>
                    <a:pt x="55" y="20"/>
                    <a:pt x="55" y="20"/>
                  </a:cubicBezTo>
                  <a:cubicBezTo>
                    <a:pt x="55" y="36"/>
                    <a:pt x="55" y="36"/>
                    <a:pt x="55" y="36"/>
                  </a:cubicBezTo>
                  <a:cubicBezTo>
                    <a:pt x="29" y="36"/>
                    <a:pt x="29" y="36"/>
                    <a:pt x="29" y="36"/>
                  </a:cubicBezTo>
                  <a:cubicBezTo>
                    <a:pt x="29" y="27"/>
                    <a:pt x="29" y="27"/>
                    <a:pt x="29" y="27"/>
                  </a:cubicBezTo>
                  <a:cubicBezTo>
                    <a:pt x="29" y="23"/>
                    <a:pt x="30" y="20"/>
                    <a:pt x="32" y="17"/>
                  </a:cubicBezTo>
                  <a:cubicBezTo>
                    <a:pt x="34" y="15"/>
                    <a:pt x="36" y="14"/>
                    <a:pt x="40" y="14"/>
                  </a:cubicBezTo>
                  <a:cubicBezTo>
                    <a:pt x="42" y="14"/>
                    <a:pt x="45" y="15"/>
                    <a:pt x="47" y="16"/>
                  </a:cubicBezTo>
                  <a:cubicBezTo>
                    <a:pt x="48" y="16"/>
                    <a:pt x="48" y="16"/>
                    <a:pt x="48" y="16"/>
                  </a:cubicBezTo>
                  <a:cubicBezTo>
                    <a:pt x="48" y="1"/>
                    <a:pt x="48" y="1"/>
                    <a:pt x="48" y="1"/>
                  </a:cubicBezTo>
                  <a:cubicBezTo>
                    <a:pt x="48" y="1"/>
                    <a:pt x="48" y="1"/>
                    <a:pt x="48" y="1"/>
                  </a:cubicBezTo>
                  <a:cubicBezTo>
                    <a:pt x="45" y="0"/>
                    <a:pt x="42" y="0"/>
                    <a:pt x="38" y="0"/>
                  </a:cubicBezTo>
                  <a:cubicBezTo>
                    <a:pt x="33" y="0"/>
                    <a:pt x="28" y="1"/>
                    <a:pt x="24" y="3"/>
                  </a:cubicBezTo>
                  <a:cubicBezTo>
                    <a:pt x="20" y="6"/>
                    <a:pt x="17" y="9"/>
                    <a:pt x="15" y="13"/>
                  </a:cubicBezTo>
                  <a:cubicBezTo>
                    <a:pt x="13" y="17"/>
                    <a:pt x="12" y="21"/>
                    <a:pt x="12" y="26"/>
                  </a:cubicBezTo>
                  <a:cubicBezTo>
                    <a:pt x="12" y="36"/>
                    <a:pt x="12" y="36"/>
                    <a:pt x="12" y="36"/>
                  </a:cubicBezTo>
                  <a:cubicBezTo>
                    <a:pt x="0" y="36"/>
                    <a:pt x="0" y="36"/>
                    <a:pt x="0" y="36"/>
                  </a:cubicBezTo>
                  <a:cubicBezTo>
                    <a:pt x="0" y="50"/>
                    <a:pt x="0" y="50"/>
                    <a:pt x="0" y="50"/>
                  </a:cubicBezTo>
                  <a:cubicBezTo>
                    <a:pt x="12" y="50"/>
                    <a:pt x="12" y="50"/>
                    <a:pt x="12" y="50"/>
                  </a:cubicBezTo>
                  <a:cubicBezTo>
                    <a:pt x="12" y="109"/>
                    <a:pt x="12" y="109"/>
                    <a:pt x="12" y="109"/>
                  </a:cubicBezTo>
                  <a:cubicBezTo>
                    <a:pt x="29" y="109"/>
                    <a:pt x="29" y="109"/>
                    <a:pt x="29" y="109"/>
                  </a:cubicBezTo>
                  <a:cubicBezTo>
                    <a:pt x="29" y="50"/>
                    <a:pt x="29" y="50"/>
                    <a:pt x="29" y="50"/>
                  </a:cubicBezTo>
                  <a:cubicBezTo>
                    <a:pt x="55" y="50"/>
                    <a:pt x="55" y="50"/>
                    <a:pt x="55" y="50"/>
                  </a:cubicBezTo>
                  <a:cubicBezTo>
                    <a:pt x="55" y="88"/>
                    <a:pt x="55" y="88"/>
                    <a:pt x="55" y="88"/>
                  </a:cubicBezTo>
                  <a:cubicBezTo>
                    <a:pt x="55" y="103"/>
                    <a:pt x="62" y="111"/>
                    <a:pt x="76" y="111"/>
                  </a:cubicBezTo>
                  <a:cubicBezTo>
                    <a:pt x="79" y="111"/>
                    <a:pt x="81" y="111"/>
                    <a:pt x="84" y="110"/>
                  </a:cubicBezTo>
                  <a:cubicBezTo>
                    <a:pt x="86" y="109"/>
                    <a:pt x="88" y="109"/>
                    <a:pt x="89" y="108"/>
                  </a:cubicBezTo>
                  <a:cubicBezTo>
                    <a:pt x="89" y="108"/>
                    <a:pt x="89" y="108"/>
                    <a:pt x="89" y="108"/>
                  </a:cubicBezTo>
                  <a:cubicBezTo>
                    <a:pt x="89" y="94"/>
                    <a:pt x="89" y="94"/>
                    <a:pt x="89" y="94"/>
                  </a:cubicBezTo>
                  <a:cubicBezTo>
                    <a:pt x="89" y="95"/>
                    <a:pt x="89" y="95"/>
                    <a:pt x="89" y="95"/>
                  </a:cubicBezTo>
                  <a:cubicBezTo>
                    <a:pt x="88" y="95"/>
                    <a:pt x="86" y="96"/>
                    <a:pt x="85" y="96"/>
                  </a:cubicBezTo>
                  <a:cubicBezTo>
                    <a:pt x="84" y="96"/>
                    <a:pt x="83" y="97"/>
                    <a:pt x="82" y="97"/>
                  </a:cubicBezTo>
                  <a:cubicBezTo>
                    <a:pt x="78" y="97"/>
                    <a:pt x="76" y="96"/>
                    <a:pt x="74" y="94"/>
                  </a:cubicBezTo>
                  <a:cubicBezTo>
                    <a:pt x="73" y="92"/>
                    <a:pt x="72" y="89"/>
                    <a:pt x="72" y="85"/>
                  </a:cubicBezTo>
                  <a:cubicBezTo>
                    <a:pt x="72" y="50"/>
                    <a:pt x="72" y="50"/>
                    <a:pt x="72" y="50"/>
                  </a:cubicBezTo>
                  <a:lnTo>
                    <a:pt x="89" y="5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2" name="Rectangle 103"/>
            <p:cNvSpPr>
              <a:spLocks noChangeArrowheads="1"/>
            </p:cNvSpPr>
            <p:nvPr userDrawn="1"/>
          </p:nvSpPr>
          <p:spPr bwMode="auto">
            <a:xfrm>
              <a:off x="336550" y="334963"/>
              <a:ext cx="115888" cy="114300"/>
            </a:xfrm>
            <a:prstGeom prst="rect">
              <a:avLst/>
            </a:prstGeom>
            <a:solidFill>
              <a:srgbClr val="F77B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3" name="Rectangle 104"/>
            <p:cNvSpPr>
              <a:spLocks noChangeArrowheads="1"/>
            </p:cNvSpPr>
            <p:nvPr userDrawn="1"/>
          </p:nvSpPr>
          <p:spPr bwMode="auto">
            <a:xfrm>
              <a:off x="463550" y="334963"/>
              <a:ext cx="115888" cy="114300"/>
            </a:xfrm>
            <a:prstGeom prst="rect">
              <a:avLst/>
            </a:prstGeom>
            <a:solidFill>
              <a:srgbClr val="9DCD5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14" name="Rectangle 105"/>
            <p:cNvSpPr>
              <a:spLocks noChangeArrowheads="1"/>
            </p:cNvSpPr>
            <p:nvPr userDrawn="1"/>
          </p:nvSpPr>
          <p:spPr bwMode="auto">
            <a:xfrm>
              <a:off x="336550" y="461963"/>
              <a:ext cx="115888" cy="115888"/>
            </a:xfrm>
            <a:prstGeom prst="rect">
              <a:avLst/>
            </a:prstGeom>
            <a:solidFill>
              <a:srgbClr val="00BCF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sz="2400"/>
            </a:p>
          </p:txBody>
        </p:sp>
        <p:sp>
          <p:nvSpPr>
            <p:cNvPr id="15" name="Rectangle 106"/>
            <p:cNvSpPr>
              <a:spLocks noChangeArrowheads="1"/>
            </p:cNvSpPr>
            <p:nvPr userDrawn="1"/>
          </p:nvSpPr>
          <p:spPr bwMode="auto">
            <a:xfrm>
              <a:off x="463550" y="461963"/>
              <a:ext cx="115888" cy="115888"/>
            </a:xfrm>
            <a:prstGeom prst="rect">
              <a:avLst/>
            </a:prstGeom>
            <a:solidFill>
              <a:srgbClr val="FFCB0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grpSp>
      <p:sp>
        <p:nvSpPr>
          <p:cNvPr id="17" name="Rectangle 16"/>
          <p:cNvSpPr/>
          <p:nvPr userDrawn="1"/>
        </p:nvSpPr>
        <p:spPr>
          <a:xfrm>
            <a:off x="354959" y="6242614"/>
            <a:ext cx="11482085" cy="427168"/>
          </a:xfrm>
          <a:prstGeom prst="rect">
            <a:avLst/>
          </a:prstGeom>
        </p:spPr>
        <p:txBody>
          <a:bodyPr wrap="square">
            <a:spAutoFit/>
          </a:bodyPr>
          <a:lstStyle/>
          <a:p>
            <a:r>
              <a:rPr lang="en-US" sz="1067">
                <a:ea typeface="Segoe UI" panose="020B0502040204020203" pitchFamily="34" charset="0"/>
                <a:cs typeface="Segoe UI" panose="020B0502040204020203" pitchFamily="34" charset="0"/>
              </a:rPr>
              <a:t>© 2018 Microsoft Corporation. This document is for informational purposes only. MICROSOFT MAKES NO WARRANTIES, EXPRESS OR IMPLIED, IN THIS PRESENTATION. </a:t>
            </a:r>
          </a:p>
          <a:p>
            <a:r>
              <a:rPr lang="en-US" sz="1067">
                <a:ea typeface="Segoe UI" panose="020B0502040204020203" pitchFamily="34" charset="0"/>
                <a:cs typeface="Segoe UI" panose="020B0502040204020203" pitchFamily="34" charset="0"/>
              </a:rPr>
              <a:t>The names of actual companies and products mentioned herein may be the trademarks of their respective owners.</a:t>
            </a:r>
          </a:p>
        </p:txBody>
      </p:sp>
    </p:spTree>
    <p:extLst>
      <p:ext uri="{BB962C8B-B14F-4D97-AF65-F5344CB8AC3E}">
        <p14:creationId xmlns:p14="http://schemas.microsoft.com/office/powerpoint/2010/main" val="285227115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2084173"/>
            <a:ext cx="11653523" cy="1158793"/>
          </a:xfrm>
          <a:noFill/>
        </p:spPr>
        <p:txBody>
          <a:bodyPr tIns="91440" bIns="91440" anchor="t" anchorCtr="0">
            <a:spAutoFit/>
          </a:bodyPr>
          <a:lstStyle>
            <a:lvl1pPr>
              <a:defRPr sz="7056"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88810454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2" y="2979539"/>
            <a:ext cx="5943600" cy="553998"/>
          </a:xfrm>
        </p:spPr>
        <p:txBody>
          <a:bodyPr anchor="b" anchorCtr="0">
            <a:spAutoFit/>
          </a:bodyPr>
          <a:lstStyle>
            <a:lvl1pPr>
              <a:defRPr/>
            </a:lvl1pPr>
          </a:lstStyle>
          <a:p>
            <a:r>
              <a:rPr lang="en-US"/>
              <a:t>Presentation title </a:t>
            </a:r>
          </a:p>
        </p:txBody>
      </p:sp>
      <p:sp>
        <p:nvSpPr>
          <p:cNvPr id="5" name="Text Placeholder 4"/>
          <p:cNvSpPr>
            <a:spLocks noGrp="1"/>
          </p:cNvSpPr>
          <p:nvPr>
            <p:ph type="body" sz="quarter" idx="12" hasCustomPrompt="1"/>
          </p:nvPr>
        </p:nvSpPr>
        <p:spPr>
          <a:xfrm>
            <a:off x="582041" y="3962400"/>
            <a:ext cx="59436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29F4249-981E-4054-9F37-C6C7DFAB38F6}"/>
              </a:ext>
            </a:extLst>
          </p:cNvPr>
          <p:cNvSpPr>
            <a:spLocks noGrp="1"/>
          </p:cNvSpPr>
          <p:nvPr>
            <p:ph type="body" sz="quarter" idx="13" hasCustomPrompt="1"/>
          </p:nvPr>
        </p:nvSpPr>
        <p:spPr>
          <a:xfrm>
            <a:off x="8917757" y="585788"/>
            <a:ext cx="2691631" cy="276999"/>
          </a:xfrm>
          <a:solidFill>
            <a:srgbClr val="E6E6E6">
              <a:alpha val="75000"/>
            </a:srgbClr>
          </a:solidFill>
        </p:spPr>
        <p:txBody>
          <a:bodyPr/>
          <a:lstStyle>
            <a:lvl1pPr marL="0" marR="0" indent="0" algn="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lang="en-US" sz="1800" kern="1200" spc="0" baseline="0" dirty="0">
                <a:gradFill>
                  <a:gsLst>
                    <a:gs pos="23466">
                      <a:schemeClr val="bg2">
                        <a:lumMod val="50000"/>
                      </a:schemeClr>
                    </a:gs>
                    <a:gs pos="56000">
                      <a:schemeClr val="bg2">
                        <a:lumMod val="50000"/>
                      </a:schemeClr>
                    </a:gs>
                  </a:gsLst>
                  <a:lin ang="5400000" scaled="0"/>
                </a:gradFill>
                <a:latin typeface="+mj-lt"/>
                <a:ea typeface="+mn-ea"/>
                <a:cs typeface="Segoe UI Semilight" panose="020B0402040204020203" pitchFamily="34" charset="0"/>
              </a:defRPr>
            </a:lvl1pPr>
          </a:lstStyle>
          <a:p>
            <a:pPr lvl="0"/>
            <a:r>
              <a:rPr lang="en-US">
                <a:latin typeface="+mj-lt"/>
              </a:rPr>
              <a:t>Session code here</a:t>
            </a:r>
            <a:endParaRPr lang="en-US"/>
          </a:p>
        </p:txBody>
      </p:sp>
      <p:grpSp>
        <p:nvGrpSpPr>
          <p:cNvPr id="9" name="Group 8">
            <a:extLst>
              <a:ext uri="{FF2B5EF4-FFF2-40B4-BE49-F238E27FC236}">
                <a16:creationId xmlns:a16="http://schemas.microsoft.com/office/drawing/2014/main" id="{4DCBAFEF-FDA0-4148-B6F8-D1D9029A0218}"/>
              </a:ext>
            </a:extLst>
          </p:cNvPr>
          <p:cNvGrpSpPr/>
          <p:nvPr userDrawn="1"/>
        </p:nvGrpSpPr>
        <p:grpSpPr bwMode="ltGray">
          <a:xfrm>
            <a:off x="6256117" y="-21839"/>
            <a:ext cx="5932086" cy="6890047"/>
            <a:chOff x="6256117" y="-21839"/>
            <a:chExt cx="5932086" cy="6890047"/>
          </a:xfrm>
        </p:grpSpPr>
        <p:grpSp>
          <p:nvGrpSpPr>
            <p:cNvPr id="30" name="Group 29">
              <a:extLst>
                <a:ext uri="{FF2B5EF4-FFF2-40B4-BE49-F238E27FC236}">
                  <a16:creationId xmlns:a16="http://schemas.microsoft.com/office/drawing/2014/main" id="{89BE868E-A240-4959-BD66-6BC44EE5A4AF}"/>
                </a:ext>
              </a:extLst>
            </p:cNvPr>
            <p:cNvGrpSpPr/>
            <p:nvPr userDrawn="1"/>
          </p:nvGrpSpPr>
          <p:grpSpPr bwMode="ltGray">
            <a:xfrm>
              <a:off x="8507413" y="1457714"/>
              <a:ext cx="3680790" cy="5392441"/>
              <a:chOff x="8507413" y="1457714"/>
              <a:chExt cx="3680790" cy="5392441"/>
            </a:xfrm>
          </p:grpSpPr>
          <p:sp>
            <p:nvSpPr>
              <p:cNvPr id="38" name="Freeform: Shape 37">
                <a:extLst>
                  <a:ext uri="{FF2B5EF4-FFF2-40B4-BE49-F238E27FC236}">
                    <a16:creationId xmlns:a16="http://schemas.microsoft.com/office/drawing/2014/main" id="{1DDB4654-32A2-47CE-B324-C597C756E402}"/>
                  </a:ext>
                </a:extLst>
              </p:cNvPr>
              <p:cNvSpPr/>
              <p:nvPr/>
            </p:nvSpPr>
            <p:spPr bwMode="ltGray">
              <a:xfrm>
                <a:off x="8507413"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9" name="Freeform: Shape 38">
                <a:extLst>
                  <a:ext uri="{FF2B5EF4-FFF2-40B4-BE49-F238E27FC236}">
                    <a16:creationId xmlns:a16="http://schemas.microsoft.com/office/drawing/2014/main" id="{218BE353-242E-4429-9D4C-1D50CEEC277C}"/>
                  </a:ext>
                </a:extLst>
              </p:cNvPr>
              <p:cNvSpPr/>
              <p:nvPr/>
            </p:nvSpPr>
            <p:spPr bwMode="ltGray">
              <a:xfrm>
                <a:off x="9241444" y="2803166"/>
                <a:ext cx="743840" cy="1356898"/>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0" name="Freeform: Shape 39">
                <a:extLst>
                  <a:ext uri="{FF2B5EF4-FFF2-40B4-BE49-F238E27FC236}">
                    <a16:creationId xmlns:a16="http://schemas.microsoft.com/office/drawing/2014/main" id="{B2B25198-469F-44A8-946B-689A24DC3C72}"/>
                  </a:ext>
                </a:extLst>
              </p:cNvPr>
              <p:cNvSpPr/>
              <p:nvPr/>
            </p:nvSpPr>
            <p:spPr bwMode="ltGray">
              <a:xfrm>
                <a:off x="8507413" y="3747272"/>
                <a:ext cx="1479509" cy="80923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1" name="Freeform: Shape 40">
                <a:extLst>
                  <a:ext uri="{FF2B5EF4-FFF2-40B4-BE49-F238E27FC236}">
                    <a16:creationId xmlns:a16="http://schemas.microsoft.com/office/drawing/2014/main" id="{E5460766-0EE4-4C99-BD2E-1BAD7FD9C3AC}"/>
                  </a:ext>
                </a:extLst>
              </p:cNvPr>
              <p:cNvSpPr/>
              <p:nvPr/>
            </p:nvSpPr>
            <p:spPr bwMode="ltGray">
              <a:xfrm>
                <a:off x="8507413" y="5493257"/>
                <a:ext cx="743840" cy="1356898"/>
              </a:xfrm>
              <a:custGeom>
                <a:avLst/>
                <a:gdLst/>
                <a:ahLst/>
                <a:cxnLst/>
                <a:rect l="0" t="0" r="0" b="0"/>
                <a:pathLst>
                  <a:path w="866775" h="1581150">
                    <a:moveTo>
                      <a:pt x="862489" y="1108234"/>
                    </a:moveTo>
                    <a:lnTo>
                      <a:pt x="7144" y="1574959"/>
                    </a:lnTo>
                    <a:lnTo>
                      <a:pt x="7144" y="474821"/>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2" name="Freeform: Shape 41">
                <a:extLst>
                  <a:ext uri="{FF2B5EF4-FFF2-40B4-BE49-F238E27FC236}">
                    <a16:creationId xmlns:a16="http://schemas.microsoft.com/office/drawing/2014/main" id="{EFBC909F-DC50-4DDC-91C9-2509E0F5633F}"/>
                  </a:ext>
                </a:extLst>
              </p:cNvPr>
              <p:cNvSpPr/>
              <p:nvPr/>
            </p:nvSpPr>
            <p:spPr bwMode="ltGray">
              <a:xfrm>
                <a:off x="9241444" y="5493257"/>
                <a:ext cx="743840" cy="1356898"/>
              </a:xfrm>
              <a:custGeom>
                <a:avLst/>
                <a:gdLst/>
                <a:ahLst/>
                <a:cxnLst/>
                <a:rect l="0" t="0" r="0" b="0"/>
                <a:pathLst>
                  <a:path w="866775" h="1581150">
                    <a:moveTo>
                      <a:pt x="7144" y="1108234"/>
                    </a:moveTo>
                    <a:lnTo>
                      <a:pt x="861536" y="1574959"/>
                    </a:lnTo>
                    <a:lnTo>
                      <a:pt x="861536"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3" name="Freeform: Shape 42">
                <a:extLst>
                  <a:ext uri="{FF2B5EF4-FFF2-40B4-BE49-F238E27FC236}">
                    <a16:creationId xmlns:a16="http://schemas.microsoft.com/office/drawing/2014/main" id="{E0DC1718-52A4-4705-AE14-45A352ACBC29}"/>
                  </a:ext>
                </a:extLst>
              </p:cNvPr>
              <p:cNvSpPr/>
              <p:nvPr/>
            </p:nvSpPr>
            <p:spPr bwMode="ltGray">
              <a:xfrm>
                <a:off x="8513545" y="6444311"/>
                <a:ext cx="1467248" cy="400530"/>
              </a:xfrm>
              <a:custGeom>
                <a:avLst/>
                <a:gdLst>
                  <a:gd name="connsiteX0" fmla="*/ 855345 w 1709736"/>
                  <a:gd name="connsiteY0" fmla="*/ 934403 h 1040954"/>
                  <a:gd name="connsiteX1" fmla="*/ 1709737 w 1709736"/>
                  <a:gd name="connsiteY1" fmla="*/ 466725 h 1040954"/>
                  <a:gd name="connsiteX2" fmla="*/ 855345 w 1709736"/>
                  <a:gd name="connsiteY2" fmla="*/ 0 h 1040954"/>
                  <a:gd name="connsiteX3" fmla="*/ 0 w 1709736"/>
                  <a:gd name="connsiteY3" fmla="*/ 466725 h 1040954"/>
                  <a:gd name="connsiteX4" fmla="*/ 961897 w 1709736"/>
                  <a:gd name="connsiteY4" fmla="*/ 1040955 h 1040954"/>
                  <a:gd name="connsiteX0" fmla="*/ 855345 w 1709737"/>
                  <a:gd name="connsiteY0" fmla="*/ 934403 h 934403"/>
                  <a:gd name="connsiteX1" fmla="*/ 1709737 w 1709737"/>
                  <a:gd name="connsiteY1" fmla="*/ 466725 h 934403"/>
                  <a:gd name="connsiteX2" fmla="*/ 855345 w 1709737"/>
                  <a:gd name="connsiteY2" fmla="*/ 0 h 934403"/>
                  <a:gd name="connsiteX3" fmla="*/ 0 w 1709737"/>
                  <a:gd name="connsiteY3" fmla="*/ 466725 h 934403"/>
                  <a:gd name="connsiteX0" fmla="*/ 1709737 w 1709737"/>
                  <a:gd name="connsiteY0" fmla="*/ 466725 h 466725"/>
                  <a:gd name="connsiteX1" fmla="*/ 855345 w 1709737"/>
                  <a:gd name="connsiteY1" fmla="*/ 0 h 466725"/>
                  <a:gd name="connsiteX2" fmla="*/ 0 w 1709737"/>
                  <a:gd name="connsiteY2" fmla="*/ 466725 h 466725"/>
                </a:gdLst>
                <a:ahLst/>
                <a:cxnLst>
                  <a:cxn ang="0">
                    <a:pos x="connsiteX0" y="connsiteY0"/>
                  </a:cxn>
                  <a:cxn ang="0">
                    <a:pos x="connsiteX1" y="connsiteY1"/>
                  </a:cxn>
                  <a:cxn ang="0">
                    <a:pos x="connsiteX2" y="connsiteY2"/>
                  </a:cxn>
                </a:cxnLst>
                <a:rect l="l" t="t" r="r" b="b"/>
                <a:pathLst>
                  <a:path w="1709737" h="466725">
                    <a:moveTo>
                      <a:pt x="1709737" y="466725"/>
                    </a:moveTo>
                    <a:lnTo>
                      <a:pt x="855345" y="0"/>
                    </a:lnTo>
                    <a:lnTo>
                      <a:pt x="0" y="466725"/>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4" name="Freeform: Shape 43">
                <a:extLst>
                  <a:ext uri="{FF2B5EF4-FFF2-40B4-BE49-F238E27FC236}">
                    <a16:creationId xmlns:a16="http://schemas.microsoft.com/office/drawing/2014/main" id="{D51C16AF-F6FA-4CD2-B0A5-3663CD027991}"/>
                  </a:ext>
                </a:extLst>
              </p:cNvPr>
              <p:cNvSpPr/>
              <p:nvPr/>
            </p:nvSpPr>
            <p:spPr bwMode="ltGray">
              <a:xfrm>
                <a:off x="9241444" y="4148621"/>
                <a:ext cx="743840" cy="1356898"/>
              </a:xfrm>
              <a:custGeom>
                <a:avLst/>
                <a:gdLst/>
                <a:ahLst/>
                <a:cxnLst/>
                <a:rect l="0" t="0" r="0" b="0"/>
                <a:pathLst>
                  <a:path w="866775" h="1581150">
                    <a:moveTo>
                      <a:pt x="861536" y="1107281"/>
                    </a:moveTo>
                    <a:lnTo>
                      <a:pt x="7144" y="1574006"/>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5" name="Freeform: Shape 44">
                <a:extLst>
                  <a:ext uri="{FF2B5EF4-FFF2-40B4-BE49-F238E27FC236}">
                    <a16:creationId xmlns:a16="http://schemas.microsoft.com/office/drawing/2014/main" id="{3A105041-F999-49D6-BE4B-7630F1204F6C}"/>
                  </a:ext>
                </a:extLst>
              </p:cNvPr>
              <p:cNvSpPr/>
              <p:nvPr/>
            </p:nvSpPr>
            <p:spPr bwMode="ltGray">
              <a:xfrm>
                <a:off x="9974659" y="2803166"/>
                <a:ext cx="743840" cy="1356898"/>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6" name="Freeform: Shape 45">
                <a:extLst>
                  <a:ext uri="{FF2B5EF4-FFF2-40B4-BE49-F238E27FC236}">
                    <a16:creationId xmlns:a16="http://schemas.microsoft.com/office/drawing/2014/main" id="{C190B08C-67D4-4DAD-8158-2B4D4A1318F0}"/>
                  </a:ext>
                </a:extLst>
              </p:cNvPr>
              <p:cNvSpPr/>
              <p:nvPr/>
            </p:nvSpPr>
            <p:spPr bwMode="ltGray">
              <a:xfrm>
                <a:off x="9247573" y="3753404"/>
                <a:ext cx="2200463" cy="2147333"/>
              </a:xfrm>
              <a:custGeom>
                <a:avLst/>
                <a:gdLst>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646487 w 2564131"/>
                  <a:gd name="connsiteY7" fmla="*/ 2000030 h 2502221"/>
                  <a:gd name="connsiteX8" fmla="*/ 854393 w 2564131"/>
                  <a:gd name="connsiteY8" fmla="*/ 1567818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715922 w 2564131"/>
                  <a:gd name="connsiteY7" fmla="*/ 2039087 h 2502221"/>
                  <a:gd name="connsiteX8" fmla="*/ 1139551 w 2564131"/>
                  <a:gd name="connsiteY8" fmla="*/ 1721386 h 2502221"/>
                  <a:gd name="connsiteX9" fmla="*/ 854393 w 2564131"/>
                  <a:gd name="connsiteY9" fmla="*/ 1567818 h 2502221"/>
                  <a:gd name="connsiteX10" fmla="*/ 854393 w 2564131"/>
                  <a:gd name="connsiteY10" fmla="*/ 467680 h 2502221"/>
                  <a:gd name="connsiteX11" fmla="*/ 1709739 w 2564131"/>
                  <a:gd name="connsiteY11" fmla="*/ 0 h 2502221"/>
                  <a:gd name="connsiteX12" fmla="*/ 2564131 w 2564131"/>
                  <a:gd name="connsiteY12" fmla="*/ 467677 h 2502221"/>
                  <a:gd name="connsiteX13" fmla="*/ 1709739 w 2564131"/>
                  <a:gd name="connsiteY13" fmla="*/ 934402 h 2502221"/>
                  <a:gd name="connsiteX14" fmla="*/ 854393 w 2564131"/>
                  <a:gd name="connsiteY14" fmla="*/ 467677 h 2502221"/>
                  <a:gd name="connsiteX15" fmla="*/ 1709739 w 2564131"/>
                  <a:gd name="connsiteY15"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1139551 w 2564131"/>
                  <a:gd name="connsiteY7" fmla="*/ 1721386 h 2502221"/>
                  <a:gd name="connsiteX8" fmla="*/ 854393 w 2564131"/>
                  <a:gd name="connsiteY8" fmla="*/ 1567818 h 2502221"/>
                  <a:gd name="connsiteX9" fmla="*/ 854393 w 2564131"/>
                  <a:gd name="connsiteY9" fmla="*/ 467680 h 2502221"/>
                  <a:gd name="connsiteX10" fmla="*/ 1709739 w 2564131"/>
                  <a:gd name="connsiteY10" fmla="*/ 0 h 2502221"/>
                  <a:gd name="connsiteX11" fmla="*/ 2564131 w 2564131"/>
                  <a:gd name="connsiteY11" fmla="*/ 467677 h 2502221"/>
                  <a:gd name="connsiteX12" fmla="*/ 1709739 w 2564131"/>
                  <a:gd name="connsiteY12" fmla="*/ 934402 h 2502221"/>
                  <a:gd name="connsiteX13" fmla="*/ 854393 w 2564131"/>
                  <a:gd name="connsiteY13" fmla="*/ 467677 h 2502221"/>
                  <a:gd name="connsiteX14" fmla="*/ 1709739 w 2564131"/>
                  <a:gd name="connsiteY14" fmla="*/ 0 h 2502221"/>
                  <a:gd name="connsiteX0" fmla="*/ 854393 w 2564131"/>
                  <a:gd name="connsiteY0" fmla="*/ 467680 h 2502221"/>
                  <a:gd name="connsiteX1" fmla="*/ 1709737 w 2564131"/>
                  <a:gd name="connsiteY1" fmla="*/ 934405 h 2502221"/>
                  <a:gd name="connsiteX2" fmla="*/ 1709737 w 2564131"/>
                  <a:gd name="connsiteY2" fmla="*/ 2034543 h 2502221"/>
                  <a:gd name="connsiteX3" fmla="*/ 1709739 w 2564131"/>
                  <a:gd name="connsiteY3" fmla="*/ 2034544 h 2502221"/>
                  <a:gd name="connsiteX4" fmla="*/ 854393 w 2564131"/>
                  <a:gd name="connsiteY4" fmla="*/ 2502221 h 2502221"/>
                  <a:gd name="connsiteX5" fmla="*/ 0 w 2564131"/>
                  <a:gd name="connsiteY5" fmla="*/ 2034544 h 2502221"/>
                  <a:gd name="connsiteX6" fmla="*/ 854393 w 2564131"/>
                  <a:gd name="connsiteY6" fmla="*/ 1567819 h 2502221"/>
                  <a:gd name="connsiteX7" fmla="*/ 854393 w 2564131"/>
                  <a:gd name="connsiteY7" fmla="*/ 1567818 h 2502221"/>
                  <a:gd name="connsiteX8" fmla="*/ 854393 w 2564131"/>
                  <a:gd name="connsiteY8" fmla="*/ 467680 h 2502221"/>
                  <a:gd name="connsiteX9" fmla="*/ 1709739 w 2564131"/>
                  <a:gd name="connsiteY9" fmla="*/ 0 h 2502221"/>
                  <a:gd name="connsiteX10" fmla="*/ 2564131 w 2564131"/>
                  <a:gd name="connsiteY10" fmla="*/ 467677 h 2502221"/>
                  <a:gd name="connsiteX11" fmla="*/ 1709739 w 2564131"/>
                  <a:gd name="connsiteY11" fmla="*/ 934402 h 2502221"/>
                  <a:gd name="connsiteX12" fmla="*/ 854393 w 2564131"/>
                  <a:gd name="connsiteY12" fmla="*/ 467677 h 2502221"/>
                  <a:gd name="connsiteX13" fmla="*/ 1709739 w 2564131"/>
                  <a:gd name="connsiteY13" fmla="*/ 0 h 2502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64131" h="2502221">
                    <a:moveTo>
                      <a:pt x="854393" y="467680"/>
                    </a:moveTo>
                    <a:lnTo>
                      <a:pt x="1709737" y="934405"/>
                    </a:lnTo>
                    <a:lnTo>
                      <a:pt x="1709737" y="2034543"/>
                    </a:lnTo>
                    <a:cubicBezTo>
                      <a:pt x="1709738" y="2034543"/>
                      <a:pt x="1709738" y="2034544"/>
                      <a:pt x="1709739" y="2034544"/>
                    </a:cubicBezTo>
                    <a:lnTo>
                      <a:pt x="854393" y="2502221"/>
                    </a:lnTo>
                    <a:lnTo>
                      <a:pt x="0" y="2034544"/>
                    </a:lnTo>
                    <a:lnTo>
                      <a:pt x="854393" y="1567819"/>
                    </a:lnTo>
                    <a:lnTo>
                      <a:pt x="854393" y="1567818"/>
                    </a:lnTo>
                    <a:lnTo>
                      <a:pt x="854393" y="467680"/>
                    </a:lnTo>
                    <a:close/>
                    <a:moveTo>
                      <a:pt x="1709739" y="0"/>
                    </a:moveTo>
                    <a:lnTo>
                      <a:pt x="2564131" y="467677"/>
                    </a:lnTo>
                    <a:lnTo>
                      <a:pt x="1709739" y="934402"/>
                    </a:lnTo>
                    <a:lnTo>
                      <a:pt x="854393" y="467677"/>
                    </a:lnTo>
                    <a:lnTo>
                      <a:pt x="1709739" y="0"/>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7" name="Freeform: Shape 46">
                <a:extLst>
                  <a:ext uri="{FF2B5EF4-FFF2-40B4-BE49-F238E27FC236}">
                    <a16:creationId xmlns:a16="http://schemas.microsoft.com/office/drawing/2014/main" id="{743F7B37-FD03-4D73-932B-77D49AB6A515}"/>
                  </a:ext>
                </a:extLst>
              </p:cNvPr>
              <p:cNvSpPr/>
              <p:nvPr/>
            </p:nvSpPr>
            <p:spPr bwMode="ltGray">
              <a:xfrm>
                <a:off x="10708694" y="5092729"/>
                <a:ext cx="743840" cy="1356898"/>
              </a:xfrm>
              <a:custGeom>
                <a:avLst/>
                <a:gdLst/>
                <a:ahLst/>
                <a:cxnLst/>
                <a:rect l="0" t="0" r="0" b="0"/>
                <a:pathLst>
                  <a:path w="866775" h="1581150">
                    <a:moveTo>
                      <a:pt x="861536" y="1107281"/>
                    </a:moveTo>
                    <a:lnTo>
                      <a:pt x="7144" y="1574959"/>
                    </a:lnTo>
                    <a:lnTo>
                      <a:pt x="7144" y="473869"/>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8" name="Freeform: Shape 47">
                <a:extLst>
                  <a:ext uri="{FF2B5EF4-FFF2-40B4-BE49-F238E27FC236}">
                    <a16:creationId xmlns:a16="http://schemas.microsoft.com/office/drawing/2014/main" id="{8F01A60D-F904-4399-87EA-23E33C45969F}"/>
                  </a:ext>
                </a:extLst>
              </p:cNvPr>
              <p:cNvSpPr/>
              <p:nvPr/>
            </p:nvSpPr>
            <p:spPr bwMode="ltGray">
              <a:xfrm>
                <a:off x="11441908" y="5092729"/>
                <a:ext cx="743840" cy="1356898"/>
              </a:xfrm>
              <a:custGeom>
                <a:avLst/>
                <a:gdLst/>
                <a:ahLst/>
                <a:cxnLst/>
                <a:rect l="0" t="0" r="0" b="0"/>
                <a:pathLst>
                  <a:path w="866775" h="1581150">
                    <a:moveTo>
                      <a:pt x="7144" y="1107281"/>
                    </a:moveTo>
                    <a:lnTo>
                      <a:pt x="862489" y="1574959"/>
                    </a:lnTo>
                    <a:lnTo>
                      <a:pt x="862489"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49" name="Freeform: Shape 48">
                <a:extLst>
                  <a:ext uri="{FF2B5EF4-FFF2-40B4-BE49-F238E27FC236}">
                    <a16:creationId xmlns:a16="http://schemas.microsoft.com/office/drawing/2014/main" id="{D450C50C-26FC-42C5-BA39-AE97627B772A}"/>
                  </a:ext>
                </a:extLst>
              </p:cNvPr>
              <p:cNvSpPr/>
              <p:nvPr/>
            </p:nvSpPr>
            <p:spPr bwMode="ltGray">
              <a:xfrm>
                <a:off x="10708694" y="6036831"/>
                <a:ext cx="1479509" cy="809234"/>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0" name="Freeform: Shape 49">
                <a:extLst>
                  <a:ext uri="{FF2B5EF4-FFF2-40B4-BE49-F238E27FC236}">
                    <a16:creationId xmlns:a16="http://schemas.microsoft.com/office/drawing/2014/main" id="{B88924B0-E78A-4770-AF30-C78056E7AAAB}"/>
                  </a:ext>
                </a:extLst>
              </p:cNvPr>
              <p:cNvSpPr/>
              <p:nvPr/>
            </p:nvSpPr>
            <p:spPr bwMode="ltGray">
              <a:xfrm>
                <a:off x="10708694" y="1457714"/>
                <a:ext cx="743840" cy="1356898"/>
              </a:xfrm>
              <a:custGeom>
                <a:avLst/>
                <a:gdLst/>
                <a:ahLst/>
                <a:cxnLst/>
                <a:rect l="0" t="0" r="0" b="0"/>
                <a:pathLst>
                  <a:path w="866775" h="1581150">
                    <a:moveTo>
                      <a:pt x="861536" y="1107281"/>
                    </a:moveTo>
                    <a:lnTo>
                      <a:pt x="7144" y="1574959"/>
                    </a:lnTo>
                    <a:lnTo>
                      <a:pt x="7144" y="474821"/>
                    </a:lnTo>
                    <a:lnTo>
                      <a:pt x="861536"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1" name="Freeform: Shape 50">
                <a:extLst>
                  <a:ext uri="{FF2B5EF4-FFF2-40B4-BE49-F238E27FC236}">
                    <a16:creationId xmlns:a16="http://schemas.microsoft.com/office/drawing/2014/main" id="{D8AB0228-AC44-413D-A029-1BBF7B18CBCC}"/>
                  </a:ext>
                </a:extLst>
              </p:cNvPr>
              <p:cNvSpPr/>
              <p:nvPr/>
            </p:nvSpPr>
            <p:spPr bwMode="ltGray">
              <a:xfrm>
                <a:off x="11441908" y="1457714"/>
                <a:ext cx="743840" cy="1356898"/>
              </a:xfrm>
              <a:custGeom>
                <a:avLst/>
                <a:gdLst/>
                <a:ahLst/>
                <a:cxnLst/>
                <a:rect l="0" t="0" r="0" b="0"/>
                <a:pathLst>
                  <a:path w="866775" h="1581150">
                    <a:moveTo>
                      <a:pt x="7144" y="1107281"/>
                    </a:moveTo>
                    <a:lnTo>
                      <a:pt x="862489" y="1574959"/>
                    </a:lnTo>
                    <a:lnTo>
                      <a:pt x="862489" y="474821"/>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2" name="Freeform: Shape 51">
                <a:extLst>
                  <a:ext uri="{FF2B5EF4-FFF2-40B4-BE49-F238E27FC236}">
                    <a16:creationId xmlns:a16="http://schemas.microsoft.com/office/drawing/2014/main" id="{89C067BE-7550-4D8F-9A42-B78AB594CD54}"/>
                  </a:ext>
                </a:extLst>
              </p:cNvPr>
              <p:cNvSpPr/>
              <p:nvPr/>
            </p:nvSpPr>
            <p:spPr bwMode="ltGray">
              <a:xfrm>
                <a:off x="10708694" y="2401820"/>
                <a:ext cx="1479509" cy="809235"/>
              </a:xfrm>
              <a:custGeom>
                <a:avLst/>
                <a:gdLst/>
                <a:ahLst/>
                <a:cxnLst/>
                <a:rect l="0" t="0" r="0" b="0"/>
                <a:pathLst>
                  <a:path w="1724025" h="942975">
                    <a:moveTo>
                      <a:pt x="861536" y="7144"/>
                    </a:moveTo>
                    <a:lnTo>
                      <a:pt x="7144" y="474821"/>
                    </a:lnTo>
                    <a:lnTo>
                      <a:pt x="861536"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53" name="Freeform: Shape 52">
                <a:extLst>
                  <a:ext uri="{FF2B5EF4-FFF2-40B4-BE49-F238E27FC236}">
                    <a16:creationId xmlns:a16="http://schemas.microsoft.com/office/drawing/2014/main" id="{54D97435-6932-4E2A-A217-DEA06FDA510A}"/>
                  </a:ext>
                </a:extLst>
              </p:cNvPr>
              <p:cNvSpPr/>
              <p:nvPr/>
            </p:nvSpPr>
            <p:spPr bwMode="ltGray">
              <a:xfrm>
                <a:off x="11451715" y="2809296"/>
                <a:ext cx="734033" cy="1745983"/>
              </a:xfrm>
              <a:custGeom>
                <a:avLst/>
                <a:gdLst>
                  <a:gd name="connsiteX0" fmla="*/ 1709736 w 2565081"/>
                  <a:gd name="connsiteY0" fmla="*/ 0 h 2502215"/>
                  <a:gd name="connsiteX1" fmla="*/ 2565081 w 2565081"/>
                  <a:gd name="connsiteY1" fmla="*/ 467677 h 2502215"/>
                  <a:gd name="connsiteX2" fmla="*/ 1709736 w 2565081"/>
                  <a:gd name="connsiteY2" fmla="*/ 934402 h 2502215"/>
                  <a:gd name="connsiteX3" fmla="*/ 1709734 w 2565081"/>
                  <a:gd name="connsiteY3" fmla="*/ 934401 h 2502215"/>
                  <a:gd name="connsiteX4" fmla="*/ 1709734 w 2565081"/>
                  <a:gd name="connsiteY4" fmla="*/ 2035488 h 2502215"/>
                  <a:gd name="connsiteX5" fmla="*/ 1709738 w 2565081"/>
                  <a:gd name="connsiteY5" fmla="*/ 2035490 h 2502215"/>
                  <a:gd name="connsiteX6" fmla="*/ 855346 w 2565081"/>
                  <a:gd name="connsiteY6" fmla="*/ 2502215 h 2502215"/>
                  <a:gd name="connsiteX7" fmla="*/ 0 w 2565081"/>
                  <a:gd name="connsiteY7" fmla="*/ 2035490 h 2502215"/>
                  <a:gd name="connsiteX8" fmla="*/ 855345 w 2565081"/>
                  <a:gd name="connsiteY8" fmla="*/ 1567814 h 2502215"/>
                  <a:gd name="connsiteX9" fmla="*/ 855343 w 2565081"/>
                  <a:gd name="connsiteY9" fmla="*/ 1567813 h 2502215"/>
                  <a:gd name="connsiteX10" fmla="*/ 855343 w 2565081"/>
                  <a:gd name="connsiteY10" fmla="*/ 467677 h 2502215"/>
                  <a:gd name="connsiteX11" fmla="*/ 855343 w 2565081"/>
                  <a:gd name="connsiteY11" fmla="*/ 467675 h 2502215"/>
                  <a:gd name="connsiteX12" fmla="*/ 855345 w 2565081"/>
                  <a:gd name="connsiteY12" fmla="*/ 467676 h 2502215"/>
                  <a:gd name="connsiteX0" fmla="*/ 2565081 w 2671633"/>
                  <a:gd name="connsiteY0" fmla="*/ 467677 h 2502215"/>
                  <a:gd name="connsiteX1" fmla="*/ 1709736 w 2671633"/>
                  <a:gd name="connsiteY1" fmla="*/ 934402 h 2502215"/>
                  <a:gd name="connsiteX2" fmla="*/ 1709734 w 2671633"/>
                  <a:gd name="connsiteY2" fmla="*/ 934401 h 2502215"/>
                  <a:gd name="connsiteX3" fmla="*/ 1709734 w 2671633"/>
                  <a:gd name="connsiteY3" fmla="*/ 2035488 h 2502215"/>
                  <a:gd name="connsiteX4" fmla="*/ 1709738 w 2671633"/>
                  <a:gd name="connsiteY4" fmla="*/ 2035490 h 2502215"/>
                  <a:gd name="connsiteX5" fmla="*/ 855346 w 2671633"/>
                  <a:gd name="connsiteY5" fmla="*/ 2502215 h 2502215"/>
                  <a:gd name="connsiteX6" fmla="*/ 0 w 2671633"/>
                  <a:gd name="connsiteY6" fmla="*/ 2035490 h 2502215"/>
                  <a:gd name="connsiteX7" fmla="*/ 855345 w 2671633"/>
                  <a:gd name="connsiteY7" fmla="*/ 1567814 h 2502215"/>
                  <a:gd name="connsiteX8" fmla="*/ 855343 w 2671633"/>
                  <a:gd name="connsiteY8" fmla="*/ 1567813 h 2502215"/>
                  <a:gd name="connsiteX9" fmla="*/ 855343 w 2671633"/>
                  <a:gd name="connsiteY9" fmla="*/ 467677 h 2502215"/>
                  <a:gd name="connsiteX10" fmla="*/ 855343 w 2671633"/>
                  <a:gd name="connsiteY10" fmla="*/ 467675 h 2502215"/>
                  <a:gd name="connsiteX11" fmla="*/ 855345 w 2671633"/>
                  <a:gd name="connsiteY11" fmla="*/ 467676 h 2502215"/>
                  <a:gd name="connsiteX12" fmla="*/ 1709736 w 2671633"/>
                  <a:gd name="connsiteY12" fmla="*/ 0 h 2502215"/>
                  <a:gd name="connsiteX13" fmla="*/ 2671633 w 2671633"/>
                  <a:gd name="connsiteY13" fmla="*/ 574229 h 2502215"/>
                  <a:gd name="connsiteX0" fmla="*/ 2565081 w 2565081"/>
                  <a:gd name="connsiteY0" fmla="*/ 467677 h 2502215"/>
                  <a:gd name="connsiteX1" fmla="*/ 1709736 w 2565081"/>
                  <a:gd name="connsiteY1" fmla="*/ 934402 h 2502215"/>
                  <a:gd name="connsiteX2" fmla="*/ 1709734 w 2565081"/>
                  <a:gd name="connsiteY2" fmla="*/ 934401 h 2502215"/>
                  <a:gd name="connsiteX3" fmla="*/ 1709734 w 2565081"/>
                  <a:gd name="connsiteY3" fmla="*/ 2035488 h 2502215"/>
                  <a:gd name="connsiteX4" fmla="*/ 1709738 w 2565081"/>
                  <a:gd name="connsiteY4" fmla="*/ 2035490 h 2502215"/>
                  <a:gd name="connsiteX5" fmla="*/ 855346 w 2565081"/>
                  <a:gd name="connsiteY5" fmla="*/ 2502215 h 2502215"/>
                  <a:gd name="connsiteX6" fmla="*/ 0 w 2565081"/>
                  <a:gd name="connsiteY6" fmla="*/ 2035490 h 2502215"/>
                  <a:gd name="connsiteX7" fmla="*/ 855345 w 2565081"/>
                  <a:gd name="connsiteY7" fmla="*/ 1567814 h 2502215"/>
                  <a:gd name="connsiteX8" fmla="*/ 855343 w 2565081"/>
                  <a:gd name="connsiteY8" fmla="*/ 1567813 h 2502215"/>
                  <a:gd name="connsiteX9" fmla="*/ 855343 w 2565081"/>
                  <a:gd name="connsiteY9" fmla="*/ 467677 h 2502215"/>
                  <a:gd name="connsiteX10" fmla="*/ 855343 w 2565081"/>
                  <a:gd name="connsiteY10" fmla="*/ 467675 h 2502215"/>
                  <a:gd name="connsiteX11" fmla="*/ 855345 w 2565081"/>
                  <a:gd name="connsiteY11" fmla="*/ 467676 h 2502215"/>
                  <a:gd name="connsiteX12" fmla="*/ 1709736 w 2565081"/>
                  <a:gd name="connsiteY12" fmla="*/ 0 h 2502215"/>
                  <a:gd name="connsiteX0" fmla="*/ 2565081 w 2565081"/>
                  <a:gd name="connsiteY0" fmla="*/ 2 h 2034540"/>
                  <a:gd name="connsiteX1" fmla="*/ 1709736 w 2565081"/>
                  <a:gd name="connsiteY1" fmla="*/ 466727 h 2034540"/>
                  <a:gd name="connsiteX2" fmla="*/ 1709734 w 2565081"/>
                  <a:gd name="connsiteY2" fmla="*/ 466726 h 2034540"/>
                  <a:gd name="connsiteX3" fmla="*/ 1709734 w 2565081"/>
                  <a:gd name="connsiteY3" fmla="*/ 1567813 h 2034540"/>
                  <a:gd name="connsiteX4" fmla="*/ 1709738 w 2565081"/>
                  <a:gd name="connsiteY4" fmla="*/ 1567815 h 2034540"/>
                  <a:gd name="connsiteX5" fmla="*/ 855346 w 2565081"/>
                  <a:gd name="connsiteY5" fmla="*/ 2034540 h 2034540"/>
                  <a:gd name="connsiteX6" fmla="*/ 0 w 2565081"/>
                  <a:gd name="connsiteY6" fmla="*/ 1567815 h 2034540"/>
                  <a:gd name="connsiteX7" fmla="*/ 855345 w 2565081"/>
                  <a:gd name="connsiteY7" fmla="*/ 1100139 h 2034540"/>
                  <a:gd name="connsiteX8" fmla="*/ 855343 w 2565081"/>
                  <a:gd name="connsiteY8" fmla="*/ 1100138 h 2034540"/>
                  <a:gd name="connsiteX9" fmla="*/ 855343 w 2565081"/>
                  <a:gd name="connsiteY9" fmla="*/ 2 h 2034540"/>
                  <a:gd name="connsiteX10" fmla="*/ 855343 w 2565081"/>
                  <a:gd name="connsiteY10" fmla="*/ 0 h 2034540"/>
                  <a:gd name="connsiteX11" fmla="*/ 855345 w 2565081"/>
                  <a:gd name="connsiteY11" fmla="*/ 1 h 2034540"/>
                  <a:gd name="connsiteX0" fmla="*/ 1709736 w 1709737"/>
                  <a:gd name="connsiteY0" fmla="*/ 466727 h 2034540"/>
                  <a:gd name="connsiteX1" fmla="*/ 1709734 w 1709737"/>
                  <a:gd name="connsiteY1" fmla="*/ 466726 h 2034540"/>
                  <a:gd name="connsiteX2" fmla="*/ 1709734 w 1709737"/>
                  <a:gd name="connsiteY2" fmla="*/ 1567813 h 2034540"/>
                  <a:gd name="connsiteX3" fmla="*/ 1709738 w 1709737"/>
                  <a:gd name="connsiteY3" fmla="*/ 1567815 h 2034540"/>
                  <a:gd name="connsiteX4" fmla="*/ 855346 w 1709737"/>
                  <a:gd name="connsiteY4" fmla="*/ 2034540 h 2034540"/>
                  <a:gd name="connsiteX5" fmla="*/ 0 w 1709737"/>
                  <a:gd name="connsiteY5" fmla="*/ 1567815 h 2034540"/>
                  <a:gd name="connsiteX6" fmla="*/ 855345 w 1709737"/>
                  <a:gd name="connsiteY6" fmla="*/ 1100139 h 2034540"/>
                  <a:gd name="connsiteX7" fmla="*/ 855343 w 1709737"/>
                  <a:gd name="connsiteY7" fmla="*/ 1100138 h 2034540"/>
                  <a:gd name="connsiteX8" fmla="*/ 855343 w 1709737"/>
                  <a:gd name="connsiteY8" fmla="*/ 2 h 2034540"/>
                  <a:gd name="connsiteX9" fmla="*/ 855343 w 1709737"/>
                  <a:gd name="connsiteY9" fmla="*/ 0 h 2034540"/>
                  <a:gd name="connsiteX10" fmla="*/ 855345 w 1709737"/>
                  <a:gd name="connsiteY10" fmla="*/ 1 h 2034540"/>
                  <a:gd name="connsiteX0" fmla="*/ 1709736 w 1709738"/>
                  <a:gd name="connsiteY0" fmla="*/ 466727 h 2034540"/>
                  <a:gd name="connsiteX1" fmla="*/ 1709734 w 1709738"/>
                  <a:gd name="connsiteY1" fmla="*/ 1567813 h 2034540"/>
                  <a:gd name="connsiteX2" fmla="*/ 1709738 w 1709738"/>
                  <a:gd name="connsiteY2" fmla="*/ 1567815 h 2034540"/>
                  <a:gd name="connsiteX3" fmla="*/ 855346 w 1709738"/>
                  <a:gd name="connsiteY3" fmla="*/ 2034540 h 2034540"/>
                  <a:gd name="connsiteX4" fmla="*/ 0 w 1709738"/>
                  <a:gd name="connsiteY4" fmla="*/ 1567815 h 2034540"/>
                  <a:gd name="connsiteX5" fmla="*/ 855345 w 1709738"/>
                  <a:gd name="connsiteY5" fmla="*/ 1100139 h 2034540"/>
                  <a:gd name="connsiteX6" fmla="*/ 855343 w 1709738"/>
                  <a:gd name="connsiteY6" fmla="*/ 1100138 h 2034540"/>
                  <a:gd name="connsiteX7" fmla="*/ 855343 w 1709738"/>
                  <a:gd name="connsiteY7" fmla="*/ 2 h 2034540"/>
                  <a:gd name="connsiteX8" fmla="*/ 855343 w 1709738"/>
                  <a:gd name="connsiteY8" fmla="*/ 0 h 2034540"/>
                  <a:gd name="connsiteX9" fmla="*/ 855345 w 1709738"/>
                  <a:gd name="connsiteY9" fmla="*/ 1 h 2034540"/>
                  <a:gd name="connsiteX0" fmla="*/ 1709736 w 1709736"/>
                  <a:gd name="connsiteY0" fmla="*/ 466727 h 2034540"/>
                  <a:gd name="connsiteX1" fmla="*/ 1709734 w 1709736"/>
                  <a:gd name="connsiteY1" fmla="*/ 1567813 h 2034540"/>
                  <a:gd name="connsiteX2" fmla="*/ 855346 w 1709736"/>
                  <a:gd name="connsiteY2" fmla="*/ 2034540 h 2034540"/>
                  <a:gd name="connsiteX3" fmla="*/ 0 w 1709736"/>
                  <a:gd name="connsiteY3" fmla="*/ 1567815 h 2034540"/>
                  <a:gd name="connsiteX4" fmla="*/ 855345 w 1709736"/>
                  <a:gd name="connsiteY4" fmla="*/ 1100139 h 2034540"/>
                  <a:gd name="connsiteX5" fmla="*/ 855343 w 1709736"/>
                  <a:gd name="connsiteY5" fmla="*/ 1100138 h 2034540"/>
                  <a:gd name="connsiteX6" fmla="*/ 855343 w 1709736"/>
                  <a:gd name="connsiteY6" fmla="*/ 2 h 2034540"/>
                  <a:gd name="connsiteX7" fmla="*/ 855343 w 1709736"/>
                  <a:gd name="connsiteY7" fmla="*/ 0 h 2034540"/>
                  <a:gd name="connsiteX8" fmla="*/ 855345 w 1709736"/>
                  <a:gd name="connsiteY8" fmla="*/ 1 h 2034540"/>
                  <a:gd name="connsiteX0" fmla="*/ 1709734 w 1709734"/>
                  <a:gd name="connsiteY0" fmla="*/ 1567813 h 2034540"/>
                  <a:gd name="connsiteX1" fmla="*/ 855346 w 1709734"/>
                  <a:gd name="connsiteY1" fmla="*/ 2034540 h 2034540"/>
                  <a:gd name="connsiteX2" fmla="*/ 0 w 1709734"/>
                  <a:gd name="connsiteY2" fmla="*/ 1567815 h 2034540"/>
                  <a:gd name="connsiteX3" fmla="*/ 855345 w 1709734"/>
                  <a:gd name="connsiteY3" fmla="*/ 1100139 h 2034540"/>
                  <a:gd name="connsiteX4" fmla="*/ 855343 w 1709734"/>
                  <a:gd name="connsiteY4" fmla="*/ 1100138 h 2034540"/>
                  <a:gd name="connsiteX5" fmla="*/ 855343 w 1709734"/>
                  <a:gd name="connsiteY5" fmla="*/ 2 h 2034540"/>
                  <a:gd name="connsiteX6" fmla="*/ 855343 w 1709734"/>
                  <a:gd name="connsiteY6" fmla="*/ 0 h 2034540"/>
                  <a:gd name="connsiteX7" fmla="*/ 855345 w 1709734"/>
                  <a:gd name="connsiteY7" fmla="*/ 1 h 2034540"/>
                  <a:gd name="connsiteX0" fmla="*/ 855346 w 855346"/>
                  <a:gd name="connsiteY0" fmla="*/ 2034540 h 2034540"/>
                  <a:gd name="connsiteX1" fmla="*/ 0 w 855346"/>
                  <a:gd name="connsiteY1" fmla="*/ 1567815 h 2034540"/>
                  <a:gd name="connsiteX2" fmla="*/ 855345 w 855346"/>
                  <a:gd name="connsiteY2" fmla="*/ 1100139 h 2034540"/>
                  <a:gd name="connsiteX3" fmla="*/ 855343 w 855346"/>
                  <a:gd name="connsiteY3" fmla="*/ 1100138 h 2034540"/>
                  <a:gd name="connsiteX4" fmla="*/ 855343 w 855346"/>
                  <a:gd name="connsiteY4" fmla="*/ 2 h 2034540"/>
                  <a:gd name="connsiteX5" fmla="*/ 855343 w 855346"/>
                  <a:gd name="connsiteY5" fmla="*/ 0 h 2034540"/>
                  <a:gd name="connsiteX6" fmla="*/ 855345 w 855346"/>
                  <a:gd name="connsiteY6" fmla="*/ 1 h 2034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346" h="2034540">
                    <a:moveTo>
                      <a:pt x="855346" y="2034540"/>
                    </a:moveTo>
                    <a:lnTo>
                      <a:pt x="0" y="1567815"/>
                    </a:lnTo>
                    <a:lnTo>
                      <a:pt x="855345" y="1100139"/>
                    </a:lnTo>
                    <a:cubicBezTo>
                      <a:pt x="855344" y="1100139"/>
                      <a:pt x="855344" y="1100138"/>
                      <a:pt x="855343" y="1100138"/>
                    </a:cubicBezTo>
                    <a:lnTo>
                      <a:pt x="855343" y="2"/>
                    </a:lnTo>
                    <a:lnTo>
                      <a:pt x="855343" y="0"/>
                    </a:lnTo>
                    <a:cubicBezTo>
                      <a:pt x="855344" y="0"/>
                      <a:pt x="855344" y="1"/>
                      <a:pt x="855345" y="1"/>
                    </a:cubicBez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cxnSp>
            <p:nvCxnSpPr>
              <p:cNvPr id="54" name="Straight Connector 53">
                <a:extLst>
                  <a:ext uri="{FF2B5EF4-FFF2-40B4-BE49-F238E27FC236}">
                    <a16:creationId xmlns:a16="http://schemas.microsoft.com/office/drawing/2014/main" id="{FF9C9FB6-79F2-41F1-872D-2184B91C8E00}"/>
                  </a:ext>
                </a:extLst>
              </p:cNvPr>
              <p:cNvCxnSpPr/>
              <p:nvPr/>
            </p:nvCxnSpPr>
            <p:spPr bwMode="ltGray">
              <a:xfrm>
                <a:off x="9981203" y="5098858"/>
                <a:ext cx="733213" cy="400531"/>
              </a:xfrm>
              <a:prstGeom prst="line">
                <a:avLst/>
              </a:pr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cxnSp>
        </p:grpSp>
        <p:grpSp>
          <p:nvGrpSpPr>
            <p:cNvPr id="6" name="Group 5">
              <a:extLst>
                <a:ext uri="{FF2B5EF4-FFF2-40B4-BE49-F238E27FC236}">
                  <a16:creationId xmlns:a16="http://schemas.microsoft.com/office/drawing/2014/main" id="{4577AEC4-9502-4D2D-B373-2F1CB4EFF9B8}"/>
                </a:ext>
              </a:extLst>
            </p:cNvPr>
            <p:cNvGrpSpPr/>
            <p:nvPr userDrawn="1"/>
          </p:nvGrpSpPr>
          <p:grpSpPr bwMode="ltGray">
            <a:xfrm>
              <a:off x="7545167" y="-21839"/>
              <a:ext cx="1192433" cy="1098538"/>
              <a:chOff x="7545167" y="-9139"/>
              <a:chExt cx="1192433" cy="1098538"/>
            </a:xfrm>
          </p:grpSpPr>
          <p:sp>
            <p:nvSpPr>
              <p:cNvPr id="59" name="Freeform: Shape 58">
                <a:extLst>
                  <a:ext uri="{FF2B5EF4-FFF2-40B4-BE49-F238E27FC236}">
                    <a16:creationId xmlns:a16="http://schemas.microsoft.com/office/drawing/2014/main" id="{713EA48F-163A-410A-8C97-A08AA1B2EE50}"/>
                  </a:ext>
                </a:extLst>
              </p:cNvPr>
              <p:cNvSpPr/>
              <p:nvPr userDrawn="1"/>
            </p:nvSpPr>
            <p:spPr bwMode="ltGray">
              <a:xfrm>
                <a:off x="7550108" y="-9139"/>
                <a:ext cx="591604" cy="774738"/>
              </a:xfrm>
              <a:custGeom>
                <a:avLst/>
                <a:gdLst>
                  <a:gd name="connsiteX0" fmla="*/ 24121 w 591604"/>
                  <a:gd name="connsiteY0" fmla="*/ 0 h 774738"/>
                  <a:gd name="connsiteX1" fmla="*/ 591604 w 591604"/>
                  <a:gd name="connsiteY1" fmla="*/ 0 h 774738"/>
                  <a:gd name="connsiteX2" fmla="*/ 591604 w 591604"/>
                  <a:gd name="connsiteY2" fmla="*/ 451265 h 774738"/>
                  <a:gd name="connsiteX3" fmla="*/ 0 w 591604"/>
                  <a:gd name="connsiteY3" fmla="*/ 774738 h 774738"/>
                  <a:gd name="connsiteX4" fmla="*/ 0 w 591604"/>
                  <a:gd name="connsiteY4" fmla="*/ 13162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604" h="774738">
                    <a:moveTo>
                      <a:pt x="24121" y="0"/>
                    </a:moveTo>
                    <a:lnTo>
                      <a:pt x="591604" y="0"/>
                    </a:lnTo>
                    <a:lnTo>
                      <a:pt x="591604" y="451265"/>
                    </a:lnTo>
                    <a:lnTo>
                      <a:pt x="0" y="774738"/>
                    </a:lnTo>
                    <a:lnTo>
                      <a:pt x="0" y="13162"/>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57" name="Freeform: Shape 56">
                <a:extLst>
                  <a:ext uri="{FF2B5EF4-FFF2-40B4-BE49-F238E27FC236}">
                    <a16:creationId xmlns:a16="http://schemas.microsoft.com/office/drawing/2014/main" id="{3E1E199B-B230-4884-9F60-9B781B11B8FF}"/>
                  </a:ext>
                </a:extLst>
              </p:cNvPr>
              <p:cNvSpPr/>
              <p:nvPr userDrawn="1"/>
            </p:nvSpPr>
            <p:spPr bwMode="ltGray">
              <a:xfrm>
                <a:off x="8141712" y="-9139"/>
                <a:ext cx="590944" cy="774738"/>
              </a:xfrm>
              <a:custGeom>
                <a:avLst/>
                <a:gdLst>
                  <a:gd name="connsiteX0" fmla="*/ 0 w 590944"/>
                  <a:gd name="connsiteY0" fmla="*/ 0 h 774738"/>
                  <a:gd name="connsiteX1" fmla="*/ 566850 w 590944"/>
                  <a:gd name="connsiteY1" fmla="*/ 0 h 774738"/>
                  <a:gd name="connsiteX2" fmla="*/ 590944 w 590944"/>
                  <a:gd name="connsiteY2" fmla="*/ 13162 h 774738"/>
                  <a:gd name="connsiteX3" fmla="*/ 590944 w 590944"/>
                  <a:gd name="connsiteY3" fmla="*/ 774738 h 774738"/>
                  <a:gd name="connsiteX4" fmla="*/ 0 w 590944"/>
                  <a:gd name="connsiteY4" fmla="*/ 451265 h 77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944" h="774738">
                    <a:moveTo>
                      <a:pt x="0" y="0"/>
                    </a:moveTo>
                    <a:lnTo>
                      <a:pt x="566850" y="0"/>
                    </a:lnTo>
                    <a:lnTo>
                      <a:pt x="590944" y="13162"/>
                    </a:lnTo>
                    <a:lnTo>
                      <a:pt x="590944" y="774738"/>
                    </a:lnTo>
                    <a:lnTo>
                      <a:pt x="0" y="451265"/>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Autofit/>
              </a:bodyPr>
              <a:lstStyle/>
              <a:p>
                <a:pPr lvl="0"/>
                <a:endParaRPr lang="en-US"/>
              </a:p>
            </p:txBody>
          </p:sp>
          <p:sp>
            <p:nvSpPr>
              <p:cNvPr id="37" name="Freeform: Shape 36">
                <a:extLst>
                  <a:ext uri="{FF2B5EF4-FFF2-40B4-BE49-F238E27FC236}">
                    <a16:creationId xmlns:a16="http://schemas.microsoft.com/office/drawing/2014/main" id="{FB98E4A3-2599-4DEB-8ECC-F004500FBF6A}"/>
                  </a:ext>
                </a:extLst>
              </p:cNvPr>
              <p:cNvSpPr/>
              <p:nvPr userDrawn="1"/>
            </p:nvSpPr>
            <p:spPr bwMode="ltGray">
              <a:xfrm>
                <a:off x="7545167" y="437185"/>
                <a:ext cx="1192433" cy="652214"/>
              </a:xfrm>
              <a:custGeom>
                <a:avLst/>
                <a:gdLst/>
                <a:ahLst/>
                <a:cxnLst/>
                <a:rect l="0" t="0" r="0" b="0"/>
                <a:pathLst>
                  <a:path w="1724025" h="942975">
                    <a:moveTo>
                      <a:pt x="862489" y="7144"/>
                    </a:moveTo>
                    <a:lnTo>
                      <a:pt x="7144" y="474821"/>
                    </a:lnTo>
                    <a:lnTo>
                      <a:pt x="862489" y="941546"/>
                    </a:lnTo>
                    <a:lnTo>
                      <a:pt x="1716881" y="474821"/>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nvGrpSpPr>
            <p:cNvPr id="8" name="Group 7">
              <a:extLst>
                <a:ext uri="{FF2B5EF4-FFF2-40B4-BE49-F238E27FC236}">
                  <a16:creationId xmlns:a16="http://schemas.microsoft.com/office/drawing/2014/main" id="{D6B74F55-4583-4B26-A4E0-71C00B14AFF6}"/>
                </a:ext>
              </a:extLst>
            </p:cNvPr>
            <p:cNvGrpSpPr/>
            <p:nvPr userDrawn="1"/>
          </p:nvGrpSpPr>
          <p:grpSpPr bwMode="ltGray">
            <a:xfrm>
              <a:off x="6256117" y="5896894"/>
              <a:ext cx="1057910" cy="971314"/>
              <a:chOff x="6256117" y="5896894"/>
              <a:chExt cx="1057910" cy="971314"/>
            </a:xfrm>
          </p:grpSpPr>
          <p:sp>
            <p:nvSpPr>
              <p:cNvPr id="32" name="Freeform: Shape 31">
                <a:extLst>
                  <a:ext uri="{FF2B5EF4-FFF2-40B4-BE49-F238E27FC236}">
                    <a16:creationId xmlns:a16="http://schemas.microsoft.com/office/drawing/2014/main" id="{FC4D1900-D812-4B27-AC50-B2795AD953C3}"/>
                  </a:ext>
                </a:extLst>
              </p:cNvPr>
              <p:cNvSpPr/>
              <p:nvPr userDrawn="1"/>
            </p:nvSpPr>
            <p:spPr bwMode="ltGray">
              <a:xfrm>
                <a:off x="6256117" y="5896894"/>
                <a:ext cx="532466" cy="971314"/>
              </a:xfrm>
              <a:custGeom>
                <a:avLst/>
                <a:gdLst/>
                <a:ahLst/>
                <a:cxnLst/>
                <a:rect l="0" t="0" r="0" b="0"/>
                <a:pathLst>
                  <a:path w="866775" h="1581150">
                    <a:moveTo>
                      <a:pt x="862489" y="1107281"/>
                    </a:moveTo>
                    <a:lnTo>
                      <a:pt x="7144" y="1574959"/>
                    </a:lnTo>
                    <a:lnTo>
                      <a:pt x="7144" y="473869"/>
                    </a:lnTo>
                    <a:lnTo>
                      <a:pt x="862489"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3" name="Freeform: Shape 32">
                <a:extLst>
                  <a:ext uri="{FF2B5EF4-FFF2-40B4-BE49-F238E27FC236}">
                    <a16:creationId xmlns:a16="http://schemas.microsoft.com/office/drawing/2014/main" id="{483ECFC2-9749-4525-973B-EAA0BC0FC62B}"/>
                  </a:ext>
                </a:extLst>
              </p:cNvPr>
              <p:cNvSpPr/>
              <p:nvPr userDrawn="1"/>
            </p:nvSpPr>
            <p:spPr bwMode="ltGray">
              <a:xfrm>
                <a:off x="6781561" y="5896894"/>
                <a:ext cx="532466" cy="971314"/>
              </a:xfrm>
              <a:custGeom>
                <a:avLst/>
                <a:gdLst/>
                <a:ahLst/>
                <a:cxnLst/>
                <a:rect l="0" t="0" r="0" b="0"/>
                <a:pathLst>
                  <a:path w="866775" h="1581150">
                    <a:moveTo>
                      <a:pt x="7144" y="1107281"/>
                    </a:moveTo>
                    <a:lnTo>
                      <a:pt x="861536" y="1574959"/>
                    </a:lnTo>
                    <a:lnTo>
                      <a:pt x="861536" y="473869"/>
                    </a:lnTo>
                    <a:lnTo>
                      <a:pt x="7144" y="7144"/>
                    </a:lnTo>
                    <a:close/>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sp>
            <p:nvSpPr>
              <p:cNvPr id="34" name="Freeform: Shape 33">
                <a:extLst>
                  <a:ext uri="{FF2B5EF4-FFF2-40B4-BE49-F238E27FC236}">
                    <a16:creationId xmlns:a16="http://schemas.microsoft.com/office/drawing/2014/main" id="{0A3ABF7E-B2D4-4B7A-9B6E-0EB3223E4EE4}"/>
                  </a:ext>
                </a:extLst>
              </p:cNvPr>
              <p:cNvSpPr/>
              <p:nvPr userDrawn="1"/>
            </p:nvSpPr>
            <p:spPr bwMode="ltGray">
              <a:xfrm>
                <a:off x="6260506" y="6577107"/>
                <a:ext cx="1050305" cy="287297"/>
              </a:xfrm>
              <a:custGeom>
                <a:avLst/>
                <a:gdLst>
                  <a:gd name="connsiteX0" fmla="*/ 855344 w 1709736"/>
                  <a:gd name="connsiteY0" fmla="*/ 934401 h 1083252"/>
                  <a:gd name="connsiteX1" fmla="*/ 1709736 w 1709736"/>
                  <a:gd name="connsiteY1" fmla="*/ 467676 h 1083252"/>
                  <a:gd name="connsiteX2" fmla="*/ 855344 w 1709736"/>
                  <a:gd name="connsiteY2" fmla="*/ -1 h 1083252"/>
                  <a:gd name="connsiteX3" fmla="*/ -1 w 1709736"/>
                  <a:gd name="connsiteY3" fmla="*/ 467676 h 1083252"/>
                  <a:gd name="connsiteX4" fmla="*/ 1004194 w 1709736"/>
                  <a:gd name="connsiteY4" fmla="*/ 1083251 h 1083252"/>
                  <a:gd name="connsiteX0" fmla="*/ 855346 w 1709738"/>
                  <a:gd name="connsiteY0" fmla="*/ 934403 h 934403"/>
                  <a:gd name="connsiteX1" fmla="*/ 1709738 w 1709738"/>
                  <a:gd name="connsiteY1" fmla="*/ 467678 h 934403"/>
                  <a:gd name="connsiteX2" fmla="*/ 855346 w 1709738"/>
                  <a:gd name="connsiteY2" fmla="*/ 1 h 934403"/>
                  <a:gd name="connsiteX3" fmla="*/ 1 w 1709738"/>
                  <a:gd name="connsiteY3" fmla="*/ 467678 h 934403"/>
                  <a:gd name="connsiteX0" fmla="*/ 1709736 w 1709736"/>
                  <a:gd name="connsiteY0" fmla="*/ 467676 h 467676"/>
                  <a:gd name="connsiteX1" fmla="*/ 855344 w 1709736"/>
                  <a:gd name="connsiteY1" fmla="*/ -1 h 467676"/>
                  <a:gd name="connsiteX2" fmla="*/ -1 w 1709736"/>
                  <a:gd name="connsiteY2" fmla="*/ 467676 h 467676"/>
                </a:gdLst>
                <a:ahLst/>
                <a:cxnLst>
                  <a:cxn ang="0">
                    <a:pos x="connsiteX0" y="connsiteY0"/>
                  </a:cxn>
                  <a:cxn ang="0">
                    <a:pos x="connsiteX1" y="connsiteY1"/>
                  </a:cxn>
                  <a:cxn ang="0">
                    <a:pos x="connsiteX2" y="connsiteY2"/>
                  </a:cxn>
                </a:cxnLst>
                <a:rect l="l" t="t" r="r" b="b"/>
                <a:pathLst>
                  <a:path w="1709736" h="467676">
                    <a:moveTo>
                      <a:pt x="1709736" y="467676"/>
                    </a:moveTo>
                    <a:lnTo>
                      <a:pt x="855344" y="-1"/>
                    </a:lnTo>
                    <a:lnTo>
                      <a:pt x="-1" y="467676"/>
                    </a:lnTo>
                  </a:path>
                </a:pathLst>
              </a:custGeom>
              <a:noFill/>
              <a:ln w="17463" cap="flat">
                <a:solidFill>
                  <a:srgbClr val="BDBDBD"/>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endParaRPr lang="en-US"/>
              </a:p>
            </p:txBody>
          </p:sp>
        </p:grpSp>
      </p:grpSp>
    </p:spTree>
    <p:extLst>
      <p:ext uri="{BB962C8B-B14F-4D97-AF65-F5344CB8AC3E}">
        <p14:creationId xmlns:p14="http://schemas.microsoft.com/office/powerpoint/2010/main" val="356269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84">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Slide Photo_Optio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6063" y="1187644"/>
            <a:ext cx="6278150" cy="3586208"/>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r>
              <a:rPr kumimoji="0" lang="en-US" sz="2353" b="0" i="0" u="none" strike="noStrike" kern="1200" cap="none" spc="0" normalizeH="0" baseline="0" noProof="0">
                <a:ln>
                  <a:noFill/>
                </a:ln>
                <a:gradFill>
                  <a:gsLst>
                    <a:gs pos="2000">
                      <a:srgbClr val="FFFFFF"/>
                    </a:gs>
                    <a:gs pos="98000">
                      <a:srgbClr val="FFFFFF"/>
                    </a:gs>
                  </a:gsLst>
                  <a:lin ang="5400000" scaled="1"/>
                </a:gradFill>
                <a:effectLst/>
                <a:uLnTx/>
                <a:uFillTx/>
                <a:latin typeface="Segoe UI"/>
                <a:ea typeface="Segoe UI" pitchFamily="34" charset="0"/>
                <a:cs typeface="Segoe UI" pitchFamily="34" charset="0"/>
              </a:rPr>
              <a:t>    </a:t>
            </a:r>
          </a:p>
        </p:txBody>
      </p:sp>
      <p:sp>
        <p:nvSpPr>
          <p:cNvPr id="9" name="Title 1"/>
          <p:cNvSpPr>
            <a:spLocks noGrp="1"/>
          </p:cNvSpPr>
          <p:nvPr>
            <p:ph type="title" hasCustomPrompt="1"/>
          </p:nvPr>
        </p:nvSpPr>
        <p:spPr bwMode="auto">
          <a:xfrm>
            <a:off x="269302" y="2084192"/>
            <a:ext cx="6274911" cy="1793104"/>
          </a:xfrm>
          <a:noFill/>
        </p:spPr>
        <p:txBody>
          <a:bodyPr lIns="146304" tIns="91440" rIns="146304" bIns="91440" anchor="t" anchorCtr="0"/>
          <a:lstStyle>
            <a:lvl1pPr>
              <a:defRPr sz="5294" spc="-98" baseline="0">
                <a:gradFill>
                  <a:gsLst>
                    <a:gs pos="2000">
                      <a:schemeClr val="tx1"/>
                    </a:gs>
                    <a:gs pos="98000">
                      <a:schemeClr val="tx1"/>
                    </a:gs>
                  </a:gsLst>
                  <a:lin ang="5400000" scaled="1"/>
                </a:gradFill>
              </a:defRPr>
            </a:lvl1pPr>
          </a:lstStyle>
          <a:p>
            <a:r>
              <a:rPr lang="en-US"/>
              <a:t>Presentation title</a:t>
            </a:r>
          </a:p>
        </p:txBody>
      </p:sp>
      <p:sp>
        <p:nvSpPr>
          <p:cNvPr id="3" name="Text Placeholder 2"/>
          <p:cNvSpPr>
            <a:spLocks noGrp="1"/>
          </p:cNvSpPr>
          <p:nvPr>
            <p:ph type="body" sz="quarter" idx="14" hasCustomPrompt="1"/>
          </p:nvPr>
        </p:nvSpPr>
        <p:spPr bwMode="auto">
          <a:xfrm>
            <a:off x="267682" y="3877276"/>
            <a:ext cx="5380106" cy="1793104"/>
          </a:xfrm>
          <a:noFill/>
        </p:spPr>
        <p:txBody>
          <a:bodyPr tIns="109728" bIns="109728">
            <a:noAutofit/>
          </a:bodyPr>
          <a:lstStyle>
            <a:lvl1pPr marL="0" indent="0">
              <a:spcBef>
                <a:spcPts val="0"/>
              </a:spcBef>
              <a:buNone/>
              <a:defRPr sz="3137">
                <a:gradFill>
                  <a:gsLst>
                    <a:gs pos="2000">
                      <a:schemeClr val="tx1"/>
                    </a:gs>
                    <a:gs pos="98000">
                      <a:schemeClr val="tx1"/>
                    </a:gs>
                  </a:gsLst>
                  <a:lin ang="5400000" scaled="1"/>
                </a:gradFill>
              </a:defRPr>
            </a:lvl1pPr>
          </a:lstStyle>
          <a:p>
            <a:pPr lvl="0"/>
            <a:r>
              <a:rPr lang="en-US"/>
              <a:t>Speaker Name</a:t>
            </a:r>
          </a:p>
        </p:txBody>
      </p:sp>
      <p:pic>
        <p:nvPicPr>
          <p:cNvPr id="229" name="Picture 22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1381"/>
            <a:ext cx="1792850" cy="386208"/>
          </a:xfrm>
          <a:prstGeom prst="rect">
            <a:avLst/>
          </a:prstGeom>
        </p:spPr>
      </p:pic>
      <p:sp>
        <p:nvSpPr>
          <p:cNvPr id="230" name="Freeform 229"/>
          <p:cNvSpPr>
            <a:spLocks/>
          </p:cNvSpPr>
          <p:nvPr/>
        </p:nvSpPr>
        <p:spPr bwMode="auto">
          <a:xfrm>
            <a:off x="10424274" y="2491274"/>
            <a:ext cx="1204125" cy="489450"/>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nvGrpSpPr>
          <p:cNvPr id="231" name="Group 230"/>
          <p:cNvGrpSpPr/>
          <p:nvPr/>
        </p:nvGrpSpPr>
        <p:grpSpPr bwMode="auto">
          <a:xfrm>
            <a:off x="6237651" y="3558671"/>
            <a:ext cx="5290650" cy="2089662"/>
            <a:chOff x="8040688" y="7151688"/>
            <a:chExt cx="6745287" cy="2663825"/>
          </a:xfrm>
        </p:grpSpPr>
        <p:sp>
          <p:nvSpPr>
            <p:cNvPr id="232" name="Freeform 5"/>
            <p:cNvSpPr>
              <a:spLocks noEditPoints="1"/>
            </p:cNvSpPr>
            <p:nvPr/>
          </p:nvSpPr>
          <p:spPr bwMode="auto">
            <a:xfrm>
              <a:off x="10498138" y="7808913"/>
              <a:ext cx="776287" cy="774700"/>
            </a:xfrm>
            <a:custGeom>
              <a:avLst/>
              <a:gdLst>
                <a:gd name="T0" fmla="*/ 50 w 221"/>
                <a:gd name="T1" fmla="*/ 202 h 220"/>
                <a:gd name="T2" fmla="*/ 73 w 221"/>
                <a:gd name="T3" fmla="*/ 186 h 220"/>
                <a:gd name="T4" fmla="*/ 86 w 221"/>
                <a:gd name="T5" fmla="*/ 183 h 220"/>
                <a:gd name="T6" fmla="*/ 95 w 221"/>
                <a:gd name="T7" fmla="*/ 185 h 220"/>
                <a:gd name="T8" fmla="*/ 109 w 221"/>
                <a:gd name="T9" fmla="*/ 214 h 220"/>
                <a:gd name="T10" fmla="*/ 133 w 221"/>
                <a:gd name="T11" fmla="*/ 218 h 220"/>
                <a:gd name="T12" fmla="*/ 138 w 221"/>
                <a:gd name="T13" fmla="*/ 191 h 220"/>
                <a:gd name="T14" fmla="*/ 145 w 221"/>
                <a:gd name="T15" fmla="*/ 179 h 220"/>
                <a:gd name="T16" fmla="*/ 153 w 221"/>
                <a:gd name="T17" fmla="*/ 174 h 220"/>
                <a:gd name="T18" fmla="*/ 183 w 221"/>
                <a:gd name="T19" fmla="*/ 184 h 220"/>
                <a:gd name="T20" fmla="*/ 202 w 221"/>
                <a:gd name="T21" fmla="*/ 170 h 220"/>
                <a:gd name="T22" fmla="*/ 187 w 221"/>
                <a:gd name="T23" fmla="*/ 148 h 220"/>
                <a:gd name="T24" fmla="*/ 183 w 221"/>
                <a:gd name="T25" fmla="*/ 134 h 220"/>
                <a:gd name="T26" fmla="*/ 186 w 221"/>
                <a:gd name="T27" fmla="*/ 125 h 220"/>
                <a:gd name="T28" fmla="*/ 215 w 221"/>
                <a:gd name="T29" fmla="*/ 111 h 220"/>
                <a:gd name="T30" fmla="*/ 218 w 221"/>
                <a:gd name="T31" fmla="*/ 88 h 220"/>
                <a:gd name="T32" fmla="*/ 191 w 221"/>
                <a:gd name="T33" fmla="*/ 83 h 220"/>
                <a:gd name="T34" fmla="*/ 179 w 221"/>
                <a:gd name="T35" fmla="*/ 76 h 220"/>
                <a:gd name="T36" fmla="*/ 175 w 221"/>
                <a:gd name="T37" fmla="*/ 67 h 220"/>
                <a:gd name="T38" fmla="*/ 185 w 221"/>
                <a:gd name="T39" fmla="*/ 37 h 220"/>
                <a:gd name="T40" fmla="*/ 171 w 221"/>
                <a:gd name="T41" fmla="*/ 18 h 220"/>
                <a:gd name="T42" fmla="*/ 148 w 221"/>
                <a:gd name="T43" fmla="*/ 34 h 220"/>
                <a:gd name="T44" fmla="*/ 135 w 221"/>
                <a:gd name="T45" fmla="*/ 37 h 220"/>
                <a:gd name="T46" fmla="*/ 126 w 221"/>
                <a:gd name="T47" fmla="*/ 34 h 220"/>
                <a:gd name="T48" fmla="*/ 112 w 221"/>
                <a:gd name="T49" fmla="*/ 6 h 220"/>
                <a:gd name="T50" fmla="*/ 88 w 221"/>
                <a:gd name="T51" fmla="*/ 2 h 220"/>
                <a:gd name="T52" fmla="*/ 83 w 221"/>
                <a:gd name="T53" fmla="*/ 29 h 220"/>
                <a:gd name="T54" fmla="*/ 68 w 221"/>
                <a:gd name="T55" fmla="*/ 46 h 220"/>
                <a:gd name="T56" fmla="*/ 38 w 221"/>
                <a:gd name="T57" fmla="*/ 35 h 220"/>
                <a:gd name="T58" fmla="*/ 19 w 221"/>
                <a:gd name="T59" fmla="*/ 49 h 220"/>
                <a:gd name="T60" fmla="*/ 34 w 221"/>
                <a:gd name="T61" fmla="*/ 72 h 220"/>
                <a:gd name="T62" fmla="*/ 35 w 221"/>
                <a:gd name="T63" fmla="*/ 96 h 220"/>
                <a:gd name="T64" fmla="*/ 6 w 221"/>
                <a:gd name="T65" fmla="*/ 109 h 220"/>
                <a:gd name="T66" fmla="*/ 3 w 221"/>
                <a:gd name="T67" fmla="*/ 132 h 220"/>
                <a:gd name="T68" fmla="*/ 30 w 221"/>
                <a:gd name="T69" fmla="*/ 137 h 220"/>
                <a:gd name="T70" fmla="*/ 46 w 221"/>
                <a:gd name="T71" fmla="*/ 152 h 220"/>
                <a:gd name="T72" fmla="*/ 46 w 221"/>
                <a:gd name="T73" fmla="*/ 166 h 220"/>
                <a:gd name="T74" fmla="*/ 37 w 221"/>
                <a:gd name="T75" fmla="*/ 192 h 220"/>
                <a:gd name="T76" fmla="*/ 78 w 221"/>
                <a:gd name="T77" fmla="*/ 85 h 220"/>
                <a:gd name="T78" fmla="*/ 142 w 221"/>
                <a:gd name="T79" fmla="*/ 13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1" h="220">
                  <a:moveTo>
                    <a:pt x="37" y="192"/>
                  </a:moveTo>
                  <a:cubicBezTo>
                    <a:pt x="50" y="202"/>
                    <a:pt x="50" y="202"/>
                    <a:pt x="50" y="202"/>
                  </a:cubicBezTo>
                  <a:cubicBezTo>
                    <a:pt x="52" y="203"/>
                    <a:pt x="56" y="203"/>
                    <a:pt x="59" y="201"/>
                  </a:cubicBezTo>
                  <a:cubicBezTo>
                    <a:pt x="73" y="186"/>
                    <a:pt x="73" y="186"/>
                    <a:pt x="73" y="186"/>
                  </a:cubicBezTo>
                  <a:cubicBezTo>
                    <a:pt x="78" y="181"/>
                    <a:pt x="82" y="181"/>
                    <a:pt x="85" y="183"/>
                  </a:cubicBezTo>
                  <a:cubicBezTo>
                    <a:pt x="86" y="183"/>
                    <a:pt x="86" y="183"/>
                    <a:pt x="86" y="183"/>
                  </a:cubicBezTo>
                  <a:cubicBezTo>
                    <a:pt x="89" y="184"/>
                    <a:pt x="92" y="185"/>
                    <a:pt x="95" y="185"/>
                  </a:cubicBezTo>
                  <a:cubicBezTo>
                    <a:pt x="95" y="185"/>
                    <a:pt x="95" y="185"/>
                    <a:pt x="95" y="185"/>
                  </a:cubicBezTo>
                  <a:cubicBezTo>
                    <a:pt x="99" y="186"/>
                    <a:pt x="103" y="188"/>
                    <a:pt x="105" y="195"/>
                  </a:cubicBezTo>
                  <a:cubicBezTo>
                    <a:pt x="109" y="214"/>
                    <a:pt x="109" y="214"/>
                    <a:pt x="109" y="214"/>
                  </a:cubicBezTo>
                  <a:cubicBezTo>
                    <a:pt x="110" y="218"/>
                    <a:pt x="114" y="220"/>
                    <a:pt x="116" y="220"/>
                  </a:cubicBezTo>
                  <a:cubicBezTo>
                    <a:pt x="133" y="218"/>
                    <a:pt x="133" y="218"/>
                    <a:pt x="133" y="218"/>
                  </a:cubicBezTo>
                  <a:cubicBezTo>
                    <a:pt x="135" y="217"/>
                    <a:pt x="138" y="214"/>
                    <a:pt x="138" y="210"/>
                  </a:cubicBezTo>
                  <a:cubicBezTo>
                    <a:pt x="138" y="191"/>
                    <a:pt x="138" y="191"/>
                    <a:pt x="138" y="191"/>
                  </a:cubicBezTo>
                  <a:cubicBezTo>
                    <a:pt x="138" y="184"/>
                    <a:pt x="141" y="181"/>
                    <a:pt x="144" y="179"/>
                  </a:cubicBezTo>
                  <a:cubicBezTo>
                    <a:pt x="144" y="179"/>
                    <a:pt x="145" y="179"/>
                    <a:pt x="145" y="179"/>
                  </a:cubicBezTo>
                  <a:cubicBezTo>
                    <a:pt x="147" y="177"/>
                    <a:pt x="150" y="176"/>
                    <a:pt x="153" y="174"/>
                  </a:cubicBezTo>
                  <a:cubicBezTo>
                    <a:pt x="153" y="174"/>
                    <a:pt x="153" y="174"/>
                    <a:pt x="153" y="174"/>
                  </a:cubicBezTo>
                  <a:cubicBezTo>
                    <a:pt x="156" y="172"/>
                    <a:pt x="161" y="171"/>
                    <a:pt x="167" y="174"/>
                  </a:cubicBezTo>
                  <a:cubicBezTo>
                    <a:pt x="183" y="184"/>
                    <a:pt x="183" y="184"/>
                    <a:pt x="183" y="184"/>
                  </a:cubicBezTo>
                  <a:cubicBezTo>
                    <a:pt x="187" y="186"/>
                    <a:pt x="191" y="185"/>
                    <a:pt x="192" y="183"/>
                  </a:cubicBezTo>
                  <a:cubicBezTo>
                    <a:pt x="202" y="170"/>
                    <a:pt x="202" y="170"/>
                    <a:pt x="202" y="170"/>
                  </a:cubicBezTo>
                  <a:cubicBezTo>
                    <a:pt x="204" y="169"/>
                    <a:pt x="204" y="164"/>
                    <a:pt x="201" y="161"/>
                  </a:cubicBezTo>
                  <a:cubicBezTo>
                    <a:pt x="187" y="148"/>
                    <a:pt x="187" y="148"/>
                    <a:pt x="187" y="148"/>
                  </a:cubicBezTo>
                  <a:cubicBezTo>
                    <a:pt x="182" y="143"/>
                    <a:pt x="182" y="139"/>
                    <a:pt x="183" y="135"/>
                  </a:cubicBezTo>
                  <a:cubicBezTo>
                    <a:pt x="183" y="135"/>
                    <a:pt x="183" y="135"/>
                    <a:pt x="183" y="134"/>
                  </a:cubicBezTo>
                  <a:cubicBezTo>
                    <a:pt x="184" y="131"/>
                    <a:pt x="185" y="128"/>
                    <a:pt x="186" y="126"/>
                  </a:cubicBezTo>
                  <a:cubicBezTo>
                    <a:pt x="186" y="125"/>
                    <a:pt x="186" y="125"/>
                    <a:pt x="186" y="125"/>
                  </a:cubicBezTo>
                  <a:cubicBezTo>
                    <a:pt x="187" y="121"/>
                    <a:pt x="189" y="117"/>
                    <a:pt x="196" y="116"/>
                  </a:cubicBezTo>
                  <a:cubicBezTo>
                    <a:pt x="215" y="111"/>
                    <a:pt x="215" y="111"/>
                    <a:pt x="215" y="111"/>
                  </a:cubicBezTo>
                  <a:cubicBezTo>
                    <a:pt x="218" y="110"/>
                    <a:pt x="221" y="106"/>
                    <a:pt x="220" y="104"/>
                  </a:cubicBezTo>
                  <a:cubicBezTo>
                    <a:pt x="218" y="88"/>
                    <a:pt x="218" y="88"/>
                    <a:pt x="218" y="88"/>
                  </a:cubicBezTo>
                  <a:cubicBezTo>
                    <a:pt x="218" y="85"/>
                    <a:pt x="215" y="82"/>
                    <a:pt x="211" y="82"/>
                  </a:cubicBezTo>
                  <a:cubicBezTo>
                    <a:pt x="191" y="83"/>
                    <a:pt x="191" y="83"/>
                    <a:pt x="191" y="83"/>
                  </a:cubicBezTo>
                  <a:cubicBezTo>
                    <a:pt x="184" y="83"/>
                    <a:pt x="181" y="80"/>
                    <a:pt x="180" y="76"/>
                  </a:cubicBezTo>
                  <a:cubicBezTo>
                    <a:pt x="180" y="76"/>
                    <a:pt x="179" y="76"/>
                    <a:pt x="179" y="76"/>
                  </a:cubicBezTo>
                  <a:cubicBezTo>
                    <a:pt x="178" y="73"/>
                    <a:pt x="176" y="70"/>
                    <a:pt x="175" y="68"/>
                  </a:cubicBezTo>
                  <a:cubicBezTo>
                    <a:pt x="175" y="67"/>
                    <a:pt x="175" y="67"/>
                    <a:pt x="175" y="67"/>
                  </a:cubicBezTo>
                  <a:cubicBezTo>
                    <a:pt x="172" y="64"/>
                    <a:pt x="171" y="60"/>
                    <a:pt x="175" y="53"/>
                  </a:cubicBezTo>
                  <a:cubicBezTo>
                    <a:pt x="185" y="37"/>
                    <a:pt x="185" y="37"/>
                    <a:pt x="185" y="37"/>
                  </a:cubicBezTo>
                  <a:cubicBezTo>
                    <a:pt x="187" y="34"/>
                    <a:pt x="186" y="29"/>
                    <a:pt x="184" y="28"/>
                  </a:cubicBezTo>
                  <a:cubicBezTo>
                    <a:pt x="171" y="18"/>
                    <a:pt x="171" y="18"/>
                    <a:pt x="171" y="18"/>
                  </a:cubicBezTo>
                  <a:cubicBezTo>
                    <a:pt x="169" y="17"/>
                    <a:pt x="164" y="16"/>
                    <a:pt x="162" y="19"/>
                  </a:cubicBezTo>
                  <a:cubicBezTo>
                    <a:pt x="148" y="34"/>
                    <a:pt x="148" y="34"/>
                    <a:pt x="148" y="34"/>
                  </a:cubicBezTo>
                  <a:cubicBezTo>
                    <a:pt x="143" y="38"/>
                    <a:pt x="139" y="38"/>
                    <a:pt x="135" y="37"/>
                  </a:cubicBezTo>
                  <a:cubicBezTo>
                    <a:pt x="135" y="37"/>
                    <a:pt x="135" y="37"/>
                    <a:pt x="135" y="37"/>
                  </a:cubicBezTo>
                  <a:cubicBezTo>
                    <a:pt x="132" y="36"/>
                    <a:pt x="129" y="35"/>
                    <a:pt x="126" y="34"/>
                  </a:cubicBezTo>
                  <a:cubicBezTo>
                    <a:pt x="126" y="34"/>
                    <a:pt x="126" y="34"/>
                    <a:pt x="126" y="34"/>
                  </a:cubicBezTo>
                  <a:cubicBezTo>
                    <a:pt x="121" y="34"/>
                    <a:pt x="118" y="32"/>
                    <a:pt x="116" y="24"/>
                  </a:cubicBezTo>
                  <a:cubicBezTo>
                    <a:pt x="112" y="6"/>
                    <a:pt x="112" y="6"/>
                    <a:pt x="112" y="6"/>
                  </a:cubicBezTo>
                  <a:cubicBezTo>
                    <a:pt x="111" y="2"/>
                    <a:pt x="107" y="0"/>
                    <a:pt x="104" y="0"/>
                  </a:cubicBezTo>
                  <a:cubicBezTo>
                    <a:pt x="88" y="2"/>
                    <a:pt x="88" y="2"/>
                    <a:pt x="88" y="2"/>
                  </a:cubicBezTo>
                  <a:cubicBezTo>
                    <a:pt x="86" y="2"/>
                    <a:pt x="83" y="6"/>
                    <a:pt x="83" y="9"/>
                  </a:cubicBezTo>
                  <a:cubicBezTo>
                    <a:pt x="83" y="29"/>
                    <a:pt x="83" y="29"/>
                    <a:pt x="83" y="29"/>
                  </a:cubicBezTo>
                  <a:cubicBezTo>
                    <a:pt x="83" y="36"/>
                    <a:pt x="80" y="39"/>
                    <a:pt x="77" y="41"/>
                  </a:cubicBezTo>
                  <a:cubicBezTo>
                    <a:pt x="73" y="42"/>
                    <a:pt x="70" y="44"/>
                    <a:pt x="68" y="46"/>
                  </a:cubicBezTo>
                  <a:cubicBezTo>
                    <a:pt x="64" y="48"/>
                    <a:pt x="60" y="49"/>
                    <a:pt x="54" y="46"/>
                  </a:cubicBezTo>
                  <a:cubicBezTo>
                    <a:pt x="38" y="35"/>
                    <a:pt x="38" y="35"/>
                    <a:pt x="38" y="35"/>
                  </a:cubicBezTo>
                  <a:cubicBezTo>
                    <a:pt x="34" y="33"/>
                    <a:pt x="30" y="35"/>
                    <a:pt x="29" y="36"/>
                  </a:cubicBezTo>
                  <a:cubicBezTo>
                    <a:pt x="19" y="49"/>
                    <a:pt x="19" y="49"/>
                    <a:pt x="19" y="49"/>
                  </a:cubicBezTo>
                  <a:cubicBezTo>
                    <a:pt x="17" y="51"/>
                    <a:pt x="17" y="56"/>
                    <a:pt x="20" y="59"/>
                  </a:cubicBezTo>
                  <a:cubicBezTo>
                    <a:pt x="34" y="72"/>
                    <a:pt x="34" y="72"/>
                    <a:pt x="34" y="72"/>
                  </a:cubicBezTo>
                  <a:cubicBezTo>
                    <a:pt x="38" y="76"/>
                    <a:pt x="39" y="80"/>
                    <a:pt x="38" y="83"/>
                  </a:cubicBezTo>
                  <a:cubicBezTo>
                    <a:pt x="37" y="87"/>
                    <a:pt x="36" y="91"/>
                    <a:pt x="35" y="96"/>
                  </a:cubicBezTo>
                  <a:cubicBezTo>
                    <a:pt x="34" y="99"/>
                    <a:pt x="32" y="103"/>
                    <a:pt x="25" y="104"/>
                  </a:cubicBezTo>
                  <a:cubicBezTo>
                    <a:pt x="6" y="109"/>
                    <a:pt x="6" y="109"/>
                    <a:pt x="6" y="109"/>
                  </a:cubicBezTo>
                  <a:cubicBezTo>
                    <a:pt x="2" y="110"/>
                    <a:pt x="0" y="113"/>
                    <a:pt x="1" y="116"/>
                  </a:cubicBezTo>
                  <a:cubicBezTo>
                    <a:pt x="3" y="132"/>
                    <a:pt x="3" y="132"/>
                    <a:pt x="3" y="132"/>
                  </a:cubicBezTo>
                  <a:cubicBezTo>
                    <a:pt x="3" y="134"/>
                    <a:pt x="6" y="138"/>
                    <a:pt x="10" y="138"/>
                  </a:cubicBezTo>
                  <a:cubicBezTo>
                    <a:pt x="30" y="137"/>
                    <a:pt x="30" y="137"/>
                    <a:pt x="30" y="137"/>
                  </a:cubicBezTo>
                  <a:cubicBezTo>
                    <a:pt x="37" y="137"/>
                    <a:pt x="40" y="140"/>
                    <a:pt x="41" y="144"/>
                  </a:cubicBezTo>
                  <a:cubicBezTo>
                    <a:pt x="43" y="147"/>
                    <a:pt x="44" y="150"/>
                    <a:pt x="46" y="152"/>
                  </a:cubicBezTo>
                  <a:cubicBezTo>
                    <a:pt x="46" y="153"/>
                    <a:pt x="46" y="153"/>
                    <a:pt x="46" y="153"/>
                  </a:cubicBezTo>
                  <a:cubicBezTo>
                    <a:pt x="49" y="156"/>
                    <a:pt x="50" y="160"/>
                    <a:pt x="46" y="166"/>
                  </a:cubicBezTo>
                  <a:cubicBezTo>
                    <a:pt x="36" y="183"/>
                    <a:pt x="36" y="183"/>
                    <a:pt x="36" y="183"/>
                  </a:cubicBezTo>
                  <a:cubicBezTo>
                    <a:pt x="34" y="186"/>
                    <a:pt x="35" y="190"/>
                    <a:pt x="37" y="192"/>
                  </a:cubicBezTo>
                  <a:close/>
                  <a:moveTo>
                    <a:pt x="86" y="142"/>
                  </a:moveTo>
                  <a:cubicBezTo>
                    <a:pt x="68" y="128"/>
                    <a:pt x="65" y="103"/>
                    <a:pt x="78" y="85"/>
                  </a:cubicBezTo>
                  <a:cubicBezTo>
                    <a:pt x="92" y="68"/>
                    <a:pt x="117" y="64"/>
                    <a:pt x="135" y="78"/>
                  </a:cubicBezTo>
                  <a:cubicBezTo>
                    <a:pt x="152" y="92"/>
                    <a:pt x="156" y="117"/>
                    <a:pt x="142" y="134"/>
                  </a:cubicBezTo>
                  <a:cubicBezTo>
                    <a:pt x="129" y="152"/>
                    <a:pt x="103" y="155"/>
                    <a:pt x="86" y="142"/>
                  </a:cubicBezTo>
                  <a:close/>
                </a:path>
              </a:pathLst>
            </a:custGeom>
            <a:solidFill>
              <a:srgbClr val="D83B0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3" name="Freeform 6"/>
            <p:cNvSpPr>
              <a:spLocks noEditPoints="1"/>
            </p:cNvSpPr>
            <p:nvPr/>
          </p:nvSpPr>
          <p:spPr bwMode="auto">
            <a:xfrm>
              <a:off x="9758363" y="8366126"/>
              <a:ext cx="1060450" cy="1062038"/>
            </a:xfrm>
            <a:custGeom>
              <a:avLst/>
              <a:gdLst>
                <a:gd name="T0" fmla="*/ 264 w 302"/>
                <a:gd name="T1" fmla="*/ 100 h 302"/>
                <a:gd name="T2" fmla="*/ 274 w 302"/>
                <a:gd name="T3" fmla="*/ 69 h 302"/>
                <a:gd name="T4" fmla="*/ 248 w 302"/>
                <a:gd name="T5" fmla="*/ 61 h 302"/>
                <a:gd name="T6" fmla="*/ 233 w 302"/>
                <a:gd name="T7" fmla="*/ 47 h 302"/>
                <a:gd name="T8" fmla="*/ 224 w 302"/>
                <a:gd name="T9" fmla="*/ 22 h 302"/>
                <a:gd name="T10" fmla="*/ 196 w 302"/>
                <a:gd name="T11" fmla="*/ 35 h 302"/>
                <a:gd name="T12" fmla="*/ 180 w 302"/>
                <a:gd name="T13" fmla="*/ 6 h 302"/>
                <a:gd name="T14" fmla="*/ 157 w 302"/>
                <a:gd name="T15" fmla="*/ 19 h 302"/>
                <a:gd name="T16" fmla="*/ 136 w 302"/>
                <a:gd name="T17" fmla="*/ 20 h 302"/>
                <a:gd name="T18" fmla="*/ 112 w 302"/>
                <a:gd name="T19" fmla="*/ 8 h 302"/>
                <a:gd name="T20" fmla="*/ 101 w 302"/>
                <a:gd name="T21" fmla="*/ 38 h 302"/>
                <a:gd name="T22" fmla="*/ 69 w 302"/>
                <a:gd name="T23" fmla="*/ 28 h 302"/>
                <a:gd name="T24" fmla="*/ 62 w 302"/>
                <a:gd name="T25" fmla="*/ 54 h 302"/>
                <a:gd name="T26" fmla="*/ 48 w 302"/>
                <a:gd name="T27" fmla="*/ 69 h 302"/>
                <a:gd name="T28" fmla="*/ 23 w 302"/>
                <a:gd name="T29" fmla="*/ 78 h 302"/>
                <a:gd name="T30" fmla="*/ 36 w 302"/>
                <a:gd name="T31" fmla="*/ 107 h 302"/>
                <a:gd name="T32" fmla="*/ 6 w 302"/>
                <a:gd name="T33" fmla="*/ 122 h 302"/>
                <a:gd name="T34" fmla="*/ 20 w 302"/>
                <a:gd name="T35" fmla="*/ 145 h 302"/>
                <a:gd name="T36" fmla="*/ 20 w 302"/>
                <a:gd name="T37" fmla="*/ 166 h 302"/>
                <a:gd name="T38" fmla="*/ 9 w 302"/>
                <a:gd name="T39" fmla="*/ 190 h 302"/>
                <a:gd name="T40" fmla="*/ 38 w 302"/>
                <a:gd name="T41" fmla="*/ 201 h 302"/>
                <a:gd name="T42" fmla="*/ 28 w 302"/>
                <a:gd name="T43" fmla="*/ 233 h 302"/>
                <a:gd name="T44" fmla="*/ 54 w 302"/>
                <a:gd name="T45" fmla="*/ 240 h 302"/>
                <a:gd name="T46" fmla="*/ 69 w 302"/>
                <a:gd name="T47" fmla="*/ 254 h 302"/>
                <a:gd name="T48" fmla="*/ 78 w 302"/>
                <a:gd name="T49" fmla="*/ 279 h 302"/>
                <a:gd name="T50" fmla="*/ 107 w 302"/>
                <a:gd name="T51" fmla="*/ 266 h 302"/>
                <a:gd name="T52" fmla="*/ 123 w 302"/>
                <a:gd name="T53" fmla="*/ 296 h 302"/>
                <a:gd name="T54" fmla="*/ 146 w 302"/>
                <a:gd name="T55" fmla="*/ 282 h 302"/>
                <a:gd name="T56" fmla="*/ 166 w 302"/>
                <a:gd name="T57" fmla="*/ 282 h 302"/>
                <a:gd name="T58" fmla="*/ 191 w 302"/>
                <a:gd name="T59" fmla="*/ 293 h 302"/>
                <a:gd name="T60" fmla="*/ 202 w 302"/>
                <a:gd name="T61" fmla="*/ 264 h 302"/>
                <a:gd name="T62" fmla="*/ 233 w 302"/>
                <a:gd name="T63" fmla="*/ 274 h 302"/>
                <a:gd name="T64" fmla="*/ 241 w 302"/>
                <a:gd name="T65" fmla="*/ 248 h 302"/>
                <a:gd name="T66" fmla="*/ 255 w 302"/>
                <a:gd name="T67" fmla="*/ 233 h 302"/>
                <a:gd name="T68" fmla="*/ 280 w 302"/>
                <a:gd name="T69" fmla="*/ 224 h 302"/>
                <a:gd name="T70" fmla="*/ 267 w 302"/>
                <a:gd name="T71" fmla="*/ 195 h 302"/>
                <a:gd name="T72" fmla="*/ 296 w 302"/>
                <a:gd name="T73" fmla="*/ 180 h 302"/>
                <a:gd name="T74" fmla="*/ 283 w 302"/>
                <a:gd name="T75" fmla="*/ 156 h 302"/>
                <a:gd name="T76" fmla="*/ 282 w 302"/>
                <a:gd name="T77" fmla="*/ 136 h 302"/>
                <a:gd name="T78" fmla="*/ 294 w 302"/>
                <a:gd name="T79" fmla="*/ 111 h 302"/>
                <a:gd name="T80" fmla="*/ 147 w 302"/>
                <a:gd name="T81" fmla="*/ 176 h 302"/>
                <a:gd name="T82" fmla="*/ 156 w 302"/>
                <a:gd name="T83" fmla="*/ 125 h 302"/>
                <a:gd name="T84" fmla="*/ 147 w 302"/>
                <a:gd name="T85" fmla="*/ 17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2" h="302">
                  <a:moveTo>
                    <a:pt x="275" y="105"/>
                  </a:moveTo>
                  <a:cubicBezTo>
                    <a:pt x="270" y="103"/>
                    <a:pt x="265" y="101"/>
                    <a:pt x="264" y="100"/>
                  </a:cubicBezTo>
                  <a:cubicBezTo>
                    <a:pt x="264" y="99"/>
                    <a:pt x="264" y="92"/>
                    <a:pt x="267" y="87"/>
                  </a:cubicBezTo>
                  <a:cubicBezTo>
                    <a:pt x="274" y="69"/>
                    <a:pt x="274" y="69"/>
                    <a:pt x="274" y="69"/>
                  </a:cubicBezTo>
                  <a:cubicBezTo>
                    <a:pt x="276" y="63"/>
                    <a:pt x="274" y="60"/>
                    <a:pt x="268" y="60"/>
                  </a:cubicBezTo>
                  <a:cubicBezTo>
                    <a:pt x="248" y="61"/>
                    <a:pt x="248" y="61"/>
                    <a:pt x="248" y="61"/>
                  </a:cubicBezTo>
                  <a:cubicBezTo>
                    <a:pt x="243" y="62"/>
                    <a:pt x="237" y="62"/>
                    <a:pt x="237" y="61"/>
                  </a:cubicBezTo>
                  <a:cubicBezTo>
                    <a:pt x="236" y="60"/>
                    <a:pt x="233" y="53"/>
                    <a:pt x="233" y="47"/>
                  </a:cubicBezTo>
                  <a:cubicBezTo>
                    <a:pt x="233" y="28"/>
                    <a:pt x="233" y="28"/>
                    <a:pt x="233" y="28"/>
                  </a:cubicBezTo>
                  <a:cubicBezTo>
                    <a:pt x="233" y="22"/>
                    <a:pt x="229" y="20"/>
                    <a:pt x="224" y="22"/>
                  </a:cubicBezTo>
                  <a:cubicBezTo>
                    <a:pt x="207" y="31"/>
                    <a:pt x="207" y="31"/>
                    <a:pt x="207" y="31"/>
                  </a:cubicBezTo>
                  <a:cubicBezTo>
                    <a:pt x="202" y="34"/>
                    <a:pt x="197" y="35"/>
                    <a:pt x="196" y="35"/>
                  </a:cubicBezTo>
                  <a:cubicBezTo>
                    <a:pt x="194" y="34"/>
                    <a:pt x="190" y="29"/>
                    <a:pt x="188" y="24"/>
                  </a:cubicBezTo>
                  <a:cubicBezTo>
                    <a:pt x="180" y="6"/>
                    <a:pt x="180" y="6"/>
                    <a:pt x="180" y="6"/>
                  </a:cubicBezTo>
                  <a:cubicBezTo>
                    <a:pt x="178" y="1"/>
                    <a:pt x="173" y="0"/>
                    <a:pt x="170" y="4"/>
                  </a:cubicBezTo>
                  <a:cubicBezTo>
                    <a:pt x="157" y="19"/>
                    <a:pt x="157" y="19"/>
                    <a:pt x="157" y="19"/>
                  </a:cubicBezTo>
                  <a:cubicBezTo>
                    <a:pt x="153" y="23"/>
                    <a:pt x="149" y="27"/>
                    <a:pt x="148" y="27"/>
                  </a:cubicBezTo>
                  <a:cubicBezTo>
                    <a:pt x="147" y="27"/>
                    <a:pt x="140" y="24"/>
                    <a:pt x="136" y="20"/>
                  </a:cubicBezTo>
                  <a:cubicBezTo>
                    <a:pt x="122" y="6"/>
                    <a:pt x="122" y="6"/>
                    <a:pt x="122" y="6"/>
                  </a:cubicBezTo>
                  <a:cubicBezTo>
                    <a:pt x="118" y="2"/>
                    <a:pt x="114" y="3"/>
                    <a:pt x="112" y="8"/>
                  </a:cubicBezTo>
                  <a:cubicBezTo>
                    <a:pt x="106" y="27"/>
                    <a:pt x="106" y="27"/>
                    <a:pt x="106" y="27"/>
                  </a:cubicBezTo>
                  <a:cubicBezTo>
                    <a:pt x="104" y="32"/>
                    <a:pt x="102" y="37"/>
                    <a:pt x="101" y="38"/>
                  </a:cubicBezTo>
                  <a:cubicBezTo>
                    <a:pt x="100" y="38"/>
                    <a:pt x="93" y="38"/>
                    <a:pt x="88" y="35"/>
                  </a:cubicBezTo>
                  <a:cubicBezTo>
                    <a:pt x="69" y="28"/>
                    <a:pt x="69" y="28"/>
                    <a:pt x="69" y="28"/>
                  </a:cubicBezTo>
                  <a:cubicBezTo>
                    <a:pt x="64" y="26"/>
                    <a:pt x="60" y="28"/>
                    <a:pt x="61" y="34"/>
                  </a:cubicBezTo>
                  <a:cubicBezTo>
                    <a:pt x="62" y="54"/>
                    <a:pt x="62" y="54"/>
                    <a:pt x="62" y="54"/>
                  </a:cubicBezTo>
                  <a:cubicBezTo>
                    <a:pt x="63" y="59"/>
                    <a:pt x="62" y="65"/>
                    <a:pt x="61" y="66"/>
                  </a:cubicBezTo>
                  <a:cubicBezTo>
                    <a:pt x="61" y="66"/>
                    <a:pt x="54" y="69"/>
                    <a:pt x="48" y="69"/>
                  </a:cubicBezTo>
                  <a:cubicBezTo>
                    <a:pt x="28" y="69"/>
                    <a:pt x="28" y="69"/>
                    <a:pt x="28" y="69"/>
                  </a:cubicBezTo>
                  <a:cubicBezTo>
                    <a:pt x="23" y="69"/>
                    <a:pt x="20" y="73"/>
                    <a:pt x="23" y="78"/>
                  </a:cubicBezTo>
                  <a:cubicBezTo>
                    <a:pt x="32" y="95"/>
                    <a:pt x="32" y="95"/>
                    <a:pt x="32" y="95"/>
                  </a:cubicBezTo>
                  <a:cubicBezTo>
                    <a:pt x="34" y="100"/>
                    <a:pt x="36" y="105"/>
                    <a:pt x="36" y="107"/>
                  </a:cubicBezTo>
                  <a:cubicBezTo>
                    <a:pt x="35" y="108"/>
                    <a:pt x="30" y="112"/>
                    <a:pt x="25" y="114"/>
                  </a:cubicBezTo>
                  <a:cubicBezTo>
                    <a:pt x="6" y="122"/>
                    <a:pt x="6" y="122"/>
                    <a:pt x="6" y="122"/>
                  </a:cubicBezTo>
                  <a:cubicBezTo>
                    <a:pt x="1" y="124"/>
                    <a:pt x="0" y="129"/>
                    <a:pt x="5" y="132"/>
                  </a:cubicBezTo>
                  <a:cubicBezTo>
                    <a:pt x="20" y="145"/>
                    <a:pt x="20" y="145"/>
                    <a:pt x="20" y="145"/>
                  </a:cubicBezTo>
                  <a:cubicBezTo>
                    <a:pt x="24" y="149"/>
                    <a:pt x="27" y="153"/>
                    <a:pt x="27" y="154"/>
                  </a:cubicBezTo>
                  <a:cubicBezTo>
                    <a:pt x="28" y="155"/>
                    <a:pt x="24" y="162"/>
                    <a:pt x="20" y="166"/>
                  </a:cubicBezTo>
                  <a:cubicBezTo>
                    <a:pt x="6" y="180"/>
                    <a:pt x="6" y="180"/>
                    <a:pt x="6" y="180"/>
                  </a:cubicBezTo>
                  <a:cubicBezTo>
                    <a:pt x="2" y="184"/>
                    <a:pt x="4" y="188"/>
                    <a:pt x="9" y="190"/>
                  </a:cubicBezTo>
                  <a:cubicBezTo>
                    <a:pt x="28" y="196"/>
                    <a:pt x="28" y="196"/>
                    <a:pt x="28" y="196"/>
                  </a:cubicBezTo>
                  <a:cubicBezTo>
                    <a:pt x="33" y="198"/>
                    <a:pt x="38" y="200"/>
                    <a:pt x="38" y="201"/>
                  </a:cubicBezTo>
                  <a:cubicBezTo>
                    <a:pt x="39" y="202"/>
                    <a:pt x="38" y="209"/>
                    <a:pt x="36" y="214"/>
                  </a:cubicBezTo>
                  <a:cubicBezTo>
                    <a:pt x="28" y="233"/>
                    <a:pt x="28" y="233"/>
                    <a:pt x="28" y="233"/>
                  </a:cubicBezTo>
                  <a:cubicBezTo>
                    <a:pt x="26" y="238"/>
                    <a:pt x="29" y="242"/>
                    <a:pt x="35" y="241"/>
                  </a:cubicBezTo>
                  <a:cubicBezTo>
                    <a:pt x="54" y="240"/>
                    <a:pt x="54" y="240"/>
                    <a:pt x="54" y="240"/>
                  </a:cubicBezTo>
                  <a:cubicBezTo>
                    <a:pt x="60" y="240"/>
                    <a:pt x="65" y="240"/>
                    <a:pt x="66" y="241"/>
                  </a:cubicBezTo>
                  <a:cubicBezTo>
                    <a:pt x="67" y="242"/>
                    <a:pt x="69" y="248"/>
                    <a:pt x="69" y="254"/>
                  </a:cubicBezTo>
                  <a:cubicBezTo>
                    <a:pt x="69" y="274"/>
                    <a:pt x="69" y="274"/>
                    <a:pt x="69" y="274"/>
                  </a:cubicBezTo>
                  <a:cubicBezTo>
                    <a:pt x="69" y="279"/>
                    <a:pt x="73" y="282"/>
                    <a:pt x="78" y="279"/>
                  </a:cubicBezTo>
                  <a:cubicBezTo>
                    <a:pt x="96" y="270"/>
                    <a:pt x="96" y="270"/>
                    <a:pt x="96" y="270"/>
                  </a:cubicBezTo>
                  <a:cubicBezTo>
                    <a:pt x="101" y="268"/>
                    <a:pt x="106" y="266"/>
                    <a:pt x="107" y="266"/>
                  </a:cubicBezTo>
                  <a:cubicBezTo>
                    <a:pt x="108" y="267"/>
                    <a:pt x="113" y="272"/>
                    <a:pt x="115" y="277"/>
                  </a:cubicBezTo>
                  <a:cubicBezTo>
                    <a:pt x="123" y="296"/>
                    <a:pt x="123" y="296"/>
                    <a:pt x="123" y="296"/>
                  </a:cubicBezTo>
                  <a:cubicBezTo>
                    <a:pt x="125" y="301"/>
                    <a:pt x="129" y="302"/>
                    <a:pt x="133" y="297"/>
                  </a:cubicBezTo>
                  <a:cubicBezTo>
                    <a:pt x="146" y="282"/>
                    <a:pt x="146" y="282"/>
                    <a:pt x="146" y="282"/>
                  </a:cubicBezTo>
                  <a:cubicBezTo>
                    <a:pt x="150" y="278"/>
                    <a:pt x="154" y="275"/>
                    <a:pt x="155" y="275"/>
                  </a:cubicBezTo>
                  <a:cubicBezTo>
                    <a:pt x="156" y="275"/>
                    <a:pt x="162" y="278"/>
                    <a:pt x="166" y="282"/>
                  </a:cubicBezTo>
                  <a:cubicBezTo>
                    <a:pt x="180" y="296"/>
                    <a:pt x="180" y="296"/>
                    <a:pt x="180" y="296"/>
                  </a:cubicBezTo>
                  <a:cubicBezTo>
                    <a:pt x="184" y="300"/>
                    <a:pt x="189" y="298"/>
                    <a:pt x="191" y="293"/>
                  </a:cubicBezTo>
                  <a:cubicBezTo>
                    <a:pt x="197" y="274"/>
                    <a:pt x="197" y="274"/>
                    <a:pt x="197" y="274"/>
                  </a:cubicBezTo>
                  <a:cubicBezTo>
                    <a:pt x="199" y="269"/>
                    <a:pt x="201" y="264"/>
                    <a:pt x="202" y="264"/>
                  </a:cubicBezTo>
                  <a:cubicBezTo>
                    <a:pt x="203" y="263"/>
                    <a:pt x="210" y="264"/>
                    <a:pt x="215" y="266"/>
                  </a:cubicBezTo>
                  <a:cubicBezTo>
                    <a:pt x="233" y="274"/>
                    <a:pt x="233" y="274"/>
                    <a:pt x="233" y="274"/>
                  </a:cubicBezTo>
                  <a:cubicBezTo>
                    <a:pt x="239" y="276"/>
                    <a:pt x="243" y="273"/>
                    <a:pt x="242" y="267"/>
                  </a:cubicBezTo>
                  <a:cubicBezTo>
                    <a:pt x="241" y="248"/>
                    <a:pt x="241" y="248"/>
                    <a:pt x="241" y="248"/>
                  </a:cubicBezTo>
                  <a:cubicBezTo>
                    <a:pt x="240" y="242"/>
                    <a:pt x="241" y="237"/>
                    <a:pt x="241" y="236"/>
                  </a:cubicBezTo>
                  <a:cubicBezTo>
                    <a:pt x="242" y="235"/>
                    <a:pt x="249" y="233"/>
                    <a:pt x="255" y="233"/>
                  </a:cubicBezTo>
                  <a:cubicBezTo>
                    <a:pt x="274" y="233"/>
                    <a:pt x="274" y="233"/>
                    <a:pt x="274" y="233"/>
                  </a:cubicBezTo>
                  <a:cubicBezTo>
                    <a:pt x="280" y="233"/>
                    <a:pt x="283" y="229"/>
                    <a:pt x="280" y="224"/>
                  </a:cubicBezTo>
                  <a:cubicBezTo>
                    <a:pt x="271" y="206"/>
                    <a:pt x="271" y="206"/>
                    <a:pt x="271" y="206"/>
                  </a:cubicBezTo>
                  <a:cubicBezTo>
                    <a:pt x="268" y="201"/>
                    <a:pt x="267" y="196"/>
                    <a:pt x="267" y="195"/>
                  </a:cubicBezTo>
                  <a:cubicBezTo>
                    <a:pt x="268" y="194"/>
                    <a:pt x="273" y="189"/>
                    <a:pt x="278" y="187"/>
                  </a:cubicBezTo>
                  <a:cubicBezTo>
                    <a:pt x="296" y="180"/>
                    <a:pt x="296" y="180"/>
                    <a:pt x="296" y="180"/>
                  </a:cubicBezTo>
                  <a:cubicBezTo>
                    <a:pt x="302" y="177"/>
                    <a:pt x="302" y="173"/>
                    <a:pt x="298" y="169"/>
                  </a:cubicBezTo>
                  <a:cubicBezTo>
                    <a:pt x="283" y="156"/>
                    <a:pt x="283" y="156"/>
                    <a:pt x="283" y="156"/>
                  </a:cubicBezTo>
                  <a:cubicBezTo>
                    <a:pt x="279" y="152"/>
                    <a:pt x="275" y="148"/>
                    <a:pt x="275" y="147"/>
                  </a:cubicBezTo>
                  <a:cubicBezTo>
                    <a:pt x="275" y="146"/>
                    <a:pt x="278" y="140"/>
                    <a:pt x="282" y="136"/>
                  </a:cubicBezTo>
                  <a:cubicBezTo>
                    <a:pt x="296" y="122"/>
                    <a:pt x="296" y="122"/>
                    <a:pt x="296" y="122"/>
                  </a:cubicBezTo>
                  <a:cubicBezTo>
                    <a:pt x="300" y="118"/>
                    <a:pt x="299" y="113"/>
                    <a:pt x="294" y="111"/>
                  </a:cubicBezTo>
                  <a:lnTo>
                    <a:pt x="275" y="105"/>
                  </a:lnTo>
                  <a:close/>
                  <a:moveTo>
                    <a:pt x="147" y="176"/>
                  </a:moveTo>
                  <a:cubicBezTo>
                    <a:pt x="133" y="174"/>
                    <a:pt x="123" y="161"/>
                    <a:pt x="126" y="147"/>
                  </a:cubicBezTo>
                  <a:cubicBezTo>
                    <a:pt x="128" y="132"/>
                    <a:pt x="141" y="123"/>
                    <a:pt x="156" y="125"/>
                  </a:cubicBezTo>
                  <a:cubicBezTo>
                    <a:pt x="170" y="127"/>
                    <a:pt x="179" y="141"/>
                    <a:pt x="177" y="155"/>
                  </a:cubicBezTo>
                  <a:cubicBezTo>
                    <a:pt x="175" y="169"/>
                    <a:pt x="161" y="179"/>
                    <a:pt x="147" y="176"/>
                  </a:cubicBezTo>
                  <a:close/>
                </a:path>
              </a:pathLst>
            </a:custGeom>
            <a:solidFill>
              <a:srgbClr val="B4009E"/>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4" name="Freeform 7"/>
            <p:cNvSpPr>
              <a:spLocks noEditPoints="1"/>
            </p:cNvSpPr>
            <p:nvPr/>
          </p:nvSpPr>
          <p:spPr bwMode="auto">
            <a:xfrm>
              <a:off x="11022013" y="8059738"/>
              <a:ext cx="1547812" cy="1550988"/>
            </a:xfrm>
            <a:custGeom>
              <a:avLst/>
              <a:gdLst>
                <a:gd name="T0" fmla="*/ 434 w 441"/>
                <a:gd name="T1" fmla="*/ 201 h 441"/>
                <a:gd name="T2" fmla="*/ 425 w 441"/>
                <a:gd name="T3" fmla="*/ 156 h 441"/>
                <a:gd name="T4" fmla="*/ 410 w 441"/>
                <a:gd name="T5" fmla="*/ 120 h 441"/>
                <a:gd name="T6" fmla="*/ 385 w 441"/>
                <a:gd name="T7" fmla="*/ 84 h 441"/>
                <a:gd name="T8" fmla="*/ 357 w 441"/>
                <a:gd name="T9" fmla="*/ 56 h 441"/>
                <a:gd name="T10" fmla="*/ 320 w 441"/>
                <a:gd name="T11" fmla="*/ 30 h 441"/>
                <a:gd name="T12" fmla="*/ 283 w 441"/>
                <a:gd name="T13" fmla="*/ 16 h 441"/>
                <a:gd name="T14" fmla="*/ 240 w 441"/>
                <a:gd name="T15" fmla="*/ 7 h 441"/>
                <a:gd name="T16" fmla="*/ 201 w 441"/>
                <a:gd name="T17" fmla="*/ 7 h 441"/>
                <a:gd name="T18" fmla="*/ 156 w 441"/>
                <a:gd name="T19" fmla="*/ 16 h 441"/>
                <a:gd name="T20" fmla="*/ 120 w 441"/>
                <a:gd name="T21" fmla="*/ 31 h 441"/>
                <a:gd name="T22" fmla="*/ 84 w 441"/>
                <a:gd name="T23" fmla="*/ 56 h 441"/>
                <a:gd name="T24" fmla="*/ 56 w 441"/>
                <a:gd name="T25" fmla="*/ 84 h 441"/>
                <a:gd name="T26" fmla="*/ 31 w 441"/>
                <a:gd name="T27" fmla="*/ 122 h 441"/>
                <a:gd name="T28" fmla="*/ 16 w 441"/>
                <a:gd name="T29" fmla="*/ 158 h 441"/>
                <a:gd name="T30" fmla="*/ 7 w 441"/>
                <a:gd name="T31" fmla="*/ 201 h 441"/>
                <a:gd name="T32" fmla="*/ 7 w 441"/>
                <a:gd name="T33" fmla="*/ 240 h 441"/>
                <a:gd name="T34" fmla="*/ 16 w 441"/>
                <a:gd name="T35" fmla="*/ 285 h 441"/>
                <a:gd name="T36" fmla="*/ 32 w 441"/>
                <a:gd name="T37" fmla="*/ 321 h 441"/>
                <a:gd name="T38" fmla="*/ 56 w 441"/>
                <a:gd name="T39" fmla="*/ 357 h 441"/>
                <a:gd name="T40" fmla="*/ 84 w 441"/>
                <a:gd name="T41" fmla="*/ 385 h 441"/>
                <a:gd name="T42" fmla="*/ 122 w 441"/>
                <a:gd name="T43" fmla="*/ 411 h 441"/>
                <a:gd name="T44" fmla="*/ 158 w 441"/>
                <a:gd name="T45" fmla="*/ 425 h 441"/>
                <a:gd name="T46" fmla="*/ 201 w 441"/>
                <a:gd name="T47" fmla="*/ 434 h 441"/>
                <a:gd name="T48" fmla="*/ 240 w 441"/>
                <a:gd name="T49" fmla="*/ 434 h 441"/>
                <a:gd name="T50" fmla="*/ 285 w 441"/>
                <a:gd name="T51" fmla="*/ 425 h 441"/>
                <a:gd name="T52" fmla="*/ 321 w 441"/>
                <a:gd name="T53" fmla="*/ 410 h 441"/>
                <a:gd name="T54" fmla="*/ 357 w 441"/>
                <a:gd name="T55" fmla="*/ 385 h 441"/>
                <a:gd name="T56" fmla="*/ 385 w 441"/>
                <a:gd name="T57" fmla="*/ 357 h 441"/>
                <a:gd name="T58" fmla="*/ 411 w 441"/>
                <a:gd name="T59" fmla="*/ 319 h 441"/>
                <a:gd name="T60" fmla="*/ 426 w 441"/>
                <a:gd name="T61" fmla="*/ 283 h 441"/>
                <a:gd name="T62" fmla="*/ 434 w 441"/>
                <a:gd name="T63" fmla="*/ 240 h 441"/>
                <a:gd name="T64" fmla="*/ 356 w 441"/>
                <a:gd name="T65" fmla="*/ 256 h 441"/>
                <a:gd name="T66" fmla="*/ 284 w 441"/>
                <a:gd name="T67" fmla="*/ 213 h 441"/>
                <a:gd name="T68" fmla="*/ 361 w 441"/>
                <a:gd name="T69" fmla="*/ 220 h 441"/>
                <a:gd name="T70" fmla="*/ 275 w 441"/>
                <a:gd name="T71" fmla="*/ 335 h 441"/>
                <a:gd name="T72" fmla="*/ 335 w 441"/>
                <a:gd name="T73" fmla="*/ 276 h 441"/>
                <a:gd name="T74" fmla="*/ 178 w 441"/>
                <a:gd name="T75" fmla="*/ 341 h 441"/>
                <a:gd name="T76" fmla="*/ 263 w 441"/>
                <a:gd name="T77" fmla="*/ 341 h 441"/>
                <a:gd name="T78" fmla="*/ 185 w 441"/>
                <a:gd name="T79" fmla="*/ 358 h 441"/>
                <a:gd name="T80" fmla="*/ 186 w 441"/>
                <a:gd name="T81" fmla="*/ 220 h 441"/>
                <a:gd name="T82" fmla="*/ 221 w 441"/>
                <a:gd name="T83" fmla="*/ 255 h 441"/>
                <a:gd name="T84" fmla="*/ 106 w 441"/>
                <a:gd name="T85" fmla="*/ 277 h 441"/>
                <a:gd name="T86" fmla="*/ 165 w 441"/>
                <a:gd name="T87" fmla="*/ 337 h 441"/>
                <a:gd name="T88" fmla="*/ 100 w 441"/>
                <a:gd name="T89" fmla="*/ 180 h 441"/>
                <a:gd name="T90" fmla="*/ 100 w 441"/>
                <a:gd name="T91" fmla="*/ 264 h 441"/>
                <a:gd name="T92" fmla="*/ 83 w 441"/>
                <a:gd name="T93" fmla="*/ 187 h 441"/>
                <a:gd name="T94" fmla="*/ 148 w 441"/>
                <a:gd name="T95" fmla="*/ 100 h 441"/>
                <a:gd name="T96" fmla="*/ 168 w 441"/>
                <a:gd name="T97" fmla="*/ 182 h 441"/>
                <a:gd name="T98" fmla="*/ 119 w 441"/>
                <a:gd name="T99" fmla="*/ 122 h 441"/>
                <a:gd name="T100" fmla="*/ 211 w 441"/>
                <a:gd name="T101" fmla="*/ 157 h 441"/>
                <a:gd name="T102" fmla="*/ 219 w 441"/>
                <a:gd name="T103" fmla="*/ 80 h 441"/>
                <a:gd name="T104" fmla="*/ 319 w 441"/>
                <a:gd name="T105" fmla="*/ 121 h 441"/>
                <a:gd name="T106" fmla="*/ 270 w 441"/>
                <a:gd name="T107" fmla="*/ 181 h 441"/>
                <a:gd name="T108" fmla="*/ 290 w 441"/>
                <a:gd name="T109" fmla="*/ 99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41" h="441">
                  <a:moveTo>
                    <a:pt x="441" y="232"/>
                  </a:moveTo>
                  <a:cubicBezTo>
                    <a:pt x="441" y="209"/>
                    <a:pt x="441" y="209"/>
                    <a:pt x="441" y="209"/>
                  </a:cubicBezTo>
                  <a:cubicBezTo>
                    <a:pt x="441" y="205"/>
                    <a:pt x="438" y="201"/>
                    <a:pt x="434" y="201"/>
                  </a:cubicBezTo>
                  <a:cubicBezTo>
                    <a:pt x="401" y="196"/>
                    <a:pt x="401" y="196"/>
                    <a:pt x="401" y="196"/>
                  </a:cubicBezTo>
                  <a:cubicBezTo>
                    <a:pt x="400" y="188"/>
                    <a:pt x="398" y="181"/>
                    <a:pt x="396" y="173"/>
                  </a:cubicBezTo>
                  <a:cubicBezTo>
                    <a:pt x="425" y="156"/>
                    <a:pt x="425" y="156"/>
                    <a:pt x="425" y="156"/>
                  </a:cubicBezTo>
                  <a:cubicBezTo>
                    <a:pt x="428" y="154"/>
                    <a:pt x="430" y="149"/>
                    <a:pt x="428" y="145"/>
                  </a:cubicBezTo>
                  <a:cubicBezTo>
                    <a:pt x="420" y="125"/>
                    <a:pt x="420" y="125"/>
                    <a:pt x="420" y="125"/>
                  </a:cubicBezTo>
                  <a:cubicBezTo>
                    <a:pt x="418" y="121"/>
                    <a:pt x="414" y="119"/>
                    <a:pt x="410" y="120"/>
                  </a:cubicBezTo>
                  <a:cubicBezTo>
                    <a:pt x="377" y="128"/>
                    <a:pt x="377" y="128"/>
                    <a:pt x="377" y="128"/>
                  </a:cubicBezTo>
                  <a:cubicBezTo>
                    <a:pt x="374" y="122"/>
                    <a:pt x="370" y="116"/>
                    <a:pt x="365" y="110"/>
                  </a:cubicBezTo>
                  <a:cubicBezTo>
                    <a:pt x="385" y="84"/>
                    <a:pt x="385" y="84"/>
                    <a:pt x="385" y="84"/>
                  </a:cubicBezTo>
                  <a:cubicBezTo>
                    <a:pt x="388" y="80"/>
                    <a:pt x="387" y="75"/>
                    <a:pt x="385" y="72"/>
                  </a:cubicBezTo>
                  <a:cubicBezTo>
                    <a:pt x="369" y="56"/>
                    <a:pt x="369" y="56"/>
                    <a:pt x="369" y="56"/>
                  </a:cubicBezTo>
                  <a:cubicBezTo>
                    <a:pt x="366" y="54"/>
                    <a:pt x="361" y="53"/>
                    <a:pt x="357" y="56"/>
                  </a:cubicBezTo>
                  <a:cubicBezTo>
                    <a:pt x="331" y="76"/>
                    <a:pt x="331" y="76"/>
                    <a:pt x="331" y="76"/>
                  </a:cubicBezTo>
                  <a:cubicBezTo>
                    <a:pt x="325" y="71"/>
                    <a:pt x="318" y="67"/>
                    <a:pt x="311" y="63"/>
                  </a:cubicBezTo>
                  <a:cubicBezTo>
                    <a:pt x="320" y="30"/>
                    <a:pt x="320" y="30"/>
                    <a:pt x="320" y="30"/>
                  </a:cubicBezTo>
                  <a:cubicBezTo>
                    <a:pt x="321" y="26"/>
                    <a:pt x="318" y="22"/>
                    <a:pt x="314" y="20"/>
                  </a:cubicBezTo>
                  <a:cubicBezTo>
                    <a:pt x="294" y="12"/>
                    <a:pt x="294" y="12"/>
                    <a:pt x="294" y="12"/>
                  </a:cubicBezTo>
                  <a:cubicBezTo>
                    <a:pt x="290" y="10"/>
                    <a:pt x="285" y="12"/>
                    <a:pt x="283" y="16"/>
                  </a:cubicBezTo>
                  <a:cubicBezTo>
                    <a:pt x="266" y="44"/>
                    <a:pt x="266" y="44"/>
                    <a:pt x="266" y="44"/>
                  </a:cubicBezTo>
                  <a:cubicBezTo>
                    <a:pt x="259" y="43"/>
                    <a:pt x="252" y="41"/>
                    <a:pt x="245" y="40"/>
                  </a:cubicBezTo>
                  <a:cubicBezTo>
                    <a:pt x="240" y="7"/>
                    <a:pt x="240" y="7"/>
                    <a:pt x="240" y="7"/>
                  </a:cubicBezTo>
                  <a:cubicBezTo>
                    <a:pt x="240" y="3"/>
                    <a:pt x="236" y="0"/>
                    <a:pt x="232" y="0"/>
                  </a:cubicBezTo>
                  <a:cubicBezTo>
                    <a:pt x="209" y="0"/>
                    <a:pt x="209" y="0"/>
                    <a:pt x="209" y="0"/>
                  </a:cubicBezTo>
                  <a:cubicBezTo>
                    <a:pt x="205" y="0"/>
                    <a:pt x="201" y="3"/>
                    <a:pt x="201" y="7"/>
                  </a:cubicBezTo>
                  <a:cubicBezTo>
                    <a:pt x="196" y="40"/>
                    <a:pt x="196" y="40"/>
                    <a:pt x="196" y="40"/>
                  </a:cubicBezTo>
                  <a:cubicBezTo>
                    <a:pt x="188" y="41"/>
                    <a:pt x="181" y="43"/>
                    <a:pt x="173" y="45"/>
                  </a:cubicBezTo>
                  <a:cubicBezTo>
                    <a:pt x="156" y="16"/>
                    <a:pt x="156" y="16"/>
                    <a:pt x="156" y="16"/>
                  </a:cubicBezTo>
                  <a:cubicBezTo>
                    <a:pt x="154" y="13"/>
                    <a:pt x="149" y="11"/>
                    <a:pt x="145" y="13"/>
                  </a:cubicBezTo>
                  <a:cubicBezTo>
                    <a:pt x="125" y="21"/>
                    <a:pt x="125" y="21"/>
                    <a:pt x="125" y="21"/>
                  </a:cubicBezTo>
                  <a:cubicBezTo>
                    <a:pt x="121" y="23"/>
                    <a:pt x="119" y="27"/>
                    <a:pt x="120" y="31"/>
                  </a:cubicBezTo>
                  <a:cubicBezTo>
                    <a:pt x="128" y="64"/>
                    <a:pt x="128" y="64"/>
                    <a:pt x="128" y="64"/>
                  </a:cubicBezTo>
                  <a:cubicBezTo>
                    <a:pt x="122" y="67"/>
                    <a:pt x="116" y="71"/>
                    <a:pt x="111" y="76"/>
                  </a:cubicBezTo>
                  <a:cubicBezTo>
                    <a:pt x="84" y="56"/>
                    <a:pt x="84" y="56"/>
                    <a:pt x="84" y="56"/>
                  </a:cubicBezTo>
                  <a:cubicBezTo>
                    <a:pt x="80" y="53"/>
                    <a:pt x="75" y="54"/>
                    <a:pt x="72" y="56"/>
                  </a:cubicBezTo>
                  <a:cubicBezTo>
                    <a:pt x="57" y="72"/>
                    <a:pt x="57" y="72"/>
                    <a:pt x="57" y="72"/>
                  </a:cubicBezTo>
                  <a:cubicBezTo>
                    <a:pt x="54" y="75"/>
                    <a:pt x="53" y="80"/>
                    <a:pt x="56" y="84"/>
                  </a:cubicBezTo>
                  <a:cubicBezTo>
                    <a:pt x="76" y="110"/>
                    <a:pt x="76" y="110"/>
                    <a:pt x="76" y="110"/>
                  </a:cubicBezTo>
                  <a:cubicBezTo>
                    <a:pt x="71" y="117"/>
                    <a:pt x="67" y="123"/>
                    <a:pt x="63" y="130"/>
                  </a:cubicBezTo>
                  <a:cubicBezTo>
                    <a:pt x="31" y="122"/>
                    <a:pt x="31" y="122"/>
                    <a:pt x="31" y="122"/>
                  </a:cubicBezTo>
                  <a:cubicBezTo>
                    <a:pt x="27" y="121"/>
                    <a:pt x="22" y="123"/>
                    <a:pt x="20" y="127"/>
                  </a:cubicBezTo>
                  <a:cubicBezTo>
                    <a:pt x="12" y="147"/>
                    <a:pt x="12" y="147"/>
                    <a:pt x="12" y="147"/>
                  </a:cubicBezTo>
                  <a:cubicBezTo>
                    <a:pt x="10" y="151"/>
                    <a:pt x="12" y="156"/>
                    <a:pt x="16" y="158"/>
                  </a:cubicBezTo>
                  <a:cubicBezTo>
                    <a:pt x="45" y="175"/>
                    <a:pt x="45" y="175"/>
                    <a:pt x="45" y="175"/>
                  </a:cubicBezTo>
                  <a:cubicBezTo>
                    <a:pt x="43" y="182"/>
                    <a:pt x="41" y="189"/>
                    <a:pt x="40" y="196"/>
                  </a:cubicBezTo>
                  <a:cubicBezTo>
                    <a:pt x="7" y="201"/>
                    <a:pt x="7" y="201"/>
                    <a:pt x="7" y="201"/>
                  </a:cubicBezTo>
                  <a:cubicBezTo>
                    <a:pt x="3" y="201"/>
                    <a:pt x="0" y="205"/>
                    <a:pt x="0" y="209"/>
                  </a:cubicBezTo>
                  <a:cubicBezTo>
                    <a:pt x="0" y="232"/>
                    <a:pt x="0" y="232"/>
                    <a:pt x="0" y="232"/>
                  </a:cubicBezTo>
                  <a:cubicBezTo>
                    <a:pt x="0" y="236"/>
                    <a:pt x="3" y="240"/>
                    <a:pt x="7" y="240"/>
                  </a:cubicBezTo>
                  <a:cubicBezTo>
                    <a:pt x="40" y="245"/>
                    <a:pt x="40" y="245"/>
                    <a:pt x="40" y="245"/>
                  </a:cubicBezTo>
                  <a:cubicBezTo>
                    <a:pt x="42" y="253"/>
                    <a:pt x="43" y="260"/>
                    <a:pt x="45" y="268"/>
                  </a:cubicBezTo>
                  <a:cubicBezTo>
                    <a:pt x="16" y="285"/>
                    <a:pt x="16" y="285"/>
                    <a:pt x="16" y="285"/>
                  </a:cubicBezTo>
                  <a:cubicBezTo>
                    <a:pt x="13" y="287"/>
                    <a:pt x="11" y="292"/>
                    <a:pt x="13" y="296"/>
                  </a:cubicBezTo>
                  <a:cubicBezTo>
                    <a:pt x="21" y="316"/>
                    <a:pt x="21" y="316"/>
                    <a:pt x="21" y="316"/>
                  </a:cubicBezTo>
                  <a:cubicBezTo>
                    <a:pt x="23" y="320"/>
                    <a:pt x="28" y="322"/>
                    <a:pt x="32" y="321"/>
                  </a:cubicBezTo>
                  <a:cubicBezTo>
                    <a:pt x="64" y="313"/>
                    <a:pt x="64" y="313"/>
                    <a:pt x="64" y="313"/>
                  </a:cubicBezTo>
                  <a:cubicBezTo>
                    <a:pt x="68" y="319"/>
                    <a:pt x="72" y="325"/>
                    <a:pt x="76" y="331"/>
                  </a:cubicBezTo>
                  <a:cubicBezTo>
                    <a:pt x="56" y="357"/>
                    <a:pt x="56" y="357"/>
                    <a:pt x="56" y="357"/>
                  </a:cubicBezTo>
                  <a:cubicBezTo>
                    <a:pt x="53" y="361"/>
                    <a:pt x="54" y="366"/>
                    <a:pt x="57" y="369"/>
                  </a:cubicBezTo>
                  <a:cubicBezTo>
                    <a:pt x="72" y="384"/>
                    <a:pt x="72" y="384"/>
                    <a:pt x="72" y="384"/>
                  </a:cubicBezTo>
                  <a:cubicBezTo>
                    <a:pt x="75" y="387"/>
                    <a:pt x="80" y="388"/>
                    <a:pt x="84" y="385"/>
                  </a:cubicBezTo>
                  <a:cubicBezTo>
                    <a:pt x="111" y="365"/>
                    <a:pt x="111" y="365"/>
                    <a:pt x="111" y="365"/>
                  </a:cubicBezTo>
                  <a:cubicBezTo>
                    <a:pt x="117" y="370"/>
                    <a:pt x="123" y="374"/>
                    <a:pt x="130" y="378"/>
                  </a:cubicBezTo>
                  <a:cubicBezTo>
                    <a:pt x="122" y="411"/>
                    <a:pt x="122" y="411"/>
                    <a:pt x="122" y="411"/>
                  </a:cubicBezTo>
                  <a:cubicBezTo>
                    <a:pt x="121" y="415"/>
                    <a:pt x="123" y="419"/>
                    <a:pt x="127" y="421"/>
                  </a:cubicBezTo>
                  <a:cubicBezTo>
                    <a:pt x="147" y="429"/>
                    <a:pt x="147" y="429"/>
                    <a:pt x="147" y="429"/>
                  </a:cubicBezTo>
                  <a:cubicBezTo>
                    <a:pt x="151" y="431"/>
                    <a:pt x="156" y="429"/>
                    <a:pt x="158" y="425"/>
                  </a:cubicBezTo>
                  <a:cubicBezTo>
                    <a:pt x="175" y="397"/>
                    <a:pt x="175" y="397"/>
                    <a:pt x="175" y="397"/>
                  </a:cubicBezTo>
                  <a:cubicBezTo>
                    <a:pt x="182" y="398"/>
                    <a:pt x="189" y="400"/>
                    <a:pt x="196" y="401"/>
                  </a:cubicBezTo>
                  <a:cubicBezTo>
                    <a:pt x="201" y="434"/>
                    <a:pt x="201" y="434"/>
                    <a:pt x="201" y="434"/>
                  </a:cubicBezTo>
                  <a:cubicBezTo>
                    <a:pt x="201" y="438"/>
                    <a:pt x="205" y="441"/>
                    <a:pt x="209" y="441"/>
                  </a:cubicBezTo>
                  <a:cubicBezTo>
                    <a:pt x="232" y="441"/>
                    <a:pt x="232" y="441"/>
                    <a:pt x="232" y="441"/>
                  </a:cubicBezTo>
                  <a:cubicBezTo>
                    <a:pt x="236" y="441"/>
                    <a:pt x="240" y="438"/>
                    <a:pt x="240" y="434"/>
                  </a:cubicBezTo>
                  <a:cubicBezTo>
                    <a:pt x="245" y="401"/>
                    <a:pt x="245" y="401"/>
                    <a:pt x="245" y="401"/>
                  </a:cubicBezTo>
                  <a:cubicBezTo>
                    <a:pt x="253" y="400"/>
                    <a:pt x="260" y="398"/>
                    <a:pt x="268" y="396"/>
                  </a:cubicBezTo>
                  <a:cubicBezTo>
                    <a:pt x="285" y="425"/>
                    <a:pt x="285" y="425"/>
                    <a:pt x="285" y="425"/>
                  </a:cubicBezTo>
                  <a:cubicBezTo>
                    <a:pt x="287" y="428"/>
                    <a:pt x="292" y="430"/>
                    <a:pt x="296" y="428"/>
                  </a:cubicBezTo>
                  <a:cubicBezTo>
                    <a:pt x="316" y="420"/>
                    <a:pt x="316" y="420"/>
                    <a:pt x="316" y="420"/>
                  </a:cubicBezTo>
                  <a:cubicBezTo>
                    <a:pt x="320" y="418"/>
                    <a:pt x="322" y="414"/>
                    <a:pt x="321" y="410"/>
                  </a:cubicBezTo>
                  <a:cubicBezTo>
                    <a:pt x="313" y="377"/>
                    <a:pt x="313" y="377"/>
                    <a:pt x="313" y="377"/>
                  </a:cubicBezTo>
                  <a:cubicBezTo>
                    <a:pt x="319" y="373"/>
                    <a:pt x="325" y="369"/>
                    <a:pt x="331" y="365"/>
                  </a:cubicBezTo>
                  <a:cubicBezTo>
                    <a:pt x="357" y="385"/>
                    <a:pt x="357" y="385"/>
                    <a:pt x="357" y="385"/>
                  </a:cubicBezTo>
                  <a:cubicBezTo>
                    <a:pt x="361" y="388"/>
                    <a:pt x="366" y="387"/>
                    <a:pt x="369" y="384"/>
                  </a:cubicBezTo>
                  <a:cubicBezTo>
                    <a:pt x="385" y="369"/>
                    <a:pt x="385" y="369"/>
                    <a:pt x="385" y="369"/>
                  </a:cubicBezTo>
                  <a:cubicBezTo>
                    <a:pt x="387" y="366"/>
                    <a:pt x="388" y="361"/>
                    <a:pt x="385" y="357"/>
                  </a:cubicBezTo>
                  <a:cubicBezTo>
                    <a:pt x="365" y="331"/>
                    <a:pt x="365" y="331"/>
                    <a:pt x="365" y="331"/>
                  </a:cubicBezTo>
                  <a:cubicBezTo>
                    <a:pt x="370" y="324"/>
                    <a:pt x="374" y="318"/>
                    <a:pt x="378" y="311"/>
                  </a:cubicBezTo>
                  <a:cubicBezTo>
                    <a:pt x="411" y="319"/>
                    <a:pt x="411" y="319"/>
                    <a:pt x="411" y="319"/>
                  </a:cubicBezTo>
                  <a:cubicBezTo>
                    <a:pt x="415" y="320"/>
                    <a:pt x="419" y="318"/>
                    <a:pt x="421" y="314"/>
                  </a:cubicBezTo>
                  <a:cubicBezTo>
                    <a:pt x="429" y="294"/>
                    <a:pt x="429" y="294"/>
                    <a:pt x="429" y="294"/>
                  </a:cubicBezTo>
                  <a:cubicBezTo>
                    <a:pt x="431" y="290"/>
                    <a:pt x="429" y="285"/>
                    <a:pt x="426" y="283"/>
                  </a:cubicBezTo>
                  <a:cubicBezTo>
                    <a:pt x="397" y="266"/>
                    <a:pt x="397" y="266"/>
                    <a:pt x="397" y="266"/>
                  </a:cubicBezTo>
                  <a:cubicBezTo>
                    <a:pt x="398" y="259"/>
                    <a:pt x="400" y="252"/>
                    <a:pt x="401" y="245"/>
                  </a:cubicBezTo>
                  <a:cubicBezTo>
                    <a:pt x="434" y="240"/>
                    <a:pt x="434" y="240"/>
                    <a:pt x="434" y="240"/>
                  </a:cubicBezTo>
                  <a:cubicBezTo>
                    <a:pt x="438" y="240"/>
                    <a:pt x="441" y="236"/>
                    <a:pt x="441" y="232"/>
                  </a:cubicBezTo>
                  <a:close/>
                  <a:moveTo>
                    <a:pt x="361" y="220"/>
                  </a:moveTo>
                  <a:cubicBezTo>
                    <a:pt x="361" y="238"/>
                    <a:pt x="356" y="256"/>
                    <a:pt x="356" y="256"/>
                  </a:cubicBezTo>
                  <a:cubicBezTo>
                    <a:pt x="354" y="264"/>
                    <a:pt x="346" y="267"/>
                    <a:pt x="339" y="263"/>
                  </a:cubicBezTo>
                  <a:cubicBezTo>
                    <a:pt x="284" y="228"/>
                    <a:pt x="284" y="228"/>
                    <a:pt x="284" y="228"/>
                  </a:cubicBezTo>
                  <a:cubicBezTo>
                    <a:pt x="277" y="224"/>
                    <a:pt x="277" y="217"/>
                    <a:pt x="284" y="213"/>
                  </a:cubicBezTo>
                  <a:cubicBezTo>
                    <a:pt x="339" y="178"/>
                    <a:pt x="339" y="178"/>
                    <a:pt x="339" y="178"/>
                  </a:cubicBezTo>
                  <a:cubicBezTo>
                    <a:pt x="346" y="174"/>
                    <a:pt x="354" y="177"/>
                    <a:pt x="356" y="185"/>
                  </a:cubicBezTo>
                  <a:cubicBezTo>
                    <a:pt x="356" y="185"/>
                    <a:pt x="361" y="203"/>
                    <a:pt x="361" y="220"/>
                  </a:cubicBezTo>
                  <a:close/>
                  <a:moveTo>
                    <a:pt x="321" y="321"/>
                  </a:moveTo>
                  <a:cubicBezTo>
                    <a:pt x="308" y="333"/>
                    <a:pt x="292" y="343"/>
                    <a:pt x="292" y="343"/>
                  </a:cubicBezTo>
                  <a:cubicBezTo>
                    <a:pt x="285" y="347"/>
                    <a:pt x="277" y="343"/>
                    <a:pt x="275" y="335"/>
                  </a:cubicBezTo>
                  <a:cubicBezTo>
                    <a:pt x="260" y="272"/>
                    <a:pt x="260" y="272"/>
                    <a:pt x="260" y="272"/>
                  </a:cubicBezTo>
                  <a:cubicBezTo>
                    <a:pt x="258" y="264"/>
                    <a:pt x="263" y="259"/>
                    <a:pt x="271" y="260"/>
                  </a:cubicBezTo>
                  <a:cubicBezTo>
                    <a:pt x="335" y="276"/>
                    <a:pt x="335" y="276"/>
                    <a:pt x="335" y="276"/>
                  </a:cubicBezTo>
                  <a:cubicBezTo>
                    <a:pt x="343" y="278"/>
                    <a:pt x="346" y="285"/>
                    <a:pt x="342" y="292"/>
                  </a:cubicBezTo>
                  <a:cubicBezTo>
                    <a:pt x="342" y="292"/>
                    <a:pt x="333" y="309"/>
                    <a:pt x="321" y="321"/>
                  </a:cubicBezTo>
                  <a:close/>
                  <a:moveTo>
                    <a:pt x="178" y="341"/>
                  </a:moveTo>
                  <a:cubicBezTo>
                    <a:pt x="213" y="285"/>
                    <a:pt x="213" y="285"/>
                    <a:pt x="213" y="285"/>
                  </a:cubicBezTo>
                  <a:cubicBezTo>
                    <a:pt x="217" y="278"/>
                    <a:pt x="224" y="278"/>
                    <a:pt x="228" y="285"/>
                  </a:cubicBezTo>
                  <a:cubicBezTo>
                    <a:pt x="263" y="341"/>
                    <a:pt x="263" y="341"/>
                    <a:pt x="263" y="341"/>
                  </a:cubicBezTo>
                  <a:cubicBezTo>
                    <a:pt x="267" y="348"/>
                    <a:pt x="264" y="356"/>
                    <a:pt x="256" y="358"/>
                  </a:cubicBezTo>
                  <a:cubicBezTo>
                    <a:pt x="256" y="358"/>
                    <a:pt x="238" y="363"/>
                    <a:pt x="221" y="363"/>
                  </a:cubicBezTo>
                  <a:cubicBezTo>
                    <a:pt x="203" y="363"/>
                    <a:pt x="185" y="358"/>
                    <a:pt x="185" y="358"/>
                  </a:cubicBezTo>
                  <a:cubicBezTo>
                    <a:pt x="177" y="356"/>
                    <a:pt x="174" y="348"/>
                    <a:pt x="178" y="341"/>
                  </a:cubicBezTo>
                  <a:close/>
                  <a:moveTo>
                    <a:pt x="221" y="255"/>
                  </a:moveTo>
                  <a:cubicBezTo>
                    <a:pt x="202" y="255"/>
                    <a:pt x="186" y="240"/>
                    <a:pt x="186" y="220"/>
                  </a:cubicBezTo>
                  <a:cubicBezTo>
                    <a:pt x="186" y="201"/>
                    <a:pt x="202" y="186"/>
                    <a:pt x="221" y="186"/>
                  </a:cubicBezTo>
                  <a:cubicBezTo>
                    <a:pt x="240" y="186"/>
                    <a:pt x="255" y="201"/>
                    <a:pt x="255" y="220"/>
                  </a:cubicBezTo>
                  <a:cubicBezTo>
                    <a:pt x="255" y="240"/>
                    <a:pt x="240" y="255"/>
                    <a:pt x="221" y="255"/>
                  </a:cubicBezTo>
                  <a:close/>
                  <a:moveTo>
                    <a:pt x="120" y="322"/>
                  </a:moveTo>
                  <a:cubicBezTo>
                    <a:pt x="108" y="310"/>
                    <a:pt x="99" y="294"/>
                    <a:pt x="99" y="294"/>
                  </a:cubicBezTo>
                  <a:cubicBezTo>
                    <a:pt x="95" y="286"/>
                    <a:pt x="98" y="279"/>
                    <a:pt x="106" y="277"/>
                  </a:cubicBezTo>
                  <a:cubicBezTo>
                    <a:pt x="170" y="262"/>
                    <a:pt x="170" y="262"/>
                    <a:pt x="170" y="262"/>
                  </a:cubicBezTo>
                  <a:cubicBezTo>
                    <a:pt x="178" y="260"/>
                    <a:pt x="182" y="265"/>
                    <a:pt x="181" y="273"/>
                  </a:cubicBezTo>
                  <a:cubicBezTo>
                    <a:pt x="165" y="337"/>
                    <a:pt x="165" y="337"/>
                    <a:pt x="165" y="337"/>
                  </a:cubicBezTo>
                  <a:cubicBezTo>
                    <a:pt x="163" y="345"/>
                    <a:pt x="156" y="348"/>
                    <a:pt x="149" y="344"/>
                  </a:cubicBezTo>
                  <a:cubicBezTo>
                    <a:pt x="149" y="344"/>
                    <a:pt x="133" y="335"/>
                    <a:pt x="120" y="322"/>
                  </a:cubicBezTo>
                  <a:close/>
                  <a:moveTo>
                    <a:pt x="100" y="180"/>
                  </a:moveTo>
                  <a:cubicBezTo>
                    <a:pt x="156" y="215"/>
                    <a:pt x="156" y="215"/>
                    <a:pt x="156" y="215"/>
                  </a:cubicBezTo>
                  <a:cubicBezTo>
                    <a:pt x="163" y="219"/>
                    <a:pt x="163" y="226"/>
                    <a:pt x="156" y="230"/>
                  </a:cubicBezTo>
                  <a:cubicBezTo>
                    <a:pt x="100" y="264"/>
                    <a:pt x="100" y="264"/>
                    <a:pt x="100" y="264"/>
                  </a:cubicBezTo>
                  <a:cubicBezTo>
                    <a:pt x="93" y="269"/>
                    <a:pt x="85" y="266"/>
                    <a:pt x="83" y="258"/>
                  </a:cubicBezTo>
                  <a:cubicBezTo>
                    <a:pt x="83" y="258"/>
                    <a:pt x="78" y="240"/>
                    <a:pt x="78" y="222"/>
                  </a:cubicBezTo>
                  <a:cubicBezTo>
                    <a:pt x="78" y="205"/>
                    <a:pt x="83" y="187"/>
                    <a:pt x="83" y="187"/>
                  </a:cubicBezTo>
                  <a:cubicBezTo>
                    <a:pt x="85" y="179"/>
                    <a:pt x="93" y="176"/>
                    <a:pt x="100" y="180"/>
                  </a:cubicBezTo>
                  <a:close/>
                  <a:moveTo>
                    <a:pt x="119" y="122"/>
                  </a:moveTo>
                  <a:cubicBezTo>
                    <a:pt x="131" y="109"/>
                    <a:pt x="148" y="100"/>
                    <a:pt x="148" y="100"/>
                  </a:cubicBezTo>
                  <a:cubicBezTo>
                    <a:pt x="155" y="96"/>
                    <a:pt x="162" y="100"/>
                    <a:pt x="164" y="108"/>
                  </a:cubicBezTo>
                  <a:cubicBezTo>
                    <a:pt x="179" y="171"/>
                    <a:pt x="179" y="171"/>
                    <a:pt x="179" y="171"/>
                  </a:cubicBezTo>
                  <a:cubicBezTo>
                    <a:pt x="181" y="179"/>
                    <a:pt x="176" y="184"/>
                    <a:pt x="168" y="182"/>
                  </a:cubicBezTo>
                  <a:cubicBezTo>
                    <a:pt x="104" y="167"/>
                    <a:pt x="104" y="167"/>
                    <a:pt x="104" y="167"/>
                  </a:cubicBezTo>
                  <a:cubicBezTo>
                    <a:pt x="96" y="165"/>
                    <a:pt x="93" y="158"/>
                    <a:pt x="97" y="151"/>
                  </a:cubicBezTo>
                  <a:cubicBezTo>
                    <a:pt x="97" y="151"/>
                    <a:pt x="106" y="134"/>
                    <a:pt x="119" y="122"/>
                  </a:cubicBezTo>
                  <a:close/>
                  <a:moveTo>
                    <a:pt x="261" y="102"/>
                  </a:moveTo>
                  <a:cubicBezTo>
                    <a:pt x="227" y="157"/>
                    <a:pt x="227" y="157"/>
                    <a:pt x="227" y="157"/>
                  </a:cubicBezTo>
                  <a:cubicBezTo>
                    <a:pt x="222" y="164"/>
                    <a:pt x="215" y="164"/>
                    <a:pt x="211" y="157"/>
                  </a:cubicBezTo>
                  <a:cubicBezTo>
                    <a:pt x="177" y="102"/>
                    <a:pt x="177" y="102"/>
                    <a:pt x="177" y="102"/>
                  </a:cubicBezTo>
                  <a:cubicBezTo>
                    <a:pt x="172" y="95"/>
                    <a:pt x="175" y="87"/>
                    <a:pt x="183" y="85"/>
                  </a:cubicBezTo>
                  <a:cubicBezTo>
                    <a:pt x="183" y="85"/>
                    <a:pt x="201" y="80"/>
                    <a:pt x="219" y="80"/>
                  </a:cubicBezTo>
                  <a:cubicBezTo>
                    <a:pt x="236" y="80"/>
                    <a:pt x="254" y="85"/>
                    <a:pt x="254" y="85"/>
                  </a:cubicBezTo>
                  <a:cubicBezTo>
                    <a:pt x="262" y="87"/>
                    <a:pt x="265" y="95"/>
                    <a:pt x="261" y="102"/>
                  </a:cubicBezTo>
                  <a:close/>
                  <a:moveTo>
                    <a:pt x="319" y="121"/>
                  </a:moveTo>
                  <a:cubicBezTo>
                    <a:pt x="332" y="133"/>
                    <a:pt x="341" y="149"/>
                    <a:pt x="341" y="149"/>
                  </a:cubicBezTo>
                  <a:cubicBezTo>
                    <a:pt x="345" y="156"/>
                    <a:pt x="342" y="164"/>
                    <a:pt x="334" y="166"/>
                  </a:cubicBezTo>
                  <a:cubicBezTo>
                    <a:pt x="270" y="181"/>
                    <a:pt x="270" y="181"/>
                    <a:pt x="270" y="181"/>
                  </a:cubicBezTo>
                  <a:cubicBezTo>
                    <a:pt x="262" y="183"/>
                    <a:pt x="257" y="178"/>
                    <a:pt x="259" y="170"/>
                  </a:cubicBezTo>
                  <a:cubicBezTo>
                    <a:pt x="274" y="106"/>
                    <a:pt x="274" y="106"/>
                    <a:pt x="274" y="106"/>
                  </a:cubicBezTo>
                  <a:cubicBezTo>
                    <a:pt x="276" y="98"/>
                    <a:pt x="283" y="95"/>
                    <a:pt x="290" y="99"/>
                  </a:cubicBezTo>
                  <a:cubicBezTo>
                    <a:pt x="290" y="99"/>
                    <a:pt x="307" y="108"/>
                    <a:pt x="319" y="121"/>
                  </a:cubicBezTo>
                  <a:close/>
                </a:path>
              </a:pathLst>
            </a:custGeom>
            <a:solidFill>
              <a:srgbClr val="FFB900"/>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5" name="Freeform 8"/>
            <p:cNvSpPr>
              <a:spLocks/>
            </p:cNvSpPr>
            <p:nvPr/>
          </p:nvSpPr>
          <p:spPr bwMode="auto">
            <a:xfrm>
              <a:off x="8040688" y="7580313"/>
              <a:ext cx="2109787" cy="2235200"/>
            </a:xfrm>
            <a:custGeom>
              <a:avLst/>
              <a:gdLst>
                <a:gd name="T0" fmla="*/ 516 w 601"/>
                <a:gd name="T1" fmla="*/ 0 h 635"/>
                <a:gd name="T2" fmla="*/ 296 w 601"/>
                <a:gd name="T3" fmla="*/ 208 h 635"/>
                <a:gd name="T4" fmla="*/ 220 w 601"/>
                <a:gd name="T5" fmla="*/ 195 h 635"/>
                <a:gd name="T6" fmla="*/ 0 w 601"/>
                <a:gd name="T7" fmla="*/ 415 h 635"/>
                <a:gd name="T8" fmla="*/ 220 w 601"/>
                <a:gd name="T9" fmla="*/ 635 h 635"/>
                <a:gd name="T10" fmla="*/ 601 w 601"/>
                <a:gd name="T11" fmla="*/ 635 h 635"/>
                <a:gd name="T12" fmla="*/ 601 w 601"/>
                <a:gd name="T13" fmla="*/ 17 h 635"/>
                <a:gd name="T14" fmla="*/ 516 w 601"/>
                <a:gd name="T15" fmla="*/ 0 h 6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1" h="635">
                  <a:moveTo>
                    <a:pt x="516" y="0"/>
                  </a:moveTo>
                  <a:cubicBezTo>
                    <a:pt x="398" y="0"/>
                    <a:pt x="302" y="92"/>
                    <a:pt x="296" y="208"/>
                  </a:cubicBezTo>
                  <a:cubicBezTo>
                    <a:pt x="272" y="200"/>
                    <a:pt x="247" y="195"/>
                    <a:pt x="220" y="195"/>
                  </a:cubicBezTo>
                  <a:cubicBezTo>
                    <a:pt x="99" y="195"/>
                    <a:pt x="0" y="293"/>
                    <a:pt x="0" y="415"/>
                  </a:cubicBezTo>
                  <a:cubicBezTo>
                    <a:pt x="0" y="536"/>
                    <a:pt x="99" y="635"/>
                    <a:pt x="220" y="635"/>
                  </a:cubicBezTo>
                  <a:cubicBezTo>
                    <a:pt x="601" y="635"/>
                    <a:pt x="601" y="635"/>
                    <a:pt x="601" y="635"/>
                  </a:cubicBezTo>
                  <a:cubicBezTo>
                    <a:pt x="601" y="17"/>
                    <a:pt x="601" y="17"/>
                    <a:pt x="601" y="17"/>
                  </a:cubicBezTo>
                  <a:cubicBezTo>
                    <a:pt x="575" y="6"/>
                    <a:pt x="546" y="0"/>
                    <a:pt x="51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6" name="Freeform 9"/>
            <p:cNvSpPr>
              <a:spLocks/>
            </p:cNvSpPr>
            <p:nvPr/>
          </p:nvSpPr>
          <p:spPr bwMode="auto">
            <a:xfrm>
              <a:off x="12195175" y="7151688"/>
              <a:ext cx="2590800" cy="2663825"/>
            </a:xfrm>
            <a:custGeom>
              <a:avLst/>
              <a:gdLst>
                <a:gd name="T0" fmla="*/ 738 w 738"/>
                <a:gd name="T1" fmla="*/ 537 h 757"/>
                <a:gd name="T2" fmla="*/ 518 w 738"/>
                <a:gd name="T3" fmla="*/ 317 h 757"/>
                <a:gd name="T4" fmla="*/ 495 w 738"/>
                <a:gd name="T5" fmla="*/ 318 h 757"/>
                <a:gd name="T6" fmla="*/ 518 w 738"/>
                <a:gd name="T7" fmla="*/ 221 h 757"/>
                <a:gd name="T8" fmla="*/ 297 w 738"/>
                <a:gd name="T9" fmla="*/ 0 h 757"/>
                <a:gd name="T10" fmla="*/ 79 w 738"/>
                <a:gd name="T11" fmla="*/ 194 h 757"/>
                <a:gd name="T12" fmla="*/ 0 w 738"/>
                <a:gd name="T13" fmla="*/ 139 h 757"/>
                <a:gd name="T14" fmla="*/ 0 w 738"/>
                <a:gd name="T15" fmla="*/ 757 h 757"/>
                <a:gd name="T16" fmla="*/ 518 w 738"/>
                <a:gd name="T17" fmla="*/ 757 h 757"/>
                <a:gd name="T18" fmla="*/ 738 w 738"/>
                <a:gd name="T19" fmla="*/ 537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8" h="757">
                  <a:moveTo>
                    <a:pt x="738" y="537"/>
                  </a:moveTo>
                  <a:cubicBezTo>
                    <a:pt x="738" y="415"/>
                    <a:pt x="639" y="317"/>
                    <a:pt x="518" y="317"/>
                  </a:cubicBezTo>
                  <a:cubicBezTo>
                    <a:pt x="510" y="317"/>
                    <a:pt x="502" y="317"/>
                    <a:pt x="495" y="318"/>
                  </a:cubicBezTo>
                  <a:cubicBezTo>
                    <a:pt x="509" y="289"/>
                    <a:pt x="518" y="256"/>
                    <a:pt x="518" y="221"/>
                  </a:cubicBezTo>
                  <a:cubicBezTo>
                    <a:pt x="518" y="99"/>
                    <a:pt x="419" y="0"/>
                    <a:pt x="297" y="0"/>
                  </a:cubicBezTo>
                  <a:cubicBezTo>
                    <a:pt x="185" y="0"/>
                    <a:pt x="92" y="85"/>
                    <a:pt x="79" y="194"/>
                  </a:cubicBezTo>
                  <a:cubicBezTo>
                    <a:pt x="57" y="171"/>
                    <a:pt x="31" y="151"/>
                    <a:pt x="0" y="139"/>
                  </a:cubicBezTo>
                  <a:cubicBezTo>
                    <a:pt x="0" y="757"/>
                    <a:pt x="0" y="757"/>
                    <a:pt x="0" y="757"/>
                  </a:cubicBezTo>
                  <a:cubicBezTo>
                    <a:pt x="518" y="757"/>
                    <a:pt x="518" y="757"/>
                    <a:pt x="518" y="757"/>
                  </a:cubicBezTo>
                  <a:cubicBezTo>
                    <a:pt x="639" y="757"/>
                    <a:pt x="738" y="658"/>
                    <a:pt x="738" y="53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grpSp>
      <p:sp>
        <p:nvSpPr>
          <p:cNvPr id="237" name="Freeform 42"/>
          <p:cNvSpPr>
            <a:spLocks/>
          </p:cNvSpPr>
          <p:nvPr/>
        </p:nvSpPr>
        <p:spPr bwMode="auto">
          <a:xfrm>
            <a:off x="8545302" y="1456607"/>
            <a:ext cx="1376370" cy="823852"/>
          </a:xfrm>
          <a:custGeom>
            <a:avLst/>
            <a:gdLst>
              <a:gd name="T0" fmla="*/ 218 w 242"/>
              <a:gd name="T1" fmla="*/ 72 h 145"/>
              <a:gd name="T2" fmla="*/ 178 w 242"/>
              <a:gd name="T3" fmla="*/ 41 h 145"/>
              <a:gd name="T4" fmla="*/ 178 w 242"/>
              <a:gd name="T5" fmla="*/ 41 h 145"/>
              <a:gd name="T6" fmla="*/ 178 w 242"/>
              <a:gd name="T7" fmla="*/ 41 h 145"/>
              <a:gd name="T8" fmla="*/ 137 w 242"/>
              <a:gd name="T9" fmla="*/ 0 h 145"/>
              <a:gd name="T10" fmla="*/ 100 w 242"/>
              <a:gd name="T11" fmla="*/ 21 h 145"/>
              <a:gd name="T12" fmla="*/ 87 w 242"/>
              <a:gd name="T13" fmla="*/ 19 h 145"/>
              <a:gd name="T14" fmla="*/ 49 w 242"/>
              <a:gd name="T15" fmla="*/ 58 h 145"/>
              <a:gd name="T16" fmla="*/ 49 w 242"/>
              <a:gd name="T17" fmla="*/ 58 h 145"/>
              <a:gd name="T18" fmla="*/ 44 w 242"/>
              <a:gd name="T19" fmla="*/ 58 h 145"/>
              <a:gd name="T20" fmla="*/ 0 w 242"/>
              <a:gd name="T21" fmla="*/ 101 h 145"/>
              <a:gd name="T22" fmla="*/ 44 w 242"/>
              <a:gd name="T23" fmla="*/ 145 h 145"/>
              <a:gd name="T24" fmla="*/ 204 w 242"/>
              <a:gd name="T25" fmla="*/ 145 h 145"/>
              <a:gd name="T26" fmla="*/ 242 w 242"/>
              <a:gd name="T27" fmla="*/ 107 h 145"/>
              <a:gd name="T28" fmla="*/ 218 w 242"/>
              <a:gd name="T29" fmla="*/ 7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2" h="145">
                <a:moveTo>
                  <a:pt x="218" y="72"/>
                </a:moveTo>
                <a:cubicBezTo>
                  <a:pt x="213" y="54"/>
                  <a:pt x="197" y="41"/>
                  <a:pt x="178" y="41"/>
                </a:cubicBezTo>
                <a:cubicBezTo>
                  <a:pt x="178" y="41"/>
                  <a:pt x="178" y="41"/>
                  <a:pt x="178" y="41"/>
                </a:cubicBezTo>
                <a:cubicBezTo>
                  <a:pt x="178" y="41"/>
                  <a:pt x="178" y="41"/>
                  <a:pt x="178" y="41"/>
                </a:cubicBezTo>
                <a:cubicBezTo>
                  <a:pt x="178" y="18"/>
                  <a:pt x="159" y="0"/>
                  <a:pt x="137" y="0"/>
                </a:cubicBezTo>
                <a:cubicBezTo>
                  <a:pt x="121" y="0"/>
                  <a:pt x="107" y="8"/>
                  <a:pt x="100" y="21"/>
                </a:cubicBezTo>
                <a:cubicBezTo>
                  <a:pt x="96" y="20"/>
                  <a:pt x="92" y="19"/>
                  <a:pt x="87" y="19"/>
                </a:cubicBezTo>
                <a:cubicBezTo>
                  <a:pt x="66" y="19"/>
                  <a:pt x="49" y="36"/>
                  <a:pt x="49" y="58"/>
                </a:cubicBezTo>
                <a:cubicBezTo>
                  <a:pt x="49" y="58"/>
                  <a:pt x="49" y="58"/>
                  <a:pt x="49" y="58"/>
                </a:cubicBezTo>
                <a:cubicBezTo>
                  <a:pt x="47" y="58"/>
                  <a:pt x="45" y="58"/>
                  <a:pt x="44" y="58"/>
                </a:cubicBezTo>
                <a:cubicBezTo>
                  <a:pt x="19" y="58"/>
                  <a:pt x="0" y="77"/>
                  <a:pt x="0" y="101"/>
                </a:cubicBezTo>
                <a:cubicBezTo>
                  <a:pt x="0" y="125"/>
                  <a:pt x="19" y="145"/>
                  <a:pt x="44" y="145"/>
                </a:cubicBezTo>
                <a:cubicBezTo>
                  <a:pt x="204" y="145"/>
                  <a:pt x="204" y="145"/>
                  <a:pt x="204" y="145"/>
                </a:cubicBezTo>
                <a:cubicBezTo>
                  <a:pt x="225" y="145"/>
                  <a:pt x="242" y="128"/>
                  <a:pt x="242" y="107"/>
                </a:cubicBezTo>
                <a:cubicBezTo>
                  <a:pt x="242" y="91"/>
                  <a:pt x="232" y="78"/>
                  <a:pt x="218" y="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
        <p:nvSpPr>
          <p:cNvPr id="238" name="Freeform 237"/>
          <p:cNvSpPr>
            <a:spLocks/>
          </p:cNvSpPr>
          <p:nvPr/>
        </p:nvSpPr>
        <p:spPr bwMode="auto">
          <a:xfrm flipH="1">
            <a:off x="7394551" y="2280459"/>
            <a:ext cx="717132" cy="291498"/>
          </a:xfrm>
          <a:custGeom>
            <a:avLst/>
            <a:gdLst>
              <a:gd name="T0" fmla="*/ 621 w 696"/>
              <a:gd name="T1" fmla="*/ 132 h 281"/>
              <a:gd name="T2" fmla="*/ 609 w 696"/>
              <a:gd name="T3" fmla="*/ 133 h 281"/>
              <a:gd name="T4" fmla="*/ 469 w 696"/>
              <a:gd name="T5" fmla="*/ 0 h 281"/>
              <a:gd name="T6" fmla="*/ 333 w 696"/>
              <a:gd name="T7" fmla="*/ 104 h 281"/>
              <a:gd name="T8" fmla="*/ 258 w 696"/>
              <a:gd name="T9" fmla="*/ 73 h 281"/>
              <a:gd name="T10" fmla="*/ 155 w 696"/>
              <a:gd name="T11" fmla="*/ 167 h 281"/>
              <a:gd name="T12" fmla="*/ 105 w 696"/>
              <a:gd name="T13" fmla="*/ 190 h 281"/>
              <a:gd name="T14" fmla="*/ 58 w 696"/>
              <a:gd name="T15" fmla="*/ 166 h 281"/>
              <a:gd name="T16" fmla="*/ 0 w 696"/>
              <a:gd name="T17" fmla="*/ 224 h 281"/>
              <a:gd name="T18" fmla="*/ 58 w 696"/>
              <a:gd name="T19" fmla="*/ 281 h 281"/>
              <a:gd name="T20" fmla="*/ 74 w 696"/>
              <a:gd name="T21" fmla="*/ 281 h 281"/>
              <a:gd name="T22" fmla="*/ 264 w 696"/>
              <a:gd name="T23" fmla="*/ 281 h 281"/>
              <a:gd name="T24" fmla="*/ 370 w 696"/>
              <a:gd name="T25" fmla="*/ 281 h 281"/>
              <a:gd name="T26" fmla="*/ 626 w 696"/>
              <a:gd name="T27" fmla="*/ 281 h 281"/>
              <a:gd name="T28" fmla="*/ 626 w 696"/>
              <a:gd name="T29" fmla="*/ 281 h 281"/>
              <a:gd name="T30" fmla="*/ 696 w 696"/>
              <a:gd name="T31" fmla="*/ 207 h 281"/>
              <a:gd name="T32" fmla="*/ 621 w 696"/>
              <a:gd name="T33" fmla="*/ 132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96" h="281">
                <a:moveTo>
                  <a:pt x="621" y="132"/>
                </a:moveTo>
                <a:cubicBezTo>
                  <a:pt x="617" y="132"/>
                  <a:pt x="613" y="133"/>
                  <a:pt x="609" y="133"/>
                </a:cubicBezTo>
                <a:cubicBezTo>
                  <a:pt x="606" y="59"/>
                  <a:pt x="544" y="0"/>
                  <a:pt x="469" y="0"/>
                </a:cubicBezTo>
                <a:cubicBezTo>
                  <a:pt x="403" y="0"/>
                  <a:pt x="349" y="44"/>
                  <a:pt x="333" y="104"/>
                </a:cubicBezTo>
                <a:cubicBezTo>
                  <a:pt x="314" y="85"/>
                  <a:pt x="287" y="73"/>
                  <a:pt x="258" y="73"/>
                </a:cubicBezTo>
                <a:cubicBezTo>
                  <a:pt x="204" y="73"/>
                  <a:pt x="160" y="114"/>
                  <a:pt x="155" y="167"/>
                </a:cubicBezTo>
                <a:cubicBezTo>
                  <a:pt x="136" y="170"/>
                  <a:pt x="119" y="178"/>
                  <a:pt x="105" y="190"/>
                </a:cubicBezTo>
                <a:cubicBezTo>
                  <a:pt x="95" y="175"/>
                  <a:pt x="78" y="166"/>
                  <a:pt x="58" y="166"/>
                </a:cubicBezTo>
                <a:cubicBezTo>
                  <a:pt x="26" y="166"/>
                  <a:pt x="0" y="192"/>
                  <a:pt x="0" y="224"/>
                </a:cubicBezTo>
                <a:cubicBezTo>
                  <a:pt x="0" y="256"/>
                  <a:pt x="26" y="281"/>
                  <a:pt x="58" y="281"/>
                </a:cubicBezTo>
                <a:cubicBezTo>
                  <a:pt x="74" y="281"/>
                  <a:pt x="74" y="281"/>
                  <a:pt x="74" y="281"/>
                </a:cubicBezTo>
                <a:cubicBezTo>
                  <a:pt x="264" y="281"/>
                  <a:pt x="264" y="281"/>
                  <a:pt x="264" y="281"/>
                </a:cubicBezTo>
                <a:cubicBezTo>
                  <a:pt x="370" y="281"/>
                  <a:pt x="370" y="281"/>
                  <a:pt x="370" y="281"/>
                </a:cubicBezTo>
                <a:cubicBezTo>
                  <a:pt x="626" y="281"/>
                  <a:pt x="626" y="281"/>
                  <a:pt x="626" y="281"/>
                </a:cubicBezTo>
                <a:cubicBezTo>
                  <a:pt x="626" y="281"/>
                  <a:pt x="626" y="281"/>
                  <a:pt x="626" y="281"/>
                </a:cubicBezTo>
                <a:cubicBezTo>
                  <a:pt x="665" y="279"/>
                  <a:pt x="696" y="247"/>
                  <a:pt x="696" y="207"/>
                </a:cubicBezTo>
                <a:cubicBezTo>
                  <a:pt x="696" y="166"/>
                  <a:pt x="662" y="132"/>
                  <a:pt x="621" y="132"/>
                </a:cubicBezTo>
                <a:close/>
              </a:path>
            </a:pathLst>
          </a:custGeom>
          <a:solidFill>
            <a:srgbClr val="FFFFFF"/>
          </a:solidFill>
          <a:ln>
            <a:noFill/>
          </a:ln>
        </p:spPr>
        <p:txBody>
          <a:bodyPr vert="horz" wrap="square" lIns="89642" tIns="44821" rIns="89642" bIns="44821"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UI"/>
              <a:ea typeface="+mn-ea"/>
              <a:cs typeface="+mn-cs"/>
            </a:endParaRPr>
          </a:p>
        </p:txBody>
      </p:sp>
    </p:spTree>
    <p:extLst>
      <p:ext uri="{BB962C8B-B14F-4D97-AF65-F5344CB8AC3E}">
        <p14:creationId xmlns:p14="http://schemas.microsoft.com/office/powerpoint/2010/main" val="20289890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168544371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Title &amp; Subtite_only">
    <p:spTree>
      <p:nvGrpSpPr>
        <p:cNvPr id="1" name=""/>
        <p:cNvGrpSpPr/>
        <p:nvPr/>
      </p:nvGrpSpPr>
      <p:grpSpPr>
        <a:xfrm>
          <a:off x="0" y="0"/>
          <a:ext cx="0" cy="0"/>
          <a:chOff x="0" y="0"/>
          <a:chExt cx="0" cy="0"/>
        </a:xfrm>
      </p:grpSpPr>
      <p:sp>
        <p:nvSpPr>
          <p:cNvPr id="6" name="Title 5"/>
          <p:cNvSpPr>
            <a:spLocks noGrp="1"/>
          </p:cNvSpPr>
          <p:nvPr>
            <p:ph type="title"/>
          </p:nvPr>
        </p:nvSpPr>
        <p:spPr>
          <a:xfrm>
            <a:off x="269241" y="289515"/>
            <a:ext cx="11655079" cy="899665"/>
          </a:xfrm>
        </p:spPr>
        <p:txBody>
          <a:bodyPr/>
          <a:lstStyle/>
          <a:p>
            <a:r>
              <a:rPr lang="en-US"/>
              <a:t>Click to edit Master title style</a:t>
            </a:r>
          </a:p>
        </p:txBody>
      </p:sp>
      <p:sp>
        <p:nvSpPr>
          <p:cNvPr id="8" name="Text Placeholder 3">
            <a:extLst>
              <a:ext uri="{FF2B5EF4-FFF2-40B4-BE49-F238E27FC236}">
                <a16:creationId xmlns:a16="http://schemas.microsoft.com/office/drawing/2014/main" id="{95C5D75B-116F-CB42-AEE3-B7299022AF55}"/>
              </a:ext>
            </a:extLst>
          </p:cNvPr>
          <p:cNvSpPr>
            <a:spLocks noGrp="1"/>
          </p:cNvSpPr>
          <p:nvPr>
            <p:ph type="body" sz="quarter" idx="11" hasCustomPrompt="1"/>
          </p:nvPr>
        </p:nvSpPr>
        <p:spPr>
          <a:xfrm>
            <a:off x="269242" y="1042589"/>
            <a:ext cx="11653523" cy="506972"/>
          </a:xfrm>
        </p:spPr>
        <p:txBody>
          <a:bodyPr/>
          <a:lstStyle>
            <a:lvl1pPr marL="0" indent="0">
              <a:buNone/>
              <a:defRPr>
                <a:latin typeface="+mn-lt"/>
              </a:defRPr>
            </a:lvl1pPr>
            <a:lvl2pPr marL="336006" indent="0">
              <a:buNone/>
              <a:defRPr>
                <a:latin typeface="+mn-lt"/>
              </a:defRPr>
            </a:lvl2pPr>
            <a:lvl3pPr>
              <a:defRPr>
                <a:latin typeface="+mn-lt"/>
              </a:defRPr>
            </a:lvl3pPr>
            <a:lvl4pPr>
              <a:defRPr>
                <a:latin typeface="+mn-lt"/>
              </a:defRPr>
            </a:lvl4pPr>
            <a:lvl5pPr>
              <a:defRPr>
                <a:latin typeface="+mn-lt"/>
              </a:defRPr>
            </a:lvl5pPr>
          </a:lstStyle>
          <a:p>
            <a:pPr lvl="0"/>
            <a:r>
              <a:rPr lang="en-US"/>
              <a:t>Subtitle</a:t>
            </a:r>
          </a:p>
        </p:txBody>
      </p:sp>
    </p:spTree>
    <p:extLst>
      <p:ext uri="{BB962C8B-B14F-4D97-AF65-F5344CB8AC3E}">
        <p14:creationId xmlns:p14="http://schemas.microsoft.com/office/powerpoint/2010/main" val="1820621537"/>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rgbClr val="000000"/>
                </a:solidFill>
              </a:defRPr>
            </a:lvl1pPr>
          </a:lstStyle>
          <a:p>
            <a:r>
              <a:rPr lang="en-US" dirty="0"/>
              <a:t>Microsoft 365</a:t>
            </a:r>
            <a:br>
              <a:rPr lang="en-US" dirty="0"/>
            </a:br>
            <a:r>
              <a:rPr lang="en-US" dirty="0"/>
              <a:t>title or event name</a:t>
            </a:r>
          </a:p>
        </p:txBody>
      </p:sp>
      <p:sp>
        <p:nvSpPr>
          <p:cNvPr id="5" name="Text Placeholder 4"/>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rgbClr val="000000"/>
                </a:solidFill>
                <a:latin typeface="+mn-lt"/>
              </a:defRPr>
            </a:lvl1pPr>
          </a:lstStyle>
          <a:p>
            <a:pPr lvl="0"/>
            <a:r>
              <a:rPr lang="en-US" dirty="0"/>
              <a:t>Author name</a:t>
            </a:r>
          </a:p>
          <a:p>
            <a:pPr lvl="0"/>
            <a:r>
              <a:rPr lang="en-US" dirty="0"/>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9544" y="437137"/>
            <a:ext cx="896425" cy="190218"/>
          </a:xfrm>
          <a:prstGeom prst="rect">
            <a:avLst/>
          </a:prstGeom>
        </p:spPr>
      </p:pic>
    </p:spTree>
    <p:extLst>
      <p:ext uri="{BB962C8B-B14F-4D97-AF65-F5344CB8AC3E}">
        <p14:creationId xmlns:p14="http://schemas.microsoft.com/office/powerpoint/2010/main" val="1635047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slide blue">
    <p:bg>
      <p:bgPr>
        <a:solidFill>
          <a:srgbClr val="0278D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A1BD43-4947-4C7D-B1C8-B6C8FC3789B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
        <p:nvSpPr>
          <p:cNvPr id="5" name="Title 1">
            <a:extLst>
              <a:ext uri="{FF2B5EF4-FFF2-40B4-BE49-F238E27FC236}">
                <a16:creationId xmlns:a16="http://schemas.microsoft.com/office/drawing/2014/main" id="{8E73B716-5AC1-4E6F-99C0-F195B0C5870F}"/>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6" name="Text Placeholder 4">
            <a:extLst>
              <a:ext uri="{FF2B5EF4-FFF2-40B4-BE49-F238E27FC236}">
                <a16:creationId xmlns:a16="http://schemas.microsoft.com/office/drawing/2014/main" id="{E78FD896-9F6B-4251-9F12-35FEF1AF740F}"/>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29144821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C516C0-A64A-4D2D-8FC8-C6BF72C6ACFB}"/>
              </a:ext>
            </a:extLst>
          </p:cNvPr>
          <p:cNvPicPr>
            <a:picLocks noChangeAspect="1"/>
          </p:cNvPicPr>
          <p:nvPr userDrawn="1"/>
        </p:nvPicPr>
        <p:blipFill rotWithShape="1">
          <a:blip r:embed="rId2"/>
          <a:srcRect t="15724" r="10278" b="9784"/>
          <a:stretch/>
        </p:blipFill>
        <p:spPr>
          <a:xfrm flipH="1">
            <a:off x="0" y="0"/>
            <a:ext cx="12389526"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37976741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2_Title slide photo">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E83E7F-50B6-49CF-B680-1F1D24FCBF1C}"/>
              </a:ext>
            </a:extLst>
          </p:cNvPr>
          <p:cNvPicPr>
            <a:picLocks noChangeAspect="1"/>
          </p:cNvPicPr>
          <p:nvPr userDrawn="1"/>
        </p:nvPicPr>
        <p:blipFill rotWithShape="1">
          <a:blip r:embed="rId2"/>
          <a:srcRect t="10885" b="5701"/>
          <a:stretch/>
        </p:blipFill>
        <p:spPr>
          <a:xfrm>
            <a:off x="1" y="0"/>
            <a:ext cx="12389529"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3"/>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77645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pic>
        <p:nvPicPr>
          <p:cNvPr id="7" name="Picture 6" descr="A person sitting at a table using a computer&#10;&#10;Description generated with very high confidence">
            <a:extLst>
              <a:ext uri="{FF2B5EF4-FFF2-40B4-BE49-F238E27FC236}">
                <a16:creationId xmlns:a16="http://schemas.microsoft.com/office/drawing/2014/main" id="{7CE1EAA1-C3EB-46F4-8FA6-CA56B5C01AA7}"/>
              </a:ext>
            </a:extLst>
          </p:cNvPr>
          <p:cNvPicPr>
            <a:picLocks noChangeAspect="1"/>
          </p:cNvPicPr>
          <p:nvPr userDrawn="1"/>
        </p:nvPicPr>
        <p:blipFill rotWithShape="1">
          <a:blip r:embed="rId2"/>
          <a:srcRect r="5356" b="5369"/>
          <a:stretch/>
        </p:blipFill>
        <p:spPr>
          <a:xfrm>
            <a:off x="0" y="0"/>
            <a:ext cx="12192000" cy="6858000"/>
          </a:xfrm>
          <a:prstGeom prst="rect">
            <a:avLst/>
          </a:prstGeom>
        </p:spPr>
      </p:pic>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spTree>
    <p:extLst>
      <p:ext uri="{BB962C8B-B14F-4D97-AF65-F5344CB8AC3E}">
        <p14:creationId xmlns:p14="http://schemas.microsoft.com/office/powerpoint/2010/main" val="16070363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6918950D-BA52-4C37-9FC7-9B2441DABC4D}"/>
              </a:ext>
            </a:extLst>
          </p:cNvPr>
          <p:cNvSpPr>
            <a:spLocks noGrp="1"/>
          </p:cNvSpPr>
          <p:nvPr>
            <p:ph type="title" hasCustomPrompt="1"/>
          </p:nvPr>
        </p:nvSpPr>
        <p:spPr>
          <a:xfrm>
            <a:off x="429544" y="3029995"/>
            <a:ext cx="9401560" cy="1793104"/>
          </a:xfrm>
          <a:noFill/>
        </p:spPr>
        <p:txBody>
          <a:bodyPr lIns="0" tIns="0" rIns="0" bIns="182880" anchor="b" anchorCtr="0"/>
          <a:lstStyle>
            <a:lvl1pPr>
              <a:defRPr sz="5294" strike="noStrike" spc="-147" baseline="0">
                <a:solidFill>
                  <a:schemeClr val="bg2"/>
                </a:solidFill>
              </a:defRPr>
            </a:lvl1pPr>
          </a:lstStyle>
          <a:p>
            <a:r>
              <a:rPr lang="en-US" dirty="0"/>
              <a:t>Microsoft 365</a:t>
            </a:r>
            <a:br>
              <a:rPr lang="en-US" dirty="0"/>
            </a:br>
            <a:r>
              <a:rPr lang="en-US" dirty="0"/>
              <a:t>title or event name</a:t>
            </a:r>
          </a:p>
        </p:txBody>
      </p:sp>
      <p:sp>
        <p:nvSpPr>
          <p:cNvPr id="11" name="Text Placeholder 4">
            <a:extLst>
              <a:ext uri="{FF2B5EF4-FFF2-40B4-BE49-F238E27FC236}">
                <a16:creationId xmlns:a16="http://schemas.microsoft.com/office/drawing/2014/main" id="{4B7969DA-51E9-4FB3-BFCC-63C88E80862C}"/>
              </a:ext>
            </a:extLst>
          </p:cNvPr>
          <p:cNvSpPr>
            <a:spLocks noGrp="1"/>
          </p:cNvSpPr>
          <p:nvPr>
            <p:ph type="body" sz="quarter" idx="12" hasCustomPrompt="1"/>
          </p:nvPr>
        </p:nvSpPr>
        <p:spPr>
          <a:xfrm>
            <a:off x="426426" y="4838790"/>
            <a:ext cx="9401560" cy="945435"/>
          </a:xfrm>
          <a:noFill/>
        </p:spPr>
        <p:txBody>
          <a:bodyPr lIns="0" tIns="0" rIns="0" bIns="0">
            <a:noAutofit/>
          </a:bodyPr>
          <a:lstStyle>
            <a:lvl1pPr marL="0" indent="0">
              <a:lnSpc>
                <a:spcPct val="100000"/>
              </a:lnSpc>
              <a:spcBef>
                <a:spcPts val="0"/>
              </a:spcBef>
              <a:buNone/>
              <a:defRPr sz="1568" spc="0" baseline="0">
                <a:solidFill>
                  <a:schemeClr val="bg2"/>
                </a:solidFill>
                <a:latin typeface="+mn-lt"/>
              </a:defRPr>
            </a:lvl1pPr>
          </a:lstStyle>
          <a:p>
            <a:pPr lvl="0"/>
            <a:r>
              <a:rPr lang="en-US" dirty="0"/>
              <a:t>Author name</a:t>
            </a:r>
          </a:p>
          <a:p>
            <a:pPr lvl="0"/>
            <a:r>
              <a:rPr lang="en-US" dirty="0"/>
              <a:t>Date</a:t>
            </a:r>
          </a:p>
        </p:txBody>
      </p:sp>
      <p:pic>
        <p:nvPicPr>
          <p:cNvPr id="8" name="Picture 7">
            <a:extLst>
              <a:ext uri="{FF2B5EF4-FFF2-40B4-BE49-F238E27FC236}">
                <a16:creationId xmlns:a16="http://schemas.microsoft.com/office/drawing/2014/main" id="{A38A3BA8-4A25-4244-8DF2-90BA2D5EC2FF}"/>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16818917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6425" y="1202871"/>
            <a:ext cx="3632388" cy="1172553"/>
          </a:xfrm>
        </p:spPr>
        <p:txBody>
          <a:bodyPr lIns="0" tIns="0" rIns="0" bIns="0"/>
          <a:lstStyle>
            <a:lvl1pPr>
              <a:defRPr sz="1961" spc="0" baseline="0">
                <a:solidFill>
                  <a:srgbClr val="000000"/>
                </a:solidFill>
              </a:defRPr>
            </a:lvl1pPr>
          </a:lstStyle>
          <a:p>
            <a:r>
              <a:rPr lang="en-US" dirty="0"/>
              <a:t>Contents</a:t>
            </a:r>
          </a:p>
        </p:txBody>
      </p:sp>
      <p:sp>
        <p:nvSpPr>
          <p:cNvPr id="4" name="Text Placeholder 3"/>
          <p:cNvSpPr>
            <a:spLocks noGrp="1"/>
          </p:cNvSpPr>
          <p:nvPr>
            <p:ph type="body" sz="quarter" idx="10" hasCustomPrompt="1"/>
          </p:nvPr>
        </p:nvSpPr>
        <p:spPr>
          <a:xfrm>
            <a:off x="6212722" y="1202872"/>
            <a:ext cx="3618382" cy="3289228"/>
          </a:xfrm>
        </p:spPr>
        <p:txBody>
          <a:bodyPr wrap="square" lIns="0" tIns="0" rIns="0" bIns="0">
            <a:noAutofit/>
          </a:bodyPr>
          <a:lstStyle>
            <a:lvl1pPr marL="0" marR="0" indent="0" algn="l" defTabSz="507330" rtl="0" eaLnBrk="1" fontAlgn="auto" latinLnBrk="0" hangingPunct="1">
              <a:lnSpc>
                <a:spcPct val="100000"/>
              </a:lnSpc>
              <a:spcBef>
                <a:spcPts val="0"/>
              </a:spcBef>
              <a:spcAft>
                <a:spcPts val="490"/>
              </a:spcAft>
              <a:buClrTx/>
              <a:buSzPct val="90000"/>
              <a:buFont typeface="Wingdings" panose="05000000000000000000" pitchFamily="2" charset="2"/>
              <a:buNone/>
              <a:tabLst/>
              <a:defRPr sz="1961" spc="0" baseline="0">
                <a:solidFill>
                  <a:schemeClr val="accent1"/>
                </a:solidFill>
                <a:latin typeface="+mj-lt"/>
              </a:defRPr>
            </a:lvl1pPr>
            <a:lvl2pPr marL="224097" indent="0">
              <a:buNone/>
              <a:defRPr sz="1765"/>
            </a:lvl2pPr>
            <a:lvl3pPr marL="448193" indent="0">
              <a:buNone/>
              <a:defRPr sz="1765"/>
            </a:lvl3pPr>
            <a:lvl4pPr marL="672290" indent="0">
              <a:buNone/>
              <a:defRPr sz="1765"/>
            </a:lvl4pPr>
            <a:lvl5pPr marL="896386" indent="0">
              <a:buNone/>
              <a:defRPr sz="1765"/>
            </a:lvl5pPr>
          </a:lstStyle>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a:p>
            <a:pPr lvl="0"/>
            <a:r>
              <a:rPr lang="en-US" dirty="0"/>
              <a:t>##	Section title</a:t>
            </a:r>
          </a:p>
        </p:txBody>
      </p:sp>
    </p:spTree>
    <p:extLst>
      <p:ext uri="{BB962C8B-B14F-4D97-AF65-F5344CB8AC3E}">
        <p14:creationId xmlns:p14="http://schemas.microsoft.com/office/powerpoint/2010/main" val="4261429834"/>
      </p:ext>
    </p:extLst>
  </p:cSld>
  <p:clrMapOvr>
    <a:masterClrMapping/>
  </p:clrMapOvr>
  <p:transition>
    <p:fade/>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body slide">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8" y="2139702"/>
            <a:ext cx="11339774" cy="1223171"/>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rgbClr val="000000"/>
                </a:solidFill>
              </a:defRPr>
            </a:lvl2pPr>
            <a:lvl3pPr marL="448193" indent="0">
              <a:spcBef>
                <a:spcPts val="0"/>
              </a:spcBef>
              <a:spcAft>
                <a:spcPts val="1274"/>
              </a:spcAft>
              <a:buNone/>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Tree>
    <p:extLst>
      <p:ext uri="{BB962C8B-B14F-4D97-AF65-F5344CB8AC3E}">
        <p14:creationId xmlns:p14="http://schemas.microsoft.com/office/powerpoint/2010/main" val="78740142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1104" y="3877271"/>
            <a:ext cx="6273418" cy="1794661"/>
          </a:xfrm>
          <a:noFill/>
        </p:spPr>
        <p:txBody>
          <a:bodyPr lIns="146304" tIns="109728" rIns="146304" bIns="109728">
            <a:noAutofit/>
          </a:bodyPr>
          <a:lstStyle>
            <a:lvl1pPr marL="0" indent="0">
              <a:spcBef>
                <a:spcPts val="0"/>
              </a:spcBef>
              <a:buNone/>
              <a:defRPr sz="3137" spc="0" baseline="0">
                <a:gradFill>
                  <a:gsLst>
                    <a:gs pos="0">
                      <a:schemeClr val="tx1"/>
                    </a:gs>
                    <a:gs pos="100000">
                      <a:schemeClr val="tx1"/>
                    </a:gs>
                  </a:gsLst>
                  <a:lin ang="5400000" scaled="0"/>
                </a:gradFill>
                <a:latin typeface="+mj-lt"/>
              </a:defRPr>
            </a:lvl1pPr>
          </a:lstStyle>
          <a:p>
            <a:pPr lvl="0"/>
            <a:r>
              <a:rPr lang="en-US"/>
              <a:t>Speaker Name</a:t>
            </a:r>
          </a:p>
        </p:txBody>
      </p:sp>
      <p:sp>
        <p:nvSpPr>
          <p:cNvPr id="9" name="Title 1"/>
          <p:cNvSpPr>
            <a:spLocks noGrp="1"/>
          </p:cNvSpPr>
          <p:nvPr>
            <p:ph type="title" hasCustomPrompt="1"/>
          </p:nvPr>
        </p:nvSpPr>
        <p:spPr>
          <a:xfrm>
            <a:off x="269302" y="2075840"/>
            <a:ext cx="8067760" cy="1801436"/>
          </a:xfrm>
          <a:noFill/>
        </p:spPr>
        <p:txBody>
          <a:bodyPr lIns="146304" tIns="91440" rIns="146304" bIns="91440" anchor="t" anchorCtr="0"/>
          <a:lstStyle>
            <a:lvl1pPr>
              <a:defRPr sz="5294" spc="-98" baseline="0">
                <a:gradFill>
                  <a:gsLst>
                    <a:gs pos="3333">
                      <a:schemeClr val="tx2"/>
                    </a:gs>
                    <a:gs pos="39000">
                      <a:schemeClr val="tx2"/>
                    </a:gs>
                  </a:gsLst>
                  <a:lin ang="5400000" scaled="0"/>
                </a:gradFill>
              </a:defRPr>
            </a:lvl1pPr>
          </a:lstStyle>
          <a:p>
            <a:r>
              <a:rPr lang="en-US"/>
              <a:t>Presentation title</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48585" y="6003481"/>
            <a:ext cx="1792850" cy="384107"/>
          </a:xfrm>
          <a:prstGeom prst="rect">
            <a:avLst/>
          </a:prstGeom>
        </p:spPr>
      </p:pic>
    </p:spTree>
    <p:extLst>
      <p:ext uri="{BB962C8B-B14F-4D97-AF65-F5344CB8AC3E}">
        <p14:creationId xmlns:p14="http://schemas.microsoft.com/office/powerpoint/2010/main" val="21822204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body slide (with bullets)">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0A83EF54-F800-4521-AA68-2B27B0B561A2}"/>
              </a:ext>
            </a:extLst>
          </p:cNvPr>
          <p:cNvSpPr>
            <a:spLocks noGrp="1"/>
          </p:cNvSpPr>
          <p:nvPr>
            <p:ph type="body" sz="quarter" idx="10" hasCustomPrompt="1"/>
          </p:nvPr>
        </p:nvSpPr>
        <p:spPr>
          <a:xfrm>
            <a:off x="437319" y="2141394"/>
            <a:ext cx="11339774" cy="1223171"/>
          </a:xfrm>
        </p:spPr>
        <p:txBody>
          <a:bodyPr wrap="square" lIns="0" tIns="0" rIns="0" bIns="0">
            <a:spAutoFit/>
          </a:bodyPr>
          <a:lstStyle>
            <a:lvl1pPr marL="268916" indent="-268916">
              <a:lnSpc>
                <a:spcPct val="90000"/>
              </a:lnSpc>
              <a:spcBef>
                <a:spcPts val="0"/>
              </a:spcBef>
              <a:spcAft>
                <a:spcPts val="1274"/>
              </a:spcAft>
              <a:buClr>
                <a:srgbClr val="000000"/>
              </a:buClr>
              <a:buSzPct val="77000"/>
              <a:buFont typeface="Arial" panose="020B0604020202020204" pitchFamily="34" charset="0"/>
              <a:buChar char="•"/>
              <a:defRPr sz="2549" b="0" i="0">
                <a:solidFill>
                  <a:srgbClr val="000000"/>
                </a:solidFill>
                <a:latin typeface="+mn-lt"/>
              </a:defRPr>
            </a:lvl1pPr>
            <a:lvl2pPr marL="537832" indent="-224097">
              <a:lnSpc>
                <a:spcPct val="90000"/>
              </a:lnSpc>
              <a:spcBef>
                <a:spcPts val="0"/>
              </a:spcBef>
              <a:spcAft>
                <a:spcPts val="1274"/>
              </a:spcAft>
              <a:buClr>
                <a:srgbClr val="000000"/>
              </a:buClr>
              <a:buSzPct val="77000"/>
              <a:buFont typeface="Arial" panose="020B0604020202020204" pitchFamily="34" charset="0"/>
              <a:buChar char="•"/>
              <a:defRPr sz="1961">
                <a:solidFill>
                  <a:srgbClr val="000000"/>
                </a:solidFill>
              </a:defRPr>
            </a:lvl2pPr>
            <a:lvl3pPr marL="806748" indent="-224097">
              <a:spcBef>
                <a:spcPts val="0"/>
              </a:spcBef>
              <a:spcAft>
                <a:spcPts val="1274"/>
              </a:spcAft>
              <a:buClr>
                <a:srgbClr val="000000"/>
              </a:buClr>
              <a:buSzPct val="77000"/>
              <a:buFont typeface="Arial" panose="020B0604020202020204" pitchFamily="34" charset="0"/>
              <a:buChar char="•"/>
              <a:defRPr sz="1961">
                <a:solidFill>
                  <a:srgbClr val="000000"/>
                </a:solidFill>
              </a:defRPr>
            </a:lvl3pPr>
            <a:lvl4pPr marL="672290" indent="0">
              <a:spcBef>
                <a:spcPts val="0"/>
              </a:spcBef>
              <a:spcAft>
                <a:spcPts val="1274"/>
              </a:spcAft>
              <a:buNone/>
              <a:defRPr sz="1961"/>
            </a:lvl4pPr>
            <a:lvl5pPr marL="896386" indent="0">
              <a:buNone/>
              <a:defRPr/>
            </a:lvl5pPr>
          </a:lstStyle>
          <a:p>
            <a:pPr lvl="0"/>
            <a:r>
              <a:rPr lang="en-US" dirty="0"/>
              <a:t>First level Segoe UI 26pt</a:t>
            </a:r>
          </a:p>
          <a:p>
            <a:pPr lvl="1"/>
            <a:r>
              <a:rPr lang="en-US" dirty="0"/>
              <a:t>Second level Segoe UI 20pt</a:t>
            </a:r>
          </a:p>
          <a:p>
            <a:pPr lvl="2"/>
            <a:r>
              <a:rPr lang="en-US" dirty="0"/>
              <a:t>Third level Segoe UI 20pt</a:t>
            </a:r>
          </a:p>
        </p:txBody>
      </p:sp>
      <p:sp>
        <p:nvSpPr>
          <p:cNvPr id="14" name="Title Placeholder 1">
            <a:extLst>
              <a:ext uri="{FF2B5EF4-FFF2-40B4-BE49-F238E27FC236}">
                <a16:creationId xmlns:a16="http://schemas.microsoft.com/office/drawing/2014/main" id="{AE6F3ED0-7F59-40C0-BDE3-5E04439997A5}"/>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Heading Segoe UI </a:t>
            </a:r>
            <a:r>
              <a:rPr lang="en-US" dirty="0" err="1"/>
              <a:t>Semibold</a:t>
            </a:r>
            <a:r>
              <a:rPr lang="en-US" dirty="0"/>
              <a:t> 32pt</a:t>
            </a:r>
          </a:p>
        </p:txBody>
      </p:sp>
      <p:sp>
        <p:nvSpPr>
          <p:cNvPr id="5" name="Text Placeholder 3">
            <a:extLst>
              <a:ext uri="{FF2B5EF4-FFF2-40B4-BE49-F238E27FC236}">
                <a16:creationId xmlns:a16="http://schemas.microsoft.com/office/drawing/2014/main" id="{BF94EA65-2CBF-4A04-9D22-169D8572F347}"/>
              </a:ext>
            </a:extLst>
          </p:cNvPr>
          <p:cNvSpPr>
            <a:spLocks noGrp="1"/>
          </p:cNvSpPr>
          <p:nvPr>
            <p:ph type="body" sz="quarter" idx="12" hasCustomPrompt="1"/>
          </p:nvPr>
        </p:nvSpPr>
        <p:spPr>
          <a:xfrm>
            <a:off x="426423" y="1083831"/>
            <a:ext cx="11339774" cy="353070"/>
          </a:xfrm>
        </p:spPr>
        <p:txBody>
          <a:bodyPr wrap="square" lIns="0" tIns="0" rIns="0" bIns="0">
            <a:spAutoFit/>
          </a:bodyPr>
          <a:lstStyle>
            <a:lvl1pPr marL="0" indent="0">
              <a:lnSpc>
                <a:spcPct val="90000"/>
              </a:lnSpc>
              <a:spcBef>
                <a:spcPts val="0"/>
              </a:spcBef>
              <a:spcAft>
                <a:spcPts val="1274"/>
              </a:spcAft>
              <a:buNone/>
              <a:defRPr sz="2549" b="0" i="0">
                <a:solidFill>
                  <a:srgbClr val="000000"/>
                </a:solidFill>
                <a:latin typeface="+mn-lt"/>
              </a:defRPr>
            </a:lvl1pPr>
            <a:lvl2pPr marL="224097" indent="0">
              <a:lnSpc>
                <a:spcPct val="90000"/>
              </a:lnSpc>
              <a:spcBef>
                <a:spcPts val="0"/>
              </a:spcBef>
              <a:spcAft>
                <a:spcPts val="1274"/>
              </a:spcAft>
              <a:buNone/>
              <a:defRPr sz="1961">
                <a:solidFill>
                  <a:schemeClr val="tx2"/>
                </a:solidFill>
              </a:defRPr>
            </a:lvl2pPr>
            <a:lvl3pPr marL="448193" indent="0">
              <a:spcBef>
                <a:spcPts val="0"/>
              </a:spcBef>
              <a:spcAft>
                <a:spcPts val="1274"/>
              </a:spcAft>
              <a:buNone/>
              <a:defRPr sz="1961"/>
            </a:lvl3pPr>
            <a:lvl4pPr marL="672290" indent="0">
              <a:spcBef>
                <a:spcPts val="0"/>
              </a:spcBef>
              <a:spcAft>
                <a:spcPts val="1274"/>
              </a:spcAft>
              <a:buNone/>
              <a:defRPr sz="1961"/>
            </a:lvl4pPr>
            <a:lvl5pPr marL="896386" indent="0">
              <a:buNone/>
              <a:defRPr/>
            </a:lvl5pPr>
          </a:lstStyle>
          <a:p>
            <a:pPr lvl="0"/>
            <a:r>
              <a:rPr lang="en-US" dirty="0"/>
              <a:t>Subtitle Segoe UI 26pt</a:t>
            </a:r>
          </a:p>
        </p:txBody>
      </p:sp>
    </p:spTree>
    <p:extLst>
      <p:ext uri="{BB962C8B-B14F-4D97-AF65-F5344CB8AC3E}">
        <p14:creationId xmlns:p14="http://schemas.microsoft.com/office/powerpoint/2010/main" val="3545027661"/>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BDBC305C-A9C3-4278-AFC0-C99DFD80A68A}"/>
              </a:ext>
            </a:extLst>
          </p:cNvPr>
          <p:cNvSpPr>
            <a:spLocks noGrp="1"/>
          </p:cNvSpPr>
          <p:nvPr>
            <p:ph type="title" hasCustomPrompt="1"/>
          </p:nvPr>
        </p:nvSpPr>
        <p:spPr>
          <a:xfrm>
            <a:off x="426424" y="440495"/>
            <a:ext cx="11336039" cy="758022"/>
          </a:xfrm>
          <a:prstGeom prst="rect">
            <a:avLst/>
          </a:prstGeom>
        </p:spPr>
        <p:txBody>
          <a:bodyPr vert="horz" wrap="square" lIns="0" tIns="164592" rIns="0" bIns="0" rtlCol="0" anchor="t">
            <a:noAutofit/>
          </a:bodyPr>
          <a:lstStyle>
            <a:lvl1pPr>
              <a:defRPr>
                <a:solidFill>
                  <a:srgbClr val="000000"/>
                </a:solidFill>
              </a:defRPr>
            </a:lvl1pPr>
          </a:lstStyle>
          <a:p>
            <a:r>
              <a:rPr lang="en-US" dirty="0"/>
              <a:t>Title</a:t>
            </a:r>
          </a:p>
        </p:txBody>
      </p:sp>
    </p:spTree>
    <p:extLst>
      <p:ext uri="{BB962C8B-B14F-4D97-AF65-F5344CB8AC3E}">
        <p14:creationId xmlns:p14="http://schemas.microsoft.com/office/powerpoint/2010/main" val="1881695254"/>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6209610" y="0"/>
            <a:ext cx="5982390" cy="68580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itle Placeholder 1">
            <a:extLst>
              <a:ext uri="{FF2B5EF4-FFF2-40B4-BE49-F238E27FC236}">
                <a16:creationId xmlns:a16="http://schemas.microsoft.com/office/drawing/2014/main" id="{87B2D435-6763-4273-8B58-EEB87561755F}"/>
              </a:ext>
            </a:extLst>
          </p:cNvPr>
          <p:cNvSpPr>
            <a:spLocks noGrp="1"/>
          </p:cNvSpPr>
          <p:nvPr>
            <p:ph type="title" hasCustomPrompt="1"/>
          </p:nvPr>
        </p:nvSpPr>
        <p:spPr>
          <a:xfrm>
            <a:off x="426425" y="440495"/>
            <a:ext cx="5555966" cy="758022"/>
          </a:xfrm>
          <a:prstGeom prst="rect">
            <a:avLst/>
          </a:prstGeom>
        </p:spPr>
        <p:txBody>
          <a:bodyPr vert="horz" wrap="square" lIns="0" tIns="164592" rIns="0" bIns="0" rtlCol="0" anchor="t">
            <a:noAutofit/>
          </a:bodyPr>
          <a:lstStyle>
            <a:lvl1pPr>
              <a:defRPr/>
            </a:lvl1pPr>
          </a:lstStyle>
          <a:p>
            <a:r>
              <a:rPr lang="en-US" dirty="0"/>
              <a:t>Photo layout 1</a:t>
            </a:r>
          </a:p>
        </p:txBody>
      </p:sp>
      <p:sp>
        <p:nvSpPr>
          <p:cNvPr id="6" name="Text Placeholder 3">
            <a:extLst>
              <a:ext uri="{FF2B5EF4-FFF2-40B4-BE49-F238E27FC236}">
                <a16:creationId xmlns:a16="http://schemas.microsoft.com/office/drawing/2014/main" id="{71CE2F71-BF91-4E7B-BDE5-A747EFEFF88C}"/>
              </a:ext>
            </a:extLst>
          </p:cNvPr>
          <p:cNvSpPr>
            <a:spLocks noGrp="1"/>
          </p:cNvSpPr>
          <p:nvPr>
            <p:ph type="body" sz="quarter" idx="11" hasCustomPrompt="1"/>
          </p:nvPr>
        </p:nvSpPr>
        <p:spPr>
          <a:xfrm>
            <a:off x="426424" y="2145841"/>
            <a:ext cx="555596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Tree>
    <p:extLst>
      <p:ext uri="{BB962C8B-B14F-4D97-AF65-F5344CB8AC3E}">
        <p14:creationId xmlns:p14="http://schemas.microsoft.com/office/powerpoint/2010/main" val="831685085"/>
      </p:ext>
    </p:extLst>
  </p:cSld>
  <p:clrMapOvr>
    <a:masterClrMapping/>
  </p:clrMapOvr>
  <p:transition>
    <p:fade/>
  </p:transition>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11" name="Picture Placeholder 10"/>
          <p:cNvSpPr>
            <a:spLocks noGrp="1"/>
          </p:cNvSpPr>
          <p:nvPr>
            <p:ph type="pic" sz="quarter" idx="14" hasCustomPrompt="1"/>
          </p:nvPr>
        </p:nvSpPr>
        <p:spPr>
          <a:xfrm>
            <a:off x="426424" y="2135537"/>
            <a:ext cx="3632388" cy="2583813"/>
          </a:xfrm>
          <a:blipFill>
            <a:blip r:embed="rId2" cstate="screen">
              <a:extLst>
                <a:ext uri="{28A0092B-C50C-407E-A947-70E740481C1C}">
                  <a14:useLocalDpi xmlns:a14="http://schemas.microsoft.com/office/drawing/2010/main"/>
                </a:ext>
              </a:extLst>
            </a:blip>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2" name="Picture Placeholder 10"/>
          <p:cNvSpPr>
            <a:spLocks noGrp="1"/>
          </p:cNvSpPr>
          <p:nvPr>
            <p:ph type="pic" sz="quarter" idx="15" hasCustomPrompt="1"/>
          </p:nvPr>
        </p:nvSpPr>
        <p:spPr>
          <a:xfrm>
            <a:off x="4281364" y="2135537"/>
            <a:ext cx="3623050" cy="2583813"/>
          </a:xfrm>
          <a:blipFill>
            <a:blip r:embed="rId3"/>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13" name="Picture Placeholder 10"/>
          <p:cNvSpPr>
            <a:spLocks noGrp="1"/>
          </p:cNvSpPr>
          <p:nvPr>
            <p:ph type="pic" sz="quarter" idx="16" hasCustomPrompt="1"/>
          </p:nvPr>
        </p:nvSpPr>
        <p:spPr>
          <a:xfrm>
            <a:off x="8126963" y="2135536"/>
            <a:ext cx="3634002" cy="2583814"/>
          </a:xfrm>
          <a:blipFill>
            <a:blip r:embed="rId4"/>
            <a:stretch>
              <a:fillRect/>
            </a:stretch>
          </a:blipFill>
        </p:spPr>
        <p:txBody>
          <a:bodyPr anchor="ctr">
            <a:noAutofit/>
          </a:bodyPr>
          <a:lstStyle>
            <a:lvl1pPr marL="0" indent="0" algn="ctr">
              <a:buNone/>
              <a:defRPr sz="1961">
                <a:solidFill>
                  <a:schemeClr val="bg2"/>
                </a:solidFill>
                <a:latin typeface="+mj-lt"/>
              </a:defRPr>
            </a:lvl1pPr>
          </a:lstStyle>
          <a:p>
            <a:r>
              <a:rPr lang="en-US" dirty="0"/>
              <a:t>Drop photo here</a:t>
            </a:r>
          </a:p>
        </p:txBody>
      </p:sp>
      <p:sp>
        <p:nvSpPr>
          <p:cNvPr id="5" name="Text Placeholder 4"/>
          <p:cNvSpPr>
            <a:spLocks noGrp="1"/>
          </p:cNvSpPr>
          <p:nvPr>
            <p:ph type="body" sz="quarter" idx="11" hasCustomPrompt="1"/>
          </p:nvPr>
        </p:nvSpPr>
        <p:spPr>
          <a:xfrm>
            <a:off x="426424" y="4927922"/>
            <a:ext cx="3630521"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9" name="Text Placeholder 4"/>
          <p:cNvSpPr>
            <a:spLocks noGrp="1"/>
          </p:cNvSpPr>
          <p:nvPr>
            <p:ph type="body" sz="quarter" idx="12" hasCustomPrompt="1"/>
          </p:nvPr>
        </p:nvSpPr>
        <p:spPr>
          <a:xfrm>
            <a:off x="4281361" y="4927922"/>
            <a:ext cx="3623050"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0" name="Text Placeholder 4"/>
          <p:cNvSpPr>
            <a:spLocks noGrp="1"/>
          </p:cNvSpPr>
          <p:nvPr>
            <p:ph type="body" sz="quarter" idx="13" hasCustomPrompt="1"/>
          </p:nvPr>
        </p:nvSpPr>
        <p:spPr>
          <a:xfrm>
            <a:off x="8126963" y="4927922"/>
            <a:ext cx="363052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itle Placeholder 1">
            <a:extLst>
              <a:ext uri="{FF2B5EF4-FFF2-40B4-BE49-F238E27FC236}">
                <a16:creationId xmlns:a16="http://schemas.microsoft.com/office/drawing/2014/main" id="{54138D0E-FA08-493B-A3B5-1ED81872ADC9}"/>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lvl1pPr>
          </a:lstStyle>
          <a:p>
            <a:r>
              <a:rPr lang="en-US" dirty="0"/>
              <a:t>Photo layout 2</a:t>
            </a:r>
          </a:p>
        </p:txBody>
      </p:sp>
    </p:spTree>
    <p:extLst>
      <p:ext uri="{BB962C8B-B14F-4D97-AF65-F5344CB8AC3E}">
        <p14:creationId xmlns:p14="http://schemas.microsoft.com/office/powerpoint/2010/main" val="272710410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evice layout">
    <p:spTree>
      <p:nvGrpSpPr>
        <p:cNvPr id="1" name=""/>
        <p:cNvGrpSpPr/>
        <p:nvPr/>
      </p:nvGrpSpPr>
      <p:grpSpPr>
        <a:xfrm>
          <a:off x="0" y="0"/>
          <a:ext cx="0" cy="0"/>
          <a:chOff x="0" y="0"/>
          <a:chExt cx="0" cy="0"/>
        </a:xfrm>
      </p:grpSpPr>
      <p:sp>
        <p:nvSpPr>
          <p:cNvPr id="3" name="Online Image Placeholder 2">
            <a:extLst>
              <a:ext uri="{FF2B5EF4-FFF2-40B4-BE49-F238E27FC236}">
                <a16:creationId xmlns:a16="http://schemas.microsoft.com/office/drawing/2014/main" id="{562D5679-B66F-A244-9E94-0FFE5F1B6168}"/>
              </a:ext>
            </a:extLst>
          </p:cNvPr>
          <p:cNvSpPr>
            <a:spLocks noGrp="1"/>
          </p:cNvSpPr>
          <p:nvPr>
            <p:ph type="clipArt" sz="quarter" idx="11" hasCustomPrompt="1"/>
          </p:nvPr>
        </p:nvSpPr>
        <p:spPr>
          <a:xfrm>
            <a:off x="5982391" y="2145841"/>
            <a:ext cx="5780073" cy="3756460"/>
          </a:xfrm>
        </p:spPr>
        <p:txBody>
          <a:bodyPr anchor="ctr">
            <a:noAutofit/>
          </a:bodyPr>
          <a:lstStyle>
            <a:lvl1pPr algn="ctr">
              <a:defRPr sz="1961">
                <a:latin typeface="+mj-lt"/>
              </a:defRPr>
            </a:lvl1pPr>
          </a:lstStyle>
          <a:p>
            <a:r>
              <a:rPr lang="en-US" dirty="0"/>
              <a:t>Drop photo here</a:t>
            </a:r>
          </a:p>
        </p:txBody>
      </p:sp>
      <p:sp>
        <p:nvSpPr>
          <p:cNvPr id="4" name="Text Placeholder 3"/>
          <p:cNvSpPr>
            <a:spLocks noGrp="1"/>
          </p:cNvSpPr>
          <p:nvPr>
            <p:ph type="body" sz="quarter" idx="10" hasCustomPrompt="1"/>
          </p:nvPr>
        </p:nvSpPr>
        <p:spPr>
          <a:xfrm>
            <a:off x="426424" y="2145841"/>
            <a:ext cx="5138175" cy="2573509"/>
          </a:xfrm>
        </p:spPr>
        <p:txBody>
          <a:bodyPr wrap="square" lIns="0" tIns="0" rIns="0" bIns="0">
            <a:noAutofit/>
          </a:bodyPr>
          <a:lstStyle>
            <a:lvl1pPr marL="0" marR="0" indent="0" algn="l" defTabSz="914367" rtl="0" eaLnBrk="1" fontAlgn="auto" latinLnBrk="0" hangingPunct="1">
              <a:lnSpc>
                <a:spcPct val="90000"/>
              </a:lnSpc>
              <a:spcBef>
                <a:spcPts val="0"/>
              </a:spcBef>
              <a:spcAft>
                <a:spcPts val="2549"/>
              </a:spcAft>
              <a:buClrTx/>
              <a:buSzPct val="90000"/>
              <a:buFont typeface="Wingdings" panose="05000000000000000000" pitchFamily="2" charset="2"/>
              <a:buNone/>
              <a:tabLst/>
              <a:defRPr sz="2549" b="0" i="0">
                <a:solidFill>
                  <a:srgbClr val="000000"/>
                </a:solidFill>
                <a:latin typeface="+mn-lt"/>
              </a:defRPr>
            </a:lvl1pPr>
            <a:lvl2pPr marL="224097" marR="0" indent="0" algn="l" defTabSz="914367" rtl="0" eaLnBrk="1" fontAlgn="auto" latinLnBrk="0" hangingPunct="1">
              <a:lnSpc>
                <a:spcPct val="90000"/>
              </a:lnSpc>
              <a:spcBef>
                <a:spcPct val="20000"/>
              </a:spcBef>
              <a:spcAft>
                <a:spcPts val="0"/>
              </a:spcAft>
              <a:buClrTx/>
              <a:buSzPct val="90000"/>
              <a:buFont typeface="Wingdings" panose="05000000000000000000" pitchFamily="2" charset="2"/>
              <a:buNone/>
              <a:tabLst/>
              <a:defRPr/>
            </a:lvl2pPr>
            <a:lvl3pPr marL="448193" indent="0">
              <a:buNone/>
              <a:defRPr/>
            </a:lvl3pPr>
            <a:lvl4pPr marL="672290" indent="0">
              <a:buNone/>
              <a:defRPr/>
            </a:lvl4pPr>
            <a:lvl5pPr marL="896386" indent="0">
              <a:buNone/>
              <a:defRPr/>
            </a:lvl5pPr>
          </a:lstStyle>
          <a:p>
            <a:pPr lvl="0"/>
            <a:r>
              <a:rPr lang="pt-BR" dirty="0"/>
              <a:t>Subhead Segoe UI 26pt</a:t>
            </a:r>
          </a:p>
          <a:p>
            <a:pPr lvl="0"/>
            <a:r>
              <a:rPr lang="pt-BR" dirty="0"/>
              <a:t>Subhead Segoe UI 26pt</a:t>
            </a:r>
          </a:p>
          <a:p>
            <a:pPr lvl="0"/>
            <a:r>
              <a:rPr lang="pt-BR" dirty="0"/>
              <a:t>Subhead Segoe UI 26pt</a:t>
            </a:r>
          </a:p>
        </p:txBody>
      </p:sp>
      <p:sp>
        <p:nvSpPr>
          <p:cNvPr id="6" name="Title Placeholder 1">
            <a:extLst>
              <a:ext uri="{FF2B5EF4-FFF2-40B4-BE49-F238E27FC236}">
                <a16:creationId xmlns:a16="http://schemas.microsoft.com/office/drawing/2014/main" id="{E60CBD1C-0AFE-4EB9-94D7-943981FE05EE}"/>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Device layout</a:t>
            </a:r>
          </a:p>
        </p:txBody>
      </p:sp>
    </p:spTree>
    <p:extLst>
      <p:ext uri="{BB962C8B-B14F-4D97-AF65-F5344CB8AC3E}">
        <p14:creationId xmlns:p14="http://schemas.microsoft.com/office/powerpoint/2010/main" val="753424063"/>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Graphic layout: three columns graphic and text">
    <p:spTree>
      <p:nvGrpSpPr>
        <p:cNvPr id="1" name=""/>
        <p:cNvGrpSpPr/>
        <p:nvPr/>
      </p:nvGrpSpPr>
      <p:grpSpPr>
        <a:xfrm>
          <a:off x="0" y="0"/>
          <a:ext cx="0" cy="0"/>
          <a:chOff x="0" y="0"/>
          <a:chExt cx="0" cy="0"/>
        </a:xfrm>
      </p:grpSpPr>
      <p:sp>
        <p:nvSpPr>
          <p:cNvPr id="3" name="Rectangle 2"/>
          <p:cNvSpPr/>
          <p:nvPr userDrawn="1"/>
        </p:nvSpPr>
        <p:spPr bwMode="auto">
          <a:xfrm>
            <a:off x="426425" y="1599723"/>
            <a:ext cx="3632388"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897219"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6" name="Rectangle 5"/>
          <p:cNvSpPr/>
          <p:nvPr userDrawn="1"/>
        </p:nvSpPr>
        <p:spPr bwMode="auto">
          <a:xfrm>
            <a:off x="4281363" y="1599723"/>
            <a:ext cx="3623052"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26965" y="1599723"/>
            <a:ext cx="3635499" cy="3128966"/>
          </a:xfrm>
          <a:prstGeom prst="rect">
            <a:avLst/>
          </a:prstGeom>
          <a:solidFill>
            <a:schemeClr val="accent6">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7" name="Content Placeholder 15"/>
          <p:cNvSpPr>
            <a:spLocks noGrp="1"/>
          </p:cNvSpPr>
          <p:nvPr userDrawn="1">
            <p:ph sz="quarter" idx="18" hasCustomPrompt="1"/>
          </p:nvPr>
        </p:nvSpPr>
        <p:spPr>
          <a:xfrm>
            <a:off x="4746694"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8" name="Content Placeholder 15"/>
          <p:cNvSpPr>
            <a:spLocks noGrp="1"/>
          </p:cNvSpPr>
          <p:nvPr userDrawn="1">
            <p:ph sz="quarter" idx="19" hasCustomPrompt="1"/>
          </p:nvPr>
        </p:nvSpPr>
        <p:spPr>
          <a:xfrm>
            <a:off x="8598490" y="1958468"/>
            <a:ext cx="2698612" cy="2411476"/>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2" name="Title Placeholder 1">
            <a:extLst>
              <a:ext uri="{FF2B5EF4-FFF2-40B4-BE49-F238E27FC236}">
                <a16:creationId xmlns:a16="http://schemas.microsoft.com/office/drawing/2014/main" id="{FC74E6E5-9DAD-4A14-9C20-D9F9150874FE}"/>
              </a:ext>
            </a:extLst>
          </p:cNvPr>
          <p:cNvSpPr>
            <a:spLocks noGrp="1"/>
          </p:cNvSpPr>
          <p:nvPr userDrawn="1">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Graphic layout: three columns graphic and text</a:t>
            </a:r>
          </a:p>
        </p:txBody>
      </p:sp>
      <p:sp>
        <p:nvSpPr>
          <p:cNvPr id="13" name="Text Placeholder 4">
            <a:extLst>
              <a:ext uri="{FF2B5EF4-FFF2-40B4-BE49-F238E27FC236}">
                <a16:creationId xmlns:a16="http://schemas.microsoft.com/office/drawing/2014/main" id="{FB052D15-67DF-4845-863F-FEC853640A9E}"/>
              </a:ext>
            </a:extLst>
          </p:cNvPr>
          <p:cNvSpPr>
            <a:spLocks noGrp="1"/>
          </p:cNvSpPr>
          <p:nvPr userDrawn="1">
            <p:ph type="body" sz="quarter" idx="11" hasCustomPrompt="1"/>
          </p:nvPr>
        </p:nvSpPr>
        <p:spPr>
          <a:xfrm>
            <a:off x="426425" y="4927922"/>
            <a:ext cx="3627659"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4" name="Text Placeholder 4">
            <a:extLst>
              <a:ext uri="{FF2B5EF4-FFF2-40B4-BE49-F238E27FC236}">
                <a16:creationId xmlns:a16="http://schemas.microsoft.com/office/drawing/2014/main" id="{A5ECD4C7-D870-4003-9FA8-85EBBED87940}"/>
              </a:ext>
            </a:extLst>
          </p:cNvPr>
          <p:cNvSpPr>
            <a:spLocks noGrp="1"/>
          </p:cNvSpPr>
          <p:nvPr userDrawn="1">
            <p:ph type="body" sz="quarter" idx="12" hasCustomPrompt="1"/>
          </p:nvPr>
        </p:nvSpPr>
        <p:spPr>
          <a:xfrm>
            <a:off x="4281362" y="4927922"/>
            <a:ext cx="3623051"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
        <p:nvSpPr>
          <p:cNvPr id="15" name="Text Placeholder 4">
            <a:extLst>
              <a:ext uri="{FF2B5EF4-FFF2-40B4-BE49-F238E27FC236}">
                <a16:creationId xmlns:a16="http://schemas.microsoft.com/office/drawing/2014/main" id="{AA9BECBA-B2CC-4EE6-B54E-9ADB03EB2595}"/>
              </a:ext>
            </a:extLst>
          </p:cNvPr>
          <p:cNvSpPr>
            <a:spLocks noGrp="1"/>
          </p:cNvSpPr>
          <p:nvPr userDrawn="1">
            <p:ph type="body" sz="quarter" idx="13" hasCustomPrompt="1"/>
          </p:nvPr>
        </p:nvSpPr>
        <p:spPr>
          <a:xfrm>
            <a:off x="8126963" y="4927922"/>
            <a:ext cx="3635502"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a:t>
            </a:r>
            <a:r>
              <a:rPr lang="en-US" dirty="0" err="1"/>
              <a:t>quam</a:t>
            </a:r>
            <a:r>
              <a:rPr lang="en-US" dirty="0"/>
              <a:t> id eat ape </a:t>
            </a:r>
            <a:r>
              <a:rPr lang="en-US" dirty="0" err="1"/>
              <a:t>est</a:t>
            </a:r>
            <a:r>
              <a:rPr lang="en-US" dirty="0"/>
              <a:t>, qui </a:t>
            </a:r>
            <a:r>
              <a:rPr lang="en-US" dirty="0" err="1"/>
              <a:t>sinc</a:t>
            </a:r>
            <a:r>
              <a:rPr lang="en-US" dirty="0"/>
              <a:t>, </a:t>
            </a:r>
            <a:r>
              <a:rPr lang="en-US" dirty="0" err="1"/>
              <a:t>omnimusdae</a:t>
            </a:r>
            <a:r>
              <a:rPr lang="en-US" dirty="0"/>
              <a:t>. </a:t>
            </a:r>
            <a:r>
              <a:rPr lang="en-US" dirty="0" err="1"/>
              <a:t>Boribus</a:t>
            </a:r>
            <a:r>
              <a:rPr lang="en-US" dirty="0"/>
              <a:t> </a:t>
            </a:r>
            <a:r>
              <a:rPr lang="en-US" dirty="0" err="1"/>
              <a:t>sinctius</a:t>
            </a:r>
            <a:r>
              <a:rPr lang="en-US" dirty="0"/>
              <a:t> </a:t>
            </a:r>
            <a:r>
              <a:rPr lang="en-US" dirty="0" err="1"/>
              <a:t>nimaxime</a:t>
            </a:r>
            <a:r>
              <a:rPr lang="en-US" dirty="0"/>
              <a:t> sit et </a:t>
            </a:r>
            <a:r>
              <a:rPr lang="en-US" dirty="0" err="1"/>
              <a:t>nonsequibus</a:t>
            </a:r>
            <a:r>
              <a:rPr lang="en-US" dirty="0"/>
              <a:t> </a:t>
            </a:r>
            <a:r>
              <a:rPr lang="en-US" dirty="0" err="1"/>
              <a:t>dollendis</a:t>
            </a:r>
            <a:r>
              <a:rPr lang="en-US" dirty="0"/>
              <a:t> as </a:t>
            </a:r>
            <a:r>
              <a:rPr lang="en-US" dirty="0" err="1"/>
              <a:t>autestiat</a:t>
            </a:r>
            <a:r>
              <a:rPr lang="en-US" dirty="0"/>
              <a:t>.</a:t>
            </a:r>
          </a:p>
        </p:txBody>
      </p:sp>
    </p:spTree>
    <p:extLst>
      <p:ext uri="{BB962C8B-B14F-4D97-AF65-F5344CB8AC3E}">
        <p14:creationId xmlns:p14="http://schemas.microsoft.com/office/powerpoint/2010/main" val="880394699"/>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phic layout: four columns graphic and text">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594C393-E06E-3A4C-A658-2526A14DA5A1}"/>
              </a:ext>
            </a:extLst>
          </p:cNvPr>
          <p:cNvSpPr/>
          <p:nvPr userDrawn="1"/>
        </p:nvSpPr>
        <p:spPr bwMode="auto">
          <a:xfrm>
            <a:off x="910904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011C51E-94BA-C44D-ABF4-E87C4124DAF0}"/>
              </a:ext>
            </a:extLst>
          </p:cNvPr>
          <p:cNvSpPr/>
          <p:nvPr userDrawn="1"/>
        </p:nvSpPr>
        <p:spPr bwMode="auto">
          <a:xfrm>
            <a:off x="6214840"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E6DDB665-2DD7-AE40-9862-C6E8E22E9215}"/>
              </a:ext>
            </a:extLst>
          </p:cNvPr>
          <p:cNvSpPr/>
          <p:nvPr userDrawn="1"/>
        </p:nvSpPr>
        <p:spPr bwMode="auto">
          <a:xfrm>
            <a:off x="3320633"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4CD677DE-AA2C-984C-BAE1-54D5F0B518CE}"/>
              </a:ext>
            </a:extLst>
          </p:cNvPr>
          <p:cNvSpPr/>
          <p:nvPr userDrawn="1"/>
        </p:nvSpPr>
        <p:spPr bwMode="auto">
          <a:xfrm>
            <a:off x="426426" y="1590385"/>
            <a:ext cx="2653417" cy="3128965"/>
          </a:xfrm>
          <a:prstGeom prst="rect">
            <a:avLst/>
          </a:prstGeom>
          <a:solidFill>
            <a:schemeClr val="bg2"/>
          </a:solidFill>
          <a:ln>
            <a:noFill/>
            <a:headEnd type="none" w="med" len="med"/>
            <a:tailEnd type="none" w="med" len="med"/>
          </a:ln>
          <a:effectLst>
            <a:outerShdw blurRad="76200" algn="ctr" rotWithShape="0">
              <a:schemeClr val="bg2">
                <a:lumMod val="50000"/>
                <a:alpha val="80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0347712A-15EB-884C-BF95-7C690BA77817}"/>
              </a:ext>
            </a:extLst>
          </p:cNvPr>
          <p:cNvSpPr>
            <a:spLocks noGrp="1"/>
          </p:cNvSpPr>
          <p:nvPr>
            <p:ph type="title" hasCustomPrompt="1"/>
          </p:nvPr>
        </p:nvSpPr>
        <p:spPr>
          <a:xfrm>
            <a:off x="426424" y="435824"/>
            <a:ext cx="11336039" cy="744014"/>
          </a:xfrm>
        </p:spPr>
        <p:txBody>
          <a:bodyPr/>
          <a:lstStyle>
            <a:lvl1pPr>
              <a:defRPr/>
            </a:lvl1pPr>
          </a:lstStyle>
          <a:p>
            <a:r>
              <a:rPr lang="en-US" dirty="0"/>
              <a:t>Graphic layout: four columns graphic and text</a:t>
            </a:r>
          </a:p>
        </p:txBody>
      </p:sp>
      <p:sp>
        <p:nvSpPr>
          <p:cNvPr id="4" name="Content Placeholder 15">
            <a:extLst>
              <a:ext uri="{FF2B5EF4-FFF2-40B4-BE49-F238E27FC236}">
                <a16:creationId xmlns:a16="http://schemas.microsoft.com/office/drawing/2014/main" id="{F580A529-D3A8-5643-80BA-3E2BE1AA8D57}"/>
              </a:ext>
            </a:extLst>
          </p:cNvPr>
          <p:cNvSpPr>
            <a:spLocks noGrp="1"/>
          </p:cNvSpPr>
          <p:nvPr>
            <p:ph sz="quarter" idx="17" hasCustomPrompt="1"/>
          </p:nvPr>
        </p:nvSpPr>
        <p:spPr>
          <a:xfrm>
            <a:off x="966751" y="2135537"/>
            <a:ext cx="1572767"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7" name="Content Placeholder 15">
            <a:extLst>
              <a:ext uri="{FF2B5EF4-FFF2-40B4-BE49-F238E27FC236}">
                <a16:creationId xmlns:a16="http://schemas.microsoft.com/office/drawing/2014/main" id="{1F6D7A4B-5FFE-2741-8477-E0CAA019B079}"/>
              </a:ext>
            </a:extLst>
          </p:cNvPr>
          <p:cNvSpPr>
            <a:spLocks noGrp="1"/>
          </p:cNvSpPr>
          <p:nvPr>
            <p:ph sz="quarter" idx="18" hasCustomPrompt="1"/>
          </p:nvPr>
        </p:nvSpPr>
        <p:spPr>
          <a:xfrm>
            <a:off x="3849259"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9" name="Text Placeholder 4">
            <a:extLst>
              <a:ext uri="{FF2B5EF4-FFF2-40B4-BE49-F238E27FC236}">
                <a16:creationId xmlns:a16="http://schemas.microsoft.com/office/drawing/2014/main" id="{07CF99F6-2487-AC48-8A09-B34B72BD5FE9}"/>
              </a:ext>
            </a:extLst>
          </p:cNvPr>
          <p:cNvSpPr>
            <a:spLocks noGrp="1"/>
          </p:cNvSpPr>
          <p:nvPr>
            <p:ph type="body" sz="quarter" idx="11" hasCustomPrompt="1"/>
          </p:nvPr>
        </p:nvSpPr>
        <p:spPr>
          <a:xfrm>
            <a:off x="426426" y="4927922"/>
            <a:ext cx="2653417" cy="1307666"/>
          </a:xfrm>
        </p:spPr>
        <p:txBody>
          <a:bodyPr lIns="0" tIns="0" rIns="0" bIns="0"/>
          <a:lstStyle>
            <a:lvl1pPr marL="0" indent="0">
              <a:lnSpc>
                <a:spcPct val="100000"/>
              </a:lnSpc>
              <a:spcBef>
                <a:spcPts val="0"/>
              </a:spcBef>
              <a:spcAft>
                <a:spcPts val="784"/>
              </a:spcAft>
              <a:buNone/>
              <a:defRPr sz="1568" b="1">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0" name="Text Placeholder 4">
            <a:extLst>
              <a:ext uri="{FF2B5EF4-FFF2-40B4-BE49-F238E27FC236}">
                <a16:creationId xmlns:a16="http://schemas.microsoft.com/office/drawing/2014/main" id="{7F7B5F75-90C0-F44E-9322-8FF1108BD340}"/>
              </a:ext>
            </a:extLst>
          </p:cNvPr>
          <p:cNvSpPr>
            <a:spLocks noGrp="1"/>
          </p:cNvSpPr>
          <p:nvPr>
            <p:ph type="body" sz="quarter" idx="12" hasCustomPrompt="1"/>
          </p:nvPr>
        </p:nvSpPr>
        <p:spPr>
          <a:xfrm>
            <a:off x="3320633"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a:t>
            </a:r>
            <a:r>
              <a:rPr lang="en-US" dirty="0" err="1"/>
              <a:t>Semibold</a:t>
            </a:r>
            <a:r>
              <a:rPr lang="en-US" dirty="0"/>
              <a:t>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1" name="Text Placeholder 4">
            <a:extLst>
              <a:ext uri="{FF2B5EF4-FFF2-40B4-BE49-F238E27FC236}">
                <a16:creationId xmlns:a16="http://schemas.microsoft.com/office/drawing/2014/main" id="{6E444E9C-8096-FE42-BE2A-094180C61109}"/>
              </a:ext>
            </a:extLst>
          </p:cNvPr>
          <p:cNvSpPr>
            <a:spLocks noGrp="1"/>
          </p:cNvSpPr>
          <p:nvPr>
            <p:ph type="body" sz="quarter" idx="13" hasCustomPrompt="1"/>
          </p:nvPr>
        </p:nvSpPr>
        <p:spPr>
          <a:xfrm>
            <a:off x="6214840"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
        <p:nvSpPr>
          <p:cNvPr id="13" name="Content Placeholder 15">
            <a:extLst>
              <a:ext uri="{FF2B5EF4-FFF2-40B4-BE49-F238E27FC236}">
                <a16:creationId xmlns:a16="http://schemas.microsoft.com/office/drawing/2014/main" id="{30602BFF-4B8C-D046-AD65-47970BC89DF5}"/>
              </a:ext>
            </a:extLst>
          </p:cNvPr>
          <p:cNvSpPr>
            <a:spLocks noGrp="1"/>
          </p:cNvSpPr>
          <p:nvPr>
            <p:ph sz="quarter" idx="19" hasCustomPrompt="1"/>
          </p:nvPr>
        </p:nvSpPr>
        <p:spPr>
          <a:xfrm>
            <a:off x="6743466"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4" name="Content Placeholder 15">
            <a:extLst>
              <a:ext uri="{FF2B5EF4-FFF2-40B4-BE49-F238E27FC236}">
                <a16:creationId xmlns:a16="http://schemas.microsoft.com/office/drawing/2014/main" id="{88A8CB35-A244-544E-8BAE-53CB85074FBB}"/>
              </a:ext>
            </a:extLst>
          </p:cNvPr>
          <p:cNvSpPr>
            <a:spLocks noGrp="1"/>
          </p:cNvSpPr>
          <p:nvPr>
            <p:ph sz="quarter" idx="20" hasCustomPrompt="1"/>
          </p:nvPr>
        </p:nvSpPr>
        <p:spPr>
          <a:xfrm>
            <a:off x="9637672" y="2135537"/>
            <a:ext cx="1596164" cy="2038660"/>
          </a:xfrm>
        </p:spPr>
        <p:txBody>
          <a:bodyPr anchor="ctr">
            <a:noAutofit/>
          </a:bodyPr>
          <a:lstStyle>
            <a:lvl1pPr marL="0" indent="0" algn="ctr">
              <a:buNone/>
              <a:defRPr sz="1961">
                <a:solidFill>
                  <a:schemeClr val="tx2"/>
                </a:solidFill>
                <a:latin typeface="+mj-lt"/>
              </a:defRPr>
            </a:lvl1pPr>
          </a:lstStyle>
          <a:p>
            <a:pPr lvl="0"/>
            <a:r>
              <a:rPr lang="en-US" dirty="0"/>
              <a:t> </a:t>
            </a:r>
          </a:p>
        </p:txBody>
      </p:sp>
      <p:sp>
        <p:nvSpPr>
          <p:cNvPr id="15" name="Text Placeholder 4">
            <a:extLst>
              <a:ext uri="{FF2B5EF4-FFF2-40B4-BE49-F238E27FC236}">
                <a16:creationId xmlns:a16="http://schemas.microsoft.com/office/drawing/2014/main" id="{D8D35D15-66F4-4840-BA72-4B7AB5A24EFD}"/>
              </a:ext>
            </a:extLst>
          </p:cNvPr>
          <p:cNvSpPr>
            <a:spLocks noGrp="1"/>
          </p:cNvSpPr>
          <p:nvPr>
            <p:ph type="body" sz="quarter" idx="21" hasCustomPrompt="1"/>
          </p:nvPr>
        </p:nvSpPr>
        <p:spPr>
          <a:xfrm>
            <a:off x="9109046" y="4927922"/>
            <a:ext cx="2653417" cy="1307666"/>
          </a:xfrm>
        </p:spPr>
        <p:txBody>
          <a:bodyPr lIns="0" tIns="0" rIns="0" bIns="0"/>
          <a:lstStyle>
            <a:lvl1pPr marL="0" indent="0">
              <a:lnSpc>
                <a:spcPct val="100000"/>
              </a:lnSpc>
              <a:spcBef>
                <a:spcPts val="0"/>
              </a:spcBef>
              <a:spcAft>
                <a:spcPts val="784"/>
              </a:spcAft>
              <a:buNone/>
              <a:defRPr sz="1568">
                <a:solidFill>
                  <a:schemeClr val="accent1"/>
                </a:solidFill>
                <a:latin typeface="+mj-lt"/>
              </a:defRPr>
            </a:lvl1pPr>
            <a:lvl2pPr marL="0" marR="0" indent="0" algn="l" defTabSz="914367" rtl="0" eaLnBrk="1" fontAlgn="auto" latinLnBrk="0" hangingPunct="1">
              <a:lnSpc>
                <a:spcPct val="100000"/>
              </a:lnSpc>
              <a:spcBef>
                <a:spcPts val="0"/>
              </a:spcBef>
              <a:spcAft>
                <a:spcPts val="784"/>
              </a:spcAft>
              <a:buClrTx/>
              <a:buSzPct val="90000"/>
              <a:buFont typeface="Arial" panose="020B0604020202020204" pitchFamily="34" charset="0"/>
              <a:buNone/>
              <a:tabLst/>
              <a:defRPr sz="1568">
                <a:solidFill>
                  <a:srgbClr val="000000"/>
                </a:solidFill>
              </a:defRPr>
            </a:lvl2pPr>
            <a:lvl3pPr marL="448193" indent="0">
              <a:buNone/>
              <a:defRPr/>
            </a:lvl3pPr>
            <a:lvl4pPr marL="672290" indent="0">
              <a:buNone/>
              <a:defRPr/>
            </a:lvl4pPr>
            <a:lvl5pPr marL="896386" indent="0">
              <a:buNone/>
              <a:defRPr/>
            </a:lvl5pPr>
          </a:lstStyle>
          <a:p>
            <a:pPr lvl="0"/>
            <a:r>
              <a:rPr lang="en-US" dirty="0"/>
              <a:t>Paragraph title Segoe UI bold 16</a:t>
            </a:r>
          </a:p>
          <a:p>
            <a:pPr lvl="1"/>
            <a:r>
              <a:rPr lang="en-US" dirty="0"/>
              <a:t>Body copy Segoe Regular 16. </a:t>
            </a:r>
            <a:r>
              <a:rPr lang="en-US" dirty="0" err="1"/>
              <a:t>Cavorest</a:t>
            </a:r>
            <a:r>
              <a:rPr lang="en-US" dirty="0"/>
              <a:t> a </a:t>
            </a:r>
            <a:r>
              <a:rPr lang="en-US" dirty="0" err="1"/>
              <a:t>aut</a:t>
            </a:r>
            <a:r>
              <a:rPr lang="en-US" dirty="0"/>
              <a:t> arum quam id eat ape </a:t>
            </a:r>
            <a:r>
              <a:rPr lang="en-US" dirty="0" err="1"/>
              <a:t>est</a:t>
            </a:r>
            <a:r>
              <a:rPr lang="en-US" dirty="0"/>
              <a:t>, qui </a:t>
            </a:r>
            <a:r>
              <a:rPr lang="en-US" dirty="0" err="1"/>
              <a:t>sinc</a:t>
            </a:r>
            <a:r>
              <a:rPr lang="en-US" dirty="0"/>
              <a:t>.</a:t>
            </a:r>
          </a:p>
        </p:txBody>
      </p:sp>
    </p:spTree>
    <p:extLst>
      <p:ext uri="{BB962C8B-B14F-4D97-AF65-F5344CB8AC3E}">
        <p14:creationId xmlns:p14="http://schemas.microsoft.com/office/powerpoint/2010/main" val="301950816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4" name="Table Placeholder 3"/>
          <p:cNvSpPr>
            <a:spLocks noGrp="1"/>
          </p:cNvSpPr>
          <p:nvPr>
            <p:ph type="tbl" sz="quarter" idx="10"/>
          </p:nvPr>
        </p:nvSpPr>
        <p:spPr>
          <a:xfrm>
            <a:off x="426424" y="2135536"/>
            <a:ext cx="11336039" cy="4288197"/>
          </a:xfrm>
        </p:spPr>
        <p:txBody>
          <a:bodyPr bIns="1737360" anchor="ctr">
            <a:noAutofit/>
          </a:bodyPr>
          <a:lstStyle>
            <a:lvl1pPr algn="ctr">
              <a:defRPr sz="1961">
                <a:solidFill>
                  <a:srgbClr val="000000"/>
                </a:solidFill>
                <a:latin typeface="+mj-lt"/>
              </a:defRPr>
            </a:lvl1pPr>
          </a:lstStyle>
          <a:p>
            <a:r>
              <a:rPr lang="en-US"/>
              <a:t>Click icon to add table</a:t>
            </a:r>
            <a:endParaRPr lang="en-US" dirty="0"/>
          </a:p>
        </p:txBody>
      </p:sp>
      <p:sp>
        <p:nvSpPr>
          <p:cNvPr id="5" name="Title Placeholder 1">
            <a:extLst>
              <a:ext uri="{FF2B5EF4-FFF2-40B4-BE49-F238E27FC236}">
                <a16:creationId xmlns:a16="http://schemas.microsoft.com/office/drawing/2014/main" id="{4F997AC3-87B6-4E0B-88C2-A05069E413C4}"/>
              </a:ext>
            </a:extLst>
          </p:cNvPr>
          <p:cNvSpPr>
            <a:spLocks noGrp="1"/>
          </p:cNvSpPr>
          <p:nvPr>
            <p:ph type="title" hasCustomPrompt="1"/>
          </p:nvPr>
        </p:nvSpPr>
        <p:spPr>
          <a:xfrm>
            <a:off x="426424" y="440495"/>
            <a:ext cx="11336039" cy="739343"/>
          </a:xfrm>
          <a:prstGeom prst="rect">
            <a:avLst/>
          </a:prstGeom>
        </p:spPr>
        <p:txBody>
          <a:bodyPr vert="horz" wrap="square" lIns="0" tIns="164592" rIns="0" bIns="0" rtlCol="0" anchor="t">
            <a:noAutofit/>
          </a:bodyPr>
          <a:lstStyle>
            <a:lvl1pPr>
              <a:defRPr>
                <a:solidFill>
                  <a:srgbClr val="000000"/>
                </a:solidFill>
              </a:defRPr>
            </a:lvl1pPr>
          </a:lstStyle>
          <a:p>
            <a:r>
              <a:rPr lang="en-US" dirty="0"/>
              <a:t>Table layout</a:t>
            </a:r>
          </a:p>
        </p:txBody>
      </p:sp>
    </p:spTree>
    <p:extLst>
      <p:ext uri="{BB962C8B-B14F-4D97-AF65-F5344CB8AC3E}">
        <p14:creationId xmlns:p14="http://schemas.microsoft.com/office/powerpoint/2010/main" val="2714142687"/>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title white">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42679548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Section title blue">
    <p:bg>
      <p:bgPr>
        <a:solidFill>
          <a:srgbClr val="0278D4"/>
        </a:solidFill>
        <a:effectLst/>
      </p:bgPr>
    </p:bg>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51E9DCD3-357B-4AF7-BDD2-18E09F714F4A}"/>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chemeClr val="tx2"/>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7340900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4397180"/>
      </p:ext>
    </p:extLst>
  </p:cSld>
  <p:clrMapOvr>
    <a:masterClrMapping/>
  </p:clrMapOvr>
  <p:transition>
    <p:fade/>
  </p:transition>
  <p:hf sldNum="0" hdr="0" ftr="0" dt="0"/>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7" name="Picture 6" descr="A person in a blue shirt&#10;&#10;Description generated with high confidence">
            <a:extLst>
              <a:ext uri="{FF2B5EF4-FFF2-40B4-BE49-F238E27FC236}">
                <a16:creationId xmlns:a16="http://schemas.microsoft.com/office/drawing/2014/main" id="{6ED214DD-0EEC-4ACC-A022-15CDD9C0AD0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0264" cy="6857996"/>
          </a:xfrm>
          <a:prstGeom prst="rect">
            <a:avLst/>
          </a:prstGeom>
        </p:spPr>
      </p:pic>
      <p:sp>
        <p:nvSpPr>
          <p:cNvPr id="5" name="Title 35">
            <a:extLst>
              <a:ext uri="{FF2B5EF4-FFF2-40B4-BE49-F238E27FC236}">
                <a16:creationId xmlns:a16="http://schemas.microsoft.com/office/drawing/2014/main" id="{8441881C-06B8-4CD2-ADC6-DFD3519E6A19}"/>
              </a:ext>
            </a:extLst>
          </p:cNvPr>
          <p:cNvSpPr>
            <a:spLocks noGrp="1"/>
          </p:cNvSpPr>
          <p:nvPr>
            <p:ph type="title" hasCustomPrompt="1"/>
          </p:nvPr>
        </p:nvSpPr>
        <p:spPr>
          <a:xfrm>
            <a:off x="426425" y="1184319"/>
            <a:ext cx="7477989" cy="3535032"/>
          </a:xfrm>
          <a:noFill/>
        </p:spPr>
        <p:txBody>
          <a:bodyPr vert="horz" wrap="square" lIns="0" tIns="0" rIns="0" bIns="0" rtlCol="0" anchor="t" anchorCtr="0">
            <a:noAutofit/>
          </a:bodyPr>
          <a:lstStyle>
            <a:lvl1pPr>
              <a:lnSpc>
                <a:spcPct val="90000"/>
              </a:lnSpc>
              <a:defRPr lang="en-US" sz="5294" spc="-147" dirty="0">
                <a:solidFill>
                  <a:srgbClr val="000000"/>
                </a:solidFill>
              </a:defRPr>
            </a:lvl1pPr>
          </a:lstStyle>
          <a:p>
            <a:pPr marL="0" lvl="0">
              <a:lnSpc>
                <a:spcPts val="5490"/>
              </a:lnSpc>
            </a:pPr>
            <a:r>
              <a:rPr lang="en-US" dirty="0"/>
              <a:t>Section title</a:t>
            </a:r>
          </a:p>
        </p:txBody>
      </p:sp>
    </p:spTree>
    <p:extLst>
      <p:ext uri="{BB962C8B-B14F-4D97-AF65-F5344CB8AC3E}">
        <p14:creationId xmlns:p14="http://schemas.microsoft.com/office/powerpoint/2010/main" val="91785340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80781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F07DE85-B70F-4309-8506-6C011BC20860}"/>
              </a:ext>
            </a:extLst>
          </p:cNvPr>
          <p:cNvSpPr>
            <a:spLocks noGrp="1"/>
          </p:cNvSpPr>
          <p:nvPr>
            <p:ph type="title" hasCustomPrompt="1"/>
          </p:nvPr>
        </p:nvSpPr>
        <p:spPr>
          <a:xfrm>
            <a:off x="426424" y="1829711"/>
            <a:ext cx="7477989" cy="1473396"/>
          </a:xfrm>
          <a:noFill/>
        </p:spPr>
        <p:txBody>
          <a:bodyPr lIns="0" tIns="0" rIns="0" bIns="0" anchor="t" anchorCtr="0"/>
          <a:lstStyle>
            <a:lvl1pPr>
              <a:lnSpc>
                <a:spcPct val="100000"/>
              </a:lnSpc>
              <a:spcAft>
                <a:spcPts val="1274"/>
              </a:spcAft>
              <a:defRPr sz="2549" spc="-147" baseline="0">
                <a:solidFill>
                  <a:schemeClr val="accent1"/>
                </a:solidFill>
              </a:defRPr>
            </a:lvl1pPr>
          </a:lstStyle>
          <a:p>
            <a:r>
              <a:rPr lang="en-US" dirty="0"/>
              <a:t>Thank you.</a:t>
            </a:r>
          </a:p>
        </p:txBody>
      </p:sp>
      <p:sp>
        <p:nvSpPr>
          <p:cNvPr id="7" name="Text Box 3">
            <a:extLst>
              <a:ext uri="{FF2B5EF4-FFF2-40B4-BE49-F238E27FC236}">
                <a16:creationId xmlns:a16="http://schemas.microsoft.com/office/drawing/2014/main" id="{F3523A4C-09FD-49AC-AA6D-1A6E7B7893EE}"/>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rgbClr val="000000"/>
                </a:solidFill>
                <a:cs typeface="Segoe UI" pitchFamily="34" charset="0"/>
              </a:rPr>
              <a:t>© Copyright Microsoft Corporation. All rights reserved. </a:t>
            </a:r>
          </a:p>
        </p:txBody>
      </p:sp>
      <p:pic>
        <p:nvPicPr>
          <p:cNvPr id="6" name="Picture 5">
            <a:extLst>
              <a:ext uri="{FF2B5EF4-FFF2-40B4-BE49-F238E27FC236}">
                <a16:creationId xmlns:a16="http://schemas.microsoft.com/office/drawing/2014/main" id="{B706C717-9902-4ED8-9353-D284923DBE84}"/>
              </a:ext>
            </a:extLst>
          </p:cNvPr>
          <p:cNvPicPr>
            <a:picLocks noChangeAspect="1"/>
          </p:cNvPicPr>
          <p:nvPr userDrawn="1"/>
        </p:nvPicPr>
        <p:blipFill>
          <a:blip r:embed="rId2"/>
          <a:stretch>
            <a:fillRect/>
          </a:stretch>
        </p:blipFill>
        <p:spPr>
          <a:xfrm>
            <a:off x="429544" y="437137"/>
            <a:ext cx="1719697" cy="367739"/>
          </a:xfrm>
          <a:prstGeom prst="rect">
            <a:avLst/>
          </a:prstGeom>
        </p:spPr>
      </p:pic>
    </p:spTree>
    <p:extLst>
      <p:ext uri="{BB962C8B-B14F-4D97-AF65-F5344CB8AC3E}">
        <p14:creationId xmlns:p14="http://schemas.microsoft.com/office/powerpoint/2010/main" val="7107356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ank you blue">
    <p:bg>
      <p:bgPr>
        <a:solidFill>
          <a:srgbClr val="0278D4"/>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6425" y="1829711"/>
            <a:ext cx="7477989" cy="1473396"/>
          </a:xfrm>
          <a:noFill/>
        </p:spPr>
        <p:txBody>
          <a:bodyPr lIns="0" tIns="0" rIns="0" bIns="0" anchor="t" anchorCtr="0"/>
          <a:lstStyle>
            <a:lvl1pPr>
              <a:lnSpc>
                <a:spcPct val="100000"/>
              </a:lnSpc>
              <a:spcAft>
                <a:spcPts val="1274"/>
              </a:spcAft>
              <a:defRPr sz="2549" spc="-147" baseline="0">
                <a:solidFill>
                  <a:schemeClr val="bg2"/>
                </a:solidFill>
              </a:defRPr>
            </a:lvl1pPr>
          </a:lstStyle>
          <a:p>
            <a:r>
              <a:rPr lang="en-US" dirty="0"/>
              <a:t>Thank you.</a:t>
            </a:r>
          </a:p>
        </p:txBody>
      </p:sp>
      <p:sp>
        <p:nvSpPr>
          <p:cNvPr id="4" name="Text Box 3">
            <a:extLst>
              <a:ext uri="{FF2B5EF4-FFF2-40B4-BE49-F238E27FC236}">
                <a16:creationId xmlns:a16="http://schemas.microsoft.com/office/drawing/2014/main" id="{1688BD8D-D2E4-4DFC-B39C-D55D84362354}"/>
              </a:ext>
            </a:extLst>
          </p:cNvPr>
          <p:cNvSpPr txBox="1">
            <a:spLocks noChangeArrowheads="1"/>
          </p:cNvSpPr>
          <p:nvPr userDrawn="1"/>
        </p:nvSpPr>
        <p:spPr bwMode="blackWhite">
          <a:xfrm>
            <a:off x="428494" y="6318462"/>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dirty="0">
                <a:solidFill>
                  <a:schemeClr val="bg2"/>
                </a:solidFill>
                <a:cs typeface="Segoe UI" pitchFamily="34" charset="0"/>
              </a:rPr>
              <a:t>© Copyright Microsoft Corporation. All rights reserved. </a:t>
            </a:r>
          </a:p>
        </p:txBody>
      </p:sp>
      <p:pic>
        <p:nvPicPr>
          <p:cNvPr id="5" name="Picture 4">
            <a:extLst>
              <a:ext uri="{FF2B5EF4-FFF2-40B4-BE49-F238E27FC236}">
                <a16:creationId xmlns:a16="http://schemas.microsoft.com/office/drawing/2014/main" id="{C36BDE7C-8AED-4A87-A171-2EB14E4B98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28681" y="437140"/>
            <a:ext cx="896425" cy="191140"/>
          </a:xfrm>
          <a:prstGeom prst="rect">
            <a:avLst/>
          </a:prstGeom>
        </p:spPr>
      </p:pic>
    </p:spTree>
    <p:extLst>
      <p:ext uri="{BB962C8B-B14F-4D97-AF65-F5344CB8AC3E}">
        <p14:creationId xmlns:p14="http://schemas.microsoft.com/office/powerpoint/2010/main" val="21695974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trike="noStrike" spc="-147" baseline="0">
                <a:solidFill>
                  <a:schemeClr val="tx1"/>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18908705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tx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grpSp>
        <p:nvGrpSpPr>
          <p:cNvPr id="7" name="Group 6"/>
          <p:cNvGrpSpPr/>
          <p:nvPr userDrawn="1"/>
        </p:nvGrpSpPr>
        <p:grpSpPr>
          <a:xfrm>
            <a:off x="455997" y="440496"/>
            <a:ext cx="914788" cy="196431"/>
            <a:chOff x="465139" y="449264"/>
            <a:chExt cx="933131" cy="200341"/>
          </a:xfrm>
        </p:grpSpPr>
        <p:pic>
          <p:nvPicPr>
            <p:cNvPr id="97" name="Picture 96"/>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4"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Tree>
    <p:extLst>
      <p:ext uri="{BB962C8B-B14F-4D97-AF65-F5344CB8AC3E}">
        <p14:creationId xmlns:p14="http://schemas.microsoft.com/office/powerpoint/2010/main" val="12704786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r="560" b="16089"/>
          <a:stretch/>
        </p:blipFill>
        <p:spPr>
          <a:xfrm>
            <a:off x="0" y="0"/>
            <a:ext cx="12192000"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8" name="Picture 7"/>
          <p:cNvPicPr>
            <a:picLocks noChangeAspect="1"/>
          </p:cNvPicPr>
          <p:nvPr userDrawn="1"/>
        </p:nvPicPr>
        <p:blipFill>
          <a:blip r:embed="rId3"/>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3005908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0" y="678"/>
            <a:ext cx="12192000" cy="6856644"/>
          </a:xfrm>
          <a:prstGeom prst="rect">
            <a:avLst/>
          </a:prstGeom>
        </p:spPr>
      </p:pic>
      <p:pic>
        <p:nvPicPr>
          <p:cNvPr id="97" name="Picture 96"/>
          <p:cNvPicPr>
            <a:picLocks noChangeAspect="1"/>
          </p:cNvPicPr>
          <p:nvPr userDrawn="1"/>
        </p:nvPicPr>
        <p:blipFill rotWithShape="1">
          <a:blip r:embed="rId3"/>
          <a:srcRect l="26716" r="872" b="4064"/>
          <a:stretch/>
        </p:blipFill>
        <p:spPr bwMode="black">
          <a:xfrm>
            <a:off x="707803" y="450131"/>
            <a:ext cx="662980" cy="184114"/>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5293" spc="-147" baseline="0">
                <a:solidFill>
                  <a:schemeClr val="bg2"/>
                </a:soli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1765" spc="0" baseline="0">
                <a:solidFill>
                  <a:schemeClr val="bg2"/>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rotWithShape="1">
          <a:blip r:embed="rId4"/>
          <a:srcRect r="76414"/>
          <a:stretch/>
        </p:blipFill>
        <p:spPr bwMode="black">
          <a:xfrm>
            <a:off x="455997" y="440496"/>
            <a:ext cx="216323" cy="196431"/>
          </a:xfrm>
          <a:prstGeom prst="rect">
            <a:avLst/>
          </a:prstGeom>
        </p:spPr>
      </p:pic>
    </p:spTree>
    <p:extLst>
      <p:ext uri="{BB962C8B-B14F-4D97-AF65-F5344CB8AC3E}">
        <p14:creationId xmlns:p14="http://schemas.microsoft.com/office/powerpoint/2010/main" val="28170026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941693"/>
            <a:ext cx="3618381" cy="899665"/>
          </a:xfrm>
        </p:spPr>
        <p:txBody>
          <a:bodyPr lIns="0" tIns="0" rIns="0" bIns="0"/>
          <a:lstStyle>
            <a:lvl1pPr>
              <a:defRPr sz="1765" spc="-49" baseline="0">
                <a:solidFill>
                  <a:schemeClr val="tx1"/>
                </a:solidFill>
              </a:defRPr>
            </a:lvl1pPr>
          </a:lstStyle>
          <a:p>
            <a:r>
              <a:rPr lang="en-US"/>
              <a:t>Contents</a:t>
            </a:r>
          </a:p>
        </p:txBody>
      </p:sp>
      <p:sp>
        <p:nvSpPr>
          <p:cNvPr id="4" name="Text Placeholder 3"/>
          <p:cNvSpPr>
            <a:spLocks noGrp="1"/>
          </p:cNvSpPr>
          <p:nvPr>
            <p:ph type="body" sz="quarter" idx="10" hasCustomPrompt="1"/>
          </p:nvPr>
        </p:nvSpPr>
        <p:spPr>
          <a:xfrm>
            <a:off x="6229843" y="941693"/>
            <a:ext cx="3837818" cy="3786998"/>
          </a:xfrm>
        </p:spPr>
        <p:txBody>
          <a:bodyPr wrap="square" lIns="0" tIns="0" rIns="0" bIns="0">
            <a:noAutofit/>
          </a:bodyPr>
          <a:lstStyle>
            <a:lvl1pPr marL="0" indent="0" defTabSz="507233">
              <a:buNone/>
              <a:defRPr sz="1765" spc="-49" baseline="0">
                <a:solidFill>
                  <a:schemeClr val="accent1"/>
                </a:solidFill>
              </a:defRPr>
            </a:lvl1pPr>
            <a:lvl2pPr marL="224054" indent="0">
              <a:buNone/>
              <a:defRPr sz="1765"/>
            </a:lvl2pPr>
            <a:lvl3pPr marL="448107" indent="0">
              <a:buNone/>
              <a:defRPr sz="1765"/>
            </a:lvl3pPr>
            <a:lvl4pPr marL="672161" indent="0">
              <a:buNone/>
              <a:defRPr sz="1765"/>
            </a:lvl4pPr>
            <a:lvl5pPr marL="896214" indent="0">
              <a:buNone/>
              <a:defRPr sz="1765"/>
            </a:lvl5pPr>
          </a:lstStyle>
          <a:p>
            <a:pPr lvl="0"/>
            <a:r>
              <a:rPr lang="en-US"/>
              <a:t>##	Section Title</a:t>
            </a:r>
          </a:p>
        </p:txBody>
      </p:sp>
    </p:spTree>
    <p:extLst>
      <p:ext uri="{BB962C8B-B14F-4D97-AF65-F5344CB8AC3E}">
        <p14:creationId xmlns:p14="http://schemas.microsoft.com/office/powerpoint/2010/main" val="3447539307"/>
      </p:ext>
    </p:extLst>
  </p:cSld>
  <p:clrMapOvr>
    <a:masterClrMapping/>
  </p:clrMapOvr>
  <p:transition>
    <p:fade/>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Heading Segoe UI </a:t>
            </a:r>
            <a:r>
              <a:rPr lang="en-US" err="1"/>
              <a:t>Semibold</a:t>
            </a:r>
            <a:r>
              <a:rPr lang="en-US"/>
              <a:t> 28/32</a:t>
            </a:r>
          </a:p>
        </p:txBody>
      </p:sp>
      <p:sp>
        <p:nvSpPr>
          <p:cNvPr id="4" name="Text Placeholder 3"/>
          <p:cNvSpPr>
            <a:spLocks noGrp="1"/>
          </p:cNvSpPr>
          <p:nvPr>
            <p:ph type="body" sz="quarter" idx="10" hasCustomPrompt="1"/>
          </p:nvPr>
        </p:nvSpPr>
        <p:spPr>
          <a:xfrm>
            <a:off x="455996" y="1882333"/>
            <a:ext cx="11306469" cy="287771"/>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Large: subhead Segoe UI Regular 20/24</a:t>
            </a:r>
          </a:p>
        </p:txBody>
      </p:sp>
      <p:sp>
        <p:nvSpPr>
          <p:cNvPr id="5" name="Text Placeholder 4"/>
          <p:cNvSpPr>
            <a:spLocks noGrp="1"/>
          </p:cNvSpPr>
          <p:nvPr>
            <p:ph type="body" sz="quarter" idx="11" hasCustomPrompt="1"/>
          </p:nvPr>
        </p:nvSpPr>
        <p:spPr>
          <a:xfrm>
            <a:off x="455996" y="3151388"/>
            <a:ext cx="11306469" cy="443776"/>
          </a:xfrm>
        </p:spPr>
        <p:txBody>
          <a:bodyPr lIns="0" tIns="0" rIns="0" bIns="0"/>
          <a:lstStyle>
            <a:lvl1pPr marL="0" indent="0">
              <a:lnSpc>
                <a:spcPts val="1765"/>
              </a:lnSpc>
              <a:spcBef>
                <a:spcPts val="0"/>
              </a:spcBef>
              <a:buNone/>
              <a:defRPr sz="1371" b="1">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Medium: paragraph title Segoe UI bold 14/18</a:t>
            </a:r>
          </a:p>
          <a:p>
            <a:pPr lvl="1"/>
            <a:r>
              <a:rPr lang="en-US"/>
              <a:t>Body copy Segoe UI Regular 14/18</a:t>
            </a:r>
          </a:p>
        </p:txBody>
      </p:sp>
      <p:sp>
        <p:nvSpPr>
          <p:cNvPr id="7" name="Text Placeholder 6"/>
          <p:cNvSpPr>
            <a:spLocks noGrp="1"/>
          </p:cNvSpPr>
          <p:nvPr>
            <p:ph type="body" sz="quarter" idx="12" hasCustomPrompt="1"/>
          </p:nvPr>
        </p:nvSpPr>
        <p:spPr>
          <a:xfrm>
            <a:off x="455996" y="4390304"/>
            <a:ext cx="11306469" cy="307777"/>
          </a:xfrm>
        </p:spPr>
        <p:txBody>
          <a:bodyPr lIns="0" tIns="0" rIns="0" bIns="0"/>
          <a:lstStyle>
            <a:lvl1pPr marL="0" indent="0">
              <a:lnSpc>
                <a:spcPts val="1175"/>
              </a:lnSpc>
              <a:spcBef>
                <a:spcPts val="0"/>
              </a:spcBef>
              <a:buNone/>
              <a:defRPr sz="980">
                <a:solidFill>
                  <a:schemeClr val="tx1"/>
                </a:solidFill>
              </a:defRPr>
            </a:lvl1pPr>
            <a:lvl2pPr marL="0" indent="0">
              <a:lnSpc>
                <a:spcPts val="1175"/>
              </a:lnSpc>
              <a:spcBef>
                <a:spcPts val="0"/>
              </a:spcBef>
              <a:buNone/>
              <a:defRPr sz="980">
                <a:solidFill>
                  <a:schemeClr val="tx1"/>
                </a:solidFill>
              </a:defRPr>
            </a:lvl2pPr>
            <a:lvl3pPr marL="448107" indent="0">
              <a:buNone/>
              <a:defRPr/>
            </a:lvl3pPr>
            <a:lvl4pPr marL="672161" indent="0">
              <a:buNone/>
              <a:defRPr/>
            </a:lvl4pPr>
            <a:lvl5pPr marL="896214" indent="0">
              <a:buNone/>
              <a:defRPr/>
            </a:lvl5pPr>
          </a:lstStyle>
          <a:p>
            <a:pPr lvl="0"/>
            <a:r>
              <a:rPr lang="en-US"/>
              <a:t>Small: caption title Segoe </a:t>
            </a:r>
            <a:r>
              <a:rPr lang="en-US" err="1"/>
              <a:t>Semibold</a:t>
            </a:r>
            <a:r>
              <a:rPr lang="en-US"/>
              <a:t> 10/12</a:t>
            </a:r>
          </a:p>
          <a:p>
            <a:pPr lvl="1"/>
            <a:r>
              <a:rPr lang="en-US"/>
              <a:t>Caption Segoe Regular 10/12</a:t>
            </a:r>
          </a:p>
        </p:txBody>
      </p:sp>
    </p:spTree>
    <p:extLst>
      <p:ext uri="{BB962C8B-B14F-4D97-AF65-F5344CB8AC3E}">
        <p14:creationId xmlns:p14="http://schemas.microsoft.com/office/powerpoint/2010/main" val="4308785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3752675"/>
      </p:ext>
    </p:extLst>
  </p:cSld>
  <p:clrMapOvr>
    <a:masterClrMapping/>
  </p:clrMapOvr>
  <p:transition>
    <p:fade/>
  </p:transition>
  <p:hf sldNum="0"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ext option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1: three column bulleted list</a:t>
            </a:r>
          </a:p>
        </p:txBody>
      </p:sp>
      <p:sp>
        <p:nvSpPr>
          <p:cNvPr id="4" name="Text Placeholder 3"/>
          <p:cNvSpPr>
            <a:spLocks noGrp="1"/>
          </p:cNvSpPr>
          <p:nvPr>
            <p:ph type="body" sz="quarter" idx="10" hasCustomPrompt="1"/>
          </p:nvPr>
        </p:nvSpPr>
        <p:spPr>
          <a:xfrm>
            <a:off x="455996" y="1882331"/>
            <a:ext cx="7454644" cy="923330"/>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en-US"/>
              <a:t>Subhead Segoe UI Regular 20/24. Dis </a:t>
            </a:r>
            <a:r>
              <a:rPr lang="en-US" err="1"/>
              <a:t>apid</a:t>
            </a:r>
            <a:r>
              <a:rPr lang="en-US"/>
              <a:t> </a:t>
            </a:r>
            <a:r>
              <a:rPr lang="en-US" err="1"/>
              <a:t>es</a:t>
            </a:r>
            <a:r>
              <a:rPr lang="en-US"/>
              <a:t> </a:t>
            </a:r>
            <a:r>
              <a:rPr lang="en-US" err="1"/>
              <a:t>simusanditis</a:t>
            </a:r>
            <a:r>
              <a:rPr lang="en-US"/>
              <a:t> </a:t>
            </a:r>
            <a:r>
              <a:rPr lang="en-US" err="1"/>
              <a:t>ea</a:t>
            </a:r>
            <a:r>
              <a:rPr lang="en-US"/>
              <a:t> ex et </a:t>
            </a:r>
            <a:r>
              <a:rPr lang="en-US" err="1"/>
              <a:t>illore</a:t>
            </a:r>
            <a:r>
              <a:rPr lang="en-US"/>
              <a:t>, </a:t>
            </a:r>
            <a:r>
              <a:rPr lang="en-US" err="1"/>
              <a:t>nectationet</a:t>
            </a:r>
            <a:r>
              <a:rPr lang="en-US"/>
              <a:t> </a:t>
            </a:r>
            <a:r>
              <a:rPr lang="en-US" err="1"/>
              <a:t>aut</a:t>
            </a:r>
            <a:r>
              <a:rPr lang="en-US"/>
              <a:t> </a:t>
            </a:r>
            <a:r>
              <a:rPr lang="en-US" err="1"/>
              <a:t>dic</a:t>
            </a:r>
            <a:r>
              <a:rPr lang="en-US"/>
              <a:t> </a:t>
            </a:r>
            <a:r>
              <a:rPr lang="en-US" err="1"/>
              <a:t>tem</a:t>
            </a:r>
            <a:r>
              <a:rPr lang="en-US"/>
              <a:t> </a:t>
            </a:r>
            <a:r>
              <a:rPr lang="en-US" err="1"/>
              <a:t>vit</a:t>
            </a:r>
            <a:r>
              <a:rPr lang="en-US"/>
              <a:t> </a:t>
            </a:r>
            <a:r>
              <a:rPr lang="en-US" err="1"/>
              <a:t>velestium</a:t>
            </a:r>
            <a:r>
              <a:rPr lang="en-US"/>
              <a:t> </a:t>
            </a:r>
            <a:r>
              <a:rPr lang="en-US" err="1"/>
              <a:t>reperro</a:t>
            </a:r>
            <a:r>
              <a:rPr lang="en-US"/>
              <a:t> </a:t>
            </a:r>
            <a:r>
              <a:rPr lang="en-US" err="1"/>
              <a:t>rroviduntion</a:t>
            </a:r>
            <a:r>
              <a:rPr lang="en-US"/>
              <a:t> </a:t>
            </a:r>
            <a:r>
              <a:rPr lang="en-US" err="1"/>
              <a:t>conem</a:t>
            </a:r>
            <a:r>
              <a:rPr lang="en-US"/>
              <a:t> </a:t>
            </a:r>
            <a:r>
              <a:rPr lang="en-US" err="1"/>
              <a:t>rehend</a:t>
            </a:r>
            <a:r>
              <a:rPr lang="en-US"/>
              <a:t>.</a:t>
            </a:r>
          </a:p>
        </p:txBody>
      </p:sp>
      <p:sp>
        <p:nvSpPr>
          <p:cNvPr id="5" name="Text Placeholder 4"/>
          <p:cNvSpPr>
            <a:spLocks noGrp="1"/>
          </p:cNvSpPr>
          <p:nvPr>
            <p:ph type="body" sz="quarter" idx="11" hasCustomPrompt="1"/>
          </p:nvPr>
        </p:nvSpPr>
        <p:spPr>
          <a:xfrm>
            <a:off x="455996" y="3151390"/>
            <a:ext cx="3618381" cy="2714461"/>
          </a:xfrm>
        </p:spPr>
        <p:txBody>
          <a:bodyPr lIns="0" tIns="0" rIns="0" bIns="0"/>
          <a:lstStyle>
            <a:lvl1pPr marL="0" indent="0">
              <a:lnSpc>
                <a:spcPts val="1765"/>
              </a:lnSpc>
              <a:spcBef>
                <a:spcPts val="882"/>
              </a:spcBef>
              <a:buNone/>
              <a:defRPr sz="1371" b="1">
                <a:solidFill>
                  <a:schemeClr val="accent1"/>
                </a:solidFill>
                <a:latin typeface="+mn-lt"/>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6" name="Text Placeholder 4"/>
          <p:cNvSpPr>
            <a:spLocks noGrp="1"/>
          </p:cNvSpPr>
          <p:nvPr>
            <p:ph type="body" sz="quarter" idx="12" hasCustomPrompt="1"/>
          </p:nvPr>
        </p:nvSpPr>
        <p:spPr>
          <a:xfrm>
            <a:off x="4313110" y="3160783"/>
            <a:ext cx="3597528" cy="2714461"/>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
        <p:nvSpPr>
          <p:cNvPr id="8" name="Text Placeholder 4"/>
          <p:cNvSpPr>
            <a:spLocks noGrp="1"/>
          </p:cNvSpPr>
          <p:nvPr>
            <p:ph type="body" sz="quarter" idx="13" hasCustomPrompt="1"/>
          </p:nvPr>
        </p:nvSpPr>
        <p:spPr>
          <a:xfrm>
            <a:off x="8140346" y="3151390"/>
            <a:ext cx="3622117" cy="2714461"/>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280067" marR="0" indent="-280067" algn="l" defTabSz="914192" rtl="0" eaLnBrk="1" fontAlgn="auto" latinLnBrk="0" hangingPunct="1">
              <a:lnSpc>
                <a:spcPts val="1765"/>
              </a:lnSpc>
              <a:spcBef>
                <a:spcPts val="441"/>
              </a:spcBef>
              <a:spcAft>
                <a:spcPts val="0"/>
              </a:spcAft>
              <a:buClrTx/>
              <a:buSzPct val="90000"/>
              <a:buFont typeface="Arial" panose="020B0604020202020204" pitchFamily="34" charset="0"/>
              <a:buChar char="•"/>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a:p>
            <a:pPr marL="280067" marR="0" lvl="1" indent="-280067" algn="l" defTabSz="914192" rtl="0" eaLnBrk="1" fontAlgn="auto" latinLnBrk="0" hangingPunct="1">
              <a:lnSpc>
                <a:spcPts val="1765"/>
              </a:lnSpc>
              <a:spcBef>
                <a:spcPts val="13"/>
              </a:spcBef>
              <a:spcAft>
                <a:spcPts val="0"/>
              </a:spcAft>
              <a:buClrTx/>
              <a:buSzPct val="90000"/>
              <a:buFont typeface="Arial" panose="020B0604020202020204" pitchFamily="34" charset="0"/>
              <a:buChar char="•"/>
              <a:tabLst/>
              <a:defRPr/>
            </a:pPr>
            <a:r>
              <a:rPr lang="en-US"/>
              <a:t>Body copy Segoe Regular 14/18.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r>
              <a:rPr lang="en-US" err="1"/>
              <a:t>Urestempor</a:t>
            </a:r>
            <a:r>
              <a:rPr lang="en-US"/>
              <a:t> </a:t>
            </a:r>
            <a:r>
              <a:rPr lang="en-US" err="1"/>
              <a:t>ra</a:t>
            </a:r>
            <a:r>
              <a:rPr lang="en-US"/>
              <a:t> </a:t>
            </a:r>
            <a:r>
              <a:rPr lang="en-US" err="1"/>
              <a:t>aut</a:t>
            </a:r>
            <a:r>
              <a:rPr lang="en-US"/>
              <a:t> </a:t>
            </a:r>
            <a:r>
              <a:rPr lang="en-US" err="1"/>
              <a:t>velique</a:t>
            </a:r>
            <a:r>
              <a:rPr lang="en-US"/>
              <a:t> </a:t>
            </a:r>
            <a:r>
              <a:rPr lang="en-US" err="1"/>
              <a:t>perum</a:t>
            </a:r>
            <a:r>
              <a:rPr lang="en-US"/>
              <a:t> </a:t>
            </a:r>
            <a:r>
              <a:rPr lang="en-US" err="1"/>
              <a:t>enim</a:t>
            </a:r>
            <a:r>
              <a:rPr lang="en-US"/>
              <a:t> qui </a:t>
            </a:r>
            <a:r>
              <a:rPr lang="en-US" err="1"/>
              <a:t>omnimus</a:t>
            </a:r>
            <a:r>
              <a:rPr lang="en-US"/>
              <a:t>, </a:t>
            </a:r>
            <a:r>
              <a:rPr lang="en-US" err="1"/>
              <a:t>sunt</a:t>
            </a:r>
            <a:r>
              <a:rPr lang="en-US"/>
              <a:t> </a:t>
            </a:r>
            <a:r>
              <a:rPr lang="en-US" err="1"/>
              <a:t>fuga</a:t>
            </a:r>
            <a:r>
              <a:rPr lang="en-US"/>
              <a:t>.</a:t>
            </a:r>
          </a:p>
          <a:p>
            <a:pPr lvl="1"/>
            <a:endParaRPr lang="en-US"/>
          </a:p>
        </p:txBody>
      </p:sp>
    </p:spTree>
    <p:extLst>
      <p:ext uri="{BB962C8B-B14F-4D97-AF65-F5344CB8AC3E}">
        <p14:creationId xmlns:p14="http://schemas.microsoft.com/office/powerpoint/2010/main" val="2028487951"/>
      </p:ext>
    </p:extLst>
  </p:cSld>
  <p:clrMapOvr>
    <a:masterClrMapping/>
  </p:clrMapOvr>
  <p:transition>
    <p:fade/>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ext option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2: two columns copy heavy</a:t>
            </a:r>
          </a:p>
        </p:txBody>
      </p:sp>
      <p:sp>
        <p:nvSpPr>
          <p:cNvPr id="5" name="Text Placeholder 4"/>
          <p:cNvSpPr>
            <a:spLocks noGrp="1"/>
          </p:cNvSpPr>
          <p:nvPr>
            <p:ph type="body" sz="quarter" idx="11" hasCustomPrompt="1"/>
          </p:nvPr>
        </p:nvSpPr>
        <p:spPr>
          <a:xfrm>
            <a:off x="455996" y="1966313"/>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
        <p:nvSpPr>
          <p:cNvPr id="7" name="Text Placeholder 4"/>
          <p:cNvSpPr>
            <a:spLocks noGrp="1"/>
          </p:cNvSpPr>
          <p:nvPr>
            <p:ph type="body" sz="quarter" idx="12" hasCustomPrompt="1"/>
          </p:nvPr>
        </p:nvSpPr>
        <p:spPr>
          <a:xfrm>
            <a:off x="6229843" y="1956352"/>
            <a:ext cx="5541959" cy="3847207"/>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Pa </a:t>
            </a:r>
            <a:r>
              <a:rPr lang="en-US" err="1"/>
              <a:t>consed</a:t>
            </a:r>
            <a:r>
              <a:rPr lang="en-US"/>
              <a:t> et </a:t>
            </a:r>
            <a:r>
              <a:rPr lang="en-US" err="1"/>
              <a:t>atur</a:t>
            </a:r>
            <a:r>
              <a:rPr lang="en-US"/>
              <a:t>. </a:t>
            </a:r>
            <a:r>
              <a:rPr lang="en-US" err="1"/>
              <a:t>Serion</a:t>
            </a:r>
            <a:r>
              <a:rPr lang="en-US"/>
              <a:t> </a:t>
            </a:r>
            <a:r>
              <a:rPr lang="en-US" err="1"/>
              <a:t>corepudi</a:t>
            </a:r>
            <a:r>
              <a:rPr lang="en-US"/>
              <a:t> dolor </a:t>
            </a:r>
            <a:r>
              <a:rPr lang="en-US" err="1"/>
              <a:t>adionse</a:t>
            </a:r>
            <a:r>
              <a:rPr lang="en-US"/>
              <a:t> </a:t>
            </a:r>
            <a:r>
              <a:rPr lang="en-US" err="1"/>
              <a:t>quibusame</a:t>
            </a:r>
            <a:r>
              <a:rPr lang="en-US"/>
              <a:t> </a:t>
            </a:r>
            <a:r>
              <a:rPr lang="en-US" err="1"/>
              <a:t>nullabora</a:t>
            </a:r>
            <a:r>
              <a:rPr lang="en-US"/>
              <a:t> </a:t>
            </a:r>
            <a:r>
              <a:rPr lang="en-US" err="1"/>
              <a:t>volent</a:t>
            </a:r>
            <a:r>
              <a:rPr lang="en-US"/>
              <a:t> </a:t>
            </a:r>
            <a:r>
              <a:rPr lang="en-US" err="1"/>
              <a:t>lignam</a:t>
            </a:r>
            <a:r>
              <a:rPr lang="en-US"/>
              <a:t> </a:t>
            </a:r>
            <a:r>
              <a:rPr lang="en-US" err="1"/>
              <a:t>entis</a:t>
            </a:r>
            <a:r>
              <a:rPr lang="en-US"/>
              <a:t> ape </a:t>
            </a:r>
            <a:r>
              <a:rPr lang="en-US" err="1"/>
              <a:t>dolores</a:t>
            </a:r>
            <a:r>
              <a:rPr lang="en-US"/>
              <a:t> se </a:t>
            </a:r>
            <a:r>
              <a:rPr lang="en-US" err="1"/>
              <a:t>voluptae</a:t>
            </a:r>
            <a:r>
              <a:rPr lang="en-US"/>
              <a:t> </a:t>
            </a:r>
            <a:r>
              <a:rPr lang="en-US" err="1"/>
              <a:t>nimolupti</a:t>
            </a:r>
            <a:r>
              <a:rPr lang="en-US"/>
              <a:t> </a:t>
            </a:r>
            <a:r>
              <a:rPr lang="en-US" err="1"/>
              <a:t>quam</a:t>
            </a:r>
            <a:r>
              <a:rPr lang="en-US"/>
              <a:t> </a:t>
            </a:r>
            <a:r>
              <a:rPr lang="en-US" err="1"/>
              <a:t>ium</a:t>
            </a:r>
            <a:r>
              <a:rPr lang="en-US"/>
              <a:t> </a:t>
            </a:r>
            <a:r>
              <a:rPr lang="en-US" err="1"/>
              <a:t>simusa</a:t>
            </a:r>
            <a:r>
              <a:rPr lang="en-US"/>
              <a:t> </a:t>
            </a:r>
            <a:r>
              <a:rPr lang="en-US" err="1"/>
              <a:t>doluptur</a:t>
            </a:r>
            <a:r>
              <a:rPr lang="en-US"/>
              <a:t>, sum hic </a:t>
            </a:r>
            <a:r>
              <a:rPr lang="en-US" err="1"/>
              <a:t>tem</a:t>
            </a:r>
            <a:r>
              <a:rPr lang="en-US"/>
              <a:t> qui cum </a:t>
            </a:r>
            <a:r>
              <a:rPr lang="en-US" err="1"/>
              <a:t>evelest</a:t>
            </a:r>
            <a:r>
              <a:rPr lang="en-US"/>
              <a:t>, </a:t>
            </a:r>
            <a:r>
              <a:rPr lang="en-US" err="1"/>
              <a:t>cusapel</a:t>
            </a:r>
            <a:r>
              <a:rPr lang="en-US"/>
              <a:t> et </a:t>
            </a:r>
            <a:r>
              <a:rPr lang="en-US" err="1"/>
              <a:t>unt</a:t>
            </a:r>
            <a:r>
              <a:rPr lang="en-US"/>
              <a:t> et </a:t>
            </a:r>
            <a:r>
              <a:rPr lang="en-US" err="1"/>
              <a:t>hiciisciume</a:t>
            </a:r>
            <a:r>
              <a:rPr lang="en-US"/>
              <a:t> </a:t>
            </a:r>
            <a:r>
              <a:rPr lang="en-US" err="1"/>
              <a:t>vernatiore</a:t>
            </a:r>
            <a:r>
              <a:rPr lang="en-US"/>
              <a:t> </a:t>
            </a:r>
            <a:r>
              <a:rPr lang="en-US" err="1"/>
              <a:t>volenecabor</a:t>
            </a:r>
            <a:r>
              <a:rPr lang="en-US"/>
              <a:t> </a:t>
            </a:r>
            <a:r>
              <a:rPr lang="en-US" err="1"/>
              <a:t>seque</a:t>
            </a:r>
            <a:r>
              <a:rPr lang="en-US"/>
              <a:t> </a:t>
            </a:r>
            <a:r>
              <a:rPr lang="en-US" err="1"/>
              <a:t>officient</a:t>
            </a:r>
            <a:r>
              <a:rPr lang="en-US"/>
              <a:t>, </a:t>
            </a:r>
            <a:r>
              <a:rPr lang="en-US" err="1"/>
              <a:t>quamus</a:t>
            </a:r>
            <a:r>
              <a:rPr lang="en-US"/>
              <a:t> </a:t>
            </a:r>
            <a:r>
              <a:rPr lang="en-US" err="1"/>
              <a:t>voluptium</a:t>
            </a:r>
            <a:r>
              <a:rPr lang="en-US"/>
              <a:t> </a:t>
            </a:r>
            <a:r>
              <a:rPr lang="en-US" err="1"/>
              <a:t>natur</a:t>
            </a:r>
            <a:r>
              <a:rPr lang="en-US"/>
              <a:t> </a:t>
            </a:r>
            <a:r>
              <a:rPr lang="en-US" err="1"/>
              <a:t>maio</a:t>
            </a:r>
            <a:r>
              <a:rPr lang="en-US"/>
              <a:t> </a:t>
            </a:r>
            <a:r>
              <a:rPr lang="en-US" err="1"/>
              <a:t>volupta</a:t>
            </a:r>
            <a:r>
              <a:rPr lang="en-US"/>
              <a:t> </a:t>
            </a:r>
            <a:r>
              <a:rPr lang="en-US" err="1"/>
              <a:t>tioria</a:t>
            </a:r>
            <a:r>
              <a:rPr lang="en-US"/>
              <a:t> </a:t>
            </a:r>
            <a:r>
              <a:rPr lang="en-US" err="1"/>
              <a:t>venimetur</a:t>
            </a:r>
            <a:r>
              <a:rPr lang="en-US"/>
              <a:t> re </a:t>
            </a:r>
            <a:r>
              <a:rPr lang="en-US" err="1"/>
              <a:t>vel</a:t>
            </a:r>
            <a:r>
              <a:rPr lang="en-US"/>
              <a:t> </a:t>
            </a:r>
            <a:r>
              <a:rPr lang="en-US" err="1"/>
              <a:t>ent</a:t>
            </a:r>
            <a:r>
              <a:rPr lang="en-US"/>
              <a:t>, </a:t>
            </a:r>
            <a:r>
              <a:rPr lang="en-US" err="1"/>
              <a:t>quae</a:t>
            </a:r>
            <a:r>
              <a:rPr lang="en-US"/>
              <a:t> </a:t>
            </a:r>
            <a:r>
              <a:rPr lang="en-US" err="1"/>
              <a:t>liqui</a:t>
            </a:r>
            <a:r>
              <a:rPr lang="en-US"/>
              <a:t> </a:t>
            </a:r>
            <a:r>
              <a:rPr lang="en-US" err="1"/>
              <a:t>tem</a:t>
            </a:r>
            <a:r>
              <a:rPr lang="en-US"/>
              <a:t> sin con re </a:t>
            </a:r>
            <a:r>
              <a:rPr lang="en-US" err="1"/>
              <a:t>laut</a:t>
            </a:r>
            <a:r>
              <a:rPr lang="en-US"/>
              <a:t> </a:t>
            </a:r>
            <a:r>
              <a:rPr lang="en-US" err="1"/>
              <a:t>aut</a:t>
            </a:r>
            <a:r>
              <a:rPr lang="en-US"/>
              <a:t> </a:t>
            </a:r>
            <a:r>
              <a:rPr lang="en-US" err="1"/>
              <a:t>volupietur</a:t>
            </a:r>
            <a:r>
              <a:rPr lang="en-US"/>
              <a:t>.</a:t>
            </a:r>
          </a:p>
          <a:p>
            <a:pPr lvl="1"/>
            <a:endParaRPr lang="en-US"/>
          </a:p>
          <a:p>
            <a:pPr lvl="1"/>
            <a:r>
              <a:rPr lang="en-US" err="1"/>
              <a:t>Henestios</a:t>
            </a:r>
            <a:r>
              <a:rPr lang="en-US"/>
              <a:t> </a:t>
            </a:r>
            <a:r>
              <a:rPr lang="en-US" err="1"/>
              <a:t>vellantium</a:t>
            </a:r>
            <a:r>
              <a:rPr lang="en-US"/>
              <a:t> </a:t>
            </a:r>
            <a:r>
              <a:rPr lang="en-US" err="1"/>
              <a:t>simi</a:t>
            </a:r>
            <a:r>
              <a:rPr lang="en-US"/>
              <a:t>, </a:t>
            </a:r>
            <a:r>
              <a:rPr lang="en-US" err="1"/>
              <a:t>quassenime</a:t>
            </a:r>
            <a:r>
              <a:rPr lang="en-US"/>
              <a:t> consent </a:t>
            </a:r>
            <a:r>
              <a:rPr lang="en-US" err="1"/>
              <a:t>emquatincti</a:t>
            </a:r>
            <a:r>
              <a:rPr lang="en-US"/>
              <a:t> to doles </a:t>
            </a:r>
            <a:r>
              <a:rPr lang="en-US" err="1"/>
              <a:t>cium</a:t>
            </a:r>
            <a:r>
              <a:rPr lang="en-US"/>
              <a:t> </a:t>
            </a:r>
            <a:r>
              <a:rPr lang="en-US" err="1"/>
              <a:t>nectur</a:t>
            </a:r>
            <a:r>
              <a:rPr lang="en-US"/>
              <a:t>. </a:t>
            </a:r>
            <a:r>
              <a:rPr lang="en-US" err="1"/>
              <a:t>Experit</a:t>
            </a:r>
            <a:r>
              <a:rPr lang="en-US"/>
              <a:t> </a:t>
            </a:r>
            <a:r>
              <a:rPr lang="en-US" err="1"/>
              <a:t>occus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a:t>
            </a:r>
            <a:r>
              <a:rPr lang="en-US" err="1"/>
              <a:t>ipsuntius</a:t>
            </a:r>
            <a:r>
              <a:rPr lang="en-US"/>
              <a:t> </a:t>
            </a:r>
            <a:r>
              <a:rPr lang="en-US" err="1"/>
              <a:t>quideli</a:t>
            </a:r>
            <a:r>
              <a:rPr lang="en-US"/>
              <a:t> </a:t>
            </a:r>
            <a:r>
              <a:rPr lang="en-US" err="1"/>
              <a:t>tatiis</a:t>
            </a:r>
            <a:r>
              <a:rPr lang="en-US"/>
              <a:t> rem </a:t>
            </a:r>
            <a:r>
              <a:rPr lang="en-US" err="1"/>
              <a:t>restis</a:t>
            </a:r>
            <a:r>
              <a:rPr lang="en-US"/>
              <a:t> pro </a:t>
            </a:r>
            <a:r>
              <a:rPr lang="en-US" err="1"/>
              <a:t>ium</a:t>
            </a:r>
            <a:r>
              <a:rPr lang="en-US"/>
              <a:t> qui </a:t>
            </a:r>
            <a:r>
              <a:rPr lang="en-US" err="1"/>
              <a:t>ra</a:t>
            </a:r>
            <a:r>
              <a:rPr lang="en-US"/>
              <a:t> </a:t>
            </a:r>
            <a:r>
              <a:rPr lang="en-US" err="1"/>
              <a:t>debist</a:t>
            </a:r>
            <a:r>
              <a:rPr lang="en-US"/>
              <a:t> at </a:t>
            </a:r>
            <a:r>
              <a:rPr lang="en-US" err="1"/>
              <a:t>ilit</a:t>
            </a:r>
            <a:r>
              <a:rPr lang="en-US"/>
              <a:t> </a:t>
            </a:r>
            <a:r>
              <a:rPr lang="en-US" err="1"/>
              <a:t>est</a:t>
            </a:r>
            <a:r>
              <a:rPr lang="en-US"/>
              <a:t>, </a:t>
            </a:r>
            <a:r>
              <a:rPr lang="en-US" err="1"/>
              <a:t>cus</a:t>
            </a:r>
            <a:r>
              <a:rPr lang="en-US"/>
              <a:t> </a:t>
            </a:r>
            <a:r>
              <a:rPr lang="en-US" err="1"/>
              <a:t>invenim</a:t>
            </a:r>
            <a:r>
              <a:rPr lang="en-US"/>
              <a:t> </a:t>
            </a:r>
            <a:r>
              <a:rPr lang="en-US" err="1"/>
              <a:t>laborro</a:t>
            </a:r>
            <a:r>
              <a:rPr lang="en-US"/>
              <a:t> </a:t>
            </a:r>
            <a:r>
              <a:rPr lang="en-US" err="1"/>
              <a:t>tem</a:t>
            </a:r>
            <a:r>
              <a:rPr lang="en-US"/>
              <a:t> </a:t>
            </a:r>
            <a:r>
              <a:rPr lang="en-US" err="1"/>
              <a:t>rectiissunt</a:t>
            </a:r>
            <a:r>
              <a:rPr lang="en-US"/>
              <a:t> et, </a:t>
            </a:r>
            <a:r>
              <a:rPr lang="en-US" err="1"/>
              <a:t>nos</a:t>
            </a:r>
            <a:r>
              <a:rPr lang="en-US"/>
              <a:t> </a:t>
            </a:r>
            <a:r>
              <a:rPr lang="en-US" err="1"/>
              <a:t>doloratia</a:t>
            </a:r>
            <a:r>
              <a:rPr lang="en-US"/>
              <a:t> et </a:t>
            </a:r>
            <a:r>
              <a:rPr lang="en-US" err="1"/>
              <a:t>opta</a:t>
            </a:r>
            <a:r>
              <a:rPr lang="en-US"/>
              <a:t> dis </a:t>
            </a:r>
            <a:r>
              <a:rPr lang="en-US" err="1"/>
              <a:t>aut</a:t>
            </a:r>
            <a:r>
              <a:rPr lang="en-US"/>
              <a:t> </a:t>
            </a:r>
            <a:r>
              <a:rPr lang="en-US" err="1"/>
              <a:t>modis</a:t>
            </a:r>
            <a:r>
              <a:rPr lang="en-US"/>
              <a:t> </a:t>
            </a:r>
            <a:r>
              <a:rPr lang="en-US" err="1"/>
              <a:t>rerat</a:t>
            </a:r>
            <a:r>
              <a:rPr lang="en-US"/>
              <a:t> </a:t>
            </a:r>
            <a:r>
              <a:rPr lang="en-US" err="1"/>
              <a:t>oditatu</a:t>
            </a:r>
            <a:r>
              <a:rPr lang="en-US"/>
              <a:t> </a:t>
            </a:r>
            <a:r>
              <a:rPr lang="en-US" err="1"/>
              <a:t>reseque</a:t>
            </a:r>
            <a:r>
              <a:rPr lang="en-US"/>
              <a:t> </a:t>
            </a:r>
            <a:r>
              <a:rPr lang="en-US" err="1"/>
              <a:t>nisque</a:t>
            </a:r>
            <a:r>
              <a:rPr lang="en-US"/>
              <a:t> rem </a:t>
            </a:r>
            <a:r>
              <a:rPr lang="en-US" err="1"/>
              <a:t>rempores</a:t>
            </a:r>
            <a:r>
              <a:rPr lang="en-US"/>
              <a:t>. </a:t>
            </a:r>
            <a:r>
              <a:rPr lang="en-US" err="1"/>
              <a:t>Anduntus</a:t>
            </a:r>
            <a:r>
              <a:rPr lang="en-US"/>
              <a:t> </a:t>
            </a:r>
            <a:r>
              <a:rPr lang="en-US" err="1"/>
              <a:t>dolecta</a:t>
            </a:r>
            <a:r>
              <a:rPr lang="en-US"/>
              <a:t> </a:t>
            </a:r>
            <a:r>
              <a:rPr lang="en-US" err="1"/>
              <a:t>tiusam</a:t>
            </a:r>
            <a:r>
              <a:rPr lang="en-US"/>
              <a:t> </a:t>
            </a:r>
            <a:r>
              <a:rPr lang="en-US" err="1"/>
              <a:t>esto</a:t>
            </a:r>
            <a:r>
              <a:rPr lang="en-US"/>
              <a:t> </a:t>
            </a:r>
            <a:r>
              <a:rPr lang="en-US" err="1"/>
              <a:t>eos</a:t>
            </a:r>
            <a:r>
              <a:rPr lang="en-US"/>
              <a:t> </a:t>
            </a:r>
            <a:r>
              <a:rPr lang="en-US" err="1"/>
              <a:t>delit</a:t>
            </a:r>
            <a:r>
              <a:rPr lang="en-US"/>
              <a:t>, at. </a:t>
            </a:r>
            <a:r>
              <a:rPr lang="en-US" err="1"/>
              <a:t>Haria</a:t>
            </a:r>
            <a:r>
              <a:rPr lang="en-US"/>
              <a:t> dis </a:t>
            </a:r>
            <a:r>
              <a:rPr lang="en-US" err="1"/>
              <a:t>eum</a:t>
            </a:r>
            <a:r>
              <a:rPr lang="en-US"/>
              <a:t> a </a:t>
            </a:r>
            <a:r>
              <a:rPr lang="en-US" err="1"/>
              <a:t>sitibus</a:t>
            </a:r>
            <a:r>
              <a:rPr lang="en-US"/>
              <a:t> </a:t>
            </a:r>
            <a:r>
              <a:rPr lang="en-US" err="1"/>
              <a:t>volorib</a:t>
            </a:r>
            <a:r>
              <a:rPr lang="en-US"/>
              <a:t> </a:t>
            </a:r>
            <a:r>
              <a:rPr lang="en-US" err="1"/>
              <a:t>usapere</a:t>
            </a:r>
            <a:r>
              <a:rPr lang="en-US"/>
              <a:t> </a:t>
            </a:r>
            <a:r>
              <a:rPr lang="en-US" err="1"/>
              <a:t>nonse</a:t>
            </a:r>
            <a:r>
              <a:rPr lang="en-US"/>
              <a:t> </a:t>
            </a:r>
            <a:r>
              <a:rPr lang="en-US" err="1"/>
              <a:t>cullit</a:t>
            </a:r>
            <a:r>
              <a:rPr lang="en-US"/>
              <a:t> </a:t>
            </a:r>
            <a:r>
              <a:rPr lang="en-US" err="1"/>
              <a:t>iditatquam</a:t>
            </a:r>
            <a:r>
              <a:rPr lang="en-US"/>
              <a:t> </a:t>
            </a:r>
            <a:r>
              <a:rPr lang="en-US" err="1"/>
              <a:t>hil</a:t>
            </a:r>
            <a:r>
              <a:rPr lang="en-US"/>
              <a:t> </a:t>
            </a:r>
            <a:r>
              <a:rPr lang="en-US" err="1"/>
              <a:t>mincius</a:t>
            </a:r>
            <a:r>
              <a:rPr lang="en-US"/>
              <a:t> </a:t>
            </a:r>
            <a:r>
              <a:rPr lang="en-US" err="1"/>
              <a:t>ea</a:t>
            </a:r>
            <a:r>
              <a:rPr lang="en-US"/>
              <a:t> debit </a:t>
            </a:r>
            <a:r>
              <a:rPr lang="en-US" err="1"/>
              <a:t>quae</a:t>
            </a:r>
            <a:r>
              <a:rPr lang="en-US"/>
              <a:t> sit.</a:t>
            </a:r>
          </a:p>
        </p:txBody>
      </p:sp>
    </p:spTree>
    <p:extLst>
      <p:ext uri="{BB962C8B-B14F-4D97-AF65-F5344CB8AC3E}">
        <p14:creationId xmlns:p14="http://schemas.microsoft.com/office/powerpoint/2010/main" val="3477348863"/>
      </p:ext>
    </p:extLst>
  </p:cSld>
  <p:clrMapOvr>
    <a:masterClrMapping/>
  </p:clrMapOvr>
  <p:transition>
    <p:fade/>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ext option 3">
    <p:spTree>
      <p:nvGrpSpPr>
        <p:cNvPr id="1" name=""/>
        <p:cNvGrpSpPr/>
        <p:nvPr/>
      </p:nvGrpSpPr>
      <p:grpSpPr>
        <a:xfrm>
          <a:off x="0" y="0"/>
          <a:ext cx="0" cy="0"/>
          <a:chOff x="0" y="0"/>
          <a:chExt cx="0" cy="0"/>
        </a:xfrm>
      </p:grpSpPr>
      <p:sp>
        <p:nvSpPr>
          <p:cNvPr id="3" name="Rectangle 2"/>
          <p:cNvSpPr/>
          <p:nvPr userDrawn="1"/>
        </p:nvSpPr>
        <p:spPr bwMode="auto">
          <a:xfrm>
            <a:off x="455993"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16" name="Content Placeholder 15"/>
          <p:cNvSpPr>
            <a:spLocks noGrp="1"/>
          </p:cNvSpPr>
          <p:nvPr>
            <p:ph sz="quarter" idx="17" hasCustomPrompt="1"/>
          </p:nvPr>
        </p:nvSpPr>
        <p:spPr>
          <a:xfrm>
            <a:off x="915102" y="1958094"/>
            <a:ext cx="2698612" cy="2411476"/>
          </a:xfrm>
        </p:spPr>
        <p:txBody>
          <a:bodyPr>
            <a:noAutofit/>
          </a:bodyPr>
          <a:lstStyle>
            <a:lvl1pPr marL="0" indent="0">
              <a:buNone/>
              <a:defRPr sz="1961"/>
            </a:lvl1pPr>
          </a:lstStyle>
          <a:p>
            <a:pPr lvl="0"/>
            <a:r>
              <a:rPr lang="en-US"/>
              <a:t>Picture</a:t>
            </a:r>
          </a:p>
        </p:txBody>
      </p:sp>
      <p:sp>
        <p:nvSpPr>
          <p:cNvPr id="6" name="Rectangle 5"/>
          <p:cNvSpPr/>
          <p:nvPr userDrawn="1"/>
        </p:nvSpPr>
        <p:spPr bwMode="auto">
          <a:xfrm>
            <a:off x="430315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8" name="Rectangle 7"/>
          <p:cNvSpPr/>
          <p:nvPr userDrawn="1"/>
        </p:nvSpPr>
        <p:spPr bwMode="auto">
          <a:xfrm>
            <a:off x="8144082" y="1599723"/>
            <a:ext cx="3618383" cy="3128966"/>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3: three columns images and text</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7" name="Content Placeholder 15"/>
          <p:cNvSpPr>
            <a:spLocks noGrp="1"/>
          </p:cNvSpPr>
          <p:nvPr>
            <p:ph sz="quarter" idx="18" hasCustomPrompt="1"/>
          </p:nvPr>
        </p:nvSpPr>
        <p:spPr>
          <a:xfrm>
            <a:off x="4759922" y="1958094"/>
            <a:ext cx="2698612" cy="2411476"/>
          </a:xfrm>
        </p:spPr>
        <p:txBody>
          <a:bodyPr>
            <a:noAutofit/>
          </a:bodyPr>
          <a:lstStyle>
            <a:lvl1pPr marL="0" indent="0">
              <a:buNone/>
              <a:defRPr sz="1961"/>
            </a:lvl1pPr>
          </a:lstStyle>
          <a:p>
            <a:pPr lvl="0"/>
            <a:r>
              <a:rPr lang="en-US"/>
              <a:t>Picture</a:t>
            </a:r>
          </a:p>
        </p:txBody>
      </p:sp>
      <p:sp>
        <p:nvSpPr>
          <p:cNvPr id="18" name="Content Placeholder 15"/>
          <p:cNvSpPr>
            <a:spLocks noGrp="1"/>
          </p:cNvSpPr>
          <p:nvPr>
            <p:ph sz="quarter" idx="19" hasCustomPrompt="1"/>
          </p:nvPr>
        </p:nvSpPr>
        <p:spPr>
          <a:xfrm>
            <a:off x="8604745" y="1958094"/>
            <a:ext cx="2698612" cy="241147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3552969928"/>
      </p:ext>
    </p:extLst>
  </p:cSld>
  <p:clrMapOvr>
    <a:masterClrMapping/>
  </p:clrMapOvr>
  <p:transition>
    <p:fade/>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ext option 4">
    <p:spTree>
      <p:nvGrpSpPr>
        <p:cNvPr id="1" name=""/>
        <p:cNvGrpSpPr/>
        <p:nvPr/>
      </p:nvGrpSpPr>
      <p:grpSpPr>
        <a:xfrm>
          <a:off x="0" y="0"/>
          <a:ext cx="0" cy="0"/>
          <a:chOff x="0" y="0"/>
          <a:chExt cx="0" cy="0"/>
        </a:xfrm>
      </p:grpSpPr>
      <p:sp>
        <p:nvSpPr>
          <p:cNvPr id="24" name="Content Placeholder 15"/>
          <p:cNvSpPr>
            <a:spLocks noGrp="1"/>
          </p:cNvSpPr>
          <p:nvPr>
            <p:ph sz="quarter" idx="25" hasCustomPrompt="1"/>
          </p:nvPr>
        </p:nvSpPr>
        <p:spPr>
          <a:xfrm>
            <a:off x="455995" y="2136155"/>
            <a:ext cx="1693247" cy="1021696"/>
          </a:xfrm>
        </p:spPr>
        <p:txBody>
          <a:bodyPr>
            <a:noAutofit/>
          </a:bodyPr>
          <a:lstStyle>
            <a:lvl1pPr marL="0" indent="0">
              <a:buNone/>
              <a:defRPr sz="1961"/>
            </a:lvl1pPr>
          </a:lstStyle>
          <a:p>
            <a:pPr lvl="0"/>
            <a:r>
              <a:rPr lang="en-US"/>
              <a:t>Picture</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Text option 4: six columns (numbered list)</a:t>
            </a:r>
          </a:p>
        </p:txBody>
      </p:sp>
      <p:sp>
        <p:nvSpPr>
          <p:cNvPr id="5" name="Text Placeholder 4"/>
          <p:cNvSpPr>
            <a:spLocks noGrp="1"/>
          </p:cNvSpPr>
          <p:nvPr>
            <p:ph type="body" sz="quarter" idx="11" hasCustomPrompt="1"/>
          </p:nvPr>
        </p:nvSpPr>
        <p:spPr>
          <a:xfrm>
            <a:off x="455995"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4" name="Text Placeholder 4"/>
          <p:cNvSpPr>
            <a:spLocks noGrp="1"/>
          </p:cNvSpPr>
          <p:nvPr>
            <p:ph type="body" sz="quarter" idx="15" hasCustomPrompt="1"/>
          </p:nvPr>
        </p:nvSpPr>
        <p:spPr>
          <a:xfrm>
            <a:off x="2378328" y="3167819"/>
            <a:ext cx="1693247" cy="2821285"/>
          </a:xfrm>
        </p:spPr>
        <p:txBody>
          <a:bodyPr lIns="0" tIns="0" rIns="0" bIns="0"/>
          <a:lstStyle>
            <a:lvl1pPr marL="0" indent="0">
              <a:lnSpc>
                <a:spcPts val="1765"/>
              </a:lnSpc>
              <a:spcBef>
                <a:spcPts val="882"/>
              </a:spcBef>
              <a:buNone/>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6" name="Text Placeholder 4"/>
          <p:cNvSpPr>
            <a:spLocks noGrp="1"/>
          </p:cNvSpPr>
          <p:nvPr>
            <p:ph type="body" sz="quarter" idx="17" hasCustomPrompt="1"/>
          </p:nvPr>
        </p:nvSpPr>
        <p:spPr>
          <a:xfrm>
            <a:off x="4300663"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18" name="Text Placeholder 4"/>
          <p:cNvSpPr>
            <a:spLocks noGrp="1"/>
          </p:cNvSpPr>
          <p:nvPr>
            <p:ph type="body" sz="quarter" idx="19" hasCustomPrompt="1"/>
          </p:nvPr>
        </p:nvSpPr>
        <p:spPr>
          <a:xfrm>
            <a:off x="6222996"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0" name="Text Placeholder 4"/>
          <p:cNvSpPr>
            <a:spLocks noGrp="1"/>
          </p:cNvSpPr>
          <p:nvPr>
            <p:ph type="body" sz="quarter" idx="21" hasCustomPrompt="1"/>
          </p:nvPr>
        </p:nvSpPr>
        <p:spPr>
          <a:xfrm>
            <a:off x="8145328"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2" name="Text Placeholder 4"/>
          <p:cNvSpPr>
            <a:spLocks noGrp="1"/>
          </p:cNvSpPr>
          <p:nvPr>
            <p:ph type="body" sz="quarter" idx="23" hasCustomPrompt="1"/>
          </p:nvPr>
        </p:nvSpPr>
        <p:spPr>
          <a:xfrm>
            <a:off x="10067660" y="3167819"/>
            <a:ext cx="1693247" cy="2821285"/>
          </a:xfrm>
        </p:spPr>
        <p:txBody>
          <a:bodyPr lIns="0" tIns="0" rIns="0" bIns="0"/>
          <a:lstStyle>
            <a:lvl1pPr marL="0" marR="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defRPr lang="en-US" sz="1371" b="1" kern="1200" spc="0" baseline="0" dirty="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25" name="Content Placeholder 15"/>
          <p:cNvSpPr>
            <a:spLocks noGrp="1"/>
          </p:cNvSpPr>
          <p:nvPr>
            <p:ph sz="quarter" idx="26" hasCustomPrompt="1"/>
          </p:nvPr>
        </p:nvSpPr>
        <p:spPr>
          <a:xfrm>
            <a:off x="2378328" y="2136155"/>
            <a:ext cx="1693247" cy="1021696"/>
          </a:xfrm>
        </p:spPr>
        <p:txBody>
          <a:bodyPr>
            <a:noAutofit/>
          </a:bodyPr>
          <a:lstStyle>
            <a:lvl1pPr marL="0" indent="0">
              <a:buNone/>
              <a:defRPr sz="1961"/>
            </a:lvl1pPr>
          </a:lstStyle>
          <a:p>
            <a:pPr lvl="0"/>
            <a:r>
              <a:rPr lang="en-US"/>
              <a:t>Picture</a:t>
            </a:r>
          </a:p>
        </p:txBody>
      </p:sp>
      <p:sp>
        <p:nvSpPr>
          <p:cNvPr id="26" name="Content Placeholder 15"/>
          <p:cNvSpPr>
            <a:spLocks noGrp="1"/>
          </p:cNvSpPr>
          <p:nvPr>
            <p:ph sz="quarter" idx="27" hasCustomPrompt="1"/>
          </p:nvPr>
        </p:nvSpPr>
        <p:spPr>
          <a:xfrm>
            <a:off x="4300663" y="2136155"/>
            <a:ext cx="1693247" cy="1021696"/>
          </a:xfrm>
        </p:spPr>
        <p:txBody>
          <a:bodyPr>
            <a:noAutofit/>
          </a:bodyPr>
          <a:lstStyle>
            <a:lvl1pPr marL="0" indent="0">
              <a:buNone/>
              <a:defRPr sz="1961"/>
            </a:lvl1pPr>
          </a:lstStyle>
          <a:p>
            <a:pPr lvl="0"/>
            <a:r>
              <a:rPr lang="en-US"/>
              <a:t>Picture</a:t>
            </a:r>
          </a:p>
        </p:txBody>
      </p:sp>
      <p:sp>
        <p:nvSpPr>
          <p:cNvPr id="27" name="Content Placeholder 15"/>
          <p:cNvSpPr>
            <a:spLocks noGrp="1"/>
          </p:cNvSpPr>
          <p:nvPr>
            <p:ph sz="quarter" idx="28" hasCustomPrompt="1"/>
          </p:nvPr>
        </p:nvSpPr>
        <p:spPr>
          <a:xfrm>
            <a:off x="6222996" y="2136155"/>
            <a:ext cx="1693247" cy="1021696"/>
          </a:xfrm>
        </p:spPr>
        <p:txBody>
          <a:bodyPr>
            <a:noAutofit/>
          </a:bodyPr>
          <a:lstStyle>
            <a:lvl1pPr marL="0" indent="0">
              <a:buNone/>
              <a:defRPr sz="1961"/>
            </a:lvl1pPr>
          </a:lstStyle>
          <a:p>
            <a:pPr lvl="0"/>
            <a:r>
              <a:rPr lang="en-US"/>
              <a:t>Picture</a:t>
            </a:r>
          </a:p>
        </p:txBody>
      </p:sp>
      <p:sp>
        <p:nvSpPr>
          <p:cNvPr id="28" name="Content Placeholder 15"/>
          <p:cNvSpPr>
            <a:spLocks noGrp="1"/>
          </p:cNvSpPr>
          <p:nvPr>
            <p:ph sz="quarter" idx="29" hasCustomPrompt="1"/>
          </p:nvPr>
        </p:nvSpPr>
        <p:spPr>
          <a:xfrm>
            <a:off x="8145328" y="2136155"/>
            <a:ext cx="1693247" cy="1021696"/>
          </a:xfrm>
        </p:spPr>
        <p:txBody>
          <a:bodyPr>
            <a:noAutofit/>
          </a:bodyPr>
          <a:lstStyle>
            <a:lvl1pPr marL="0" indent="0">
              <a:buNone/>
              <a:defRPr sz="1961"/>
            </a:lvl1pPr>
          </a:lstStyle>
          <a:p>
            <a:pPr lvl="0"/>
            <a:r>
              <a:rPr lang="en-US"/>
              <a:t>Picture</a:t>
            </a:r>
          </a:p>
        </p:txBody>
      </p:sp>
      <p:sp>
        <p:nvSpPr>
          <p:cNvPr id="29" name="Content Placeholder 15"/>
          <p:cNvSpPr>
            <a:spLocks noGrp="1"/>
          </p:cNvSpPr>
          <p:nvPr>
            <p:ph sz="quarter" idx="30" hasCustomPrompt="1"/>
          </p:nvPr>
        </p:nvSpPr>
        <p:spPr>
          <a:xfrm>
            <a:off x="10067660" y="2136155"/>
            <a:ext cx="1693247" cy="1021696"/>
          </a:xfrm>
        </p:spPr>
        <p:txBody>
          <a:bodyPr>
            <a:noAutofit/>
          </a:bodyPr>
          <a:lstStyle>
            <a:lvl1pPr marL="0" indent="0">
              <a:buNone/>
              <a:defRPr sz="1961"/>
            </a:lvl1pPr>
          </a:lstStyle>
          <a:p>
            <a:pPr lvl="0"/>
            <a:r>
              <a:rPr lang="en-US"/>
              <a:t>Picture</a:t>
            </a:r>
          </a:p>
        </p:txBody>
      </p:sp>
    </p:spTree>
    <p:extLst>
      <p:ext uri="{BB962C8B-B14F-4D97-AF65-F5344CB8AC3E}">
        <p14:creationId xmlns:p14="http://schemas.microsoft.com/office/powerpoint/2010/main" val="1787591751"/>
      </p:ext>
    </p:extLst>
  </p:cSld>
  <p:clrMapOvr>
    <a:masterClrMapping/>
  </p:clrMapOvr>
  <p:transition>
    <p:fad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strike="noStrike">
                <a:solidFill>
                  <a:srgbClr val="2F2F2F"/>
                </a:solidFill>
              </a:defRPr>
            </a:lvl1pPr>
          </a:lstStyle>
          <a:p>
            <a:r>
              <a:rPr lang="en-US"/>
              <a:t>Title</a:t>
            </a:r>
          </a:p>
        </p:txBody>
      </p:sp>
    </p:spTree>
    <p:extLst>
      <p:ext uri="{BB962C8B-B14F-4D97-AF65-F5344CB8AC3E}">
        <p14:creationId xmlns:p14="http://schemas.microsoft.com/office/powerpoint/2010/main" val="632543021"/>
      </p:ext>
    </p:extLst>
  </p:cSld>
  <p:clrMapOvr>
    <a:masterClrMapping/>
  </p:clrMapOvr>
  <p:transition>
    <p:fad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Section title 1">
    <p:bg>
      <p:bgPr>
        <a:solidFill>
          <a:schemeClr val="tx2"/>
        </a:solidFill>
        <a:effectLst/>
      </p:bgPr>
    </p:bg>
    <p:spTree>
      <p:nvGrpSpPr>
        <p:cNvPr id="1" name=""/>
        <p:cNvGrpSpPr/>
        <p:nvPr/>
      </p:nvGrpSpPr>
      <p:grpSpPr>
        <a:xfrm>
          <a:off x="0" y="0"/>
          <a:ext cx="0" cy="0"/>
          <a:chOff x="0" y="0"/>
          <a:chExt cx="0" cy="0"/>
        </a:xfrm>
      </p:grpSpPr>
      <p:sp>
        <p:nvSpPr>
          <p:cNvPr id="36"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bg1"/>
                </a:solidFill>
              </a:defRPr>
            </a:lvl1pPr>
          </a:lstStyle>
          <a:p>
            <a:pPr marL="0" lvl="0">
              <a:lnSpc>
                <a:spcPts val="5489"/>
              </a:lnSpc>
            </a:pPr>
            <a:r>
              <a:rPr lang="en-US"/>
              <a:t>Section title</a:t>
            </a:r>
          </a:p>
        </p:txBody>
      </p:sp>
    </p:spTree>
    <p:extLst>
      <p:ext uri="{BB962C8B-B14F-4D97-AF65-F5344CB8AC3E}">
        <p14:creationId xmlns:p14="http://schemas.microsoft.com/office/powerpoint/2010/main" val="38764205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65146250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bg1"/>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881922"/>
            <a:ext cx="7454643" cy="3558191"/>
          </a:xfrm>
          <a:noFill/>
        </p:spPr>
        <p:txBody>
          <a:bodyPr vert="horz" wrap="square" lIns="0" tIns="0" rIns="0" bIns="0" rtlCol="0" anchor="t" anchorCtr="0">
            <a:noAutofit/>
          </a:bodyPr>
          <a:lstStyle>
            <a:lvl1pPr>
              <a:defRPr lang="en-US" sz="5293" spc="-147" dirty="0">
                <a:solidFill>
                  <a:schemeClr val="tx2"/>
                </a:solidFill>
              </a:defRPr>
            </a:lvl1pPr>
          </a:lstStyle>
          <a:p>
            <a:pPr marL="0" lvl="0">
              <a:lnSpc>
                <a:spcPts val="5489"/>
              </a:lnSpc>
            </a:pPr>
            <a:r>
              <a:rPr lang="en-US"/>
              <a:t>Section title</a:t>
            </a:r>
          </a:p>
        </p:txBody>
      </p:sp>
    </p:spTree>
    <p:extLst>
      <p:ext uri="{BB962C8B-B14F-4D97-AF65-F5344CB8AC3E}">
        <p14:creationId xmlns:p14="http://schemas.microsoft.com/office/powerpoint/2010/main" val="245178138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Section title phot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436" y="0"/>
            <a:ext cx="12191129" cy="6858000"/>
          </a:xfrm>
          <a:prstGeom prst="rect">
            <a:avLst/>
          </a:prstGeom>
        </p:spPr>
      </p:pic>
      <p:sp>
        <p:nvSpPr>
          <p:cNvPr id="2" name="Title 1"/>
          <p:cNvSpPr>
            <a:spLocks noGrp="1"/>
          </p:cNvSpPr>
          <p:nvPr>
            <p:ph type="title" hasCustomPrompt="1"/>
          </p:nvPr>
        </p:nvSpPr>
        <p:spPr>
          <a:xfrm>
            <a:off x="455996" y="881923"/>
            <a:ext cx="7454644" cy="2649187"/>
          </a:xfrm>
          <a:noFill/>
        </p:spPr>
        <p:txBody>
          <a:bodyPr wrap="square" lIns="0" tIns="0" rIns="0" bIns="0" anchor="t" anchorCtr="0">
            <a:noAutofit/>
          </a:bodyPr>
          <a:lstStyle>
            <a:lvl1pPr>
              <a:lnSpc>
                <a:spcPts val="5489"/>
              </a:lnSpc>
              <a:defRPr sz="5293" spc="-147"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9402845"/>
      </p:ext>
    </p:extLst>
  </p:cSld>
  <p:clrMapOvr>
    <a:masterClrMapping/>
  </p:clrMapOvr>
  <p:transition>
    <p:fad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Photo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1</a:t>
            </a:r>
          </a:p>
        </p:txBody>
      </p:sp>
      <p:sp>
        <p:nvSpPr>
          <p:cNvPr id="4" name="Picture Placeholder 3"/>
          <p:cNvSpPr>
            <a:spLocks noGrp="1"/>
          </p:cNvSpPr>
          <p:nvPr>
            <p:ph type="pic" sz="quarter" idx="10"/>
          </p:nvPr>
        </p:nvSpPr>
        <p:spPr>
          <a:xfrm>
            <a:off x="6229842" y="0"/>
            <a:ext cx="5962158" cy="6858000"/>
          </a:xfrm>
          <a:blipFill dpi="0" rotWithShape="1">
            <a:blip r:embed="rId2"/>
            <a:srcRect/>
            <a:tile tx="-1530350" ty="0" sx="66000" sy="66000" flip="none" algn="tl"/>
          </a:blipFill>
        </p:spPr>
        <p:txBody>
          <a:bodyPr anchor="ctr">
            <a:noAutofit/>
          </a:bodyPr>
          <a:lstStyle>
            <a:lvl1pPr marL="0" indent="0" algn="ctr">
              <a:buNone/>
              <a:defRPr>
                <a:solidFill>
                  <a:schemeClr val="bg2"/>
                </a:solidFill>
              </a:defRPr>
            </a:lvl1pPr>
          </a:lstStyle>
          <a:p>
            <a:r>
              <a:rPr lang="en-US"/>
              <a:t>Drag picture to placeholder or click icon to add</a:t>
            </a:r>
          </a:p>
        </p:txBody>
      </p:sp>
    </p:spTree>
    <p:extLst>
      <p:ext uri="{BB962C8B-B14F-4D97-AF65-F5344CB8AC3E}">
        <p14:creationId xmlns:p14="http://schemas.microsoft.com/office/powerpoint/2010/main" val="216679497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gradFill>
                  <a:gsLst>
                    <a:gs pos="1250">
                      <a:schemeClr val="tx2"/>
                    </a:gs>
                    <a:gs pos="99000">
                      <a:schemeClr val="tx2"/>
                    </a:gs>
                  </a:gsLst>
                  <a:lin ang="5400000" scaled="0"/>
                </a:gradFill>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75348878"/>
      </p:ext>
    </p:extLst>
  </p:cSld>
  <p:clrMapOvr>
    <a:masterClrMapping/>
  </p:clrMapOvr>
  <p:transition>
    <p:fade/>
  </p:transition>
  <p:hf sldNum="0" hdr="0" ftr="0" dt="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hoto layout 2">
    <p:spTree>
      <p:nvGrpSpPr>
        <p:cNvPr id="1" name=""/>
        <p:cNvGrpSpPr/>
        <p:nvPr/>
      </p:nvGrpSpPr>
      <p:grpSpPr>
        <a:xfrm>
          <a:off x="0" y="0"/>
          <a:ext cx="0" cy="0"/>
          <a:chOff x="0" y="0"/>
          <a:chExt cx="0" cy="0"/>
        </a:xfrm>
      </p:grpSpPr>
      <p:sp>
        <p:nvSpPr>
          <p:cNvPr id="4" name="Picture Placeholder 3" title="Drag photo"/>
          <p:cNvSpPr>
            <a:spLocks noGrp="1"/>
          </p:cNvSpPr>
          <p:nvPr>
            <p:ph type="pic" sz="quarter" idx="10" hasCustomPrompt="1"/>
          </p:nvPr>
        </p:nvSpPr>
        <p:spPr>
          <a:xfrm>
            <a:off x="455994" y="2126199"/>
            <a:ext cx="2680310" cy="4286639"/>
          </a:xfrm>
          <a:blipFill dpi="0" rotWithShape="1">
            <a:blip r:embed="rId2"/>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5" name="Picture Placeholder 3"/>
          <p:cNvSpPr>
            <a:spLocks noGrp="1"/>
          </p:cNvSpPr>
          <p:nvPr>
            <p:ph type="pic" sz="quarter" idx="11" hasCustomPrompt="1"/>
          </p:nvPr>
        </p:nvSpPr>
        <p:spPr>
          <a:xfrm>
            <a:off x="3331126" y="2126198"/>
            <a:ext cx="2680310" cy="4286639"/>
          </a:xfrm>
          <a:blipFill dpi="0" rotWithShape="1">
            <a:blip r:embed="rId3"/>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6" name="Picture Placeholder 3"/>
          <p:cNvSpPr>
            <a:spLocks noGrp="1"/>
          </p:cNvSpPr>
          <p:nvPr>
            <p:ph type="pic" sz="quarter" idx="12" hasCustomPrompt="1"/>
          </p:nvPr>
        </p:nvSpPr>
        <p:spPr>
          <a:xfrm>
            <a:off x="9081389" y="2126198"/>
            <a:ext cx="2680310" cy="4286639"/>
          </a:xfrm>
          <a:blipFill dpi="0" rotWithShape="1">
            <a:blip r:embed="rId4"/>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7" name="Picture Placeholder 3"/>
          <p:cNvSpPr>
            <a:spLocks noGrp="1"/>
          </p:cNvSpPr>
          <p:nvPr>
            <p:ph type="pic" sz="quarter" idx="13" hasCustomPrompt="1"/>
          </p:nvPr>
        </p:nvSpPr>
        <p:spPr>
          <a:xfrm>
            <a:off x="6206258" y="2126198"/>
            <a:ext cx="2680310" cy="4286639"/>
          </a:xfrm>
          <a:blipFill dpi="0" rotWithShape="1">
            <a:blip r:embed="rId5"/>
            <a:srcRect/>
            <a:stretch>
              <a:fillRect/>
            </a:stretch>
          </a:blipFill>
        </p:spPr>
        <p:txBody>
          <a:bodyPr anchor="t">
            <a:noAutofit/>
          </a:bodyPr>
          <a:lstStyle>
            <a:lvl1pPr marL="0" indent="0" algn="ctr">
              <a:buNone/>
              <a:defRPr sz="1765">
                <a:solidFill>
                  <a:schemeClr val="bg2"/>
                </a:solidFill>
              </a:defRPr>
            </a:lvl1pPr>
          </a:lstStyle>
          <a:p>
            <a:r>
              <a:rPr lang="en-US"/>
              <a:t>Drag photo here</a:t>
            </a:r>
          </a:p>
        </p:txBody>
      </p:sp>
      <p:sp>
        <p:nvSpPr>
          <p:cNvPr id="2" name="Title 1"/>
          <p:cNvSpPr>
            <a:spLocks noGrp="1"/>
          </p:cNvSpPr>
          <p:nvPr>
            <p:ph type="title" hasCustomPrompt="1"/>
          </p:nvPr>
        </p:nvSpPr>
        <p:spPr>
          <a:xfrm>
            <a:off x="455996" y="620429"/>
            <a:ext cx="5541959" cy="403137"/>
          </a:xfrm>
        </p:spPr>
        <p:txBody>
          <a:bodyPr wrap="square" lIns="0" tIns="0" rIns="0" bIns="0">
            <a:spAutoFit/>
          </a:bodyPr>
          <a:lstStyle>
            <a:lvl1pPr>
              <a:lnSpc>
                <a:spcPts val="3136"/>
              </a:lnSpc>
              <a:defRPr sz="2745">
                <a:solidFill>
                  <a:srgbClr val="2F2F2F"/>
                </a:solidFill>
              </a:defRPr>
            </a:lvl1pPr>
          </a:lstStyle>
          <a:p>
            <a:r>
              <a:rPr lang="en-US"/>
              <a:t>Photo layout 2</a:t>
            </a:r>
          </a:p>
        </p:txBody>
      </p:sp>
      <p:sp>
        <p:nvSpPr>
          <p:cNvPr id="17" name="Text Placeholder 16"/>
          <p:cNvSpPr>
            <a:spLocks noGrp="1"/>
          </p:cNvSpPr>
          <p:nvPr>
            <p:ph type="body" sz="quarter" idx="14" hasCustomPrompt="1"/>
          </p:nvPr>
        </p:nvSpPr>
        <p:spPr>
          <a:xfrm>
            <a:off x="455994"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8" name="Text Placeholder 16"/>
          <p:cNvSpPr>
            <a:spLocks noGrp="1"/>
          </p:cNvSpPr>
          <p:nvPr>
            <p:ph type="body" sz="quarter" idx="15" hasCustomPrompt="1"/>
          </p:nvPr>
        </p:nvSpPr>
        <p:spPr>
          <a:xfrm>
            <a:off x="3331126"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19" name="Text Placeholder 16"/>
          <p:cNvSpPr>
            <a:spLocks noGrp="1"/>
          </p:cNvSpPr>
          <p:nvPr>
            <p:ph type="body" sz="quarter" idx="16" hasCustomPrompt="1"/>
          </p:nvPr>
        </p:nvSpPr>
        <p:spPr>
          <a:xfrm>
            <a:off x="6206258"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
        <p:nvSpPr>
          <p:cNvPr id="20" name="Text Placeholder 16"/>
          <p:cNvSpPr>
            <a:spLocks noGrp="1"/>
          </p:cNvSpPr>
          <p:nvPr>
            <p:ph type="body" sz="quarter" idx="17" hasCustomPrompt="1"/>
          </p:nvPr>
        </p:nvSpPr>
        <p:spPr>
          <a:xfrm>
            <a:off x="9081389" y="4053249"/>
            <a:ext cx="2680310" cy="441146"/>
          </a:xfrm>
        </p:spPr>
        <p:txBody>
          <a:bodyPr/>
          <a:lstStyle>
            <a:lvl1pPr marL="0" indent="0" algn="ctr">
              <a:lnSpc>
                <a:spcPts val="1961"/>
              </a:lnSpc>
              <a:buNone/>
              <a:defRPr sz="1765">
                <a:solidFill>
                  <a:schemeClr val="bg2"/>
                </a:solidFill>
              </a:defRPr>
            </a:lvl1pPr>
          </a:lstStyle>
          <a:p>
            <a:pPr lvl="0"/>
            <a:r>
              <a:rPr lang="en-US"/>
              <a:t>Caption</a:t>
            </a:r>
          </a:p>
        </p:txBody>
      </p:sp>
    </p:spTree>
    <p:extLst>
      <p:ext uri="{BB962C8B-B14F-4D97-AF65-F5344CB8AC3E}">
        <p14:creationId xmlns:p14="http://schemas.microsoft.com/office/powerpoint/2010/main" val="984787621"/>
      </p:ext>
    </p:extLst>
  </p:cSld>
  <p:clrMapOvr>
    <a:masterClrMapping/>
  </p:clrMapOvr>
  <p:transition>
    <p:fad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hoto layout 3">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455996" y="2126199"/>
            <a:ext cx="3618381" cy="2602491"/>
          </a:xfrm>
          <a:blipFill>
            <a:blip r:embed="rId2"/>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2" name="Picture Placeholder 10"/>
          <p:cNvSpPr>
            <a:spLocks noGrp="1"/>
          </p:cNvSpPr>
          <p:nvPr>
            <p:ph type="pic" sz="quarter" idx="15"/>
          </p:nvPr>
        </p:nvSpPr>
        <p:spPr>
          <a:xfrm>
            <a:off x="4303152" y="2126199"/>
            <a:ext cx="3607487" cy="2602491"/>
          </a:xfrm>
          <a:blipFill>
            <a:blip r:embed="rId3"/>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13" name="Picture Placeholder 10"/>
          <p:cNvSpPr>
            <a:spLocks noGrp="1"/>
          </p:cNvSpPr>
          <p:nvPr>
            <p:ph type="pic" sz="quarter" idx="16"/>
          </p:nvPr>
        </p:nvSpPr>
        <p:spPr>
          <a:xfrm>
            <a:off x="8139413" y="2126199"/>
            <a:ext cx="3623050" cy="2602491"/>
          </a:xfrm>
          <a:blipFill>
            <a:blip r:embed="rId4"/>
            <a:stretch>
              <a:fillRect/>
            </a:stretch>
          </a:blipFill>
        </p:spPr>
        <p:txBody>
          <a:bodyPr>
            <a:noAutofit/>
          </a:bodyPr>
          <a:lstStyle>
            <a:lvl1pPr marL="0" indent="0">
              <a:buNone/>
              <a:defRPr sz="1961">
                <a:solidFill>
                  <a:schemeClr val="bg2"/>
                </a:solidFill>
              </a:defRPr>
            </a:lvl1pPr>
          </a:lstStyle>
          <a:p>
            <a:r>
              <a:rPr lang="en-US"/>
              <a:t>Drag picture to placeholder or click icon to add</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Photo layout 3</a:t>
            </a:r>
          </a:p>
        </p:txBody>
      </p:sp>
      <p:sp>
        <p:nvSpPr>
          <p:cNvPr id="5" name="Text Placeholder 4"/>
          <p:cNvSpPr>
            <a:spLocks noGrp="1"/>
          </p:cNvSpPr>
          <p:nvPr>
            <p:ph type="body" sz="quarter" idx="11" hasCustomPrompt="1"/>
          </p:nvPr>
        </p:nvSpPr>
        <p:spPr>
          <a:xfrm>
            <a:off x="455996" y="4927922"/>
            <a:ext cx="3618381" cy="1205458"/>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9" name="Text Placeholder 4"/>
          <p:cNvSpPr>
            <a:spLocks noGrp="1"/>
          </p:cNvSpPr>
          <p:nvPr>
            <p:ph type="body" sz="quarter" idx="12" hasCustomPrompt="1"/>
          </p:nvPr>
        </p:nvSpPr>
        <p:spPr>
          <a:xfrm>
            <a:off x="4300040"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
        <p:nvSpPr>
          <p:cNvPr id="10" name="Text Placeholder 4"/>
          <p:cNvSpPr>
            <a:spLocks noGrp="1"/>
          </p:cNvSpPr>
          <p:nvPr>
            <p:ph type="body" sz="quarter" idx="13" hasCustomPrompt="1"/>
          </p:nvPr>
        </p:nvSpPr>
        <p:spPr>
          <a:xfrm>
            <a:off x="8144084" y="4927922"/>
            <a:ext cx="3618381" cy="1205458"/>
          </a:xfrm>
        </p:spPr>
        <p:txBody>
          <a:bodyPr lIns="0" tIns="0" rIns="0" bIns="0"/>
          <a:lstStyle>
            <a:lvl1pPr marL="0" indent="0">
              <a:lnSpc>
                <a:spcPts val="1765"/>
              </a:lnSpc>
              <a:spcBef>
                <a:spcPts val="882"/>
              </a:spcBef>
              <a:buNone/>
              <a:defRPr sz="1371">
                <a:solidFill>
                  <a:schemeClr val="accent1"/>
                </a:solidFill>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a:t>
            </a:r>
            <a:r>
              <a:rPr lang="en-US"/>
              <a:t>, </a:t>
            </a:r>
            <a:r>
              <a:rPr lang="en-US" err="1"/>
              <a:t>omnimusdae</a:t>
            </a:r>
            <a:r>
              <a:rPr lang="en-US"/>
              <a:t>. </a:t>
            </a:r>
            <a:r>
              <a:rPr lang="en-US" err="1"/>
              <a:t>Boribus</a:t>
            </a:r>
            <a:r>
              <a:rPr lang="en-US"/>
              <a:t> </a:t>
            </a:r>
            <a:r>
              <a:rPr lang="en-US" err="1"/>
              <a:t>sinctius</a:t>
            </a:r>
            <a:r>
              <a:rPr lang="en-US"/>
              <a:t> </a:t>
            </a:r>
            <a:r>
              <a:rPr lang="en-US" err="1"/>
              <a:t>nimaxime</a:t>
            </a:r>
            <a:r>
              <a:rPr lang="en-US"/>
              <a:t> sit et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311479938"/>
      </p:ext>
    </p:extLst>
  </p:cSld>
  <p:clrMapOvr>
    <a:masterClrMapping/>
  </p:clrMapOvr>
  <p:transition>
    <p:fad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vice layout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1: one column</a:t>
            </a:r>
          </a:p>
        </p:txBody>
      </p:sp>
      <p:sp>
        <p:nvSpPr>
          <p:cNvPr id="4" name="Text Placeholder 3"/>
          <p:cNvSpPr>
            <a:spLocks noGrp="1"/>
          </p:cNvSpPr>
          <p:nvPr>
            <p:ph type="body" sz="quarter" idx="10" hasCustomPrompt="1"/>
          </p:nvPr>
        </p:nvSpPr>
        <p:spPr>
          <a:xfrm>
            <a:off x="455996" y="1882333"/>
            <a:ext cx="4758211" cy="615553"/>
          </a:xfrm>
        </p:spPr>
        <p:txBody>
          <a:bodyPr wrap="square" lIns="0" tIns="0" rIns="0" bIns="0">
            <a:spAutoFit/>
          </a:bodyPr>
          <a:lstStyle>
            <a:lvl1pPr marL="0" indent="0">
              <a:lnSpc>
                <a:spcPts val="2353"/>
              </a:lnSpc>
              <a:buNone/>
              <a:defRPr sz="1961" b="0" i="0">
                <a:solidFill>
                  <a:schemeClr val="tx1"/>
                </a:soli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39157"/>
          </a:xfrm>
        </p:spPr>
        <p:txBody>
          <a:bodyPr lIns="0" tIns="0" rIns="0" bIns="0"/>
          <a:lstStyle>
            <a:lvl1pPr marL="280067" indent="-280067">
              <a:lnSpc>
                <a:spcPts val="1765"/>
              </a:lnSpc>
              <a:spcBef>
                <a:spcPts val="0"/>
              </a:spcBef>
              <a:buFont typeface="Arial" panose="020B0604020202020204" pitchFamily="34" charset="0"/>
              <a:buChar char="•"/>
              <a:defRPr sz="1371" b="0" i="0">
                <a:solidFill>
                  <a:schemeClr val="tx1"/>
                </a:soli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Tree>
    <p:extLst>
      <p:ext uri="{BB962C8B-B14F-4D97-AF65-F5344CB8AC3E}">
        <p14:creationId xmlns:p14="http://schemas.microsoft.com/office/powerpoint/2010/main" val="828020404"/>
      </p:ext>
    </p:extLst>
  </p:cSld>
  <p:clrMapOvr>
    <a:masterClrMapping/>
  </p:clrMapOvr>
  <p:transition>
    <p:fad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Devic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2: two columns</a:t>
            </a:r>
          </a:p>
        </p:txBody>
      </p:sp>
      <p:sp>
        <p:nvSpPr>
          <p:cNvPr id="6" name="Text Placeholder 4"/>
          <p:cNvSpPr>
            <a:spLocks noGrp="1"/>
          </p:cNvSpPr>
          <p:nvPr>
            <p:ph type="body" sz="quarter" idx="11" hasCustomPrompt="1"/>
          </p:nvPr>
        </p:nvSpPr>
        <p:spPr>
          <a:xfrm>
            <a:off x="455995" y="1957474"/>
            <a:ext cx="1693247" cy="2821285"/>
          </a:xfrm>
        </p:spPr>
        <p:txBody>
          <a:bodyPr lIns="0" tIns="0" rIns="0" bIns="0"/>
          <a:lstStyle>
            <a:lvl1pPr marL="0" indent="0">
              <a:lnSpc>
                <a:spcPts val="1765"/>
              </a:lnSpc>
              <a:spcBef>
                <a:spcPts val="882"/>
              </a:spcBef>
              <a:buNone/>
              <a:defRPr sz="1371" b="1">
                <a:solidFill>
                  <a:schemeClr val="accent1"/>
                </a:solidFill>
                <a:latin typeface="+mn-lt"/>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lvl="0"/>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
        <p:nvSpPr>
          <p:cNvPr id="7" name="Text Placeholder 4"/>
          <p:cNvSpPr>
            <a:spLocks noGrp="1"/>
          </p:cNvSpPr>
          <p:nvPr>
            <p:ph type="body" sz="quarter" idx="15" hasCustomPrompt="1"/>
          </p:nvPr>
        </p:nvSpPr>
        <p:spPr>
          <a:xfrm>
            <a:off x="2378328" y="1957474"/>
            <a:ext cx="1693247" cy="2821285"/>
          </a:xfrm>
        </p:spPr>
        <p:txBody>
          <a:bodyPr lIns="0" tIns="0" rIns="0" bIns="0"/>
          <a:lstStyle>
            <a:lvl1pPr marL="0" indent="0">
              <a:lnSpc>
                <a:spcPts val="1765"/>
              </a:lnSpc>
              <a:spcBef>
                <a:spcPts val="882"/>
              </a:spcBef>
              <a:buNone/>
              <a:defRPr lang="en-US" sz="1371" b="1" kern="1200" spc="0" baseline="0" dirty="0" smtClean="0">
                <a:solidFill>
                  <a:schemeClr val="accent1"/>
                </a:solidFill>
                <a:latin typeface="+mn-lt"/>
                <a:ea typeface="+mn-ea"/>
                <a:cs typeface="+mn-cs"/>
              </a:defRPr>
            </a:lvl1pPr>
            <a:lvl2pPr marL="0" marR="0" indent="0" algn="l" defTabSz="914192" rtl="0" eaLnBrk="1" fontAlgn="auto" latinLnBrk="0" hangingPunct="1">
              <a:lnSpc>
                <a:spcPts val="1765"/>
              </a:lnSpc>
              <a:spcBef>
                <a:spcPts val="441"/>
              </a:spcBef>
              <a:spcAft>
                <a:spcPts val="0"/>
              </a:spcAft>
              <a:buClrTx/>
              <a:buSzPct val="90000"/>
              <a:buFont typeface="Arial" panose="020B0604020202020204" pitchFamily="34" charset="0"/>
              <a:buNone/>
              <a:tabLst/>
              <a:defRPr sz="1371">
                <a:solidFill>
                  <a:schemeClr val="tx1"/>
                </a:solidFill>
              </a:defRPr>
            </a:lvl2pPr>
            <a:lvl3pPr marL="448107" indent="0">
              <a:buNone/>
              <a:defRPr/>
            </a:lvl3pPr>
            <a:lvl4pPr marL="672161" indent="0">
              <a:buNone/>
              <a:defRPr/>
            </a:lvl4pPr>
            <a:lvl5pPr marL="896214" indent="0">
              <a:buNone/>
              <a:defRPr/>
            </a:lvl5pPr>
          </a:lstStyle>
          <a:p>
            <a:pPr marL="0" marR="0" lvl="0" indent="0" algn="l" defTabSz="914192" rtl="0" eaLnBrk="1" fontAlgn="auto" latinLnBrk="0" hangingPunct="1">
              <a:lnSpc>
                <a:spcPts val="1765"/>
              </a:lnSpc>
              <a:spcBef>
                <a:spcPts val="882"/>
              </a:spcBef>
              <a:spcAft>
                <a:spcPts val="0"/>
              </a:spcAft>
              <a:buClrTx/>
              <a:buSzPct val="90000"/>
              <a:buFont typeface="Wingdings" panose="05000000000000000000" pitchFamily="2" charset="2"/>
              <a:buNone/>
              <a:tabLst/>
            </a:pPr>
            <a:r>
              <a:rPr lang="en-US"/>
              <a:t>Paragraph title Segoe UI bold 14</a:t>
            </a:r>
          </a:p>
          <a:p>
            <a:pPr lvl="1"/>
            <a:r>
              <a:rPr lang="en-US"/>
              <a:t>Body copy Segoe Regular 14/18.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Unt</a:t>
            </a:r>
            <a:r>
              <a:rPr lang="en-US"/>
              <a:t> faces et </a:t>
            </a:r>
            <a:r>
              <a:rPr lang="en-US" err="1"/>
              <a:t>labore</a:t>
            </a:r>
            <a:r>
              <a:rPr lang="en-US"/>
              <a:t> </a:t>
            </a:r>
            <a:r>
              <a:rPr lang="en-US" err="1"/>
              <a:t>ium</a:t>
            </a:r>
            <a:r>
              <a:rPr lang="en-US"/>
              <a:t> el id et re od </a:t>
            </a:r>
            <a:r>
              <a:rPr lang="en-US" err="1"/>
              <a:t>utem</a:t>
            </a:r>
            <a:r>
              <a:rPr lang="en-US"/>
              <a:t> que </a:t>
            </a:r>
            <a:r>
              <a:rPr lang="en-US" err="1"/>
              <a:t>nist</a:t>
            </a:r>
            <a:r>
              <a:rPr lang="en-US"/>
              <a:t> et </a:t>
            </a:r>
            <a:r>
              <a:rPr lang="en-US" err="1"/>
              <a:t>ped</a:t>
            </a:r>
            <a:r>
              <a:rPr lang="en-US"/>
              <a:t> </a:t>
            </a:r>
            <a:r>
              <a:rPr lang="en-US" err="1"/>
              <a:t>quia</a:t>
            </a:r>
            <a:r>
              <a:rPr lang="en-US"/>
              <a:t> </a:t>
            </a:r>
            <a:r>
              <a:rPr lang="en-US" err="1"/>
              <a:t>dolore</a:t>
            </a:r>
            <a:r>
              <a:rPr lang="en-US"/>
              <a:t> is et lam, </a:t>
            </a:r>
            <a:r>
              <a:rPr lang="en-US" err="1"/>
              <a:t>vendunt</a:t>
            </a:r>
            <a:r>
              <a:rPr lang="en-US"/>
              <a:t> </a:t>
            </a:r>
            <a:r>
              <a:rPr lang="en-US" err="1"/>
              <a:t>voluptatur</a:t>
            </a:r>
            <a:r>
              <a:rPr lang="en-US"/>
              <a:t>. </a:t>
            </a:r>
          </a:p>
        </p:txBody>
      </p:sp>
    </p:spTree>
    <p:extLst>
      <p:ext uri="{BB962C8B-B14F-4D97-AF65-F5344CB8AC3E}">
        <p14:creationId xmlns:p14="http://schemas.microsoft.com/office/powerpoint/2010/main" val="2709867636"/>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Device layou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chemeClr val="tx1"/>
                </a:solidFill>
              </a:defRPr>
            </a:lvl1pPr>
          </a:lstStyle>
          <a:p>
            <a:r>
              <a:rPr lang="en-US"/>
              <a:t>Device layout 3</a:t>
            </a:r>
          </a:p>
        </p:txBody>
      </p:sp>
    </p:spTree>
    <p:extLst>
      <p:ext uri="{BB962C8B-B14F-4D97-AF65-F5344CB8AC3E}">
        <p14:creationId xmlns:p14="http://schemas.microsoft.com/office/powerpoint/2010/main" val="808650722"/>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hart layout">
    <p:spTree>
      <p:nvGrpSpPr>
        <p:cNvPr id="1" name=""/>
        <p:cNvGrpSpPr/>
        <p:nvPr/>
      </p:nvGrpSpPr>
      <p:grpSpPr>
        <a:xfrm>
          <a:off x="0" y="0"/>
          <a:ext cx="0" cy="0"/>
          <a:chOff x="0" y="0"/>
          <a:chExt cx="0" cy="0"/>
        </a:xfrm>
      </p:grpSpPr>
      <p:sp>
        <p:nvSpPr>
          <p:cNvPr id="7" name="Chart Placeholder 6"/>
          <p:cNvSpPr>
            <a:spLocks noGrp="1"/>
          </p:cNvSpPr>
          <p:nvPr>
            <p:ph type="chart" sz="quarter" idx="21"/>
          </p:nvPr>
        </p:nvSpPr>
        <p:spPr>
          <a:xfrm>
            <a:off x="455997" y="2126200"/>
            <a:ext cx="3618377" cy="3534843"/>
          </a:xfrm>
        </p:spPr>
        <p:txBody>
          <a:bodyPr anchor="ctr">
            <a:noAutofit/>
          </a:bodyPr>
          <a:lstStyle>
            <a:lvl1pPr marL="0" indent="0" algn="ctr">
              <a:buNone/>
              <a:defRPr sz="2353"/>
            </a:lvl1pPr>
          </a:lstStyle>
          <a:p>
            <a:r>
              <a:rPr lang="en-US"/>
              <a:t>Click icon to add chart</a:t>
            </a:r>
          </a:p>
        </p:txBody>
      </p:sp>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Chart examples</a:t>
            </a:r>
          </a:p>
        </p:txBody>
      </p:sp>
      <p:sp>
        <p:nvSpPr>
          <p:cNvPr id="5" name="Text Placeholder 4"/>
          <p:cNvSpPr>
            <a:spLocks noGrp="1"/>
          </p:cNvSpPr>
          <p:nvPr>
            <p:ph type="body" sz="quarter" idx="11" hasCustomPrompt="1"/>
          </p:nvPr>
        </p:nvSpPr>
        <p:spPr>
          <a:xfrm>
            <a:off x="455996" y="5661040"/>
            <a:ext cx="36183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9" name="Text Placeholder 4"/>
          <p:cNvSpPr>
            <a:spLocks noGrp="1"/>
          </p:cNvSpPr>
          <p:nvPr>
            <p:ph type="body" sz="quarter" idx="12" hasCustomPrompt="1"/>
          </p:nvPr>
        </p:nvSpPr>
        <p:spPr>
          <a:xfrm>
            <a:off x="455993" y="5815323"/>
            <a:ext cx="3618381" cy="307777"/>
          </a:xfrm>
        </p:spPr>
        <p:txBody>
          <a:bodyPr lIns="0" tIns="0" rIns="0" bIns="0"/>
          <a:lstStyle>
            <a:lvl1pPr marL="0" indent="0">
              <a:lnSpc>
                <a:spcPts val="1175"/>
              </a:lnSpc>
              <a:spcBef>
                <a:spcPts val="882"/>
              </a:spcBef>
              <a:buFont typeface="Arial" panose="020B0604020202020204" pitchFamily="34" charset="0"/>
              <a:buNone/>
              <a:defRPr sz="980" b="0" i="0">
                <a:solidFill>
                  <a:schemeClr val="tx1"/>
                </a:solidFill>
                <a:latin typeface="+mn-lt"/>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sz="980">
                <a:solidFill>
                  <a:schemeClr val="tx1"/>
                </a:solidFill>
              </a:defRPr>
            </a:lvl2pPr>
            <a:lvl3pPr marL="448107" indent="0">
              <a:buNone/>
              <a:defRPr/>
            </a:lvl3pPr>
            <a:lvl4pPr marL="672161" indent="0">
              <a:buNone/>
              <a:defRPr/>
            </a:lvl4pPr>
            <a:lvl5pPr marL="896214" indent="0">
              <a:buNone/>
              <a:defRPr/>
            </a:lvl5pPr>
          </a:lstStyle>
          <a:p>
            <a:pPr lvl="0"/>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6" name="Text Placeholder 4"/>
          <p:cNvSpPr>
            <a:spLocks noGrp="1"/>
          </p:cNvSpPr>
          <p:nvPr>
            <p:ph type="body" sz="quarter" idx="17" hasCustomPrompt="1"/>
          </p:nvPr>
        </p:nvSpPr>
        <p:spPr>
          <a:xfrm>
            <a:off x="4303155" y="5661040"/>
            <a:ext cx="3607484"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7" name="Text Placeholder 4"/>
          <p:cNvSpPr>
            <a:spLocks noGrp="1"/>
          </p:cNvSpPr>
          <p:nvPr>
            <p:ph type="body" sz="quarter" idx="18" hasCustomPrompt="1"/>
          </p:nvPr>
        </p:nvSpPr>
        <p:spPr>
          <a:xfrm>
            <a:off x="4303153" y="5815323"/>
            <a:ext cx="3607487" cy="297774"/>
          </a:xfrm>
        </p:spPr>
        <p:txBody>
          <a:bodyPr vert="horz" wrap="square" lIns="0" tIns="0" rIns="0" bIns="0" rtlCol="0">
            <a:spAutoFit/>
          </a:bodyPr>
          <a:lstStyle>
            <a:lvl1pPr>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18" name="Text Placeholder 4"/>
          <p:cNvSpPr>
            <a:spLocks noGrp="1"/>
          </p:cNvSpPr>
          <p:nvPr>
            <p:ph type="body" sz="quarter" idx="19" hasCustomPrompt="1"/>
          </p:nvPr>
        </p:nvSpPr>
        <p:spPr>
          <a:xfrm>
            <a:off x="8139415" y="5661040"/>
            <a:ext cx="3629281" cy="143886"/>
          </a:xfrm>
        </p:spPr>
        <p:txBody>
          <a:bodyPr lIns="0" tIns="0" rIns="0" bIns="0"/>
          <a:lstStyle>
            <a:lvl1pPr marL="0" indent="0">
              <a:lnSpc>
                <a:spcPts val="1175"/>
              </a:lnSpc>
              <a:spcBef>
                <a:spcPts val="882"/>
              </a:spcBef>
              <a:buNone/>
              <a:defRPr sz="980">
                <a:solidFill>
                  <a:schemeClr val="tx1"/>
                </a:solidFill>
              </a:defRPr>
            </a:lvl1pPr>
            <a:lvl2pPr marL="0" marR="0" indent="0" algn="l" defTabSz="914192" rtl="0" eaLnBrk="1" fontAlgn="auto" latinLnBrk="0" hangingPunct="1">
              <a:lnSpc>
                <a:spcPts val="1175"/>
              </a:lnSpc>
              <a:spcBef>
                <a:spcPts val="441"/>
              </a:spcBef>
              <a:spcAft>
                <a:spcPts val="0"/>
              </a:spcAft>
              <a:buClrTx/>
              <a:buSzPct val="90000"/>
              <a:buFont typeface="Arial" panose="020B0604020202020204" pitchFamily="34" charset="0"/>
              <a:buNone/>
              <a:tabLst/>
              <a:defRPr lang="en-US" sz="980" kern="1200" spc="0" baseline="0" dirty="0" smtClean="0">
                <a:solidFill>
                  <a:schemeClr val="tx1"/>
                </a:solidFill>
                <a:latin typeface="+mn-lt"/>
                <a:ea typeface="+mn-ea"/>
                <a:cs typeface="+mn-cs"/>
              </a:defRPr>
            </a:lvl2pPr>
            <a:lvl3pPr marL="448107" indent="0">
              <a:buNone/>
              <a:defRPr/>
            </a:lvl3pPr>
            <a:lvl4pPr marL="672161" indent="0">
              <a:buNone/>
              <a:defRPr/>
            </a:lvl4pPr>
            <a:lvl5pPr marL="896214" indent="0">
              <a:buNone/>
              <a:defRPr/>
            </a:lvl5pPr>
          </a:lstStyle>
          <a:p>
            <a:pPr lvl="0"/>
            <a:r>
              <a:rPr lang="en-US"/>
              <a:t>Caption title Segoe </a:t>
            </a:r>
            <a:r>
              <a:rPr lang="en-US" err="1"/>
              <a:t>Semibold</a:t>
            </a:r>
            <a:r>
              <a:rPr lang="en-US"/>
              <a:t> 10/12. </a:t>
            </a:r>
          </a:p>
        </p:txBody>
      </p:sp>
      <p:sp>
        <p:nvSpPr>
          <p:cNvPr id="19" name="Text Placeholder 4"/>
          <p:cNvSpPr>
            <a:spLocks noGrp="1"/>
          </p:cNvSpPr>
          <p:nvPr>
            <p:ph type="body" sz="quarter" idx="20" hasCustomPrompt="1"/>
          </p:nvPr>
        </p:nvSpPr>
        <p:spPr>
          <a:xfrm>
            <a:off x="8139414" y="5815323"/>
            <a:ext cx="3629278" cy="297774"/>
          </a:xfrm>
        </p:spPr>
        <p:txBody>
          <a:bodyPr vert="horz" wrap="square" lIns="0" tIns="0" rIns="0" bIns="0" rtlCol="0">
            <a:spAutoFit/>
          </a:bodyPr>
          <a:lstStyle>
            <a:lvl1pPr marL="454331" indent="-454331">
              <a:tabLst/>
              <a:defRPr lang="en-US" sz="980" b="0" i="0" dirty="0" smtClean="0">
                <a:solidFill>
                  <a:schemeClr val="tx1"/>
                </a:solidFill>
                <a:latin typeface="+mn-lt"/>
              </a:defRPr>
            </a:lvl1pPr>
          </a:lstStyle>
          <a:p>
            <a:pPr marL="0" lvl="0" indent="0">
              <a:lnSpc>
                <a:spcPts val="1175"/>
              </a:lnSpc>
              <a:spcBef>
                <a:spcPts val="882"/>
              </a:spcBef>
              <a:buFont typeface="Arial" panose="020B0604020202020204" pitchFamily="34" charset="0"/>
              <a:buNone/>
            </a:pPr>
            <a:r>
              <a:rPr lang="en-US"/>
              <a:t>Caption body copy Segoe Regular 10/12. </a:t>
            </a:r>
            <a:r>
              <a:rPr lang="en-US" err="1"/>
              <a:t>Cavorest</a:t>
            </a:r>
            <a:r>
              <a:rPr lang="en-US"/>
              <a:t> a </a:t>
            </a:r>
            <a:r>
              <a:rPr lang="en-US" err="1"/>
              <a:t>aut</a:t>
            </a:r>
            <a:r>
              <a:rPr lang="en-US"/>
              <a:t> arum </a:t>
            </a:r>
            <a:r>
              <a:rPr lang="en-US" err="1"/>
              <a:t>quam</a:t>
            </a:r>
            <a:r>
              <a:rPr lang="en-US"/>
              <a:t> id eat.</a:t>
            </a:r>
          </a:p>
        </p:txBody>
      </p:sp>
      <p:sp>
        <p:nvSpPr>
          <p:cNvPr id="20" name="Chart Placeholder 6"/>
          <p:cNvSpPr>
            <a:spLocks noGrp="1"/>
          </p:cNvSpPr>
          <p:nvPr>
            <p:ph type="chart" sz="quarter" idx="22"/>
          </p:nvPr>
        </p:nvSpPr>
        <p:spPr>
          <a:xfrm>
            <a:off x="4303153" y="2126200"/>
            <a:ext cx="3607487" cy="3534843"/>
          </a:xfrm>
        </p:spPr>
        <p:txBody>
          <a:bodyPr anchor="ctr">
            <a:noAutofit/>
          </a:bodyPr>
          <a:lstStyle>
            <a:lvl1pPr marL="0" indent="0" algn="ctr">
              <a:buNone/>
              <a:defRPr sz="2353"/>
            </a:lvl1pPr>
          </a:lstStyle>
          <a:p>
            <a:r>
              <a:rPr lang="en-US"/>
              <a:t>Click icon to add chart</a:t>
            </a:r>
          </a:p>
        </p:txBody>
      </p:sp>
      <p:sp>
        <p:nvSpPr>
          <p:cNvPr id="21" name="Chart Placeholder 6"/>
          <p:cNvSpPr>
            <a:spLocks noGrp="1"/>
          </p:cNvSpPr>
          <p:nvPr>
            <p:ph type="chart" sz="quarter" idx="23"/>
          </p:nvPr>
        </p:nvSpPr>
        <p:spPr>
          <a:xfrm>
            <a:off x="8139413" y="2126200"/>
            <a:ext cx="3623051" cy="3534843"/>
          </a:xfrm>
        </p:spPr>
        <p:txBody>
          <a:bodyPr anchor="ctr">
            <a:noAutofit/>
          </a:bodyPr>
          <a:lstStyle>
            <a:lvl1pPr marL="0" indent="0" algn="ctr">
              <a:buNone/>
              <a:defRPr sz="2353"/>
            </a:lvl1pPr>
          </a:lstStyle>
          <a:p>
            <a:r>
              <a:rPr lang="en-US"/>
              <a:t>Click icon to add chart</a:t>
            </a:r>
          </a:p>
        </p:txBody>
      </p:sp>
    </p:spTree>
    <p:extLst>
      <p:ext uri="{BB962C8B-B14F-4D97-AF65-F5344CB8AC3E}">
        <p14:creationId xmlns:p14="http://schemas.microsoft.com/office/powerpoint/2010/main" val="3543801794"/>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6" y="620429"/>
            <a:ext cx="11306469" cy="403137"/>
          </a:xfrm>
        </p:spPr>
        <p:txBody>
          <a:bodyPr wrap="square" lIns="0" tIns="0" rIns="0" bIns="0">
            <a:spAutoFit/>
          </a:bodyPr>
          <a:lstStyle>
            <a:lvl1pPr>
              <a:lnSpc>
                <a:spcPts val="3136"/>
              </a:lnSpc>
              <a:defRPr sz="2745">
                <a:solidFill>
                  <a:srgbClr val="2F2F2F"/>
                </a:solidFill>
              </a:defRPr>
            </a:lvl1pPr>
          </a:lstStyle>
          <a:p>
            <a:r>
              <a:rPr lang="en-US"/>
              <a:t>Table styling</a:t>
            </a:r>
          </a:p>
        </p:txBody>
      </p:sp>
      <p:sp>
        <p:nvSpPr>
          <p:cNvPr id="4" name="Table Placeholder 3"/>
          <p:cNvSpPr>
            <a:spLocks noGrp="1"/>
          </p:cNvSpPr>
          <p:nvPr>
            <p:ph type="tbl" sz="quarter" idx="10"/>
          </p:nvPr>
        </p:nvSpPr>
        <p:spPr>
          <a:xfrm>
            <a:off x="455996" y="2126199"/>
            <a:ext cx="11306469" cy="673454"/>
          </a:xfrm>
        </p:spPr>
        <p:txBody>
          <a:bodyPr/>
          <a:lstStyle/>
          <a:p>
            <a:r>
              <a:rPr lang="en-US"/>
              <a:t>Click icon to add table</a:t>
            </a:r>
          </a:p>
        </p:txBody>
      </p:sp>
    </p:spTree>
    <p:extLst>
      <p:ext uri="{BB962C8B-B14F-4D97-AF65-F5344CB8AC3E}">
        <p14:creationId xmlns:p14="http://schemas.microsoft.com/office/powerpoint/2010/main" val="1516027532"/>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Thank you 1">
    <p:bg>
      <p:bgPr>
        <a:solidFill>
          <a:schemeClr val="bg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accent1"/>
                </a:solidFill>
              </a:defRPr>
            </a:lvl1pPr>
          </a:lstStyle>
          <a:p>
            <a:r>
              <a:rPr lang="en-US"/>
              <a:t>Thank you.</a:t>
            </a:r>
          </a:p>
        </p:txBody>
      </p:sp>
      <p:pic>
        <p:nvPicPr>
          <p:cNvPr id="64" name="MS logo gray - EMF"/>
          <p:cNvPicPr>
            <a:picLocks noChangeAspect="1"/>
          </p:cNvPicPr>
          <p:nvPr userDrawn="1"/>
        </p:nvPicPr>
        <p:blipFill>
          <a:blip r:embed="rId2"/>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217192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hank you 2">
    <p:bg>
      <p:bgPr>
        <a:solidFill>
          <a:schemeClr val="tx1"/>
        </a:solidFill>
        <a:effectLst/>
      </p:bgPr>
    </p:bg>
    <p:spTree>
      <p:nvGrpSpPr>
        <p:cNvPr id="1" name=""/>
        <p:cNvGrpSpPr/>
        <p:nvPr/>
      </p:nvGrpSpPr>
      <p:grpSpPr>
        <a:xfrm>
          <a:off x="0" y="0"/>
          <a:ext cx="0" cy="0"/>
          <a:chOff x="0" y="0"/>
          <a:chExt cx="0" cy="0"/>
        </a:xfrm>
      </p:grpSpPr>
      <p:grpSp>
        <p:nvGrpSpPr>
          <p:cNvPr id="4" name="Group 3"/>
          <p:cNvGrpSpPr/>
          <p:nvPr userDrawn="1"/>
        </p:nvGrpSpPr>
        <p:grpSpPr>
          <a:xfrm>
            <a:off x="455997" y="440496"/>
            <a:ext cx="914788" cy="196431"/>
            <a:chOff x="465139" y="449264"/>
            <a:chExt cx="933131" cy="200341"/>
          </a:xfrm>
        </p:grpSpPr>
        <p:pic>
          <p:nvPicPr>
            <p:cNvPr id="5" name="Picture 4"/>
            <p:cNvPicPr>
              <a:picLocks noChangeAspect="1"/>
            </p:cNvPicPr>
            <p:nvPr userDrawn="1"/>
          </p:nvPicPr>
          <p:blipFill rotWithShape="1">
            <a:blip r:embed="rId2"/>
            <a:srcRect l="26716" r="872" b="4064"/>
            <a:stretch/>
          </p:blipFill>
          <p:spPr bwMode="black">
            <a:xfrm>
              <a:off x="721996" y="459092"/>
              <a:ext cx="676274" cy="187779"/>
            </a:xfrm>
            <a:prstGeom prst="rect">
              <a:avLst/>
            </a:prstGeom>
          </p:spPr>
        </p:pic>
        <p:pic>
          <p:nvPicPr>
            <p:cNvPr id="6" name="MS logo gray - EMF"/>
            <p:cNvPicPr>
              <a:picLocks noChangeAspect="1"/>
            </p:cNvPicPr>
            <p:nvPr userDrawn="1"/>
          </p:nvPicPr>
          <p:blipFill rotWithShape="1">
            <a:blip r:embed="rId3"/>
            <a:srcRect r="76414"/>
            <a:stretch/>
          </p:blipFill>
          <p:spPr bwMode="black">
            <a:xfrm>
              <a:off x="465139" y="449264"/>
              <a:ext cx="220661" cy="200341"/>
            </a:xfrm>
            <a:prstGeom prst="rect">
              <a:avLst/>
            </a:prstGeom>
          </p:spPr>
        </p:pic>
      </p:grpSp>
      <p:sp>
        <p:nvSpPr>
          <p:cNvPr id="9" name="Title 1"/>
          <p:cNvSpPr>
            <a:spLocks noGrp="1"/>
          </p:cNvSpPr>
          <p:nvPr>
            <p:ph type="title" hasCustomPrompt="1"/>
          </p:nvPr>
        </p:nvSpPr>
        <p:spPr>
          <a:xfrm>
            <a:off x="455994" y="1837309"/>
            <a:ext cx="8067822" cy="1793104"/>
          </a:xfrm>
          <a:noFill/>
        </p:spPr>
        <p:txBody>
          <a:bodyPr lIns="0" tIns="0" rIns="0" bIns="0" anchor="t" anchorCtr="0"/>
          <a:lstStyle>
            <a:lvl1pPr>
              <a:lnSpc>
                <a:spcPts val="2941"/>
              </a:lnSpc>
              <a:defRPr sz="2745" spc="-147" baseline="0">
                <a:solidFill>
                  <a:schemeClr val="bg2"/>
                </a:solidFill>
              </a:defRPr>
            </a:lvl1pPr>
          </a:lstStyle>
          <a:p>
            <a:r>
              <a:rPr lang="en-US"/>
              <a:t>Thank you.</a:t>
            </a:r>
          </a:p>
        </p:txBody>
      </p:sp>
    </p:spTree>
    <p:extLst>
      <p:ext uri="{BB962C8B-B14F-4D97-AF65-F5344CB8AC3E}">
        <p14:creationId xmlns:p14="http://schemas.microsoft.com/office/powerpoint/2010/main" val="306252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Closing logo slide">
    <p:bg>
      <p:bgRef idx="1001">
        <a:schemeClr val="bg1"/>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40" y="6099190"/>
            <a:ext cx="4482124" cy="467742"/>
          </a:xfrm>
          <a:prstGeom prst="rect">
            <a:avLst/>
          </a:prstGeom>
          <a:noFill/>
          <a:ln w="12700">
            <a:noFill/>
            <a:miter lim="800000"/>
            <a:headEnd type="none" w="sm" len="sm"/>
            <a:tailEnd type="none" w="sm" len="sm"/>
          </a:ln>
          <a:effectLst/>
        </p:spPr>
        <p:txBody>
          <a:bodyPr vert="horz" wrap="square" lIns="179259" tIns="179259" rIns="179259" bIns="179259" numCol="1" anchor="t" anchorCtr="0" compatLnSpc="1">
            <a:prstTxWarp prst="textNoShape">
              <a:avLst/>
            </a:prstTxWarp>
            <a:spAutoFit/>
          </a:bodyPr>
          <a:lstStyle/>
          <a:p>
            <a:pPr defTabSz="913748" eaLnBrk="0" hangingPunct="0"/>
            <a:r>
              <a:rPr lang="en-US" sz="686">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Picture 7"/>
          <p:cNvPicPr>
            <a:picLocks noChangeAspect="1"/>
          </p:cNvPicPr>
          <p:nvPr userDrawn="1"/>
        </p:nvPicPr>
        <p:blipFill>
          <a:blip r:embed="rId2"/>
          <a:stretch>
            <a:fillRect/>
          </a:stretch>
        </p:blipFill>
        <p:spPr bwMode="black">
          <a:xfrm>
            <a:off x="448212" y="470067"/>
            <a:ext cx="1454257" cy="304828"/>
          </a:xfrm>
          <a:prstGeom prst="rect">
            <a:avLst/>
          </a:prstGeom>
        </p:spPr>
      </p:pic>
    </p:spTree>
    <p:extLst>
      <p:ext uri="{BB962C8B-B14F-4D97-AF65-F5344CB8AC3E}">
        <p14:creationId xmlns:p14="http://schemas.microsoft.com/office/powerpoint/2010/main" val="190230490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985641"/>
          </a:xfrm>
        </p:spPr>
        <p:txBody>
          <a:bodyPr>
            <a:spAutoFit/>
          </a:bodyPr>
          <a:lstStyle>
            <a:lvl1pPr>
              <a:defRPr sz="3529"/>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9776361"/>
      </p:ext>
    </p:extLst>
  </p:cSld>
  <p:clrMapOvr>
    <a:masterClrMapping/>
  </p:clrMapOvr>
  <p:transition>
    <p:fad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Title Only">
    <p:bg>
      <p:bgPr>
        <a:solidFill>
          <a:srgbClr val="FFFFFF"/>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07C06D8-2283-4F77-89DF-5000F705DCDB}"/>
              </a:ext>
            </a:extLst>
          </p:cNvPr>
          <p:cNvSpPr>
            <a:spLocks noGrp="1"/>
          </p:cNvSpPr>
          <p:nvPr>
            <p:ph type="title"/>
          </p:nvPr>
        </p:nvSpPr>
        <p:spPr>
          <a:xfrm>
            <a:off x="315608" y="294378"/>
            <a:ext cx="11607155" cy="941520"/>
          </a:xfrm>
        </p:spPr>
        <p:txBody>
          <a:bodyPr wrap="square" lIns="182880" tIns="146304" rIns="182880" bIns="146304">
            <a:spAutoFit/>
          </a:bodyPr>
          <a:lstStyle>
            <a:lvl1pPr marL="0" algn="l" defTabSz="878394" rtl="0" eaLnBrk="1" latinLnBrk="0" hangingPunct="1">
              <a:lnSpc>
                <a:spcPct val="90000"/>
              </a:lnSpc>
              <a:spcBef>
                <a:spcPct val="0"/>
              </a:spcBef>
              <a:buNone/>
              <a:defRPr lang="en-US" sz="4704" b="0" i="0" u="none" kern="1200" cap="none" spc="-98" baseline="0" dirty="0">
                <a:ln w="3175">
                  <a:noFill/>
                </a:ln>
                <a:gradFill>
                  <a:gsLst>
                    <a:gs pos="1250">
                      <a:schemeClr val="tx1"/>
                    </a:gs>
                    <a:gs pos="100000">
                      <a:schemeClr val="tx1"/>
                    </a:gs>
                  </a:gsLst>
                  <a:lin ang="5400000" scaled="0"/>
                </a:gradFill>
                <a:effectLst/>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120004341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2_Custom Layout">
    <p:bg>
      <p:bgPr>
        <a:solidFill>
          <a:srgbClr val="F0F2F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994" y="365126"/>
            <a:ext cx="10515600" cy="418646"/>
          </a:xfrm>
          <a:prstGeom prst="rect">
            <a:avLst/>
          </a:prstGeom>
        </p:spPr>
        <p:txBody>
          <a:bodyPr lIns="0" tIns="0" rIns="0" bIns="0"/>
          <a:lstStyle>
            <a:lvl1pPr>
              <a:defRPr sz="2800" b="0" i="0">
                <a:solidFill>
                  <a:srgbClr val="283750"/>
                </a:solidFill>
                <a:latin typeface="Segoe UI Light" charset="0"/>
                <a:ea typeface="Segoe UI Light" charset="0"/>
                <a:cs typeface="Segoe UI Light" charset="0"/>
              </a:defRPr>
            </a:lvl1pPr>
          </a:lstStyle>
          <a:p>
            <a:r>
              <a:rPr lang="en-US"/>
              <a:t>Click to edit Master title style</a:t>
            </a:r>
          </a:p>
        </p:txBody>
      </p:sp>
    </p:spTree>
    <p:extLst>
      <p:ext uri="{BB962C8B-B14F-4D97-AF65-F5344CB8AC3E}">
        <p14:creationId xmlns:p14="http://schemas.microsoft.com/office/powerpoint/2010/main" val="33329480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3_Title Slide 1">
    <p:bg>
      <p:bgPr>
        <a:solidFill>
          <a:schemeClr val="bg2"/>
        </a:solidFill>
        <a:effectLst/>
      </p:bgPr>
    </p:bg>
    <p:spTree>
      <p:nvGrpSpPr>
        <p:cNvPr id="1" name=""/>
        <p:cNvGrpSpPr/>
        <p:nvPr/>
      </p:nvGrpSpPr>
      <p:grpSpPr>
        <a:xfrm>
          <a:off x="0" y="0"/>
          <a:ext cx="0" cy="0"/>
          <a:chOff x="0" y="0"/>
          <a:chExt cx="0" cy="0"/>
        </a:xfrm>
      </p:grpSpPr>
      <p:pic>
        <p:nvPicPr>
          <p:cNvPr id="3" name="Picture 2" descr="A group of people sitting at a table using a computer&#10;&#10;Description generated with very high confidence">
            <a:extLst>
              <a:ext uri="{FF2B5EF4-FFF2-40B4-BE49-F238E27FC236}">
                <a16:creationId xmlns:a16="http://schemas.microsoft.com/office/drawing/2014/main" id="{718E8C34-4927-4274-B9E8-60B08557340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12190271" cy="6858000"/>
          </a:xfrm>
          <a:prstGeom prst="rect">
            <a:avLst/>
          </a:prstGeom>
        </p:spPr>
      </p:pic>
      <p:sp>
        <p:nvSpPr>
          <p:cNvPr id="4" name="Rectangle 3">
            <a:extLst>
              <a:ext uri="{FF2B5EF4-FFF2-40B4-BE49-F238E27FC236}">
                <a16:creationId xmlns:a16="http://schemas.microsoft.com/office/drawing/2014/main" id="{CB548E0F-7651-4A2E-BB80-C73F48284468}"/>
              </a:ext>
            </a:extLst>
          </p:cNvPr>
          <p:cNvSpPr/>
          <p:nvPr userDrawn="1"/>
        </p:nvSpPr>
        <p:spPr bwMode="auto">
          <a:xfrm>
            <a:off x="1" y="0"/>
            <a:ext cx="9277997" cy="6858000"/>
          </a:xfrm>
          <a:prstGeom prst="rect">
            <a:avLst/>
          </a:prstGeom>
          <a:gradFill flip="none" rotWithShape="1">
            <a:gsLst>
              <a:gs pos="0">
                <a:schemeClr val="bg2"/>
              </a:gs>
              <a:gs pos="100000">
                <a:schemeClr val="bg2">
                  <a:shade val="100000"/>
                  <a:satMod val="115000"/>
                  <a:alpha val="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algn="ctr" defTabSz="913927" fontAlgn="base">
              <a:lnSpc>
                <a:spcPct val="90000"/>
              </a:lnSpc>
              <a:spcBef>
                <a:spcPct val="0"/>
              </a:spcBef>
              <a:spcAft>
                <a:spcPct val="0"/>
              </a:spcAft>
            </a:pPr>
            <a:endParaRPr lang="en-US" sz="2353"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455994" y="2714560"/>
            <a:ext cx="5331792" cy="1793104"/>
          </a:xfrm>
          <a:noFill/>
        </p:spPr>
        <p:txBody>
          <a:bodyPr lIns="0" tIns="91440" rIns="146304" bIns="91440" anchor="b" anchorCtr="0"/>
          <a:lstStyle>
            <a:lvl1pPr marL="0" algn="l" defTabSz="896037" rtl="0" eaLnBrk="1" latinLnBrk="0" hangingPunct="1">
              <a:lnSpc>
                <a:spcPct val="90000"/>
              </a:lnSpc>
              <a:spcBef>
                <a:spcPct val="0"/>
              </a:spcBef>
              <a:buNone/>
              <a:defRPr lang="en-US" sz="3920" b="0" kern="1200" cap="none" spc="-147" baseline="0" dirty="0">
                <a:ln w="3175">
                  <a:noFill/>
                </a:ln>
                <a:solidFill>
                  <a:schemeClr val="tx1"/>
                </a:solidFill>
                <a:effectLst/>
                <a:latin typeface="Segoe UI Semibold" panose="020B0702040204020203" pitchFamily="34" charset="0"/>
                <a:ea typeface="+mn-ea"/>
                <a:cs typeface="Segoe UI Semibold" panose="020B0702040204020203" pitchFamily="34" charset="0"/>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5"/>
            <a:ext cx="8359808" cy="715931"/>
          </a:xfrm>
          <a:noFill/>
        </p:spPr>
        <p:txBody>
          <a:bodyPr lIns="0" tIns="109728" rIns="164592" bIns="109728">
            <a:noAutofit/>
          </a:bodyPr>
          <a:lstStyle>
            <a:lvl1pPr marL="0" indent="0">
              <a:spcBef>
                <a:spcPts val="0"/>
              </a:spcBef>
              <a:buNone/>
              <a:defRPr sz="1961" spc="0" baseline="0">
                <a:solidFill>
                  <a:schemeClr val="tx1"/>
                </a:soli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475482" y="482186"/>
            <a:ext cx="1182545" cy="253265"/>
          </a:xfrm>
          <a:prstGeom prst="rect">
            <a:avLst/>
          </a:prstGeom>
        </p:spPr>
      </p:pic>
    </p:spTree>
    <p:extLst>
      <p:ext uri="{BB962C8B-B14F-4D97-AF65-F5344CB8AC3E}">
        <p14:creationId xmlns:p14="http://schemas.microsoft.com/office/powerpoint/2010/main" val="32422396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69242" y="1189177"/>
            <a:ext cx="11653521" cy="2835750"/>
          </a:xfrm>
        </p:spPr>
        <p:txBody>
          <a:bodyPr/>
          <a:lstStyle>
            <a:lvl1pPr>
              <a:lnSpc>
                <a:spcPct val="120000"/>
              </a:lnSpc>
              <a:spcBef>
                <a:spcPts val="600"/>
              </a:spcBef>
              <a:defRPr/>
            </a:lvl1pPr>
            <a:lvl2pPr>
              <a:lnSpc>
                <a:spcPct val="120000"/>
              </a:lnSpc>
              <a:spcBef>
                <a:spcPts val="600"/>
              </a:spcBef>
              <a:defRPr/>
            </a:lvl2pPr>
            <a:lvl3pPr>
              <a:lnSpc>
                <a:spcPct val="120000"/>
              </a:lnSpc>
              <a:spcBef>
                <a:spcPts val="600"/>
              </a:spcBef>
              <a:defRPr/>
            </a:lvl3pPr>
            <a:lvl4pPr>
              <a:lnSpc>
                <a:spcPct val="120000"/>
              </a:lnSpc>
              <a:spcBef>
                <a:spcPts val="600"/>
              </a:spcBef>
              <a:defRPr/>
            </a:lvl4pPr>
            <a:lvl5pPr>
              <a:lnSpc>
                <a:spcPct val="120000"/>
              </a:lnSpc>
              <a:spcBef>
                <a:spcPts val="600"/>
              </a:spcBef>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76977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5558AF"/>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122363"/>
            <a:ext cx="10427677" cy="2387600"/>
          </a:xfrm>
        </p:spPr>
        <p:txBody>
          <a:bodyPr anchor="b"/>
          <a:lstStyle>
            <a:lvl1pPr algn="l">
              <a:defRPr sz="6000">
                <a:solidFill>
                  <a:schemeClr val="bg1"/>
                </a:solidFill>
              </a:defRPr>
            </a:lvl1pPr>
          </a:lstStyle>
          <a:p>
            <a:r>
              <a:rPr lang="en-US"/>
              <a:t>Click to edit Master title style</a:t>
            </a:r>
          </a:p>
        </p:txBody>
      </p:sp>
      <p:sp>
        <p:nvSpPr>
          <p:cNvPr id="3" name="Subtitle 2"/>
          <p:cNvSpPr>
            <a:spLocks noGrp="1"/>
          </p:cNvSpPr>
          <p:nvPr>
            <p:ph type="subTitle" idx="1"/>
          </p:nvPr>
        </p:nvSpPr>
        <p:spPr>
          <a:xfrm>
            <a:off x="228600" y="3602038"/>
            <a:ext cx="10439400" cy="1655762"/>
          </a:xfrm>
        </p:spPr>
        <p:txBody>
          <a:bodyPr>
            <a:normAutofit/>
          </a:bodyPr>
          <a:lstStyle>
            <a:lvl1pPr marL="0" indent="0" algn="l">
              <a:buNone/>
              <a:defRPr sz="2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p:cNvSpPr/>
          <p:nvPr/>
        </p:nvSpPr>
        <p:spPr>
          <a:xfrm>
            <a:off x="0" y="0"/>
            <a:ext cx="12192000" cy="691662"/>
          </a:xfrm>
          <a:prstGeom prst="rect">
            <a:avLst/>
          </a:prstGeom>
          <a:solidFill>
            <a:srgbClr val="5558A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365760" bIns="0" rtlCol="0" anchor="ctr"/>
          <a:lstStyle/>
          <a:p>
            <a:pPr algn="r"/>
            <a:endParaRPr lang="en-US"/>
          </a:p>
        </p:txBody>
      </p:sp>
    </p:spTree>
    <p:extLst>
      <p:ext uri="{BB962C8B-B14F-4D97-AF65-F5344CB8AC3E}">
        <p14:creationId xmlns:p14="http://schemas.microsoft.com/office/powerpoint/2010/main" val="412024353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882164" cy="457200"/>
          </a:xfrm>
        </p:spPr>
        <p:txBody>
          <a:bodyPr/>
          <a:lstStyle/>
          <a:p>
            <a:r>
              <a:rPr lang="en-US"/>
              <a:t>Click to edit Master title style</a:t>
            </a:r>
          </a:p>
        </p:txBody>
      </p:sp>
    </p:spTree>
    <p:extLst>
      <p:ext uri="{BB962C8B-B14F-4D97-AF65-F5344CB8AC3E}">
        <p14:creationId xmlns:p14="http://schemas.microsoft.com/office/powerpoint/2010/main" val="3733294063"/>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2"/>
          <p:cNvSpPr>
            <a:spLocks noGrp="1"/>
          </p:cNvSpPr>
          <p:nvPr>
            <p:ph sz="half" idx="1"/>
          </p:nvPr>
        </p:nvSpPr>
        <p:spPr>
          <a:xfrm>
            <a:off x="228600" y="902172"/>
            <a:ext cx="11734800" cy="52632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79093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138461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89857" y="365126"/>
            <a:ext cx="11185072" cy="630918"/>
          </a:xfrm>
        </p:spPr>
        <p:txBody>
          <a:bodyPr>
            <a:noAutofit/>
          </a:bodyPr>
          <a:lstStyle>
            <a:lvl1pPr>
              <a:defRPr sz="2800">
                <a:solidFill>
                  <a:schemeClr val="tx1">
                    <a:lumMod val="65000"/>
                    <a:lumOff val="35000"/>
                  </a:schemeClr>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3" name="Content Placeholder 2"/>
          <p:cNvSpPr>
            <a:spLocks noGrp="1"/>
          </p:cNvSpPr>
          <p:nvPr>
            <p:ph idx="1" hasCustomPrompt="1"/>
          </p:nvPr>
        </p:nvSpPr>
        <p:spPr>
          <a:xfrm>
            <a:off x="489857" y="1159329"/>
            <a:ext cx="3622524" cy="452301"/>
          </a:xfrm>
        </p:spPr>
        <p:txBody>
          <a:bodyPr>
            <a:normAutofit/>
          </a:bodyPr>
          <a:lstStyle>
            <a:lvl1pPr marL="0" indent="0">
              <a:buNone/>
              <a:defRPr sz="2000">
                <a:solidFill>
                  <a:srgbClr val="5558AF"/>
                </a:solidFill>
                <a:latin typeface="Segoe UI Semibold" panose="020B0702040204020203" pitchFamily="34" charset="0"/>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7" name="Footer Placeholder 2"/>
          <p:cNvSpPr>
            <a:spLocks noGrp="1"/>
          </p:cNvSpPr>
          <p:nvPr>
            <p:ph type="ftr" sz="quarter" idx="11"/>
          </p:nvPr>
        </p:nvSpPr>
        <p:spPr>
          <a:xfrm>
            <a:off x="481914" y="6311900"/>
            <a:ext cx="1000897" cy="409575"/>
          </a:xfrm>
        </p:spPr>
        <p:txBody>
          <a:bodyPr/>
          <a:lstStyle>
            <a:lvl1pPr algn="l">
              <a:defRPr/>
            </a:lvl1pPr>
          </a:lstStyle>
          <a:p>
            <a:r>
              <a:rPr lang="en-US"/>
              <a:t>CONFIDENTIAL</a:t>
            </a:r>
          </a:p>
        </p:txBody>
      </p:sp>
      <p:sp>
        <p:nvSpPr>
          <p:cNvPr id="6" name="Content Placeholder 2"/>
          <p:cNvSpPr>
            <a:spLocks noGrp="1"/>
          </p:cNvSpPr>
          <p:nvPr>
            <p:ph idx="12" hasCustomPrompt="1"/>
          </p:nvPr>
        </p:nvSpPr>
        <p:spPr>
          <a:xfrm>
            <a:off x="4271131" y="1159329"/>
            <a:ext cx="3622524" cy="452301"/>
          </a:xfrm>
        </p:spPr>
        <p:txBody>
          <a:bodyPr>
            <a:noAutofit/>
          </a:bodyPr>
          <a:lstStyle>
            <a:lvl1pPr marL="0" indent="0">
              <a:buNone/>
              <a:defRPr lang="en-US" sz="2000" kern="1200" dirty="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8" name="Content Placeholder 2"/>
          <p:cNvSpPr>
            <a:spLocks noGrp="1"/>
          </p:cNvSpPr>
          <p:nvPr>
            <p:ph idx="13" hasCustomPrompt="1"/>
          </p:nvPr>
        </p:nvSpPr>
        <p:spPr>
          <a:xfrm>
            <a:off x="8052405" y="1159329"/>
            <a:ext cx="3622524" cy="452301"/>
          </a:xfrm>
        </p:spPr>
        <p:txBody>
          <a:bodyPr>
            <a:noAutofit/>
          </a:bodyPr>
          <a:lstStyle>
            <a:lvl1pPr marL="0" indent="0">
              <a:buNone/>
              <a:defRPr lang="en-US" sz="2000" kern="1200" dirty="0" smtClean="0">
                <a:solidFill>
                  <a:srgbClr val="5558AF"/>
                </a:solidFill>
                <a:latin typeface="Segoe UI Semibold" panose="020B0702040204020203" pitchFamily="34" charset="0"/>
                <a:ea typeface="+mn-ea"/>
                <a:cs typeface="Segoe UI Semibold" panose="020B0702040204020203" pitchFamily="34" charset="0"/>
              </a:defRPr>
            </a:lvl1pPr>
            <a:lvl2pPr>
              <a:defRPr>
                <a:latin typeface="Segoe UI Light" panose="020B0502040204020203" pitchFamily="34" charset="0"/>
                <a:cs typeface="Segoe UI Light" panose="020B0502040204020203" pitchFamily="34" charset="0"/>
              </a:defRPr>
            </a:lvl2pPr>
            <a:lvl3pPr>
              <a:defRPr>
                <a:latin typeface="Segoe UI Light" panose="020B0502040204020203" pitchFamily="34" charset="0"/>
                <a:cs typeface="Segoe UI Light" panose="020B0502040204020203" pitchFamily="34" charset="0"/>
              </a:defRPr>
            </a:lvl3pPr>
            <a:lvl4pPr>
              <a:defRPr>
                <a:latin typeface="Segoe UI Light" panose="020B0502040204020203" pitchFamily="34" charset="0"/>
                <a:cs typeface="Segoe UI Light" panose="020B0502040204020203" pitchFamily="34" charset="0"/>
              </a:defRPr>
            </a:lvl4pPr>
            <a:lvl5pPr>
              <a:defRPr>
                <a:latin typeface="Segoe UI Light" panose="020B0502040204020203" pitchFamily="34" charset="0"/>
                <a:cs typeface="Segoe UI Light" panose="020B0502040204020203" pitchFamily="34" charset="0"/>
              </a:defRPr>
            </a:lvl5pPr>
          </a:lstStyle>
          <a:p>
            <a:pPr lvl="0"/>
            <a:r>
              <a:rPr lang="en-US"/>
              <a:t>Title</a:t>
            </a:r>
          </a:p>
        </p:txBody>
      </p:sp>
      <p:sp>
        <p:nvSpPr>
          <p:cNvPr id="5" name="Text Placeholder 4">
            <a:extLst>
              <a:ext uri="{FF2B5EF4-FFF2-40B4-BE49-F238E27FC236}">
                <a16:creationId xmlns:a16="http://schemas.microsoft.com/office/drawing/2014/main" id="{3482968A-9A48-487C-8DAA-A26DD14C45A5}"/>
              </a:ext>
            </a:extLst>
          </p:cNvPr>
          <p:cNvSpPr>
            <a:spLocks noGrp="1"/>
          </p:cNvSpPr>
          <p:nvPr>
            <p:ph type="body" sz="quarter" idx="14" hasCustomPrompt="1"/>
          </p:nvPr>
        </p:nvSpPr>
        <p:spPr>
          <a:xfrm>
            <a:off x="490538" y="1611629"/>
            <a:ext cx="3621087" cy="4606609"/>
          </a:xfrm>
        </p:spPr>
        <p:txBody>
          <a:bodyPr>
            <a:normAutofit/>
          </a:bodyPr>
          <a:lstStyle>
            <a:lvl1pPr marL="0" indent="0">
              <a:buNone/>
              <a:defRPr sz="2000">
                <a:solidFill>
                  <a:schemeClr val="tx1">
                    <a:lumMod val="75000"/>
                    <a:lumOff val="25000"/>
                  </a:schemeClr>
                </a:solidFill>
              </a:defRPr>
            </a:lvl1pPr>
          </a:lstStyle>
          <a:p>
            <a:pPr lvl="0"/>
            <a:r>
              <a:rPr lang="en-US"/>
              <a:t>More Text</a:t>
            </a:r>
          </a:p>
        </p:txBody>
      </p:sp>
      <p:sp>
        <p:nvSpPr>
          <p:cNvPr id="10" name="Text Placeholder 9">
            <a:extLst>
              <a:ext uri="{FF2B5EF4-FFF2-40B4-BE49-F238E27FC236}">
                <a16:creationId xmlns:a16="http://schemas.microsoft.com/office/drawing/2014/main" id="{3F9E8D0C-7D27-47F3-9782-0F4D4FAB183B}"/>
              </a:ext>
            </a:extLst>
          </p:cNvPr>
          <p:cNvSpPr>
            <a:spLocks noGrp="1"/>
          </p:cNvSpPr>
          <p:nvPr>
            <p:ph type="body" sz="quarter" idx="15" hasCustomPrompt="1"/>
          </p:nvPr>
        </p:nvSpPr>
        <p:spPr>
          <a:xfrm>
            <a:off x="4270375" y="1611313"/>
            <a:ext cx="3622675" cy="4606608"/>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stStyle>
          <a:p>
            <a:pPr marL="0" lvl="0" indent="0" algn="l" defTabSz="914400" rtl="0" eaLnBrk="1" latinLnBrk="0" hangingPunct="1">
              <a:lnSpc>
                <a:spcPct val="90000"/>
              </a:lnSpc>
              <a:spcBef>
                <a:spcPts val="1000"/>
              </a:spcBef>
              <a:buFont typeface="Arial"/>
              <a:buNone/>
            </a:pPr>
            <a:r>
              <a:rPr lang="en-US"/>
              <a:t>More Text</a:t>
            </a:r>
          </a:p>
        </p:txBody>
      </p:sp>
      <p:sp>
        <p:nvSpPr>
          <p:cNvPr id="12" name="Text Placeholder 11">
            <a:extLst>
              <a:ext uri="{FF2B5EF4-FFF2-40B4-BE49-F238E27FC236}">
                <a16:creationId xmlns:a16="http://schemas.microsoft.com/office/drawing/2014/main" id="{B8E7132C-FFA9-4A25-985B-ECAC05AD3427}"/>
              </a:ext>
            </a:extLst>
          </p:cNvPr>
          <p:cNvSpPr>
            <a:spLocks noGrp="1"/>
          </p:cNvSpPr>
          <p:nvPr>
            <p:ph type="body" sz="quarter" idx="16" hasCustomPrompt="1"/>
          </p:nvPr>
        </p:nvSpPr>
        <p:spPr>
          <a:xfrm>
            <a:off x="8051800" y="1611312"/>
            <a:ext cx="3622675" cy="4606607"/>
          </a:xfrm>
        </p:spPr>
        <p:txBody>
          <a:bodyPr>
            <a:normAutofit/>
          </a:bodyPr>
          <a:lstStyle>
            <a:lvl1pPr marL="0" indent="0">
              <a:buNone/>
              <a:defRPr lang="en-US" sz="2000" kern="1200" dirty="0" smtClean="0">
                <a:solidFill>
                  <a:schemeClr val="tx1">
                    <a:lumMod val="75000"/>
                    <a:lumOff val="25000"/>
                  </a:schemeClr>
                </a:solidFill>
                <a:latin typeface="Nirmala UI Semilight" panose="020B0402040204020203" pitchFamily="34" charset="0"/>
                <a:ea typeface="+mn-ea"/>
                <a:cs typeface="Nirmala UI Semilight" panose="020B0402040204020203" pitchFamily="34" charset="0"/>
              </a:defRPr>
            </a:lvl1pPr>
            <a:lvl3pPr>
              <a:defRPr/>
            </a:lvl3pPr>
            <a:lvl4pPr>
              <a:defRPr/>
            </a:lvl4pPr>
            <a:lvl5pPr>
              <a:defRPr/>
            </a:lvl5pPr>
          </a:lstStyle>
          <a:p>
            <a:pPr marL="0" lvl="0" indent="0" algn="l" defTabSz="914400" rtl="0" eaLnBrk="1" latinLnBrk="0" hangingPunct="1">
              <a:lnSpc>
                <a:spcPct val="90000"/>
              </a:lnSpc>
              <a:spcBef>
                <a:spcPts val="1000"/>
              </a:spcBef>
              <a:buFont typeface="Arial"/>
              <a:buNone/>
            </a:pPr>
            <a:r>
              <a:rPr lang="en-US"/>
              <a:t>More Text</a:t>
            </a:r>
          </a:p>
        </p:txBody>
      </p:sp>
    </p:spTree>
    <p:extLst>
      <p:ext uri="{BB962C8B-B14F-4D97-AF65-F5344CB8AC3E}">
        <p14:creationId xmlns:p14="http://schemas.microsoft.com/office/powerpoint/2010/main" val="164399998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7DD0BF-D66A-4E6B-9ED4-5B720F6BC3BD}" type="datetimeFigureOut">
              <a:rPr lang="en-US" smtClean="0"/>
              <a:t>4/17/2019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CF5BE2-3094-4531-9FCB-F57A0C77E161}" type="slidenum">
              <a:rPr lang="en-US" smtClean="0"/>
              <a:t>‹#›</a:t>
            </a:fld>
            <a:endParaRPr lang="en-US"/>
          </a:p>
        </p:txBody>
      </p:sp>
    </p:spTree>
    <p:extLst>
      <p:ext uri="{BB962C8B-B14F-4D97-AF65-F5344CB8AC3E}">
        <p14:creationId xmlns:p14="http://schemas.microsoft.com/office/powerpoint/2010/main" val="2785761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Column 2-color Non-bullet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1711777"/>
      </p:ext>
    </p:extLst>
  </p:cSld>
  <p:clrMapOvr>
    <a:masterClrMapping/>
  </p:clrMapOvr>
  <p:transition>
    <p:fade/>
  </p:transition>
  <p:hf sldNum="0" hdr="0" ftr="0" dt="0"/>
</p:sldLayout>
</file>

<file path=ppt/slideLayouts/slideLayout260.xml><?xml version="1.0" encoding="utf-8"?>
<p:sldLayout xmlns:a="http://schemas.openxmlformats.org/drawingml/2006/main" xmlns:r="http://schemas.openxmlformats.org/officeDocument/2006/relationships" xmlns:p="http://schemas.openxmlformats.org/presentationml/2006/main">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F21035-F463-4B03-93FC-FA0105D7125E}"/>
              </a:ext>
            </a:extLst>
          </p:cNvPr>
          <p:cNvPicPr>
            <a:picLocks noChangeAspect="1"/>
          </p:cNvPicPr>
          <p:nvPr/>
        </p:nvPicPr>
        <p:blipFill rotWithShape="1">
          <a:blip r:embed="rId2"/>
          <a:srcRect t="7706" r="10436" b="16707"/>
          <a:stretch/>
        </p:blipFill>
        <p:spPr>
          <a:xfrm>
            <a:off x="0" y="0"/>
            <a:ext cx="12192000" cy="6858000"/>
          </a:xfrm>
          <a:prstGeom prst="rect">
            <a:avLst/>
          </a:prstGeom>
          <a:solidFill>
            <a:srgbClr val="EA715A"/>
          </a:solidFill>
        </p:spPr>
      </p:pic>
      <p:sp>
        <p:nvSpPr>
          <p:cNvPr id="6" name="Rectangle 5">
            <a:extLst>
              <a:ext uri="{FF2B5EF4-FFF2-40B4-BE49-F238E27FC236}">
                <a16:creationId xmlns:a16="http://schemas.microsoft.com/office/drawing/2014/main" id="{015D351E-EDFB-4DCC-86C8-362C235A208E}"/>
              </a:ext>
            </a:extLst>
          </p:cNvPr>
          <p:cNvSpPr/>
          <p:nvPr/>
        </p:nvSpPr>
        <p:spPr>
          <a:xfrm>
            <a:off x="198782" y="0"/>
            <a:ext cx="3776870" cy="2723322"/>
          </a:xfrm>
          <a:prstGeom prst="rect">
            <a:avLst/>
          </a:prstGeom>
          <a:gradFill>
            <a:gsLst>
              <a:gs pos="0">
                <a:schemeClr val="tx1">
                  <a:alpha val="79000"/>
                </a:schemeClr>
              </a:gs>
              <a:gs pos="85000">
                <a:schemeClr val="tx1">
                  <a:lumMod val="75000"/>
                  <a:lumOff val="25000"/>
                  <a:alpha val="40000"/>
                </a:schemeClr>
              </a:gs>
              <a:gs pos="100000">
                <a:schemeClr val="tx1">
                  <a:alpha val="30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logo&#10;&#10;Description generated with very high confidence">
            <a:extLst>
              <a:ext uri="{FF2B5EF4-FFF2-40B4-BE49-F238E27FC236}">
                <a16:creationId xmlns:a16="http://schemas.microsoft.com/office/drawing/2014/main" id="{CDCCCF2F-7047-4379-BA9D-3004CDDC433A}"/>
              </a:ext>
            </a:extLst>
          </p:cNvPr>
          <p:cNvPicPr>
            <a:picLocks noChangeAspect="1"/>
          </p:cNvPicPr>
          <p:nvPr/>
        </p:nvPicPr>
        <p:blipFill>
          <a:blip r:embed="rId3"/>
          <a:stretch>
            <a:fillRect/>
          </a:stretch>
        </p:blipFill>
        <p:spPr>
          <a:xfrm>
            <a:off x="365195" y="315843"/>
            <a:ext cx="1796405" cy="538922"/>
          </a:xfrm>
          <a:prstGeom prst="rect">
            <a:avLst/>
          </a:prstGeom>
        </p:spPr>
      </p:pic>
      <p:sp>
        <p:nvSpPr>
          <p:cNvPr id="2" name="Title 1"/>
          <p:cNvSpPr>
            <a:spLocks noGrp="1"/>
          </p:cNvSpPr>
          <p:nvPr>
            <p:ph type="title" hasCustomPrompt="1"/>
          </p:nvPr>
        </p:nvSpPr>
        <p:spPr>
          <a:xfrm>
            <a:off x="365195" y="851637"/>
            <a:ext cx="3471309" cy="392326"/>
          </a:xfrm>
        </p:spPr>
        <p:txBody>
          <a:bodyPr anchor="b">
            <a:noAutofit/>
          </a:bodyPr>
          <a:lstStyle>
            <a:lvl1pPr>
              <a:defRPr sz="1800">
                <a:solidFill>
                  <a:schemeClr val="bg1"/>
                </a:solidFill>
                <a:latin typeface="Segoe UI Semibold" panose="020B0702040204020203" pitchFamily="34" charset="0"/>
                <a:cs typeface="Segoe UI Semibold" panose="020B0702040204020203" pitchFamily="34" charset="0"/>
              </a:defRPr>
            </a:lvl1pPr>
          </a:lstStyle>
          <a:p>
            <a:r>
              <a:rPr lang="en-US"/>
              <a:t>Spec Title</a:t>
            </a:r>
          </a:p>
        </p:txBody>
      </p:sp>
      <p:sp>
        <p:nvSpPr>
          <p:cNvPr id="3" name="Text Placeholder 2"/>
          <p:cNvSpPr>
            <a:spLocks noGrp="1"/>
          </p:cNvSpPr>
          <p:nvPr>
            <p:ph type="body" idx="1" hasCustomPrompt="1"/>
          </p:nvPr>
        </p:nvSpPr>
        <p:spPr>
          <a:xfrm>
            <a:off x="365195" y="1243963"/>
            <a:ext cx="3471309" cy="392326"/>
          </a:xfrm>
        </p:spPr>
        <p:txBody>
          <a:bodyPr>
            <a:normAutofit/>
          </a:bodyPr>
          <a:lstStyle>
            <a:lvl1pPr marL="0" indent="0">
              <a:buNone/>
              <a:defRPr sz="1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Date</a:t>
            </a:r>
          </a:p>
        </p:txBody>
      </p:sp>
      <p:sp>
        <p:nvSpPr>
          <p:cNvPr id="7" name="Footer Placeholder 4"/>
          <p:cNvSpPr>
            <a:spLocks noGrp="1"/>
          </p:cNvSpPr>
          <p:nvPr>
            <p:ph type="ftr" sz="quarter" idx="3"/>
          </p:nvPr>
        </p:nvSpPr>
        <p:spPr>
          <a:xfrm>
            <a:off x="481913" y="6311900"/>
            <a:ext cx="1686521" cy="409575"/>
          </a:xfrm>
          <a:prstGeom prst="rect">
            <a:avLst/>
          </a:prstGeom>
        </p:spPr>
        <p:txBody>
          <a:bodyPr vert="horz" lIns="91440" tIns="45720" rIns="91440" bIns="45720" rtlCol="0" anchor="ctr"/>
          <a:lstStyle>
            <a:lvl1pPr algn="ctr">
              <a:defRPr sz="1000">
                <a:solidFill>
                  <a:schemeClr val="bg1"/>
                </a:solidFill>
              </a:defRPr>
            </a:lvl1pPr>
          </a:lstStyle>
          <a:p>
            <a:endParaRPr lang="en-US"/>
          </a:p>
        </p:txBody>
      </p:sp>
    </p:spTree>
    <p:extLst>
      <p:ext uri="{BB962C8B-B14F-4D97-AF65-F5344CB8AC3E}">
        <p14:creationId xmlns:p14="http://schemas.microsoft.com/office/powerpoint/2010/main" val="367472795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54AFC-F4E3-481C-B43E-310021CAF3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5F249-7474-4AA0-9D75-5A7C6D4C2ED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682445-6569-43EF-A23B-5D1F03FA855F}"/>
              </a:ext>
            </a:extLst>
          </p:cNvPr>
          <p:cNvSpPr>
            <a:spLocks noGrp="1"/>
          </p:cNvSpPr>
          <p:nvPr>
            <p:ph type="dt" sz="half" idx="10"/>
          </p:nvPr>
        </p:nvSpPr>
        <p:spPr/>
        <p:txBody>
          <a:bodyPr/>
          <a:lstStyle/>
          <a:p>
            <a:fld id="{10A88112-32C9-44FE-B085-D1ADEB615CBD}" type="datetimeFigureOut">
              <a:rPr lang="en-US" smtClean="0"/>
              <a:t>4/17/2019</a:t>
            </a:fld>
            <a:endParaRPr lang="en-US"/>
          </a:p>
        </p:txBody>
      </p:sp>
      <p:sp>
        <p:nvSpPr>
          <p:cNvPr id="5" name="Footer Placeholder 4">
            <a:extLst>
              <a:ext uri="{FF2B5EF4-FFF2-40B4-BE49-F238E27FC236}">
                <a16:creationId xmlns:a16="http://schemas.microsoft.com/office/drawing/2014/main" id="{9834CC57-E4E2-4374-A620-F9C7276831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3AB63-EE63-4AED-B138-1A68F244DBBD}"/>
              </a:ext>
            </a:extLst>
          </p:cNvPr>
          <p:cNvSpPr>
            <a:spLocks noGrp="1"/>
          </p:cNvSpPr>
          <p:nvPr>
            <p:ph type="sldNum" sz="quarter" idx="12"/>
          </p:nvPr>
        </p:nvSpPr>
        <p:spPr/>
        <p:txBody>
          <a:bodyPr/>
          <a:lstStyle/>
          <a:p>
            <a:fld id="{70CE20AA-0A5B-44E4-8D59-56C56B83A2A7}" type="slidenum">
              <a:rPr lang="en-US" smtClean="0"/>
              <a:t>‹#›</a:t>
            </a:fld>
            <a:endParaRPr lang="en-US"/>
          </a:p>
        </p:txBody>
      </p:sp>
    </p:spTree>
    <p:extLst>
      <p:ext uri="{BB962C8B-B14F-4D97-AF65-F5344CB8AC3E}">
        <p14:creationId xmlns:p14="http://schemas.microsoft.com/office/powerpoint/2010/main" val="36684054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59DD3E0-3F11-4D75-839C-86C06DEC60AB}"/>
              </a:ext>
            </a:extLst>
          </p:cNvPr>
          <p:cNvSpPr>
            <a:spLocks noGrp="1"/>
          </p:cNvSpPr>
          <p:nvPr>
            <p:ph type="dt" sz="half" idx="10"/>
          </p:nvPr>
        </p:nvSpPr>
        <p:spPr>
          <a:xfrm>
            <a:off x="162560" y="6356350"/>
            <a:ext cx="3418840" cy="365125"/>
          </a:xfrm>
        </p:spPr>
        <p:txBody>
          <a:bodyPr/>
          <a:lstStyle>
            <a:lvl1pPr>
              <a:defRPr/>
            </a:lvl1pPr>
          </a:lstStyle>
          <a:p>
            <a:r>
              <a:rPr lang="en-US"/>
              <a:t>Microsoft | Confidential</a:t>
            </a:r>
          </a:p>
        </p:txBody>
      </p:sp>
      <p:sp>
        <p:nvSpPr>
          <p:cNvPr id="4" name="Footer Placeholder 3">
            <a:extLst>
              <a:ext uri="{FF2B5EF4-FFF2-40B4-BE49-F238E27FC236}">
                <a16:creationId xmlns:a16="http://schemas.microsoft.com/office/drawing/2014/main" id="{8F2A38A2-08E4-4563-81C1-D6B70BC523B1}"/>
              </a:ext>
            </a:extLst>
          </p:cNvPr>
          <p:cNvSpPr>
            <a:spLocks noGrp="1"/>
          </p:cNvSpPr>
          <p:nvPr>
            <p:ph type="ftr" sz="quarter" idx="11"/>
          </p:nvPr>
        </p:nvSpPr>
        <p:spPr/>
        <p:txBody>
          <a:bodyPr/>
          <a:lstStyle>
            <a:lvl1pPr>
              <a:defRPr/>
            </a:lvl1pPr>
          </a:lstStyle>
          <a:p>
            <a:r>
              <a:rPr lang="en-US"/>
              <a:t>Teams Partner Ecosystem Review</a:t>
            </a:r>
          </a:p>
        </p:txBody>
      </p:sp>
      <p:sp>
        <p:nvSpPr>
          <p:cNvPr id="5" name="Slide Number Placeholder 4">
            <a:extLst>
              <a:ext uri="{FF2B5EF4-FFF2-40B4-BE49-F238E27FC236}">
                <a16:creationId xmlns:a16="http://schemas.microsoft.com/office/drawing/2014/main" id="{644EF2C5-D24C-4607-B6E8-0801A35739E1}"/>
              </a:ext>
            </a:extLst>
          </p:cNvPr>
          <p:cNvSpPr>
            <a:spLocks noGrp="1"/>
          </p:cNvSpPr>
          <p:nvPr>
            <p:ph type="sldNum" sz="quarter" idx="12"/>
          </p:nvPr>
        </p:nvSpPr>
        <p:spPr>
          <a:xfrm>
            <a:off x="8610600" y="6356350"/>
            <a:ext cx="3434080" cy="365125"/>
          </a:xfrm>
        </p:spPr>
        <p:txBody>
          <a:bodyPr/>
          <a:lstStyle/>
          <a:p>
            <a:fld id="{56C95278-0CE0-4F08-877C-BF6662112D1D}" type="slidenum">
              <a:rPr lang="en-US" smtClean="0"/>
              <a:t>‹#›</a:t>
            </a:fld>
            <a:endParaRPr lang="en-US"/>
          </a:p>
        </p:txBody>
      </p:sp>
      <p:sp>
        <p:nvSpPr>
          <p:cNvPr id="6" name="Title 1">
            <a:extLst>
              <a:ext uri="{FF2B5EF4-FFF2-40B4-BE49-F238E27FC236}">
                <a16:creationId xmlns:a16="http://schemas.microsoft.com/office/drawing/2014/main" id="{D239B026-8364-4AC1-848E-08F868A39815}"/>
              </a:ext>
            </a:extLst>
          </p:cNvPr>
          <p:cNvSpPr>
            <a:spLocks noGrp="1"/>
          </p:cNvSpPr>
          <p:nvPr>
            <p:ph type="title"/>
          </p:nvPr>
        </p:nvSpPr>
        <p:spPr>
          <a:xfrm>
            <a:off x="162560" y="208279"/>
            <a:ext cx="11882120" cy="594361"/>
          </a:xfrm>
          <a:prstGeom prst="rect">
            <a:avLst/>
          </a:prstGeom>
        </p:spPr>
        <p:txBody>
          <a:bodyPr>
            <a:normAutofit/>
          </a:bodyPr>
          <a:lstStyle>
            <a:lvl1pPr>
              <a:defRPr sz="3200"/>
            </a:lvl1pPr>
          </a:lstStyle>
          <a:p>
            <a:r>
              <a:rPr lang="en-US"/>
              <a:t>Click to edit Master title style</a:t>
            </a:r>
          </a:p>
        </p:txBody>
      </p:sp>
    </p:spTree>
    <p:extLst>
      <p:ext uri="{BB962C8B-B14F-4D97-AF65-F5344CB8AC3E}">
        <p14:creationId xmlns:p14="http://schemas.microsoft.com/office/powerpoint/2010/main" val="38499078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cSld name="2_Section Header">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1913" y="1709738"/>
            <a:ext cx="11252887" cy="2852737"/>
          </a:xfrm>
        </p:spPr>
        <p:txBody>
          <a:bodyPr anchor="b">
            <a:normAutofit/>
          </a:bodyPr>
          <a:lstStyle>
            <a:lvl1pPr>
              <a:defRPr sz="6000">
                <a:solidFill>
                  <a:schemeClr val="bg1"/>
                </a:solidFill>
                <a:latin typeface="Segoe UI Light" panose="020B0502040204020203" pitchFamily="34" charset="0"/>
                <a:cs typeface="Segoe UI Light" panose="020B0502040204020203" pitchFamily="34" charset="0"/>
              </a:defRPr>
            </a:lvl1pPr>
          </a:lstStyle>
          <a:p>
            <a:r>
              <a:rPr lang="en-US"/>
              <a:t>Click to edit Master title style</a:t>
            </a:r>
          </a:p>
        </p:txBody>
      </p:sp>
      <p:sp>
        <p:nvSpPr>
          <p:cNvPr id="3" name="Text Placeholder 2"/>
          <p:cNvSpPr>
            <a:spLocks noGrp="1"/>
          </p:cNvSpPr>
          <p:nvPr>
            <p:ph type="body" idx="1"/>
          </p:nvPr>
        </p:nvSpPr>
        <p:spPr>
          <a:xfrm>
            <a:off x="481913" y="4589463"/>
            <a:ext cx="11252887" cy="1500187"/>
          </a:xfrm>
        </p:spPr>
        <p:txBody>
          <a:bodyPr/>
          <a:lstStyle>
            <a:lvl1pPr marL="0" indent="0">
              <a:buNone/>
              <a:defRPr sz="2400">
                <a:solidFill>
                  <a:schemeClr val="bg1"/>
                </a:solidFill>
                <a:latin typeface="Segoe UI Light" panose="020B0502040204020203" pitchFamily="34" charset="0"/>
                <a:cs typeface="Segoe UI Light" panose="020B05020402040202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p:cNvSpPr>
            <a:spLocks noGrp="1"/>
          </p:cNvSpPr>
          <p:nvPr>
            <p:ph type="ftr" sz="quarter" idx="3"/>
          </p:nvPr>
        </p:nvSpPr>
        <p:spPr>
          <a:xfrm>
            <a:off x="481913" y="6311900"/>
            <a:ext cx="1000897" cy="409575"/>
          </a:xfrm>
          <a:prstGeom prst="rect">
            <a:avLst/>
          </a:prstGeom>
        </p:spPr>
        <p:txBody>
          <a:bodyPr vert="horz" lIns="91440" tIns="45720" rIns="91440" bIns="45720" rtlCol="0" anchor="ctr"/>
          <a:lstStyle>
            <a:lvl1pPr algn="ctr">
              <a:defRPr sz="1000">
                <a:solidFill>
                  <a:schemeClr val="bg1">
                    <a:lumMod val="65000"/>
                  </a:schemeClr>
                </a:solidFill>
              </a:defRPr>
            </a:lvl1pPr>
          </a:lstStyle>
          <a:p>
            <a:pPr algn="l"/>
            <a:r>
              <a:rPr lang="en-US"/>
              <a:t>CONFIDENTIAL</a:t>
            </a:r>
          </a:p>
        </p:txBody>
      </p:sp>
      <p:sp>
        <p:nvSpPr>
          <p:cNvPr id="5" name="Rectangle 4"/>
          <p:cNvSpPr/>
          <p:nvPr userDrawn="1"/>
        </p:nvSpPr>
        <p:spPr>
          <a:xfrm>
            <a:off x="10614212" y="6311900"/>
            <a:ext cx="1195294" cy="4095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a:stretch>
            <a:fillRect/>
          </a:stretch>
        </p:blipFill>
        <p:spPr>
          <a:xfrm>
            <a:off x="10669034" y="6345616"/>
            <a:ext cx="1140472" cy="342142"/>
          </a:xfrm>
          <a:prstGeom prst="rect">
            <a:avLst/>
          </a:prstGeom>
        </p:spPr>
      </p:pic>
    </p:spTree>
    <p:extLst>
      <p:ext uri="{BB962C8B-B14F-4D97-AF65-F5344CB8AC3E}">
        <p14:creationId xmlns:p14="http://schemas.microsoft.com/office/powerpoint/2010/main" val="3420905591"/>
      </p:ext>
    </p:extLst>
  </p:cSld>
  <p:clrMapOvr>
    <a:overrideClrMapping bg1="lt1" tx1="dk1" bg2="lt2" tx2="dk2" accent1="accent1" accent2="accent2" accent3="accent3" accent4="accent4" accent5="accent5" accent6="accent6" hlink="hlink" folHlink="folHlink"/>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Title">
    <p:bg>
      <p:bgPr>
        <a:solidFill>
          <a:srgbClr val="6264A7"/>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F2F7C11-33E8-48B4-AAEA-FE0AEE24CF3D}"/>
              </a:ext>
            </a:extLst>
          </p:cNvPr>
          <p:cNvSpPr>
            <a:spLocks noGrp="1"/>
          </p:cNvSpPr>
          <p:nvPr>
            <p:ph type="title" hasCustomPrompt="1"/>
          </p:nvPr>
        </p:nvSpPr>
        <p:spPr>
          <a:xfrm>
            <a:off x="711855" y="430071"/>
            <a:ext cx="10808045" cy="227520"/>
          </a:xfrm>
        </p:spPr>
        <p:txBody>
          <a:bodyPr/>
          <a:lstStyle>
            <a:lvl1pPr>
              <a:defRPr>
                <a:solidFill>
                  <a:srgbClr val="FFFFFF"/>
                </a:solidFill>
              </a:defRPr>
            </a:lvl1pPr>
          </a:lstStyle>
          <a:p>
            <a:r>
              <a:rPr lang="en-US"/>
              <a:t>DATE</a:t>
            </a:r>
          </a:p>
        </p:txBody>
      </p:sp>
      <p:sp>
        <p:nvSpPr>
          <p:cNvPr id="10" name="Text Placeholder 9">
            <a:extLst>
              <a:ext uri="{FF2B5EF4-FFF2-40B4-BE49-F238E27FC236}">
                <a16:creationId xmlns:a16="http://schemas.microsoft.com/office/drawing/2014/main" id="{4C2D2052-B994-4DE2-9E2C-7207F8DB1B90}"/>
              </a:ext>
            </a:extLst>
          </p:cNvPr>
          <p:cNvSpPr>
            <a:spLocks noGrp="1"/>
          </p:cNvSpPr>
          <p:nvPr>
            <p:ph type="body" sz="quarter" idx="10" hasCustomPrompt="1"/>
          </p:nvPr>
        </p:nvSpPr>
        <p:spPr>
          <a:xfrm>
            <a:off x="691977" y="3101758"/>
            <a:ext cx="10808045" cy="759730"/>
          </a:xfrm>
        </p:spPr>
        <p:txBody>
          <a:bodyPr lIns="0" rIns="0" anchor="ctr">
            <a:noAutofit/>
          </a:bodyPr>
          <a:lstStyle>
            <a:lvl1pPr marL="0" indent="0">
              <a:buNone/>
              <a:defRPr sz="4400">
                <a:solidFill>
                  <a:srgbClr val="FFFFFF"/>
                </a:solidFill>
                <a:latin typeface="Segoe UI Semibold" panose="020B0702040204020203" pitchFamily="34" charset="0"/>
                <a:cs typeface="Segoe UI Semibold" panose="020B0702040204020203" pitchFamily="34" charset="0"/>
              </a:defRPr>
            </a:lvl1pPr>
          </a:lstStyle>
          <a:p>
            <a:pPr lvl="0"/>
            <a:r>
              <a:rPr lang="en-US"/>
              <a:t>Title</a:t>
            </a:r>
          </a:p>
        </p:txBody>
      </p:sp>
      <p:grpSp>
        <p:nvGrpSpPr>
          <p:cNvPr id="15" name="Group 14">
            <a:extLst>
              <a:ext uri="{FF2B5EF4-FFF2-40B4-BE49-F238E27FC236}">
                <a16:creationId xmlns:a16="http://schemas.microsoft.com/office/drawing/2014/main" id="{AFE50CA8-6DF4-458D-93F4-1E6463B58180}"/>
              </a:ext>
            </a:extLst>
          </p:cNvPr>
          <p:cNvGrpSpPr/>
          <p:nvPr userDrawn="1"/>
        </p:nvGrpSpPr>
        <p:grpSpPr>
          <a:xfrm>
            <a:off x="10224924" y="6327976"/>
            <a:ext cx="1275098" cy="230832"/>
            <a:chOff x="10676578" y="6514159"/>
            <a:chExt cx="1275098" cy="230832"/>
          </a:xfrm>
        </p:grpSpPr>
        <p:sp>
          <p:nvSpPr>
            <p:cNvPr id="16" name="TextBox 15">
              <a:extLst>
                <a:ext uri="{FF2B5EF4-FFF2-40B4-BE49-F238E27FC236}">
                  <a16:creationId xmlns:a16="http://schemas.microsoft.com/office/drawing/2014/main" id="{5B0D261C-0563-4DD0-986F-5EE68601ECE8}"/>
                </a:ext>
              </a:extLst>
            </p:cNvPr>
            <p:cNvSpPr txBox="1"/>
            <p:nvPr userDrawn="1"/>
          </p:nvSpPr>
          <p:spPr>
            <a:xfrm>
              <a:off x="10892091" y="6514159"/>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pic>
          <p:nvPicPr>
            <p:cNvPr id="17" name="Picture 4" descr="Image result for microsoft logo png">
              <a:extLst>
                <a:ext uri="{FF2B5EF4-FFF2-40B4-BE49-F238E27FC236}">
                  <a16:creationId xmlns:a16="http://schemas.microsoft.com/office/drawing/2014/main" id="{889BC492-3C50-42B8-BAAA-C7DEBB57ADD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76578" y="6557123"/>
              <a:ext cx="157480" cy="15748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35E93B31-27A3-4839-B072-BEDA893BDF92}"/>
              </a:ext>
            </a:extLst>
          </p:cNvPr>
          <p:cNvSpPr/>
          <p:nvPr userDrawn="1"/>
        </p:nvSpPr>
        <p:spPr>
          <a:xfrm>
            <a:off x="691977" y="6321798"/>
            <a:ext cx="256480" cy="307777"/>
          </a:xfrm>
          <a:prstGeom prst="rect">
            <a:avLst/>
          </a:prstGeom>
        </p:spPr>
        <p:txBody>
          <a:bodyPr wrap="none" lIns="0" tIns="0" rIns="0" bIns="0" anchor="ctr">
            <a:spAutoFit/>
          </a:bodyPr>
          <a:lstStyle/>
          <a:p>
            <a:pPr algn="ctr"/>
            <a:r>
              <a:rPr lang="en-US" sz="2000">
                <a:solidFill>
                  <a:srgbClr val="FFFFFF"/>
                </a:solidFill>
                <a:latin typeface="Skype Assets Light" pitchFamily="2" charset="0"/>
              </a:rPr>
              <a:t></a:t>
            </a:r>
            <a:endParaRPr lang="en-US" sz="2000">
              <a:solidFill>
                <a:srgbClr val="FFFFFF"/>
              </a:solidFill>
            </a:endParaRPr>
          </a:p>
        </p:txBody>
      </p:sp>
      <p:sp>
        <p:nvSpPr>
          <p:cNvPr id="19" name="TextBox 18">
            <a:extLst>
              <a:ext uri="{FF2B5EF4-FFF2-40B4-BE49-F238E27FC236}">
                <a16:creationId xmlns:a16="http://schemas.microsoft.com/office/drawing/2014/main" id="{7823815E-340F-4B2D-AFCC-4D6E46A9F1DB}"/>
              </a:ext>
            </a:extLst>
          </p:cNvPr>
          <p:cNvSpPr txBox="1"/>
          <p:nvPr userDrawn="1"/>
        </p:nvSpPr>
        <p:spPr>
          <a:xfrm>
            <a:off x="10440437" y="6327976"/>
            <a:ext cx="1059585" cy="230832"/>
          </a:xfrm>
          <a:prstGeom prst="rect">
            <a:avLst/>
          </a:prstGeom>
          <a:noFill/>
        </p:spPr>
        <p:txBody>
          <a:bodyPr wrap="none" lIns="0" rIns="0"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Confidential</a:t>
            </a:r>
          </a:p>
        </p:txBody>
      </p:sp>
      <p:sp>
        <p:nvSpPr>
          <p:cNvPr id="20" name="TextBox 19">
            <a:extLst>
              <a:ext uri="{FF2B5EF4-FFF2-40B4-BE49-F238E27FC236}">
                <a16:creationId xmlns:a16="http://schemas.microsoft.com/office/drawing/2014/main" id="{461DAFFB-1FDB-489E-99FB-895E6859658C}"/>
              </a:ext>
            </a:extLst>
          </p:cNvPr>
          <p:cNvSpPr txBox="1"/>
          <p:nvPr userDrawn="1"/>
        </p:nvSpPr>
        <p:spPr>
          <a:xfrm>
            <a:off x="1025024" y="6327976"/>
            <a:ext cx="795089" cy="230832"/>
          </a:xfrm>
          <a:prstGeom prst="rect">
            <a:avLst/>
          </a:prstGeom>
          <a:noFill/>
        </p:spPr>
        <p:txBody>
          <a:bodyPr wrap="non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Segoe UI Light"/>
                <a:ea typeface="+mn-ea"/>
                <a:cs typeface="+mn-cs"/>
              </a:rPr>
              <a:t>Microsoft Teams</a:t>
            </a:r>
          </a:p>
        </p:txBody>
      </p:sp>
    </p:spTree>
    <p:extLst>
      <p:ext uri="{BB962C8B-B14F-4D97-AF65-F5344CB8AC3E}">
        <p14:creationId xmlns:p14="http://schemas.microsoft.com/office/powerpoint/2010/main" val="7973481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High Level Funnel">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p:nvPr>
        </p:nvSpPr>
        <p:spPr>
          <a:xfrm>
            <a:off x="152463" y="171250"/>
            <a:ext cx="11515281" cy="320004"/>
          </a:xfrm>
        </p:spPr>
        <p:txBody>
          <a:bodyPr/>
          <a:lstStyle>
            <a:lvl1pPr>
              <a:defRPr>
                <a:solidFill>
                  <a:schemeClr val="tx1"/>
                </a:solidFill>
              </a:defRPr>
            </a:lvl1pPr>
          </a:lstStyle>
          <a:p>
            <a:r>
              <a:rPr lang="en-US"/>
              <a:t>Click to edit Master title style</a:t>
            </a:r>
          </a:p>
        </p:txBody>
      </p:sp>
      <p:sp>
        <p:nvSpPr>
          <p:cNvPr id="12" name="Text Placeholder 11">
            <a:extLst>
              <a:ext uri="{FF2B5EF4-FFF2-40B4-BE49-F238E27FC236}">
                <a16:creationId xmlns:a16="http://schemas.microsoft.com/office/drawing/2014/main" id="{6AA95CC1-DE77-604E-B23C-28C50FE11C06}"/>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Subhead</a:t>
            </a:r>
          </a:p>
        </p:txBody>
      </p:sp>
      <p:sp>
        <p:nvSpPr>
          <p:cNvPr id="3" name="Picture Placeholder 2">
            <a:extLst>
              <a:ext uri="{FF2B5EF4-FFF2-40B4-BE49-F238E27FC236}">
                <a16:creationId xmlns:a16="http://schemas.microsoft.com/office/drawing/2014/main" id="{7BE80255-9DD4-6945-8ADA-60D31BE1E130}"/>
              </a:ext>
            </a:extLst>
          </p:cNvPr>
          <p:cNvSpPr>
            <a:spLocks noGrp="1"/>
          </p:cNvSpPr>
          <p:nvPr>
            <p:ph type="pic" sz="quarter" idx="11" hasCustomPrompt="1"/>
          </p:nvPr>
        </p:nvSpPr>
        <p:spPr>
          <a:xfrm>
            <a:off x="161024"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1" name="Picture Placeholder 2">
            <a:extLst>
              <a:ext uri="{FF2B5EF4-FFF2-40B4-BE49-F238E27FC236}">
                <a16:creationId xmlns:a16="http://schemas.microsoft.com/office/drawing/2014/main" id="{BD0A9F82-E615-5644-97DD-92720619E8E2}"/>
              </a:ext>
            </a:extLst>
          </p:cNvPr>
          <p:cNvSpPr>
            <a:spLocks noGrp="1"/>
          </p:cNvSpPr>
          <p:nvPr>
            <p:ph type="pic" sz="quarter" idx="12" hasCustomPrompt="1"/>
          </p:nvPr>
        </p:nvSpPr>
        <p:spPr>
          <a:xfrm>
            <a:off x="2146825"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3" name="Picture Placeholder 2">
            <a:extLst>
              <a:ext uri="{FF2B5EF4-FFF2-40B4-BE49-F238E27FC236}">
                <a16:creationId xmlns:a16="http://schemas.microsoft.com/office/drawing/2014/main" id="{457432DC-4CC5-9542-BA76-1A7652309088}"/>
              </a:ext>
            </a:extLst>
          </p:cNvPr>
          <p:cNvSpPr>
            <a:spLocks noGrp="1"/>
          </p:cNvSpPr>
          <p:nvPr>
            <p:ph type="pic" sz="quarter" idx="13" hasCustomPrompt="1"/>
          </p:nvPr>
        </p:nvSpPr>
        <p:spPr>
          <a:xfrm>
            <a:off x="4132626"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4" name="Picture Placeholder 2">
            <a:extLst>
              <a:ext uri="{FF2B5EF4-FFF2-40B4-BE49-F238E27FC236}">
                <a16:creationId xmlns:a16="http://schemas.microsoft.com/office/drawing/2014/main" id="{9B07F771-178B-494C-AB94-B2C9A48FA0C8}"/>
              </a:ext>
            </a:extLst>
          </p:cNvPr>
          <p:cNvSpPr>
            <a:spLocks noGrp="1"/>
          </p:cNvSpPr>
          <p:nvPr>
            <p:ph type="pic" sz="quarter" idx="14" hasCustomPrompt="1"/>
          </p:nvPr>
        </p:nvSpPr>
        <p:spPr>
          <a:xfrm>
            <a:off x="61184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5" name="Picture Placeholder 2">
            <a:extLst>
              <a:ext uri="{FF2B5EF4-FFF2-40B4-BE49-F238E27FC236}">
                <a16:creationId xmlns:a16="http://schemas.microsoft.com/office/drawing/2014/main" id="{FEED583B-A09E-5F4D-9E94-009B264115B4}"/>
              </a:ext>
            </a:extLst>
          </p:cNvPr>
          <p:cNvSpPr>
            <a:spLocks noGrp="1"/>
          </p:cNvSpPr>
          <p:nvPr>
            <p:ph type="pic" sz="quarter" idx="15" hasCustomPrompt="1"/>
          </p:nvPr>
        </p:nvSpPr>
        <p:spPr>
          <a:xfrm>
            <a:off x="8104228"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
        <p:nvSpPr>
          <p:cNvPr id="16" name="Picture Placeholder 2">
            <a:extLst>
              <a:ext uri="{FF2B5EF4-FFF2-40B4-BE49-F238E27FC236}">
                <a16:creationId xmlns:a16="http://schemas.microsoft.com/office/drawing/2014/main" id="{DAF02D8E-F761-1741-A9B5-957F9E7E116D}"/>
              </a:ext>
            </a:extLst>
          </p:cNvPr>
          <p:cNvSpPr>
            <a:spLocks noGrp="1"/>
          </p:cNvSpPr>
          <p:nvPr>
            <p:ph type="pic" sz="quarter" idx="16" hasCustomPrompt="1"/>
          </p:nvPr>
        </p:nvSpPr>
        <p:spPr>
          <a:xfrm>
            <a:off x="10090027" y="4072355"/>
            <a:ext cx="1943821" cy="2550549"/>
          </a:xfrm>
          <a:prstGeom prst="rect">
            <a:avLst/>
          </a:prstGeom>
        </p:spPr>
        <p:txBody>
          <a:bodyPr/>
          <a:lstStyle>
            <a:lvl1pPr marL="0" indent="0" algn="ctr">
              <a:buNone/>
              <a:defRPr sz="1000">
                <a:solidFill>
                  <a:schemeClr val="tx1"/>
                </a:solidFill>
              </a:defRPr>
            </a:lvl1pPr>
          </a:lstStyle>
          <a:p>
            <a:r>
              <a:rPr lang="en-US"/>
              <a:t>Insert Screen Shot of Stage</a:t>
            </a:r>
          </a:p>
        </p:txBody>
      </p:sp>
    </p:spTree>
    <p:extLst>
      <p:ext uri="{BB962C8B-B14F-4D97-AF65-F5344CB8AC3E}">
        <p14:creationId xmlns:p14="http://schemas.microsoft.com/office/powerpoint/2010/main" val="755371357"/>
      </p:ext>
    </p:extLst>
  </p:cSld>
  <p:clrMapOvr>
    <a:masterClrMapping/>
  </p:clrMapOvr>
  <p:extLst>
    <p:ext uri="{DCECCB84-F9BA-43D5-87BE-67443E8EF086}">
      <p15:sldGuideLst xmlns:p15="http://schemas.microsoft.com/office/powerpoint/2012/main"/>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Funnel Health">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A6A30B1-ADEC-6143-A185-8AE38C4142A6}"/>
              </a:ext>
            </a:extLst>
          </p:cNvPr>
          <p:cNvSpPr>
            <a:spLocks noGrp="1"/>
          </p:cNvSpPr>
          <p:nvPr>
            <p:ph type="title" hasCustomPrompt="1"/>
          </p:nvPr>
        </p:nvSpPr>
        <p:spPr/>
        <p:txBody>
          <a:bodyPr/>
          <a:lstStyle/>
          <a:p>
            <a:r>
              <a:rPr lang="en-US"/>
              <a:t>Funnel Health</a:t>
            </a:r>
          </a:p>
        </p:txBody>
      </p:sp>
      <p:sp>
        <p:nvSpPr>
          <p:cNvPr id="12" name="Text Placeholder 11">
            <a:extLst>
              <a:ext uri="{FF2B5EF4-FFF2-40B4-BE49-F238E27FC236}">
                <a16:creationId xmlns:a16="http://schemas.microsoft.com/office/drawing/2014/main" id="{8202D1F4-3CF1-784A-90D3-F5F886918712}"/>
              </a:ext>
            </a:extLst>
          </p:cNvPr>
          <p:cNvSpPr>
            <a:spLocks noGrp="1"/>
          </p:cNvSpPr>
          <p:nvPr>
            <p:ph type="body" sz="quarter" idx="10" hasCustomPrompt="1"/>
          </p:nvPr>
        </p:nvSpPr>
        <p:spPr>
          <a:xfrm>
            <a:off x="152463" y="474607"/>
            <a:ext cx="11515281" cy="284182"/>
          </a:xfrm>
          <a:prstGeom prst="rect">
            <a:avLst/>
          </a:prstGeom>
        </p:spPr>
        <p:txBody>
          <a:bodyPr/>
          <a:lstStyle>
            <a:lvl1pPr marL="0" indent="0">
              <a:buNone/>
              <a:defRPr sz="1600">
                <a:solidFill>
                  <a:schemeClr val="accent1"/>
                </a:solidFill>
                <a:latin typeface="+mj-lt"/>
              </a:defRPr>
            </a:lvl1pPr>
            <a:lvl2pPr>
              <a:defRPr sz="1800">
                <a:solidFill>
                  <a:schemeClr val="accent6"/>
                </a:solidFill>
              </a:defRPr>
            </a:lvl2pPr>
            <a:lvl3pPr>
              <a:defRPr sz="1800">
                <a:solidFill>
                  <a:schemeClr val="accent6"/>
                </a:solidFill>
              </a:defRPr>
            </a:lvl3pPr>
            <a:lvl4pPr>
              <a:defRPr sz="1800">
                <a:solidFill>
                  <a:schemeClr val="accent6"/>
                </a:solidFill>
              </a:defRPr>
            </a:lvl4pPr>
            <a:lvl5pPr>
              <a:defRPr sz="1800">
                <a:solidFill>
                  <a:schemeClr val="accent6"/>
                </a:solidFill>
              </a:defRPr>
            </a:lvl5pPr>
          </a:lstStyle>
          <a:p>
            <a:pPr lvl="0"/>
            <a:r>
              <a:rPr lang="en-US"/>
              <a:t>Description</a:t>
            </a:r>
          </a:p>
        </p:txBody>
      </p:sp>
    </p:spTree>
    <p:extLst>
      <p:ext uri="{BB962C8B-B14F-4D97-AF65-F5344CB8AC3E}">
        <p14:creationId xmlns:p14="http://schemas.microsoft.com/office/powerpoint/2010/main" val="2667618505"/>
      </p:ext>
    </p:extLst>
  </p:cSld>
  <p:clrMapOvr>
    <a:masterClrMapping/>
  </p:clrMapOvr>
  <p:extLst>
    <p:ext uri="{DCECCB84-F9BA-43D5-87BE-67443E8EF086}">
      <p15:sldGuideLst xmlns:p15="http://schemas.microsoft.com/office/powerpoint/2012/main"/>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69303" y="1187644"/>
            <a:ext cx="11655078" cy="22665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4130"/>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8EE59-9C8D-4237-BA50-0590162275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27568A-2DEB-435F-AF56-3F99BEF832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E68195-EE3E-4C55-B7AA-C8F5FE385C30}"/>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5" name="Footer Placeholder 4">
            <a:extLst>
              <a:ext uri="{FF2B5EF4-FFF2-40B4-BE49-F238E27FC236}">
                <a16:creationId xmlns:a16="http://schemas.microsoft.com/office/drawing/2014/main" id="{C49B3F6A-57BB-4A7E-9EA8-7E1D078148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13CC9-1435-48BE-A587-C41D1DBA5231}"/>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8401937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4E4B-0BC3-4A98-A223-EF0B258FE2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3CD5D-293B-4CF9-8848-5C93C59FE4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9AC578-96A8-4AE6-942A-CFCB3E0A7ECF}"/>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5" name="Footer Placeholder 4">
            <a:extLst>
              <a:ext uri="{FF2B5EF4-FFF2-40B4-BE49-F238E27FC236}">
                <a16:creationId xmlns:a16="http://schemas.microsoft.com/office/drawing/2014/main" id="{585AB9F8-7FC8-4785-984D-6C3D5FA8F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1D69D8-EDD6-4B69-A740-267F2A18B95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586940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34697"/>
          </a:xfrm>
        </p:spPr>
        <p:txBody>
          <a:bodyPr wrap="square">
            <a:spAutoFit/>
          </a:bodyPr>
          <a:lstStyle>
            <a:lvl1pPr marL="0" indent="0">
              <a:spcBef>
                <a:spcPts val="1200"/>
              </a:spcBef>
              <a:buClr>
                <a:schemeClr val="tx1"/>
              </a:buClr>
              <a:buFont typeface="Wingdings" pitchFamily="2" charset="2"/>
              <a:buNone/>
              <a:defRPr sz="3529"/>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1484019"/>
      </p:ext>
    </p:extLst>
  </p:cSld>
  <p:clrMapOvr>
    <a:masterClrMapping/>
  </p:clrMapOvr>
  <p:transition>
    <p:fade/>
  </p:transition>
  <p:hf sldNum="0" hdr="0" ftr="0" dt="0"/>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3C1E6-DA66-4876-9DAB-139A07A184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B2E1BD-6CE7-4E06-8E78-8E0AF34205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F7CD8F-3D75-4A21-8294-6C51FE37B2F5}"/>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5" name="Footer Placeholder 4">
            <a:extLst>
              <a:ext uri="{FF2B5EF4-FFF2-40B4-BE49-F238E27FC236}">
                <a16:creationId xmlns:a16="http://schemas.microsoft.com/office/drawing/2014/main" id="{288CB7AC-9D56-4AE2-96FA-9139C48ADC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E4F7DF-E770-48A1-B181-3992D025A32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34390528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FD71-4C6A-4054-9F7B-538C724F2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59FEC-5C51-4503-8C37-30ED10E6A3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F5DC09-07DD-4EA3-8E86-2B0238100D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A4CE8D-6D35-48E9-99DF-FD1C4D95492E}"/>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6" name="Footer Placeholder 5">
            <a:extLst>
              <a:ext uri="{FF2B5EF4-FFF2-40B4-BE49-F238E27FC236}">
                <a16:creationId xmlns:a16="http://schemas.microsoft.com/office/drawing/2014/main" id="{CE91CFCB-85EE-42B4-96C5-A7FB277358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536A88-35EF-4471-BD80-F1056782CBD1}"/>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53887325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F2B5-A032-47AB-87E7-995008099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75565A-1626-4665-BA06-5F40BF8C40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1CEEF08-2641-4C68-AEFD-AC4AC517656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EB536B-214A-4731-80ED-50DCE94190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76CCF3-C40F-49DC-B80F-E08850E8AF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B0BCB1-4060-40EB-9210-10CE334F0742}"/>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8" name="Footer Placeholder 7">
            <a:extLst>
              <a:ext uri="{FF2B5EF4-FFF2-40B4-BE49-F238E27FC236}">
                <a16:creationId xmlns:a16="http://schemas.microsoft.com/office/drawing/2014/main" id="{67D49497-E1DF-4FB2-B8DC-6256A26D6B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FDF9CAB-CAB3-4989-B563-F0CDBAC7C88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02738159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97DE2-9128-4435-8314-57BAD12FA4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E99A9-12F7-4731-A1B1-90A533241823}"/>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4" name="Footer Placeholder 3">
            <a:extLst>
              <a:ext uri="{FF2B5EF4-FFF2-40B4-BE49-F238E27FC236}">
                <a16:creationId xmlns:a16="http://schemas.microsoft.com/office/drawing/2014/main" id="{EF05D279-9C99-4A00-881A-B13E9EC83A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0C62F9-7E96-4C89-962B-02B9B093C6D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4743582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1E9C85-8CB3-4576-A363-D03B5AC00A33}"/>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3" name="Footer Placeholder 2">
            <a:extLst>
              <a:ext uri="{FF2B5EF4-FFF2-40B4-BE49-F238E27FC236}">
                <a16:creationId xmlns:a16="http://schemas.microsoft.com/office/drawing/2014/main" id="{0A16D169-2F08-4206-954C-6188EC7F8D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E6E0259-3C2A-429B-9151-288036767599}"/>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52774669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738E-F82F-4381-A745-6057BB9789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5CF30C-3E48-42CA-8DDC-32253F0A32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BE8DE3-8C58-4731-9098-3C4E8B3757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594D19-0044-45D3-89CC-AE72FDA74A84}"/>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6" name="Footer Placeholder 5">
            <a:extLst>
              <a:ext uri="{FF2B5EF4-FFF2-40B4-BE49-F238E27FC236}">
                <a16:creationId xmlns:a16="http://schemas.microsoft.com/office/drawing/2014/main" id="{3E2F53B7-D3C8-4423-8A8B-F4CCB9941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41E6F4-67E9-4C12-8D6A-28DC75F65E7A}"/>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4063036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C0C53-AABB-4010-A13F-B591F38777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AF3CC4-9291-4253-9F53-7C496EB77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3D8898-B6D1-423A-9E19-47F11430B6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BFFB7B-7E8F-417B-98A7-B438360749E3}"/>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6" name="Footer Placeholder 5">
            <a:extLst>
              <a:ext uri="{FF2B5EF4-FFF2-40B4-BE49-F238E27FC236}">
                <a16:creationId xmlns:a16="http://schemas.microsoft.com/office/drawing/2014/main" id="{2D5C2072-A338-463A-9862-175452DD3E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3C1C03-1597-4996-BB21-2A85B70B576E}"/>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395614450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611CD-93BF-4CD5-9CC6-E439C853AF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A1AD914-0AC2-4014-AE28-C2B3F7DD97C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6ADFF7-5470-4739-B930-2EAF6998CE09}"/>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5" name="Footer Placeholder 4">
            <a:extLst>
              <a:ext uri="{FF2B5EF4-FFF2-40B4-BE49-F238E27FC236}">
                <a16:creationId xmlns:a16="http://schemas.microsoft.com/office/drawing/2014/main" id="{17526E0B-F65B-4DB7-A0FD-3A8C814833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76FBA3-73AC-4B41-BE19-2E706A972F0F}"/>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17384399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B2580F-065D-4D27-AA98-4BF2C4FCD6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B20591-C4DE-4631-A614-2CC8BB9920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46CC1D-9324-4E0C-82E5-E9EA7F44E00B}"/>
              </a:ext>
            </a:extLst>
          </p:cNvPr>
          <p:cNvSpPr>
            <a:spLocks noGrp="1"/>
          </p:cNvSpPr>
          <p:nvPr>
            <p:ph type="dt" sz="half" idx="10"/>
          </p:nvPr>
        </p:nvSpPr>
        <p:spPr/>
        <p:txBody>
          <a:bodyPr/>
          <a:lstStyle/>
          <a:p>
            <a:fld id="{13D49954-75FE-4B13-988C-8AD3B9F4EDF3}" type="datetimeFigureOut">
              <a:rPr lang="en-US" smtClean="0"/>
              <a:t>4/17/2019</a:t>
            </a:fld>
            <a:endParaRPr lang="en-US"/>
          </a:p>
        </p:txBody>
      </p:sp>
      <p:sp>
        <p:nvSpPr>
          <p:cNvPr id="5" name="Footer Placeholder 4">
            <a:extLst>
              <a:ext uri="{FF2B5EF4-FFF2-40B4-BE49-F238E27FC236}">
                <a16:creationId xmlns:a16="http://schemas.microsoft.com/office/drawing/2014/main" id="{C93C0E82-8ACE-4529-B039-7E8FF34916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8CD086-B5EE-43F5-BA0B-6BB2A9DABBE4}"/>
              </a:ext>
            </a:extLst>
          </p:cNvPr>
          <p:cNvSpPr>
            <a:spLocks noGrp="1"/>
          </p:cNvSpPr>
          <p:nvPr>
            <p:ph type="sldNum" sz="quarter" idx="12"/>
          </p:nvPr>
        </p:nvSpPr>
        <p:spPr/>
        <p:txBody>
          <a:bodyPr/>
          <a:lstStyle/>
          <a:p>
            <a:fld id="{C93489C5-4DED-4D5A-B35C-0D678A3FD2A6}" type="slidenum">
              <a:rPr lang="en-US" smtClean="0"/>
              <a:t>‹#›</a:t>
            </a:fld>
            <a:endParaRPr lang="en-US"/>
          </a:p>
        </p:txBody>
      </p:sp>
    </p:spTree>
    <p:extLst>
      <p:ext uri="{BB962C8B-B14F-4D97-AF65-F5344CB8AC3E}">
        <p14:creationId xmlns:p14="http://schemas.microsoft.com/office/powerpoint/2010/main" val="27380617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itle Slide 3">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0691" cy="6858000"/>
          </a:xfrm>
          <a:prstGeom prst="rect">
            <a:avLst/>
          </a:prstGeom>
        </p:spPr>
      </p:pic>
      <p:sp>
        <p:nvSpPr>
          <p:cNvPr id="9" name="Title 1"/>
          <p:cNvSpPr>
            <a:spLocks noGrp="1"/>
          </p:cNvSpPr>
          <p:nvPr>
            <p:ph type="title" hasCustomPrompt="1"/>
          </p:nvPr>
        </p:nvSpPr>
        <p:spPr>
          <a:xfrm>
            <a:off x="455994" y="2977054"/>
            <a:ext cx="8067822" cy="1793104"/>
          </a:xfrm>
          <a:noFill/>
        </p:spPr>
        <p:txBody>
          <a:bodyPr lIns="0" tIns="91440" rIns="146304" bIns="91440" anchor="b" anchorCtr="0"/>
          <a:lstStyle>
            <a:lvl1pPr>
              <a:defRPr sz="4800" spc="-147" baseline="0">
                <a:gradFill>
                  <a:gsLst>
                    <a:gs pos="1250">
                      <a:schemeClr val="tx1"/>
                    </a:gs>
                    <a:gs pos="100000">
                      <a:schemeClr val="tx1"/>
                    </a:gs>
                  </a:gsLst>
                  <a:lin ang="5400000" scaled="0"/>
                </a:gradFill>
              </a:defRPr>
            </a:lvl1pPr>
          </a:lstStyle>
          <a:p>
            <a:r>
              <a:rPr lang="en-US"/>
              <a:t>Office 365 presentation title or event name</a:t>
            </a:r>
          </a:p>
        </p:txBody>
      </p:sp>
      <p:sp>
        <p:nvSpPr>
          <p:cNvPr id="5" name="Text Placeholder 4"/>
          <p:cNvSpPr>
            <a:spLocks noGrp="1"/>
          </p:cNvSpPr>
          <p:nvPr>
            <p:ph type="body" sz="quarter" idx="12" hasCustomPrompt="1"/>
          </p:nvPr>
        </p:nvSpPr>
        <p:spPr>
          <a:xfrm>
            <a:off x="462753" y="4736472"/>
            <a:ext cx="8359808" cy="715931"/>
          </a:xfrm>
          <a:noFill/>
        </p:spPr>
        <p:txBody>
          <a:bodyPr lIns="0" tIns="109728" rIns="164592" bIns="109728">
            <a:noAutofit/>
          </a:bodyPr>
          <a:lstStyle>
            <a:lvl1pPr marL="0" indent="0">
              <a:spcBef>
                <a:spcPts val="0"/>
              </a:spcBef>
              <a:buNone/>
              <a:defRPr sz="2000" spc="0" baseline="0">
                <a:gradFill>
                  <a:gsLst>
                    <a:gs pos="1250">
                      <a:schemeClr val="tx1"/>
                    </a:gs>
                    <a:gs pos="100000">
                      <a:schemeClr val="tx1"/>
                    </a:gs>
                  </a:gsLst>
                  <a:lin ang="5400000" scaled="0"/>
                </a:gradFill>
                <a:latin typeface="+mn-lt"/>
              </a:defRPr>
            </a:lvl1pPr>
          </a:lstStyle>
          <a:p>
            <a:pPr lvl="0"/>
            <a:r>
              <a:rPr lang="en-US"/>
              <a:t>Author Name</a:t>
            </a:r>
          </a:p>
          <a:p>
            <a:pPr lvl="0"/>
            <a:r>
              <a:rPr lang="en-US"/>
              <a:t>Date</a:t>
            </a:r>
          </a:p>
        </p:txBody>
      </p:sp>
      <p:pic>
        <p:nvPicPr>
          <p:cNvPr id="64" name="MS logo gray - EMF"/>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455995" y="440496"/>
            <a:ext cx="917173" cy="196431"/>
          </a:xfrm>
          <a:prstGeom prst="rect">
            <a:avLst/>
          </a:prstGeom>
        </p:spPr>
      </p:pic>
    </p:spTree>
    <p:extLst>
      <p:ext uri="{BB962C8B-B14F-4D97-AF65-F5344CB8AC3E}">
        <p14:creationId xmlns:p14="http://schemas.microsoft.com/office/powerpoint/2010/main" val="314848660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lumn Bullet text 1st level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615058"/>
      </p:ext>
    </p:extLst>
  </p:cSld>
  <p:clrMapOvr>
    <a:masterClrMapping/>
  </p:clrMapOvr>
  <p:transition>
    <p:fade/>
  </p:transition>
  <p:hf sldNum="0" hdr="0" ftr="0" dt="0"/>
</p:sldLayout>
</file>

<file path=ppt/slideLayouts/slideLayout280.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p:spPr>
        <p:txBody>
          <a:bodyPr wrap="square" lIns="0" tIns="0" rIns="0" bIns="0">
            <a:spAutoFit/>
          </a:bodyPr>
          <a:lstStyle>
            <a:lvl1pPr>
              <a:lnSpc>
                <a:spcPts val="3137"/>
              </a:lnSpc>
              <a:defRPr sz="2745" strike="noStrike">
                <a:gradFill>
                  <a:gsLst>
                    <a:gs pos="0">
                      <a:schemeClr val="tx1"/>
                    </a:gs>
                    <a:gs pos="100000">
                      <a:schemeClr val="tx1"/>
                    </a:gs>
                  </a:gsLst>
                  <a:lin ang="5400000" scaled="1"/>
                </a:gradFill>
              </a:defRPr>
            </a:lvl1pPr>
          </a:lstStyle>
          <a:p>
            <a:r>
              <a:rPr lang="en-US"/>
              <a:t>Title</a:t>
            </a:r>
          </a:p>
        </p:txBody>
      </p:sp>
      <p:sp>
        <p:nvSpPr>
          <p:cNvPr id="4" name="Footer Placeholder 14">
            <a:extLst>
              <a:ext uri="{FF2B5EF4-FFF2-40B4-BE49-F238E27FC236}">
                <a16:creationId xmlns:a16="http://schemas.microsoft.com/office/drawing/2014/main" id="{1828F2BE-04D0-4952-849E-6909AD3A60E9}"/>
              </a:ext>
            </a:extLst>
          </p:cNvPr>
          <p:cNvSpPr>
            <a:spLocks noGrp="1"/>
          </p:cNvSpPr>
          <p:nvPr>
            <p:ph type="ftr" sz="quarter" idx="3"/>
          </p:nvPr>
        </p:nvSpPr>
        <p:spPr>
          <a:xfrm>
            <a:off x="361838" y="6450194"/>
            <a:ext cx="11586711" cy="118296"/>
          </a:xfrm>
          <a:prstGeom prst="rect">
            <a:avLst/>
          </a:prstGeom>
        </p:spPr>
        <p:txBody>
          <a:bodyPr vert="horz" lIns="91440" tIns="45720" rIns="91440" bIns="45720" numCol="2" rtlCol="0" anchor="ctr"/>
          <a:lstStyle>
            <a:lvl1pPr algn="l">
              <a:defRPr sz="686">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Tree>
    <p:extLst>
      <p:ext uri="{BB962C8B-B14F-4D97-AF65-F5344CB8AC3E}">
        <p14:creationId xmlns:p14="http://schemas.microsoft.com/office/powerpoint/2010/main" val="1070893636"/>
      </p:ext>
    </p:extLst>
  </p:cSld>
  <p:clrMapOvr>
    <a:masterClrMapping/>
  </p:clrMapOvr>
  <p:transition>
    <p:fade/>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p:cSld name="Section title 2">
    <p:bg>
      <p:bgPr>
        <a:solidFill>
          <a:schemeClr val="bg2"/>
        </a:solidFill>
        <a:effectLst/>
      </p:bgPr>
    </p:bg>
    <p:spTree>
      <p:nvGrpSpPr>
        <p:cNvPr id="1" name=""/>
        <p:cNvGrpSpPr/>
        <p:nvPr/>
      </p:nvGrpSpPr>
      <p:grpSpPr>
        <a:xfrm>
          <a:off x="0" y="0"/>
          <a:ext cx="0" cy="0"/>
          <a:chOff x="0" y="0"/>
          <a:chExt cx="0" cy="0"/>
        </a:xfrm>
      </p:grpSpPr>
      <p:sp>
        <p:nvSpPr>
          <p:cNvPr id="3" name="Title 35"/>
          <p:cNvSpPr>
            <a:spLocks noGrp="1"/>
          </p:cNvSpPr>
          <p:nvPr>
            <p:ph type="title" hasCustomPrompt="1"/>
          </p:nvPr>
        </p:nvSpPr>
        <p:spPr>
          <a:xfrm>
            <a:off x="455994" y="941694"/>
            <a:ext cx="7454643" cy="3558191"/>
          </a:xfrm>
          <a:noFill/>
        </p:spPr>
        <p:txBody>
          <a:bodyPr vert="horz" wrap="square" lIns="0" tIns="0" rIns="0" bIns="0" rtlCol="0" anchor="t" anchorCtr="0">
            <a:noAutofit/>
          </a:bodyPr>
          <a:lstStyle>
            <a:lvl1pPr>
              <a:defRPr lang="en-US" sz="4703" spc="-49" baseline="0" dirty="0">
                <a:gradFill>
                  <a:gsLst>
                    <a:gs pos="2917">
                      <a:schemeClr val="tx1"/>
                    </a:gs>
                    <a:gs pos="100000">
                      <a:schemeClr val="tx1"/>
                    </a:gs>
                  </a:gsLst>
                  <a:lin ang="5400000" scaled="0"/>
                </a:gradFill>
              </a:defRPr>
            </a:lvl1pPr>
          </a:lstStyle>
          <a:p>
            <a:pPr marL="0" lvl="0">
              <a:lnSpc>
                <a:spcPts val="5488"/>
              </a:lnSpc>
            </a:pPr>
            <a:r>
              <a:rPr lang="en-US"/>
              <a:t>Section title</a:t>
            </a:r>
          </a:p>
        </p:txBody>
      </p:sp>
    </p:spTree>
    <p:extLst>
      <p:ext uri="{BB962C8B-B14F-4D97-AF65-F5344CB8AC3E}">
        <p14:creationId xmlns:p14="http://schemas.microsoft.com/office/powerpoint/2010/main" val="361353003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Text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068E9-9E50-4218-9A5C-75E6E6C840C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6CA22D9-C2D5-4E92-9105-638EF0C43EDE}"/>
              </a:ext>
            </a:extLst>
          </p:cNvPr>
          <p:cNvSpPr>
            <a:spLocks noGrp="1"/>
          </p:cNvSpPr>
          <p:nvPr>
            <p:ph type="ftr" sz="quarter" idx="10"/>
          </p:nvPr>
        </p:nvSpPr>
        <p:spPr/>
        <p:txBody>
          <a:bodyPr/>
          <a:lstStyle>
            <a:lvl1pPr>
              <a:defRPr>
                <a:gradFill>
                  <a:gsLst>
                    <a:gs pos="2917">
                      <a:schemeClr val="bg1">
                        <a:lumMod val="50000"/>
                      </a:schemeClr>
                    </a:gs>
                    <a:gs pos="100000">
                      <a:schemeClr val="bg1">
                        <a:lumMod val="50000"/>
                      </a:schemeClr>
                    </a:gs>
                  </a:gsLst>
                  <a:lin ang="5400000" scaled="0"/>
                </a:gradFill>
              </a:defRPr>
            </a:lvl1pPr>
          </a:lstStyle>
          <a:p>
            <a:r>
              <a:rPr lang="en-US"/>
              <a:t>© Microsoft Corporation                                                                                  								                      Dynamics 365 </a:t>
            </a:r>
          </a:p>
        </p:txBody>
      </p:sp>
      <p:sp>
        <p:nvSpPr>
          <p:cNvPr id="5" name="Text Placeholder 4">
            <a:extLst>
              <a:ext uri="{FF2B5EF4-FFF2-40B4-BE49-F238E27FC236}">
                <a16:creationId xmlns:a16="http://schemas.microsoft.com/office/drawing/2014/main" id="{4EE1A46F-6F48-4FBC-ACAF-7D75C50418E9}"/>
              </a:ext>
            </a:extLst>
          </p:cNvPr>
          <p:cNvSpPr>
            <a:spLocks noGrp="1"/>
          </p:cNvSpPr>
          <p:nvPr>
            <p:ph type="body" sz="quarter" idx="11"/>
          </p:nvPr>
        </p:nvSpPr>
        <p:spPr>
          <a:xfrm>
            <a:off x="455995" y="1366610"/>
            <a:ext cx="11317363" cy="1572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3918430"/>
      </p:ext>
    </p:extLst>
  </p:cSld>
  <p:clrMapOvr>
    <a:masterClrMapping/>
  </p:clrMapOvr>
  <p:transition>
    <p:fade/>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11277600" cy="5943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24A3A5-AEC3-4D3C-B23F-33D3C8F09335}" type="datetimeFigureOut">
              <a:rPr lang="en-US" smtClean="0"/>
              <a:t>4/17/2019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C631FF-58BB-4A6E-8DF8-53935FA44373}" type="slidenum">
              <a:rPr lang="en-US" smtClean="0"/>
              <a:t>‹#›</a:t>
            </a:fld>
            <a:endParaRPr lang="en-US"/>
          </a:p>
        </p:txBody>
      </p:sp>
    </p:spTree>
    <p:extLst>
      <p:ext uri="{BB962C8B-B14F-4D97-AF65-F5344CB8AC3E}">
        <p14:creationId xmlns:p14="http://schemas.microsoft.com/office/powerpoint/2010/main" val="323051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cSld name="1_Slide tex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5996" y="1922803"/>
            <a:ext cx="4758211" cy="615553"/>
          </a:xfrm>
        </p:spPr>
        <p:txBody>
          <a:bodyPr wrap="square" lIns="0" tIns="0" rIns="0" bIns="0">
            <a:spAutoFit/>
          </a:bodyPr>
          <a:lstStyle>
            <a:lvl1pPr marL="0" indent="0">
              <a:lnSpc>
                <a:spcPts val="2353"/>
              </a:lnSpc>
              <a:buNone/>
              <a:defRPr sz="2000" b="0" i="0">
                <a:gradFill>
                  <a:gsLst>
                    <a:gs pos="0">
                      <a:schemeClr val="tx1"/>
                    </a:gs>
                    <a:gs pos="100000">
                      <a:schemeClr val="tx1"/>
                    </a:gs>
                  </a:gsLst>
                  <a:lin ang="5400000" scaled="1"/>
                </a:gradFill>
                <a:latin typeface="+mn-lt"/>
              </a:defRPr>
            </a:lvl1pPr>
            <a:lvl2pPr marL="224054" indent="0">
              <a:buNone/>
              <a:defRPr/>
            </a:lvl2pPr>
            <a:lvl3pPr marL="448107" indent="0">
              <a:buNone/>
              <a:defRPr/>
            </a:lvl3pPr>
            <a:lvl4pPr marL="672161" indent="0">
              <a:buNone/>
              <a:defRPr/>
            </a:lvl4pPr>
            <a:lvl5pPr marL="896214" indent="0">
              <a:buNone/>
              <a:defRPr/>
            </a:lvl5pPr>
          </a:lstStyle>
          <a:p>
            <a:pPr lvl="0"/>
            <a:r>
              <a:rPr lang="pt-BR"/>
              <a:t>Large subhead Segoe UI Regular 20/24. Em volor resequaectur.</a:t>
            </a:r>
            <a:endParaRPr lang="en-US"/>
          </a:p>
        </p:txBody>
      </p:sp>
      <p:sp>
        <p:nvSpPr>
          <p:cNvPr id="5" name="Text Placeholder 4"/>
          <p:cNvSpPr>
            <a:spLocks noGrp="1"/>
          </p:cNvSpPr>
          <p:nvPr>
            <p:ph type="body" sz="quarter" idx="11" hasCustomPrompt="1"/>
          </p:nvPr>
        </p:nvSpPr>
        <p:spPr>
          <a:xfrm>
            <a:off x="455995" y="2707598"/>
            <a:ext cx="4758210" cy="2522101"/>
          </a:xfrm>
        </p:spPr>
        <p:txBody>
          <a:bodyPr lIns="0" tIns="0" rIns="0" bIns="0"/>
          <a:lstStyle>
            <a:lvl1pPr marL="280067" indent="-280067">
              <a:lnSpc>
                <a:spcPts val="1765"/>
              </a:lnSpc>
              <a:spcBef>
                <a:spcPts val="0"/>
              </a:spcBef>
              <a:buFont typeface="Arial" panose="020B0604020202020204" pitchFamily="34" charset="0"/>
              <a:buChar char="•"/>
              <a:defRPr sz="1400" b="0" i="0" spc="0">
                <a:gradFill>
                  <a:gsLst>
                    <a:gs pos="0">
                      <a:schemeClr val="tx1"/>
                    </a:gs>
                    <a:gs pos="100000">
                      <a:schemeClr val="tx1"/>
                    </a:gs>
                  </a:gsLst>
                  <a:lin ang="5400000" scaled="1"/>
                </a:gradFill>
                <a:latin typeface="+mn-lt"/>
              </a:defRPr>
            </a:lvl1pPr>
            <a:lvl2pPr marL="0" indent="0">
              <a:lnSpc>
                <a:spcPts val="1765"/>
              </a:lnSpc>
              <a:spcBef>
                <a:spcPts val="0"/>
              </a:spcBef>
              <a:buNone/>
              <a:defRPr sz="1371">
                <a:solidFill>
                  <a:schemeClr val="tx1"/>
                </a:solidFill>
              </a:defRPr>
            </a:lvl2pPr>
            <a:lvl3pPr marL="448107" indent="0">
              <a:buNone/>
              <a:defRPr/>
            </a:lvl3pPr>
            <a:lvl4pPr marL="672161" indent="0">
              <a:buNone/>
              <a:defRPr/>
            </a:lvl4pPr>
            <a:lvl5pPr marL="896214" indent="0">
              <a:buNone/>
              <a:defRPr/>
            </a:lvl5pPr>
          </a:lstStyle>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 </a:t>
            </a:r>
          </a:p>
          <a:p>
            <a:pPr lvl="0"/>
            <a:endParaRPr lang="en-US"/>
          </a:p>
          <a:p>
            <a:pPr lvl="0"/>
            <a:r>
              <a:rPr lang="en-US"/>
              <a:t>Body copy 14 </a:t>
            </a:r>
            <a:r>
              <a:rPr lang="en-US" err="1"/>
              <a:t>Cavorest</a:t>
            </a:r>
            <a:r>
              <a:rPr lang="en-US"/>
              <a:t> a </a:t>
            </a:r>
            <a:r>
              <a:rPr lang="en-US" err="1"/>
              <a:t>aut</a:t>
            </a:r>
            <a:r>
              <a:rPr lang="en-US"/>
              <a:t> arum </a:t>
            </a:r>
            <a:r>
              <a:rPr lang="en-US" err="1"/>
              <a:t>quam</a:t>
            </a:r>
            <a:r>
              <a:rPr lang="en-US"/>
              <a:t> id eat ape </a:t>
            </a:r>
            <a:r>
              <a:rPr lang="en-US" err="1"/>
              <a:t>est</a:t>
            </a:r>
            <a:r>
              <a:rPr lang="en-US"/>
              <a:t>, qui </a:t>
            </a:r>
            <a:r>
              <a:rPr lang="en-US" err="1"/>
              <a:t>sincit</a:t>
            </a:r>
            <a:r>
              <a:rPr lang="en-US"/>
              <a:t>, </a:t>
            </a:r>
            <a:r>
              <a:rPr lang="en-US" err="1"/>
              <a:t>omnimusdae</a:t>
            </a:r>
            <a:r>
              <a:rPr lang="en-US"/>
              <a:t>. </a:t>
            </a:r>
            <a:r>
              <a:rPr lang="en-US" err="1"/>
              <a:t>Icaecatur</a:t>
            </a:r>
            <a:r>
              <a:rPr lang="en-US"/>
              <a:t>. </a:t>
            </a:r>
            <a:r>
              <a:rPr lang="en-US" err="1"/>
              <a:t>Boribus</a:t>
            </a:r>
            <a:r>
              <a:rPr lang="en-US"/>
              <a:t> </a:t>
            </a:r>
            <a:r>
              <a:rPr lang="en-US" err="1"/>
              <a:t>sinctius</a:t>
            </a:r>
            <a:r>
              <a:rPr lang="en-US"/>
              <a:t> </a:t>
            </a:r>
            <a:r>
              <a:rPr lang="en-US" err="1"/>
              <a:t>nimaxime</a:t>
            </a:r>
            <a:r>
              <a:rPr lang="en-US"/>
              <a:t> </a:t>
            </a:r>
            <a:r>
              <a:rPr lang="en-US" err="1"/>
              <a:t>nonsequibus</a:t>
            </a:r>
            <a:r>
              <a:rPr lang="en-US"/>
              <a:t> </a:t>
            </a:r>
            <a:r>
              <a:rPr lang="en-US" err="1"/>
              <a:t>dollendis</a:t>
            </a:r>
            <a:r>
              <a:rPr lang="en-US"/>
              <a:t> as </a:t>
            </a:r>
            <a:r>
              <a:rPr lang="en-US" err="1"/>
              <a:t>autestiatur</a:t>
            </a:r>
            <a:r>
              <a:rPr lang="en-US"/>
              <a:t>.</a:t>
            </a:r>
          </a:p>
        </p:txBody>
      </p:sp>
      <p:sp>
        <p:nvSpPr>
          <p:cNvPr id="13" name="Footer Placeholder 14">
            <a:extLst>
              <a:ext uri="{FF2B5EF4-FFF2-40B4-BE49-F238E27FC236}">
                <a16:creationId xmlns:a16="http://schemas.microsoft.com/office/drawing/2014/main" id="{B9AEC771-481D-4FF6-AD08-FD4DD79D2C30}"/>
              </a:ext>
            </a:extLst>
          </p:cNvPr>
          <p:cNvSpPr>
            <a:spLocks noGrp="1"/>
          </p:cNvSpPr>
          <p:nvPr>
            <p:ph type="ftr" sz="quarter" idx="3"/>
          </p:nvPr>
        </p:nvSpPr>
        <p:spPr>
          <a:xfrm>
            <a:off x="361839" y="6450195"/>
            <a:ext cx="11586711" cy="118296"/>
          </a:xfrm>
          <a:prstGeom prst="rect">
            <a:avLst/>
          </a:prstGeom>
        </p:spPr>
        <p:txBody>
          <a:bodyPr vert="horz" lIns="91440" tIns="45720" rIns="91440" bIns="45720" numCol="2" rtlCol="0" anchor="ctr"/>
          <a:lstStyle>
            <a:lvl1pPr algn="l">
              <a:defRPr sz="686">
                <a:gradFill>
                  <a:gsLst>
                    <a:gs pos="0">
                      <a:schemeClr val="bg1">
                        <a:lumMod val="50000"/>
                      </a:schemeClr>
                    </a:gs>
                    <a:gs pos="100000">
                      <a:schemeClr val="bg1">
                        <a:lumMod val="50000"/>
                      </a:schemeClr>
                    </a:gs>
                  </a:gsLst>
                  <a:lin ang="5400000" scaled="1"/>
                </a:gradFill>
              </a:defRPr>
            </a:lvl1pPr>
          </a:lstStyle>
          <a:p>
            <a:r>
              <a:rPr lang="en-US"/>
              <a:t>© Microsoft Corporation                                                                                  								                      Dynamics 365 </a:t>
            </a:r>
          </a:p>
        </p:txBody>
      </p:sp>
      <p:sp>
        <p:nvSpPr>
          <p:cNvPr id="3" name="Title 2">
            <a:extLst>
              <a:ext uri="{FF2B5EF4-FFF2-40B4-BE49-F238E27FC236}">
                <a16:creationId xmlns:a16="http://schemas.microsoft.com/office/drawing/2014/main" id="{A5C644DE-DB04-462E-8FF3-4AE9639C47EB}"/>
              </a:ext>
            </a:extLst>
          </p:cNvPr>
          <p:cNvSpPr>
            <a:spLocks noGrp="1"/>
          </p:cNvSpPr>
          <p:nvPr>
            <p:ph type="title"/>
          </p:nvPr>
        </p:nvSpPr>
        <p:spPr>
          <a:xfrm>
            <a:off x="269240" y="289512"/>
            <a:ext cx="11655840" cy="899665"/>
          </a:xfrm>
        </p:spPr>
        <p:txBody>
          <a:bodyPr lIns="0" tIns="0" rIns="0" bIns="0"/>
          <a:lstStyle>
            <a:lvl1pPr>
              <a:defRPr sz="2800">
                <a:gradFill>
                  <a:gsLst>
                    <a:gs pos="0">
                      <a:schemeClr val="tx1"/>
                    </a:gs>
                    <a:gs pos="100000">
                      <a:schemeClr val="tx1"/>
                    </a:gs>
                  </a:gsLst>
                  <a:lin ang="5400000" scaled="1"/>
                </a:gradFill>
              </a:defRPr>
            </a:lvl1pPr>
          </a:lstStyle>
          <a:p>
            <a:r>
              <a:rPr lang="en-US"/>
              <a:t>Click to edit Master title style</a:t>
            </a:r>
          </a:p>
        </p:txBody>
      </p:sp>
    </p:spTree>
    <p:extLst>
      <p:ext uri="{BB962C8B-B14F-4D97-AF65-F5344CB8AC3E}">
        <p14:creationId xmlns:p14="http://schemas.microsoft.com/office/powerpoint/2010/main" val="374470866"/>
      </p:ext>
    </p:extLst>
  </p:cSld>
  <p:clrMapOvr>
    <a:masterClrMapping/>
  </p:clrMapOvr>
  <p:transition>
    <p:fade/>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cSld name="Closing medium teal">
    <p:bg>
      <p:bgPr>
        <a:solidFill>
          <a:srgbClr val="002050"/>
        </a:solidFill>
        <a:effectLst/>
      </p:bgPr>
    </p:bg>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F3523A4C-09FD-49AC-AA6D-1A6E7B7893EE}"/>
              </a:ext>
            </a:extLst>
          </p:cNvPr>
          <p:cNvSpPr txBox="1">
            <a:spLocks noChangeArrowheads="1"/>
          </p:cNvSpPr>
          <p:nvPr/>
        </p:nvSpPr>
        <p:spPr bwMode="blackWhite">
          <a:xfrm>
            <a:off x="454170" y="6451197"/>
            <a:ext cx="4482124" cy="105619"/>
          </a:xfrm>
          <a:prstGeom prst="rect">
            <a:avLst/>
          </a:prstGeom>
          <a:noFill/>
          <a:ln w="12700">
            <a:noFill/>
            <a:miter lim="800000"/>
            <a:headEnd type="none" w="sm" len="sm"/>
            <a:tailEnd type="none" w="sm" len="sm"/>
          </a:ln>
          <a:effectLst/>
        </p:spPr>
        <p:txBody>
          <a:bodyPr vert="horz" wrap="square" lIns="0" tIns="0" rIns="0" bIns="0" numCol="1" anchor="t" anchorCtr="0" compatLnSpc="1">
            <a:prstTxWarp prst="textNoShape">
              <a:avLst/>
            </a:prstTxWarp>
            <a:spAutoFit/>
          </a:bodyPr>
          <a:lstStyle/>
          <a:p>
            <a:pPr defTabSz="913924" eaLnBrk="0" hangingPunct="0"/>
            <a:r>
              <a:rPr lang="en-US" sz="686">
                <a:gradFill>
                  <a:gsLst>
                    <a:gs pos="0">
                      <a:schemeClr val="bg1"/>
                    </a:gs>
                    <a:gs pos="100000">
                      <a:schemeClr val="bg1"/>
                    </a:gs>
                  </a:gsLst>
                  <a:lin ang="5400000" scaled="1"/>
                </a:gradFill>
                <a:cs typeface="Segoe UI" pitchFamily="34" charset="0"/>
              </a:rPr>
              <a:t>© Copyright Microsoft Corporation. All rights reserved. </a:t>
            </a:r>
          </a:p>
        </p:txBody>
      </p:sp>
      <p:sp>
        <p:nvSpPr>
          <p:cNvPr id="9" name="Title 1">
            <a:extLst>
              <a:ext uri="{FF2B5EF4-FFF2-40B4-BE49-F238E27FC236}">
                <a16:creationId xmlns:a16="http://schemas.microsoft.com/office/drawing/2014/main" id="{3C370E04-F3D7-44F1-9863-6604D12FE022}"/>
              </a:ext>
            </a:extLst>
          </p:cNvPr>
          <p:cNvSpPr>
            <a:spLocks noGrp="1"/>
          </p:cNvSpPr>
          <p:nvPr>
            <p:ph type="title" hasCustomPrompt="1"/>
          </p:nvPr>
        </p:nvSpPr>
        <p:spPr>
          <a:xfrm>
            <a:off x="455995" y="1845277"/>
            <a:ext cx="7454644" cy="1473396"/>
          </a:xfrm>
          <a:noFill/>
        </p:spPr>
        <p:txBody>
          <a:bodyPr lIns="0" tIns="0" rIns="0" bIns="0" anchor="t" anchorCtr="0"/>
          <a:lstStyle>
            <a:lvl1pPr>
              <a:lnSpc>
                <a:spcPct val="100000"/>
              </a:lnSpc>
              <a:spcAft>
                <a:spcPts val="1274"/>
              </a:spcAft>
              <a:defRPr sz="2549" spc="-49" baseline="0">
                <a:gradFill>
                  <a:gsLst>
                    <a:gs pos="0">
                      <a:schemeClr val="bg1"/>
                    </a:gs>
                    <a:gs pos="100000">
                      <a:schemeClr val="bg1"/>
                    </a:gs>
                  </a:gsLst>
                  <a:lin ang="5400000" scaled="1"/>
                </a:gradFill>
              </a:defRPr>
            </a:lvl1pPr>
          </a:lstStyle>
          <a:p>
            <a:r>
              <a:rPr lang="en-US"/>
              <a:t>Thank you.</a:t>
            </a:r>
          </a:p>
        </p:txBody>
      </p:sp>
      <p:pic>
        <p:nvPicPr>
          <p:cNvPr id="11" name="Picture 10">
            <a:extLst>
              <a:ext uri="{FF2B5EF4-FFF2-40B4-BE49-F238E27FC236}">
                <a16:creationId xmlns:a16="http://schemas.microsoft.com/office/drawing/2014/main" id="{22878A76-48F5-40B8-BC33-2551AA0746A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4248" y="257170"/>
            <a:ext cx="2266311" cy="569191"/>
          </a:xfrm>
          <a:prstGeom prst="rect">
            <a:avLst/>
          </a:prstGeom>
        </p:spPr>
      </p:pic>
    </p:spTree>
    <p:extLst>
      <p:ext uri="{BB962C8B-B14F-4D97-AF65-F5344CB8AC3E}">
        <p14:creationId xmlns:p14="http://schemas.microsoft.com/office/powerpoint/2010/main" val="302889787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69241"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544214" y="1189176"/>
            <a:ext cx="5378548" cy="1946751"/>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4221366"/>
      </p:ext>
    </p:extLst>
  </p:cSld>
  <p:clrMapOvr>
    <a:masterClrMapping/>
  </p:clrMapOvr>
  <p:transition>
    <p:fade/>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05641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9281675"/>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sz="7058"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69240" y="3877277"/>
            <a:ext cx="9860674" cy="1793881"/>
          </a:xfrm>
          <a:noFill/>
        </p:spPr>
        <p:txBody>
          <a:bodyPr lIns="182880" tIns="146304" rIns="182880" bIns="146304">
            <a:noAutofit/>
          </a:bodyPr>
          <a:lstStyle>
            <a:lvl1pPr marL="0" indent="0">
              <a:spcBef>
                <a:spcPts val="0"/>
              </a:spcBef>
              <a:buNone/>
              <a:defRPr sz="3529"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20653544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9859116" cy="2697988"/>
          </a:xfrm>
          <a:noFill/>
        </p:spPr>
        <p:txBody>
          <a:bodyPr tIns="91440" bIns="91440" anchor="t" anchorCtr="0"/>
          <a:lstStyle>
            <a:lvl1pPr>
              <a:defRPr lang="en-US" sz="7058"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14092141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59942311"/>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Section Title Accent Colo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949267999"/>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786479817"/>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6307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8102565"/>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866532"/>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lank Accent Color 3">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4173"/>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23083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6055219"/>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ct val="0"/>
              </a:spcBef>
              <a:spcAft>
                <a:spcPct val="0"/>
              </a:spcAft>
              <a:buClrTx/>
              <a:buSzTx/>
              <a:buFontTx/>
              <a:buNone/>
              <a:tabLst/>
              <a:defRPr/>
            </a:pPr>
            <a:endParaRPr kumimoji="0" lang="en-US" sz="1765"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261209"/>
      </p:ext>
    </p:extLst>
  </p:cSld>
  <p:clrMapOvr>
    <a:masterClrMapping/>
  </p:clrMapOvr>
  <p:transition>
    <p:fade/>
  </p:transition>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losing logo slide">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40" y="6170059"/>
            <a:ext cx="11623331"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marL="0" marR="0" lvl="0" indent="0" algn="l" defTabSz="913924" rtl="0" eaLnBrk="0" fontAlgn="auto" latinLnBrk="0" hangingPunct="0">
              <a:lnSpc>
                <a:spcPct val="100000"/>
              </a:lnSpc>
              <a:spcBef>
                <a:spcPts val="0"/>
              </a:spcBef>
              <a:spcAft>
                <a:spcPts val="0"/>
              </a:spcAft>
              <a:buClrTx/>
              <a:buSzTx/>
              <a:buFontTx/>
              <a:buNone/>
              <a:tabLst/>
              <a:defRPr/>
            </a:pPr>
            <a:r>
              <a:rPr kumimoji="0" lang="en-US" sz="686" b="0" i="0" u="none" strike="noStrike" kern="1200" cap="none" spc="0" normalizeH="0" baseline="0" noProof="0">
                <a:ln>
                  <a:noFill/>
                </a:ln>
                <a:gradFill>
                  <a:gsLst>
                    <a:gs pos="0">
                      <a:srgbClr val="505050"/>
                    </a:gs>
                    <a:gs pos="100000">
                      <a:srgbClr val="505050"/>
                    </a:gs>
                  </a:gsLst>
                  <a:lin ang="5400000" scaled="0"/>
                </a:gradFill>
                <a:effectLst/>
                <a:uLnTx/>
                <a:uFillTx/>
                <a:latin typeface="Segoe UI"/>
                <a:ea typeface="+mn-ea"/>
                <a:cs typeface="Segoe UI" pitchFamily="34" charset="0"/>
              </a:rPr>
              <a:t>© 2014 Microsoft Corporation. All rights reserved.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invGray">
          <a:xfrm>
            <a:off x="450202" y="3083653"/>
            <a:ext cx="3223861" cy="690694"/>
          </a:xfrm>
          <a:prstGeom prst="rect">
            <a:avLst/>
          </a:prstGeom>
        </p:spPr>
      </p:pic>
    </p:spTree>
    <p:extLst>
      <p:ext uri="{BB962C8B-B14F-4D97-AF65-F5344CB8AC3E}">
        <p14:creationId xmlns:p14="http://schemas.microsoft.com/office/powerpoint/2010/main" val="1992019516"/>
      </p:ext>
    </p:extLst>
  </p:cSld>
  <p:clrMapOvr>
    <a:masterClrMapping/>
  </p:clrMapOvr>
  <p:transition>
    <p:fade/>
  </p:transition>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3767070"/>
      </p:ext>
    </p:extLst>
  </p:cSld>
  <p:clrMapOvr>
    <a:overrideClrMapping bg1="dk1" tx1="lt1" bg2="dk2" tx2="lt2" accent1="accent1" accent2="accent2" accent3="accent3" accent4="accent4" accent5="accent5" accent6="accent6" hlink="hlink" folHlink="folHlink"/>
  </p:clrMapOvr>
  <p:transition>
    <p:fade/>
  </p:transition>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519250" y="228604"/>
            <a:ext cx="11151917" cy="747897"/>
          </a:xfrm>
        </p:spPr>
        <p:txBody>
          <a:bodyPr/>
          <a:lstStyle/>
          <a:p>
            <a:r>
              <a:rPr lang="en-US"/>
              <a:t>Click to edit Master title style</a:t>
            </a:r>
          </a:p>
        </p:txBody>
      </p:sp>
      <p:sp>
        <p:nvSpPr>
          <p:cNvPr id="5" name="Text Placeholder 4"/>
          <p:cNvSpPr>
            <a:spLocks noGrp="1"/>
          </p:cNvSpPr>
          <p:nvPr>
            <p:ph type="body" sz="quarter" idx="10"/>
          </p:nvPr>
        </p:nvSpPr>
        <p:spPr>
          <a:xfrm>
            <a:off x="519250" y="1447799"/>
            <a:ext cx="11151917" cy="205530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135200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8605" y="2"/>
            <a:ext cx="11948105" cy="646042"/>
          </a:xfrm>
          <a:prstGeom prst="rect">
            <a:avLst/>
          </a:prstGeom>
        </p:spPr>
        <p:txBody>
          <a:bodyPr anchor="ctr">
            <a:noAutofit/>
          </a:bodyPr>
          <a:lstStyle>
            <a:lvl1pPr>
              <a:defRPr sz="3333"/>
            </a:lvl1pPr>
          </a:lstStyle>
          <a:p>
            <a:r>
              <a:rPr lang="en-US"/>
              <a:t>Click to edit Master title style</a:t>
            </a:r>
          </a:p>
        </p:txBody>
      </p:sp>
      <p:sp>
        <p:nvSpPr>
          <p:cNvPr id="6" name="Text Placeholder 5"/>
          <p:cNvSpPr>
            <a:spLocks noGrp="1"/>
          </p:cNvSpPr>
          <p:nvPr>
            <p:ph type="body" sz="quarter" idx="13" hasCustomPrompt="1"/>
          </p:nvPr>
        </p:nvSpPr>
        <p:spPr>
          <a:xfrm>
            <a:off x="238603" y="573606"/>
            <a:ext cx="11948104" cy="373063"/>
          </a:xfrm>
          <a:prstGeom prst="rect">
            <a:avLst/>
          </a:prstGeom>
        </p:spPr>
        <p:txBody>
          <a:bodyPr lIns="380893" tIns="53325" rIns="53325" bIns="53325" anchor="ctr">
            <a:noAutofit/>
          </a:bodyPr>
          <a:lstStyle>
            <a:lvl1pPr marL="0" indent="0">
              <a:buNone/>
              <a:defRPr sz="2222">
                <a:latin typeface="Segoe UI Light" pitchFamily="34" charset="0"/>
              </a:defRPr>
            </a:lvl1pPr>
            <a:lvl2pPr marL="260875" indent="0">
              <a:buNone/>
              <a:defRPr/>
            </a:lvl2pPr>
            <a:lvl3pPr marL="545025" indent="0">
              <a:buNone/>
              <a:defRPr/>
            </a:lvl3pPr>
            <a:lvl4pPr marL="805904" indent="0">
              <a:buNone/>
              <a:defRPr/>
            </a:lvl4pPr>
            <a:lvl5pPr marL="1023913" indent="0">
              <a:buNone/>
              <a:defRPr/>
            </a:lvl5pPr>
          </a:lstStyle>
          <a:p>
            <a:pPr lvl="0"/>
            <a:r>
              <a:rPr lang="en-US"/>
              <a:t>Click to add subtitle</a:t>
            </a:r>
          </a:p>
        </p:txBody>
      </p:sp>
      <p:sp>
        <p:nvSpPr>
          <p:cNvPr id="16" name="Text Placeholder 15"/>
          <p:cNvSpPr>
            <a:spLocks noGrp="1"/>
          </p:cNvSpPr>
          <p:nvPr>
            <p:ph type="body" sz="quarter" idx="14"/>
          </p:nvPr>
        </p:nvSpPr>
        <p:spPr>
          <a:xfrm>
            <a:off x="762001" y="1524002"/>
            <a:ext cx="10668000" cy="206723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lide Number Placeholder 4"/>
          <p:cNvSpPr>
            <a:spLocks noGrp="1"/>
          </p:cNvSpPr>
          <p:nvPr>
            <p:ph type="sldNum" sz="quarter" idx="16"/>
          </p:nvPr>
        </p:nvSpPr>
        <p:spPr>
          <a:xfrm>
            <a:off x="11430001" y="6478589"/>
            <a:ext cx="761998" cy="379413"/>
          </a:xfrm>
          <a:prstGeom prst="rect">
            <a:avLst/>
          </a:prstGeom>
        </p:spPr>
        <p:txBody>
          <a:bodyPr/>
          <a:lstStyle/>
          <a:p>
            <a:pPr defTabSz="846884" fontAlgn="base">
              <a:spcBef>
                <a:spcPct val="0"/>
              </a:spcBef>
              <a:spcAft>
                <a:spcPct val="0"/>
              </a:spcAft>
            </a:pPr>
            <a:fld id="{6A4C1A4A-E5E6-4CC1-B72C-A20A4EB3E2D2}" type="slidenum">
              <a:rPr lang="en-US" sz="1667" smtClean="0">
                <a:solidFill>
                  <a:srgbClr val="505050"/>
                </a:solidFill>
                <a:ea typeface="ＭＳ Ｐゴシック" charset="0"/>
              </a:rPr>
              <a:pPr defTabSz="846884" fontAlgn="base">
                <a:spcBef>
                  <a:spcPct val="0"/>
                </a:spcBef>
                <a:spcAft>
                  <a:spcPct val="0"/>
                </a:spcAft>
              </a:pPr>
              <a:t>‹#›</a:t>
            </a:fld>
            <a:endParaRPr lang="en-US" sz="1667">
              <a:solidFill>
                <a:srgbClr val="505050"/>
              </a:solidFill>
              <a:ea typeface="ＭＳ Ｐゴシック" charset="0"/>
            </a:endParaRPr>
          </a:p>
        </p:txBody>
      </p:sp>
      <p:sp>
        <p:nvSpPr>
          <p:cNvPr id="23" name="Footer Placeholder 3"/>
          <p:cNvSpPr>
            <a:spLocks noGrp="1"/>
          </p:cNvSpPr>
          <p:nvPr>
            <p:ph type="ftr" sz="quarter" idx="11"/>
          </p:nvPr>
        </p:nvSpPr>
        <p:spPr>
          <a:xfrm>
            <a:off x="812512" y="6476157"/>
            <a:ext cx="5821131" cy="380127"/>
          </a:xfrm>
          <a:prstGeom prst="rect">
            <a:avLst/>
          </a:prstGeom>
        </p:spPr>
        <p:txBody>
          <a:bodyPr/>
          <a:lstStyle/>
          <a:p>
            <a:pPr defTabSz="846884" fontAlgn="base">
              <a:spcBef>
                <a:spcPct val="0"/>
              </a:spcBef>
              <a:spcAft>
                <a:spcPct val="0"/>
              </a:spcAft>
            </a:pPr>
            <a:endParaRPr lang="en-US" sz="1667">
              <a:solidFill>
                <a:srgbClr val="505050"/>
              </a:solidFill>
              <a:ea typeface="ＭＳ Ｐゴシック" charset="0"/>
            </a:endParaRPr>
          </a:p>
        </p:txBody>
      </p:sp>
    </p:spTree>
    <p:extLst>
      <p:ext uri="{BB962C8B-B14F-4D97-AF65-F5344CB8AC3E}">
        <p14:creationId xmlns:p14="http://schemas.microsoft.com/office/powerpoint/2010/main" val="74439784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Subtitle &amp;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3"/>
          <p:cNvSpPr>
            <a:spLocks noGrp="1"/>
          </p:cNvSpPr>
          <p:nvPr>
            <p:ph type="body" sz="quarter" idx="10"/>
          </p:nvPr>
        </p:nvSpPr>
        <p:spPr>
          <a:xfrm>
            <a:off x="269239" y="2092119"/>
            <a:ext cx="11653523" cy="1153393"/>
          </a:xfrm>
        </p:spPr>
        <p:txBody>
          <a:bodyPr>
            <a:spAutoFit/>
          </a:bodyPr>
          <a:lstStyle>
            <a:lvl1pPr marL="0" indent="0">
              <a:buFontTx/>
              <a:buNone/>
              <a:defRPr sz="1568"/>
            </a:lvl1pPr>
            <a:lvl2pPr>
              <a:defRPr sz="1568"/>
            </a:lvl2pPr>
            <a:lvl3pPr>
              <a:defRPr sz="1568"/>
            </a:lvl3pPr>
            <a:lvl4pPr>
              <a:defRPr sz="1568"/>
            </a:lvl4pPr>
            <a:lvl5pPr>
              <a:defRPr sz="1568"/>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2"/>
          <p:cNvSpPr>
            <a:spLocks noGrp="1"/>
          </p:cNvSpPr>
          <p:nvPr>
            <p:ph type="body" sz="quarter" idx="11"/>
          </p:nvPr>
        </p:nvSpPr>
        <p:spPr>
          <a:xfrm>
            <a:off x="269238" y="1189177"/>
            <a:ext cx="11655840" cy="596144"/>
          </a:xfrm>
        </p:spPr>
        <p:txBody>
          <a:bodyPr vert="horz" wrap="square" lIns="146304" tIns="91440" rIns="146304" bIns="91440" rtlCol="0" anchor="t">
            <a:noAutofit/>
          </a:bodyPr>
          <a:lstStyle>
            <a:lvl1pPr marL="0" indent="0">
              <a:buFontTx/>
              <a:buNone/>
              <a:defRPr lang="en-US" sz="1960" b="0" cap="none" spc="-100" dirty="0" smtClean="0">
                <a:ln w="3175">
                  <a:noFill/>
                </a:ln>
                <a:solidFill>
                  <a:schemeClr val="tx1"/>
                </a:solidFill>
                <a:effectLst/>
                <a:latin typeface="+mn-lt"/>
                <a:cs typeface="Segoe UI" pitchFamily="34" charset="0"/>
              </a:defRPr>
            </a:lvl1pPr>
            <a:lvl2pPr>
              <a:defRPr lang="en-US" sz="1568" dirty="0" smtClean="0"/>
            </a:lvl2pPr>
            <a:lvl3pPr>
              <a:defRPr lang="en-US" sz="1568" dirty="0" smtClean="0"/>
            </a:lvl3pPr>
            <a:lvl4pPr>
              <a:defRPr lang="en-US" sz="1372" dirty="0" smtClean="0"/>
            </a:lvl4pPr>
            <a:lvl5pPr>
              <a:defRPr lang="en-US" sz="1372" dirty="0"/>
            </a:lvl5pPr>
          </a:lstStyle>
          <a:p>
            <a:pPr lvl="0">
              <a:spcBef>
                <a:spcPct val="0"/>
              </a:spcBef>
              <a:buNone/>
            </a:pPr>
            <a:endParaRPr lang="en-US"/>
          </a:p>
        </p:txBody>
      </p:sp>
    </p:spTree>
    <p:extLst>
      <p:ext uri="{BB962C8B-B14F-4D97-AF65-F5344CB8AC3E}">
        <p14:creationId xmlns:p14="http://schemas.microsoft.com/office/powerpoint/2010/main" val="4253372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Title and Body">
    <p:spTree>
      <p:nvGrpSpPr>
        <p:cNvPr id="1" name="Shape 15"/>
        <p:cNvGrpSpPr/>
        <p:nvPr/>
      </p:nvGrpSpPr>
      <p:grpSpPr>
        <a:xfrm>
          <a:off x="0" y="0"/>
          <a:ext cx="0" cy="0"/>
          <a:chOff x="0" y="0"/>
          <a:chExt cx="0" cy="0"/>
        </a:xfrm>
      </p:grpSpPr>
      <p:sp>
        <p:nvSpPr>
          <p:cNvPr id="16" name="Shape 16"/>
          <p:cNvSpPr txBox="1">
            <a:spLocks noGrp="1"/>
          </p:cNvSpPr>
          <p:nvPr>
            <p:ph type="body" idx="1"/>
          </p:nvPr>
        </p:nvSpPr>
        <p:spPr>
          <a:xfrm>
            <a:off x="609603" y="1245227"/>
            <a:ext cx="10972797" cy="878544"/>
          </a:xfrm>
          <a:prstGeom prst="rect">
            <a:avLst/>
          </a:prstGeom>
          <a:noFill/>
          <a:ln>
            <a:noFill/>
          </a:ln>
        </p:spPr>
        <p:txBody>
          <a:bodyPr lIns="91425" tIns="91425" rIns="91425" bIns="91425" anchor="t" anchorCtr="0"/>
          <a:lstStyle>
            <a:lvl1pPr marL="152392" lvl="0" indent="-16928" rtl="0">
              <a:lnSpc>
                <a:spcPct val="115000"/>
              </a:lnSpc>
              <a:spcBef>
                <a:spcPts val="0"/>
              </a:spcBef>
              <a:spcAft>
                <a:spcPts val="0"/>
              </a:spcAft>
              <a:buFont typeface="Calibri"/>
              <a:buNone/>
              <a:defRPr/>
            </a:lvl1pPr>
            <a:lvl2pPr lvl="1" rtl="0">
              <a:lnSpc>
                <a:spcPct val="150000"/>
              </a:lnSpc>
              <a:spcBef>
                <a:spcPts val="0"/>
              </a:spcBef>
              <a:buFont typeface="Calibri"/>
              <a:buChar char="○"/>
              <a:defRPr/>
            </a:lvl2pPr>
            <a:lvl3pPr lvl="2" rtl="0">
              <a:lnSpc>
                <a:spcPct val="150000"/>
              </a:lnSpc>
              <a:spcBef>
                <a:spcPts val="0"/>
              </a:spcBef>
              <a:buFont typeface="Calibri"/>
              <a:buChar char="■"/>
              <a:defRPr/>
            </a:lvl3pPr>
            <a:lvl4pPr lvl="3" rtl="0">
              <a:lnSpc>
                <a:spcPct val="150000"/>
              </a:lnSpc>
              <a:spcBef>
                <a:spcPts val="0"/>
              </a:spcBef>
              <a:buFont typeface="Calibri"/>
              <a:buChar char="●"/>
              <a:defRPr/>
            </a:lvl4pPr>
            <a:lvl5pPr lvl="4" rtl="0">
              <a:lnSpc>
                <a:spcPct val="150000"/>
              </a:lnSpc>
              <a:spcBef>
                <a:spcPts val="0"/>
              </a:spcBef>
              <a:buFont typeface="Calibri"/>
              <a:buChar char="○"/>
              <a:defRPr/>
            </a:lvl5pPr>
            <a:lvl6pPr lvl="5" rtl="0">
              <a:lnSpc>
                <a:spcPct val="150000"/>
              </a:lnSpc>
              <a:spcBef>
                <a:spcPts val="0"/>
              </a:spcBef>
              <a:buFont typeface="Calibri"/>
              <a:buChar char="■"/>
              <a:defRPr/>
            </a:lvl6pPr>
            <a:lvl7pPr lvl="6" rtl="0">
              <a:lnSpc>
                <a:spcPct val="150000"/>
              </a:lnSpc>
              <a:spcBef>
                <a:spcPts val="0"/>
              </a:spcBef>
              <a:buFont typeface="Calibri"/>
              <a:buChar char="●"/>
              <a:defRPr/>
            </a:lvl7pPr>
            <a:lvl8pPr lvl="7" rtl="0">
              <a:lnSpc>
                <a:spcPct val="150000"/>
              </a:lnSpc>
              <a:spcBef>
                <a:spcPts val="0"/>
              </a:spcBef>
              <a:buFont typeface="Calibri"/>
              <a:buChar char="○"/>
              <a:defRPr/>
            </a:lvl8pPr>
            <a:lvl9pPr lvl="8" rtl="0">
              <a:lnSpc>
                <a:spcPct val="150000"/>
              </a:lnSpc>
              <a:spcBef>
                <a:spcPts val="0"/>
              </a:spcBef>
              <a:buFont typeface="Calibri"/>
              <a:buChar char="■"/>
              <a:defRPr/>
            </a:lvl9pPr>
          </a:lstStyle>
          <a:p>
            <a:endParaRPr/>
          </a:p>
        </p:txBody>
      </p:sp>
      <p:sp>
        <p:nvSpPr>
          <p:cNvPr id="17" name="Shape 17"/>
          <p:cNvSpPr txBox="1">
            <a:spLocks noGrp="1"/>
          </p:cNvSpPr>
          <p:nvPr>
            <p:ph type="title"/>
          </p:nvPr>
        </p:nvSpPr>
        <p:spPr>
          <a:xfrm>
            <a:off x="272141" y="-85483"/>
            <a:ext cx="11919899" cy="893097"/>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rgbClr val="4B4B4B"/>
              </a:buClr>
              <a:buFont typeface="Calibri"/>
              <a:buNone/>
              <a:defRPr/>
            </a:lvl1pPr>
            <a:lvl2pPr marL="0" marR="0" lvl="1" indent="0" algn="l" rtl="0">
              <a:lnSpc>
                <a:spcPct val="100000"/>
              </a:lnSpc>
              <a:spcBef>
                <a:spcPts val="0"/>
              </a:spcBef>
              <a:spcAft>
                <a:spcPts val="0"/>
              </a:spcAft>
              <a:buClr>
                <a:schemeClr val="dk1"/>
              </a:buClr>
              <a:buFont typeface="Arial"/>
              <a:buNone/>
              <a:defRPr/>
            </a:lvl2pPr>
            <a:lvl3pPr marL="0" marR="0" lvl="2" indent="0" algn="l" rtl="0">
              <a:spcBef>
                <a:spcPts val="0"/>
              </a:spcBef>
              <a:buClr>
                <a:schemeClr val="dk1"/>
              </a:buClr>
              <a:buFont typeface="Arial"/>
              <a:buNone/>
              <a:defRPr/>
            </a:lvl3pPr>
            <a:lvl4pPr marL="0" marR="0" lvl="3" indent="0" algn="l" rtl="0">
              <a:spcBef>
                <a:spcPts val="0"/>
              </a:spcBef>
              <a:buClr>
                <a:schemeClr val="dk1"/>
              </a:buClr>
              <a:buFont typeface="Arial"/>
              <a:buNone/>
              <a:defRPr/>
            </a:lvl4pPr>
            <a:lvl5pPr marL="0" marR="0" lvl="4" indent="0" algn="l" rtl="0">
              <a:spcBef>
                <a:spcPts val="0"/>
              </a:spcBef>
              <a:buClr>
                <a:schemeClr val="dk1"/>
              </a:buClr>
              <a:buFont typeface="Arial"/>
              <a:buNone/>
              <a:defRPr/>
            </a:lvl5pPr>
            <a:lvl6pPr marL="0" marR="0" lvl="5" indent="0" algn="l" rtl="0">
              <a:spcBef>
                <a:spcPts val="0"/>
              </a:spcBef>
              <a:buClr>
                <a:schemeClr val="dk1"/>
              </a:buClr>
              <a:buFont typeface="Arial"/>
              <a:buNone/>
              <a:defRPr/>
            </a:lvl6pPr>
            <a:lvl7pPr marL="0" marR="0" lvl="6" indent="0" algn="l" rtl="0">
              <a:spcBef>
                <a:spcPts val="0"/>
              </a:spcBef>
              <a:buClr>
                <a:schemeClr val="dk1"/>
              </a:buClr>
              <a:buFont typeface="Arial"/>
              <a:buNone/>
              <a:defRPr/>
            </a:lvl7pPr>
            <a:lvl8pPr marL="0" marR="0" lvl="7" indent="0" algn="l" rtl="0">
              <a:spcBef>
                <a:spcPts val="0"/>
              </a:spcBef>
              <a:buClr>
                <a:schemeClr val="dk1"/>
              </a:buClr>
              <a:buFont typeface="Arial"/>
              <a:buNone/>
              <a:defRPr/>
            </a:lvl8pPr>
            <a:lvl9pPr marL="0" marR="0" lvl="8" indent="0" algn="l" rtl="0">
              <a:spcBef>
                <a:spcPts val="0"/>
              </a:spcBef>
              <a:buClr>
                <a:schemeClr val="dk1"/>
              </a:buClr>
              <a:buFont typeface="Arial"/>
              <a:buNone/>
              <a:defRPr/>
            </a:lvl9pPr>
          </a:lstStyle>
          <a:p>
            <a:endParaRPr/>
          </a:p>
        </p:txBody>
      </p:sp>
      <p:sp>
        <p:nvSpPr>
          <p:cNvPr id="18" name="Shape 18"/>
          <p:cNvSpPr txBox="1">
            <a:spLocks noGrp="1"/>
          </p:cNvSpPr>
          <p:nvPr>
            <p:ph type="sldNum" idx="12"/>
          </p:nvPr>
        </p:nvSpPr>
        <p:spPr>
          <a:xfrm>
            <a:off x="11409045" y="6333133"/>
            <a:ext cx="731599" cy="524800"/>
          </a:xfrm>
          <a:prstGeom prst="rect">
            <a:avLst/>
          </a:prstGeom>
        </p:spPr>
        <p:txBody>
          <a:bodyPr lIns="91425" tIns="91425" rIns="91425" bIns="91425" anchor="ctr" anchorCtr="0">
            <a:noAutofit/>
          </a:bodyPr>
          <a:lstStyle/>
          <a:p>
            <a:fld id="{00000000-1234-1234-1234-123412341234}" type="slidenum">
              <a:rPr lang="en-US" smtClean="0"/>
              <a:pPr/>
              <a:t>‹#›</a:t>
            </a:fld>
            <a:endParaRPr lang="en-US"/>
          </a:p>
        </p:txBody>
      </p:sp>
    </p:spTree>
    <p:extLst>
      <p:ext uri="{BB962C8B-B14F-4D97-AF65-F5344CB8AC3E}">
        <p14:creationId xmlns:p14="http://schemas.microsoft.com/office/powerpoint/2010/main" val="25659794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19249" y="413797"/>
            <a:ext cx="11151917" cy="747897"/>
          </a:xfrm>
        </p:spPr>
        <p:txBody>
          <a:bodyPr/>
          <a:lstStyle>
            <a:lvl1pPr>
              <a:defRPr sz="3600">
                <a:solidFill>
                  <a:schemeClr val="tx1"/>
                </a:solidFill>
              </a:defRPr>
            </a:lvl1pPr>
          </a:lstStyle>
          <a:p>
            <a:r>
              <a:rPr lang="en-US"/>
              <a:t>Click to edit Master title style</a:t>
            </a:r>
          </a:p>
        </p:txBody>
      </p:sp>
      <p:sp>
        <p:nvSpPr>
          <p:cNvPr id="5" name="Text Placeholder 4"/>
          <p:cNvSpPr>
            <a:spLocks noGrp="1"/>
          </p:cNvSpPr>
          <p:nvPr>
            <p:ph type="body" sz="quarter" idx="10"/>
          </p:nvPr>
        </p:nvSpPr>
        <p:spPr>
          <a:xfrm>
            <a:off x="519249" y="1262605"/>
            <a:ext cx="11151917" cy="1227017"/>
          </a:xfrm>
          <a:prstGeom prst="rect">
            <a:avLst/>
          </a:prstGeom>
        </p:spPr>
        <p:txBody>
          <a:bodyPr/>
          <a:lstStyle>
            <a:lvl1pPr marL="284109" indent="-284109">
              <a:buFont typeface="Wingdings" pitchFamily="2" charset="2"/>
              <a:buChar char=""/>
              <a:defRPr sz="2000">
                <a:latin typeface="+mn-lt"/>
              </a:defRPr>
            </a:lvl1pPr>
            <a:lvl2pPr marL="517426" indent="-233318">
              <a:buFont typeface="Wingdings" pitchFamily="2" charset="2"/>
              <a:buChar char=""/>
              <a:defRPr sz="1200">
                <a:latin typeface="+mn-lt"/>
              </a:defRPr>
            </a:lvl2pPr>
            <a:lvl3pPr marL="741221" indent="-223795">
              <a:buFont typeface="Wingdings" pitchFamily="2" charset="2"/>
              <a:buChar char=""/>
              <a:tabLst/>
              <a:defRPr sz="1100">
                <a:latin typeface="+mn-lt"/>
              </a:defRPr>
            </a:lvl3pPr>
            <a:lvl4pPr marL="914225" indent="-173004">
              <a:buFont typeface="Wingdings" pitchFamily="2" charset="2"/>
              <a:buChar char=""/>
              <a:defRPr sz="1050">
                <a:latin typeface="+mn-lt"/>
              </a:defRPr>
            </a:lvl4pPr>
            <a:lvl5pPr marL="1087229" indent="-173004">
              <a:buFont typeface="Wingdings" pitchFamily="2" charset="2"/>
              <a:buChar char=""/>
              <a:tabLst/>
              <a:defRPr sz="105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9"/>
          <p:cNvSpPr>
            <a:spLocks noGrp="1"/>
          </p:cNvSpPr>
          <p:nvPr>
            <p:ph type="sldNum" sz="quarter" idx="12"/>
          </p:nvPr>
        </p:nvSpPr>
        <p:spPr>
          <a:xfrm>
            <a:off x="11631168" y="6518140"/>
            <a:ext cx="560832" cy="219456"/>
          </a:xfrm>
          <a:prstGeom prst="rect">
            <a:avLst/>
          </a:prstGeom>
        </p:spPr>
        <p:txBody>
          <a:bodyPr lIns="121899" tIns="60949" rIns="121899" bIns="60949" anchor="ctr"/>
          <a:lstStyle>
            <a:lvl1pPr algn="l">
              <a:defRPr sz="1000">
                <a:solidFill>
                  <a:schemeClr val="tx1"/>
                </a:solidFill>
              </a:defRPr>
            </a:lvl1pPr>
          </a:lstStyle>
          <a:p>
            <a:pPr defTabSz="896386">
              <a:defRPr/>
            </a:pPr>
            <a:fld id="{727B4C2D-45E2-4621-8491-2995EB46A674}" type="slidenum">
              <a:rPr lang="en-US" kern="0" smtClean="0">
                <a:solidFill>
                  <a:srgbClr val="505050"/>
                </a:solidFill>
              </a:rPr>
              <a:pPr defTabSz="896386">
                <a:defRPr/>
              </a:pPr>
              <a:t>‹#›</a:t>
            </a:fld>
            <a:endParaRPr lang="en-US" kern="0">
              <a:solidFill>
                <a:srgbClr val="505050"/>
              </a:solidFill>
            </a:endParaRPr>
          </a:p>
        </p:txBody>
      </p:sp>
    </p:spTree>
    <p:extLst>
      <p:ext uri="{BB962C8B-B14F-4D97-AF65-F5344CB8AC3E}">
        <p14:creationId xmlns:p14="http://schemas.microsoft.com/office/powerpoint/2010/main" val="249379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E0B74-D80B-41B0-BA6B-4B3D13F77C3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36C358D-601D-4029-B9FE-EFE9A38151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945731-F8E4-4B86-A4C3-F037BB91E5BE}"/>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5" name="Footer Placeholder 4">
            <a:extLst>
              <a:ext uri="{FF2B5EF4-FFF2-40B4-BE49-F238E27FC236}">
                <a16:creationId xmlns:a16="http://schemas.microsoft.com/office/drawing/2014/main" id="{530F3656-A6DE-41B1-88FE-25F54C60F5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08D9F1-B464-483F-8456-98931329B5C6}"/>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726551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CED28-5756-4077-BDED-A255253172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B1FB90-6AE0-4F98-A4D3-C6BA3252DCA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6A258-ED60-4E48-A202-825E508F6E3D}"/>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5" name="Footer Placeholder 4">
            <a:extLst>
              <a:ext uri="{FF2B5EF4-FFF2-40B4-BE49-F238E27FC236}">
                <a16:creationId xmlns:a16="http://schemas.microsoft.com/office/drawing/2014/main" id="{AAE43233-AC42-465D-9155-7A280B30AD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988519-85BF-444B-A92B-4CCFD5463D5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24187614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77593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CA12EB-7DF7-4D93-BE5A-9275FED27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DA8BC3-FA36-4660-9F23-B4F3FF2437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AF1E78-9D76-4193-93AF-EF1B0B77AB68}"/>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5" name="Footer Placeholder 4">
            <a:extLst>
              <a:ext uri="{FF2B5EF4-FFF2-40B4-BE49-F238E27FC236}">
                <a16:creationId xmlns:a16="http://schemas.microsoft.com/office/drawing/2014/main" id="{D65138E0-2325-4D75-B54F-016E0196D2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13DADD-BFBF-41E7-932E-8436C59C64E8}"/>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4942005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2547-1170-4537-9306-C7BBC60DB4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FC27D6-8079-49C1-B740-90E502C11DE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A0A06D-972B-4147-8298-372C41A814B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9FB25-D10A-46BB-BF7A-7748E99A0BB2}"/>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6" name="Footer Placeholder 5">
            <a:extLst>
              <a:ext uri="{FF2B5EF4-FFF2-40B4-BE49-F238E27FC236}">
                <a16:creationId xmlns:a16="http://schemas.microsoft.com/office/drawing/2014/main" id="{BECEFDE3-9A87-4CEE-BABA-E1A7F2C0F5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A4B41-B3AA-4B1E-9DAB-4D0370957EFF}"/>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5303222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50822-9E77-4B18-BA0F-EF533C502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E9C547-79BC-4A6C-9088-67F0B25C31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450DDD3-1021-4708-8295-94E18E3B5D3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5C2DE-544D-4BD0-B0B3-D6410914CE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F70B3A3-FED7-47FD-81EB-23AF62CD57C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FA42BD-6CA9-4572-9534-0263217DC17C}"/>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8" name="Footer Placeholder 7">
            <a:extLst>
              <a:ext uri="{FF2B5EF4-FFF2-40B4-BE49-F238E27FC236}">
                <a16:creationId xmlns:a16="http://schemas.microsoft.com/office/drawing/2014/main" id="{F0D65EC7-4A6A-4428-9D66-837322021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515559-F9D5-4EBE-A335-AE347CFB2A6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576880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A0C5-2D4E-4213-BCA2-E4A37263A4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6B31E1-C589-4992-B983-11F6EB4C6FEE}"/>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4" name="Footer Placeholder 3">
            <a:extLst>
              <a:ext uri="{FF2B5EF4-FFF2-40B4-BE49-F238E27FC236}">
                <a16:creationId xmlns:a16="http://schemas.microsoft.com/office/drawing/2014/main" id="{E102A9D3-A570-43B9-8566-A6F5A9B7CC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689E64-CC9C-4647-A144-2E090FC77CD4}"/>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12042804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37E6DD-0353-4EC9-B44B-BC2CC360B42A}"/>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3" name="Footer Placeholder 2">
            <a:extLst>
              <a:ext uri="{FF2B5EF4-FFF2-40B4-BE49-F238E27FC236}">
                <a16:creationId xmlns:a16="http://schemas.microsoft.com/office/drawing/2014/main" id="{FB997552-E4A4-4D57-8991-A49298E18C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55A189-7E5B-4F3D-85F1-597EFCA68D49}"/>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0497378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20C2E-95C1-4AD1-B71F-8AD5A7DF1F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E452B8-A5D1-4FA4-9E81-EB78AB9D2A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A9ECCC-9CB7-42DF-A630-9E9223BF17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1161827-AFC0-41B2-BC06-C763A14AF3F3}"/>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6" name="Footer Placeholder 5">
            <a:extLst>
              <a:ext uri="{FF2B5EF4-FFF2-40B4-BE49-F238E27FC236}">
                <a16:creationId xmlns:a16="http://schemas.microsoft.com/office/drawing/2014/main" id="{E9FC343F-1858-4C85-893E-F583BD7E05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673391-B305-4E28-A014-F128FE34188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29756284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A9B6B-018C-482A-B740-1E5E4BDEA4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963100-3911-43BD-BF33-90D96B8814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517998-87A0-4E74-8B9D-6B6AD8F88D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F203AFF-6C1A-432C-B510-9DD719EE9155}"/>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6" name="Footer Placeholder 5">
            <a:extLst>
              <a:ext uri="{FF2B5EF4-FFF2-40B4-BE49-F238E27FC236}">
                <a16:creationId xmlns:a16="http://schemas.microsoft.com/office/drawing/2014/main" id="{02EEA590-9155-4367-B3EC-FC2145C3F6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51E6B0-5D88-447F-BB69-7413D06AED35}"/>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20962048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167DB-3177-4B46-A7EA-FEA63E91D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1F91AB-6E11-473D-93C9-8BD9E644982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95F92-2321-4BBE-9A4A-2D7781316DB1}"/>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5" name="Footer Placeholder 4">
            <a:extLst>
              <a:ext uri="{FF2B5EF4-FFF2-40B4-BE49-F238E27FC236}">
                <a16:creationId xmlns:a16="http://schemas.microsoft.com/office/drawing/2014/main" id="{C5ABFD63-72DF-4E2D-9A7F-AFA88E9E0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90C7F6-EC4B-4755-97C1-9E0C669602FE}"/>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3581467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65753F-9762-441B-8AEC-D289865B910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C6A2A8-1B75-4A13-9E3E-C7E29535C0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B55C2-A9A7-4EB8-8F10-C2258DF949F9}"/>
              </a:ext>
            </a:extLst>
          </p:cNvPr>
          <p:cNvSpPr>
            <a:spLocks noGrp="1"/>
          </p:cNvSpPr>
          <p:nvPr>
            <p:ph type="dt" sz="half" idx="10"/>
          </p:nvPr>
        </p:nvSpPr>
        <p:spPr/>
        <p:txBody>
          <a:bodyPr/>
          <a:lstStyle/>
          <a:p>
            <a:fld id="{56B9FBA4-4C62-4938-80F5-473D1AACECE7}" type="datetimeFigureOut">
              <a:rPr lang="en-US" smtClean="0"/>
              <a:t>4/16/2019</a:t>
            </a:fld>
            <a:endParaRPr lang="en-US"/>
          </a:p>
        </p:txBody>
      </p:sp>
      <p:sp>
        <p:nvSpPr>
          <p:cNvPr id="5" name="Footer Placeholder 4">
            <a:extLst>
              <a:ext uri="{FF2B5EF4-FFF2-40B4-BE49-F238E27FC236}">
                <a16:creationId xmlns:a16="http://schemas.microsoft.com/office/drawing/2014/main" id="{94B419DE-84D8-4C49-8BC9-A89A452FCE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C84A91-298B-4469-AD2E-80E851E66DA0}"/>
              </a:ext>
            </a:extLst>
          </p:cNvPr>
          <p:cNvSpPr>
            <a:spLocks noGrp="1"/>
          </p:cNvSpPr>
          <p:nvPr>
            <p:ph type="sldNum" sz="quarter" idx="12"/>
          </p:nvPr>
        </p:nvSpPr>
        <p:spPr/>
        <p:txBody>
          <a:bodyPr/>
          <a:lstStyle/>
          <a:p>
            <a:fld id="{63A8D756-2BAC-4170-AD8E-1D45E6638C51}" type="slidenum">
              <a:rPr lang="en-US" smtClean="0"/>
              <a:t>‹#›</a:t>
            </a:fld>
            <a:endParaRPr lang="en-US"/>
          </a:p>
        </p:txBody>
      </p:sp>
    </p:spTree>
    <p:extLst>
      <p:ext uri="{BB962C8B-B14F-4D97-AF65-F5344CB8AC3E}">
        <p14:creationId xmlns:p14="http://schemas.microsoft.com/office/powerpoint/2010/main" val="41930724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Body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
        <p:nvSpPr>
          <p:cNvPr id="6"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990638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75" indent="-231775">
              <a:spcBef>
                <a:spcPts val="1224"/>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7038" indent="-171450">
              <a:buFont typeface="Wingdings" panose="05000000000000000000" pitchFamily="2" charset="2"/>
              <a:buChar char=""/>
              <a:defRPr sz="2000" b="0"/>
            </a:lvl2pPr>
            <a:lvl3pPr marL="639763" indent="-188913">
              <a:buFont typeface="Wingdings" panose="05000000000000000000" pitchFamily="2" charset="2"/>
              <a:buChar char=""/>
              <a:tabLst/>
              <a:defRPr sz="1600" b="0"/>
            </a:lvl3pPr>
            <a:lvl4pPr marL="828675" indent="-176213">
              <a:buFont typeface="Wingdings" panose="05000000000000000000" pitchFamily="2" charset="2"/>
              <a:buChar char=""/>
              <a:defRPr sz="1400" b="0"/>
            </a:lvl4pPr>
            <a:lvl5pPr marL="1023938" indent="-169863">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597102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Body Slide 2">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9"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7"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294280" y="6624625"/>
            <a:ext cx="780288" cy="136753"/>
          </a:xfrm>
          <a:prstGeom prst="rect">
            <a:avLst/>
          </a:prstGeom>
        </p:spPr>
      </p:pic>
    </p:spTree>
    <p:extLst>
      <p:ext uri="{BB962C8B-B14F-4D97-AF65-F5344CB8AC3E}">
        <p14:creationId xmlns:p14="http://schemas.microsoft.com/office/powerpoint/2010/main" val="237565788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Body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Slide Number Placeholder 5"/>
          <p:cNvSpPr txBox="1">
            <a:spLocks/>
          </p:cNvSpPr>
          <p:nvPr userDrawn="1"/>
        </p:nvSpPr>
        <p:spPr>
          <a:xfrm>
            <a:off x="71120" y="6534947"/>
            <a:ext cx="1046480" cy="284156"/>
          </a:xfrm>
          <a:prstGeom prst="rect">
            <a:avLst/>
          </a:prstGeom>
          <a:effectLst/>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effectLst/>
                <a:latin typeface="Tele-GroteskHal" pitchFamily="2" charset="0"/>
                <a:ea typeface="+mn-ea"/>
                <a:cs typeface="Tele-GroteskHal" pitchFamily="2" charset="0"/>
              </a:rPr>
              <a:t>Slide / </a:t>
            </a:r>
            <a:fld id="{1AF40C39-5108-E841-85F7-F0B9C0D30E8D}" type="slidenum">
              <a:rPr lang="en-US" sz="1200" b="0" i="0" kern="1200" smtClean="0">
                <a:solidFill>
                  <a:schemeClr val="bg1"/>
                </a:solidFill>
                <a:effectLst/>
                <a:latin typeface="Tele-GroteskHal" pitchFamily="2" charset="0"/>
                <a:ea typeface="+mn-ea"/>
                <a:cs typeface="Tele-GroteskHal" pitchFamily="2" charset="0"/>
              </a:rPr>
              <a:pPr algn="l"/>
              <a:t>‹#›</a:t>
            </a:fld>
            <a:endParaRPr lang="en-US" sz="1200" b="0" i="0" kern="1200">
              <a:solidFill>
                <a:schemeClr val="bg1"/>
              </a:solidFill>
              <a:effectLst/>
              <a:latin typeface="Tele-GroteskHal" pitchFamily="2" charset="0"/>
              <a:ea typeface="+mn-ea"/>
              <a:cs typeface="Tele-GroteskHal" pitchFamily="2" charset="0"/>
            </a:endParaRPr>
          </a:p>
        </p:txBody>
      </p:sp>
      <p:sp>
        <p:nvSpPr>
          <p:cNvPr id="10" name="Content Placeholder 9"/>
          <p:cNvSpPr>
            <a:spLocks noGrp="1"/>
          </p:cNvSpPr>
          <p:nvPr>
            <p:ph sz="quarter" idx="12"/>
          </p:nvPr>
        </p:nvSpPr>
        <p:spPr>
          <a:xfrm>
            <a:off x="243837"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243839" y="195073"/>
            <a:ext cx="11704319" cy="737297"/>
          </a:xfrm>
        </p:spPr>
        <p:txBody>
          <a:bodyPr>
            <a:noAutofit/>
          </a:bodyPr>
          <a:lstStyle>
            <a:lvl1pPr>
              <a:defRPr sz="4267" baseline="0">
                <a:solidFill>
                  <a:srgbClr val="E20074"/>
                </a:solidFill>
              </a:defRPr>
            </a:lvl1pPr>
          </a:lstStyle>
          <a:p>
            <a:r>
              <a:rPr lang="en-US"/>
              <a:t>Title of Slide</a:t>
            </a:r>
          </a:p>
        </p:txBody>
      </p:sp>
      <p:sp>
        <p:nvSpPr>
          <p:cNvPr id="4" name="Footer Placeholder 3"/>
          <p:cNvSpPr>
            <a:spLocks noGrp="1"/>
          </p:cNvSpPr>
          <p:nvPr>
            <p:ph type="ftr" sz="quarter" idx="11"/>
          </p:nvPr>
        </p:nvSpPr>
        <p:spPr/>
        <p:txBody>
          <a:bodyPr/>
          <a:lstStyle/>
          <a:p>
            <a:r>
              <a:rPr lang="en-US"/>
              <a:t>T-Mobile Confidential</a:t>
            </a:r>
          </a:p>
        </p:txBody>
      </p:sp>
    </p:spTree>
    <p:extLst>
      <p:ext uri="{BB962C8B-B14F-4D97-AF65-F5344CB8AC3E}">
        <p14:creationId xmlns:p14="http://schemas.microsoft.com/office/powerpoint/2010/main" val="317871174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Body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p:cNvSpPr>
            <a:spLocks noGrp="1"/>
          </p:cNvSpPr>
          <p:nvPr>
            <p:ph sz="quarter" idx="12"/>
          </p:nvPr>
        </p:nvSpPr>
        <p:spPr>
          <a:xfrm>
            <a:off x="243840"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3"/>
          </p:nvPr>
        </p:nvSpPr>
        <p:spPr>
          <a:xfrm>
            <a:off x="6230112" y="1170432"/>
            <a:ext cx="573024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2116554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4_Body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3553787" y="1170432"/>
            <a:ext cx="84065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192877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Body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243841" y="1174209"/>
            <a:ext cx="7501665"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1"/>
          </p:nvPr>
        </p:nvSpPr>
        <p:spPr/>
        <p:txBody>
          <a:bodyPr/>
          <a:lstStyle/>
          <a:p>
            <a:r>
              <a:rPr lang="en-US"/>
              <a:t>T-Mobile Confidential</a:t>
            </a:r>
          </a:p>
        </p:txBody>
      </p:sp>
      <p:sp>
        <p:nvSpPr>
          <p:cNvPr id="16" name="Title 1"/>
          <p:cNvSpPr>
            <a:spLocks noGrp="1"/>
          </p:cNvSpPr>
          <p:nvPr>
            <p:ph type="title" hasCustomPrompt="1"/>
          </p:nvPr>
        </p:nvSpPr>
        <p:spPr>
          <a:xfrm>
            <a:off x="243840" y="195073"/>
            <a:ext cx="11716512" cy="737297"/>
          </a:xfrm>
        </p:spPr>
        <p:txBody>
          <a:bodyPr>
            <a:noAutofit/>
          </a:bodyPr>
          <a:lstStyle>
            <a:lvl1pPr>
              <a:defRPr sz="4267" baseline="0">
                <a:solidFill>
                  <a:srgbClr val="E20074"/>
                </a:solidFill>
              </a:defRPr>
            </a:lvl1pPr>
          </a:lstStyle>
          <a:p>
            <a:r>
              <a:rPr lang="en-US"/>
              <a:t>Title of Slide</a:t>
            </a:r>
          </a:p>
        </p:txBody>
      </p:sp>
      <p:sp>
        <p:nvSpPr>
          <p:cNvPr id="13"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4011835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4_Body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Content Placeholder 4"/>
          <p:cNvSpPr>
            <a:spLocks noGrp="1"/>
          </p:cNvSpPr>
          <p:nvPr>
            <p:ph sz="quarter" idx="12"/>
          </p:nvPr>
        </p:nvSpPr>
        <p:spPr>
          <a:xfrm>
            <a:off x="4886554" y="195073"/>
            <a:ext cx="7085991" cy="6253705"/>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p:cNvSpPr>
            <a:spLocks noGrp="1"/>
          </p:cNvSpPr>
          <p:nvPr>
            <p:ph type="title" hasCustomPrompt="1"/>
          </p:nvPr>
        </p:nvSpPr>
        <p:spPr>
          <a:xfrm>
            <a:off x="243841" y="195073"/>
            <a:ext cx="4208679" cy="737297"/>
          </a:xfrm>
        </p:spPr>
        <p:txBody>
          <a:bodyPr>
            <a:noAutofit/>
          </a:bodyPr>
          <a:lstStyle>
            <a:lvl1pPr>
              <a:defRPr sz="4267" baseline="0">
                <a:solidFill>
                  <a:schemeClr val="bg1"/>
                </a:solidFill>
              </a:defRPr>
            </a:lvl1pPr>
          </a:lstStyle>
          <a:p>
            <a:r>
              <a:rPr lang="en-US"/>
              <a:t>Title of Slide</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Tree>
    <p:extLst>
      <p:ext uri="{BB962C8B-B14F-4D97-AF65-F5344CB8AC3E}">
        <p14:creationId xmlns:p14="http://schemas.microsoft.com/office/powerpoint/2010/main" val="32143418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4_Body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sp>
        <p:nvSpPr>
          <p:cNvPr id="11" name="Slide Number Placeholder 5"/>
          <p:cNvSpPr txBox="1">
            <a:spLocks/>
          </p:cNvSpPr>
          <p:nvPr userDrawn="1"/>
        </p:nvSpPr>
        <p:spPr>
          <a:xfrm>
            <a:off x="71120" y="6534947"/>
            <a:ext cx="1046480"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l"/>
            <a:r>
              <a:rPr lang="en-US" sz="1200" b="0" i="0" kern="1200">
                <a:solidFill>
                  <a:schemeClr val="bg1"/>
                </a:solidFill>
                <a:latin typeface="Tele-GroteskHal" pitchFamily="2" charset="0"/>
                <a:ea typeface="+mn-ea"/>
                <a:cs typeface="Tele-GroteskHal" pitchFamily="2" charset="0"/>
              </a:rPr>
              <a:t>Slide / </a:t>
            </a:r>
            <a:fld id="{1AF40C39-5108-E841-85F7-F0B9C0D30E8D}" type="slidenum">
              <a:rPr lang="en-US" sz="1200" b="0" i="0" kern="1200" smtClean="0">
                <a:solidFill>
                  <a:schemeClr val="bg1"/>
                </a:solidFill>
                <a:latin typeface="Tele-GroteskHal" pitchFamily="2" charset="0"/>
                <a:ea typeface="+mn-ea"/>
                <a:cs typeface="Tele-GroteskHal" pitchFamily="2" charset="0"/>
              </a:rPr>
              <a:pPr algn="l"/>
              <a:t>‹#›</a:t>
            </a:fld>
            <a:endParaRPr lang="en-US" sz="1200" b="0" i="0" kern="1200">
              <a:solidFill>
                <a:schemeClr val="bg1"/>
              </a:solidFill>
              <a:latin typeface="Tele-GroteskHal" pitchFamily="2" charset="0"/>
              <a:ea typeface="+mn-ea"/>
              <a:cs typeface="Tele-GroteskHal" pitchFamily="2" charset="0"/>
            </a:endParaRP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pic>
        <p:nvPicPr>
          <p:cNvPr id="13" name="Picture 12" descr="T-Mobile Standard RO Whit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sp>
        <p:nvSpPr>
          <p:cNvPr id="14" name="Content Placeholder 5"/>
          <p:cNvSpPr>
            <a:spLocks noGrp="1"/>
          </p:cNvSpPr>
          <p:nvPr>
            <p:ph sz="quarter" idx="12"/>
          </p:nvPr>
        </p:nvSpPr>
        <p:spPr>
          <a:xfrm>
            <a:off x="243840" y="1170432"/>
            <a:ext cx="7588301"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itle 1"/>
          <p:cNvSpPr>
            <a:spLocks noGrp="1"/>
          </p:cNvSpPr>
          <p:nvPr>
            <p:ph type="title" hasCustomPrompt="1"/>
          </p:nvPr>
        </p:nvSpPr>
        <p:spPr>
          <a:xfrm>
            <a:off x="243840" y="195073"/>
            <a:ext cx="8807501" cy="737297"/>
          </a:xfrm>
        </p:spPr>
        <p:txBody>
          <a:bodyPr>
            <a:noAutofit/>
          </a:bodyPr>
          <a:lstStyle>
            <a:lvl1pPr>
              <a:defRPr sz="4267" baseline="0">
                <a:solidFill>
                  <a:srgbClr val="E20074"/>
                </a:solidFill>
              </a:defRPr>
            </a:lvl1pPr>
          </a:lstStyle>
          <a:p>
            <a:r>
              <a:rPr lang="en-US"/>
              <a:t>Title of Slide</a:t>
            </a:r>
          </a:p>
        </p:txBody>
      </p:sp>
    </p:spTree>
    <p:extLst>
      <p:ext uri="{BB962C8B-B14F-4D97-AF65-F5344CB8AC3E}">
        <p14:creationId xmlns:p14="http://schemas.microsoft.com/office/powerpoint/2010/main" val="252693300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_Body Slide 9">
    <p:spTree>
      <p:nvGrpSpPr>
        <p:cNvPr id="1" name=""/>
        <p:cNvGrpSpPr/>
        <p:nvPr/>
      </p:nvGrpSpPr>
      <p:grpSpPr>
        <a:xfrm>
          <a:off x="0" y="0"/>
          <a:ext cx="0" cy="0"/>
          <a:chOff x="0" y="0"/>
          <a:chExt cx="0" cy="0"/>
        </a:xfrm>
      </p:grpSpPr>
      <p:sp>
        <p:nvSpPr>
          <p:cNvPr id="8" name="Content Placeholder 7"/>
          <p:cNvSpPr>
            <a:spLocks noGrp="1"/>
          </p:cNvSpPr>
          <p:nvPr>
            <p:ph sz="quarter" idx="12"/>
          </p:nvPr>
        </p:nvSpPr>
        <p:spPr>
          <a:xfrm>
            <a:off x="243839" y="1170432"/>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p:cNvSpPr>
            <a:spLocks noGrp="1"/>
          </p:cNvSpPr>
          <p:nvPr>
            <p:ph type="ftr" sz="quarter" idx="11"/>
          </p:nvPr>
        </p:nvSpPr>
        <p:spPr/>
        <p:txBody>
          <a:bodyPr/>
          <a:lstStyle>
            <a:lvl1pPr>
              <a:defRPr>
                <a:solidFill>
                  <a:schemeClr val="tx1"/>
                </a:solidFill>
              </a:defRPr>
            </a:lvl1pPr>
          </a:lstStyle>
          <a:p>
            <a:r>
              <a:rPr lang="en-US"/>
              <a:t>T-Mobile Confidential</a:t>
            </a:r>
          </a:p>
        </p:txBody>
      </p:sp>
      <p:pic>
        <p:nvPicPr>
          <p:cNvPr id="4" name="Picture 4" descr="C:\Users\Kkent\Desktop\Design\Marketing Designs 2014\Logos\Magenta on White T-Mobile\30686-44938-TMO_Magenta.png"/>
          <p:cNvPicPr>
            <a:picLocks noChangeAspect="1" noChangeArrowheads="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1409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
        <p:nvSpPr>
          <p:cNvPr id="7"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rgbClr val="E20074"/>
                </a:solidFill>
                <a:latin typeface="Tele-GroteskNor" pitchFamily="2" charset="0"/>
              </a:rPr>
              <a:pPr algn="r"/>
              <a:t>‹#›</a:t>
            </a:fld>
            <a:endParaRPr lang="en-US" sz="1867">
              <a:solidFill>
                <a:srgbClr val="E20074"/>
              </a:solidFill>
              <a:latin typeface="Tele-GroteskNor" pitchFamily="2" charset="0"/>
            </a:endParaRPr>
          </a:p>
        </p:txBody>
      </p:sp>
      <p:cxnSp>
        <p:nvCxnSpPr>
          <p:cNvPr id="9" name="Straight Connector 8"/>
          <p:cNvCxnSpPr/>
          <p:nvPr userDrawn="1"/>
        </p:nvCxnSpPr>
        <p:spPr>
          <a:xfrm>
            <a:off x="11572291" y="262467"/>
            <a:ext cx="0" cy="597359"/>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2" name="Slide Number Placeholder 5"/>
          <p:cNvSpPr txBox="1">
            <a:spLocks/>
          </p:cNvSpPr>
          <p:nvPr userDrawn="1"/>
        </p:nvSpPr>
        <p:spPr>
          <a:xfrm>
            <a:off x="64913" y="6584881"/>
            <a:ext cx="1038577" cy="202143"/>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r>
              <a:rPr lang="en-US" sz="1200">
                <a:solidFill>
                  <a:schemeClr val="tx1"/>
                </a:solidFill>
              </a:rPr>
              <a:t>Slide / </a:t>
            </a:r>
            <a:fld id="{1AF40C39-5108-E841-85F7-F0B9C0D30E8D}" type="slidenum">
              <a:rPr lang="en-US" sz="1200" smtClean="0">
                <a:solidFill>
                  <a:schemeClr val="tx1"/>
                </a:solidFill>
              </a:rPr>
              <a:pPr/>
              <a:t>‹#›</a:t>
            </a:fld>
            <a:endParaRPr lang="en-US" sz="1200">
              <a:solidFill>
                <a:schemeClr val="tx1"/>
              </a:solidFill>
            </a:endParaRPr>
          </a:p>
        </p:txBody>
      </p:sp>
    </p:spTree>
    <p:extLst>
      <p:ext uri="{BB962C8B-B14F-4D97-AF65-F5344CB8AC3E}">
        <p14:creationId xmlns:p14="http://schemas.microsoft.com/office/powerpoint/2010/main" val="13580484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3_Section 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itle Placeholder 1"/>
          <p:cNvSpPr>
            <a:spLocks noGrp="1"/>
          </p:cNvSpPr>
          <p:nvPr>
            <p:ph type="title" hasCustomPrompt="1"/>
          </p:nvPr>
        </p:nvSpPr>
        <p:spPr>
          <a:xfrm>
            <a:off x="418347" y="3194874"/>
            <a:ext cx="10972800" cy="737297"/>
          </a:xfrm>
          <a:prstGeom prst="rect">
            <a:avLst/>
          </a:prstGeom>
        </p:spPr>
        <p:txBody>
          <a:bodyPr vert="horz" lIns="68681" tIns="34340" rIns="68681" bIns="34340" rtlCol="0" anchor="ctr">
            <a:noAutofit/>
          </a:bodyPr>
          <a:lstStyle>
            <a:lvl1pPr>
              <a:defRPr sz="6400">
                <a:solidFill>
                  <a:schemeClr val="bg1"/>
                </a:solidFill>
                <a:latin typeface="Tele-GroteskUlt" pitchFamily="2" charset="0"/>
              </a:defRPr>
            </a:lvl1pPr>
          </a:lstStyle>
          <a:p>
            <a:r>
              <a:rPr lang="en-US"/>
              <a:t>SECTION TITLE</a:t>
            </a:r>
          </a:p>
        </p:txBody>
      </p:sp>
      <p:sp>
        <p:nvSpPr>
          <p:cNvPr id="15" name="Subtitle 2"/>
          <p:cNvSpPr>
            <a:spLocks noGrp="1"/>
          </p:cNvSpPr>
          <p:nvPr>
            <p:ph type="subTitle" idx="1" hasCustomPrompt="1"/>
          </p:nvPr>
        </p:nvSpPr>
        <p:spPr>
          <a:xfrm>
            <a:off x="376308" y="4003148"/>
            <a:ext cx="8510353" cy="485715"/>
          </a:xfrm>
          <a:prstGeom prst="rect">
            <a:avLst/>
          </a:prstGeom>
        </p:spPr>
        <p:txBody>
          <a:bodyPr anchor="ctr">
            <a:noAutofit/>
          </a:bodyPr>
          <a:lstStyle>
            <a:lvl1pPr marL="0" indent="0" algn="l" defTabSz="457859" rtl="0" eaLnBrk="1" latinLnBrk="0" hangingPunct="1">
              <a:spcBef>
                <a:spcPct val="0"/>
              </a:spcBef>
              <a:buNone/>
              <a:defRPr lang="en-US" sz="4267" b="0" i="0" kern="1200" dirty="0">
                <a:solidFill>
                  <a:schemeClr val="tx1">
                    <a:lumMod val="95000"/>
                    <a:lumOff val="5000"/>
                  </a:schemeClr>
                </a:solidFill>
                <a:latin typeface="Tele-GroteskUlt" pitchFamily="2" charset="0"/>
                <a:ea typeface="+mj-ea"/>
                <a:cs typeface="Tele-GroteskUlt" pitchFamily="2" charset="0"/>
              </a:defRPr>
            </a:lvl1pPr>
            <a:lvl2pPr marL="457859" indent="0" algn="ctr">
              <a:buNone/>
              <a:defRPr>
                <a:solidFill>
                  <a:schemeClr val="tx1">
                    <a:tint val="75000"/>
                  </a:schemeClr>
                </a:solidFill>
              </a:defRPr>
            </a:lvl2pPr>
            <a:lvl3pPr marL="915718" indent="0" algn="ctr">
              <a:buNone/>
              <a:defRPr>
                <a:solidFill>
                  <a:schemeClr val="tx1">
                    <a:tint val="75000"/>
                  </a:schemeClr>
                </a:solidFill>
              </a:defRPr>
            </a:lvl3pPr>
            <a:lvl4pPr marL="1373578" indent="0" algn="ctr">
              <a:buNone/>
              <a:defRPr>
                <a:solidFill>
                  <a:schemeClr val="tx1">
                    <a:tint val="75000"/>
                  </a:schemeClr>
                </a:solidFill>
              </a:defRPr>
            </a:lvl4pPr>
            <a:lvl5pPr marL="1831437" indent="0" algn="ctr">
              <a:buNone/>
              <a:defRPr>
                <a:solidFill>
                  <a:schemeClr val="tx1">
                    <a:tint val="75000"/>
                  </a:schemeClr>
                </a:solidFill>
              </a:defRPr>
            </a:lvl5pPr>
            <a:lvl6pPr marL="2289296" indent="0" algn="ctr">
              <a:buNone/>
              <a:defRPr>
                <a:solidFill>
                  <a:schemeClr val="tx1">
                    <a:tint val="75000"/>
                  </a:schemeClr>
                </a:solidFill>
              </a:defRPr>
            </a:lvl6pPr>
            <a:lvl7pPr marL="2747155" indent="0" algn="ctr">
              <a:buNone/>
              <a:defRPr>
                <a:solidFill>
                  <a:schemeClr val="tx1">
                    <a:tint val="75000"/>
                  </a:schemeClr>
                </a:solidFill>
              </a:defRPr>
            </a:lvl7pPr>
            <a:lvl8pPr marL="3205013" indent="0" algn="ctr">
              <a:buNone/>
              <a:defRPr>
                <a:solidFill>
                  <a:schemeClr val="tx1">
                    <a:tint val="75000"/>
                  </a:schemeClr>
                </a:solidFill>
              </a:defRPr>
            </a:lvl8pPr>
            <a:lvl9pPr marL="3662872" indent="0" algn="ctr">
              <a:buNone/>
              <a:defRPr>
                <a:solidFill>
                  <a:schemeClr val="tx1">
                    <a:tint val="75000"/>
                  </a:schemeClr>
                </a:solidFill>
              </a:defRPr>
            </a:lvl9pPr>
          </a:lstStyle>
          <a:p>
            <a:r>
              <a:rPr lang="en-US"/>
              <a:t>SINGLE SUPPORT LINE</a:t>
            </a:r>
          </a:p>
        </p:txBody>
      </p:sp>
      <p:sp>
        <p:nvSpPr>
          <p:cNvPr id="8"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tx1"/>
                </a:solidFill>
                <a:latin typeface="Tele-GroteskHal" pitchFamily="2" charset="0"/>
                <a:cs typeface="Tele-GroteskHal" pitchFamily="2" charset="0"/>
              </a:defRPr>
            </a:lvl1pPr>
          </a:lstStyle>
          <a:p>
            <a:r>
              <a:rPr lang="en-US"/>
              <a:t>T-Mobile Confidential</a:t>
            </a:r>
          </a:p>
        </p:txBody>
      </p:sp>
      <p:pic>
        <p:nvPicPr>
          <p:cNvPr id="7" name="Picture 4" descr="C:\Users\Kkent\Desktop\Design\Marketing Designs 2014\Logos\Magenta on White T-Mobile\30686-44938-TMO_Magenta.png"/>
          <p:cNvPicPr>
            <a:picLocks noChangeAspect="1" noChangeArrowheads="1"/>
          </p:cNvPicPr>
          <p:nvPr userDrawn="1"/>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t="1" b="8225"/>
          <a:stretch/>
        </p:blipFill>
        <p:spPr bwMode="auto">
          <a:xfrm>
            <a:off x="11229869" y="6519755"/>
            <a:ext cx="943839" cy="3102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40749071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Dark Band single">
    <p:bg>
      <p:bgPr>
        <a:gradFill>
          <a:gsLst>
            <a:gs pos="80000">
              <a:srgbClr val="002050"/>
            </a:gs>
            <a:gs pos="80000">
              <a:srgbClr val="02162E"/>
            </a:gs>
          </a:gsLst>
          <a:lin ang="162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38877457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56231"/>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_Subtitle">
    <p:bg>
      <p:bgPr>
        <a:solidFill>
          <a:srgbClr val="FFFFFF"/>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69240" y="294378"/>
            <a:ext cx="11655840" cy="806897"/>
          </a:xfrm>
        </p:spPr>
        <p:txBody>
          <a:bodyPr/>
          <a:lstStyle>
            <a:lvl1pPr marL="0" algn="l" defTabSz="896196" rtl="0" eaLnBrk="1" latinLnBrk="0" hangingPunct="1">
              <a:spcBef>
                <a:spcPct val="0"/>
              </a:spcBef>
              <a:buNone/>
              <a:defRPr lang="en-US" sz="3921" b="0" i="0" u="none" kern="1200" spc="-147" baseline="0" dirty="0">
                <a:solidFill>
                  <a:schemeClr val="tx1"/>
                </a:solidFill>
                <a:latin typeface="Segoe UI Semibold" charset="0"/>
                <a:ea typeface="Segoe UI Semibold" charset="0"/>
                <a:cs typeface="Segoe UI Semibold" charset="0"/>
              </a:defRPr>
            </a:lvl1pPr>
          </a:lstStyle>
          <a:p>
            <a:r>
              <a:rPr lang="en-US"/>
              <a:t>Click to edit Master title style</a:t>
            </a:r>
          </a:p>
        </p:txBody>
      </p:sp>
    </p:spTree>
    <p:extLst>
      <p:ext uri="{BB962C8B-B14F-4D97-AF65-F5344CB8AC3E}">
        <p14:creationId xmlns:p14="http://schemas.microsoft.com/office/powerpoint/2010/main" val="361018020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Body Slide">
    <p:spTree>
      <p:nvGrpSpPr>
        <p:cNvPr id="1" name=""/>
        <p:cNvGrpSpPr/>
        <p:nvPr/>
      </p:nvGrpSpPr>
      <p:grpSpPr>
        <a:xfrm>
          <a:off x="0" y="0"/>
          <a:ext cx="0" cy="0"/>
          <a:chOff x="0" y="0"/>
          <a:chExt cx="0" cy="0"/>
        </a:xfrm>
      </p:grpSpPr>
      <p:sp>
        <p:nvSpPr>
          <p:cNvPr id="9" name="Content Placeholder 8"/>
          <p:cNvSpPr>
            <a:spLocks noGrp="1"/>
          </p:cNvSpPr>
          <p:nvPr>
            <p:ph sz="quarter" idx="12"/>
          </p:nvPr>
        </p:nvSpPr>
        <p:spPr>
          <a:xfrm>
            <a:off x="243837" y="1164067"/>
            <a:ext cx="11704320" cy="5181600"/>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userDrawn="1"/>
        </p:nvSpPr>
        <p:spPr>
          <a:xfrm>
            <a:off x="0" y="6496051"/>
            <a:ext cx="12192000" cy="361949"/>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4" name="Footer Placeholder 3"/>
          <p:cNvSpPr>
            <a:spLocks noGrp="1"/>
          </p:cNvSpPr>
          <p:nvPr>
            <p:ph type="ftr" sz="quarter" idx="11"/>
          </p:nvPr>
        </p:nvSpPr>
        <p:spPr/>
        <p:txBody>
          <a:bodyPr/>
          <a:lstStyle/>
          <a:p>
            <a:r>
              <a:rPr lang="en-US"/>
              <a:t>T-Mobile Privileged &amp; Confidential</a:t>
            </a:r>
          </a:p>
        </p:txBody>
      </p:sp>
      <p:pic>
        <p:nvPicPr>
          <p:cNvPr id="17" name="Picture 16" descr="T-Mobile Standard RO White.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0324" y="6619746"/>
            <a:ext cx="780288" cy="126797"/>
          </a:xfrm>
          <a:prstGeom prst="rect">
            <a:avLst/>
          </a:prstGeom>
        </p:spPr>
      </p:pic>
      <p:pic>
        <p:nvPicPr>
          <p:cNvPr id="10" name="Picture 9"/>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1"/>
            <a:ext cx="12192000" cy="982359"/>
          </a:xfrm>
          <a:prstGeom prst="rect">
            <a:avLst/>
          </a:prstGeom>
        </p:spPr>
      </p:pic>
      <p:sp>
        <p:nvSpPr>
          <p:cNvPr id="12" name="Title 1"/>
          <p:cNvSpPr>
            <a:spLocks noGrp="1"/>
          </p:cNvSpPr>
          <p:nvPr>
            <p:ph type="title" hasCustomPrompt="1"/>
          </p:nvPr>
        </p:nvSpPr>
        <p:spPr>
          <a:xfrm>
            <a:off x="243840" y="195073"/>
            <a:ext cx="11216640" cy="737297"/>
          </a:xfrm>
        </p:spPr>
        <p:txBody>
          <a:bodyPr>
            <a:noAutofit/>
          </a:bodyPr>
          <a:lstStyle>
            <a:lvl1pPr>
              <a:defRPr sz="4267" baseline="0">
                <a:solidFill>
                  <a:srgbClr val="E20074"/>
                </a:solidFill>
              </a:defRPr>
            </a:lvl1pPr>
          </a:lstStyle>
          <a:p>
            <a:r>
              <a:rPr lang="en-US"/>
              <a:t>Title of Slide</a:t>
            </a:r>
          </a:p>
        </p:txBody>
      </p:sp>
      <p:sp>
        <p:nvSpPr>
          <p:cNvPr id="14" name="Slide Number Placeholder 5"/>
          <p:cNvSpPr txBox="1">
            <a:spLocks/>
          </p:cNvSpPr>
          <p:nvPr userDrawn="1"/>
        </p:nvSpPr>
        <p:spPr>
          <a:xfrm>
            <a:off x="11489064" y="196585"/>
            <a:ext cx="545253" cy="284156"/>
          </a:xfrm>
          <a:prstGeom prst="rect">
            <a:avLst/>
          </a:prstGeom>
        </p:spPr>
        <p:txBody>
          <a:bodyPr vert="horz" lIns="91575" tIns="45787" rIns="91575" bIns="45787" rtlCol="0" anchor="ctr"/>
          <a:lstStyle>
            <a:defPPr>
              <a:defRPr lang="en-US"/>
            </a:defPPr>
            <a:lvl1pPr marL="0" algn="l" defTabSz="343403" rtl="0" eaLnBrk="1" latinLnBrk="0" hangingPunct="1">
              <a:defRPr sz="900" kern="1200">
                <a:solidFill>
                  <a:srgbClr val="FFFFFF"/>
                </a:solidFill>
                <a:latin typeface="Tele-GroteskHal" pitchFamily="2" charset="0"/>
                <a:ea typeface="+mn-ea"/>
                <a:cs typeface="+mn-cs"/>
              </a:defRPr>
            </a:lvl1pPr>
            <a:lvl2pPr marL="343403" algn="l" defTabSz="343403" rtl="0" eaLnBrk="1" latinLnBrk="0" hangingPunct="1">
              <a:defRPr sz="1400" kern="1200">
                <a:solidFill>
                  <a:schemeClr val="tx1"/>
                </a:solidFill>
                <a:latin typeface="+mn-lt"/>
                <a:ea typeface="+mn-ea"/>
                <a:cs typeface="+mn-cs"/>
              </a:defRPr>
            </a:lvl2pPr>
            <a:lvl3pPr marL="686806" algn="l" defTabSz="343403" rtl="0" eaLnBrk="1" latinLnBrk="0" hangingPunct="1">
              <a:defRPr sz="1400" kern="1200">
                <a:solidFill>
                  <a:schemeClr val="tx1"/>
                </a:solidFill>
                <a:latin typeface="+mn-lt"/>
                <a:ea typeface="+mn-ea"/>
                <a:cs typeface="+mn-cs"/>
              </a:defRPr>
            </a:lvl3pPr>
            <a:lvl4pPr marL="1030209" algn="l" defTabSz="343403" rtl="0" eaLnBrk="1" latinLnBrk="0" hangingPunct="1">
              <a:defRPr sz="1400" kern="1200">
                <a:solidFill>
                  <a:schemeClr val="tx1"/>
                </a:solidFill>
                <a:latin typeface="+mn-lt"/>
                <a:ea typeface="+mn-ea"/>
                <a:cs typeface="+mn-cs"/>
              </a:defRPr>
            </a:lvl4pPr>
            <a:lvl5pPr marL="1373612" algn="l" defTabSz="343403" rtl="0" eaLnBrk="1" latinLnBrk="0" hangingPunct="1">
              <a:defRPr sz="1400" kern="1200">
                <a:solidFill>
                  <a:schemeClr val="tx1"/>
                </a:solidFill>
                <a:latin typeface="+mn-lt"/>
                <a:ea typeface="+mn-ea"/>
                <a:cs typeface="+mn-cs"/>
              </a:defRPr>
            </a:lvl5pPr>
            <a:lvl6pPr marL="1717015" algn="l" defTabSz="343403" rtl="0" eaLnBrk="1" latinLnBrk="0" hangingPunct="1">
              <a:defRPr sz="1400" kern="1200">
                <a:solidFill>
                  <a:schemeClr val="tx1"/>
                </a:solidFill>
                <a:latin typeface="+mn-lt"/>
                <a:ea typeface="+mn-ea"/>
                <a:cs typeface="+mn-cs"/>
              </a:defRPr>
            </a:lvl6pPr>
            <a:lvl7pPr marL="2060418" algn="l" defTabSz="343403" rtl="0" eaLnBrk="1" latinLnBrk="0" hangingPunct="1">
              <a:defRPr sz="1400" kern="1200">
                <a:solidFill>
                  <a:schemeClr val="tx1"/>
                </a:solidFill>
                <a:latin typeface="+mn-lt"/>
                <a:ea typeface="+mn-ea"/>
                <a:cs typeface="+mn-cs"/>
              </a:defRPr>
            </a:lvl7pPr>
            <a:lvl8pPr marL="2403820" algn="l" defTabSz="343403" rtl="0" eaLnBrk="1" latinLnBrk="0" hangingPunct="1">
              <a:defRPr sz="1400" kern="1200">
                <a:solidFill>
                  <a:schemeClr val="tx1"/>
                </a:solidFill>
                <a:latin typeface="+mn-lt"/>
                <a:ea typeface="+mn-ea"/>
                <a:cs typeface="+mn-cs"/>
              </a:defRPr>
            </a:lvl8pPr>
            <a:lvl9pPr marL="2747223" algn="l" defTabSz="343403" rtl="0" eaLnBrk="1" latinLnBrk="0" hangingPunct="1">
              <a:defRPr sz="1400" kern="1200">
                <a:solidFill>
                  <a:schemeClr val="tx1"/>
                </a:solidFill>
                <a:latin typeface="+mn-lt"/>
                <a:ea typeface="+mn-ea"/>
                <a:cs typeface="+mn-cs"/>
              </a:defRPr>
            </a:lvl9pPr>
          </a:lstStyle>
          <a:p>
            <a:pPr algn="r"/>
            <a:fld id="{1AF40C39-5108-E841-85F7-F0B9C0D30E8D}" type="slidenum">
              <a:rPr lang="en-US" sz="1867" smtClean="0">
                <a:solidFill>
                  <a:schemeClr val="bg1"/>
                </a:solidFill>
                <a:latin typeface="Tele-GroteskNor" pitchFamily="2" charset="0"/>
              </a:rPr>
              <a:pPr algn="r"/>
              <a:t>‹#›</a:t>
            </a:fld>
            <a:endParaRPr lang="en-US" sz="1867">
              <a:solidFill>
                <a:schemeClr val="bg1"/>
              </a:solidFill>
              <a:latin typeface="Tele-GroteskNor" pitchFamily="2" charset="0"/>
            </a:endParaRPr>
          </a:p>
        </p:txBody>
      </p:sp>
      <p:cxnSp>
        <p:nvCxnSpPr>
          <p:cNvPr id="15" name="Straight Connector 14"/>
          <p:cNvCxnSpPr/>
          <p:nvPr userDrawn="1"/>
        </p:nvCxnSpPr>
        <p:spPr>
          <a:xfrm>
            <a:off x="11572291" y="262467"/>
            <a:ext cx="0" cy="597359"/>
          </a:xfrm>
          <a:prstGeom prst="line">
            <a:avLst/>
          </a:prstGeom>
          <a:ln w="9525">
            <a:solidFill>
              <a:schemeClr val="accent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05261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Blank">
    <p:bg>
      <p:bgPr>
        <a:solidFill>
          <a:srgbClr val="FBFBFB"/>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3610601" y="5345069"/>
            <a:ext cx="1335299" cy="1148707"/>
          </a:xfrm>
          <a:prstGeom prst="rect">
            <a:avLst/>
          </a:prstGeom>
        </p:spPr>
      </p:pic>
    </p:spTree>
    <p:extLst>
      <p:ext uri="{BB962C8B-B14F-4D97-AF65-F5344CB8AC3E}">
        <p14:creationId xmlns:p14="http://schemas.microsoft.com/office/powerpoint/2010/main" val="3332647157"/>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1_Text content, normal, dar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219200"/>
            <a:ext cx="2438400" cy="2438400"/>
          </a:xfrm>
          <a:solidFill>
            <a:schemeClr val="accent1"/>
          </a:solidFill>
        </p:spPr>
        <p:txBody>
          <a:bodyPr rIns="91440">
            <a:normAutofit/>
          </a:bodyPr>
          <a:lstStyle>
            <a:lvl1pPr>
              <a:defRPr sz="2667" baseline="0">
                <a:solidFill>
                  <a:schemeClr val="tx1"/>
                </a:solidFill>
                <a:latin typeface="+mn-lt"/>
              </a:defRPr>
            </a:lvl1pPr>
          </a:lstStyle>
          <a:p>
            <a:pPr lvl="0"/>
            <a:r>
              <a:rPr lang="en-US"/>
              <a:t>Click to edit slide content</a:t>
            </a:r>
          </a:p>
        </p:txBody>
      </p:sp>
      <p:sp>
        <p:nvSpPr>
          <p:cNvPr id="4" name="Slide Number Placeholder 3"/>
          <p:cNvSpPr>
            <a:spLocks noGrp="1"/>
          </p:cNvSpPr>
          <p:nvPr>
            <p:ph type="sldNum" sz="quarter" idx="11"/>
          </p:nvPr>
        </p:nvSpPr>
        <p:spPr/>
        <p:txBody>
          <a:bodyPr/>
          <a:lstStyle>
            <a:lvl1pPr>
              <a:defRPr>
                <a:solidFill>
                  <a:schemeClr val="tx1"/>
                </a:solidFill>
                <a:latin typeface="+mn-lt"/>
              </a:defRPr>
            </a:lvl1pPr>
          </a:lstStyle>
          <a:p>
            <a:fld id="{74A398B2-5A34-1A4A-811E-F4027282568C}" type="slidenum">
              <a:rPr lang="en-US" smtClean="0">
                <a:solidFill>
                  <a:srgbClr val="FFFFFF"/>
                </a:solidFill>
              </a:rPr>
              <a:pPr/>
              <a:t>‹#›</a:t>
            </a:fld>
            <a:endParaRPr lang="en-US">
              <a:solidFill>
                <a:srgbClr val="FFFFFF"/>
              </a:solidFill>
            </a:endParaRPr>
          </a:p>
        </p:txBody>
      </p:sp>
      <p:sp>
        <p:nvSpPr>
          <p:cNvPr id="14" name="Content Placeholder 13"/>
          <p:cNvSpPr>
            <a:spLocks noGrp="1"/>
          </p:cNvSpPr>
          <p:nvPr>
            <p:ph sz="quarter" idx="13" hasCustomPrompt="1"/>
          </p:nvPr>
        </p:nvSpPr>
        <p:spPr>
          <a:xfrm>
            <a:off x="3657600" y="1219200"/>
            <a:ext cx="8229600" cy="5054600"/>
          </a:xfrm>
          <a:prstGeom prst="rect">
            <a:avLst/>
          </a:prstGeom>
        </p:spPr>
        <p:txBody>
          <a:bodyPr vert="horz" lIns="182880" tIns="137160">
            <a:normAutofit/>
          </a:bodyPr>
          <a:lstStyle>
            <a:lvl1pPr marL="0" indent="0">
              <a:spcBef>
                <a:spcPts val="400"/>
              </a:spcBef>
              <a:buFontTx/>
              <a:buNone/>
              <a:defRPr sz="1867" baseline="0">
                <a:solidFill>
                  <a:schemeClr val="tx1"/>
                </a:solidFill>
                <a:latin typeface="+mn-lt"/>
              </a:defRPr>
            </a:lvl1pPr>
          </a:lstStyle>
          <a:p>
            <a:pPr lvl="0"/>
            <a:r>
              <a:rPr lang="en-US"/>
              <a:t>Click to edit slide content</a:t>
            </a:r>
          </a:p>
        </p:txBody>
      </p:sp>
    </p:spTree>
    <p:extLst>
      <p:ext uri="{BB962C8B-B14F-4D97-AF65-F5344CB8AC3E}">
        <p14:creationId xmlns:p14="http://schemas.microsoft.com/office/powerpoint/2010/main" val="3364472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Walk-in 1">
    <p:bg>
      <p:bgPr>
        <a:solidFill>
          <a:schemeClr val="accent2"/>
        </a:solidFill>
        <a:effectLst/>
      </p:bgPr>
    </p:bg>
    <p:spTree>
      <p:nvGrpSpPr>
        <p:cNvPr id="1" name=""/>
        <p:cNvGrpSpPr/>
        <p:nvPr/>
      </p:nvGrpSpPr>
      <p:grpSpPr>
        <a:xfrm>
          <a:off x="0" y="0"/>
          <a:ext cx="0" cy="0"/>
          <a:chOff x="0" y="0"/>
          <a:chExt cx="0" cy="0"/>
        </a:xfrm>
      </p:grpSpPr>
      <p:pic>
        <p:nvPicPr>
          <p:cNvPr id="9" name="MS logo white - EMF" descr="Microsoft logo white text version">
            <a:extLst>
              <a:ext uri="{FF2B5EF4-FFF2-40B4-BE49-F238E27FC236}">
                <a16:creationId xmlns:a16="http://schemas.microsoft.com/office/drawing/2014/main" id="{365D9BBC-438D-4AFF-99F3-AF44A0F5D5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pic>
        <p:nvPicPr>
          <p:cNvPr id="12" name="Picture 11">
            <a:extLst>
              <a:ext uri="{FF2B5EF4-FFF2-40B4-BE49-F238E27FC236}">
                <a16:creationId xmlns:a16="http://schemas.microsoft.com/office/drawing/2014/main" id="{898ED858-0E93-42A1-BF7A-C5079375661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2324780"/>
            <a:ext cx="3024372" cy="1527048"/>
          </a:xfrm>
          <a:prstGeom prst="rect">
            <a:avLst/>
          </a:prstGeom>
        </p:spPr>
      </p:pic>
      <p:pic>
        <p:nvPicPr>
          <p:cNvPr id="13" name="Picture 12">
            <a:extLst>
              <a:ext uri="{FF2B5EF4-FFF2-40B4-BE49-F238E27FC236}">
                <a16:creationId xmlns:a16="http://schemas.microsoft.com/office/drawing/2014/main" id="{8F63EC21-559E-48C8-A655-20AE8C38257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
        <p:nvSpPr>
          <p:cNvPr id="14" name="TextBox 13">
            <a:extLst>
              <a:ext uri="{FF2B5EF4-FFF2-40B4-BE49-F238E27FC236}">
                <a16:creationId xmlns:a16="http://schemas.microsoft.com/office/drawing/2014/main" id="{3B19D5AC-10A1-42A7-9D73-2134D5BDA62A}"/>
              </a:ext>
            </a:extLst>
          </p:cNvPr>
          <p:cNvSpPr txBox="1"/>
          <p:nvPr userDrawn="1"/>
        </p:nvSpPr>
        <p:spPr>
          <a:xfrm>
            <a:off x="586582" y="4218495"/>
            <a:ext cx="1851469" cy="615553"/>
          </a:xfrm>
          <a:prstGeom prst="rect">
            <a:avLst/>
          </a:prstGeom>
          <a:noFill/>
        </p:spPr>
        <p:txBody>
          <a:bodyPr wrap="none" lIns="0" tIns="0" rIns="0" bIns="0" rtlCol="0">
            <a:spAutoFit/>
          </a:bodyPr>
          <a:lstStyle/>
          <a:p>
            <a:pPr algn="l"/>
            <a:r>
              <a:rPr lang="en-US" sz="2000">
                <a:gradFill>
                  <a:gsLst>
                    <a:gs pos="80176">
                      <a:schemeClr val="tx1"/>
                    </a:gs>
                    <a:gs pos="68282">
                      <a:schemeClr val="tx1"/>
                    </a:gs>
                  </a:gsLst>
                  <a:lin ang="5400000" scaled="0"/>
                </a:gradFill>
              </a:rPr>
              <a:t>July 15–19, 2018</a:t>
            </a:r>
          </a:p>
          <a:p>
            <a:pPr algn="l"/>
            <a:r>
              <a:rPr lang="en-US" sz="2000">
                <a:gradFill>
                  <a:gsLst>
                    <a:gs pos="80176">
                      <a:schemeClr val="tx1"/>
                    </a:gs>
                    <a:gs pos="68282">
                      <a:schemeClr val="tx1"/>
                    </a:gs>
                  </a:gsLst>
                  <a:lin ang="5400000" scaled="0"/>
                </a:gradFill>
              </a:rPr>
              <a:t>Las Vegas, NV</a:t>
            </a:r>
          </a:p>
        </p:txBody>
      </p:sp>
    </p:spTree>
    <p:extLst>
      <p:ext uri="{BB962C8B-B14F-4D97-AF65-F5344CB8AC3E}">
        <p14:creationId xmlns:p14="http://schemas.microsoft.com/office/powerpoint/2010/main" val="19300473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Walk-in 2">
    <p:bg>
      <p:bgRef idx="1001">
        <a:schemeClr val="bg1"/>
      </p:bgRef>
    </p:bg>
    <p:spTree>
      <p:nvGrpSpPr>
        <p:cNvPr id="1" name=""/>
        <p:cNvGrpSpPr/>
        <p:nvPr/>
      </p:nvGrpSpPr>
      <p:grpSpPr>
        <a:xfrm>
          <a:off x="0" y="0"/>
          <a:ext cx="0" cy="0"/>
          <a:chOff x="0" y="0"/>
          <a:chExt cx="0" cy="0"/>
        </a:xfrm>
      </p:grpSpPr>
      <p:pic>
        <p:nvPicPr>
          <p:cNvPr id="10" name="MS logo gray - EMF" descr="Microsoft logo, gray text version">
            <a:extLst>
              <a:ext uri="{FF2B5EF4-FFF2-40B4-BE49-F238E27FC236}">
                <a16:creationId xmlns:a16="http://schemas.microsoft.com/office/drawing/2014/main" id="{B802B7FF-9FAE-427A-B679-4364FE2DB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9"/>
            <a:ext cx="1366440" cy="292608"/>
          </a:xfrm>
          <a:prstGeom prst="rect">
            <a:avLst/>
          </a:prstGeom>
        </p:spPr>
      </p:pic>
      <p:pic>
        <p:nvPicPr>
          <p:cNvPr id="6" name="Picture 5" descr="A person standing in front of a computer&#10;&#10;Description generated with very high confidence">
            <a:extLst>
              <a:ext uri="{FF2B5EF4-FFF2-40B4-BE49-F238E27FC236}">
                <a16:creationId xmlns:a16="http://schemas.microsoft.com/office/drawing/2014/main" id="{2854E2B2-77E0-4EBA-9EC2-E4EDF88D260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33999" y="0"/>
            <a:ext cx="6858002" cy="6858000"/>
          </a:xfrm>
          <a:prstGeom prst="rect">
            <a:avLst/>
          </a:prstGeom>
        </p:spPr>
      </p:pic>
      <p:pic>
        <p:nvPicPr>
          <p:cNvPr id="7" name="Picture 6" descr="A close up of a sign&#10;&#10;Description generated with very high confidence">
            <a:extLst>
              <a:ext uri="{FF2B5EF4-FFF2-40B4-BE49-F238E27FC236}">
                <a16:creationId xmlns:a16="http://schemas.microsoft.com/office/drawing/2014/main" id="{C5121167-6841-41D5-B2AF-321B4492A82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4201" y="2324780"/>
            <a:ext cx="3024373" cy="1527048"/>
          </a:xfrm>
          <a:prstGeom prst="rect">
            <a:avLst/>
          </a:prstGeom>
        </p:spPr>
      </p:pic>
      <p:sp>
        <p:nvSpPr>
          <p:cNvPr id="8" name="TextBox 7">
            <a:extLst>
              <a:ext uri="{FF2B5EF4-FFF2-40B4-BE49-F238E27FC236}">
                <a16:creationId xmlns:a16="http://schemas.microsoft.com/office/drawing/2014/main" id="{753EE10E-9C9E-4C8B-BA96-E2F3F9587B84}"/>
              </a:ext>
            </a:extLst>
          </p:cNvPr>
          <p:cNvSpPr txBox="1"/>
          <p:nvPr userDrawn="1"/>
        </p:nvSpPr>
        <p:spPr>
          <a:xfrm>
            <a:off x="586582" y="4219065"/>
            <a:ext cx="1851469" cy="615553"/>
          </a:xfrm>
          <a:prstGeom prst="rect">
            <a:avLst/>
          </a:prstGeom>
          <a:noFill/>
        </p:spPr>
        <p:txBody>
          <a:bodyPr wrap="none" lIns="0" tIns="0" rIns="0" bIns="0" rtlCol="0">
            <a:spAutoFit/>
          </a:bodyPr>
          <a:lstStyle/>
          <a:p>
            <a:pPr algn="l"/>
            <a:r>
              <a:rPr lang="en-US" sz="2000">
                <a:gradFill>
                  <a:gsLst>
                    <a:gs pos="90355">
                      <a:schemeClr val="accent2"/>
                    </a:gs>
                    <a:gs pos="68282">
                      <a:schemeClr val="accent2"/>
                    </a:gs>
                  </a:gsLst>
                  <a:lin ang="5400000" scaled="0"/>
                </a:gradFill>
              </a:rPr>
              <a:t>July 15–19, 2018</a:t>
            </a:r>
          </a:p>
          <a:p>
            <a:pPr algn="l"/>
            <a:r>
              <a:rPr lang="en-US" sz="2000">
                <a:gradFill>
                  <a:gsLst>
                    <a:gs pos="90355">
                      <a:schemeClr val="accent2"/>
                    </a:gs>
                    <a:gs pos="68282">
                      <a:schemeClr val="accent2"/>
                    </a:gs>
                  </a:gsLst>
                  <a:lin ang="5400000" scaled="0"/>
                </a:gradFill>
              </a:rPr>
              <a:t>Las Vegas, NV</a:t>
            </a:r>
          </a:p>
        </p:txBody>
      </p:sp>
    </p:spTree>
    <p:extLst>
      <p:ext uri="{BB962C8B-B14F-4D97-AF65-F5344CB8AC3E}">
        <p14:creationId xmlns:p14="http://schemas.microsoft.com/office/powerpoint/2010/main" val="37571657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2"/>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1"/>
            <a:ext cx="9144000" cy="307777"/>
          </a:xfrm>
          <a:noFill/>
        </p:spPr>
        <p:txBody>
          <a:bodyPr wrap="square" lIns="0" tIns="0" rIns="0" bIns="0">
            <a:spAutoFit/>
          </a:bodyPr>
          <a:lstStyle>
            <a:lvl1pPr marL="0" indent="0">
              <a:spcBef>
                <a:spcPts val="0"/>
              </a:spcBef>
              <a:buNone/>
              <a:defRPr sz="20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a:t>Speaker name or subtitle text</a:t>
            </a:r>
          </a:p>
        </p:txBody>
      </p:sp>
      <p:sp>
        <p:nvSpPr>
          <p:cNvPr id="7" name="Text Placeholder 16">
            <a:extLst>
              <a:ext uri="{FF2B5EF4-FFF2-40B4-BE49-F238E27FC236}">
                <a16:creationId xmlns:a16="http://schemas.microsoft.com/office/drawing/2014/main" id="{76BBF407-647E-4A0E-932C-4B9EBA6AC96A}"/>
              </a:ext>
            </a:extLst>
          </p:cNvPr>
          <p:cNvSpPr>
            <a:spLocks noGrp="1"/>
          </p:cNvSpPr>
          <p:nvPr>
            <p:ph type="body" sz="quarter" idx="13" hasCustomPrompt="1"/>
          </p:nvPr>
        </p:nvSpPr>
        <p:spPr>
          <a:xfrm>
            <a:off x="8408989" y="589607"/>
            <a:ext cx="3200400" cy="307804"/>
          </a:xfrm>
        </p:spPr>
        <p:txBody>
          <a:bodyPr lIns="0" tIns="0" rIns="0" bIns="0"/>
          <a:lstStyle>
            <a:lvl1pPr marL="0" indent="0" algn="r">
              <a:buNone/>
              <a:defRPr sz="2000">
                <a:latin typeface="+mn-lt"/>
              </a:defRPr>
            </a:lvl1pPr>
            <a:lvl2pPr marL="342834" indent="0">
              <a:buNone/>
              <a:defRPr sz="2000"/>
            </a:lvl2pPr>
            <a:lvl3pPr marL="571390" indent="0">
              <a:buNone/>
              <a:defRPr sz="2000"/>
            </a:lvl3pPr>
            <a:lvl4pPr marL="799946" indent="0">
              <a:buNone/>
              <a:defRPr sz="2000"/>
            </a:lvl4pPr>
            <a:lvl5pPr marL="1028502" indent="0">
              <a:buNone/>
              <a:defRPr sz="2000"/>
            </a:lvl5pPr>
          </a:lstStyle>
          <a:p>
            <a:pPr lvl="0"/>
            <a:r>
              <a:rPr lang="en-US"/>
              <a:t>Session code</a:t>
            </a:r>
          </a:p>
        </p:txBody>
      </p:sp>
      <p:pic>
        <p:nvPicPr>
          <p:cNvPr id="8" name="MS logo white - EMF" descr="Microsoft logo white text version">
            <a:extLst>
              <a:ext uri="{FF2B5EF4-FFF2-40B4-BE49-F238E27FC236}">
                <a16:creationId xmlns:a16="http://schemas.microsoft.com/office/drawing/2014/main" id="{F4DDC873-B78F-4A52-9091-6AB1225F43C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4377781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69"/>
            <a:ext cx="11018520" cy="1612768"/>
          </a:xfrm>
        </p:spPr>
        <p:txBody>
          <a:bodyPr wrap="square">
            <a:spAutoFit/>
          </a:bodyPr>
          <a:lstStyle>
            <a:lvl1pPr marL="0" indent="0">
              <a:buNone/>
              <a:defRPr/>
            </a:lvl1pPr>
            <a:lvl2pPr marL="228556" indent="0">
              <a:buNone/>
              <a:defRPr/>
            </a:lvl2pPr>
            <a:lvl3pPr marL="457112" indent="0">
              <a:buNone/>
              <a:defRPr/>
            </a:lvl3pPr>
            <a:lvl4pPr marL="685668" indent="0">
              <a:buNone/>
              <a:defRPr/>
            </a:lvl4pPr>
            <a:lvl5pPr marL="914225"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193482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584200" y="1435497"/>
            <a:ext cx="11018520" cy="16127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3005606"/>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2" y="1435100"/>
            <a:ext cx="5212080" cy="1649682"/>
          </a:xfrm>
        </p:spPr>
        <p:txBody>
          <a:bodyPr wrap="square">
            <a:spAutoFit/>
          </a:bodyPr>
          <a:lstStyle>
            <a:lvl1pPr marL="0" indent="0">
              <a:spcBef>
                <a:spcPts val="1223"/>
              </a:spcBef>
              <a:buClr>
                <a:schemeClr val="tx1"/>
              </a:buClr>
              <a:buFont typeface="Wingdings" panose="05000000000000000000" pitchFamily="2" charset="2"/>
              <a:buNone/>
              <a:defRPr sz="2800" b="0">
                <a:latin typeface="Segoe UI Semilight" panose="020B0402040204020203" pitchFamily="34" charset="0"/>
                <a:cs typeface="Segoe UI Semilight" panose="020B0402040204020203" pitchFamily="34" charset="0"/>
              </a:defRPr>
            </a:lvl1pPr>
            <a:lvl2pPr marL="255539" indent="0">
              <a:buFont typeface="Wingdings" panose="05000000000000000000" pitchFamily="2" charset="2"/>
              <a:buNone/>
              <a:defRPr sz="2000" b="0"/>
            </a:lvl2pPr>
            <a:lvl3pPr marL="450764" indent="0">
              <a:buFont typeface="Wingdings" panose="05000000000000000000" pitchFamily="2" charset="2"/>
              <a:buNone/>
              <a:tabLst/>
              <a:defRPr sz="1600" b="0"/>
            </a:lvl3pPr>
            <a:lvl4pPr marL="652337" indent="0">
              <a:buFont typeface="Wingdings" panose="05000000000000000000" pitchFamily="2" charset="2"/>
              <a:buNone/>
              <a:defRPr sz="1400" b="0"/>
            </a:lvl4pPr>
            <a:lvl5pPr marL="853911" indent="0">
              <a:buFont typeface="Wingdings" panose="05000000000000000000" pitchFamily="2" charset="2"/>
              <a:buNone/>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21757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4879440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4200"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5278796-7B84-4D67-88CD-BF78BB06D214}"/>
              </a:ext>
            </a:extLst>
          </p:cNvPr>
          <p:cNvSpPr>
            <a:spLocks noGrp="1"/>
          </p:cNvSpPr>
          <p:nvPr>
            <p:ph type="body" sz="quarter" idx="11"/>
          </p:nvPr>
        </p:nvSpPr>
        <p:spPr>
          <a:xfrm>
            <a:off x="6389914" y="1437481"/>
            <a:ext cx="5212080" cy="1649682"/>
          </a:xfrm>
        </p:spPr>
        <p:txBody>
          <a:bodyPr wrap="square">
            <a:spAutoFit/>
          </a:bodyPr>
          <a:lstStyle>
            <a:lvl1pPr marL="231730" indent="-231730">
              <a:spcBef>
                <a:spcPts val="1223"/>
              </a:spcBef>
              <a:buClr>
                <a:schemeClr val="tx1"/>
              </a:buClr>
              <a:buFont typeface="Wingdings" panose="05000000000000000000" pitchFamily="2" charset="2"/>
              <a:buChar char=""/>
              <a:defRPr sz="2800" b="0">
                <a:latin typeface="Segoe UI Semilight" panose="020B0402040204020203" pitchFamily="34" charset="0"/>
                <a:cs typeface="Segoe UI Semilight" panose="020B0402040204020203" pitchFamily="34" charset="0"/>
              </a:defRPr>
            </a:lvl1pPr>
            <a:lvl2pPr marL="426956" indent="-171417">
              <a:buFont typeface="Wingdings" panose="05000000000000000000" pitchFamily="2" charset="2"/>
              <a:buChar char=""/>
              <a:defRPr sz="2000" b="0"/>
            </a:lvl2pPr>
            <a:lvl3pPr marL="639640" indent="-188876">
              <a:buFont typeface="Wingdings" panose="05000000000000000000" pitchFamily="2" charset="2"/>
              <a:buChar char=""/>
              <a:tabLst/>
              <a:defRPr sz="1600" b="0"/>
            </a:lvl3pPr>
            <a:lvl4pPr marL="828516" indent="-176180">
              <a:buFont typeface="Wingdings" panose="05000000000000000000" pitchFamily="2" charset="2"/>
              <a:buChar char=""/>
              <a:defRPr sz="1400" b="0"/>
            </a:lvl4pPr>
            <a:lvl5pPr marL="1023741" indent="-169830">
              <a:buFont typeface="Wingdings" panose="05000000000000000000" pitchFamily="2" charset="2"/>
              <a:buChar char=""/>
              <a:tabLst/>
              <a:defRPr sz="1400"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14639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10705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0484978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with gri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465499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43837074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025651"/>
            <a:ext cx="4161981" cy="1107996"/>
          </a:xfrm>
        </p:spPr>
        <p:txBody>
          <a:bodyPr wrap="square" rIns="0" anchor="b">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Title format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2"/>
            <a:ext cx="4162425" cy="307777"/>
          </a:xfrm>
        </p:spPr>
        <p:txBody>
          <a:bodyPr/>
          <a:lstStyle>
            <a:lvl1pPr marL="0" indent="0">
              <a:buNone/>
              <a:defRPr sz="2000">
                <a:latin typeface="+mn-lt"/>
              </a:defRPr>
            </a:lvl1pPr>
            <a:lvl2pPr marL="228556" indent="0">
              <a:buNone/>
              <a:defRPr/>
            </a:lvl2pPr>
            <a:lvl3pPr marL="457112" indent="0">
              <a:buNone/>
              <a:defRPr/>
            </a:lvl3pPr>
            <a:lvl4pPr marL="661861" indent="0">
              <a:buNone/>
              <a:defRPr/>
            </a:lvl4pPr>
            <a:lvl5pPr marL="855499" indent="0">
              <a:buNone/>
              <a:defRPr/>
            </a:lvl5pPr>
          </a:lstStyle>
          <a:p>
            <a:pPr lvl="0"/>
            <a:r>
              <a:rPr lang="en-US"/>
              <a:t>Edit Master text styles</a:t>
            </a:r>
          </a:p>
        </p:txBody>
      </p:sp>
      <p:sp>
        <p:nvSpPr>
          <p:cNvPr id="5" name="Picture Placeholder">
            <a:extLst>
              <a:ext uri="{FF2B5EF4-FFF2-40B4-BE49-F238E27FC236}">
                <a16:creationId xmlns:a16="http://schemas.microsoft.com/office/drawing/2014/main" id="{6178F5D2-7CA2-4202-8FD2-95D8F7A2E98D}"/>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9044196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276">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026" y="2875002"/>
            <a:ext cx="4161981" cy="1107996"/>
          </a:xfrm>
        </p:spPr>
        <p:txBody>
          <a:bodyPr wrap="square" rIns="0" anchor="ctr" anchorCtr="0">
            <a:spAutoFit/>
          </a:bodyPr>
          <a:lstStyle>
            <a:lvl1pPr>
              <a:lnSpc>
                <a:spcPct val="100000"/>
              </a:lnSpc>
              <a:defRPr sz="3600" b="0" spc="-49"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Title  </a:t>
            </a:r>
          </a:p>
        </p:txBody>
      </p:sp>
      <p:sp>
        <p:nvSpPr>
          <p:cNvPr id="4" name="Picture Placeholder">
            <a:extLst>
              <a:ext uri="{FF2B5EF4-FFF2-40B4-BE49-F238E27FC236}">
                <a16:creationId xmlns:a16="http://schemas.microsoft.com/office/drawing/2014/main" id="{3956AAB8-C2DF-40F3-A72B-0FA6F47702E6}"/>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1505787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81637"/>
            <a:ext cx="4160520" cy="861774"/>
          </a:xfrm>
        </p:spPr>
        <p:txBody>
          <a:bodyPr wrap="square" anchor="t">
            <a:spAutoFit/>
          </a:bodyPr>
          <a:lstStyle>
            <a:lvl1pPr>
              <a:lnSpc>
                <a:spcPct val="100000"/>
              </a:lnSpc>
              <a:defRPr sz="2800" b="0" spc="0" baseline="0">
                <a:gradFill>
                  <a:gsLst>
                    <a:gs pos="1250">
                      <a:schemeClr val="tx1"/>
                    </a:gs>
                    <a:gs pos="100000">
                      <a:schemeClr val="tx1"/>
                    </a:gs>
                  </a:gsLst>
                  <a:lin ang="5400000" scaled="0"/>
                </a:gradFill>
                <a:latin typeface="+mj-lt"/>
                <a:cs typeface="Segoe UI Semilight" panose="020B0402040204020203" pitchFamily="34" charset="0"/>
              </a:defRPr>
            </a:lvl1pPr>
          </a:lstStyle>
          <a:p>
            <a:r>
              <a:rPr lang="en-US"/>
              <a:t>Square photo layout with smaller text</a:t>
            </a:r>
          </a:p>
        </p:txBody>
      </p:sp>
      <p:sp>
        <p:nvSpPr>
          <p:cNvPr id="4" name="Picture Placeholder">
            <a:extLst>
              <a:ext uri="{FF2B5EF4-FFF2-40B4-BE49-F238E27FC236}">
                <a16:creationId xmlns:a16="http://schemas.microsoft.com/office/drawing/2014/main" id="{18102CFD-D7DD-461F-B675-FAE01404E555}"/>
              </a:ext>
            </a:extLst>
          </p:cNvPr>
          <p:cNvSpPr>
            <a:spLocks noGrp="1"/>
          </p:cNvSpPr>
          <p:nvPr>
            <p:ph type="pic" sz="quarter" idx="11" hasCustomPrompt="1"/>
          </p:nvPr>
        </p:nvSpPr>
        <p:spPr bwMode="gray">
          <a:xfrm>
            <a:off x="5334001" y="0"/>
            <a:ext cx="6858000" cy="6858000"/>
          </a:xfrm>
          <a:blipFill>
            <a:blip r:embed="rId2"/>
            <a:stretch>
              <a:fillRect/>
            </a:stretch>
          </a:blipFill>
        </p:spPr>
        <p:txBody>
          <a:bodyPr lIns="0" tIns="201168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733508928"/>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3223"/>
            <a:ext cx="6126480" cy="498598"/>
          </a:xfrm>
          <a:noFill/>
        </p:spPr>
        <p:txBody>
          <a:bodyPr wrap="square" lIns="0" tIns="0" rIns="0" bIns="0" anchor="b"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7" y="3977320"/>
            <a:ext cx="612648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gradFill>
                  <a:gsLst>
                    <a:gs pos="0">
                      <a:schemeClr val="tx1"/>
                    </a:gs>
                    <a:gs pos="100000">
                      <a:schemeClr val="tx1"/>
                    </a:gs>
                  </a:gsLst>
                  <a:lin ang="5400000" scaled="0"/>
                </a:gradFill>
                <a:latin typeface="+mn-lt"/>
              </a:defRPr>
            </a:lvl1pPr>
          </a:lstStyle>
          <a:p>
            <a:pPr lvl="0"/>
            <a:r>
              <a:rPr lang="en-US"/>
              <a:t>Speaker name</a:t>
            </a:r>
          </a:p>
        </p:txBody>
      </p:sp>
      <p:pic>
        <p:nvPicPr>
          <p:cNvPr id="6" name="Picture 5">
            <a:extLst>
              <a:ext uri="{FF2B5EF4-FFF2-40B4-BE49-F238E27FC236}">
                <a16:creationId xmlns:a16="http://schemas.microsoft.com/office/drawing/2014/main" id="{08287926-E14B-4A74-B7B0-29EC3FF1DB8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7720187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6126480" cy="498598"/>
          </a:xfrm>
          <a:noFill/>
        </p:spPr>
        <p:txBody>
          <a:bodyPr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Video</a:t>
            </a:r>
          </a:p>
        </p:txBody>
      </p:sp>
      <p:pic>
        <p:nvPicPr>
          <p:cNvPr id="4" name="Picture 3">
            <a:extLst>
              <a:ext uri="{FF2B5EF4-FFF2-40B4-BE49-F238E27FC236}">
                <a16:creationId xmlns:a16="http://schemas.microsoft.com/office/drawing/2014/main" id="{00EAE04F-5FBA-4D17-AC35-7ED56AD71D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0816" b="20558"/>
          <a:stretch/>
        </p:blipFill>
        <p:spPr bwMode="invGray">
          <a:xfrm>
            <a:off x="6780914" y="1482272"/>
            <a:ext cx="5411087" cy="5375728"/>
          </a:xfrm>
          <a:prstGeom prst="rect">
            <a:avLst/>
          </a:prstGeom>
        </p:spPr>
      </p:pic>
    </p:spTree>
    <p:extLst>
      <p:ext uri="{BB962C8B-B14F-4D97-AF65-F5344CB8AC3E}">
        <p14:creationId xmlns:p14="http://schemas.microsoft.com/office/powerpoint/2010/main" val="29656502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1">
          <p15:clr>
            <a:srgbClr val="5ACBF0"/>
          </p15:clr>
        </p15:guide>
        <p15:guide id="3" orient="horz" pos="1914">
          <p15:clr>
            <a:srgbClr val="5ACBF0"/>
          </p15:clr>
        </p15:guide>
        <p15:guide id="4" orient="horz" pos="2505">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457670417"/>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Title dark">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7" y="3035808"/>
            <a:ext cx="91413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141198993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Section Title ligh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9154097" cy="498598"/>
          </a:xfrm>
          <a:noFill/>
        </p:spPr>
        <p:txBody>
          <a:bodyPr wrap="square" lIns="0" tIns="0" rIns="0" bIns="0" anchor="t" anchorCtr="0">
            <a:spAutoFit/>
          </a:bodyPr>
          <a:lstStyle>
            <a:lvl1pPr algn="l" defTabSz="932563" rtl="0" eaLnBrk="1" latinLnBrk="0" hangingPunct="1">
              <a:lnSpc>
                <a:spcPct val="90000"/>
              </a:lnSpc>
              <a:spcBef>
                <a:spcPct val="0"/>
              </a:spcBef>
              <a:buNone/>
              <a:defRPr lang="en-US" sz="3600" b="0" kern="1200" cap="none" spc="-50"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9580039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ligh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531108"/>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dark">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39392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1272">
          <p15:clr>
            <a:srgbClr val="5ACBF0"/>
          </p15:clr>
        </p15:guide>
        <p15:guide id="3"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a:t>Software code slide</a:t>
            </a:r>
          </a:p>
        </p:txBody>
      </p:sp>
      <p:sp>
        <p:nvSpPr>
          <p:cNvPr id="5" name="Text Placeholder 4">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9"/>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486"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95"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40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795"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037100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2"/>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111"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1" y="585789"/>
            <a:ext cx="1366245" cy="292608"/>
          </a:xfrm>
          <a:prstGeom prst="rect">
            <a:avLst/>
          </a:prstGeom>
        </p:spPr>
      </p:pic>
    </p:spTree>
    <p:extLst>
      <p:ext uri="{BB962C8B-B14F-4D97-AF65-F5344CB8AC3E}">
        <p14:creationId xmlns:p14="http://schemas.microsoft.com/office/powerpoint/2010/main" val="220775999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2"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16227694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itle slide whit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29544" y="3009397"/>
            <a:ext cx="9401560" cy="1813702"/>
          </a:xfrm>
          <a:noFill/>
        </p:spPr>
        <p:txBody>
          <a:bodyPr lIns="0" tIns="0" rIns="0" bIns="182880" anchor="b" anchorCtr="0"/>
          <a:lstStyle>
            <a:lvl1pPr>
              <a:defRPr sz="5293" strike="noStrike" spc="-147" baseline="0">
                <a:solidFill>
                  <a:srgbClr val="000000"/>
                </a:solidFill>
              </a:defRPr>
            </a:lvl1pPr>
          </a:lstStyle>
          <a:p>
            <a:r>
              <a:rPr lang="en-US"/>
              <a:t>Microsoft 365</a:t>
            </a:r>
            <a:br>
              <a:rPr lang="en-US"/>
            </a:br>
            <a:r>
              <a:rPr lang="en-US"/>
              <a:t>title or event name</a:t>
            </a:r>
          </a:p>
        </p:txBody>
      </p:sp>
      <p:sp>
        <p:nvSpPr>
          <p:cNvPr id="5" name="Text Placeholder 4"/>
          <p:cNvSpPr>
            <a:spLocks noGrp="1"/>
          </p:cNvSpPr>
          <p:nvPr>
            <p:ph type="body" sz="quarter" idx="12" hasCustomPrompt="1"/>
          </p:nvPr>
        </p:nvSpPr>
        <p:spPr>
          <a:xfrm>
            <a:off x="426427" y="4838790"/>
            <a:ext cx="9401560" cy="945435"/>
          </a:xfrm>
          <a:noFill/>
        </p:spPr>
        <p:txBody>
          <a:bodyPr lIns="0" tIns="0" rIns="0" bIns="0">
            <a:noAutofit/>
          </a:bodyPr>
          <a:lstStyle>
            <a:lvl1pPr marL="0" indent="0">
              <a:lnSpc>
                <a:spcPct val="100000"/>
              </a:lnSpc>
              <a:spcBef>
                <a:spcPts val="0"/>
              </a:spcBef>
              <a:buNone/>
              <a:defRPr sz="1567" spc="0" baseline="0">
                <a:solidFill>
                  <a:srgbClr val="000000"/>
                </a:solidFill>
                <a:latin typeface="+mn-lt"/>
              </a:defRPr>
            </a:lvl1pPr>
          </a:lstStyle>
          <a:p>
            <a:pPr lvl="0"/>
            <a:r>
              <a:rPr lang="en-US"/>
              <a:t>Author name</a:t>
            </a:r>
          </a:p>
          <a:p>
            <a:pPr lvl="0"/>
            <a:r>
              <a:rPr lang="en-US"/>
              <a:t>Date</a:t>
            </a:r>
          </a:p>
        </p:txBody>
      </p:sp>
      <p:pic>
        <p:nvPicPr>
          <p:cNvPr id="18" name="Picture 17">
            <a:extLst>
              <a:ext uri="{FF2B5EF4-FFF2-40B4-BE49-F238E27FC236}">
                <a16:creationId xmlns:a16="http://schemas.microsoft.com/office/drawing/2014/main" id="{9F4A718E-6F7C-414B-B5B4-AA6809C7682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8862" y="437137"/>
            <a:ext cx="1310518" cy="278087"/>
          </a:xfrm>
          <a:prstGeom prst="rect">
            <a:avLst/>
          </a:prstGeom>
        </p:spPr>
      </p:pic>
    </p:spTree>
    <p:extLst>
      <p:ext uri="{BB962C8B-B14F-4D97-AF65-F5344CB8AC3E}">
        <p14:creationId xmlns:p14="http://schemas.microsoft.com/office/powerpoint/2010/main" val="7724445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65618-A18F-427F-8EA3-8C340B47C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1AB48E-43F1-43CE-8B7F-DEBA695B0B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00B2D9-DF4A-4140-B128-A097F7CEBC3C}"/>
              </a:ext>
            </a:extLst>
          </p:cNvPr>
          <p:cNvSpPr>
            <a:spLocks noGrp="1"/>
          </p:cNvSpPr>
          <p:nvPr>
            <p:ph type="dt" sz="half" idx="10"/>
          </p:nvPr>
        </p:nvSpPr>
        <p:spPr/>
        <p:txBody>
          <a:bodyPr/>
          <a:lstStyle/>
          <a:p>
            <a:fld id="{6E39069E-AE22-4974-AEF4-E0305A575FE0}" type="datetimeFigureOut">
              <a:rPr lang="en-US" smtClean="0"/>
              <a:t>4/16/2019</a:t>
            </a:fld>
            <a:endParaRPr lang="en-US"/>
          </a:p>
        </p:txBody>
      </p:sp>
      <p:sp>
        <p:nvSpPr>
          <p:cNvPr id="5" name="Footer Placeholder 4">
            <a:extLst>
              <a:ext uri="{FF2B5EF4-FFF2-40B4-BE49-F238E27FC236}">
                <a16:creationId xmlns:a16="http://schemas.microsoft.com/office/drawing/2014/main" id="{BA612FA0-E60D-4849-AF08-CA510F5A3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D6DF5-5AB9-4F2A-AA5D-84481E3D1B49}"/>
              </a:ext>
            </a:extLst>
          </p:cNvPr>
          <p:cNvSpPr>
            <a:spLocks noGrp="1"/>
          </p:cNvSpPr>
          <p:nvPr>
            <p:ph type="sldNum" sz="quarter" idx="12"/>
          </p:nvPr>
        </p:nvSpPr>
        <p:spPr/>
        <p:txBody>
          <a:bodyPr/>
          <a:lstStyle/>
          <a:p>
            <a:fld id="{89783FA4-698F-47FD-A2D4-2AFB8530C22E}" type="slidenum">
              <a:rPr lang="en-US" smtClean="0"/>
              <a:t>‹#›</a:t>
            </a:fld>
            <a:endParaRPr lang="en-US"/>
          </a:p>
        </p:txBody>
      </p:sp>
    </p:spTree>
    <p:extLst>
      <p:ext uri="{BB962C8B-B14F-4D97-AF65-F5344CB8AC3E}">
        <p14:creationId xmlns:p14="http://schemas.microsoft.com/office/powerpoint/2010/main" val="173348738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4450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slideLayout" Target="../slideLayouts/slideLayout214.xml"/><Relationship Id="rId18" Type="http://schemas.openxmlformats.org/officeDocument/2006/relationships/slideLayout" Target="../slideLayouts/slideLayout219.xml"/><Relationship Id="rId3" Type="http://schemas.openxmlformats.org/officeDocument/2006/relationships/slideLayout" Target="../slideLayouts/slideLayout204.xml"/><Relationship Id="rId21" Type="http://schemas.openxmlformats.org/officeDocument/2006/relationships/slideLayout" Target="../slideLayouts/slideLayout222.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17" Type="http://schemas.openxmlformats.org/officeDocument/2006/relationships/slideLayout" Target="../slideLayouts/slideLayout218.xml"/><Relationship Id="rId25" Type="http://schemas.openxmlformats.org/officeDocument/2006/relationships/image" Target="../media/image60.png"/><Relationship Id="rId2" Type="http://schemas.openxmlformats.org/officeDocument/2006/relationships/slideLayout" Target="../slideLayouts/slideLayout203.xml"/><Relationship Id="rId16" Type="http://schemas.openxmlformats.org/officeDocument/2006/relationships/slideLayout" Target="../slideLayouts/slideLayout217.xml"/><Relationship Id="rId20" Type="http://schemas.openxmlformats.org/officeDocument/2006/relationships/slideLayout" Target="../slideLayouts/slideLayout221.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24" Type="http://schemas.openxmlformats.org/officeDocument/2006/relationships/image" Target="../media/image59.emf"/><Relationship Id="rId5" Type="http://schemas.openxmlformats.org/officeDocument/2006/relationships/slideLayout" Target="../slideLayouts/slideLayout206.xml"/><Relationship Id="rId15" Type="http://schemas.openxmlformats.org/officeDocument/2006/relationships/slideLayout" Target="../slideLayouts/slideLayout216.xml"/><Relationship Id="rId23" Type="http://schemas.openxmlformats.org/officeDocument/2006/relationships/theme" Target="../theme/theme10.xml"/><Relationship Id="rId10" Type="http://schemas.openxmlformats.org/officeDocument/2006/relationships/slideLayout" Target="../slideLayouts/slideLayout211.xml"/><Relationship Id="rId19" Type="http://schemas.openxmlformats.org/officeDocument/2006/relationships/slideLayout" Target="../slideLayouts/slideLayout220.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slideLayout" Target="../slideLayouts/slideLayout215.xml"/><Relationship Id="rId22" Type="http://schemas.openxmlformats.org/officeDocument/2006/relationships/slideLayout" Target="../slideLayouts/slideLayout22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18" Type="http://schemas.openxmlformats.org/officeDocument/2006/relationships/slideLayout" Target="../slideLayouts/slideLayout241.xml"/><Relationship Id="rId26" Type="http://schemas.openxmlformats.org/officeDocument/2006/relationships/slideLayout" Target="../slideLayouts/slideLayout249.xml"/><Relationship Id="rId3" Type="http://schemas.openxmlformats.org/officeDocument/2006/relationships/slideLayout" Target="../slideLayouts/slideLayout226.xml"/><Relationship Id="rId21" Type="http://schemas.openxmlformats.org/officeDocument/2006/relationships/slideLayout" Target="../slideLayouts/slideLayout244.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17" Type="http://schemas.openxmlformats.org/officeDocument/2006/relationships/slideLayout" Target="../slideLayouts/slideLayout240.xml"/><Relationship Id="rId25" Type="http://schemas.openxmlformats.org/officeDocument/2006/relationships/slideLayout" Target="../slideLayouts/slideLayout248.xml"/><Relationship Id="rId2" Type="http://schemas.openxmlformats.org/officeDocument/2006/relationships/slideLayout" Target="../slideLayouts/slideLayout225.xml"/><Relationship Id="rId16" Type="http://schemas.openxmlformats.org/officeDocument/2006/relationships/slideLayout" Target="../slideLayouts/slideLayout239.xml"/><Relationship Id="rId20" Type="http://schemas.openxmlformats.org/officeDocument/2006/relationships/slideLayout" Target="../slideLayouts/slideLayout243.xml"/><Relationship Id="rId29" Type="http://schemas.openxmlformats.org/officeDocument/2006/relationships/slideLayout" Target="../slideLayouts/slideLayout252.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24" Type="http://schemas.openxmlformats.org/officeDocument/2006/relationships/slideLayout" Target="../slideLayouts/slideLayout247.xml"/><Relationship Id="rId32" Type="http://schemas.openxmlformats.org/officeDocument/2006/relationships/image" Target="../media/image30.emf"/><Relationship Id="rId5" Type="http://schemas.openxmlformats.org/officeDocument/2006/relationships/slideLayout" Target="../slideLayouts/slideLayout228.xml"/><Relationship Id="rId15" Type="http://schemas.openxmlformats.org/officeDocument/2006/relationships/slideLayout" Target="../slideLayouts/slideLayout238.xml"/><Relationship Id="rId23" Type="http://schemas.openxmlformats.org/officeDocument/2006/relationships/slideLayout" Target="../slideLayouts/slideLayout246.xml"/><Relationship Id="rId28" Type="http://schemas.openxmlformats.org/officeDocument/2006/relationships/slideLayout" Target="../slideLayouts/slideLayout251.xml"/><Relationship Id="rId10" Type="http://schemas.openxmlformats.org/officeDocument/2006/relationships/slideLayout" Target="../slideLayouts/slideLayout233.xml"/><Relationship Id="rId19" Type="http://schemas.openxmlformats.org/officeDocument/2006/relationships/slideLayout" Target="../slideLayouts/slideLayout242.xml"/><Relationship Id="rId31" Type="http://schemas.openxmlformats.org/officeDocument/2006/relationships/theme" Target="../theme/theme11.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slideLayout" Target="../slideLayouts/slideLayout237.xml"/><Relationship Id="rId22" Type="http://schemas.openxmlformats.org/officeDocument/2006/relationships/slideLayout" Target="../slideLayouts/slideLayout245.xml"/><Relationship Id="rId27" Type="http://schemas.openxmlformats.org/officeDocument/2006/relationships/slideLayout" Target="../slideLayouts/slideLayout250.xml"/><Relationship Id="rId30" Type="http://schemas.openxmlformats.org/officeDocument/2006/relationships/slideLayout" Target="../slideLayouts/slideLayout2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slideLayout" Target="../slideLayouts/slideLayout266.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slideLayout" Target="../slideLayouts/slideLayout265.xml"/><Relationship Id="rId2" Type="http://schemas.openxmlformats.org/officeDocument/2006/relationships/slideLayout" Target="../slideLayouts/slideLayout255.xml"/><Relationship Id="rId16" Type="http://schemas.openxmlformats.org/officeDocument/2006/relationships/image" Target="../media/image72.png"/><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5" Type="http://schemas.openxmlformats.org/officeDocument/2006/relationships/theme" Target="../theme/theme12.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14" Type="http://schemas.openxmlformats.org/officeDocument/2006/relationships/slideLayout" Target="../slideLayouts/slideLayout2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slideLayout" Target="../slideLayouts/slideLayout280.xml"/><Relationship Id="rId18" Type="http://schemas.openxmlformats.org/officeDocument/2006/relationships/slideLayout" Target="../slideLayouts/slideLayout28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slideLayout" Target="../slideLayouts/slideLayout279.xml"/><Relationship Id="rId17" Type="http://schemas.openxmlformats.org/officeDocument/2006/relationships/slideLayout" Target="../slideLayouts/slideLayout284.xml"/><Relationship Id="rId2" Type="http://schemas.openxmlformats.org/officeDocument/2006/relationships/slideLayout" Target="../slideLayouts/slideLayout269.xml"/><Relationship Id="rId16" Type="http://schemas.openxmlformats.org/officeDocument/2006/relationships/slideLayout" Target="../slideLayouts/slideLayout283.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slideLayout" Target="../slideLayouts/slideLayout282.xml"/><Relationship Id="rId10" Type="http://schemas.openxmlformats.org/officeDocument/2006/relationships/slideLayout" Target="../slideLayouts/slideLayout277.xml"/><Relationship Id="rId19" Type="http://schemas.openxmlformats.org/officeDocument/2006/relationships/theme" Target="../theme/theme13.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slideLayout" Target="../slideLayouts/slideLayout28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image" Target="../media/image13.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image" Target="../media/image12.png"/><Relationship Id="rId2" Type="http://schemas.openxmlformats.org/officeDocument/2006/relationships/slideLayout" Target="../slideLayouts/slideLayout60.xml"/><Relationship Id="rId16" Type="http://schemas.openxmlformats.org/officeDocument/2006/relationships/theme" Target="../theme/theme4.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 Type="http://schemas.openxmlformats.org/officeDocument/2006/relationships/slideLayout" Target="../slideLayouts/slideLayout76.xml"/><Relationship Id="rId21" Type="http://schemas.openxmlformats.org/officeDocument/2006/relationships/slideLayout" Target="../slideLayouts/slideLayout94.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image" Target="../media/image1.emf"/><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image" Target="../media/image30.emf"/><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9" Type="http://schemas.openxmlformats.org/officeDocument/2006/relationships/slideLayout" Target="../slideLayouts/slideLayout170.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34" Type="http://schemas.openxmlformats.org/officeDocument/2006/relationships/slideLayout" Target="../slideLayouts/slideLayout165.xml"/><Relationship Id="rId42" Type="http://schemas.openxmlformats.org/officeDocument/2006/relationships/slideLayout" Target="../slideLayouts/slideLayout173.xml"/><Relationship Id="rId47" Type="http://schemas.openxmlformats.org/officeDocument/2006/relationships/slideLayout" Target="../slideLayouts/slideLayout178.xml"/><Relationship Id="rId50" Type="http://schemas.openxmlformats.org/officeDocument/2006/relationships/image" Target="../media/image30.emf"/><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33" Type="http://schemas.openxmlformats.org/officeDocument/2006/relationships/slideLayout" Target="../slideLayouts/slideLayout164.xml"/><Relationship Id="rId38" Type="http://schemas.openxmlformats.org/officeDocument/2006/relationships/slideLayout" Target="../slideLayouts/slideLayout169.xml"/><Relationship Id="rId46" Type="http://schemas.openxmlformats.org/officeDocument/2006/relationships/slideLayout" Target="../slideLayouts/slideLayout177.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slideLayout" Target="../slideLayouts/slideLayout160.xml"/><Relationship Id="rId41" Type="http://schemas.openxmlformats.org/officeDocument/2006/relationships/slideLayout" Target="../slideLayouts/slideLayout172.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32" Type="http://schemas.openxmlformats.org/officeDocument/2006/relationships/slideLayout" Target="../slideLayouts/slideLayout163.xml"/><Relationship Id="rId37" Type="http://schemas.openxmlformats.org/officeDocument/2006/relationships/slideLayout" Target="../slideLayouts/slideLayout168.xml"/><Relationship Id="rId40" Type="http://schemas.openxmlformats.org/officeDocument/2006/relationships/slideLayout" Target="../slideLayouts/slideLayout171.xml"/><Relationship Id="rId45" Type="http://schemas.openxmlformats.org/officeDocument/2006/relationships/slideLayout" Target="../slideLayouts/slideLayout176.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36" Type="http://schemas.openxmlformats.org/officeDocument/2006/relationships/slideLayout" Target="../slideLayouts/slideLayout167.xml"/><Relationship Id="rId49" Type="http://schemas.openxmlformats.org/officeDocument/2006/relationships/theme" Target="../theme/theme7.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31" Type="http://schemas.openxmlformats.org/officeDocument/2006/relationships/slideLayout" Target="../slideLayouts/slideLayout162.xml"/><Relationship Id="rId44" Type="http://schemas.openxmlformats.org/officeDocument/2006/relationships/slideLayout" Target="../slideLayouts/slideLayout175.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 Id="rId30" Type="http://schemas.openxmlformats.org/officeDocument/2006/relationships/slideLayout" Target="../slideLayouts/slideLayout161.xml"/><Relationship Id="rId35" Type="http://schemas.openxmlformats.org/officeDocument/2006/relationships/slideLayout" Target="../slideLayouts/slideLayout166.xml"/><Relationship Id="rId43" Type="http://schemas.openxmlformats.org/officeDocument/2006/relationships/slideLayout" Target="../slideLayouts/slideLayout174.xml"/><Relationship Id="rId48" Type="http://schemas.openxmlformats.org/officeDocument/2006/relationships/slideLayout" Target="../slideLayouts/slideLayout179.xml"/><Relationship Id="rId8" Type="http://schemas.openxmlformats.org/officeDocument/2006/relationships/slideLayout" Target="../slideLayouts/slideLayout13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image" Target="../media/image51.png"/><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image" Target="../media/image30.emf"/><Relationship Id="rId5" Type="http://schemas.openxmlformats.org/officeDocument/2006/relationships/slideLayout" Target="../slideLayouts/slideLayout184.xml"/><Relationship Id="rId10" Type="http://schemas.openxmlformats.org/officeDocument/2006/relationships/theme" Target="../theme/theme8.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rot="5400000">
            <a:off x="9288988"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65673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ransition>
    <p:fade/>
  </p:transition>
  <p:hf sldNum="0" hdr="0" ftr="0" dt="0"/>
  <p:txStyles>
    <p:titleStyle>
      <a:lvl1pPr algn="l" defTabSz="932742" rtl="0" eaLnBrk="1" latinLnBrk="0" hangingPunct="1">
        <a:lnSpc>
          <a:spcPct val="100000"/>
        </a:lnSpc>
        <a:spcBef>
          <a:spcPct val="0"/>
        </a:spcBef>
        <a:buNone/>
        <a:defRPr lang="en-US" sz="3600" b="1"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endParaRPr lang="en-US" dirty="0"/>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753619761"/>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 id="2147483898" r:id="rId12"/>
    <p:sldLayoutId id="2147483899" r:id="rId13"/>
    <p:sldLayoutId id="2147483900" r:id="rId14"/>
    <p:sldLayoutId id="2147483901" r:id="rId15"/>
    <p:sldLayoutId id="2147483902" r:id="rId16"/>
    <p:sldLayoutId id="2147483903" r:id="rId17"/>
    <p:sldLayoutId id="2147483904" r:id="rId18"/>
    <p:sldLayoutId id="2147483905" r:id="rId19"/>
    <p:sldLayoutId id="2147483906" r:id="rId20"/>
    <p:sldLayoutId id="2147483907" r:id="rId21"/>
    <p:sldLayoutId id="2147483908" r:id="rId22"/>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2"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2"/>
          <a:stretch>
            <a:fillRect/>
          </a:stretch>
        </p:blipFill>
        <p:spPr>
          <a:xfrm rot="5400000">
            <a:off x="9179299" y="3012080"/>
            <a:ext cx="6858623" cy="833218"/>
          </a:xfrm>
          <a:prstGeom prst="rect">
            <a:avLst/>
          </a:prstGeom>
        </p:spPr>
      </p:pic>
    </p:spTree>
    <p:extLst>
      <p:ext uri="{BB962C8B-B14F-4D97-AF65-F5344CB8AC3E}">
        <p14:creationId xmlns:p14="http://schemas.microsoft.com/office/powerpoint/2010/main" val="2283917700"/>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 id="2147483928" r:id="rId19"/>
    <p:sldLayoutId id="2147483929" r:id="rId20"/>
    <p:sldLayoutId id="2147483930" r:id="rId21"/>
    <p:sldLayoutId id="2147483931" r:id="rId22"/>
    <p:sldLayoutId id="2147483932" r:id="rId23"/>
    <p:sldLayoutId id="2147483933" r:id="rId24"/>
    <p:sldLayoutId id="2147483934" r:id="rId25"/>
    <p:sldLayoutId id="2147483935" r:id="rId26"/>
    <p:sldLayoutId id="2147483936" r:id="rId27"/>
    <p:sldLayoutId id="2147483937" r:id="rId28"/>
    <p:sldLayoutId id="2147483938" r:id="rId29"/>
    <p:sldLayoutId id="2147483939" r:id="rId30"/>
  </p:sldLayoutIdLst>
  <p:transition>
    <p:fade/>
  </p:transition>
  <p:txStyles>
    <p:titleStyle>
      <a:lvl1pPr algn="l" defTabSz="914192" rtl="0" eaLnBrk="1" latinLnBrk="0" hangingPunct="1">
        <a:lnSpc>
          <a:spcPct val="90000"/>
        </a:lnSpc>
        <a:spcBef>
          <a:spcPct val="0"/>
        </a:spcBef>
        <a:buNone/>
        <a:defRPr lang="en-US" sz="4704"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5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8" kern="1200" spc="0" baseline="0">
          <a:gradFill>
            <a:gsLst>
              <a:gs pos="1250">
                <a:schemeClr val="tx1"/>
              </a:gs>
              <a:gs pos="100000">
                <a:schemeClr val="tx1"/>
              </a:gs>
            </a:gsLst>
            <a:lin ang="5400000" scaled="0"/>
          </a:gradFill>
          <a:latin typeface="+mj-lt"/>
          <a:ea typeface="+mn-ea"/>
          <a:cs typeface="+mn-cs"/>
        </a:defRPr>
      </a:lvl1pPr>
      <a:lvl2pPr marL="448107"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161"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214"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268" marR="0" indent="-224054" algn="l" defTabSz="91419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EEF1F5"/>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599" y="914400"/>
            <a:ext cx="11723077" cy="55447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p:cNvSpPr/>
          <p:nvPr/>
        </p:nvSpPr>
        <p:spPr>
          <a:xfrm>
            <a:off x="0" y="0"/>
            <a:ext cx="12192000" cy="685800"/>
          </a:xfrm>
          <a:prstGeom prst="rect">
            <a:avLst/>
          </a:prstGeom>
          <a:solidFill>
            <a:srgbClr val="3F4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28601" y="114300"/>
            <a:ext cx="8882164" cy="457200"/>
          </a:xfrm>
          <a:prstGeom prst="rect">
            <a:avLst/>
          </a:prstGeom>
        </p:spPr>
        <p:txBody>
          <a:bodyPr vert="horz" lIns="0" tIns="45720" rIns="0" bIns="45720" rtlCol="0" anchor="ctr">
            <a:noAutofit/>
          </a:bodyPr>
          <a:lstStyle/>
          <a:p>
            <a:r>
              <a:rPr lang="en-US"/>
              <a:t>Click to edit Master title style</a:t>
            </a:r>
          </a:p>
        </p:txBody>
      </p:sp>
      <p:sp>
        <p:nvSpPr>
          <p:cNvPr id="4" name="Rectangle 3"/>
          <p:cNvSpPr/>
          <p:nvPr/>
        </p:nvSpPr>
        <p:spPr>
          <a:xfrm>
            <a:off x="0" y="0"/>
            <a:ext cx="49160" cy="685800"/>
          </a:xfrm>
          <a:prstGeom prst="rect">
            <a:avLst/>
          </a:prstGeom>
          <a:solidFill>
            <a:srgbClr val="A5A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506200" y="0"/>
            <a:ext cx="685800" cy="685800"/>
          </a:xfrm>
          <a:prstGeom prst="rect">
            <a:avLst/>
          </a:prstGeom>
        </p:spPr>
      </p:pic>
    </p:spTree>
    <p:extLst>
      <p:ext uri="{BB962C8B-B14F-4D97-AF65-F5344CB8AC3E}">
        <p14:creationId xmlns:p14="http://schemas.microsoft.com/office/powerpoint/2010/main" val="1472559398"/>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 id="2147483952" r:id="rId12"/>
    <p:sldLayoutId id="2147483953" r:id="rId13"/>
    <p:sldLayoutId id="2147483954" r:id="rId14"/>
  </p:sldLayoutIdLst>
  <p:txStyles>
    <p:titleStyle>
      <a:lvl1pPr algn="l" defTabSz="914400" rtl="0" eaLnBrk="1" latinLnBrk="0" hangingPunct="1">
        <a:lnSpc>
          <a:spcPct val="90000"/>
        </a:lnSpc>
        <a:spcBef>
          <a:spcPct val="0"/>
        </a:spcBef>
        <a:buNone/>
        <a:defRPr sz="2400" kern="1200">
          <a:solidFill>
            <a:schemeClr val="bg2">
              <a:lumMod val="20000"/>
              <a:lumOff val="8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3269A5-209C-4502-9C6D-7AA77A9AA8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1C2804-5303-4DAE-90F0-78CB7D13E8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BFFC0-597C-400E-8DFA-8EBA0D71E8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D49954-75FE-4B13-988C-8AD3B9F4EDF3}" type="datetimeFigureOut">
              <a:rPr lang="en-US" smtClean="0"/>
              <a:t>4/17/2019</a:t>
            </a:fld>
            <a:endParaRPr lang="en-US"/>
          </a:p>
        </p:txBody>
      </p:sp>
      <p:sp>
        <p:nvSpPr>
          <p:cNvPr id="5" name="Footer Placeholder 4">
            <a:extLst>
              <a:ext uri="{FF2B5EF4-FFF2-40B4-BE49-F238E27FC236}">
                <a16:creationId xmlns:a16="http://schemas.microsoft.com/office/drawing/2014/main" id="{E1927AB6-E1B2-4D9B-B3A9-BFE598D10B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BE073-F038-45A4-989E-683E94930E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3489C5-4DED-4D5A-B35C-0D678A3FD2A6}" type="slidenum">
              <a:rPr lang="en-US" smtClean="0"/>
              <a:t>‹#›</a:t>
            </a:fld>
            <a:endParaRPr lang="en-US"/>
          </a:p>
        </p:txBody>
      </p:sp>
    </p:spTree>
    <p:extLst>
      <p:ext uri="{BB962C8B-B14F-4D97-AF65-F5344CB8AC3E}">
        <p14:creationId xmlns:p14="http://schemas.microsoft.com/office/powerpoint/2010/main" val="692291490"/>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965" r:id="rId10"/>
    <p:sldLayoutId id="2147483966" r:id="rId11"/>
    <p:sldLayoutId id="2147483967" r:id="rId12"/>
    <p:sldLayoutId id="2147483968" r:id="rId13"/>
    <p:sldLayoutId id="2147483969" r:id="rId14"/>
    <p:sldLayoutId id="2147483970" r:id="rId15"/>
    <p:sldLayoutId id="2147483971" r:id="rId16"/>
    <p:sldLayoutId id="2147483972" r:id="rId17"/>
    <p:sldLayoutId id="2147483973"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238523794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 id="2147483708" r:id="rId28"/>
  </p:sldLayoutIdLst>
  <p:transition>
    <p:fade/>
  </p:transition>
  <p:hf sldNum="0" hdr="0" ftr="0" dt="0"/>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7E65F5-AE12-4D17-9D0A-2F89FC42DF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6A396E-C1A7-4D4D-AA28-B7287D6DF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1487B8-79DA-4B9E-B82B-BAA4B092912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9FBA4-4C62-4938-80F5-473D1AACECE7}" type="datetimeFigureOut">
              <a:rPr lang="en-US" smtClean="0"/>
              <a:t>4/16/2019</a:t>
            </a:fld>
            <a:endParaRPr lang="en-US"/>
          </a:p>
        </p:txBody>
      </p:sp>
      <p:sp>
        <p:nvSpPr>
          <p:cNvPr id="5" name="Footer Placeholder 4">
            <a:extLst>
              <a:ext uri="{FF2B5EF4-FFF2-40B4-BE49-F238E27FC236}">
                <a16:creationId xmlns:a16="http://schemas.microsoft.com/office/drawing/2014/main" id="{DF74E17D-1E7C-4CA1-AE3A-8A30D7084F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A9962F-2051-4DDD-9FA4-CE7F8BCCCB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A8D756-2BAC-4170-AD8E-1D45E6638C51}" type="slidenum">
              <a:rPr lang="en-US" smtClean="0"/>
              <a:t>‹#›</a:t>
            </a:fld>
            <a:endParaRPr lang="en-US"/>
          </a:p>
        </p:txBody>
      </p:sp>
    </p:spTree>
    <p:extLst>
      <p:ext uri="{BB962C8B-B14F-4D97-AF65-F5344CB8AC3E}">
        <p14:creationId xmlns:p14="http://schemas.microsoft.com/office/powerpoint/2010/main" val="326925782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839" y="200337"/>
            <a:ext cx="11766772" cy="737297"/>
          </a:xfrm>
          <a:prstGeom prst="rect">
            <a:avLst/>
          </a:prstGeom>
        </p:spPr>
        <p:txBody>
          <a:bodyPr vert="horz" lIns="68681" tIns="34340" rIns="68681" bIns="34340" rtlCol="0" anchor="ctr">
            <a:normAutofit/>
          </a:bodyPr>
          <a:lstStyle/>
          <a:p>
            <a:r>
              <a:rPr lang="en-US"/>
              <a:t>Title of Slide</a:t>
            </a:r>
          </a:p>
        </p:txBody>
      </p:sp>
      <p:sp>
        <p:nvSpPr>
          <p:cNvPr id="3" name="Text Placeholder 2"/>
          <p:cNvSpPr>
            <a:spLocks noGrp="1"/>
          </p:cNvSpPr>
          <p:nvPr>
            <p:ph type="body" idx="1"/>
          </p:nvPr>
        </p:nvSpPr>
        <p:spPr>
          <a:xfrm>
            <a:off x="243840" y="1168100"/>
            <a:ext cx="11766771" cy="5178272"/>
          </a:xfrm>
          <a:prstGeom prst="rect">
            <a:avLst/>
          </a:prstGeom>
        </p:spPr>
        <p:txBody>
          <a:bodyPr vert="horz" lIns="68681" tIns="34340" rIns="68681" bIns="34340" rtlCol="0">
            <a:normAutofit/>
          </a:bodyPr>
          <a:lstStyle/>
          <a:p>
            <a:pPr lvl="0"/>
            <a:r>
              <a:rPr lang="en-US"/>
              <a:t>Click to edit Master text styles</a:t>
            </a:r>
          </a:p>
          <a:p>
            <a:pPr lvl="1"/>
            <a:r>
              <a:rPr lang="en-US"/>
              <a:t>Second level</a:t>
            </a:r>
          </a:p>
          <a:p>
            <a:pPr lvl="2"/>
            <a:r>
              <a:rPr lang="en-US"/>
              <a:t>Third level</a:t>
            </a:r>
          </a:p>
          <a:p>
            <a:pPr lvl="3"/>
            <a:r>
              <a:rPr lang="en-US"/>
              <a:t>Forth level</a:t>
            </a:r>
          </a:p>
        </p:txBody>
      </p:sp>
      <p:sp>
        <p:nvSpPr>
          <p:cNvPr id="5" name="Footer Placeholder 4"/>
          <p:cNvSpPr>
            <a:spLocks noGrp="1"/>
          </p:cNvSpPr>
          <p:nvPr>
            <p:ph type="ftr" sz="quarter" idx="3"/>
          </p:nvPr>
        </p:nvSpPr>
        <p:spPr>
          <a:xfrm>
            <a:off x="4165600" y="6584881"/>
            <a:ext cx="3860800" cy="202143"/>
          </a:xfrm>
          <a:prstGeom prst="rect">
            <a:avLst/>
          </a:prstGeom>
        </p:spPr>
        <p:txBody>
          <a:bodyPr vert="horz" lIns="68681" tIns="34340" rIns="68681" bIns="34340" rtlCol="0" anchor="ctr"/>
          <a:lstStyle>
            <a:lvl1pPr algn="ctr">
              <a:defRPr sz="1200" b="0" i="0">
                <a:solidFill>
                  <a:schemeClr val="bg1"/>
                </a:solidFill>
                <a:latin typeface="Tele-GroteskHal" pitchFamily="2" charset="0"/>
                <a:cs typeface="Tele-GroteskHal" pitchFamily="2" charset="0"/>
              </a:defRPr>
            </a:lvl1pPr>
          </a:lstStyle>
          <a:p>
            <a:r>
              <a:rPr lang="en-US"/>
              <a:t>T-Mobile Confidential</a:t>
            </a:r>
          </a:p>
        </p:txBody>
      </p:sp>
      <p:pic>
        <p:nvPicPr>
          <p:cNvPr id="7" name="Picture 6" descr="T-Mobile Standard RO Whit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1306524" y="6630631"/>
            <a:ext cx="780288" cy="126797"/>
          </a:xfrm>
          <a:prstGeom prst="rect">
            <a:avLst/>
          </a:prstGeom>
        </p:spPr>
      </p:pic>
    </p:spTree>
    <p:extLst>
      <p:ext uri="{BB962C8B-B14F-4D97-AF65-F5344CB8AC3E}">
        <p14:creationId xmlns:p14="http://schemas.microsoft.com/office/powerpoint/2010/main" val="21077531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Lst>
  <p:hf sldNum="0" hdr="0" dt="0"/>
  <p:txStyles>
    <p:titleStyle>
      <a:lvl1pPr algn="l" defTabSz="457859" rtl="0" eaLnBrk="1" latinLnBrk="0" hangingPunct="1">
        <a:spcBef>
          <a:spcPct val="0"/>
        </a:spcBef>
        <a:buNone/>
        <a:defRPr sz="4267" b="0" i="0" kern="1200">
          <a:solidFill>
            <a:schemeClr val="tx1">
              <a:lumMod val="75000"/>
              <a:lumOff val="25000"/>
            </a:schemeClr>
          </a:solidFill>
          <a:latin typeface="Tele-GroteskUlt" pitchFamily="2" charset="0"/>
          <a:ea typeface="+mj-ea"/>
          <a:cs typeface="Tele-GroteskUlt" pitchFamily="2" charset="0"/>
        </a:defRPr>
      </a:lvl1pPr>
    </p:titleStyle>
    <p:bodyStyle>
      <a:lvl1pPr marL="343394" indent="-343394" algn="l" defTabSz="457859" rtl="0" eaLnBrk="1" latinLnBrk="0" hangingPunct="1">
        <a:spcBef>
          <a:spcPct val="20000"/>
        </a:spcBef>
        <a:buClr>
          <a:schemeClr val="accent1"/>
        </a:buClr>
        <a:buFont typeface="Wingdings" panose="05000000000000000000" pitchFamily="2" charset="2"/>
        <a:buChar char="§"/>
        <a:defRPr sz="3200" b="0" i="0" kern="1200">
          <a:solidFill>
            <a:schemeClr val="tx1">
              <a:lumMod val="85000"/>
              <a:lumOff val="15000"/>
            </a:schemeClr>
          </a:solidFill>
          <a:latin typeface="+mj-lt"/>
          <a:ea typeface="+mn-ea"/>
          <a:cs typeface="Arial" pitchFamily="34" charset="0"/>
        </a:defRPr>
      </a:lvl1pPr>
      <a:lvl2pPr marL="744021" indent="-286162" algn="l" defTabSz="457859" rtl="0" eaLnBrk="1" latinLnBrk="0" hangingPunct="1">
        <a:spcBef>
          <a:spcPct val="20000"/>
        </a:spcBef>
        <a:buClr>
          <a:schemeClr val="accent1"/>
        </a:buClr>
        <a:buFont typeface="Wingdings" panose="05000000000000000000" pitchFamily="2" charset="2"/>
        <a:buChar char="§"/>
        <a:defRPr sz="2400" b="0" i="0" kern="1200">
          <a:solidFill>
            <a:schemeClr val="tx1">
              <a:lumMod val="85000"/>
              <a:lumOff val="15000"/>
            </a:schemeClr>
          </a:solidFill>
          <a:latin typeface="+mn-lt"/>
          <a:ea typeface="+mn-ea"/>
          <a:cs typeface="Arial" pitchFamily="34" charset="0"/>
        </a:defRPr>
      </a:lvl2pPr>
      <a:lvl3pPr marL="1144647" indent="-228929" algn="l" defTabSz="457859" rtl="0" eaLnBrk="1" latinLnBrk="0" hangingPunct="1">
        <a:spcBef>
          <a:spcPct val="20000"/>
        </a:spcBef>
        <a:buClr>
          <a:schemeClr val="accent1"/>
        </a:buClr>
        <a:buFont typeface="Wingdings" panose="05000000000000000000" pitchFamily="2" charset="2"/>
        <a:buChar char="§"/>
        <a:defRPr sz="2000" b="0" i="0" kern="1200">
          <a:solidFill>
            <a:schemeClr val="tx1">
              <a:lumMod val="85000"/>
              <a:lumOff val="15000"/>
            </a:schemeClr>
          </a:solidFill>
          <a:latin typeface="+mn-lt"/>
          <a:ea typeface="+mn-ea"/>
          <a:cs typeface="Arial" pitchFamily="34" charset="0"/>
        </a:defRPr>
      </a:lvl3pPr>
      <a:lvl4pPr marL="1602507"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85000"/>
              <a:lumOff val="15000"/>
            </a:schemeClr>
          </a:solidFill>
          <a:latin typeface="+mn-lt"/>
          <a:ea typeface="+mn-ea"/>
          <a:cs typeface="Arial" pitchFamily="34" charset="0"/>
        </a:defRPr>
      </a:lvl4pPr>
      <a:lvl5pPr marL="2060366" indent="-228929" algn="l" defTabSz="457859" rtl="0" eaLnBrk="1" latinLnBrk="0" hangingPunct="1">
        <a:spcBef>
          <a:spcPct val="20000"/>
        </a:spcBef>
        <a:buClr>
          <a:schemeClr val="accent1"/>
        </a:buClr>
        <a:buFont typeface="Wingdings" panose="05000000000000000000" pitchFamily="2" charset="2"/>
        <a:buChar char="§"/>
        <a:defRPr sz="1600" b="0" i="0" kern="1200">
          <a:solidFill>
            <a:schemeClr val="tx1">
              <a:lumMod val="75000"/>
              <a:lumOff val="25000"/>
            </a:schemeClr>
          </a:solidFill>
          <a:latin typeface="+mn-lt"/>
          <a:ea typeface="+mn-ea"/>
          <a:cs typeface="Arial" pitchFamily="34" charset="0"/>
        </a:defRPr>
      </a:lvl5pPr>
      <a:lvl6pPr marL="2518225" indent="-228929" algn="l" defTabSz="457859" rtl="0" eaLnBrk="1" latinLnBrk="0" hangingPunct="1">
        <a:spcBef>
          <a:spcPct val="20000"/>
        </a:spcBef>
        <a:buFont typeface="Arial"/>
        <a:buChar char="•"/>
        <a:defRPr sz="2000" kern="1200">
          <a:solidFill>
            <a:schemeClr val="tx1"/>
          </a:solidFill>
          <a:latin typeface="+mn-lt"/>
          <a:ea typeface="+mn-ea"/>
          <a:cs typeface="+mn-cs"/>
        </a:defRPr>
      </a:lvl6pPr>
      <a:lvl7pPr marL="2976084" indent="-228929" algn="l" defTabSz="457859" rtl="0" eaLnBrk="1" latinLnBrk="0" hangingPunct="1">
        <a:spcBef>
          <a:spcPct val="20000"/>
        </a:spcBef>
        <a:buFont typeface="Arial"/>
        <a:buChar char="•"/>
        <a:defRPr sz="2000" kern="1200">
          <a:solidFill>
            <a:schemeClr val="tx1"/>
          </a:solidFill>
          <a:latin typeface="+mn-lt"/>
          <a:ea typeface="+mn-ea"/>
          <a:cs typeface="+mn-cs"/>
        </a:defRPr>
      </a:lvl7pPr>
      <a:lvl8pPr marL="3433943" indent="-228929" algn="l" defTabSz="457859" rtl="0" eaLnBrk="1" latinLnBrk="0" hangingPunct="1">
        <a:spcBef>
          <a:spcPct val="20000"/>
        </a:spcBef>
        <a:buFont typeface="Arial"/>
        <a:buChar char="•"/>
        <a:defRPr sz="2000" kern="1200">
          <a:solidFill>
            <a:schemeClr val="tx1"/>
          </a:solidFill>
          <a:latin typeface="+mn-lt"/>
          <a:ea typeface="+mn-ea"/>
          <a:cs typeface="+mn-cs"/>
        </a:defRPr>
      </a:lvl8pPr>
      <a:lvl9pPr marL="3891803" indent="-228929" algn="l" defTabSz="4578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859" rtl="0" eaLnBrk="1" latinLnBrk="0" hangingPunct="1">
        <a:defRPr sz="1867" kern="1200">
          <a:solidFill>
            <a:schemeClr val="tx1"/>
          </a:solidFill>
          <a:latin typeface="+mn-lt"/>
          <a:ea typeface="+mn-ea"/>
          <a:cs typeface="+mn-cs"/>
        </a:defRPr>
      </a:lvl1pPr>
      <a:lvl2pPr marL="457859" algn="l" defTabSz="457859" rtl="0" eaLnBrk="1" latinLnBrk="0" hangingPunct="1">
        <a:defRPr sz="1867" kern="1200">
          <a:solidFill>
            <a:schemeClr val="tx1"/>
          </a:solidFill>
          <a:latin typeface="+mn-lt"/>
          <a:ea typeface="+mn-ea"/>
          <a:cs typeface="+mn-cs"/>
        </a:defRPr>
      </a:lvl2pPr>
      <a:lvl3pPr marL="915718" algn="l" defTabSz="457859" rtl="0" eaLnBrk="1" latinLnBrk="0" hangingPunct="1">
        <a:defRPr sz="1867" kern="1200">
          <a:solidFill>
            <a:schemeClr val="tx1"/>
          </a:solidFill>
          <a:latin typeface="+mn-lt"/>
          <a:ea typeface="+mn-ea"/>
          <a:cs typeface="+mn-cs"/>
        </a:defRPr>
      </a:lvl3pPr>
      <a:lvl4pPr marL="1373578" algn="l" defTabSz="457859" rtl="0" eaLnBrk="1" latinLnBrk="0" hangingPunct="1">
        <a:defRPr sz="1867" kern="1200">
          <a:solidFill>
            <a:schemeClr val="tx1"/>
          </a:solidFill>
          <a:latin typeface="+mn-lt"/>
          <a:ea typeface="+mn-ea"/>
          <a:cs typeface="+mn-cs"/>
        </a:defRPr>
      </a:lvl4pPr>
      <a:lvl5pPr marL="1831437" algn="l" defTabSz="457859" rtl="0" eaLnBrk="1" latinLnBrk="0" hangingPunct="1">
        <a:defRPr sz="1867" kern="1200">
          <a:solidFill>
            <a:schemeClr val="tx1"/>
          </a:solidFill>
          <a:latin typeface="+mn-lt"/>
          <a:ea typeface="+mn-ea"/>
          <a:cs typeface="+mn-cs"/>
        </a:defRPr>
      </a:lvl5pPr>
      <a:lvl6pPr marL="2289296" algn="l" defTabSz="457859" rtl="0" eaLnBrk="1" latinLnBrk="0" hangingPunct="1">
        <a:defRPr sz="1867" kern="1200">
          <a:solidFill>
            <a:schemeClr val="tx1"/>
          </a:solidFill>
          <a:latin typeface="+mn-lt"/>
          <a:ea typeface="+mn-ea"/>
          <a:cs typeface="+mn-cs"/>
        </a:defRPr>
      </a:lvl6pPr>
      <a:lvl7pPr marL="2747155" algn="l" defTabSz="457859" rtl="0" eaLnBrk="1" latinLnBrk="0" hangingPunct="1">
        <a:defRPr sz="1867" kern="1200">
          <a:solidFill>
            <a:schemeClr val="tx1"/>
          </a:solidFill>
          <a:latin typeface="+mn-lt"/>
          <a:ea typeface="+mn-ea"/>
          <a:cs typeface="+mn-cs"/>
        </a:defRPr>
      </a:lvl7pPr>
      <a:lvl8pPr marL="3205013" algn="l" defTabSz="457859" rtl="0" eaLnBrk="1" latinLnBrk="0" hangingPunct="1">
        <a:defRPr sz="1867" kern="1200">
          <a:solidFill>
            <a:schemeClr val="tx1"/>
          </a:solidFill>
          <a:latin typeface="+mn-lt"/>
          <a:ea typeface="+mn-ea"/>
          <a:cs typeface="+mn-cs"/>
        </a:defRPr>
      </a:lvl8pPr>
      <a:lvl9pPr marL="3662872" algn="l" defTabSz="457859" rtl="0" eaLnBrk="1" latinLnBrk="0" hangingPunct="1">
        <a:defRPr sz="1867"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4"/>
            <a:ext cx="11018520" cy="1612749"/>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rot="5400000">
            <a:off x="9288989" y="2942644"/>
            <a:ext cx="6858000" cy="972712"/>
          </a:xfrm>
          <a:prstGeom prst="rect">
            <a:avLst/>
          </a:prstGeom>
        </p:spPr>
      </p:pic>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1"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9141767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80" r:id="rId28"/>
    <p:sldLayoutId id="2147483781" r:id="rId29"/>
  </p:sldLayoutIdLst>
  <p:transition>
    <p:fade/>
  </p:transition>
  <p:hf sldNum="0" hdr="0" ftr="0" dt="0"/>
  <p:txStyles>
    <p:titleStyle>
      <a:lvl1pPr algn="l" defTabSz="932563" rtl="0" eaLnBrk="1" latinLnBrk="0" hangingPunct="1">
        <a:lnSpc>
          <a:spcPct val="100000"/>
        </a:lnSpc>
        <a:spcBef>
          <a:spcPct val="0"/>
        </a:spcBef>
        <a:buNone/>
        <a:defRPr lang="en-US" sz="3600" b="0" kern="1200" cap="none" spc="-5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556"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112" marR="0" indent="-22855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099" marR="0" indent="-199986"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801" marR="0" indent="-180940"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741" marR="0" indent="-168243" algn="l" defTabSz="932563"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4547"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0830"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111"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394" indent="-233141" algn="l" defTabSz="9325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563" rtl="0" eaLnBrk="1" latinLnBrk="0" hangingPunct="1">
        <a:defRPr sz="1800" kern="1200">
          <a:solidFill>
            <a:schemeClr val="tx1"/>
          </a:solidFill>
          <a:latin typeface="+mn-lt"/>
          <a:ea typeface="+mn-ea"/>
          <a:cs typeface="+mn-cs"/>
        </a:defRPr>
      </a:lvl1pPr>
      <a:lvl2pPr marL="466282" algn="l" defTabSz="932563" rtl="0" eaLnBrk="1" latinLnBrk="0" hangingPunct="1">
        <a:defRPr sz="1800" kern="1200">
          <a:solidFill>
            <a:schemeClr val="tx1"/>
          </a:solidFill>
          <a:latin typeface="+mn-lt"/>
          <a:ea typeface="+mn-ea"/>
          <a:cs typeface="+mn-cs"/>
        </a:defRPr>
      </a:lvl2pPr>
      <a:lvl3pPr marL="932563" algn="l" defTabSz="932563" rtl="0" eaLnBrk="1" latinLnBrk="0" hangingPunct="1">
        <a:defRPr sz="1800" kern="1200">
          <a:solidFill>
            <a:schemeClr val="tx1"/>
          </a:solidFill>
          <a:latin typeface="+mn-lt"/>
          <a:ea typeface="+mn-ea"/>
          <a:cs typeface="+mn-cs"/>
        </a:defRPr>
      </a:lvl3pPr>
      <a:lvl4pPr marL="1398844" algn="l" defTabSz="932563" rtl="0" eaLnBrk="1" latinLnBrk="0" hangingPunct="1">
        <a:defRPr sz="1800" kern="1200">
          <a:solidFill>
            <a:schemeClr val="tx1"/>
          </a:solidFill>
          <a:latin typeface="+mn-lt"/>
          <a:ea typeface="+mn-ea"/>
          <a:cs typeface="+mn-cs"/>
        </a:defRPr>
      </a:lvl4pPr>
      <a:lvl5pPr marL="1865126" algn="l" defTabSz="932563" rtl="0" eaLnBrk="1" latinLnBrk="0" hangingPunct="1">
        <a:defRPr sz="1800" kern="1200">
          <a:solidFill>
            <a:schemeClr val="tx1"/>
          </a:solidFill>
          <a:latin typeface="+mn-lt"/>
          <a:ea typeface="+mn-ea"/>
          <a:cs typeface="+mn-cs"/>
        </a:defRPr>
      </a:lvl5pPr>
      <a:lvl6pPr marL="2331408" algn="l" defTabSz="932563" rtl="0" eaLnBrk="1" latinLnBrk="0" hangingPunct="1">
        <a:defRPr sz="1800" kern="1200">
          <a:solidFill>
            <a:schemeClr val="tx1"/>
          </a:solidFill>
          <a:latin typeface="+mn-lt"/>
          <a:ea typeface="+mn-ea"/>
          <a:cs typeface="+mn-cs"/>
        </a:defRPr>
      </a:lvl6pPr>
      <a:lvl7pPr marL="2797689" algn="l" defTabSz="932563" rtl="0" eaLnBrk="1" latinLnBrk="0" hangingPunct="1">
        <a:defRPr sz="1800" kern="1200">
          <a:solidFill>
            <a:schemeClr val="tx1"/>
          </a:solidFill>
          <a:latin typeface="+mn-lt"/>
          <a:ea typeface="+mn-ea"/>
          <a:cs typeface="+mn-cs"/>
        </a:defRPr>
      </a:lvl7pPr>
      <a:lvl8pPr marL="3263970" algn="l" defTabSz="932563" rtl="0" eaLnBrk="1" latinLnBrk="0" hangingPunct="1">
        <a:defRPr sz="1800" kern="1200">
          <a:solidFill>
            <a:schemeClr val="tx1"/>
          </a:solidFill>
          <a:latin typeface="+mn-lt"/>
          <a:ea typeface="+mn-ea"/>
          <a:cs typeface="+mn-cs"/>
        </a:defRPr>
      </a:lvl8pPr>
      <a:lvl9pPr marL="3730252" algn="l" defTabSz="9325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8"/>
            <a:ext cx="11653521" cy="2263268"/>
          </a:xfrm>
          <a:prstGeom prst="rect">
            <a:avLst/>
          </a:prstGeom>
        </p:spPr>
        <p:txBody>
          <a:bodyPr vert="horz" wrap="square" lIns="146304" tIns="91440" rIns="146304" bIns="9144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31"/>
          <a:stretch>
            <a:fillRect/>
          </a:stretch>
        </p:blipFill>
        <p:spPr>
          <a:xfrm rot="5400000">
            <a:off x="9179298" y="3012080"/>
            <a:ext cx="6858623" cy="833218"/>
          </a:xfrm>
          <a:prstGeom prst="rect">
            <a:avLst/>
          </a:prstGeom>
        </p:spPr>
      </p:pic>
    </p:spTree>
    <p:extLst>
      <p:ext uri="{BB962C8B-B14F-4D97-AF65-F5344CB8AC3E}">
        <p14:creationId xmlns:p14="http://schemas.microsoft.com/office/powerpoint/2010/main" val="45600220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 id="2147483800" r:id="rId18"/>
    <p:sldLayoutId id="2147483801" r:id="rId19"/>
    <p:sldLayoutId id="2147483802" r:id="rId20"/>
    <p:sldLayoutId id="2147483803" r:id="rId21"/>
    <p:sldLayoutId id="2147483804" r:id="rId22"/>
    <p:sldLayoutId id="2147483805" r:id="rId23"/>
    <p:sldLayoutId id="2147483806" r:id="rId24"/>
    <p:sldLayoutId id="2147483807" r:id="rId25"/>
    <p:sldLayoutId id="2147483808" r:id="rId26"/>
    <p:sldLayoutId id="2147483810" r:id="rId27"/>
    <p:sldLayoutId id="2147483811" r:id="rId28"/>
    <p:sldLayoutId id="2147483812" r:id="rId29"/>
  </p:sldLayoutIdLst>
  <p:transition>
    <p:fade/>
  </p:transition>
  <p:txStyles>
    <p:titleStyle>
      <a:lvl1pPr algn="l" defTabSz="914367" rtl="0" eaLnBrk="1" latinLnBrk="0" hangingPunct="1">
        <a:lnSpc>
          <a:spcPct val="90000"/>
        </a:lnSpc>
        <a:spcBef>
          <a:spcPct val="0"/>
        </a:spcBef>
        <a:buNone/>
        <a:defRPr lang="en-US" sz="4705" b="0" kern="1200" cap="none" spc="-147"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4097"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529" kern="1200" spc="0" baseline="0">
          <a:gradFill>
            <a:gsLst>
              <a:gs pos="1250">
                <a:schemeClr val="tx1"/>
              </a:gs>
              <a:gs pos="100000">
                <a:schemeClr val="tx1"/>
              </a:gs>
            </a:gsLst>
            <a:lin ang="5400000" scaled="0"/>
          </a:gradFill>
          <a:latin typeface="+mj-lt"/>
          <a:ea typeface="+mn-ea"/>
          <a:cs typeface="+mn-cs"/>
        </a:defRPr>
      </a:lvl1pPr>
      <a:lvl2pPr marL="44819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745" kern="1200" spc="0" baseline="0">
          <a:gradFill>
            <a:gsLst>
              <a:gs pos="1250">
                <a:schemeClr val="tx1"/>
              </a:gs>
              <a:gs pos="100000">
                <a:schemeClr val="tx1"/>
              </a:gs>
            </a:gsLst>
            <a:lin ang="5400000" scaled="0"/>
          </a:gradFill>
          <a:latin typeface="+mn-lt"/>
          <a:ea typeface="+mn-ea"/>
          <a:cs typeface="+mn-cs"/>
        </a:defRPr>
      </a:lvl2pPr>
      <a:lvl3pPr marL="672290"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353" kern="1200" spc="0" baseline="0">
          <a:gradFill>
            <a:gsLst>
              <a:gs pos="1250">
                <a:schemeClr val="tx1"/>
              </a:gs>
              <a:gs pos="100000">
                <a:schemeClr val="tx1"/>
              </a:gs>
            </a:gsLst>
            <a:lin ang="5400000" scaled="0"/>
          </a:gradFill>
          <a:latin typeface="+mn-lt"/>
          <a:ea typeface="+mn-ea"/>
          <a:cs typeface="+mn-cs"/>
        </a:defRPr>
      </a:lvl3pPr>
      <a:lvl4pPr marL="896386"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4pPr>
      <a:lvl5pPr marL="1120483" marR="0" indent="-224097" algn="l" defTabSz="914367"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157"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81">
          <p15:clr>
            <a:srgbClr val="C35EA4"/>
          </p15:clr>
        </p15:guide>
        <p15:guide id="4" pos="1528">
          <p15:clr>
            <a:srgbClr val="C35EA4"/>
          </p15:clr>
        </p15:guide>
        <p15:guide id="5" pos="2618">
          <p15:clr>
            <a:srgbClr val="C35EA4"/>
          </p15:clr>
        </p15:guide>
        <p15:guide id="6" pos="2765">
          <p15:clr>
            <a:srgbClr val="C35EA4"/>
          </p15:clr>
        </p15:guide>
        <p15:guide id="7" pos="3854">
          <p15:clr>
            <a:srgbClr val="C35EA4"/>
          </p15:clr>
        </p15:guide>
        <p15:guide id="8" pos="4003">
          <p15:clr>
            <a:srgbClr val="C35EA4"/>
          </p15:clr>
        </p15:guide>
        <p15:guide id="9" pos="5083">
          <p15:clr>
            <a:srgbClr val="C35EA4"/>
          </p15:clr>
        </p15:guide>
        <p15:guide id="10" pos="5230">
          <p15:clr>
            <a:srgbClr val="C35EA4"/>
          </p15:clr>
        </p15:guide>
        <p15:guide id="11" pos="6323">
          <p15:clr>
            <a:srgbClr val="C35EA4"/>
          </p15:clr>
        </p15:guide>
        <p15:guide id="12" pos="6469">
          <p15:clr>
            <a:srgbClr val="C35EA4"/>
          </p15:clr>
        </p15:guide>
        <p15:guide id="16" pos="293">
          <p15:clr>
            <a:srgbClr val="F26B43"/>
          </p15:clr>
        </p15:guide>
        <p15:guide id="17" pos="7558">
          <p15:clr>
            <a:srgbClr val="F26B43"/>
          </p15:clr>
        </p15:guide>
        <p15:guide id="18" orient="horz" pos="751">
          <p15:clr>
            <a:srgbClr val="5ACBF0"/>
          </p15:clr>
        </p15:guide>
        <p15:guide id="19" orient="horz" pos="1366">
          <p15:clr>
            <a:srgbClr val="5ACBF0"/>
          </p15:clr>
        </p15:guide>
        <p15:guide id="20" orient="horz" pos="605">
          <p15:clr>
            <a:srgbClr val="5ACBF0"/>
          </p15:clr>
        </p15:guide>
        <p15:guide id="21" orient="horz" pos="1514">
          <p15:clr>
            <a:srgbClr val="5ACBF0"/>
          </p15:clr>
        </p15:guide>
        <p15:guide id="22" orient="horz" pos="2130">
          <p15:clr>
            <a:srgbClr val="5ACBF0"/>
          </p15:clr>
        </p15:guide>
        <p15:guide id="23" orient="horz" pos="2275">
          <p15:clr>
            <a:srgbClr val="5ACBF0"/>
          </p15:clr>
        </p15:guide>
        <p15:guide id="25" orient="horz" pos="283">
          <p15:clr>
            <a:srgbClr val="F26B43"/>
          </p15:clr>
        </p15:guide>
        <p15:guide id="26" orient="horz" pos="4120">
          <p15:clr>
            <a:srgbClr val="F26B43"/>
          </p15:clr>
        </p15:guide>
        <p15:guide id="27" orient="horz" pos="2891">
          <p15:clr>
            <a:srgbClr val="5ACBF0"/>
          </p15:clr>
        </p15:guide>
        <p15:guide id="28" orient="horz" pos="3038">
          <p15:clr>
            <a:srgbClr val="5ACBF0"/>
          </p15:clr>
        </p15:guide>
        <p15:guide id="29" orient="horz" pos="3654">
          <p15:clr>
            <a:srgbClr val="5ACBF0"/>
          </p15:clr>
        </p15:guide>
        <p15:guide id="30" orient="horz" pos="3800">
          <p15:clr>
            <a:srgbClr val="5ACBF0"/>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2"/>
            <a:ext cx="11655840" cy="899665"/>
          </a:xfrm>
          <a:prstGeom prst="rect">
            <a:avLst/>
          </a:prstGeom>
        </p:spPr>
        <p:txBody>
          <a:bodyPr vert="horz" wrap="square" lIns="146304" tIns="91440" rIns="146304" bIns="91440" rtlCol="0" anchor="t">
            <a:noAutofit/>
          </a:bodyPr>
          <a:lstStyle/>
          <a:p>
            <a:r>
              <a:rPr lang="en-US"/>
              <a:t>Click to edit Master title style</a:t>
            </a:r>
            <a:endParaRPr lang="en-US" dirty="0"/>
          </a:p>
        </p:txBody>
      </p:sp>
      <p:pic>
        <p:nvPicPr>
          <p:cNvPr id="5" name="Picture 4"/>
          <p:cNvPicPr>
            <a:picLocks noChangeAspect="1"/>
          </p:cNvPicPr>
          <p:nvPr userDrawn="1"/>
        </p:nvPicPr>
        <p:blipFill>
          <a:blip r:embed="rId50" cstate="screen">
            <a:extLst>
              <a:ext uri="{28A0092B-C50C-407E-A947-70E740481C1C}">
                <a14:useLocalDpi xmlns:a14="http://schemas.microsoft.com/office/drawing/2010/main"/>
              </a:ext>
            </a:extLst>
          </a:blip>
          <a:stretch>
            <a:fillRect/>
          </a:stretch>
        </p:blipFill>
        <p:spPr>
          <a:xfrm rot="5400000">
            <a:off x="9268562" y="3019258"/>
            <a:ext cx="6858623" cy="833218"/>
          </a:xfrm>
          <a:prstGeom prst="rect">
            <a:avLst/>
          </a:prstGeom>
        </p:spPr>
      </p:pic>
      <p:sp>
        <p:nvSpPr>
          <p:cNvPr id="3" name="Text Placeholder 2"/>
          <p:cNvSpPr>
            <a:spLocks noGrp="1"/>
          </p:cNvSpPr>
          <p:nvPr>
            <p:ph type="body" idx="1"/>
          </p:nvPr>
        </p:nvSpPr>
        <p:spPr>
          <a:xfrm>
            <a:off x="269241" y="1187646"/>
            <a:ext cx="11653523" cy="2305516"/>
          </a:xfrm>
          <a:prstGeom prst="rect">
            <a:avLst/>
          </a:prstGeom>
        </p:spPr>
        <p:txBody>
          <a:bodyPr vert="horz" lIns="182880" tIns="146304" rIns="182880" bIns="146304"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1906049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Lst>
  <p:transition>
    <p:fade/>
  </p:transition>
  <p:hf sldNum="0" hdr="0" ftr="0"/>
  <p:txStyles>
    <p:titleStyle>
      <a:lvl1pPr algn="l" defTabSz="914192" rtl="0" eaLnBrk="1" latinLnBrk="0" hangingPunct="1">
        <a:lnSpc>
          <a:spcPct val="90000"/>
        </a:lnSpc>
        <a:spcBef>
          <a:spcPct val="0"/>
        </a:spcBef>
        <a:buNone/>
        <a:defRPr lang="en-US" sz="4704" b="0" i="0" kern="1200" cap="none" spc="-100" baseline="0" dirty="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4524" marR="0" indent="-33452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lang="en-US" sz="3528" b="0" i="0" kern="1200" spc="0" baseline="0" dirty="0">
          <a:gradFill>
            <a:gsLst>
              <a:gs pos="1250">
                <a:schemeClr val="tx1"/>
              </a:gs>
              <a:gs pos="100000">
                <a:schemeClr val="tx1"/>
              </a:gs>
            </a:gsLst>
            <a:lin ang="5400000" scaled="0"/>
          </a:gradFill>
          <a:latin typeface="+mj-lt"/>
          <a:ea typeface="+mn-ea"/>
          <a:cs typeface="Segoe UI Semibold" panose="020B0702040204020203" pitchFamily="34" charset="0"/>
        </a:defRPr>
      </a:lvl1pPr>
      <a:lvl2pPr marL="561690"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745" b="0" i="0" kern="1200" spc="0" baseline="0">
          <a:gradFill>
            <a:gsLst>
              <a:gs pos="1250">
                <a:schemeClr val="tx1"/>
              </a:gs>
              <a:gs pos="100000">
                <a:schemeClr val="tx1"/>
              </a:gs>
            </a:gsLst>
            <a:lin ang="5400000" scaled="0"/>
          </a:gradFill>
          <a:latin typeface="+mn-lt"/>
          <a:ea typeface="+mn-ea"/>
          <a:cs typeface="Segoe UI" panose="020B0502040204020203" pitchFamily="34" charset="0"/>
        </a:defRPr>
      </a:lvl2pPr>
      <a:lvl3pPr marL="782631"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2353" b="0" i="0"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9797" marR="0" indent="-227165"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0738" marR="0" indent="-224054" algn="l" defTabSz="914192" rtl="0" eaLnBrk="1" fontAlgn="auto" latinLnBrk="0" hangingPunct="1">
        <a:lnSpc>
          <a:spcPct val="90000"/>
        </a:lnSpc>
        <a:spcBef>
          <a:spcPct val="20000"/>
        </a:spcBef>
        <a:spcAft>
          <a:spcPts val="0"/>
        </a:spcAft>
        <a:buClrTx/>
        <a:buSzPct val="90000"/>
        <a:buFont typeface="Arial" panose="020B0604020202020204" pitchFamily="34" charset="0"/>
        <a:buChar char="•"/>
        <a:tabLst/>
        <a:defRPr sz="1961" b="0" i="0"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6424" y="435824"/>
            <a:ext cx="11336039" cy="744014"/>
          </a:xfrm>
          <a:prstGeom prst="rect">
            <a:avLst/>
          </a:prstGeom>
        </p:spPr>
        <p:txBody>
          <a:bodyPr vert="horz" wrap="square" lIns="0" tIns="164592" rIns="0" bIns="0" rtlCol="0" anchor="t">
            <a:noAutofit/>
          </a:bodyPr>
          <a:lstStyle/>
          <a:p>
            <a:r>
              <a:rPr lang="en-US"/>
              <a:t>Click to edit Master title style</a:t>
            </a:r>
          </a:p>
        </p:txBody>
      </p:sp>
      <p:sp>
        <p:nvSpPr>
          <p:cNvPr id="4" name="Text Placeholder 3"/>
          <p:cNvSpPr>
            <a:spLocks noGrp="1"/>
          </p:cNvSpPr>
          <p:nvPr>
            <p:ph type="body" idx="1"/>
          </p:nvPr>
        </p:nvSpPr>
        <p:spPr>
          <a:xfrm>
            <a:off x="437319" y="1866615"/>
            <a:ext cx="11336039" cy="1276484"/>
          </a:xfrm>
          <a:prstGeom prst="rect">
            <a:avLst/>
          </a:prstGeom>
        </p:spPr>
        <p:txBody>
          <a:bodyPr vert="horz" wrap="square" lIns="0" tIns="0" rIns="0" bIns="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rot="5400000">
            <a:off x="9688817" y="3012080"/>
            <a:ext cx="6858623" cy="833218"/>
          </a:xfrm>
          <a:prstGeom prst="rect">
            <a:avLst/>
          </a:prstGeom>
        </p:spPr>
      </p:pic>
      <p:pic>
        <p:nvPicPr>
          <p:cNvPr id="10" name="Picture 9">
            <a:extLst>
              <a:ext uri="{FF2B5EF4-FFF2-40B4-BE49-F238E27FC236}">
                <a16:creationId xmlns:a16="http://schemas.microsoft.com/office/drawing/2014/main" id="{5F66C9DB-A981-45BC-B811-A6F95811A81C}"/>
              </a:ext>
            </a:extLst>
          </p:cNvPr>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rot="5400000">
            <a:off x="9039878" y="3221594"/>
            <a:ext cx="6858000" cy="414812"/>
          </a:xfrm>
          <a:prstGeom prst="rect">
            <a:avLst/>
          </a:prstGeom>
        </p:spPr>
      </p:pic>
    </p:spTree>
    <p:extLst>
      <p:ext uri="{BB962C8B-B14F-4D97-AF65-F5344CB8AC3E}">
        <p14:creationId xmlns:p14="http://schemas.microsoft.com/office/powerpoint/2010/main" val="38044510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Lst>
  <p:transition>
    <p:fade/>
  </p:transition>
  <p:txStyles>
    <p:titleStyle>
      <a:lvl1pPr algn="l" defTabSz="914367" rtl="0" eaLnBrk="1" latinLnBrk="0" hangingPunct="1">
        <a:lnSpc>
          <a:spcPct val="90000"/>
        </a:lnSpc>
        <a:spcBef>
          <a:spcPct val="0"/>
        </a:spcBef>
        <a:buNone/>
        <a:defRPr lang="en-US" sz="3137" b="0" kern="1200" cap="none" spc="-147" baseline="0" dirty="0" smtClean="0">
          <a:ln w="3175">
            <a:noFill/>
          </a:ln>
          <a:solidFill>
            <a:srgbClr val="000000"/>
          </a:solidFill>
          <a:effectLst/>
          <a:latin typeface="+mj-lt"/>
          <a:ea typeface="+mn-ea"/>
          <a:cs typeface="Segoe UI" pitchFamily="34" charset="0"/>
        </a:defRPr>
      </a:lvl1pPr>
    </p:titleStyle>
    <p:bodyStyle>
      <a:lvl1pPr marL="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2549" kern="1200" spc="0" baseline="0">
          <a:solidFill>
            <a:srgbClr val="000000"/>
          </a:solidFill>
          <a:latin typeface="+mn-lt"/>
          <a:ea typeface="+mn-ea"/>
          <a:cs typeface="+mn-cs"/>
        </a:defRPr>
      </a:lvl1pPr>
      <a:lvl2pPr marL="224097"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961" kern="1200" spc="0" baseline="0">
          <a:solidFill>
            <a:srgbClr val="000000"/>
          </a:solidFill>
          <a:latin typeface="+mn-lt"/>
          <a:ea typeface="+mn-ea"/>
          <a:cs typeface="+mn-cs"/>
        </a:defRPr>
      </a:lvl2pPr>
      <a:lvl3pPr marL="448193"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3pPr>
      <a:lvl4pPr marL="672290"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4pPr>
      <a:lvl5pPr marL="896386" marR="0" indent="0" algn="l" defTabSz="914367" rtl="0" eaLnBrk="1" fontAlgn="auto" latinLnBrk="0" hangingPunct="1">
        <a:lnSpc>
          <a:spcPct val="90000"/>
        </a:lnSpc>
        <a:spcBef>
          <a:spcPts val="0"/>
        </a:spcBef>
        <a:spcAft>
          <a:spcPts val="0"/>
        </a:spcAft>
        <a:buClrTx/>
        <a:buSzPct val="90000"/>
        <a:buFont typeface="Wingdings" panose="05000000000000000000" pitchFamily="2" charset="2"/>
        <a:buNone/>
        <a:tabLst/>
        <a:defRPr sz="1568" kern="1200" spc="0" baseline="0">
          <a:solidFill>
            <a:srgbClr val="000000"/>
          </a:soli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373">
          <p15:clr>
            <a:srgbClr val="C35EA4"/>
          </p15:clr>
        </p15:guide>
        <p15:guide id="4" pos="1517">
          <p15:clr>
            <a:srgbClr val="C35EA4"/>
          </p15:clr>
        </p15:guide>
        <p15:guide id="5" pos="2608">
          <p15:clr>
            <a:srgbClr val="C35EA4"/>
          </p15:clr>
        </p15:guide>
        <p15:guide id="6" pos="2751">
          <p15:clr>
            <a:srgbClr val="C35EA4"/>
          </p15:clr>
        </p15:guide>
        <p15:guide id="7" pos="3844">
          <p15:clr>
            <a:srgbClr val="C35EA4"/>
          </p15:clr>
        </p15:guide>
        <p15:guide id="8" pos="3989">
          <p15:clr>
            <a:srgbClr val="C35EA4"/>
          </p15:clr>
        </p15:guide>
        <p15:guide id="9" pos="5079">
          <p15:clr>
            <a:srgbClr val="C35EA4"/>
          </p15:clr>
        </p15:guide>
        <p15:guide id="10" pos="5222">
          <p15:clr>
            <a:srgbClr val="C35EA4"/>
          </p15:clr>
        </p15:guide>
        <p15:guide id="11" pos="6317">
          <p15:clr>
            <a:srgbClr val="C35EA4"/>
          </p15:clr>
        </p15:guide>
        <p15:guide id="12" pos="6460">
          <p15:clr>
            <a:srgbClr val="C35EA4"/>
          </p15:clr>
        </p15:guide>
        <p15:guide id="16" pos="274">
          <p15:clr>
            <a:srgbClr val="F26B43"/>
          </p15:clr>
        </p15:guide>
        <p15:guide id="17" pos="7558">
          <p15:clr>
            <a:srgbClr val="F26B43"/>
          </p15:clr>
        </p15:guide>
        <p15:guide id="18" orient="horz" pos="758">
          <p15:clr>
            <a:srgbClr val="5ACBF0"/>
          </p15:clr>
        </p15:guide>
        <p15:guide id="19" orient="horz" pos="1372">
          <p15:clr>
            <a:srgbClr val="5ACBF0"/>
          </p15:clr>
        </p15:guide>
        <p15:guide id="20" orient="horz" pos="612">
          <p15:clr>
            <a:srgbClr val="5ACBF0"/>
          </p15:clr>
        </p15:guide>
        <p15:guide id="21" orient="horz" pos="1515">
          <p15:clr>
            <a:srgbClr val="5ACBF0"/>
          </p15:clr>
        </p15:guide>
        <p15:guide id="22" orient="horz" pos="2127">
          <p15:clr>
            <a:srgbClr val="5ACBF0"/>
          </p15:clr>
        </p15:guide>
        <p15:guide id="23" orient="horz" pos="2275">
          <p15:clr>
            <a:srgbClr val="5ACBF0"/>
          </p15:clr>
        </p15:guide>
        <p15:guide id="25" orient="horz" pos="280">
          <p15:clr>
            <a:srgbClr val="F26B43"/>
          </p15:clr>
        </p15:guide>
        <p15:guide id="26" orient="horz" pos="4127">
          <p15:clr>
            <a:srgbClr val="F26B43"/>
          </p15:clr>
        </p15:guide>
        <p15:guide id="27" orient="horz" pos="2889">
          <p15:clr>
            <a:srgbClr val="5ACBF0"/>
          </p15:clr>
        </p15:guide>
        <p15:guide id="28" orient="horz" pos="3032">
          <p15:clr>
            <a:srgbClr val="5ACBF0"/>
          </p15:clr>
        </p15:guide>
        <p15:guide id="29" orient="horz" pos="3648">
          <p15:clr>
            <a:srgbClr val="5ACBF0"/>
          </p15:clr>
        </p15:guide>
        <p15:guide id="30" orient="horz" pos="3792">
          <p15:clr>
            <a:srgbClr val="5ACBF0"/>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1" y="289514"/>
            <a:ext cx="11655079" cy="89966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69241" y="1189177"/>
            <a:ext cx="11653523" cy="1686073"/>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453651"/>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transition>
    <p:fade/>
  </p:transition>
  <p:txStyles>
    <p:titleStyle>
      <a:lvl1pPr algn="l" defTabSz="913306" rtl="0" fontAlgn="base">
        <a:lnSpc>
          <a:spcPct val="90000"/>
        </a:lnSpc>
        <a:spcBef>
          <a:spcPct val="0"/>
        </a:spcBef>
        <a:spcAft>
          <a:spcPct val="0"/>
        </a:spcAft>
        <a:defRPr lang="en-US" sz="4705" kern="1200" spc="-100" dirty="0">
          <a:ln w="3175">
            <a:noFill/>
          </a:ln>
          <a:solidFill>
            <a:schemeClr val="accent2"/>
          </a:solidFill>
          <a:latin typeface="+mj-lt"/>
          <a:ea typeface="ＭＳ Ｐゴシック" charset="0"/>
          <a:cs typeface="Segoe UI" pitchFamily="34" charset="0"/>
        </a:defRPr>
      </a:lvl1pPr>
      <a:lvl2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2pPr>
      <a:lvl3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3pPr>
      <a:lvl4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4pPr>
      <a:lvl5pPr algn="l" defTabSz="913306" rtl="0" fontAlgn="base">
        <a:lnSpc>
          <a:spcPct val="90000"/>
        </a:lnSpc>
        <a:spcBef>
          <a:spcPct val="0"/>
        </a:spcBef>
        <a:spcAft>
          <a:spcPct val="0"/>
        </a:spcAft>
        <a:defRPr sz="5294">
          <a:solidFill>
            <a:schemeClr val="tx1"/>
          </a:solidFill>
          <a:latin typeface="Segoe UI Light" charset="0"/>
          <a:ea typeface="ＭＳ Ｐゴシック" charset="0"/>
        </a:defRPr>
      </a:lvl5pPr>
      <a:lvl6pPr marL="44809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6pPr>
      <a:lvl7pPr marL="896192" algn="l" defTabSz="913306" rtl="0" fontAlgn="base">
        <a:lnSpc>
          <a:spcPct val="90000"/>
        </a:lnSpc>
        <a:spcBef>
          <a:spcPct val="0"/>
        </a:spcBef>
        <a:spcAft>
          <a:spcPct val="0"/>
        </a:spcAft>
        <a:defRPr sz="5294">
          <a:solidFill>
            <a:schemeClr val="tx1"/>
          </a:solidFill>
          <a:latin typeface="Segoe UI Light" charset="0"/>
          <a:ea typeface="ＭＳ Ｐゴシック" charset="0"/>
        </a:defRPr>
      </a:lvl7pPr>
      <a:lvl8pPr marL="1344286" algn="l" defTabSz="913306" rtl="0" fontAlgn="base">
        <a:lnSpc>
          <a:spcPct val="90000"/>
        </a:lnSpc>
        <a:spcBef>
          <a:spcPct val="0"/>
        </a:spcBef>
        <a:spcAft>
          <a:spcPct val="0"/>
        </a:spcAft>
        <a:defRPr sz="5294">
          <a:solidFill>
            <a:schemeClr val="tx1"/>
          </a:solidFill>
          <a:latin typeface="Segoe UI Light" charset="0"/>
          <a:ea typeface="ＭＳ Ｐゴシック" charset="0"/>
        </a:defRPr>
      </a:lvl8pPr>
      <a:lvl9pPr marL="1792384" algn="l" defTabSz="913306" rtl="0" fontAlgn="base">
        <a:lnSpc>
          <a:spcPct val="90000"/>
        </a:lnSpc>
        <a:spcBef>
          <a:spcPct val="0"/>
        </a:spcBef>
        <a:spcAft>
          <a:spcPct val="0"/>
        </a:spcAft>
        <a:defRPr sz="5294">
          <a:solidFill>
            <a:schemeClr val="tx1"/>
          </a:solidFill>
          <a:latin typeface="Segoe UI Light" charset="0"/>
          <a:ea typeface="ＭＳ Ｐゴシック" charset="0"/>
        </a:defRPr>
      </a:lvl9pPr>
    </p:titleStyle>
    <p:bodyStyle>
      <a:lvl1pPr marL="336072" indent="-336072" algn="l" defTabSz="913306" rtl="0" fontAlgn="base">
        <a:lnSpc>
          <a:spcPct val="90000"/>
        </a:lnSpc>
        <a:spcBef>
          <a:spcPct val="20000"/>
        </a:spcBef>
        <a:spcAft>
          <a:spcPct val="0"/>
        </a:spcAft>
        <a:buSzPct val="90000"/>
        <a:buFont typeface="Arial" charset="0"/>
        <a:buChar char="•"/>
        <a:defRPr sz="2353" kern="1200">
          <a:solidFill>
            <a:schemeClr val="tx2"/>
          </a:solidFill>
          <a:latin typeface="+mj-lt"/>
          <a:ea typeface="ＭＳ Ｐゴシック" charset="0"/>
          <a:cs typeface="ＭＳ Ｐゴシック" charset="0"/>
        </a:defRPr>
      </a:lvl1pPr>
      <a:lvl2pPr marL="572566" indent="-236495" algn="l" defTabSz="913306" rtl="0" fontAlgn="base">
        <a:lnSpc>
          <a:spcPct val="90000"/>
        </a:lnSpc>
        <a:spcBef>
          <a:spcPct val="20000"/>
        </a:spcBef>
        <a:spcAft>
          <a:spcPct val="0"/>
        </a:spcAft>
        <a:buSzPct val="90000"/>
        <a:buFont typeface="Arial" charset="0"/>
        <a:buChar char="•"/>
        <a:defRPr sz="1961" kern="1200">
          <a:solidFill>
            <a:schemeClr val="tx2"/>
          </a:solidFill>
          <a:latin typeface="+mn-lt"/>
          <a:ea typeface="ＭＳ Ｐゴシック" charset="0"/>
          <a:cs typeface="+mn-cs"/>
        </a:defRPr>
      </a:lvl2pPr>
      <a:lvl3pPr marL="784168" indent="-224049" algn="l" defTabSz="913306" rtl="0" fontAlgn="base">
        <a:lnSpc>
          <a:spcPct val="90000"/>
        </a:lnSpc>
        <a:spcBef>
          <a:spcPct val="20000"/>
        </a:spcBef>
        <a:spcAft>
          <a:spcPct val="0"/>
        </a:spcAft>
        <a:buSzPct val="90000"/>
        <a:buFont typeface="Arial" charset="0"/>
        <a:buChar char="•"/>
        <a:defRPr sz="1765" kern="1200">
          <a:solidFill>
            <a:schemeClr val="tx2"/>
          </a:solidFill>
          <a:latin typeface="+mn-lt"/>
          <a:ea typeface="ＭＳ Ｐゴシック" charset="0"/>
          <a:cs typeface="+mn-cs"/>
        </a:defRPr>
      </a:lvl3pPr>
      <a:lvl4pPr marL="1008215"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4pPr>
      <a:lvl5pPr marL="1232264" indent="-224049" algn="l" defTabSz="913306" rtl="0" fontAlgn="base">
        <a:lnSpc>
          <a:spcPct val="90000"/>
        </a:lnSpc>
        <a:spcBef>
          <a:spcPct val="20000"/>
        </a:spcBef>
        <a:spcAft>
          <a:spcPct val="0"/>
        </a:spcAft>
        <a:buSzPct val="90000"/>
        <a:buFont typeface="Arial" charset="0"/>
        <a:buChar char="•"/>
        <a:defRPr sz="1568" kern="1200">
          <a:solidFill>
            <a:schemeClr val="tx2"/>
          </a:solidFill>
          <a:latin typeface="+mn-lt"/>
          <a:ea typeface="ＭＳ Ｐゴシック" charset="0"/>
          <a:cs typeface="+mn-cs"/>
        </a:defRPr>
      </a:lvl5pPr>
      <a:lvl6pPr marL="2513963"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04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134"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218" indent="-228542" algn="l" defTabSz="914168"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68" rtl="0" eaLnBrk="1" latinLnBrk="0" hangingPunct="1">
        <a:defRPr sz="1765" kern="1200">
          <a:solidFill>
            <a:schemeClr val="tx1"/>
          </a:solidFill>
          <a:latin typeface="+mn-lt"/>
          <a:ea typeface="+mn-ea"/>
          <a:cs typeface="+mn-cs"/>
        </a:defRPr>
      </a:lvl1pPr>
      <a:lvl2pPr marL="457084" algn="l" defTabSz="914168" rtl="0" eaLnBrk="1" latinLnBrk="0" hangingPunct="1">
        <a:defRPr sz="1765" kern="1200">
          <a:solidFill>
            <a:schemeClr val="tx1"/>
          </a:solidFill>
          <a:latin typeface="+mn-lt"/>
          <a:ea typeface="+mn-ea"/>
          <a:cs typeface="+mn-cs"/>
        </a:defRPr>
      </a:lvl2pPr>
      <a:lvl3pPr marL="914168" algn="l" defTabSz="914168" rtl="0" eaLnBrk="1" latinLnBrk="0" hangingPunct="1">
        <a:defRPr sz="1765" kern="1200">
          <a:solidFill>
            <a:schemeClr val="tx1"/>
          </a:solidFill>
          <a:latin typeface="+mn-lt"/>
          <a:ea typeface="+mn-ea"/>
          <a:cs typeface="+mn-cs"/>
        </a:defRPr>
      </a:lvl3pPr>
      <a:lvl4pPr marL="1371252" algn="l" defTabSz="914168" rtl="0" eaLnBrk="1" latinLnBrk="0" hangingPunct="1">
        <a:defRPr sz="1765" kern="1200">
          <a:solidFill>
            <a:schemeClr val="tx1"/>
          </a:solidFill>
          <a:latin typeface="+mn-lt"/>
          <a:ea typeface="+mn-ea"/>
          <a:cs typeface="+mn-cs"/>
        </a:defRPr>
      </a:lvl4pPr>
      <a:lvl5pPr marL="1828338" algn="l" defTabSz="914168" rtl="0" eaLnBrk="1" latinLnBrk="0" hangingPunct="1">
        <a:defRPr sz="1765" kern="1200">
          <a:solidFill>
            <a:schemeClr val="tx1"/>
          </a:solidFill>
          <a:latin typeface="+mn-lt"/>
          <a:ea typeface="+mn-ea"/>
          <a:cs typeface="+mn-cs"/>
        </a:defRPr>
      </a:lvl5pPr>
      <a:lvl6pPr marL="2285423" algn="l" defTabSz="914168" rtl="0" eaLnBrk="1" latinLnBrk="0" hangingPunct="1">
        <a:defRPr sz="1765" kern="1200">
          <a:solidFill>
            <a:schemeClr val="tx1"/>
          </a:solidFill>
          <a:latin typeface="+mn-lt"/>
          <a:ea typeface="+mn-ea"/>
          <a:cs typeface="+mn-cs"/>
        </a:defRPr>
      </a:lvl6pPr>
      <a:lvl7pPr marL="2742506" algn="l" defTabSz="914168" rtl="0" eaLnBrk="1" latinLnBrk="0" hangingPunct="1">
        <a:defRPr sz="1765" kern="1200">
          <a:solidFill>
            <a:schemeClr val="tx1"/>
          </a:solidFill>
          <a:latin typeface="+mn-lt"/>
          <a:ea typeface="+mn-ea"/>
          <a:cs typeface="+mn-cs"/>
        </a:defRPr>
      </a:lvl7pPr>
      <a:lvl8pPr marL="3199589" algn="l" defTabSz="914168" rtl="0" eaLnBrk="1" latinLnBrk="0" hangingPunct="1">
        <a:defRPr sz="1765" kern="1200">
          <a:solidFill>
            <a:schemeClr val="tx1"/>
          </a:solidFill>
          <a:latin typeface="+mn-lt"/>
          <a:ea typeface="+mn-ea"/>
          <a:cs typeface="+mn-cs"/>
        </a:defRPr>
      </a:lvl8pPr>
      <a:lvl9pPr marL="3656676" algn="l" defTabSz="914168" rtl="0" eaLnBrk="1" latinLnBrk="0" hangingPunct="1">
        <a:defRPr sz="17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50.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5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2.xml"/><Relationship Id="rId1" Type="http://schemas.openxmlformats.org/officeDocument/2006/relationships/slideLayout" Target="../slideLayouts/slideLayout54.xml"/><Relationship Id="rId5" Type="http://schemas.openxmlformats.org/officeDocument/2006/relationships/image" Target="../media/image111.png"/><Relationship Id="rId4" Type="http://schemas.openxmlformats.org/officeDocument/2006/relationships/image" Target="../media/image110.gif"/></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7.xml"/><Relationship Id="rId5" Type="http://schemas.openxmlformats.org/officeDocument/2006/relationships/image" Target="../media/image123.png"/><Relationship Id="rId4" Type="http://schemas.openxmlformats.org/officeDocument/2006/relationships/image" Target="../media/image122.png"/></Relationships>
</file>

<file path=ppt/slides/_rels/slide24.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xml"/><Relationship Id="rId1" Type="http://schemas.openxmlformats.org/officeDocument/2006/relationships/slideLayout" Target="../slideLayouts/slideLayout53.xml"/><Relationship Id="rId4"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xml"/><Relationship Id="rId1" Type="http://schemas.openxmlformats.org/officeDocument/2006/relationships/slideLayout" Target="../slideLayouts/slideLayout53.xml"/><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53.xml"/><Relationship Id="rId4" Type="http://schemas.openxmlformats.org/officeDocument/2006/relationships/hyperlink" Target="https://openclipart.org/detail/196364/check-mar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slideLayout" Target="../slideLayouts/slideLayout254.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280.xml"/><Relationship Id="rId5" Type="http://schemas.openxmlformats.org/officeDocument/2006/relationships/image" Target="../media/image97.png"/><Relationship Id="rId4" Type="http://schemas.openxmlformats.org/officeDocument/2006/relationships/image" Target="../media/image9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wo people looking at the camera&#10;&#10;Description automatically generated">
            <a:extLst>
              <a:ext uri="{FF2B5EF4-FFF2-40B4-BE49-F238E27FC236}">
                <a16:creationId xmlns:a16="http://schemas.microsoft.com/office/drawing/2014/main" id="{33760122-162A-44EF-B99E-265E7CD70D3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71280"/>
            <a:ext cx="12275820" cy="7755871"/>
          </a:xfrm>
          <a:prstGeom prst="rect">
            <a:avLst/>
          </a:prstGeom>
        </p:spPr>
      </p:pic>
      <p:sp>
        <p:nvSpPr>
          <p:cNvPr id="11" name="Rectangle 10">
            <a:extLst>
              <a:ext uri="{FF2B5EF4-FFF2-40B4-BE49-F238E27FC236}">
                <a16:creationId xmlns:a16="http://schemas.microsoft.com/office/drawing/2014/main" id="{127D19DD-082F-4060-BD3F-0D98EA8771F6}"/>
              </a:ext>
            </a:extLst>
          </p:cNvPr>
          <p:cNvSpPr/>
          <p:nvPr/>
        </p:nvSpPr>
        <p:spPr>
          <a:xfrm>
            <a:off x="681797" y="3852909"/>
            <a:ext cx="6709603" cy="2604639"/>
          </a:xfrm>
          <a:prstGeom prst="rect">
            <a:avLst/>
          </a:prstGeom>
          <a:solidFill>
            <a:srgbClr val="40312A"/>
          </a:solidFill>
          <a:ln>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C29FA22D-8EC2-4F4B-A9C5-5D49C1FE0001}"/>
              </a:ext>
            </a:extLst>
          </p:cNvPr>
          <p:cNvSpPr txBox="1"/>
          <p:nvPr/>
        </p:nvSpPr>
        <p:spPr>
          <a:xfrm>
            <a:off x="977927" y="4096120"/>
            <a:ext cx="58578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Office 365 Champion Community </a:t>
            </a:r>
          </a:p>
        </p:txBody>
      </p:sp>
      <p:sp>
        <p:nvSpPr>
          <p:cNvPr id="18" name="TextBox 17">
            <a:extLst>
              <a:ext uri="{FF2B5EF4-FFF2-40B4-BE49-F238E27FC236}">
                <a16:creationId xmlns:a16="http://schemas.microsoft.com/office/drawing/2014/main" id="{E79AA27D-0AE5-418F-8362-397B543CDF33}"/>
              </a:ext>
            </a:extLst>
          </p:cNvPr>
          <p:cNvSpPr txBox="1"/>
          <p:nvPr/>
        </p:nvSpPr>
        <p:spPr>
          <a:xfrm>
            <a:off x="977927" y="4619340"/>
            <a:ext cx="55012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Segoe UI Light" panose="020B0502040204020203" pitchFamily="34" charset="0"/>
                <a:cs typeface="Segoe UI Light" panose="020B0502040204020203" pitchFamily="34" charset="0"/>
              </a:rPr>
              <a:t>April 2019 Monthly Meeting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Segoe UI Light" panose="020B0502040204020203" pitchFamily="34" charset="0"/>
                <a:cs typeface="Segoe UI Light" panose="020B0502040204020203" pitchFamily="34" charset="0"/>
              </a:rPr>
              <a:t>Karuana Gatimu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Customer Advocacy Group</a:t>
            </a:r>
          </a:p>
        </p:txBody>
      </p:sp>
    </p:spTree>
    <p:extLst>
      <p:ext uri="{BB962C8B-B14F-4D97-AF65-F5344CB8AC3E}">
        <p14:creationId xmlns:p14="http://schemas.microsoft.com/office/powerpoint/2010/main" val="658391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556532" y="643467"/>
            <a:ext cx="11210925" cy="744836"/>
          </a:xfrm>
          <a:prstGeom prst="ellipse">
            <a:avLst/>
          </a:prstGeom>
        </p:spPr>
        <p:txBody>
          <a:bodyPr>
            <a:normAutofit/>
          </a:bodyPr>
          <a:lstStyle/>
          <a:p>
            <a:pPr algn="ctr"/>
            <a:r>
              <a:rPr lang="en-US" sz="3000" dirty="0">
                <a:solidFill>
                  <a:schemeClr val="bg1"/>
                </a:solidFill>
              </a:rPr>
              <a:t>App Templates to Accelerate Results</a:t>
            </a:r>
          </a:p>
        </p:txBody>
      </p:sp>
      <p:pic>
        <p:nvPicPr>
          <p:cNvPr id="3" name="Picture 2">
            <a:extLst>
              <a:ext uri="{FF2B5EF4-FFF2-40B4-BE49-F238E27FC236}">
                <a16:creationId xmlns:a16="http://schemas.microsoft.com/office/drawing/2014/main" id="{B29A61BC-25E1-424B-B3D9-943BDFA825BE}"/>
              </a:ext>
            </a:extLst>
          </p:cNvPr>
          <p:cNvPicPr>
            <a:picLocks noChangeAspect="1"/>
          </p:cNvPicPr>
          <p:nvPr/>
        </p:nvPicPr>
        <p:blipFill>
          <a:blip r:embed="rId2"/>
          <a:stretch>
            <a:fillRect/>
          </a:stretch>
        </p:blipFill>
        <p:spPr>
          <a:xfrm>
            <a:off x="1733533" y="1470161"/>
            <a:ext cx="8856921" cy="5225584"/>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43750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556532" y="643467"/>
            <a:ext cx="11210925" cy="744836"/>
          </a:xfrm>
          <a:prstGeom prst="ellipse">
            <a:avLst/>
          </a:prstGeom>
        </p:spPr>
        <p:txBody>
          <a:bodyPr>
            <a:normAutofit/>
          </a:bodyPr>
          <a:lstStyle/>
          <a:p>
            <a:pPr algn="ctr"/>
            <a:r>
              <a:rPr lang="en-US" sz="3000" dirty="0">
                <a:solidFill>
                  <a:schemeClr val="bg1"/>
                </a:solidFill>
              </a:rPr>
              <a:t>App Canvas – Edit app or Play to Preview</a:t>
            </a:r>
          </a:p>
        </p:txBody>
      </p:sp>
      <p:pic>
        <p:nvPicPr>
          <p:cNvPr id="4" name="Picture 3">
            <a:extLst>
              <a:ext uri="{FF2B5EF4-FFF2-40B4-BE49-F238E27FC236}">
                <a16:creationId xmlns:a16="http://schemas.microsoft.com/office/drawing/2014/main" id="{E203902A-35DD-4711-8F5E-091AFB8363DD}"/>
              </a:ext>
            </a:extLst>
          </p:cNvPr>
          <p:cNvPicPr>
            <a:picLocks noChangeAspect="1"/>
          </p:cNvPicPr>
          <p:nvPr/>
        </p:nvPicPr>
        <p:blipFill>
          <a:blip r:embed="rId2"/>
          <a:stretch>
            <a:fillRect/>
          </a:stretch>
        </p:blipFill>
        <p:spPr>
          <a:xfrm>
            <a:off x="1744717" y="1604909"/>
            <a:ext cx="9196552" cy="460133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40724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556532" y="643467"/>
            <a:ext cx="11210925" cy="744836"/>
          </a:xfrm>
          <a:prstGeom prst="ellipse">
            <a:avLst/>
          </a:prstGeom>
        </p:spPr>
        <p:txBody>
          <a:bodyPr>
            <a:normAutofit fontScale="90000"/>
          </a:bodyPr>
          <a:lstStyle/>
          <a:p>
            <a:pPr algn="ctr"/>
            <a:r>
              <a:rPr lang="en-US" sz="3000" dirty="0">
                <a:solidFill>
                  <a:schemeClr val="bg1"/>
                </a:solidFill>
              </a:rPr>
              <a:t>PowerApps Community – powerusers.microsoft.com</a:t>
            </a:r>
          </a:p>
        </p:txBody>
      </p:sp>
      <p:pic>
        <p:nvPicPr>
          <p:cNvPr id="3" name="Picture 2">
            <a:extLst>
              <a:ext uri="{FF2B5EF4-FFF2-40B4-BE49-F238E27FC236}">
                <a16:creationId xmlns:a16="http://schemas.microsoft.com/office/drawing/2014/main" id="{8240ECF1-FFAB-43D0-A2DC-1D1D466D3F46}"/>
              </a:ext>
            </a:extLst>
          </p:cNvPr>
          <p:cNvPicPr>
            <a:picLocks noChangeAspect="1"/>
          </p:cNvPicPr>
          <p:nvPr/>
        </p:nvPicPr>
        <p:blipFill>
          <a:blip r:embed="rId2"/>
          <a:stretch>
            <a:fillRect/>
          </a:stretch>
        </p:blipFill>
        <p:spPr>
          <a:xfrm>
            <a:off x="2846664" y="1474506"/>
            <a:ext cx="6759792" cy="529941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4146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73096" y="2144778"/>
            <a:ext cx="11475347" cy="2697988"/>
          </a:xfrm>
        </p:spPr>
        <p:txBody>
          <a:bodyPr/>
          <a:lstStyle/>
          <a:p>
            <a:r>
              <a:rPr lang="en-US" dirty="0">
                <a:latin typeface="Segoe UI Semibold" panose="020B0702040204020203" pitchFamily="34" charset="0"/>
                <a:cs typeface="Segoe UI Semibold" panose="020B0702040204020203" pitchFamily="34" charset="0"/>
              </a:rPr>
              <a:t>Modernizing Core Scenarios</a:t>
            </a:r>
            <a:endParaRPr lang="en-US" sz="66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7724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6DD4-930D-43EE-8D28-7B3C4D617374}"/>
              </a:ext>
            </a:extLst>
          </p:cNvPr>
          <p:cNvSpPr>
            <a:spLocks noGrp="1"/>
          </p:cNvSpPr>
          <p:nvPr>
            <p:ph type="title"/>
          </p:nvPr>
        </p:nvSpPr>
        <p:spPr>
          <a:xfrm>
            <a:off x="110946" y="55905"/>
            <a:ext cx="11605508" cy="941386"/>
          </a:xfrm>
        </p:spPr>
        <p:txBody>
          <a:bodyPr/>
          <a:lstStyle/>
          <a:p>
            <a:r>
              <a:rPr lang="en-US">
                <a:solidFill>
                  <a:schemeClr val="tx1"/>
                </a:solidFill>
                <a:latin typeface="Segoe Pro Semibold" panose="020B0702040504020203" pitchFamily="34" charset="0"/>
              </a:rPr>
              <a:t>Modernizing Core Scenarios</a:t>
            </a:r>
          </a:p>
        </p:txBody>
      </p:sp>
      <p:sp>
        <p:nvSpPr>
          <p:cNvPr id="3" name="Rectangle 2">
            <a:extLst>
              <a:ext uri="{FF2B5EF4-FFF2-40B4-BE49-F238E27FC236}">
                <a16:creationId xmlns:a16="http://schemas.microsoft.com/office/drawing/2014/main" id="{3C4D29C7-E520-491E-9931-B9ED61D28209}"/>
              </a:ext>
            </a:extLst>
          </p:cNvPr>
          <p:cNvSpPr/>
          <p:nvPr/>
        </p:nvSpPr>
        <p:spPr>
          <a:xfrm>
            <a:off x="1529751" y="1650668"/>
            <a:ext cx="2943707"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Enable</a:t>
            </a:r>
          </a:p>
        </p:txBody>
      </p:sp>
      <p:sp>
        <p:nvSpPr>
          <p:cNvPr id="4" name="Rectangle 3">
            <a:extLst>
              <a:ext uri="{FF2B5EF4-FFF2-40B4-BE49-F238E27FC236}">
                <a16:creationId xmlns:a16="http://schemas.microsoft.com/office/drawing/2014/main" id="{C0A50BEC-1E2E-4FC5-AD73-CB174A6F6569}"/>
              </a:ext>
            </a:extLst>
          </p:cNvPr>
          <p:cNvSpPr/>
          <p:nvPr/>
        </p:nvSpPr>
        <p:spPr>
          <a:xfrm>
            <a:off x="1535425" y="2220955"/>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‘Hallway conversations’ cause disconnect with group</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Frustration about doc location and versioning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Confusion about accountability</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6" name="Rectangle 5">
            <a:extLst>
              <a:ext uri="{FF2B5EF4-FFF2-40B4-BE49-F238E27FC236}">
                <a16:creationId xmlns:a16="http://schemas.microsoft.com/office/drawing/2014/main" id="{1E629C6C-BEFE-482F-9C5A-73ABE121F3CA}"/>
              </a:ext>
            </a:extLst>
          </p:cNvPr>
          <p:cNvSpPr/>
          <p:nvPr/>
        </p:nvSpPr>
        <p:spPr>
          <a:xfrm>
            <a:off x="4751071" y="1100692"/>
            <a:ext cx="2943706" cy="549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ECD5EC70-65A3-41B2-A74E-6D5899481F61}"/>
              </a:ext>
            </a:extLst>
          </p:cNvPr>
          <p:cNvSpPr/>
          <p:nvPr/>
        </p:nvSpPr>
        <p:spPr>
          <a:xfrm>
            <a:off x="1535426" y="1098576"/>
            <a:ext cx="2943707" cy="549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638F2A29-FA79-4679-A441-0AFFCCE29412}"/>
              </a:ext>
            </a:extLst>
          </p:cNvPr>
          <p:cNvGrpSpPr/>
          <p:nvPr/>
        </p:nvGrpSpPr>
        <p:grpSpPr>
          <a:xfrm>
            <a:off x="7961876" y="1098575"/>
            <a:ext cx="3060408" cy="549977"/>
            <a:chOff x="8785045" y="1383497"/>
            <a:chExt cx="2254252" cy="550133"/>
          </a:xfrm>
        </p:grpSpPr>
        <p:sp>
          <p:nvSpPr>
            <p:cNvPr id="7" name="Rectangle 6">
              <a:extLst>
                <a:ext uri="{FF2B5EF4-FFF2-40B4-BE49-F238E27FC236}">
                  <a16:creationId xmlns:a16="http://schemas.microsoft.com/office/drawing/2014/main" id="{4F841CA9-F000-467C-97BF-680DE72872EB}"/>
                </a:ext>
              </a:extLst>
            </p:cNvPr>
            <p:cNvSpPr/>
            <p:nvPr/>
          </p:nvSpPr>
          <p:spPr>
            <a:xfrm>
              <a:off x="8785045" y="1383497"/>
              <a:ext cx="2168290" cy="550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C1AC7BCD-25A5-4971-AEAD-506410C794F4}"/>
                </a:ext>
              </a:extLst>
            </p:cNvPr>
            <p:cNvSpPr/>
            <p:nvPr/>
          </p:nvSpPr>
          <p:spPr>
            <a:xfrm>
              <a:off x="9113345" y="1468384"/>
              <a:ext cx="1925952" cy="359252"/>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Calling &amp; Meetings</a:t>
              </a:r>
            </a:p>
          </p:txBody>
        </p:sp>
      </p:grpSp>
      <p:sp>
        <p:nvSpPr>
          <p:cNvPr id="13" name="Rectangle 12">
            <a:extLst>
              <a:ext uri="{FF2B5EF4-FFF2-40B4-BE49-F238E27FC236}">
                <a16:creationId xmlns:a16="http://schemas.microsoft.com/office/drawing/2014/main" id="{D4787938-5AEC-44AC-96B4-6D477004578C}"/>
              </a:ext>
            </a:extLst>
          </p:cNvPr>
          <p:cNvSpPr/>
          <p:nvPr/>
        </p:nvSpPr>
        <p:spPr>
          <a:xfrm>
            <a:off x="1957628" y="1165447"/>
            <a:ext cx="2521505"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Project Management</a:t>
            </a:r>
          </a:p>
        </p:txBody>
      </p:sp>
      <p:sp>
        <p:nvSpPr>
          <p:cNvPr id="14" name="Rectangle 13">
            <a:extLst>
              <a:ext uri="{FF2B5EF4-FFF2-40B4-BE49-F238E27FC236}">
                <a16:creationId xmlns:a16="http://schemas.microsoft.com/office/drawing/2014/main" id="{0622DC3C-F0F6-4C90-89FA-26E8E335C5CE}"/>
              </a:ext>
            </a:extLst>
          </p:cNvPr>
          <p:cNvSpPr/>
          <p:nvPr/>
        </p:nvSpPr>
        <p:spPr>
          <a:xfrm>
            <a:off x="5087240" y="1176054"/>
            <a:ext cx="2607534"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Personal Productivity</a:t>
            </a:r>
          </a:p>
        </p:txBody>
      </p:sp>
      <p:sp>
        <p:nvSpPr>
          <p:cNvPr id="18" name="Rectangle 17">
            <a:extLst>
              <a:ext uri="{FF2B5EF4-FFF2-40B4-BE49-F238E27FC236}">
                <a16:creationId xmlns:a16="http://schemas.microsoft.com/office/drawing/2014/main" id="{D07B0AF8-BF15-4BE1-9BE9-037D36CE5848}"/>
              </a:ext>
            </a:extLst>
          </p:cNvPr>
          <p:cNvSpPr/>
          <p:nvPr/>
        </p:nvSpPr>
        <p:spPr>
          <a:xfrm>
            <a:off x="4751069" y="1629983"/>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Empower</a:t>
            </a:r>
          </a:p>
        </p:txBody>
      </p:sp>
      <p:sp>
        <p:nvSpPr>
          <p:cNvPr id="22" name="Rectangle 21">
            <a:extLst>
              <a:ext uri="{FF2B5EF4-FFF2-40B4-BE49-F238E27FC236}">
                <a16:creationId xmlns:a16="http://schemas.microsoft.com/office/drawing/2014/main" id="{6110DB3C-77E1-459E-A2EE-311C8E2A9392}"/>
              </a:ext>
            </a:extLst>
          </p:cNvPr>
          <p:cNvSpPr/>
          <p:nvPr/>
        </p:nvSpPr>
        <p:spPr>
          <a:xfrm>
            <a:off x="7961877" y="1637449"/>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Extend</a:t>
            </a:r>
          </a:p>
        </p:txBody>
      </p:sp>
      <p:sp>
        <p:nvSpPr>
          <p:cNvPr id="25" name="Rectangle 24">
            <a:extLst>
              <a:ext uri="{FF2B5EF4-FFF2-40B4-BE49-F238E27FC236}">
                <a16:creationId xmlns:a16="http://schemas.microsoft.com/office/drawing/2014/main" id="{7A931AB0-5B78-491A-93CC-DADF5A0C17C0}"/>
              </a:ext>
            </a:extLst>
          </p:cNvPr>
          <p:cNvSpPr/>
          <p:nvPr/>
        </p:nvSpPr>
        <p:spPr>
          <a:xfrm>
            <a:off x="1535426"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Access Office and 3</a:t>
            </a:r>
            <a:r>
              <a:rPr kumimoji="0" lang="en-US" sz="1400" b="0" i="0" u="none" strike="noStrike" kern="1200" cap="none" spc="0" normalizeH="0" baseline="30000" noProof="0" dirty="0">
                <a:ln>
                  <a:noFill/>
                </a:ln>
                <a:solidFill>
                  <a:srgbClr val="2F2F2F">
                    <a:lumMod val="95000"/>
                    <a:lumOff val="5000"/>
                  </a:srgbClr>
                </a:solidFill>
                <a:effectLst/>
                <a:uLnTx/>
                <a:uFillTx/>
                <a:latin typeface="Segoe UI"/>
                <a:ea typeface="+mn-ea"/>
                <a:cs typeface="+mn-cs"/>
              </a:rPr>
              <a:t>rd</a:t>
            </a: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 party apps making true hub for teamwork</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Hold all conversations in team/channel driving transparency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Pin important apps and documents to drive visibility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Streamline doc versioning </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dirty="0">
              <a:ln>
                <a:noFill/>
              </a:ln>
              <a:solidFill>
                <a:srgbClr val="2C292A"/>
              </a:solidFill>
              <a:effectLst/>
              <a:uLnTx/>
              <a:uFillTx/>
              <a:latin typeface="Segoe UI"/>
              <a:ea typeface="+mn-ea"/>
              <a:cs typeface="Segoe UI Light" panose="020B0502040204020203" pitchFamily="34" charset="0"/>
            </a:endParaRPr>
          </a:p>
        </p:txBody>
      </p:sp>
      <p:sp>
        <p:nvSpPr>
          <p:cNvPr id="26" name="Rectangle 25">
            <a:extLst>
              <a:ext uri="{FF2B5EF4-FFF2-40B4-BE49-F238E27FC236}">
                <a16:creationId xmlns:a16="http://schemas.microsoft.com/office/drawing/2014/main" id="{A20E36B5-8E65-4338-9921-3793A7F987F3}"/>
              </a:ext>
            </a:extLst>
          </p:cNvPr>
          <p:cNvSpPr/>
          <p:nvPr/>
        </p:nvSpPr>
        <p:spPr>
          <a:xfrm>
            <a:off x="4769162"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Emails/attachments get lost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Calls go to voicemail</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Colleagues are offline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Outdated local copies on desktop</a:t>
            </a:r>
          </a:p>
        </p:txBody>
      </p:sp>
      <p:sp>
        <p:nvSpPr>
          <p:cNvPr id="27" name="Rectangle 26">
            <a:extLst>
              <a:ext uri="{FF2B5EF4-FFF2-40B4-BE49-F238E27FC236}">
                <a16:creationId xmlns:a16="http://schemas.microsoft.com/office/drawing/2014/main" id="{2D709E25-6121-4BCE-BE3B-41FAFD918502}"/>
              </a:ext>
            </a:extLst>
          </p:cNvPr>
          <p:cNvSpPr/>
          <p:nvPr/>
        </p:nvSpPr>
        <p:spPr>
          <a:xfrm>
            <a:off x="4769163"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Personal apps organize notes &amp; tasks in one place</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Send online and offline messages alleviating tracking people down</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Persistent conversation with file attach reducing need to search multiple places or ending up with multiple versions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dirty="0">
              <a:ln>
                <a:noFill/>
              </a:ln>
              <a:solidFill>
                <a:srgbClr val="2C292A"/>
              </a:solidFill>
              <a:effectLst/>
              <a:uLnTx/>
              <a:uFillTx/>
              <a:latin typeface="Segoe UI"/>
              <a:ea typeface="+mn-ea"/>
              <a:cs typeface="Segoe UI Light" panose="020B0502040204020203" pitchFamily="34" charset="0"/>
            </a:endParaRPr>
          </a:p>
        </p:txBody>
      </p:sp>
      <p:sp>
        <p:nvSpPr>
          <p:cNvPr id="28" name="Rectangle 27">
            <a:extLst>
              <a:ext uri="{FF2B5EF4-FFF2-40B4-BE49-F238E27FC236}">
                <a16:creationId xmlns:a16="http://schemas.microsoft.com/office/drawing/2014/main" id="{5A0CE329-F039-4EDF-A396-458CD7D09C82}"/>
              </a:ext>
            </a:extLst>
          </p:cNvPr>
          <p:cNvSpPr/>
          <p:nvPr/>
        </p:nvSpPr>
        <p:spPr>
          <a:xfrm>
            <a:off x="7961873"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Little/no context pre-meeting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Remote participants feel left behind</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Lack of visual connection</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Post-meeting momentum is lost</a:t>
            </a:r>
          </a:p>
        </p:txBody>
      </p:sp>
      <p:sp>
        <p:nvSpPr>
          <p:cNvPr id="29" name="Rectangle 28">
            <a:extLst>
              <a:ext uri="{FF2B5EF4-FFF2-40B4-BE49-F238E27FC236}">
                <a16:creationId xmlns:a16="http://schemas.microsoft.com/office/drawing/2014/main" id="{0891B166-5517-4433-B8D1-8EB2114BD38E}"/>
              </a:ext>
            </a:extLst>
          </p:cNvPr>
          <p:cNvSpPr/>
          <p:nvPr/>
        </p:nvSpPr>
        <p:spPr>
          <a:xfrm>
            <a:off x="7961874"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Build momentum pre-meeting with conversation and content sharing</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Connect with video, app sharing on any device to ensure alignment</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Record for absent attendees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Capture notes and actions for easy follow-up</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Tree>
    <p:extLst>
      <p:ext uri="{BB962C8B-B14F-4D97-AF65-F5344CB8AC3E}">
        <p14:creationId xmlns:p14="http://schemas.microsoft.com/office/powerpoint/2010/main" val="2737565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26DD4-930D-43EE-8D28-7B3C4D617374}"/>
              </a:ext>
            </a:extLst>
          </p:cNvPr>
          <p:cNvSpPr>
            <a:spLocks noGrp="1"/>
          </p:cNvSpPr>
          <p:nvPr>
            <p:ph type="title"/>
          </p:nvPr>
        </p:nvSpPr>
        <p:spPr>
          <a:xfrm>
            <a:off x="110946" y="55905"/>
            <a:ext cx="11605508" cy="941386"/>
          </a:xfrm>
        </p:spPr>
        <p:txBody>
          <a:bodyPr/>
          <a:lstStyle/>
          <a:p>
            <a:r>
              <a:rPr lang="en-US" dirty="0">
                <a:solidFill>
                  <a:schemeClr val="tx1"/>
                </a:solidFill>
                <a:latin typeface="Segoe Pro Semibold" panose="020B0702040504020203" pitchFamily="34" charset="0"/>
              </a:rPr>
              <a:t>Today’s Focus </a:t>
            </a:r>
          </a:p>
        </p:txBody>
      </p:sp>
      <p:sp>
        <p:nvSpPr>
          <p:cNvPr id="3" name="Rectangle 2">
            <a:extLst>
              <a:ext uri="{FF2B5EF4-FFF2-40B4-BE49-F238E27FC236}">
                <a16:creationId xmlns:a16="http://schemas.microsoft.com/office/drawing/2014/main" id="{3C4D29C7-E520-491E-9931-B9ED61D28209}"/>
              </a:ext>
            </a:extLst>
          </p:cNvPr>
          <p:cNvSpPr/>
          <p:nvPr/>
        </p:nvSpPr>
        <p:spPr>
          <a:xfrm>
            <a:off x="1540261" y="1650668"/>
            <a:ext cx="2943707"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Enable</a:t>
            </a:r>
          </a:p>
        </p:txBody>
      </p:sp>
      <p:sp>
        <p:nvSpPr>
          <p:cNvPr id="4" name="Rectangle 3">
            <a:extLst>
              <a:ext uri="{FF2B5EF4-FFF2-40B4-BE49-F238E27FC236}">
                <a16:creationId xmlns:a16="http://schemas.microsoft.com/office/drawing/2014/main" id="{C0A50BEC-1E2E-4FC5-AD73-CB174A6F6569}"/>
              </a:ext>
            </a:extLst>
          </p:cNvPr>
          <p:cNvSpPr/>
          <p:nvPr/>
        </p:nvSpPr>
        <p:spPr>
          <a:xfrm>
            <a:off x="1535425" y="2220955"/>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‘Hallway conversations’ cause disconnect with group</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Frustration about doc location and versioning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Confusion about accountability</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0"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6" name="Rectangle 5">
            <a:extLst>
              <a:ext uri="{FF2B5EF4-FFF2-40B4-BE49-F238E27FC236}">
                <a16:creationId xmlns:a16="http://schemas.microsoft.com/office/drawing/2014/main" id="{1E629C6C-BEFE-482F-9C5A-73ABE121F3CA}"/>
              </a:ext>
            </a:extLst>
          </p:cNvPr>
          <p:cNvSpPr/>
          <p:nvPr/>
        </p:nvSpPr>
        <p:spPr>
          <a:xfrm>
            <a:off x="4751071" y="1100692"/>
            <a:ext cx="2943706" cy="549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9" name="Rectangle 8">
            <a:extLst>
              <a:ext uri="{FF2B5EF4-FFF2-40B4-BE49-F238E27FC236}">
                <a16:creationId xmlns:a16="http://schemas.microsoft.com/office/drawing/2014/main" id="{ECD5EC70-65A3-41B2-A74E-6D5899481F61}"/>
              </a:ext>
            </a:extLst>
          </p:cNvPr>
          <p:cNvSpPr/>
          <p:nvPr/>
        </p:nvSpPr>
        <p:spPr>
          <a:xfrm>
            <a:off x="1535426" y="1098576"/>
            <a:ext cx="2943707" cy="54997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grpSp>
        <p:nvGrpSpPr>
          <p:cNvPr id="20" name="Group 19">
            <a:extLst>
              <a:ext uri="{FF2B5EF4-FFF2-40B4-BE49-F238E27FC236}">
                <a16:creationId xmlns:a16="http://schemas.microsoft.com/office/drawing/2014/main" id="{638F2A29-FA79-4679-A441-0AFFCCE29412}"/>
              </a:ext>
            </a:extLst>
          </p:cNvPr>
          <p:cNvGrpSpPr/>
          <p:nvPr/>
        </p:nvGrpSpPr>
        <p:grpSpPr>
          <a:xfrm>
            <a:off x="7961876" y="1098575"/>
            <a:ext cx="3060408" cy="549977"/>
            <a:chOff x="8785045" y="1383497"/>
            <a:chExt cx="2254252" cy="550133"/>
          </a:xfrm>
        </p:grpSpPr>
        <p:sp>
          <p:nvSpPr>
            <p:cNvPr id="7" name="Rectangle 6">
              <a:extLst>
                <a:ext uri="{FF2B5EF4-FFF2-40B4-BE49-F238E27FC236}">
                  <a16:creationId xmlns:a16="http://schemas.microsoft.com/office/drawing/2014/main" id="{4F841CA9-F000-467C-97BF-680DE72872EB}"/>
                </a:ext>
              </a:extLst>
            </p:cNvPr>
            <p:cNvSpPr/>
            <p:nvPr/>
          </p:nvSpPr>
          <p:spPr>
            <a:xfrm>
              <a:off x="8785045" y="1383497"/>
              <a:ext cx="2168290" cy="55013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95595"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Segoe UI"/>
                <a:ea typeface="+mn-ea"/>
                <a:cs typeface="+mn-cs"/>
              </a:endParaRPr>
            </a:p>
          </p:txBody>
        </p:sp>
        <p:sp>
          <p:nvSpPr>
            <p:cNvPr id="12" name="Rectangle 11">
              <a:extLst>
                <a:ext uri="{FF2B5EF4-FFF2-40B4-BE49-F238E27FC236}">
                  <a16:creationId xmlns:a16="http://schemas.microsoft.com/office/drawing/2014/main" id="{C1AC7BCD-25A5-4971-AEAD-506410C794F4}"/>
                </a:ext>
              </a:extLst>
            </p:cNvPr>
            <p:cNvSpPr/>
            <p:nvPr/>
          </p:nvSpPr>
          <p:spPr>
            <a:xfrm>
              <a:off x="9113345" y="1468384"/>
              <a:ext cx="1925952" cy="359252"/>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Calling &amp; Meetings</a:t>
              </a:r>
            </a:p>
          </p:txBody>
        </p:sp>
      </p:grpSp>
      <p:sp>
        <p:nvSpPr>
          <p:cNvPr id="13" name="Rectangle 12">
            <a:extLst>
              <a:ext uri="{FF2B5EF4-FFF2-40B4-BE49-F238E27FC236}">
                <a16:creationId xmlns:a16="http://schemas.microsoft.com/office/drawing/2014/main" id="{D4787938-5AEC-44AC-96B4-6D477004578C}"/>
              </a:ext>
            </a:extLst>
          </p:cNvPr>
          <p:cNvSpPr/>
          <p:nvPr/>
        </p:nvSpPr>
        <p:spPr>
          <a:xfrm>
            <a:off x="1957628" y="1165447"/>
            <a:ext cx="2521505"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Project Management</a:t>
            </a:r>
          </a:p>
        </p:txBody>
      </p:sp>
      <p:sp>
        <p:nvSpPr>
          <p:cNvPr id="14" name="Rectangle 13">
            <a:extLst>
              <a:ext uri="{FF2B5EF4-FFF2-40B4-BE49-F238E27FC236}">
                <a16:creationId xmlns:a16="http://schemas.microsoft.com/office/drawing/2014/main" id="{0622DC3C-F0F6-4C90-89FA-26E8E335C5CE}"/>
              </a:ext>
            </a:extLst>
          </p:cNvPr>
          <p:cNvSpPr/>
          <p:nvPr/>
        </p:nvSpPr>
        <p:spPr>
          <a:xfrm>
            <a:off x="5087240" y="1176054"/>
            <a:ext cx="2607534" cy="359150"/>
          </a:xfrm>
          <a:prstGeom prst="rect">
            <a:avLst/>
          </a:prstGeom>
        </p:spPr>
        <p:txBody>
          <a:bodyPr wrap="square" anchor="b">
            <a:spAutoFit/>
          </a:bodyPr>
          <a:lstStyle/>
          <a:p>
            <a:pPr marL="0" marR="0" lvl="0" indent="0" algn="l" defTabSz="895595" rtl="0" eaLnBrk="1" fontAlgn="auto" latinLnBrk="0" hangingPunct="1">
              <a:lnSpc>
                <a:spcPct val="100000"/>
              </a:lnSpc>
              <a:spcBef>
                <a:spcPts val="0"/>
              </a:spcBef>
              <a:spcAft>
                <a:spcPts val="588"/>
              </a:spcAft>
              <a:buClrTx/>
              <a:buSzTx/>
              <a:buFontTx/>
              <a:buNone/>
              <a:tabLst/>
              <a:defRPr/>
            </a:pPr>
            <a:r>
              <a:rPr kumimoji="0" lang="en-US" sz="17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Personal Productivity</a:t>
            </a:r>
          </a:p>
        </p:txBody>
      </p:sp>
      <p:sp>
        <p:nvSpPr>
          <p:cNvPr id="18" name="Rectangle 17">
            <a:extLst>
              <a:ext uri="{FF2B5EF4-FFF2-40B4-BE49-F238E27FC236}">
                <a16:creationId xmlns:a16="http://schemas.microsoft.com/office/drawing/2014/main" id="{D07B0AF8-BF15-4BE1-9BE9-037D36CE5848}"/>
              </a:ext>
            </a:extLst>
          </p:cNvPr>
          <p:cNvSpPr/>
          <p:nvPr/>
        </p:nvSpPr>
        <p:spPr>
          <a:xfrm>
            <a:off x="4751069" y="1629983"/>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Empower</a:t>
            </a:r>
          </a:p>
        </p:txBody>
      </p:sp>
      <p:sp>
        <p:nvSpPr>
          <p:cNvPr id="22" name="Rectangle 21">
            <a:extLst>
              <a:ext uri="{FF2B5EF4-FFF2-40B4-BE49-F238E27FC236}">
                <a16:creationId xmlns:a16="http://schemas.microsoft.com/office/drawing/2014/main" id="{6110DB3C-77E1-459E-A2EE-311C8E2A9392}"/>
              </a:ext>
            </a:extLst>
          </p:cNvPr>
          <p:cNvSpPr/>
          <p:nvPr/>
        </p:nvSpPr>
        <p:spPr>
          <a:xfrm>
            <a:off x="7961877" y="1637449"/>
            <a:ext cx="2943706" cy="471268"/>
          </a:xfrm>
          <a:prstGeom prst="rect">
            <a:avLst/>
          </a:prstGeom>
          <a:solidFill>
            <a:schemeClr val="bg2">
              <a:lumMod val="50000"/>
            </a:schemeClr>
          </a:solidFill>
        </p:spPr>
        <p:txBody>
          <a:bodyPr wrap="square" anchor="ctr">
            <a:noAutofit/>
          </a:bodyPr>
          <a:lstStyle/>
          <a:p>
            <a:pPr marL="0" marR="0" lvl="0" indent="0" algn="ctr" defTabSz="895595"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FF"/>
                </a:solidFill>
                <a:effectLst/>
                <a:uLnTx/>
                <a:uFillTx/>
                <a:latin typeface="Segoe UI Semibold" panose="020B0702040204020203" pitchFamily="34" charset="0"/>
                <a:ea typeface="+mn-ea"/>
                <a:cs typeface="Segoe UI Semibold" panose="020B0702040204020203" pitchFamily="34" charset="0"/>
              </a:rPr>
              <a:t>Extend</a:t>
            </a:r>
          </a:p>
        </p:txBody>
      </p:sp>
      <p:sp>
        <p:nvSpPr>
          <p:cNvPr id="25" name="Rectangle 24">
            <a:extLst>
              <a:ext uri="{FF2B5EF4-FFF2-40B4-BE49-F238E27FC236}">
                <a16:creationId xmlns:a16="http://schemas.microsoft.com/office/drawing/2014/main" id="{7A931AB0-5B78-491A-93CC-DADF5A0C17C0}"/>
              </a:ext>
            </a:extLst>
          </p:cNvPr>
          <p:cNvSpPr/>
          <p:nvPr/>
        </p:nvSpPr>
        <p:spPr>
          <a:xfrm>
            <a:off x="1535426"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Access Office and 3</a:t>
            </a:r>
            <a:r>
              <a:rPr kumimoji="0" lang="en-US" sz="1400" b="0" i="0" u="none" strike="noStrike" kern="1200" cap="none" spc="0" normalizeH="0" baseline="30000" noProof="0">
                <a:ln>
                  <a:noFill/>
                </a:ln>
                <a:solidFill>
                  <a:srgbClr val="2F2F2F">
                    <a:lumMod val="95000"/>
                    <a:lumOff val="5000"/>
                  </a:srgbClr>
                </a:solidFill>
                <a:effectLst/>
                <a:uLnTx/>
                <a:uFillTx/>
                <a:latin typeface="Segoe UI"/>
                <a:ea typeface="+mn-ea"/>
                <a:cs typeface="+mn-cs"/>
              </a:rPr>
              <a:t>rd</a:t>
            </a: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 party apps making true hub for teamwork</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Hold all conversations in team/channel driving transparency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Pin important apps and documents to drive visibility</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Streamline doc versioning </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26" name="Rectangle 25">
            <a:extLst>
              <a:ext uri="{FF2B5EF4-FFF2-40B4-BE49-F238E27FC236}">
                <a16:creationId xmlns:a16="http://schemas.microsoft.com/office/drawing/2014/main" id="{A20E36B5-8E65-4338-9921-3793A7F987F3}"/>
              </a:ext>
            </a:extLst>
          </p:cNvPr>
          <p:cNvSpPr/>
          <p:nvPr/>
        </p:nvSpPr>
        <p:spPr>
          <a:xfrm>
            <a:off x="4769162"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Emails/attachments get lost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Calls go to voicemail</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Colleagues are offline </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F2F2F">
                    <a:lumMod val="95000"/>
                    <a:lumOff val="5000"/>
                  </a:srgbClr>
                </a:solidFill>
                <a:effectLst/>
                <a:uLnTx/>
                <a:uFillTx/>
                <a:latin typeface="Segoe UI"/>
                <a:ea typeface="+mn-ea"/>
                <a:cs typeface="+mn-cs"/>
              </a:rPr>
              <a:t>Tasks are in a variety of formats across projects</a:t>
            </a:r>
          </a:p>
        </p:txBody>
      </p:sp>
      <p:sp>
        <p:nvSpPr>
          <p:cNvPr id="27" name="Rectangle 26">
            <a:extLst>
              <a:ext uri="{FF2B5EF4-FFF2-40B4-BE49-F238E27FC236}">
                <a16:creationId xmlns:a16="http://schemas.microsoft.com/office/drawing/2014/main" id="{2D709E25-6121-4BCE-BE3B-41FAFD918502}"/>
              </a:ext>
            </a:extLst>
          </p:cNvPr>
          <p:cNvSpPr/>
          <p:nvPr/>
        </p:nvSpPr>
        <p:spPr>
          <a:xfrm>
            <a:off x="4769163"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Personal apps organize notes &amp; tasks in one place</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Send online and offline messages alleviating tracking people down</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Persistent conversation with file attach reducing need to search multiple places or ending up with multiple versions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28" name="Rectangle 27">
            <a:extLst>
              <a:ext uri="{FF2B5EF4-FFF2-40B4-BE49-F238E27FC236}">
                <a16:creationId xmlns:a16="http://schemas.microsoft.com/office/drawing/2014/main" id="{5A0CE329-F039-4EDF-A396-458CD7D09C82}"/>
              </a:ext>
            </a:extLst>
          </p:cNvPr>
          <p:cNvSpPr/>
          <p:nvPr/>
        </p:nvSpPr>
        <p:spPr>
          <a:xfrm>
            <a:off x="7961873" y="2220954"/>
            <a:ext cx="2943707" cy="1565528"/>
          </a:xfrm>
          <a:prstGeom prst="rect">
            <a:avLst/>
          </a:prstGeom>
          <a:solidFill>
            <a:schemeClr val="bg2">
              <a:lumMod val="85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Little/no context pre-meeting</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Remote participants feel left behind</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Lack of visual connection</a:t>
            </a:r>
          </a:p>
          <a:p>
            <a:pPr marL="285695" marR="0" lvl="0" indent="-285695" algn="l" defTabSz="914225"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Post-meeting momentum is lost</a:t>
            </a:r>
          </a:p>
        </p:txBody>
      </p:sp>
      <p:sp>
        <p:nvSpPr>
          <p:cNvPr id="29" name="Rectangle 28">
            <a:extLst>
              <a:ext uri="{FF2B5EF4-FFF2-40B4-BE49-F238E27FC236}">
                <a16:creationId xmlns:a16="http://schemas.microsoft.com/office/drawing/2014/main" id="{0891B166-5517-4433-B8D1-8EB2114BD38E}"/>
              </a:ext>
            </a:extLst>
          </p:cNvPr>
          <p:cNvSpPr/>
          <p:nvPr/>
        </p:nvSpPr>
        <p:spPr>
          <a:xfrm>
            <a:off x="7961874" y="3892445"/>
            <a:ext cx="2943707" cy="2652168"/>
          </a:xfrm>
          <a:prstGeom prst="rect">
            <a:avLst/>
          </a:prstGeom>
          <a:solidFill>
            <a:schemeClr val="accent1">
              <a:lumMod val="20000"/>
              <a:lumOff val="80000"/>
            </a:schemeClr>
          </a:solidFill>
        </p:spPr>
        <p:txBody>
          <a:bodyPr wrap="square">
            <a:noAutofit/>
          </a:bodyPr>
          <a:lstStyle/>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Build momentum pre-meeting with conversation and content sharing</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Connect with video, app sharing on any device to ensure alignment</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Record for absent attendees</a:t>
            </a: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endParaRPr>
          </a:p>
          <a:p>
            <a:pPr marL="285695" marR="0" lvl="0" indent="-285695" algn="l" defTabSz="914225"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srgbClr val="2F2F2F">
                    <a:lumMod val="95000"/>
                    <a:lumOff val="5000"/>
                  </a:srgbClr>
                </a:solidFill>
                <a:effectLst/>
                <a:uLnTx/>
                <a:uFillTx/>
                <a:latin typeface="Segoe UI"/>
                <a:ea typeface="+mn-ea"/>
                <a:cs typeface="+mn-cs"/>
              </a:rPr>
              <a:t>Capture notes and actions for easy follow-up</a:t>
            </a:r>
          </a:p>
          <a:p>
            <a:pPr marL="0" marR="0" lvl="0" indent="0" algn="l" defTabSz="913594" rtl="0" eaLnBrk="1" fontAlgn="auto" latinLnBrk="0" hangingPunct="1">
              <a:lnSpc>
                <a:spcPct val="100000"/>
              </a:lnSpc>
              <a:spcBef>
                <a:spcPts val="600"/>
              </a:spcBef>
              <a:spcAft>
                <a:spcPts val="0"/>
              </a:spcAft>
              <a:buClrTx/>
              <a:buSzTx/>
              <a:buFontTx/>
              <a:buNone/>
              <a:tabLst/>
              <a:defRPr/>
            </a:pPr>
            <a:endParaRPr kumimoji="0" lang="en-US" sz="1400" b="1" i="0" u="none" strike="noStrike" kern="0" cap="none" spc="0" normalizeH="0" baseline="0" noProof="0">
              <a:ln>
                <a:noFill/>
              </a:ln>
              <a:solidFill>
                <a:srgbClr val="2C292A"/>
              </a:solidFill>
              <a:effectLst/>
              <a:uLnTx/>
              <a:uFillTx/>
              <a:latin typeface="Segoe UI"/>
              <a:ea typeface="+mn-ea"/>
              <a:cs typeface="Segoe UI Light" panose="020B0502040204020203" pitchFamily="34" charset="0"/>
            </a:endParaRPr>
          </a:p>
        </p:txBody>
      </p:sp>
      <p:sp>
        <p:nvSpPr>
          <p:cNvPr id="5" name="Rectangle 4">
            <a:extLst>
              <a:ext uri="{FF2B5EF4-FFF2-40B4-BE49-F238E27FC236}">
                <a16:creationId xmlns:a16="http://schemas.microsoft.com/office/drawing/2014/main" id="{22A26D53-C2A7-4974-A196-5CD37A601F2E}"/>
              </a:ext>
            </a:extLst>
          </p:cNvPr>
          <p:cNvSpPr/>
          <p:nvPr/>
        </p:nvSpPr>
        <p:spPr bwMode="auto">
          <a:xfrm>
            <a:off x="339365" y="923826"/>
            <a:ext cx="4313094" cy="5934173"/>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
        <p:nvSpPr>
          <p:cNvPr id="21" name="Rectangle 20">
            <a:extLst>
              <a:ext uri="{FF2B5EF4-FFF2-40B4-BE49-F238E27FC236}">
                <a16:creationId xmlns:a16="http://schemas.microsoft.com/office/drawing/2014/main" id="{CF16B863-EEF3-4B0B-BB16-923AC1CC79C1}"/>
              </a:ext>
            </a:extLst>
          </p:cNvPr>
          <p:cNvSpPr/>
          <p:nvPr/>
        </p:nvSpPr>
        <p:spPr bwMode="auto">
          <a:xfrm>
            <a:off x="7811478" y="933404"/>
            <a:ext cx="4313094" cy="5934173"/>
          </a:xfrm>
          <a:prstGeom prst="rect">
            <a:avLst/>
          </a:prstGeom>
          <a:solidFill>
            <a:schemeClr val="accent3">
              <a:alpha val="7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8660005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0E49EE-9549-4DC3-9FEE-FA463FF82928}"/>
              </a:ext>
            </a:extLst>
          </p:cNvPr>
          <p:cNvSpPr>
            <a:spLocks noGrp="1"/>
          </p:cNvSpPr>
          <p:nvPr>
            <p:ph type="title"/>
          </p:nvPr>
        </p:nvSpPr>
        <p:spPr>
          <a:xfrm>
            <a:off x="966952" y="1204108"/>
            <a:ext cx="2669406" cy="1781175"/>
          </a:xfrm>
        </p:spPr>
        <p:txBody>
          <a:bodyPr vert="horz" lIns="91440" tIns="45720" rIns="91440" bIns="45720" rtlCol="0" anchor="ctr">
            <a:normAutofit/>
          </a:bodyPr>
          <a:lstStyle/>
          <a:p>
            <a:r>
              <a:rPr lang="en-US" sz="3200">
                <a:solidFill>
                  <a:srgbClr val="FFFFFF"/>
                </a:solidFill>
              </a:rPr>
              <a:t>Task Management Segments</a:t>
            </a:r>
          </a:p>
        </p:txBody>
      </p:sp>
      <p:graphicFrame>
        <p:nvGraphicFramePr>
          <p:cNvPr id="14" name="Content Placeholder 13">
            <a:extLst>
              <a:ext uri="{FF2B5EF4-FFF2-40B4-BE49-F238E27FC236}">
                <a16:creationId xmlns:a16="http://schemas.microsoft.com/office/drawing/2014/main" id="{6AF7EB6F-F532-449A-BED5-F888F7B04BB3}"/>
              </a:ext>
            </a:extLst>
          </p:cNvPr>
          <p:cNvGraphicFramePr>
            <a:graphicFrameLocks noGrp="1"/>
          </p:cNvGraphicFramePr>
          <p:nvPr>
            <p:ph sz="half" idx="2"/>
            <p:extLst>
              <p:ext uri="{D42A27DB-BD31-4B8C-83A1-F6EECF244321}">
                <p14:modId xmlns:p14="http://schemas.microsoft.com/office/powerpoint/2010/main" val="2343192867"/>
              </p:ext>
            </p:extLst>
          </p:nvPr>
        </p:nvGraphicFramePr>
        <p:xfrm>
          <a:off x="4662488" y="952500"/>
          <a:ext cx="6904037" cy="48291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AA812C90-6EA2-42D5-BF8C-B355832A617C}"/>
              </a:ext>
            </a:extLst>
          </p:cNvPr>
          <p:cNvSpPr/>
          <p:nvPr/>
        </p:nvSpPr>
        <p:spPr>
          <a:xfrm>
            <a:off x="4414345" y="704193"/>
            <a:ext cx="7346731" cy="356300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5660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25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4000" dirty="0">
                <a:solidFill>
                  <a:srgbClr val="FFFFFF"/>
                </a:solidFill>
              </a:rPr>
              <a:t>To Do</a:t>
            </a:r>
          </a:p>
        </p:txBody>
      </p:sp>
      <p:pic>
        <p:nvPicPr>
          <p:cNvPr id="4" name="Picture 3">
            <a:extLst>
              <a:ext uri="{FF2B5EF4-FFF2-40B4-BE49-F238E27FC236}">
                <a16:creationId xmlns:a16="http://schemas.microsoft.com/office/drawing/2014/main" id="{EBB15FC0-F375-4A46-8CBA-8048FF3F8E3B}"/>
              </a:ext>
            </a:extLst>
          </p:cNvPr>
          <p:cNvPicPr>
            <a:picLocks noChangeAspect="1"/>
          </p:cNvPicPr>
          <p:nvPr/>
        </p:nvPicPr>
        <p:blipFill rotWithShape="1">
          <a:blip r:embed="rId2"/>
          <a:srcRect r="42798" b="7354"/>
          <a:stretch/>
        </p:blipFill>
        <p:spPr>
          <a:xfrm>
            <a:off x="5229060" y="733425"/>
            <a:ext cx="6510995" cy="4994713"/>
          </a:xfrm>
          <a:prstGeom prst="rect">
            <a:avLst/>
          </a:prstGeom>
        </p:spPr>
      </p:pic>
      <p:sp>
        <p:nvSpPr>
          <p:cNvPr id="5" name="Callout: Bent Line 4">
            <a:extLst>
              <a:ext uri="{FF2B5EF4-FFF2-40B4-BE49-F238E27FC236}">
                <a16:creationId xmlns:a16="http://schemas.microsoft.com/office/drawing/2014/main" id="{C0E3BFF1-DA5B-4E60-B681-F470DE621A40}"/>
              </a:ext>
            </a:extLst>
          </p:cNvPr>
          <p:cNvSpPr/>
          <p:nvPr/>
        </p:nvSpPr>
        <p:spPr>
          <a:xfrm>
            <a:off x="3468414" y="1534510"/>
            <a:ext cx="1418896" cy="851338"/>
          </a:xfrm>
          <a:prstGeom prst="borderCallout2">
            <a:avLst>
              <a:gd name="adj1" fmla="val 19781"/>
              <a:gd name="adj2" fmla="val 105680"/>
              <a:gd name="adj3" fmla="val 20812"/>
              <a:gd name="adj4" fmla="val 119002"/>
              <a:gd name="adj5" fmla="val 99098"/>
              <a:gd name="adj6" fmla="val 13104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My tasks from Planner</a:t>
            </a:r>
          </a:p>
        </p:txBody>
      </p:sp>
      <p:sp>
        <p:nvSpPr>
          <p:cNvPr id="8" name="Callout: Bent Line 7">
            <a:extLst>
              <a:ext uri="{FF2B5EF4-FFF2-40B4-BE49-F238E27FC236}">
                <a16:creationId xmlns:a16="http://schemas.microsoft.com/office/drawing/2014/main" id="{FE3118F0-AD77-4C29-8F89-4E743919B6DD}"/>
              </a:ext>
            </a:extLst>
          </p:cNvPr>
          <p:cNvSpPr/>
          <p:nvPr/>
        </p:nvSpPr>
        <p:spPr>
          <a:xfrm>
            <a:off x="3601299" y="3069020"/>
            <a:ext cx="1418896" cy="851338"/>
          </a:xfrm>
          <a:prstGeom prst="borderCallout2">
            <a:avLst>
              <a:gd name="adj1" fmla="val 19781"/>
              <a:gd name="adj2" fmla="val 105680"/>
              <a:gd name="adj3" fmla="val 20812"/>
              <a:gd name="adj4" fmla="val 119002"/>
              <a:gd name="adj5" fmla="val 10210"/>
              <a:gd name="adj6" fmla="val 12585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My flagged emails</a:t>
            </a:r>
          </a:p>
        </p:txBody>
      </p:sp>
    </p:spTree>
    <p:extLst>
      <p:ext uri="{BB962C8B-B14F-4D97-AF65-F5344CB8AC3E}">
        <p14:creationId xmlns:p14="http://schemas.microsoft.com/office/powerpoint/2010/main" val="1001685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4257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395A54-D8DE-483D-BC76-94BB5C92DFF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4000" dirty="0">
                <a:solidFill>
                  <a:srgbClr val="FFFFFF"/>
                </a:solidFill>
              </a:rPr>
              <a:t>Planner Tasks</a:t>
            </a:r>
          </a:p>
        </p:txBody>
      </p:sp>
      <p:pic>
        <p:nvPicPr>
          <p:cNvPr id="3" name="Picture 2">
            <a:extLst>
              <a:ext uri="{FF2B5EF4-FFF2-40B4-BE49-F238E27FC236}">
                <a16:creationId xmlns:a16="http://schemas.microsoft.com/office/drawing/2014/main" id="{78E96E47-3A9E-49C1-9DD2-9BB560CD0885}"/>
              </a:ext>
            </a:extLst>
          </p:cNvPr>
          <p:cNvPicPr>
            <a:picLocks noChangeAspect="1"/>
          </p:cNvPicPr>
          <p:nvPr/>
        </p:nvPicPr>
        <p:blipFill>
          <a:blip r:embed="rId2"/>
          <a:stretch>
            <a:fillRect/>
          </a:stretch>
        </p:blipFill>
        <p:spPr>
          <a:xfrm>
            <a:off x="3541986" y="257004"/>
            <a:ext cx="8177048" cy="6337212"/>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01958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7500-FF34-44F6-B251-D4C045EF569D}"/>
              </a:ext>
            </a:extLst>
          </p:cNvPr>
          <p:cNvSpPr>
            <a:spLocks noGrp="1"/>
          </p:cNvSpPr>
          <p:nvPr>
            <p:ph type="title"/>
          </p:nvPr>
        </p:nvSpPr>
        <p:spPr>
          <a:xfrm>
            <a:off x="160182" y="2545372"/>
            <a:ext cx="11475347" cy="2697988"/>
          </a:xfrm>
        </p:spPr>
        <p:txBody>
          <a:bodyPr/>
          <a:lstStyle/>
          <a:p>
            <a:r>
              <a:rPr lang="en-US" sz="4400" dirty="0">
                <a:latin typeface="Segoe UI Semibold" panose="020B0702040204020203" pitchFamily="34" charset="0"/>
                <a:cs typeface="Segoe UI Semibold" panose="020B0702040204020203" pitchFamily="34" charset="0"/>
              </a:rPr>
              <a:t>Resources</a:t>
            </a:r>
            <a:endParaRPr lang="en-US" sz="4400" dirty="0"/>
          </a:p>
        </p:txBody>
      </p:sp>
    </p:spTree>
    <p:extLst>
      <p:ext uri="{BB962C8B-B14F-4D97-AF65-F5344CB8AC3E}">
        <p14:creationId xmlns:p14="http://schemas.microsoft.com/office/powerpoint/2010/main" val="10994214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Freeform: Shape 12">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8" name="Group 14">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6"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7"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8"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9"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0"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1"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3" name="TextBox 2">
            <a:extLst>
              <a:ext uri="{FF2B5EF4-FFF2-40B4-BE49-F238E27FC236}">
                <a16:creationId xmlns:a16="http://schemas.microsoft.com/office/drawing/2014/main" id="{DB7E771D-0397-45D4-86F5-106DE7177376}"/>
              </a:ext>
            </a:extLst>
          </p:cNvPr>
          <p:cNvSpPr txBox="1"/>
          <p:nvPr/>
        </p:nvSpPr>
        <p:spPr>
          <a:xfrm>
            <a:off x="535020" y="685800"/>
            <a:ext cx="2780271" cy="510540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a:solidFill>
                  <a:srgbClr val="FFFFFF"/>
                </a:solidFill>
                <a:latin typeface="+mj-lt"/>
                <a:ea typeface="+mj-ea"/>
                <a:cs typeface="+mj-cs"/>
              </a:rPr>
              <a:t>Agenda</a:t>
            </a:r>
          </a:p>
        </p:txBody>
      </p:sp>
      <p:graphicFrame>
        <p:nvGraphicFramePr>
          <p:cNvPr id="6" name="Diagram 5">
            <a:extLst>
              <a:ext uri="{FF2B5EF4-FFF2-40B4-BE49-F238E27FC236}">
                <a16:creationId xmlns:a16="http://schemas.microsoft.com/office/drawing/2014/main" id="{E2359CDF-8CD7-4CE1-984E-4B62A7C829F5}"/>
              </a:ext>
            </a:extLst>
          </p:cNvPr>
          <p:cNvGraphicFramePr/>
          <p:nvPr>
            <p:extLst>
              <p:ext uri="{D42A27DB-BD31-4B8C-83A1-F6EECF244321}">
                <p14:modId xmlns:p14="http://schemas.microsoft.com/office/powerpoint/2010/main" val="1430651489"/>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34326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30E9FC-4A52-4582-9B46-9F788F4D56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80" y="487"/>
            <a:ext cx="5993394" cy="6857027"/>
          </a:xfrm>
          <a:prstGeom prst="rect">
            <a:avLst/>
          </a:prstGeom>
        </p:spPr>
      </p:pic>
      <p:sp>
        <p:nvSpPr>
          <p:cNvPr id="4" name="Rectangle 3">
            <a:extLst>
              <a:ext uri="{FF2B5EF4-FFF2-40B4-BE49-F238E27FC236}">
                <a16:creationId xmlns:a16="http://schemas.microsoft.com/office/drawing/2014/main" id="{AB36C3A8-2D2C-48DF-83CD-226D98FAD7FB}"/>
              </a:ext>
            </a:extLst>
          </p:cNvPr>
          <p:cNvSpPr/>
          <p:nvPr/>
        </p:nvSpPr>
        <p:spPr>
          <a:xfrm>
            <a:off x="4496028" y="487"/>
            <a:ext cx="7695108" cy="6857027"/>
          </a:xfrm>
          <a:prstGeom prst="rect">
            <a:avLst/>
          </a:prstGeom>
          <a:solidFill>
            <a:schemeClr val="tx1">
              <a:lumMod val="65000"/>
              <a:lumOff val="3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5" name="Rectangle 4">
            <a:extLst>
              <a:ext uri="{FF2B5EF4-FFF2-40B4-BE49-F238E27FC236}">
                <a16:creationId xmlns:a16="http://schemas.microsoft.com/office/drawing/2014/main" id="{E69162FA-407C-4460-96A9-21EC77B2E613}"/>
              </a:ext>
            </a:extLst>
          </p:cNvPr>
          <p:cNvSpPr/>
          <p:nvPr/>
        </p:nvSpPr>
        <p:spPr>
          <a:xfrm>
            <a:off x="5353156" y="487"/>
            <a:ext cx="6837981" cy="685702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F6532B5F-300C-4BAD-A6C8-D5A00BC54D3A}"/>
              </a:ext>
            </a:extLst>
          </p:cNvPr>
          <p:cNvSpPr txBox="1"/>
          <p:nvPr/>
        </p:nvSpPr>
        <p:spPr>
          <a:xfrm>
            <a:off x="5493994" y="459111"/>
            <a:ext cx="6258963" cy="916876"/>
          </a:xfrm>
          <a:prstGeom prst="rect">
            <a:avLst/>
          </a:prstGeom>
          <a:noFill/>
        </p:spPr>
        <p:txBody>
          <a:bodyPr wrap="square" lIns="182828" tIns="146263" rIns="182828" bIns="146263" rtlCol="0">
            <a:spAutoFit/>
          </a:bodyPr>
          <a:lstStyle>
            <a:defPPr>
              <a:defRPr lang="en-US"/>
            </a:defPPr>
            <a:lvl1pPr marR="0" lvl="0" indent="0" defTabSz="914225" fontAlgn="auto">
              <a:lnSpc>
                <a:spcPct val="90000"/>
              </a:lnSpc>
              <a:spcBef>
                <a:spcPts val="0"/>
              </a:spcBef>
              <a:spcAft>
                <a:spcPts val="600"/>
              </a:spcAft>
              <a:buClrTx/>
              <a:buSzTx/>
              <a:buFontTx/>
              <a:buNone/>
              <a:tabLst/>
              <a:defRPr kumimoji="0" sz="2800" b="0" i="0" u="none" strike="noStrike" cap="none" spc="100" normalizeH="0">
                <a:ln>
                  <a:noFill/>
                </a:ln>
                <a:gradFill>
                  <a:gsLst>
                    <a:gs pos="2917">
                      <a:srgbClr val="FFFFFF"/>
                    </a:gs>
                    <a:gs pos="30000">
                      <a:srgbClr val="FFFFFF"/>
                    </a:gs>
                  </a:gsLst>
                  <a:lin ang="5400000" scaled="0"/>
                </a:gradFill>
                <a:effectLst/>
                <a:uLnTx/>
                <a:uFillTx/>
                <a:latin typeface="Segoe WP Black" panose="020B0A02040504020203" pitchFamily="34" charset="0"/>
                <a:cs typeface="Segoe WP Semibold" panose="020B0702040204020203" pitchFamily="34" charset="0"/>
              </a:defRPr>
            </a:lvl1pPr>
          </a:lstStyle>
          <a:p>
            <a:pPr defTabSz="914049"/>
            <a:r>
              <a:rPr lang="en-US" sz="4400" dirty="0"/>
              <a:t>Coffee in the Cloud</a:t>
            </a:r>
          </a:p>
        </p:txBody>
      </p:sp>
      <p:grpSp>
        <p:nvGrpSpPr>
          <p:cNvPr id="16" name="Group 15">
            <a:extLst>
              <a:ext uri="{FF2B5EF4-FFF2-40B4-BE49-F238E27FC236}">
                <a16:creationId xmlns:a16="http://schemas.microsoft.com/office/drawing/2014/main" id="{4495AA9C-9923-42F2-B9C6-2BB22711F40E}"/>
              </a:ext>
            </a:extLst>
          </p:cNvPr>
          <p:cNvGrpSpPr/>
          <p:nvPr/>
        </p:nvGrpSpPr>
        <p:grpSpPr>
          <a:xfrm>
            <a:off x="11319694" y="293524"/>
            <a:ext cx="679041" cy="816211"/>
            <a:chOff x="5347151" y="4402103"/>
            <a:chExt cx="432427" cy="504244"/>
          </a:xfrm>
        </p:grpSpPr>
        <p:sp>
          <p:nvSpPr>
            <p:cNvPr id="10" name="Oval 20">
              <a:extLst>
                <a:ext uri="{FF2B5EF4-FFF2-40B4-BE49-F238E27FC236}">
                  <a16:creationId xmlns:a16="http://schemas.microsoft.com/office/drawing/2014/main" id="{ECE94C55-F91E-4176-B858-7063A0EFA0A2}"/>
                </a:ext>
              </a:extLst>
            </p:cNvPr>
            <p:cNvSpPr>
              <a:spLocks noChangeArrowheads="1"/>
            </p:cNvSpPr>
            <p:nvPr/>
          </p:nvSpPr>
          <p:spPr bwMode="auto">
            <a:xfrm>
              <a:off x="5347151" y="4793672"/>
              <a:ext cx="432427" cy="1126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1" name="Oval 21">
              <a:extLst>
                <a:ext uri="{FF2B5EF4-FFF2-40B4-BE49-F238E27FC236}">
                  <a16:creationId xmlns:a16="http://schemas.microsoft.com/office/drawing/2014/main" id="{91928962-2263-4A17-998D-E06FC542B0AA}"/>
                </a:ext>
              </a:extLst>
            </p:cNvPr>
            <p:cNvSpPr>
              <a:spLocks noChangeArrowheads="1"/>
            </p:cNvSpPr>
            <p:nvPr/>
          </p:nvSpPr>
          <p:spPr bwMode="auto">
            <a:xfrm>
              <a:off x="5450492" y="4824402"/>
              <a:ext cx="225745" cy="50285"/>
            </a:xfrm>
            <a:prstGeom prst="ellipse">
              <a:avLst/>
            </a:prstGeom>
            <a:solidFill>
              <a:schemeClr val="accent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2" name="Freeform 22">
              <a:extLst>
                <a:ext uri="{FF2B5EF4-FFF2-40B4-BE49-F238E27FC236}">
                  <a16:creationId xmlns:a16="http://schemas.microsoft.com/office/drawing/2014/main" id="{F22EEADC-F643-4225-8D5B-48D26134CBC5}"/>
                </a:ext>
              </a:extLst>
            </p:cNvPr>
            <p:cNvSpPr>
              <a:spLocks/>
            </p:cNvSpPr>
            <p:nvPr/>
          </p:nvSpPr>
          <p:spPr bwMode="auto">
            <a:xfrm>
              <a:off x="5404340" y="4687515"/>
              <a:ext cx="312029" cy="165754"/>
            </a:xfrm>
            <a:custGeom>
              <a:avLst/>
              <a:gdLst>
                <a:gd name="T0" fmla="*/ 185 w 185"/>
                <a:gd name="T1" fmla="*/ 0 h 106"/>
                <a:gd name="T2" fmla="*/ 93 w 185"/>
                <a:gd name="T3" fmla="*/ 106 h 106"/>
                <a:gd name="T4" fmla="*/ 0 w 185"/>
                <a:gd name="T5" fmla="*/ 0 h 106"/>
                <a:gd name="T6" fmla="*/ 185 w 185"/>
                <a:gd name="T7" fmla="*/ 0 h 106"/>
              </a:gdLst>
              <a:ahLst/>
              <a:cxnLst>
                <a:cxn ang="0">
                  <a:pos x="T0" y="T1"/>
                </a:cxn>
                <a:cxn ang="0">
                  <a:pos x="T2" y="T3"/>
                </a:cxn>
                <a:cxn ang="0">
                  <a:pos x="T4" y="T5"/>
                </a:cxn>
                <a:cxn ang="0">
                  <a:pos x="T6" y="T7"/>
                </a:cxn>
              </a:cxnLst>
              <a:rect l="0" t="0" r="r" b="b"/>
              <a:pathLst>
                <a:path w="185" h="106">
                  <a:moveTo>
                    <a:pt x="185" y="0"/>
                  </a:moveTo>
                  <a:cubicBezTo>
                    <a:pt x="185" y="59"/>
                    <a:pt x="144" y="106"/>
                    <a:pt x="93" y="106"/>
                  </a:cubicBezTo>
                  <a:cubicBezTo>
                    <a:pt x="42" y="106"/>
                    <a:pt x="0" y="59"/>
                    <a:pt x="0" y="0"/>
                  </a:cubicBezTo>
                  <a:lnTo>
                    <a:pt x="185" y="0"/>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dirty="0">
                <a:solidFill>
                  <a:srgbClr val="FFFFFF"/>
                </a:solidFill>
                <a:latin typeface="Segoe UI"/>
              </a:endParaRPr>
            </a:p>
          </p:txBody>
        </p:sp>
        <p:sp>
          <p:nvSpPr>
            <p:cNvPr id="13" name="Oval 24">
              <a:extLst>
                <a:ext uri="{FF2B5EF4-FFF2-40B4-BE49-F238E27FC236}">
                  <a16:creationId xmlns:a16="http://schemas.microsoft.com/office/drawing/2014/main" id="{630F0C24-6685-4E4C-8958-03684634B220}"/>
                </a:ext>
              </a:extLst>
            </p:cNvPr>
            <p:cNvSpPr>
              <a:spLocks noChangeArrowheads="1"/>
            </p:cNvSpPr>
            <p:nvPr/>
          </p:nvSpPr>
          <p:spPr bwMode="auto">
            <a:xfrm>
              <a:off x="5413274" y="4642819"/>
              <a:ext cx="294016" cy="58665"/>
            </a:xfrm>
            <a:prstGeom prst="ellipse">
              <a:avLst/>
            </a:prstGeom>
            <a:solidFill>
              <a:srgbClr val="55342C"/>
            </a:solidFill>
            <a:ln w="19050">
              <a:solidFill>
                <a:srgbClr val="55342C"/>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4" name="Freeform 26">
              <a:extLst>
                <a:ext uri="{FF2B5EF4-FFF2-40B4-BE49-F238E27FC236}">
                  <a16:creationId xmlns:a16="http://schemas.microsoft.com/office/drawing/2014/main" id="{C74BE50A-77A8-4EC2-BDDA-CD2625D21404}"/>
                </a:ext>
              </a:extLst>
            </p:cNvPr>
            <p:cNvSpPr>
              <a:spLocks/>
            </p:cNvSpPr>
            <p:nvPr/>
          </p:nvSpPr>
          <p:spPr bwMode="auto">
            <a:xfrm>
              <a:off x="5666204" y="4703346"/>
              <a:ext cx="93308" cy="85670"/>
            </a:xfrm>
            <a:custGeom>
              <a:avLst/>
              <a:gdLst>
                <a:gd name="T0" fmla="*/ 8 w 55"/>
                <a:gd name="T1" fmla="*/ 55 h 55"/>
                <a:gd name="T2" fmla="*/ 6 w 55"/>
                <a:gd name="T3" fmla="*/ 55 h 55"/>
                <a:gd name="T4" fmla="*/ 0 w 55"/>
                <a:gd name="T5" fmla="*/ 49 h 55"/>
                <a:gd name="T6" fmla="*/ 6 w 55"/>
                <a:gd name="T7" fmla="*/ 43 h 55"/>
                <a:gd name="T8" fmla="*/ 6 w 55"/>
                <a:gd name="T9" fmla="*/ 43 h 55"/>
                <a:gd name="T10" fmla="*/ 40 w 55"/>
                <a:gd name="T11" fmla="*/ 35 h 55"/>
                <a:gd name="T12" fmla="*/ 43 w 55"/>
                <a:gd name="T13" fmla="*/ 28 h 55"/>
                <a:gd name="T14" fmla="*/ 39 w 55"/>
                <a:gd name="T15" fmla="*/ 18 h 55"/>
                <a:gd name="T16" fmla="*/ 23 w 55"/>
                <a:gd name="T17" fmla="*/ 12 h 55"/>
                <a:gd name="T18" fmla="*/ 16 w 55"/>
                <a:gd name="T19" fmla="*/ 6 h 55"/>
                <a:gd name="T20" fmla="*/ 22 w 55"/>
                <a:gd name="T21" fmla="*/ 0 h 55"/>
                <a:gd name="T22" fmla="*/ 47 w 55"/>
                <a:gd name="T23" fmla="*/ 9 h 55"/>
                <a:gd name="T24" fmla="*/ 55 w 55"/>
                <a:gd name="T25" fmla="*/ 28 h 55"/>
                <a:gd name="T26" fmla="*/ 48 w 55"/>
                <a:gd name="T27" fmla="*/ 43 h 55"/>
                <a:gd name="T28" fmla="*/ 8 w 55"/>
                <a:gd name="T2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55">
                  <a:moveTo>
                    <a:pt x="8" y="55"/>
                  </a:moveTo>
                  <a:cubicBezTo>
                    <a:pt x="7" y="55"/>
                    <a:pt x="6" y="55"/>
                    <a:pt x="6" y="55"/>
                  </a:cubicBezTo>
                  <a:cubicBezTo>
                    <a:pt x="3" y="55"/>
                    <a:pt x="0" y="52"/>
                    <a:pt x="0" y="49"/>
                  </a:cubicBezTo>
                  <a:cubicBezTo>
                    <a:pt x="0" y="46"/>
                    <a:pt x="3" y="43"/>
                    <a:pt x="6" y="43"/>
                  </a:cubicBezTo>
                  <a:cubicBezTo>
                    <a:pt x="6" y="43"/>
                    <a:pt x="6" y="43"/>
                    <a:pt x="6" y="43"/>
                  </a:cubicBezTo>
                  <a:cubicBezTo>
                    <a:pt x="13" y="43"/>
                    <a:pt x="32" y="42"/>
                    <a:pt x="40" y="35"/>
                  </a:cubicBezTo>
                  <a:cubicBezTo>
                    <a:pt x="42" y="33"/>
                    <a:pt x="43" y="31"/>
                    <a:pt x="43" y="28"/>
                  </a:cubicBezTo>
                  <a:cubicBezTo>
                    <a:pt x="43" y="23"/>
                    <a:pt x="41" y="20"/>
                    <a:pt x="39" y="18"/>
                  </a:cubicBezTo>
                  <a:cubicBezTo>
                    <a:pt x="33" y="12"/>
                    <a:pt x="23" y="12"/>
                    <a:pt x="23" y="12"/>
                  </a:cubicBezTo>
                  <a:cubicBezTo>
                    <a:pt x="19" y="12"/>
                    <a:pt x="17" y="9"/>
                    <a:pt x="16" y="6"/>
                  </a:cubicBezTo>
                  <a:cubicBezTo>
                    <a:pt x="16" y="3"/>
                    <a:pt x="19" y="0"/>
                    <a:pt x="22" y="0"/>
                  </a:cubicBezTo>
                  <a:cubicBezTo>
                    <a:pt x="23" y="0"/>
                    <a:pt x="38" y="0"/>
                    <a:pt x="47" y="9"/>
                  </a:cubicBezTo>
                  <a:cubicBezTo>
                    <a:pt x="52" y="14"/>
                    <a:pt x="55" y="20"/>
                    <a:pt x="55" y="28"/>
                  </a:cubicBezTo>
                  <a:cubicBezTo>
                    <a:pt x="55" y="34"/>
                    <a:pt x="52" y="39"/>
                    <a:pt x="48" y="43"/>
                  </a:cubicBezTo>
                  <a:cubicBezTo>
                    <a:pt x="37" y="54"/>
                    <a:pt x="14" y="55"/>
                    <a:pt x="8" y="55"/>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sp>
          <p:nvSpPr>
            <p:cNvPr id="15" name="Freeform 27">
              <a:extLst>
                <a:ext uri="{FF2B5EF4-FFF2-40B4-BE49-F238E27FC236}">
                  <a16:creationId xmlns:a16="http://schemas.microsoft.com/office/drawing/2014/main" id="{69F12D58-AB9C-4506-B4B0-05B7E582BE02}"/>
                </a:ext>
              </a:extLst>
            </p:cNvPr>
            <p:cNvSpPr>
              <a:spLocks/>
            </p:cNvSpPr>
            <p:nvPr/>
          </p:nvSpPr>
          <p:spPr bwMode="auto">
            <a:xfrm>
              <a:off x="5525234" y="4402103"/>
              <a:ext cx="96321" cy="225351"/>
            </a:xfrm>
            <a:custGeom>
              <a:avLst/>
              <a:gdLst>
                <a:gd name="T0" fmla="*/ 16 w 41"/>
                <a:gd name="T1" fmla="*/ 144 h 144"/>
                <a:gd name="T2" fmla="*/ 1 w 41"/>
                <a:gd name="T3" fmla="*/ 96 h 144"/>
                <a:gd name="T4" fmla="*/ 9 w 41"/>
                <a:gd name="T5" fmla="*/ 10 h 144"/>
                <a:gd name="T6" fmla="*/ 23 w 41"/>
                <a:gd name="T7" fmla="*/ 88 h 144"/>
                <a:gd name="T8" fmla="*/ 16 w 41"/>
                <a:gd name="T9" fmla="*/ 144 h 144"/>
              </a:gdLst>
              <a:ahLst/>
              <a:cxnLst>
                <a:cxn ang="0">
                  <a:pos x="T0" y="T1"/>
                </a:cxn>
                <a:cxn ang="0">
                  <a:pos x="T2" y="T3"/>
                </a:cxn>
                <a:cxn ang="0">
                  <a:pos x="T4" y="T5"/>
                </a:cxn>
                <a:cxn ang="0">
                  <a:pos x="T6" y="T7"/>
                </a:cxn>
                <a:cxn ang="0">
                  <a:pos x="T8" y="T9"/>
                </a:cxn>
              </a:cxnLst>
              <a:rect l="0" t="0" r="r" b="b"/>
              <a:pathLst>
                <a:path w="41" h="144">
                  <a:moveTo>
                    <a:pt x="16" y="144"/>
                  </a:moveTo>
                  <a:cubicBezTo>
                    <a:pt x="16" y="144"/>
                    <a:pt x="0" y="121"/>
                    <a:pt x="1" y="96"/>
                  </a:cubicBezTo>
                  <a:cubicBezTo>
                    <a:pt x="2" y="72"/>
                    <a:pt x="24" y="29"/>
                    <a:pt x="9" y="10"/>
                  </a:cubicBezTo>
                  <a:cubicBezTo>
                    <a:pt x="1" y="0"/>
                    <a:pt x="41" y="40"/>
                    <a:pt x="23" y="88"/>
                  </a:cubicBezTo>
                  <a:cubicBezTo>
                    <a:pt x="8" y="128"/>
                    <a:pt x="16" y="144"/>
                    <a:pt x="16" y="144"/>
                  </a:cubicBezTo>
                  <a:close/>
                </a:path>
              </a:pathLst>
            </a:custGeom>
            <a:solidFill>
              <a:srgbClr val="794E3B"/>
            </a:solidFill>
            <a:ln w="9525">
              <a:solidFill>
                <a:srgbClr val="B1785F"/>
              </a:solidFill>
              <a:round/>
              <a:headEnd/>
              <a:tailEnd/>
            </a:ln>
          </p:spPr>
          <p:txBody>
            <a:bodyPr vert="horz" wrap="square" lIns="91427" tIns="45713" rIns="91427" bIns="45713" numCol="1" anchor="t" anchorCtr="0" compatLnSpc="1">
              <a:prstTxWarp prst="textNoShape">
                <a:avLst/>
              </a:prstTxWarp>
            </a:bodyPr>
            <a:lstStyle/>
            <a:p>
              <a:pPr defTabSz="914225">
                <a:defRPr/>
              </a:pPr>
              <a:endParaRPr lang="en-US">
                <a:solidFill>
                  <a:srgbClr val="FFFFFF"/>
                </a:solidFill>
                <a:latin typeface="Segoe UI"/>
              </a:endParaRPr>
            </a:p>
          </p:txBody>
        </p:sp>
      </p:grpSp>
      <p:grpSp>
        <p:nvGrpSpPr>
          <p:cNvPr id="9" name="Group 8">
            <a:extLst>
              <a:ext uri="{FF2B5EF4-FFF2-40B4-BE49-F238E27FC236}">
                <a16:creationId xmlns:a16="http://schemas.microsoft.com/office/drawing/2014/main" id="{96D6B28E-5FE1-4BFD-B8B7-3FC595794866}"/>
              </a:ext>
            </a:extLst>
          </p:cNvPr>
          <p:cNvGrpSpPr/>
          <p:nvPr/>
        </p:nvGrpSpPr>
        <p:grpSpPr>
          <a:xfrm>
            <a:off x="7925232" y="6094309"/>
            <a:ext cx="2075934" cy="634443"/>
            <a:chOff x="7925490" y="6094686"/>
            <a:chExt cx="2076229" cy="634533"/>
          </a:xfrm>
        </p:grpSpPr>
        <p:sp>
          <p:nvSpPr>
            <p:cNvPr id="17" name="TextBox 16">
              <a:extLst>
                <a:ext uri="{FF2B5EF4-FFF2-40B4-BE49-F238E27FC236}">
                  <a16:creationId xmlns:a16="http://schemas.microsoft.com/office/drawing/2014/main" id="{302CD39D-DE84-4A7E-BABC-DA5979A58747}"/>
                </a:ext>
              </a:extLst>
            </p:cNvPr>
            <p:cNvSpPr txBox="1"/>
            <p:nvPr/>
          </p:nvSpPr>
          <p:spPr>
            <a:xfrm>
              <a:off x="8039999" y="6094686"/>
              <a:ext cx="1961720" cy="634533"/>
            </a:xfrm>
            <a:prstGeom prst="rect">
              <a:avLst/>
            </a:prstGeom>
            <a:noFill/>
          </p:spPr>
          <p:txBody>
            <a:bodyPr wrap="square" lIns="182854" tIns="146284" rIns="182854" bIns="146284" rtlCol="0">
              <a:spAutoFit/>
            </a:bodyPr>
            <a:lstStyle/>
            <a:p>
              <a:pPr algn="ctr" defTabSz="914225">
                <a:lnSpc>
                  <a:spcPct val="90000"/>
                </a:lnSpc>
                <a:spcAft>
                  <a:spcPts val="600"/>
                </a:spcAft>
                <a:defRPr/>
              </a:pPr>
              <a:r>
                <a:rPr lang="en-US" sz="2400" b="1" dirty="0">
                  <a:solidFill>
                    <a:prstClr val="white"/>
                  </a:solidFill>
                  <a:latin typeface="Segoe UI" panose="020B0502040204020203" pitchFamily="34" charset="0"/>
                  <a:ea typeface="Segoe UI Black" panose="020B0A02040204020203" pitchFamily="34" charset="0"/>
                  <a:cs typeface="Segoe UI" panose="020B0502040204020203" pitchFamily="34" charset="0"/>
                </a:rPr>
                <a:t>@CITCTV</a:t>
              </a:r>
            </a:p>
          </p:txBody>
        </p:sp>
        <p:pic>
          <p:nvPicPr>
            <p:cNvPr id="18" name="Picture 17">
              <a:extLst>
                <a:ext uri="{FF2B5EF4-FFF2-40B4-BE49-F238E27FC236}">
                  <a16:creationId xmlns:a16="http://schemas.microsoft.com/office/drawing/2014/main" id="{BDAD5E4C-1952-4566-8352-CFBC48F672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25490" y="6247724"/>
              <a:ext cx="321789" cy="321789"/>
            </a:xfrm>
            <a:prstGeom prst="rect">
              <a:avLst/>
            </a:prstGeom>
          </p:spPr>
        </p:pic>
      </p:grpSp>
      <p:sp>
        <p:nvSpPr>
          <p:cNvPr id="21" name="TextBox 20">
            <a:extLst>
              <a:ext uri="{FF2B5EF4-FFF2-40B4-BE49-F238E27FC236}">
                <a16:creationId xmlns:a16="http://schemas.microsoft.com/office/drawing/2014/main" id="{AE93442D-4D58-4F85-9A41-7BAC808D697A}"/>
              </a:ext>
            </a:extLst>
          </p:cNvPr>
          <p:cNvSpPr txBox="1"/>
          <p:nvPr/>
        </p:nvSpPr>
        <p:spPr>
          <a:xfrm>
            <a:off x="6096000" y="1277229"/>
            <a:ext cx="5112547" cy="468972"/>
          </a:xfrm>
          <a:prstGeom prst="rect">
            <a:avLst/>
          </a:prstGeom>
          <a:noFill/>
        </p:spPr>
        <p:txBody>
          <a:bodyPr wrap="square" rtlCol="0">
            <a:spAutoFit/>
          </a:bodyPr>
          <a:lstStyle/>
          <a:p>
            <a:pPr algn="ctr" defTabSz="914225">
              <a:defRPr/>
            </a:pPr>
            <a:r>
              <a:rPr lang="en-US" sz="2400" dirty="0">
                <a:ln w="3175">
                  <a:noFill/>
                </a:ln>
                <a:solidFill>
                  <a:srgbClr val="FFFFFF"/>
                </a:solidFill>
                <a:latin typeface="Segoe UI Semibold"/>
                <a:cs typeface="Segoe UI" pitchFamily="34" charset="0"/>
              </a:rPr>
              <a:t>Get more from Office 365</a:t>
            </a:r>
            <a:endParaRPr lang="en-US"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id="{B4FB73E6-CC6C-4D0A-ACA6-CA49BAEC1224}"/>
              </a:ext>
            </a:extLst>
          </p:cNvPr>
          <p:cNvSpPr txBox="1"/>
          <p:nvPr/>
        </p:nvSpPr>
        <p:spPr>
          <a:xfrm>
            <a:off x="5814934" y="3106705"/>
            <a:ext cx="5860030" cy="683181"/>
          </a:xfrm>
          <a:prstGeom prst="rect">
            <a:avLst/>
          </a:prstGeom>
          <a:noFill/>
        </p:spPr>
        <p:txBody>
          <a:bodyPr wrap="square" lIns="182828" tIns="146263" rIns="182828" bIns="146263" rtlCol="0">
            <a:spAutoFit/>
          </a:bodyPr>
          <a:lstStyle/>
          <a:p>
            <a:pPr algn="ctr" defTabSz="914049">
              <a:lnSpc>
                <a:spcPct val="90000"/>
              </a:lnSpc>
              <a:spcAft>
                <a:spcPts val="600"/>
              </a:spcAft>
              <a:defRPr/>
            </a:pPr>
            <a:r>
              <a:rPr lang="en-US" sz="2800" spc="100" dirty="0">
                <a:gradFill>
                  <a:gsLst>
                    <a:gs pos="2917">
                      <a:srgbClr val="FFFFFF"/>
                    </a:gs>
                    <a:gs pos="30000">
                      <a:srgbClr val="FFFFFF"/>
                    </a:gs>
                  </a:gsLst>
                  <a:lin ang="5400000" scaled="0"/>
                </a:gradFill>
                <a:latin typeface="Segoe WP Black" panose="020B0A02040504020203" pitchFamily="34" charset="0"/>
                <a:cs typeface="Segoe WP Semibold" panose="020B0702040204020203" pitchFamily="34" charset="0"/>
              </a:rPr>
              <a:t>Subscribe now to Learn About:</a:t>
            </a:r>
          </a:p>
        </p:txBody>
      </p:sp>
      <p:sp>
        <p:nvSpPr>
          <p:cNvPr id="2" name="Rectangle: Rounded Corners 1">
            <a:extLst>
              <a:ext uri="{FF2B5EF4-FFF2-40B4-BE49-F238E27FC236}">
                <a16:creationId xmlns:a16="http://schemas.microsoft.com/office/drawing/2014/main" id="{81D3D627-AD96-4C50-9962-1BCE2470A8DB}"/>
              </a:ext>
            </a:extLst>
          </p:cNvPr>
          <p:cNvSpPr/>
          <p:nvPr/>
        </p:nvSpPr>
        <p:spPr>
          <a:xfrm>
            <a:off x="5773192" y="3994352"/>
            <a:ext cx="1946656" cy="1618288"/>
          </a:xfrm>
          <a:prstGeom prst="roundRect">
            <a:avLst>
              <a:gd name="adj" fmla="val 11348"/>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Business Solutions</a:t>
            </a:r>
          </a:p>
        </p:txBody>
      </p:sp>
      <p:sp>
        <p:nvSpPr>
          <p:cNvPr id="23" name="Rectangle: Rounded Corners 22">
            <a:extLst>
              <a:ext uri="{FF2B5EF4-FFF2-40B4-BE49-F238E27FC236}">
                <a16:creationId xmlns:a16="http://schemas.microsoft.com/office/drawing/2014/main" id="{74D1741B-CAF1-4B98-B086-E42AE78F0BA1}"/>
              </a:ext>
            </a:extLst>
          </p:cNvPr>
          <p:cNvSpPr/>
          <p:nvPr/>
        </p:nvSpPr>
        <p:spPr>
          <a:xfrm>
            <a:off x="7839807" y="3994352"/>
            <a:ext cx="1946656" cy="1618288"/>
          </a:xfrm>
          <a:prstGeom prst="roundRect">
            <a:avLst>
              <a:gd name="adj" fmla="val 9221"/>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r>
              <a:rPr lang="en-US" sz="2200" dirty="0">
                <a:solidFill>
                  <a:prstClr val="white"/>
                </a:solidFill>
                <a:latin typeface="Segoe UI Semibold" panose="020B0702040204020203" pitchFamily="34" charset="0"/>
                <a:cs typeface="Segoe UI Semibold" panose="020B0702040204020203" pitchFamily="34" charset="0"/>
              </a:rPr>
              <a:t>Best Practices &amp; How-</a:t>
            </a:r>
            <a:r>
              <a:rPr lang="en-US" sz="2200" dirty="0" err="1">
                <a:solidFill>
                  <a:prstClr val="white"/>
                </a:solidFill>
                <a:latin typeface="Segoe UI Semibold" panose="020B0702040204020203" pitchFamily="34" charset="0"/>
                <a:cs typeface="Segoe UI Semibold" panose="020B0702040204020203" pitchFamily="34" charset="0"/>
              </a:rPr>
              <a:t>To’s</a:t>
            </a:r>
            <a:endParaRPr lang="en-US" sz="2200" dirty="0">
              <a:solidFill>
                <a:prstClr val="white"/>
              </a:solidFill>
              <a:latin typeface="Segoe UI Semibold" panose="020B0702040204020203" pitchFamily="34" charset="0"/>
              <a:cs typeface="Segoe UI Semibold" panose="020B0702040204020203" pitchFamily="34" charset="0"/>
            </a:endParaRPr>
          </a:p>
        </p:txBody>
      </p:sp>
      <p:sp>
        <p:nvSpPr>
          <p:cNvPr id="24" name="Rectangle: Rounded Corners 23">
            <a:extLst>
              <a:ext uri="{FF2B5EF4-FFF2-40B4-BE49-F238E27FC236}">
                <a16:creationId xmlns:a16="http://schemas.microsoft.com/office/drawing/2014/main" id="{D7A1B3A5-5A54-418A-B330-493791D70725}"/>
              </a:ext>
            </a:extLst>
          </p:cNvPr>
          <p:cNvSpPr/>
          <p:nvPr/>
        </p:nvSpPr>
        <p:spPr>
          <a:xfrm>
            <a:off x="9901687" y="3994353"/>
            <a:ext cx="1946656" cy="1618288"/>
          </a:xfrm>
          <a:prstGeom prst="roundRect">
            <a:avLst>
              <a:gd name="adj" fmla="val 8689"/>
            </a:avLst>
          </a:prstGeom>
          <a:solidFill>
            <a:srgbClr val="36334A"/>
          </a:solidFill>
          <a:ln>
            <a:noFill/>
          </a:ln>
          <a:effectLst>
            <a:outerShdw blurRad="127000" dist="508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25">
              <a:defRPr/>
            </a:pPr>
            <a:r>
              <a:rPr lang="en-US" sz="2200" dirty="0">
                <a:solidFill>
                  <a:prstClr val="white"/>
                </a:solidFill>
                <a:latin typeface="Segoe UI Semibold" panose="020B0702040204020203" pitchFamily="34" charset="0"/>
                <a:cs typeface="Segoe UI Semibold" panose="020B0702040204020203" pitchFamily="34" charset="0"/>
              </a:rPr>
              <a:t>For Admin’s and Champions</a:t>
            </a:r>
          </a:p>
        </p:txBody>
      </p:sp>
      <p:grpSp>
        <p:nvGrpSpPr>
          <p:cNvPr id="31" name="Group 30">
            <a:extLst>
              <a:ext uri="{FF2B5EF4-FFF2-40B4-BE49-F238E27FC236}">
                <a16:creationId xmlns:a16="http://schemas.microsoft.com/office/drawing/2014/main" id="{6E24008F-2F14-48D6-AF63-BADB958E5926}"/>
              </a:ext>
            </a:extLst>
          </p:cNvPr>
          <p:cNvGrpSpPr/>
          <p:nvPr/>
        </p:nvGrpSpPr>
        <p:grpSpPr>
          <a:xfrm>
            <a:off x="5609243" y="2026796"/>
            <a:ext cx="6407781" cy="683206"/>
            <a:chOff x="5725520" y="2073498"/>
            <a:chExt cx="6408690" cy="683303"/>
          </a:xfrm>
        </p:grpSpPr>
        <p:sp>
          <p:nvSpPr>
            <p:cNvPr id="20" name="TextBox 19">
              <a:extLst>
                <a:ext uri="{FF2B5EF4-FFF2-40B4-BE49-F238E27FC236}">
                  <a16:creationId xmlns:a16="http://schemas.microsoft.com/office/drawing/2014/main" id="{3F9CE174-FF23-41AF-8479-F605CFA95E0A}"/>
                </a:ext>
              </a:extLst>
            </p:cNvPr>
            <p:cNvSpPr txBox="1"/>
            <p:nvPr/>
          </p:nvSpPr>
          <p:spPr>
            <a:xfrm>
              <a:off x="6925684" y="2073498"/>
              <a:ext cx="5208526" cy="683303"/>
            </a:xfrm>
            <a:prstGeom prst="rect">
              <a:avLst/>
            </a:prstGeom>
            <a:noFill/>
          </p:spPr>
          <p:txBody>
            <a:bodyPr wrap="square" lIns="182854" tIns="146284" rIns="182854" bIns="146284" rtlCol="0">
              <a:spAutoFit/>
            </a:bodyPr>
            <a:lstStyle/>
            <a:p>
              <a:pPr defTabSz="914225">
                <a:lnSpc>
                  <a:spcPct val="90000"/>
                </a:lnSpc>
                <a:spcAft>
                  <a:spcPts val="600"/>
                </a:spcAft>
                <a:defRPr/>
              </a:pPr>
              <a:r>
                <a:rPr lang="en-US" sz="2800" dirty="0">
                  <a:solidFill>
                    <a:prstClr val="white"/>
                  </a:solidFill>
                  <a:latin typeface="Calibri" panose="020F0502020204030204"/>
                </a:rPr>
                <a:t>https://aka.ms/CoffeeintheCloud</a:t>
              </a:r>
            </a:p>
          </p:txBody>
        </p:sp>
        <p:pic>
          <p:nvPicPr>
            <p:cNvPr id="30" name="Picture 29" descr="A close up of a logo&#10;&#10;Description generated with very high confidence">
              <a:extLst>
                <a:ext uri="{FF2B5EF4-FFF2-40B4-BE49-F238E27FC236}">
                  <a16:creationId xmlns:a16="http://schemas.microsoft.com/office/drawing/2014/main" id="{BD0ED62F-2490-405C-AED8-C107ED54B3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25520" y="2239680"/>
              <a:ext cx="1278999" cy="286728"/>
            </a:xfrm>
            <a:prstGeom prst="rect">
              <a:avLst/>
            </a:prstGeom>
          </p:spPr>
        </p:pic>
      </p:grpSp>
    </p:spTree>
    <p:extLst>
      <p:ext uri="{BB962C8B-B14F-4D97-AF65-F5344CB8AC3E}">
        <p14:creationId xmlns:p14="http://schemas.microsoft.com/office/powerpoint/2010/main" val="768647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2">
              <a:lumMod val="90000"/>
            </a:schemeClr>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72C4"/>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Teams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2">
              <a:lumMod val="90000"/>
            </a:schemeClr>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https://aka.ms/TeamsCommunity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2">
              <a:lumMod val="90000"/>
            </a:schemeClr>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https://aka.ms/SuccessWithTeams</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2">
              <a:lumMod val="90000"/>
            </a:schemeClr>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https://aka.ms/CoffeeintheCloud</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6866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Coffee in the Cloud on YouTube</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Short how-to videos for IT Pro’s and Champions</a:t>
            </a:r>
          </a:p>
          <a:p>
            <a:pPr marL="285750" marR="0" lvl="0" indent="-285750" algn="l" defTabSz="914400" rtl="0" eaLnBrk="1" fontAlgn="auto" latinLnBrk="0" hangingPunct="1">
              <a:lnSpc>
                <a:spcPct val="100000"/>
              </a:lnSpc>
              <a:spcBef>
                <a:spcPts val="0"/>
              </a:spcBef>
              <a:spcAft>
                <a:spcPct val="1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Long form end user &amp; administrator training</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8543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Success with Teams  Practical Guidance</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Teams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Skype for Business to Teams transition guidance</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286608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9E2C44-E3CC-473B-A317-27FE7DDA9E81}"/>
              </a:ext>
            </a:extLst>
          </p:cNvPr>
          <p:cNvSpPr>
            <a:spLocks noGrp="1"/>
          </p:cNvSpPr>
          <p:nvPr>
            <p:ph type="title"/>
          </p:nvPr>
        </p:nvSpPr>
        <p:spPr/>
        <p:txBody>
          <a:bodyPr/>
          <a:lstStyle/>
          <a:p>
            <a:r>
              <a:rPr lang="en-US"/>
              <a:t>Configuring O365 Classification</a:t>
            </a:r>
          </a:p>
        </p:txBody>
      </p:sp>
    </p:spTree>
    <p:extLst>
      <p:ext uri="{BB962C8B-B14F-4D97-AF65-F5344CB8AC3E}">
        <p14:creationId xmlns:p14="http://schemas.microsoft.com/office/powerpoint/2010/main" val="320142537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setup Classification </a:t>
            </a:r>
          </a:p>
        </p:txBody>
      </p:sp>
      <p:sp>
        <p:nvSpPr>
          <p:cNvPr id="4" name="TextBox 3">
            <a:extLst>
              <a:ext uri="{FF2B5EF4-FFF2-40B4-BE49-F238E27FC236}">
                <a16:creationId xmlns:a16="http://schemas.microsoft.com/office/drawing/2014/main" id="{82CD1BC9-67C1-4D19-B8B6-012D09CBF257}"/>
              </a:ext>
            </a:extLst>
          </p:cNvPr>
          <p:cNvSpPr txBox="1"/>
          <p:nvPr/>
        </p:nvSpPr>
        <p:spPr>
          <a:xfrm>
            <a:off x="422727" y="4660497"/>
            <a:ext cx="8223562" cy="2078526"/>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Connect-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MsolService</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MsolAllSettings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where-object {$_.</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displayname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-eq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Group.Unified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Get-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 =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singlesettings.GetSettingsValue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$value[“</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ClassificationList</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 “HBI, MBI, LBI”</a:t>
            </a:r>
          </a:p>
          <a:p>
            <a:pPr marL="0" marR="0" lvl="0" indent="0" algn="l" defTabSz="914225" rtl="0" eaLnBrk="1" fontAlgn="auto" latinLnBrk="0" hangingPunct="1">
              <a:lnSpc>
                <a:spcPct val="100000"/>
              </a:lnSpc>
              <a:spcBef>
                <a:spcPts val="600"/>
              </a:spcBef>
              <a:spcAft>
                <a:spcPts val="0"/>
              </a:spcAft>
              <a:buClrTx/>
              <a:buSzTx/>
              <a:buFontTx/>
              <a:buNone/>
              <a:tabLst/>
              <a:defRPr/>
            </a:pP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MsolSettings</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settings.ObjectId</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a:t>
            </a:r>
            <a:r>
              <a:rPr kumimoji="0" lang="en-US" sz="1250" b="0" i="0" u="none" strike="noStrike" kern="1200" cap="none" spc="0" normalizeH="0" baseline="0" noProof="0" err="1">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SettingsValue</a:t>
            </a:r>
            <a:r>
              <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rPr>
              <a:t> $value</a:t>
            </a:r>
          </a:p>
          <a:p>
            <a:pPr marL="0" marR="0" lvl="0" indent="0" algn="l" defTabSz="914225" rtl="0" eaLnBrk="1" fontAlgn="auto" latinLnBrk="0" hangingPunct="1">
              <a:lnSpc>
                <a:spcPct val="90000"/>
              </a:lnSpc>
              <a:spcBef>
                <a:spcPts val="600"/>
              </a:spcBef>
              <a:spcAft>
                <a:spcPts val="588"/>
              </a:spcAft>
              <a:buClrTx/>
              <a:buSzTx/>
              <a:buFontTx/>
              <a:buNone/>
              <a:tabLst/>
              <a:defRPr/>
            </a:pPr>
            <a:endParaRPr kumimoji="0" lang="en-US" sz="1250" b="0" i="0" u="none" strike="noStrike" kern="1200" cap="none" spc="0" normalizeH="0" baseline="0" noProof="0">
              <a:ln>
                <a:noFill/>
              </a:ln>
              <a:gradFill>
                <a:gsLst>
                  <a:gs pos="3896">
                    <a:srgbClr val="1A1A1A"/>
                  </a:gs>
                  <a:gs pos="12987">
                    <a:srgbClr val="1A1A1A"/>
                  </a:gs>
                </a:gsLst>
                <a:lin ang="5400000" scaled="0"/>
              </a:gradFill>
              <a:effectLst/>
              <a:uLnTx/>
              <a:uFillTx/>
              <a:latin typeface="Consolas" panose="020B0609020204030204" pitchFamily="49" charset="0"/>
              <a:ea typeface="+mn-ea"/>
              <a:cs typeface="+mn-cs"/>
            </a:endParaRPr>
          </a:p>
        </p:txBody>
      </p:sp>
      <p:pic>
        <p:nvPicPr>
          <p:cNvPr id="6" name="Picture 5">
            <a:extLst>
              <a:ext uri="{FF2B5EF4-FFF2-40B4-BE49-F238E27FC236}">
                <a16:creationId xmlns:a16="http://schemas.microsoft.com/office/drawing/2014/main" id="{F489DE01-1619-4CAA-B150-E2D7F530EDBD}"/>
              </a:ext>
            </a:extLst>
          </p:cNvPr>
          <p:cNvPicPr>
            <a:picLocks noChangeAspect="1"/>
          </p:cNvPicPr>
          <p:nvPr/>
        </p:nvPicPr>
        <p:blipFill>
          <a:blip r:embed="rId2"/>
          <a:stretch>
            <a:fillRect/>
          </a:stretch>
        </p:blipFill>
        <p:spPr>
          <a:xfrm>
            <a:off x="588265" y="1241669"/>
            <a:ext cx="7073831" cy="1353783"/>
          </a:xfrm>
          <a:prstGeom prst="rect">
            <a:avLst/>
          </a:prstGeom>
        </p:spPr>
      </p:pic>
      <p:pic>
        <p:nvPicPr>
          <p:cNvPr id="7" name="Picture 6">
            <a:extLst>
              <a:ext uri="{FF2B5EF4-FFF2-40B4-BE49-F238E27FC236}">
                <a16:creationId xmlns:a16="http://schemas.microsoft.com/office/drawing/2014/main" id="{678F9B7B-C103-4FA4-8BC5-EF1C924B155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8263" y="3126173"/>
            <a:ext cx="5082432" cy="1559904"/>
          </a:xfrm>
          <a:prstGeom prst="rect">
            <a:avLst/>
          </a:prstGeom>
        </p:spPr>
      </p:pic>
      <p:pic>
        <p:nvPicPr>
          <p:cNvPr id="8" name="Picture 7">
            <a:extLst>
              <a:ext uri="{FF2B5EF4-FFF2-40B4-BE49-F238E27FC236}">
                <a16:creationId xmlns:a16="http://schemas.microsoft.com/office/drawing/2014/main" id="{7897EB1B-6D10-4062-BE06-747B5D4665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8263" y="2474841"/>
            <a:ext cx="5082432" cy="651331"/>
          </a:xfrm>
          <a:prstGeom prst="rect">
            <a:avLst/>
          </a:prstGeom>
        </p:spPr>
      </p:pic>
      <p:pic>
        <p:nvPicPr>
          <p:cNvPr id="9" name="Picture 8">
            <a:extLst>
              <a:ext uri="{FF2B5EF4-FFF2-40B4-BE49-F238E27FC236}">
                <a16:creationId xmlns:a16="http://schemas.microsoft.com/office/drawing/2014/main" id="{F11A83BC-1923-4FD0-8D2E-66B6469829C0}"/>
              </a:ext>
            </a:extLst>
          </p:cNvPr>
          <p:cNvPicPr>
            <a:picLocks noChangeAspect="1"/>
          </p:cNvPicPr>
          <p:nvPr/>
        </p:nvPicPr>
        <p:blipFill>
          <a:blip r:embed="rId5"/>
          <a:stretch>
            <a:fillRect/>
          </a:stretch>
        </p:blipFill>
        <p:spPr>
          <a:xfrm>
            <a:off x="8073499" y="410241"/>
            <a:ext cx="3826970" cy="6024554"/>
          </a:xfrm>
          <a:prstGeom prst="rect">
            <a:avLst/>
          </a:prstGeom>
        </p:spPr>
      </p:pic>
    </p:spTree>
    <p:extLst>
      <p:ext uri="{BB962C8B-B14F-4D97-AF65-F5344CB8AC3E}">
        <p14:creationId xmlns:p14="http://schemas.microsoft.com/office/powerpoint/2010/main" val="3557261441"/>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bwMode="auto">
          <a:xfrm>
            <a:off x="381267" y="1273293"/>
            <a:ext cx="6144871" cy="2854565"/>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expiration timeline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Notification intervals are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autoset</a:t>
            </a: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 </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Set fallback email address for ownerless groups</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Apply the policy to selective groups</a:t>
            </a:r>
          </a:p>
        </p:txBody>
      </p:sp>
      <p:sp>
        <p:nvSpPr>
          <p:cNvPr id="2" name="Title 1"/>
          <p:cNvSpPr>
            <a:spLocks noGrp="1"/>
          </p:cNvSpPr>
          <p:nvPr>
            <p:ph type="title"/>
          </p:nvPr>
        </p:nvSpPr>
        <p:spPr/>
        <p:txBody>
          <a:bodyPr/>
          <a:lstStyle/>
          <a:p>
            <a:r>
              <a:rPr lang="en-US"/>
              <a:t>How to setup Expiration Policy</a:t>
            </a:r>
          </a:p>
        </p:txBody>
      </p:sp>
      <p:sp>
        <p:nvSpPr>
          <p:cNvPr id="10" name="Rectangle 9">
            <a:extLst>
              <a:ext uri="{FF2B5EF4-FFF2-40B4-BE49-F238E27FC236}">
                <a16:creationId xmlns:a16="http://schemas.microsoft.com/office/drawing/2014/main" id="{1FB984FF-9AC7-46D2-B5E9-65650B0DED0C}"/>
              </a:ext>
            </a:extLst>
          </p:cNvPr>
          <p:cNvSpPr/>
          <p:nvPr/>
        </p:nvSpPr>
        <p:spPr bwMode="auto">
          <a:xfrm>
            <a:off x="381269" y="3440462"/>
            <a:ext cx="6300060" cy="2474963"/>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268851" tIns="179234" rIns="2778129" bIns="45706" numCol="1" rtlCol="0" anchor="t" anchorCtr="0" compatLnSpc="1">
            <a:prstTxWarp prst="textNoShape">
              <a:avLst/>
            </a:prstTxWarp>
          </a:bodyPr>
          <a:lstStyle/>
          <a:p>
            <a:pPr marL="0" marR="0" lvl="0" indent="0" algn="l" defTabSz="914225" rtl="0" eaLnBrk="1" fontAlgn="auto" latinLnBrk="0" hangingPunct="1">
              <a:lnSpc>
                <a:spcPct val="100000"/>
              </a:lnSpc>
              <a:spcBef>
                <a:spcPts val="0"/>
              </a:spcBef>
              <a:spcAft>
                <a:spcPts val="588"/>
              </a:spcAft>
              <a:buClrTx/>
              <a:buSzTx/>
              <a:buFontTx/>
              <a:buNone/>
              <a:tabLst/>
              <a:defRPr/>
            </a:pPr>
            <a:r>
              <a:rPr kumimoji="0" lang="en-US" sz="2800" b="0" i="0" u="none" strike="noStrike" kern="1200" cap="none" spc="0" normalizeH="0" baseline="0" noProof="0">
                <a:ln>
                  <a:noFill/>
                </a:ln>
                <a:gradFill>
                  <a:gsLst>
                    <a:gs pos="9740">
                      <a:srgbClr val="1A1A1A"/>
                    </a:gs>
                    <a:gs pos="47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Admin Tool</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a:t>
            </a:r>
            <a:r>
              <a:rPr kumimoji="0" lang="en-US" sz="1400" b="0" i="0" u="none" strike="noStrike" kern="1200" cap="none" spc="0" normalizeH="0" baseline="0" noProof="0" err="1">
                <a:ln>
                  <a:noFill/>
                </a:ln>
                <a:gradFill>
                  <a:gsLst>
                    <a:gs pos="9740">
                      <a:srgbClr val="1A1A1A"/>
                    </a:gs>
                    <a:gs pos="47000">
                      <a:srgbClr val="1A1A1A"/>
                    </a:gs>
                  </a:gsLst>
                  <a:lin ang="5400000" scaled="0"/>
                </a:gradFill>
                <a:effectLst/>
                <a:uLnTx/>
                <a:uFillTx/>
                <a:latin typeface="Segoe UI"/>
                <a:ea typeface="+mn-ea"/>
                <a:cs typeface="+mn-cs"/>
              </a:rPr>
              <a:t>powershell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a:p>
            <a:pPr marL="0" marR="0" lvl="0" indent="0" algn="l" defTabSz="913751" rtl="0" eaLnBrk="1" fontAlgn="base" latinLnBrk="0" hangingPunct="1">
              <a:lnSpc>
                <a:spcPct val="100000"/>
              </a:lnSpc>
              <a:spcBef>
                <a:spcPct val="0"/>
              </a:spcBef>
              <a:spcAft>
                <a:spcPts val="588"/>
              </a:spcAft>
              <a:buClrTx/>
              <a:buSzTx/>
              <a:buFontTx/>
              <a:buNone/>
              <a:tabLst/>
              <a:defRPr/>
            </a:pP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Azure AD portal</a:t>
            </a:r>
            <a:b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br>
            <a:r>
              <a:rPr kumimoji="0" lang="en-US" sz="1400" b="0" i="0" u="none" strike="noStrike" kern="1200" cap="none" spc="0" normalizeH="0" baseline="0" noProof="0">
                <a:ln>
                  <a:noFill/>
                </a:ln>
                <a:gradFill>
                  <a:gsLst>
                    <a:gs pos="9740">
                      <a:srgbClr val="1A1A1A"/>
                    </a:gs>
                    <a:gs pos="47000">
                      <a:srgbClr val="1A1A1A"/>
                    </a:gs>
                  </a:gsLst>
                  <a:lin ang="5400000" scaled="0"/>
                </a:gradFill>
                <a:effectLst/>
                <a:uLnTx/>
                <a:uFillTx/>
                <a:latin typeface="Segoe UI"/>
                <a:ea typeface="+mn-ea"/>
                <a:cs typeface="+mn-cs"/>
              </a:rPr>
              <a:t>—Supported in V1 release</a:t>
            </a:r>
          </a:p>
        </p:txBody>
      </p:sp>
      <p:pic>
        <p:nvPicPr>
          <p:cNvPr id="3" name="Picture 2">
            <a:extLst>
              <a:ext uri="{FF2B5EF4-FFF2-40B4-BE49-F238E27FC236}">
                <a16:creationId xmlns:a16="http://schemas.microsoft.com/office/drawing/2014/main" id="{03640521-E75C-4614-BA1B-F284CB296808}"/>
              </a:ext>
            </a:extLst>
          </p:cNvPr>
          <p:cNvPicPr>
            <a:picLocks noChangeAspect="1"/>
          </p:cNvPicPr>
          <p:nvPr/>
        </p:nvPicPr>
        <p:blipFill>
          <a:blip r:embed="rId2"/>
          <a:stretch>
            <a:fillRect/>
          </a:stretch>
        </p:blipFill>
        <p:spPr>
          <a:xfrm>
            <a:off x="4277934" y="1435344"/>
            <a:ext cx="7618513" cy="4285414"/>
          </a:xfrm>
          <a:prstGeom prst="rect">
            <a:avLst/>
          </a:prstGeom>
        </p:spPr>
      </p:pic>
      <p:sp>
        <p:nvSpPr>
          <p:cNvPr id="4" name="TextBox 3">
            <a:extLst>
              <a:ext uri="{FF2B5EF4-FFF2-40B4-BE49-F238E27FC236}">
                <a16:creationId xmlns:a16="http://schemas.microsoft.com/office/drawing/2014/main" id="{82CD1BC9-67C1-4D19-B8B6-012D09CBF257}"/>
              </a:ext>
            </a:extLst>
          </p:cNvPr>
          <p:cNvSpPr txBox="1"/>
          <p:nvPr/>
        </p:nvSpPr>
        <p:spPr>
          <a:xfrm>
            <a:off x="4247912" y="5757413"/>
            <a:ext cx="6782764" cy="723668"/>
          </a:xfrm>
          <a:prstGeom prst="rect">
            <a:avLst/>
          </a:prstGeom>
          <a:noFill/>
        </p:spPr>
        <p:txBody>
          <a:bodyPr wrap="square" lIns="179234" tIns="143387" rIns="179234" bIns="143387" rtlCol="0">
            <a:spAutoFit/>
          </a:bodyPr>
          <a:lstStyle/>
          <a:p>
            <a:pPr marL="0" marR="0" lvl="0" indent="0" algn="l" defTabSz="914225" rtl="0" eaLnBrk="1" fontAlgn="auto" latinLnBrk="0" hangingPunct="1">
              <a:lnSpc>
                <a:spcPct val="90000"/>
              </a:lnSpc>
              <a:spcBef>
                <a:spcPts val="0"/>
              </a:spcBef>
              <a:spcAft>
                <a:spcPts val="588"/>
              </a:spcAft>
              <a:buClrTx/>
              <a:buSzTx/>
              <a:buFontTx/>
              <a:buNone/>
              <a:tabLst/>
              <a:defRPr/>
            </a:pP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 A maximum of 500 groups can be selected to apply the policy in the </a:t>
            </a:r>
            <a:b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b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AAD portal UI. Group selection has no restriction in the AAD </a:t>
            </a:r>
            <a:r>
              <a:rPr kumimoji="0" lang="en-US" sz="1567" b="0" i="0" u="none" strike="noStrike" kern="1200" cap="none" spc="0" normalizeH="0" baseline="0" noProof="0" err="1">
                <a:ln>
                  <a:noFill/>
                </a:ln>
                <a:gradFill>
                  <a:gsLst>
                    <a:gs pos="2917">
                      <a:srgbClr val="505050"/>
                    </a:gs>
                    <a:gs pos="30000">
                      <a:srgbClr val="505050"/>
                    </a:gs>
                  </a:gsLst>
                  <a:lin ang="5400000" scaled="0"/>
                </a:gradFill>
                <a:effectLst/>
                <a:uLnTx/>
                <a:uFillTx/>
                <a:latin typeface="Segoe UI"/>
                <a:ea typeface="+mn-ea"/>
                <a:cs typeface="+mn-cs"/>
              </a:rPr>
              <a:t>powershell</a:t>
            </a:r>
            <a:r>
              <a:rPr kumimoji="0" lang="en-US" sz="1567"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a:t>
            </a:r>
          </a:p>
        </p:txBody>
      </p:sp>
    </p:spTree>
    <p:extLst>
      <p:ext uri="{BB962C8B-B14F-4D97-AF65-F5344CB8AC3E}">
        <p14:creationId xmlns:p14="http://schemas.microsoft.com/office/powerpoint/2010/main" val="36739182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100000"/>
              </a:lnSpc>
              <a:spcBef>
                <a:spcPts val="0"/>
              </a:spcBef>
            </a:pPr>
            <a:r>
              <a:rPr lang="en-US"/>
              <a:t>Group Owner experience of expiration policy</a:t>
            </a:r>
          </a:p>
        </p:txBody>
      </p:sp>
      <p:grpSp>
        <p:nvGrpSpPr>
          <p:cNvPr id="11" name="Group 10">
            <a:extLst>
              <a:ext uri="{FF2B5EF4-FFF2-40B4-BE49-F238E27FC236}">
                <a16:creationId xmlns:a16="http://schemas.microsoft.com/office/drawing/2014/main" id="{37CB9DCE-B3F7-4E0D-A790-DB4B1A65533C}"/>
              </a:ext>
            </a:extLst>
          </p:cNvPr>
          <p:cNvGrpSpPr/>
          <p:nvPr/>
        </p:nvGrpSpPr>
        <p:grpSpPr>
          <a:xfrm>
            <a:off x="468449" y="5775767"/>
            <a:ext cx="8002333" cy="788546"/>
            <a:chOff x="844378" y="6094699"/>
            <a:chExt cx="6814038" cy="671452"/>
          </a:xfrm>
        </p:grpSpPr>
        <p:pic>
          <p:nvPicPr>
            <p:cNvPr id="5" name="Picture 4">
              <a:extLst>
                <a:ext uri="{FF2B5EF4-FFF2-40B4-BE49-F238E27FC236}">
                  <a16:creationId xmlns:a16="http://schemas.microsoft.com/office/drawing/2014/main" id="{304B1676-ED49-4F59-A47B-CD7E605749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4378" y="6096426"/>
              <a:ext cx="2179072" cy="333999"/>
            </a:xfrm>
            <a:prstGeom prst="rect">
              <a:avLst/>
            </a:prstGeom>
          </p:spPr>
        </p:pic>
        <p:pic>
          <p:nvPicPr>
            <p:cNvPr id="6" name="Picture 5">
              <a:extLst>
                <a:ext uri="{FF2B5EF4-FFF2-40B4-BE49-F238E27FC236}">
                  <a16:creationId xmlns:a16="http://schemas.microsoft.com/office/drawing/2014/main" id="{5A6C1755-F633-4850-AD0D-FB3201DE2C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2586" y="6094699"/>
              <a:ext cx="4695830" cy="671452"/>
            </a:xfrm>
            <a:prstGeom prst="rect">
              <a:avLst/>
            </a:prstGeom>
          </p:spPr>
        </p:pic>
      </p:grpSp>
      <p:grpSp>
        <p:nvGrpSpPr>
          <p:cNvPr id="14" name="Group 13">
            <a:extLst>
              <a:ext uri="{FF2B5EF4-FFF2-40B4-BE49-F238E27FC236}">
                <a16:creationId xmlns:a16="http://schemas.microsoft.com/office/drawing/2014/main" id="{49632143-5739-40BF-AFEE-DB73B1D3617E}"/>
              </a:ext>
            </a:extLst>
          </p:cNvPr>
          <p:cNvGrpSpPr/>
          <p:nvPr/>
        </p:nvGrpSpPr>
        <p:grpSpPr>
          <a:xfrm>
            <a:off x="1406392" y="1229283"/>
            <a:ext cx="9379217" cy="4685906"/>
            <a:chOff x="584200" y="1229283"/>
            <a:chExt cx="9379217" cy="4685906"/>
          </a:xfrm>
        </p:grpSpPr>
        <p:pic>
          <p:nvPicPr>
            <p:cNvPr id="7" name="Picture 6">
              <a:extLst>
                <a:ext uri="{FF2B5EF4-FFF2-40B4-BE49-F238E27FC236}">
                  <a16:creationId xmlns:a16="http://schemas.microsoft.com/office/drawing/2014/main" id="{C56106AA-2F55-45F1-BAF1-12EECA2924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5722" y="1229283"/>
              <a:ext cx="3567695" cy="3354264"/>
            </a:xfrm>
            <a:prstGeom prst="rect">
              <a:avLst/>
            </a:prstGeom>
            <a:ln>
              <a:solidFill>
                <a:schemeClr val="accent6"/>
              </a:solidFill>
            </a:ln>
          </p:spPr>
        </p:pic>
        <p:pic>
          <p:nvPicPr>
            <p:cNvPr id="8" name="Picture 7">
              <a:extLst>
                <a:ext uri="{FF2B5EF4-FFF2-40B4-BE49-F238E27FC236}">
                  <a16:creationId xmlns:a16="http://schemas.microsoft.com/office/drawing/2014/main" id="{769FCB53-A3F6-435B-83D3-2AB208A709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200" y="1288555"/>
              <a:ext cx="3542513" cy="3294991"/>
            </a:xfrm>
            <a:prstGeom prst="rect">
              <a:avLst/>
            </a:prstGeom>
            <a:ln>
              <a:solidFill>
                <a:schemeClr val="accent6"/>
              </a:solidFill>
            </a:ln>
          </p:spPr>
        </p:pic>
        <p:sp>
          <p:nvSpPr>
            <p:cNvPr id="12" name="Text Placeholder 3">
              <a:extLst>
                <a:ext uri="{FF2B5EF4-FFF2-40B4-BE49-F238E27FC236}">
                  <a16:creationId xmlns:a16="http://schemas.microsoft.com/office/drawing/2014/main" id="{50FCF143-E522-4DFE-9044-E4D04C1E315A}"/>
                </a:ext>
              </a:extLst>
            </p:cNvPr>
            <p:cNvSpPr txBox="1">
              <a:spLocks/>
            </p:cNvSpPr>
            <p:nvPr/>
          </p:nvSpPr>
          <p:spPr>
            <a:xfrm>
              <a:off x="584200" y="4653305"/>
              <a:ext cx="3542513" cy="892552"/>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Renew expired groups</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sp>
          <p:nvSpPr>
            <p:cNvPr id="13" name="Text Placeholder 9">
              <a:extLst>
                <a:ext uri="{FF2B5EF4-FFF2-40B4-BE49-F238E27FC236}">
                  <a16:creationId xmlns:a16="http://schemas.microsoft.com/office/drawing/2014/main" id="{6EC0272B-1E92-4B22-9563-277CB90569C8}"/>
                </a:ext>
              </a:extLst>
            </p:cNvPr>
            <p:cNvSpPr txBox="1">
              <a:spLocks/>
            </p:cNvSpPr>
            <p:nvPr/>
          </p:nvSpPr>
          <p:spPr>
            <a:xfrm>
              <a:off x="6397171" y="4653305"/>
              <a:ext cx="3566246" cy="1261884"/>
            </a:xfrm>
            <a:prstGeom prst="rect">
              <a:avLst/>
            </a:prstGeom>
          </p:spPr>
          <p:txBody>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Restore expired groups </a:t>
              </a:r>
              <a:b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br>
              <a:r>
                <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rPr>
                <a:t>that were soft deleted</a:t>
              </a:r>
            </a:p>
            <a:p>
              <a:pPr marL="0" marR="0" lvl="0" indent="0" algn="ctr"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grpSp>
    </p:spTree>
    <p:extLst>
      <p:ext uri="{BB962C8B-B14F-4D97-AF65-F5344CB8AC3E}">
        <p14:creationId xmlns:p14="http://schemas.microsoft.com/office/powerpoint/2010/main" val="411648524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88263" y="457200"/>
            <a:ext cx="11018520" cy="861774"/>
          </a:xfrm>
        </p:spPr>
        <p:txBody>
          <a:bodyPr/>
          <a:lstStyle/>
          <a:p>
            <a:r>
              <a:rPr lang="en-US"/>
              <a:t>Enforce policy</a:t>
            </a:r>
            <a:br>
              <a:rPr lang="en-US"/>
            </a:br>
            <a:r>
              <a:rPr lang="en-US" sz="2000" spc="0"/>
              <a:t>Groups governance reduces customization</a:t>
            </a:r>
          </a:p>
        </p:txBody>
      </p:sp>
      <p:graphicFrame>
        <p:nvGraphicFramePr>
          <p:cNvPr id="6" name="Table 5"/>
          <p:cNvGraphicFramePr>
            <a:graphicFrameLocks noGrp="1"/>
          </p:cNvGraphicFramePr>
          <p:nvPr/>
        </p:nvGraphicFramePr>
        <p:xfrm>
          <a:off x="588263" y="1513257"/>
          <a:ext cx="11335164" cy="5073923"/>
        </p:xfrm>
        <a:graphic>
          <a:graphicData uri="http://schemas.openxmlformats.org/drawingml/2006/table">
            <a:tbl>
              <a:tblPr firstRow="1" firstCol="1" bandRow="1">
                <a:tableStyleId>{72833802-FEF1-4C79-8D5D-14CF1EAF98D9}</a:tableStyleId>
              </a:tblPr>
              <a:tblGrid>
                <a:gridCol w="5462713">
                  <a:extLst>
                    <a:ext uri="{9D8B030D-6E8A-4147-A177-3AD203B41FA5}">
                      <a16:colId xmlns:a16="http://schemas.microsoft.com/office/drawing/2014/main" val="2568803373"/>
                    </a:ext>
                  </a:extLst>
                </a:gridCol>
                <a:gridCol w="1966030">
                  <a:extLst>
                    <a:ext uri="{9D8B030D-6E8A-4147-A177-3AD203B41FA5}">
                      <a16:colId xmlns:a16="http://schemas.microsoft.com/office/drawing/2014/main" val="1079011540"/>
                    </a:ext>
                  </a:extLst>
                </a:gridCol>
                <a:gridCol w="2456102">
                  <a:extLst>
                    <a:ext uri="{9D8B030D-6E8A-4147-A177-3AD203B41FA5}">
                      <a16:colId xmlns:a16="http://schemas.microsoft.com/office/drawing/2014/main" val="602591870"/>
                    </a:ext>
                  </a:extLst>
                </a:gridCol>
                <a:gridCol w="1450319">
                  <a:extLst>
                    <a:ext uri="{9D8B030D-6E8A-4147-A177-3AD203B41FA5}">
                      <a16:colId xmlns:a16="http://schemas.microsoft.com/office/drawing/2014/main" val="97920549"/>
                    </a:ext>
                  </a:extLst>
                </a:gridCol>
              </a:tblGrid>
              <a:tr h="638530">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 Policy</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L w="9525" cap="flat" cmpd="sng" algn="ctr">
                      <a:noFill/>
                      <a:prstDash val="solid"/>
                    </a:lnL>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latin typeface="+mn-lt"/>
                        </a:rPr>
                        <a:t>SharePoint</a:t>
                      </a:r>
                      <a:r>
                        <a:rPr lang="en-US" sz="1600" b="0" baseline="0">
                          <a:gradFill>
                            <a:gsLst>
                              <a:gs pos="12987">
                                <a:schemeClr val="bg1"/>
                              </a:gs>
                              <a:gs pos="50000">
                                <a:schemeClr val="bg1"/>
                              </a:gs>
                            </a:gsLst>
                            <a:lin ang="5400000" scaled="0"/>
                          </a:gradFill>
                          <a:effectLst/>
                          <a:latin typeface="+mn-lt"/>
                        </a:rPr>
                        <a:t> </a:t>
                      </a:r>
                      <a:br>
                        <a:rPr lang="en-US" sz="1600" b="0" baseline="0">
                          <a:gradFill>
                            <a:gsLst>
                              <a:gs pos="12987">
                                <a:schemeClr val="bg1"/>
                              </a:gs>
                              <a:gs pos="50000">
                                <a:schemeClr val="bg1"/>
                              </a:gs>
                            </a:gsLst>
                            <a:lin ang="5400000" scaled="0"/>
                          </a:gradFill>
                          <a:effectLst/>
                          <a:latin typeface="+mn-lt"/>
                        </a:rPr>
                      </a:br>
                      <a:r>
                        <a:rPr lang="en-US" sz="1600" b="0" baseline="0">
                          <a:gradFill>
                            <a:gsLst>
                              <a:gs pos="12987">
                                <a:schemeClr val="bg1"/>
                              </a:gs>
                              <a:gs pos="50000">
                                <a:schemeClr val="bg1"/>
                              </a:gs>
                            </a:gsLst>
                            <a:lin ang="5400000" scaled="0"/>
                          </a:gradFill>
                          <a:effectLst/>
                          <a:latin typeface="+mn-lt"/>
                        </a:rPr>
                        <a:t>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lvl="0" indent="0" algn="l" defTabSz="932742" rtl="0" eaLnBrk="1" fontAlgn="t" latinLnBrk="0" hangingPunct="1">
                        <a:lnSpc>
                          <a:spcPct val="100000"/>
                        </a:lnSpc>
                        <a:spcBef>
                          <a:spcPts val="0"/>
                        </a:spcBef>
                        <a:spcAft>
                          <a:spcPts val="0"/>
                        </a:spcAft>
                        <a:buClrTx/>
                        <a:buSzTx/>
                        <a:buFontTx/>
                        <a:buNone/>
                        <a:tabLst/>
                        <a:defRPr/>
                      </a:pPr>
                      <a:r>
                        <a:rPr lang="en-US" sz="1600" b="0">
                          <a:gradFill>
                            <a:gsLst>
                              <a:gs pos="12987">
                                <a:schemeClr val="bg1"/>
                              </a:gs>
                              <a:gs pos="50000">
                                <a:schemeClr val="bg1"/>
                              </a:gs>
                            </a:gsLst>
                            <a:lin ang="5400000" scaled="0"/>
                          </a:gradFill>
                          <a:effectLst/>
                        </a:rPr>
                        <a:t>In product </a:t>
                      </a:r>
                      <a:br>
                        <a:rPr lang="en-US" sz="1600" b="0">
                          <a:gradFill>
                            <a:gsLst>
                              <a:gs pos="12987">
                                <a:schemeClr val="bg1"/>
                              </a:gs>
                              <a:gs pos="50000">
                                <a:schemeClr val="bg1"/>
                              </a:gs>
                            </a:gsLst>
                            <a:lin ang="5400000" scaled="0"/>
                          </a:gradFill>
                          <a:effectLst/>
                        </a:rPr>
                      </a:br>
                      <a:r>
                        <a:rPr lang="en-US" sz="1600" b="0">
                          <a:gradFill>
                            <a:gsLst>
                              <a:gs pos="12987">
                                <a:schemeClr val="bg1"/>
                              </a:gs>
                              <a:gs pos="50000">
                                <a:schemeClr val="bg1"/>
                              </a:gs>
                            </a:gsLst>
                            <a:lin ang="5400000" scaled="0"/>
                          </a:gradFill>
                          <a:effectLst/>
                        </a:rPr>
                        <a:t>(Office</a:t>
                      </a:r>
                      <a:r>
                        <a:rPr lang="en-US" sz="1600" b="0" baseline="0">
                          <a:gradFill>
                            <a:gsLst>
                              <a:gs pos="12987">
                                <a:schemeClr val="bg1"/>
                              </a:gs>
                              <a:gs pos="50000">
                                <a:schemeClr val="bg1"/>
                              </a:gs>
                            </a:gsLst>
                            <a:lin ang="5400000" scaled="0"/>
                          </a:gradFill>
                          <a:effectLst/>
                        </a:rPr>
                        <a:t> 365/Azure AD)</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T w="9525" cap="flat" cmpd="sng" algn="ctr">
                      <a:noFill/>
                      <a:prstDash val="solid"/>
                    </a:lnT>
                    <a:lnB w="9525" cap="flat" cmpd="sng" algn="ctr">
                      <a:noFill/>
                      <a:prstDash val="solid"/>
                    </a:lnB>
                    <a:solidFill>
                      <a:schemeClr val="accent3"/>
                    </a:solidFill>
                  </a:tcPr>
                </a:tc>
                <a:tc>
                  <a:txBody>
                    <a:bodyPr/>
                    <a:lstStyle/>
                    <a:p>
                      <a:pPr marL="0" marR="0" fontAlgn="t">
                        <a:spcBef>
                          <a:spcPts val="0"/>
                        </a:spcBef>
                        <a:spcAft>
                          <a:spcPts val="0"/>
                        </a:spcAft>
                      </a:pPr>
                      <a:r>
                        <a:rPr lang="en-US" sz="1600" b="0">
                          <a:gradFill>
                            <a:gsLst>
                              <a:gs pos="12987">
                                <a:schemeClr val="bg1"/>
                              </a:gs>
                              <a:gs pos="50000">
                                <a:schemeClr val="bg1"/>
                              </a:gs>
                            </a:gsLst>
                            <a:lin ang="5400000" scaled="0"/>
                          </a:gradFill>
                          <a:effectLst/>
                        </a:rPr>
                        <a:t>Groups custom</a:t>
                      </a:r>
                      <a:endParaRPr lang="en-US" sz="1600" b="0">
                        <a:gradFill>
                          <a:gsLst>
                            <a:gs pos="12987">
                              <a:schemeClr val="bg1"/>
                            </a:gs>
                            <a:gs pos="50000">
                              <a:schemeClr val="bg1"/>
                            </a:gs>
                          </a:gsLst>
                          <a:lin ang="5400000" scaled="0"/>
                        </a:gradFill>
                        <a:effectLst/>
                        <a:latin typeface="Calibri" panose="020F0502020204030204" pitchFamily="34" charset="0"/>
                      </a:endParaRPr>
                    </a:p>
                  </a:txBody>
                  <a:tcPr marL="146304" marR="146304" marT="0" marB="0" anchor="ctr">
                    <a:lnR w="9525" cap="flat" cmpd="sng" algn="ctr">
                      <a:noFill/>
                      <a:prstDash val="solid"/>
                    </a:lnR>
                    <a:lnT w="9525" cap="flat" cmpd="sng" algn="ctr">
                      <a:noFill/>
                      <a:prstDash val="solid"/>
                    </a:lnT>
                    <a:lnB w="9525" cap="flat" cmpd="sng" algn="ctr">
                      <a:noFill/>
                      <a:prstDash val="solid"/>
                    </a:lnB>
                    <a:solidFill>
                      <a:schemeClr val="accent3"/>
                    </a:solidFill>
                  </a:tcPr>
                </a:tc>
                <a:extLst>
                  <a:ext uri="{0D108BD9-81ED-4DB2-BD59-A6C34878D82A}">
                    <a16:rowId xmlns:a16="http://schemas.microsoft.com/office/drawing/2014/main" val="2075313044"/>
                  </a:ext>
                </a:extLst>
              </a:tr>
              <a:tr h="342983">
                <a:tc>
                  <a:txBody>
                    <a:bodyPr/>
                    <a:lstStyle/>
                    <a:p>
                      <a:pPr marL="0" marR="0" fontAlgn="t">
                        <a:spcBef>
                          <a:spcPts val="0"/>
                        </a:spcBef>
                        <a:spcAft>
                          <a:spcPts val="0"/>
                        </a:spcAft>
                      </a:pPr>
                      <a:r>
                        <a:rPr lang="en-US" sz="1600" b="0">
                          <a:effectLst/>
                          <a:latin typeface="+mn-lt"/>
                        </a:rPr>
                        <a:t>Enable self-service site collection / group creation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28715053"/>
                  </a:ext>
                </a:extLst>
              </a:tr>
              <a:tr h="342983">
                <a:tc>
                  <a:txBody>
                    <a:bodyPr/>
                    <a:lstStyle/>
                    <a:p>
                      <a:pPr marL="0" marR="0" fontAlgn="t">
                        <a:spcBef>
                          <a:spcPts val="0"/>
                        </a:spcBef>
                        <a:spcAft>
                          <a:spcPts val="0"/>
                        </a:spcAft>
                      </a:pPr>
                      <a:r>
                        <a:rPr lang="en-US" sz="1600" b="0">
                          <a:effectLst/>
                          <a:latin typeface="+mn-lt"/>
                        </a:rPr>
                        <a:t>Collect classification for all containers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(Updated)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2546635"/>
                  </a:ext>
                </a:extLst>
              </a:tr>
              <a:tr h="342983">
                <a:tc>
                  <a:txBody>
                    <a:bodyPr/>
                    <a:lstStyle/>
                    <a:p>
                      <a:pPr marL="0" marR="0" fontAlgn="t">
                        <a:spcBef>
                          <a:spcPts val="0"/>
                        </a:spcBef>
                        <a:spcAft>
                          <a:spcPts val="0"/>
                        </a:spcAft>
                      </a:pPr>
                      <a:r>
                        <a:rPr lang="en-US" sz="1600" b="0">
                          <a:effectLst/>
                          <a:latin typeface="+mn-lt"/>
                        </a:rPr>
                        <a:t>User awareness: Display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14241290"/>
                  </a:ext>
                </a:extLst>
              </a:tr>
              <a:tr h="342983">
                <a:tc>
                  <a:txBody>
                    <a:bodyPr/>
                    <a:lstStyle/>
                    <a:p>
                      <a:pPr marL="0" marR="0" fontAlgn="t">
                        <a:spcBef>
                          <a:spcPts val="0"/>
                        </a:spcBef>
                        <a:spcAft>
                          <a:spcPts val="0"/>
                        </a:spcAft>
                      </a:pPr>
                      <a:r>
                        <a:rPr lang="en-US" sz="1600" b="0">
                          <a:effectLst/>
                          <a:latin typeface="+mn-lt"/>
                        </a:rPr>
                        <a:t>Enforce naming rules</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 (New)</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77769778"/>
                  </a:ext>
                </a:extLst>
              </a:tr>
              <a:tr h="342983">
                <a:tc>
                  <a:txBody>
                    <a:bodyPr/>
                    <a:lstStyle/>
                    <a:p>
                      <a:pPr marL="0" marR="0" fontAlgn="t">
                        <a:spcBef>
                          <a:spcPts val="0"/>
                        </a:spcBef>
                        <a:spcAft>
                          <a:spcPts val="0"/>
                        </a:spcAft>
                      </a:pPr>
                      <a:r>
                        <a:rPr lang="en-US" sz="1600" b="0" kern="1200" baseline="0">
                          <a:solidFill>
                            <a:schemeClr val="tx1"/>
                          </a:solidFill>
                          <a:effectLst/>
                          <a:latin typeface="+mn-lt"/>
                          <a:ea typeface="+mn-ea"/>
                          <a:cs typeface="+mn-cs"/>
                        </a:rPr>
                        <a:t>U</a:t>
                      </a:r>
                      <a:r>
                        <a:rPr lang="en-US" sz="1600" b="0" kern="1200">
                          <a:solidFill>
                            <a:schemeClr val="tx1"/>
                          </a:solidFill>
                          <a:effectLst/>
                          <a:latin typeface="+mn-lt"/>
                          <a:ea typeface="+mn-ea"/>
                          <a:cs typeface="+mn-cs"/>
                        </a:rPr>
                        <a:t>sage</a:t>
                      </a:r>
                      <a:r>
                        <a:rPr lang="en-US" sz="1600" b="0">
                          <a:effectLst/>
                          <a:latin typeface="+mn-lt"/>
                        </a:rPr>
                        <a:t> guideline</a:t>
                      </a:r>
                      <a:r>
                        <a:rPr lang="en-US" sz="1600" b="0" baseline="0">
                          <a:effectLst/>
                          <a:latin typeface="+mn-lt"/>
                        </a:rPr>
                        <a:t> visibility</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91423099"/>
                  </a:ext>
                </a:extLst>
              </a:tr>
              <a:tr h="342983">
                <a:tc>
                  <a:txBody>
                    <a:bodyPr/>
                    <a:lstStyle/>
                    <a:p>
                      <a:pPr marL="0" marR="0" fontAlgn="t">
                        <a:spcBef>
                          <a:spcPts val="0"/>
                        </a:spcBef>
                        <a:spcAft>
                          <a:spcPts val="0"/>
                        </a:spcAft>
                      </a:pPr>
                      <a:r>
                        <a:rPr lang="en-US" sz="1600" b="0">
                          <a:effectLst/>
                          <a:latin typeface="+mn-lt"/>
                        </a:rPr>
                        <a:t>Ownership accountability: (1</a:t>
                      </a:r>
                      <a:r>
                        <a:rPr lang="en-US" sz="1600" b="0" baseline="0">
                          <a:effectLst/>
                          <a:latin typeface="+mn-lt"/>
                        </a:rPr>
                        <a:t> Full-time, 2 people)</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Workaround</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384426191"/>
                  </a:ext>
                </a:extLst>
              </a:tr>
              <a:tr h="342983">
                <a:tc>
                  <a:txBody>
                    <a:bodyPr/>
                    <a:lstStyle/>
                    <a:p>
                      <a:pPr marL="0" marR="0" fontAlgn="t">
                        <a:spcBef>
                          <a:spcPts val="0"/>
                        </a:spcBef>
                        <a:spcAft>
                          <a:spcPts val="0"/>
                        </a:spcAft>
                      </a:pPr>
                      <a:r>
                        <a:rPr lang="en-US" sz="1600" b="0">
                          <a:effectLst/>
                          <a:latin typeface="+mn-lt"/>
                        </a:rPr>
                        <a:t>Set</a:t>
                      </a:r>
                      <a:r>
                        <a:rPr lang="en-US" sz="1600" b="0" baseline="0">
                          <a:effectLst/>
                          <a:latin typeface="+mn-lt"/>
                        </a:rPr>
                        <a:t> p</a:t>
                      </a:r>
                      <a:r>
                        <a:rPr lang="en-US" sz="1600" b="0">
                          <a:effectLst/>
                          <a:latin typeface="+mn-lt"/>
                        </a:rPr>
                        <a:t>ublic</a:t>
                      </a:r>
                      <a:r>
                        <a:rPr lang="en-US" sz="1600" b="0" baseline="0">
                          <a:effectLst/>
                          <a:latin typeface="+mn-lt"/>
                        </a:rPr>
                        <a:t> vs. private based on classification </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65997281"/>
                  </a:ext>
                </a:extLst>
              </a:tr>
              <a:tr h="342983">
                <a:tc>
                  <a:txBody>
                    <a:bodyPr/>
                    <a:lstStyle/>
                    <a:p>
                      <a:pPr marL="0" marR="0" fontAlgn="t">
                        <a:spcBef>
                          <a:spcPts val="0"/>
                        </a:spcBef>
                        <a:spcAft>
                          <a:spcPts val="0"/>
                        </a:spcAft>
                      </a:pPr>
                      <a:r>
                        <a:rPr lang="en-US" sz="1600" b="0">
                          <a:effectLst/>
                          <a:latin typeface="+mn-lt"/>
                        </a:rPr>
                        <a:t>External sharing</a:t>
                      </a:r>
                      <a:r>
                        <a:rPr lang="en-US" sz="1600" b="0" baseline="0">
                          <a:effectLst/>
                          <a:latin typeface="+mn-lt"/>
                        </a:rPr>
                        <a:t> limited based on classification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92481626"/>
                  </a:ext>
                </a:extLst>
              </a:tr>
              <a:tr h="342983">
                <a:tc>
                  <a:txBody>
                    <a:bodyPr/>
                    <a:lstStyle/>
                    <a:p>
                      <a:pPr marL="0" marR="0" fontAlgn="t">
                        <a:spcBef>
                          <a:spcPts val="0"/>
                        </a:spcBef>
                        <a:spcAft>
                          <a:spcPts val="0"/>
                        </a:spcAft>
                      </a:pPr>
                      <a:r>
                        <a:rPr lang="en-US" sz="1600" b="0">
                          <a:effectLst/>
                          <a:latin typeface="+mn-lt"/>
                        </a:rPr>
                        <a:t>Guest membership disallowed with</a:t>
                      </a:r>
                      <a:r>
                        <a:rPr lang="en-US" sz="1600" b="0" baseline="0">
                          <a:effectLst/>
                          <a:latin typeface="+mn-lt"/>
                        </a:rPr>
                        <a:t> </a:t>
                      </a:r>
                      <a:r>
                        <a:rPr lang="en-US" sz="1600" b="0">
                          <a:effectLst/>
                          <a:latin typeface="+mn-lt"/>
                        </a:rPr>
                        <a:t>classification</a:t>
                      </a:r>
                      <a:r>
                        <a:rPr lang="en-US" sz="1600" b="0" baseline="0">
                          <a:effectLst/>
                          <a:latin typeface="+mn-lt"/>
                        </a:rPr>
                        <a:t> (HBI)</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N/A</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7817975"/>
                  </a:ext>
                </a:extLst>
              </a:tr>
              <a:tr h="342983">
                <a:tc>
                  <a:txBody>
                    <a:bodyPr/>
                    <a:lstStyle/>
                    <a:p>
                      <a:pPr marL="0" marR="0" fontAlgn="t">
                        <a:spcBef>
                          <a:spcPts val="0"/>
                        </a:spcBef>
                        <a:spcAft>
                          <a:spcPts val="0"/>
                        </a:spcAft>
                      </a:pPr>
                      <a:r>
                        <a:rPr lang="en-US" sz="1600" b="0">
                          <a:effectLst/>
                          <a:latin typeface="+mn-lt"/>
                        </a:rPr>
                        <a:t>Life cycle: 6-month expiry</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baseline="0">
                          <a:effectLst/>
                          <a:latin typeface="+mn-lt"/>
                        </a:rPr>
                        <a:t>Yes (New)</a:t>
                      </a: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994858040"/>
                  </a:ext>
                </a:extLst>
              </a:tr>
              <a:tr h="319597">
                <a:tc>
                  <a:txBody>
                    <a:bodyPr/>
                    <a:lstStyle/>
                    <a:p>
                      <a:pPr marL="0" marR="0" fontAlgn="t">
                        <a:spcBef>
                          <a:spcPts val="0"/>
                        </a:spcBef>
                        <a:spcAft>
                          <a:spcPts val="0"/>
                        </a:spcAft>
                      </a:pPr>
                      <a:r>
                        <a:rPr lang="en-US" sz="1600" b="0">
                          <a:effectLst/>
                          <a:latin typeface="+mn-lt"/>
                        </a:rPr>
                        <a:t>Membership life cycle: Enforce external</a:t>
                      </a:r>
                      <a:r>
                        <a:rPr lang="en-US" sz="1600" b="0" baseline="0">
                          <a:effectLst/>
                          <a:latin typeface="+mn-lt"/>
                        </a:rPr>
                        <a:t> renewals</a:t>
                      </a:r>
                      <a:endParaRPr lang="en-US" sz="1600" b="0">
                        <a:effectLst/>
                        <a:latin typeface="+mn-lt"/>
                      </a:endParaRP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Yes (policy based)</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 </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07859469"/>
                  </a:ext>
                </a:extLst>
              </a:tr>
              <a:tr h="342983">
                <a:tc>
                  <a:txBody>
                    <a:bodyPr/>
                    <a:lstStyle/>
                    <a:p>
                      <a:pPr marL="0" marR="0" fontAlgn="t">
                        <a:spcBef>
                          <a:spcPts val="0"/>
                        </a:spcBef>
                        <a:spcAft>
                          <a:spcPts val="0"/>
                        </a:spcAft>
                      </a:pPr>
                      <a:r>
                        <a:rPr lang="en-US" sz="1600" b="0">
                          <a:effectLst/>
                          <a:latin typeface="+mn-lt"/>
                        </a:rPr>
                        <a:t>Limit reach based on classification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tc>
                  <a:txBody>
                    <a:bodyPr/>
                    <a:lstStyle/>
                    <a:p>
                      <a:pPr marL="0" marR="0" fontAlgn="t">
                        <a:spcBef>
                          <a:spcPts val="0"/>
                        </a:spcBef>
                        <a:spcAft>
                          <a:spcPts val="0"/>
                        </a:spcAft>
                      </a:pPr>
                      <a:r>
                        <a:rPr lang="en-US" sz="1600">
                          <a:effectLst/>
                          <a:latin typeface="+mn-lt"/>
                        </a:rPr>
                        <a:t>Yes</a:t>
                      </a: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115261485"/>
                  </a:ext>
                </a:extLst>
              </a:tr>
              <a:tr h="342983">
                <a:tc>
                  <a:txBody>
                    <a:bodyPr/>
                    <a:lstStyle/>
                    <a:p>
                      <a:pPr marL="0" marR="0" fontAlgn="t">
                        <a:spcBef>
                          <a:spcPts val="0"/>
                        </a:spcBef>
                        <a:spcAft>
                          <a:spcPts val="0"/>
                        </a:spcAft>
                      </a:pPr>
                      <a:r>
                        <a:rPr lang="en-US" sz="1600" b="0" kern="1200">
                          <a:solidFill>
                            <a:schemeClr val="tx1"/>
                          </a:solidFill>
                          <a:effectLst/>
                          <a:latin typeface="+mn-lt"/>
                          <a:ea typeface="+mn-ea"/>
                          <a:cs typeface="+mn-cs"/>
                        </a:rPr>
                        <a:t>Multi-geo</a:t>
                      </a:r>
                      <a:r>
                        <a:rPr lang="en-US" sz="1600" b="0">
                          <a:effectLst/>
                          <a:latin typeface="+mn-lt"/>
                        </a:rPr>
                        <a:t>; Provision based on user’s region</a:t>
                      </a:r>
                    </a:p>
                  </a:txBody>
                  <a:tcPr marL="146304" marR="146304" marT="0" marB="0" anchor="ctr">
                    <a:lnL w="9525" cap="flat" cmpd="sng" algn="ctr">
                      <a:noFill/>
                      <a:prstDash val="solid"/>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r>
                        <a:rPr lang="en-US" sz="1600">
                          <a:effectLst/>
                          <a:latin typeface="+mn-lt"/>
                        </a:rPr>
                        <a:t>In development</a:t>
                      </a:r>
                    </a:p>
                  </a:txBody>
                  <a:tcPr marL="146304" marR="146304" marT="0" marB="0" anchor="ctr">
                    <a:lnL>
                      <a:noFill/>
                    </a:lnL>
                    <a:lnR>
                      <a:noFill/>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tc>
                  <a:txBody>
                    <a:bodyPr/>
                    <a:lstStyle/>
                    <a:p>
                      <a:pPr marL="0" marR="0" fontAlgn="t">
                        <a:spcBef>
                          <a:spcPts val="0"/>
                        </a:spcBef>
                        <a:spcAft>
                          <a:spcPts val="0"/>
                        </a:spcAft>
                      </a:pPr>
                      <a:endParaRPr lang="en-US" sz="1600">
                        <a:effectLst/>
                        <a:latin typeface="+mn-lt"/>
                      </a:endParaRPr>
                    </a:p>
                  </a:txBody>
                  <a:tcPr marL="146304" marR="146304" marT="0" marB="0" anchor="ctr">
                    <a:lnL>
                      <a:noFill/>
                    </a:lnL>
                    <a:lnR w="9525" cap="flat" cmpd="sng" algn="ctr">
                      <a:noFill/>
                      <a:prstDash val="solid"/>
                    </a:lnR>
                    <a:lnT w="9525" cap="flat" cmpd="sng" algn="ctr">
                      <a:noFill/>
                      <a:prstDash val="solid"/>
                    </a:lnT>
                    <a:lnB w="9525" cap="flat" cmpd="sng" algn="ctr">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213964763"/>
                  </a:ext>
                </a:extLst>
              </a:tr>
            </a:tbl>
          </a:graphicData>
        </a:graphic>
      </p:graphicFrame>
      <p:sp>
        <p:nvSpPr>
          <p:cNvPr id="8" name="TextBox 7"/>
          <p:cNvSpPr txBox="1"/>
          <p:nvPr/>
        </p:nvSpPr>
        <p:spPr>
          <a:xfrm>
            <a:off x="8592700" y="1118258"/>
            <a:ext cx="3515922" cy="447732"/>
          </a:xfrm>
          <a:prstGeom prst="rect">
            <a:avLst/>
          </a:prstGeom>
          <a:noFill/>
        </p:spPr>
        <p:txBody>
          <a:bodyPr wrap="none" lIns="182828" tIns="146263" rIns="182828" bIns="146263" rtlCol="0">
            <a:spAutoFit/>
          </a:bodyPr>
          <a:lstStyle/>
          <a:p>
            <a:pPr marL="0" marR="0" lvl="0" indent="0" algn="r" defTabSz="914049" rtl="0" eaLnBrk="1" fontAlgn="auto" latinLnBrk="0" hangingPunct="1">
              <a:lnSpc>
                <a:spcPct val="90000"/>
              </a:lnSpc>
              <a:spcBef>
                <a:spcPts val="0"/>
              </a:spcBef>
              <a:spcAft>
                <a:spcPts val="0"/>
              </a:spcAft>
              <a:buClrTx/>
              <a:buSzTx/>
              <a:buFontTx/>
              <a:buNone/>
              <a:tabLst/>
              <a:defRPr/>
            </a:pPr>
            <a:r>
              <a:rPr kumimoji="0" lang="en-US" sz="1100" b="0" i="0" u="none" strike="noStrike" kern="1200" cap="none" spc="0" normalizeH="0" baseline="0" noProof="0">
                <a:ln>
                  <a:noFill/>
                </a:ln>
                <a:gradFill>
                  <a:gsLst>
                    <a:gs pos="2917">
                      <a:srgbClr val="505050"/>
                    </a:gs>
                    <a:gs pos="30000">
                      <a:srgbClr val="505050"/>
                    </a:gs>
                  </a:gsLst>
                  <a:lin ang="5400000" scaled="0"/>
                </a:gradFill>
                <a:effectLst/>
                <a:uLnTx/>
                <a:uFillTx/>
                <a:latin typeface="Segoe UI"/>
                <a:ea typeface="+mn-ea"/>
                <a:cs typeface="+mn-cs"/>
              </a:rPr>
              <a:t>Official roadmap on fasttrack.office.com/roadmap </a:t>
            </a:r>
          </a:p>
        </p:txBody>
      </p:sp>
    </p:spTree>
    <p:extLst>
      <p:ext uri="{BB962C8B-B14F-4D97-AF65-F5344CB8AC3E}">
        <p14:creationId xmlns:p14="http://schemas.microsoft.com/office/powerpoint/2010/main" val="245254936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0EBB1487-FC5C-40AB-933C-961900BBB382}"/>
              </a:ext>
            </a:extLst>
          </p:cNvPr>
          <p:cNvGraphicFramePr/>
          <p:nvPr/>
        </p:nvGraphicFramePr>
        <p:xfrm>
          <a:off x="421419" y="1272181"/>
          <a:ext cx="11290852" cy="28121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5" name="Group 4">
            <a:extLst>
              <a:ext uri="{FF2B5EF4-FFF2-40B4-BE49-F238E27FC236}">
                <a16:creationId xmlns:a16="http://schemas.microsoft.com/office/drawing/2014/main" id="{C68F1DAF-CB1C-4461-AC8C-D8D21E34970E}"/>
              </a:ext>
            </a:extLst>
          </p:cNvPr>
          <p:cNvGrpSpPr/>
          <p:nvPr/>
        </p:nvGrpSpPr>
        <p:grpSpPr>
          <a:xfrm>
            <a:off x="421418" y="1704587"/>
            <a:ext cx="2764139" cy="503886"/>
            <a:chOff x="3230" y="362076"/>
            <a:chExt cx="1716172" cy="460800"/>
          </a:xfrm>
          <a:solidFill>
            <a:schemeClr val="bg1"/>
          </a:solidFill>
          <a:effectLst/>
        </p:grpSpPr>
        <p:sp>
          <p:nvSpPr>
            <p:cNvPr id="6" name="Rectangle 5">
              <a:extLst>
                <a:ext uri="{FF2B5EF4-FFF2-40B4-BE49-F238E27FC236}">
                  <a16:creationId xmlns:a16="http://schemas.microsoft.com/office/drawing/2014/main" id="{BB685785-1037-44C6-8AFB-8A2E698B9785}"/>
                </a:ext>
              </a:extLst>
            </p:cNvPr>
            <p:cNvSpPr/>
            <p:nvPr/>
          </p:nvSpPr>
          <p:spPr>
            <a:xfrm>
              <a:off x="3230" y="362076"/>
              <a:ext cx="1716172" cy="460800"/>
            </a:xfrm>
            <a:prstGeom prst="rect">
              <a:avLst/>
            </a:prstGeom>
            <a:grpFill/>
            <a:ln w="9525" cap="flat" cmpd="sng" algn="ctr">
              <a:noFill/>
              <a:prstDash val="solid"/>
            </a:ln>
            <a:effectLst/>
          </p:spPr>
        </p:sp>
        <p:sp>
          <p:nvSpPr>
            <p:cNvPr id="7" name="TextBox 6">
              <a:extLst>
                <a:ext uri="{FF2B5EF4-FFF2-40B4-BE49-F238E27FC236}">
                  <a16:creationId xmlns:a16="http://schemas.microsoft.com/office/drawing/2014/main" id="{F15050C7-3AF0-4D04-A7BF-3B1E63CF49E2}"/>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https://aka.ms/M365Roadmap</a:t>
              </a:r>
            </a:p>
          </p:txBody>
        </p:sp>
      </p:grpSp>
      <p:grpSp>
        <p:nvGrpSpPr>
          <p:cNvPr id="8" name="Group 7">
            <a:extLst>
              <a:ext uri="{FF2B5EF4-FFF2-40B4-BE49-F238E27FC236}">
                <a16:creationId xmlns:a16="http://schemas.microsoft.com/office/drawing/2014/main" id="{46B29200-F777-4483-85B4-36C979F34FC9}"/>
              </a:ext>
            </a:extLst>
          </p:cNvPr>
          <p:cNvGrpSpPr/>
          <p:nvPr/>
        </p:nvGrpSpPr>
        <p:grpSpPr>
          <a:xfrm>
            <a:off x="1" y="208785"/>
            <a:ext cx="12191999" cy="690124"/>
            <a:chOff x="3230" y="362076"/>
            <a:chExt cx="1716172" cy="460800"/>
          </a:xfrm>
          <a:solidFill>
            <a:srgbClr val="44546A"/>
          </a:solidFill>
        </p:grpSpPr>
        <p:sp>
          <p:nvSpPr>
            <p:cNvPr id="9" name="Rectangle 8">
              <a:extLst>
                <a:ext uri="{FF2B5EF4-FFF2-40B4-BE49-F238E27FC236}">
                  <a16:creationId xmlns:a16="http://schemas.microsoft.com/office/drawing/2014/main" id="{A77B7FB4-B03B-4466-94C2-27C8CE397FD8}"/>
                </a:ext>
              </a:extLst>
            </p:cNvPr>
            <p:cNvSpPr/>
            <p:nvPr/>
          </p:nvSpPr>
          <p:spPr>
            <a:xfrm>
              <a:off x="3230" y="362076"/>
              <a:ext cx="1716172" cy="460800"/>
            </a:xfrm>
            <a:prstGeom prst="rect">
              <a:avLst/>
            </a:prstGeom>
            <a:grpFill/>
            <a:ln w="9525" cap="flat" cmpd="sng" algn="ctr">
              <a:noFill/>
              <a:prstDash val="solid"/>
            </a:ln>
            <a:effectLst/>
          </p:spPr>
        </p:sp>
        <p:sp>
          <p:nvSpPr>
            <p:cNvPr id="10" name="TextBox 9">
              <a:extLst>
                <a:ext uri="{FF2B5EF4-FFF2-40B4-BE49-F238E27FC236}">
                  <a16:creationId xmlns:a16="http://schemas.microsoft.com/office/drawing/2014/main" id="{8C246AE1-733B-4B7E-89DB-F08E6141A99E}"/>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light"/>
                  <a:ea typeface="+mn-ea"/>
                  <a:cs typeface="+mn-cs"/>
                </a:rPr>
                <a:t>Microsoft Resource Cheat Sheet</a:t>
              </a:r>
            </a:p>
          </p:txBody>
        </p:sp>
      </p:grpSp>
      <p:sp>
        <p:nvSpPr>
          <p:cNvPr id="13" name="TextBox 12">
            <a:extLst>
              <a:ext uri="{FF2B5EF4-FFF2-40B4-BE49-F238E27FC236}">
                <a16:creationId xmlns:a16="http://schemas.microsoft.com/office/drawing/2014/main" id="{9381F7A2-05C9-4BA1-ACF5-8EADBAC59B95}"/>
              </a:ext>
            </a:extLst>
          </p:cNvPr>
          <p:cNvSpPr txBox="1"/>
          <p:nvPr/>
        </p:nvSpPr>
        <p:spPr>
          <a:xfrm>
            <a:off x="3260031" y="1704587"/>
            <a:ext cx="2774454" cy="503886"/>
          </a:xfrm>
          <a:prstGeom prst="rect">
            <a:avLst/>
          </a:prstGeom>
          <a:solidFill>
            <a:schemeClr val="bg1"/>
          </a:solid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https://aka.ms/TechCommunity</a:t>
            </a:r>
          </a:p>
        </p:txBody>
      </p:sp>
      <p:grpSp>
        <p:nvGrpSpPr>
          <p:cNvPr id="14" name="Group 13">
            <a:extLst>
              <a:ext uri="{FF2B5EF4-FFF2-40B4-BE49-F238E27FC236}">
                <a16:creationId xmlns:a16="http://schemas.microsoft.com/office/drawing/2014/main" id="{C5A9295F-A68D-46DF-AACE-61D90C5B9F63}"/>
              </a:ext>
            </a:extLst>
          </p:cNvPr>
          <p:cNvGrpSpPr/>
          <p:nvPr/>
        </p:nvGrpSpPr>
        <p:grpSpPr>
          <a:xfrm>
            <a:off x="6116757" y="1704587"/>
            <a:ext cx="2774454" cy="503886"/>
            <a:chOff x="3230" y="362076"/>
            <a:chExt cx="1716172" cy="460800"/>
          </a:xfrm>
          <a:solidFill>
            <a:schemeClr val="bg1"/>
          </a:solidFill>
        </p:grpSpPr>
        <p:sp>
          <p:nvSpPr>
            <p:cNvPr id="15" name="Rectangle 14">
              <a:extLst>
                <a:ext uri="{FF2B5EF4-FFF2-40B4-BE49-F238E27FC236}">
                  <a16:creationId xmlns:a16="http://schemas.microsoft.com/office/drawing/2014/main" id="{62B3E049-1EF9-412D-BE12-79BABABA4272}"/>
                </a:ext>
              </a:extLst>
            </p:cNvPr>
            <p:cNvSpPr/>
            <p:nvPr/>
          </p:nvSpPr>
          <p:spPr>
            <a:xfrm>
              <a:off x="3230" y="362076"/>
              <a:ext cx="1716172" cy="460800"/>
            </a:xfrm>
            <a:prstGeom prst="rect">
              <a:avLst/>
            </a:prstGeom>
            <a:grpFill/>
            <a:ln w="9525" cap="flat" cmpd="sng" algn="ctr">
              <a:noFill/>
              <a:prstDash val="solid"/>
            </a:ln>
            <a:effectLst/>
          </p:spPr>
        </p:sp>
        <p:sp>
          <p:nvSpPr>
            <p:cNvPr id="16" name="TextBox 15">
              <a:extLst>
                <a:ext uri="{FF2B5EF4-FFF2-40B4-BE49-F238E27FC236}">
                  <a16:creationId xmlns:a16="http://schemas.microsoft.com/office/drawing/2014/main" id="{4A78163D-4BA8-4C5E-8680-523A9803CE3A}"/>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https://docs.microsoft.com</a:t>
              </a:r>
            </a:p>
          </p:txBody>
        </p:sp>
      </p:grpSp>
      <p:grpSp>
        <p:nvGrpSpPr>
          <p:cNvPr id="17" name="Group 16">
            <a:extLst>
              <a:ext uri="{FF2B5EF4-FFF2-40B4-BE49-F238E27FC236}">
                <a16:creationId xmlns:a16="http://schemas.microsoft.com/office/drawing/2014/main" id="{747FAE42-40EF-4194-849E-6C38216306B3}"/>
              </a:ext>
            </a:extLst>
          </p:cNvPr>
          <p:cNvGrpSpPr/>
          <p:nvPr/>
        </p:nvGrpSpPr>
        <p:grpSpPr>
          <a:xfrm>
            <a:off x="8956146" y="1704587"/>
            <a:ext cx="2756125" cy="503886"/>
            <a:chOff x="3230" y="362076"/>
            <a:chExt cx="1716172" cy="460800"/>
          </a:xfrm>
          <a:solidFill>
            <a:schemeClr val="bg1"/>
          </a:solidFill>
        </p:grpSpPr>
        <p:sp>
          <p:nvSpPr>
            <p:cNvPr id="18" name="Rectangle 17">
              <a:extLst>
                <a:ext uri="{FF2B5EF4-FFF2-40B4-BE49-F238E27FC236}">
                  <a16:creationId xmlns:a16="http://schemas.microsoft.com/office/drawing/2014/main" id="{4AD6EFDA-8488-4282-81B8-A632564154D3}"/>
                </a:ext>
              </a:extLst>
            </p:cNvPr>
            <p:cNvSpPr/>
            <p:nvPr/>
          </p:nvSpPr>
          <p:spPr>
            <a:xfrm>
              <a:off x="3230" y="362076"/>
              <a:ext cx="1716172" cy="460800"/>
            </a:xfrm>
            <a:prstGeom prst="rect">
              <a:avLst/>
            </a:prstGeom>
            <a:grpFill/>
            <a:ln w="9525" cap="flat" cmpd="sng" algn="ctr">
              <a:noFill/>
              <a:prstDash val="solid"/>
            </a:ln>
            <a:effectLst/>
          </p:spPr>
        </p:sp>
        <p:sp>
          <p:nvSpPr>
            <p:cNvPr id="19" name="TextBox 18">
              <a:extLst>
                <a:ext uri="{FF2B5EF4-FFF2-40B4-BE49-F238E27FC236}">
                  <a16:creationId xmlns:a16="http://schemas.microsoft.com/office/drawing/2014/main" id="{2EC423C9-801C-4201-A1FA-4E8EE9199BA7}"/>
                </a:ext>
              </a:extLst>
            </p:cNvPr>
            <p:cNvSpPr txBox="1"/>
            <p:nvPr/>
          </p:nvSpPr>
          <p:spPr>
            <a:xfrm>
              <a:off x="3230" y="362076"/>
              <a:ext cx="1716172" cy="460800"/>
            </a:xfrm>
            <a:prstGeom prst="rect">
              <a:avLst/>
            </a:prstGeom>
            <a:grpFill/>
            <a:ln>
              <a:noFill/>
            </a:ln>
            <a:effectLst/>
          </p:spPr>
          <p:txBody>
            <a:bodyPr spcFirstLastPara="0" vert="horz" wrap="square" lIns="113792" tIns="65024" rIns="113792" bIns="65024"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https://developer.microsoft.com</a:t>
              </a:r>
            </a:p>
          </p:txBody>
        </p:sp>
      </p:grpSp>
      <p:sp>
        <p:nvSpPr>
          <p:cNvPr id="20" name="TextBox 19">
            <a:extLst>
              <a:ext uri="{FF2B5EF4-FFF2-40B4-BE49-F238E27FC236}">
                <a16:creationId xmlns:a16="http://schemas.microsoft.com/office/drawing/2014/main" id="{046BA7D6-345F-46FA-86B9-BC43F60CC01D}"/>
              </a:ext>
            </a:extLst>
          </p:cNvPr>
          <p:cNvSpPr txBox="1"/>
          <p:nvPr/>
        </p:nvSpPr>
        <p:spPr>
          <a:xfrm>
            <a:off x="9015116" y="2208473"/>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Developer Documentation</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Training, documentation, samples &amp; communities for developers</a:t>
            </a:r>
          </a:p>
        </p:txBody>
      </p:sp>
      <p:sp>
        <p:nvSpPr>
          <p:cNvPr id="21" name="TextBox 20">
            <a:extLst>
              <a:ext uri="{FF2B5EF4-FFF2-40B4-BE49-F238E27FC236}">
                <a16:creationId xmlns:a16="http://schemas.microsoft.com/office/drawing/2014/main" id="{2777BC86-BD76-44CA-BFC4-82CC955A2816}"/>
              </a:ext>
            </a:extLst>
          </p:cNvPr>
          <p:cNvSpPr txBox="1"/>
          <p:nvPr/>
        </p:nvSpPr>
        <p:spPr>
          <a:xfrm>
            <a:off x="6240662" y="2189102"/>
            <a:ext cx="2567284" cy="13172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IT Pro &amp; Adoption Documentation</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Learn how to plan, deliver, adopt and manage Microsoft 365 products</a:t>
            </a:r>
          </a:p>
        </p:txBody>
      </p:sp>
      <p:sp>
        <p:nvSpPr>
          <p:cNvPr id="22" name="TextBox 21">
            <a:extLst>
              <a:ext uri="{FF2B5EF4-FFF2-40B4-BE49-F238E27FC236}">
                <a16:creationId xmlns:a16="http://schemas.microsoft.com/office/drawing/2014/main" id="{DF2DCE87-C875-4968-982B-EAE459B16E54}"/>
              </a:ext>
            </a:extLst>
          </p:cNvPr>
          <p:cNvSpPr txBox="1"/>
          <p:nvPr/>
        </p:nvSpPr>
        <p:spPr>
          <a:xfrm>
            <a:off x="3336337" y="2189102"/>
            <a:ext cx="25672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Technical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Product forums and blogs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Driving Adoption forum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O365 Champion’s Corner</a:t>
            </a:r>
          </a:p>
        </p:txBody>
      </p:sp>
      <p:sp>
        <p:nvSpPr>
          <p:cNvPr id="23" name="TextBox 22">
            <a:extLst>
              <a:ext uri="{FF2B5EF4-FFF2-40B4-BE49-F238E27FC236}">
                <a16:creationId xmlns:a16="http://schemas.microsoft.com/office/drawing/2014/main" id="{B8AE9193-4F0F-474A-9CB2-634020ECDAAE}"/>
              </a:ext>
            </a:extLst>
          </p:cNvPr>
          <p:cNvSpPr txBox="1"/>
          <p:nvPr/>
        </p:nvSpPr>
        <p:spPr>
          <a:xfrm>
            <a:off x="432012" y="2228211"/>
            <a:ext cx="2567284" cy="143731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ct val="3500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Semibold" panose="020B0702040204020203" pitchFamily="34" charset="0"/>
                <a:ea typeface="+mn-ea"/>
                <a:cs typeface="Segoe UI Semibold" panose="020B0702040204020203" pitchFamily="34" charset="0"/>
              </a:rPr>
              <a:t>Microsoft 365 Roadmap</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All public feature delivery dates</a:t>
            </a:r>
          </a:p>
          <a:p>
            <a:pPr marL="285750" marR="0" lvl="0" indent="-285750" algn="l" defTabSz="914400" rtl="0" eaLnBrk="1" fontAlgn="auto" latinLnBrk="0" hangingPunct="1">
              <a:lnSpc>
                <a:spcPct val="100000"/>
              </a:lnSpc>
              <a:spcBef>
                <a:spcPts val="0"/>
              </a:spcBef>
              <a:spcAft>
                <a:spcPct val="350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Filter by product</a:t>
            </a:r>
          </a:p>
        </p:txBody>
      </p:sp>
      <p:sp>
        <p:nvSpPr>
          <p:cNvPr id="24" name="TextBox 23">
            <a:extLst>
              <a:ext uri="{FF2B5EF4-FFF2-40B4-BE49-F238E27FC236}">
                <a16:creationId xmlns:a16="http://schemas.microsoft.com/office/drawing/2014/main" id="{962E4F06-6157-43D9-A893-E7D6FEA534CA}"/>
              </a:ext>
            </a:extLst>
          </p:cNvPr>
          <p:cNvSpPr txBox="1"/>
          <p:nvPr/>
        </p:nvSpPr>
        <p:spPr>
          <a:xfrm>
            <a:off x="362170" y="4304833"/>
            <a:ext cx="5672315"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Continue Your Education </a:t>
            </a: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endPar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endParaRPr>
          </a:p>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https://aka.ms/O365Champions</a:t>
            </a:r>
          </a:p>
        </p:txBody>
      </p:sp>
      <p:sp>
        <p:nvSpPr>
          <p:cNvPr id="25" name="TextBox 24">
            <a:extLst>
              <a:ext uri="{FF2B5EF4-FFF2-40B4-BE49-F238E27FC236}">
                <a16:creationId xmlns:a16="http://schemas.microsoft.com/office/drawing/2014/main" id="{8B57ED04-6407-4CCC-B727-9DB26CB45FD6}"/>
              </a:ext>
            </a:extLst>
          </p:cNvPr>
          <p:cNvSpPr txBox="1"/>
          <p:nvPr/>
        </p:nvSpPr>
        <p:spPr>
          <a:xfrm>
            <a:off x="5369950" y="4304833"/>
            <a:ext cx="6342321" cy="2317558"/>
          </a:xfrm>
          <a:prstGeom prst="rect">
            <a:avLst/>
          </a:prstGeom>
          <a:solidFill>
            <a:schemeClr val="bg2">
              <a:lumMod val="90000"/>
            </a:schemeClr>
          </a:solid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1800"/>
              </a:spcAft>
              <a:buClrTx/>
              <a:buSzTx/>
              <a:buFontTx/>
              <a:buNone/>
              <a:tabLst/>
              <a:defRPr/>
            </a:pPr>
            <a:r>
              <a:rPr kumimoji="0" lang="en-US" sz="24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bold" panose="020B0702040204020203" pitchFamily="34" charset="0"/>
                <a:ea typeface="+mn-ea"/>
                <a:cs typeface="Segoe UI Semibold" panose="020B0702040204020203" pitchFamily="34" charset="0"/>
              </a:rPr>
              <a:t>Office 365 Champions Program</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Free monthly calls with Microsoft experts &amp; peers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Early access to adoption resources and tools</a:t>
            </a:r>
          </a:p>
          <a:p>
            <a:pPr marL="342900" marR="0" lvl="0" indent="-342900" algn="l" defTabSz="914400" rtl="0" eaLnBrk="1" fontAlgn="auto" latinLnBrk="0" hangingPunct="1">
              <a:lnSpc>
                <a:spcPct val="90000"/>
              </a:lnSpc>
              <a:spcBef>
                <a:spcPts val="0"/>
              </a:spcBef>
              <a:spcAft>
                <a:spcPts val="1800"/>
              </a:spcAft>
              <a:buClrTx/>
              <a:buSzTx/>
              <a:buFont typeface="Arial" panose="020B0604020202020204" pitchFamily="34" charset="0"/>
              <a:buChar char="•"/>
              <a:tabLst/>
              <a:defRPr/>
            </a:pPr>
            <a:r>
              <a:rPr kumimoji="0" lang="en-US" sz="1800" b="0" i="0" u="none" strike="noStrike" kern="1200" cap="none" spc="0" normalizeH="0" baseline="0" noProof="0" dirty="0">
                <a:ln>
                  <a:noFill/>
                </a:ln>
                <a:gradFill>
                  <a:gsLst>
                    <a:gs pos="2917">
                      <a:srgbClr val="353535"/>
                    </a:gs>
                    <a:gs pos="30000">
                      <a:srgbClr val="353535"/>
                    </a:gs>
                  </a:gsLst>
                  <a:lin ang="5400000" scaled="0"/>
                </a:gradFill>
                <a:effectLst/>
                <a:uLnTx/>
                <a:uFillTx/>
                <a:latin typeface="Segoe UI Semilight"/>
                <a:ea typeface="+mn-ea"/>
                <a:cs typeface="+mn-cs"/>
              </a:rPr>
              <a:t>Open to all business users, IT Pro’s and developers who want to drive adoption of cloud solutions &amp; services</a:t>
            </a:r>
          </a:p>
        </p:txBody>
      </p:sp>
      <p:grpSp>
        <p:nvGrpSpPr>
          <p:cNvPr id="26" name="Group 25">
            <a:extLst>
              <a:ext uri="{FF2B5EF4-FFF2-40B4-BE49-F238E27FC236}">
                <a16:creationId xmlns:a16="http://schemas.microsoft.com/office/drawing/2014/main" id="{DA131E2D-1D8D-4ED6-B61B-1EF21ABA86CA}"/>
              </a:ext>
            </a:extLst>
          </p:cNvPr>
          <p:cNvGrpSpPr/>
          <p:nvPr/>
        </p:nvGrpSpPr>
        <p:grpSpPr>
          <a:xfrm>
            <a:off x="1006881" y="4941755"/>
            <a:ext cx="3819119" cy="1026680"/>
            <a:chOff x="3270" y="357092"/>
            <a:chExt cx="3984829" cy="1593931"/>
          </a:xfrm>
          <a:solidFill>
            <a:srgbClr val="00B050"/>
          </a:solidFill>
        </p:grpSpPr>
        <p:sp>
          <p:nvSpPr>
            <p:cNvPr id="27" name="Arrow: Chevron 26">
              <a:extLst>
                <a:ext uri="{FF2B5EF4-FFF2-40B4-BE49-F238E27FC236}">
                  <a16:creationId xmlns:a16="http://schemas.microsoft.com/office/drawing/2014/main" id="{CA7AB8FD-40B7-4C2E-AC24-CEF49505C2F5}"/>
                </a:ext>
              </a:extLst>
            </p:cNvPr>
            <p:cNvSpPr/>
            <p:nvPr/>
          </p:nvSpPr>
          <p:spPr>
            <a:xfrm>
              <a:off x="3270" y="357092"/>
              <a:ext cx="3984829" cy="1593931"/>
            </a:xfrm>
            <a:prstGeom prst="chevron">
              <a:avLst/>
            </a:prstGeom>
            <a:gr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8" name="Arrow: Chevron 4">
              <a:extLst>
                <a:ext uri="{FF2B5EF4-FFF2-40B4-BE49-F238E27FC236}">
                  <a16:creationId xmlns:a16="http://schemas.microsoft.com/office/drawing/2014/main" id="{B448788D-B364-4AC3-AD44-4C52BEEE0E41}"/>
                </a:ext>
              </a:extLst>
            </p:cNvPr>
            <p:cNvSpPr txBox="1"/>
            <p:nvPr/>
          </p:nvSpPr>
          <p:spPr>
            <a:xfrm>
              <a:off x="800235" y="438305"/>
              <a:ext cx="2390898" cy="143150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48019" tIns="49340" rIns="49340" bIns="49340"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US" sz="3700" b="0" i="0" u="none" strike="noStrike" kern="1200" cap="none" spc="0" normalizeH="0" baseline="0" noProof="0" dirty="0">
                  <a:ln>
                    <a:noFill/>
                  </a:ln>
                  <a:solidFill>
                    <a:prstClr val="white"/>
                  </a:solidFill>
                  <a:effectLst/>
                  <a:uLnTx/>
                  <a:uFillTx/>
                  <a:latin typeface="Calibri" panose="020F0502020204030204"/>
                  <a:ea typeface="+mn-ea"/>
                  <a:cs typeface="+mn-cs"/>
                </a:rPr>
                <a:t>Sign Up</a:t>
              </a:r>
            </a:p>
          </p:txBody>
        </p:sp>
      </p:grpSp>
    </p:spTree>
    <p:extLst>
      <p:ext uri="{BB962C8B-B14F-4D97-AF65-F5344CB8AC3E}">
        <p14:creationId xmlns:p14="http://schemas.microsoft.com/office/powerpoint/2010/main" val="4062324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4301" y="1490008"/>
            <a:ext cx="5217059" cy="3877985"/>
          </a:xfrm>
        </p:spPr>
        <p:txBody>
          <a:bodyPr/>
          <a:lstStyle/>
          <a:p>
            <a:pPr>
              <a:spcAft>
                <a:spcPts val="588"/>
              </a:spcAft>
            </a:pPr>
            <a:r>
              <a:rPr lang="en-US" sz="2800" dirty="0">
                <a:solidFill>
                  <a:schemeClr val="bg1"/>
                </a:solidFill>
              </a:rPr>
              <a:t>The successful adoption of Microsoft 365 represents a </a:t>
            </a:r>
            <a:r>
              <a:rPr lang="en-US" sz="2800" b="1" dirty="0">
                <a:solidFill>
                  <a:schemeClr val="bg1"/>
                </a:solidFill>
              </a:rPr>
              <a:t>change in behavior.  </a:t>
            </a:r>
            <a:br>
              <a:rPr lang="en-US" sz="2800" dirty="0">
                <a:solidFill>
                  <a:schemeClr val="bg1"/>
                </a:solidFill>
              </a:rPr>
            </a:br>
            <a:br>
              <a:rPr lang="en-US" sz="2800" dirty="0">
                <a:solidFill>
                  <a:schemeClr val="bg1"/>
                </a:solidFill>
              </a:rPr>
            </a:br>
            <a:r>
              <a:rPr lang="en-US" sz="2800" dirty="0">
                <a:solidFill>
                  <a:schemeClr val="bg1"/>
                </a:solidFill>
              </a:rPr>
              <a:t>It is more than a set of products—it is a fundamentally different way of working. </a:t>
            </a:r>
            <a:br>
              <a:rPr lang="en-US" sz="2800" dirty="0"/>
            </a:br>
            <a:br>
              <a:rPr lang="en-US" sz="2800" dirty="0">
                <a:gradFill>
                  <a:gsLst>
                    <a:gs pos="11039">
                      <a:schemeClr val="accent1"/>
                    </a:gs>
                    <a:gs pos="66000">
                      <a:schemeClr val="accent1"/>
                    </a:gs>
                  </a:gsLst>
                  <a:lin ang="5400000" scaled="0"/>
                </a:gradFill>
              </a:rPr>
            </a:br>
            <a:r>
              <a:rPr lang="en-US" sz="2800" b="1" dirty="0">
                <a:gradFill>
                  <a:gsLst>
                    <a:gs pos="11039">
                      <a:schemeClr val="accent1"/>
                    </a:gs>
                    <a:gs pos="66000">
                      <a:schemeClr val="accent1"/>
                    </a:gs>
                  </a:gsLst>
                  <a:lin ang="5400000" scaled="0"/>
                </a:gradFill>
                <a:latin typeface="Segoe UI Semibold" panose="020B0702040204020203" pitchFamily="34" charset="0"/>
                <a:cs typeface="Segoe UI Semibold" panose="020B0702040204020203" pitchFamily="34" charset="0"/>
              </a:rPr>
              <a:t>This change is about people. </a:t>
            </a:r>
          </a:p>
        </p:txBody>
      </p:sp>
      <p:sp>
        <p:nvSpPr>
          <p:cNvPr id="3" name="Rectangle 2">
            <a:extLst>
              <a:ext uri="{FF2B5EF4-FFF2-40B4-BE49-F238E27FC236}">
                <a16:creationId xmlns:a16="http://schemas.microsoft.com/office/drawing/2014/main" id="{DDD03AAF-9FD3-4457-AC6F-5C714A5F290C}"/>
              </a:ext>
            </a:extLst>
          </p:cNvPr>
          <p:cNvSpPr/>
          <p:nvPr/>
        </p:nvSpPr>
        <p:spPr>
          <a:xfrm>
            <a:off x="5974813" y="3244334"/>
            <a:ext cx="24237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srgbClr val="FFFFFF"/>
              </a:solidFill>
              <a:effectLst/>
              <a:uLnTx/>
              <a:uFillTx/>
              <a:latin typeface="Segoe UI Semilight"/>
              <a:ea typeface="+mn-ea"/>
              <a:cs typeface="+mn-cs"/>
            </a:endParaRPr>
          </a:p>
        </p:txBody>
      </p:sp>
      <p:pic>
        <p:nvPicPr>
          <p:cNvPr id="12" name="Picture 11">
            <a:extLst>
              <a:ext uri="{FF2B5EF4-FFF2-40B4-BE49-F238E27FC236}">
                <a16:creationId xmlns:a16="http://schemas.microsoft.com/office/drawing/2014/main" id="{B4B5475E-DF1D-4C2E-8AE6-AE151C190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92895" y="0"/>
            <a:ext cx="5399105" cy="6858000"/>
          </a:xfrm>
          <a:prstGeom prst="rect">
            <a:avLst/>
          </a:prstGeom>
        </p:spPr>
      </p:pic>
    </p:spTree>
    <p:extLst>
      <p:ext uri="{BB962C8B-B14F-4D97-AF65-F5344CB8AC3E}">
        <p14:creationId xmlns:p14="http://schemas.microsoft.com/office/powerpoint/2010/main" val="225555339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FDFDD-6060-4C81-A1E9-BAC5D9870AFC}"/>
              </a:ext>
            </a:extLst>
          </p:cNvPr>
          <p:cNvSpPr>
            <a:spLocks noGrp="1"/>
          </p:cNvSpPr>
          <p:nvPr>
            <p:ph type="title"/>
          </p:nvPr>
        </p:nvSpPr>
        <p:spPr>
          <a:xfrm>
            <a:off x="5855368" y="3128589"/>
            <a:ext cx="6179878" cy="1922251"/>
          </a:xfrm>
        </p:spPr>
        <p:txBody>
          <a:bodyPr vert="horz" lIns="91440" tIns="45720" rIns="91440" bIns="45720" rtlCol="0" anchor="t">
            <a:normAutofit fontScale="90000"/>
          </a:bodyPr>
          <a:lstStyle/>
          <a:p>
            <a:r>
              <a:rPr lang="en-US" sz="4000" kern="1200" dirty="0">
                <a:solidFill>
                  <a:schemeClr val="tx1"/>
                </a:solidFill>
                <a:latin typeface="Abadi" panose="020B0604020202020204" pitchFamily="34" charset="0"/>
              </a:rPr>
              <a:t>Perseverance Breeds Success</a:t>
            </a:r>
            <a:br>
              <a:rPr lang="en-US" sz="4800" kern="1200" dirty="0">
                <a:solidFill>
                  <a:schemeClr val="tx1"/>
                </a:solidFill>
                <a:latin typeface="+mj-lt"/>
                <a:ea typeface="+mj-ea"/>
                <a:cs typeface="+mj-cs"/>
              </a:rPr>
            </a:br>
            <a:br>
              <a:rPr lang="en-US" sz="4800" kern="1200" dirty="0">
                <a:solidFill>
                  <a:schemeClr val="tx1"/>
                </a:solidFill>
                <a:latin typeface="+mj-lt"/>
                <a:ea typeface="+mj-ea"/>
                <a:cs typeface="+mj-cs"/>
              </a:rPr>
            </a:br>
            <a:r>
              <a:rPr lang="en-US" sz="4800" kern="1200" dirty="0">
                <a:solidFill>
                  <a:schemeClr val="tx1"/>
                </a:solidFill>
                <a:latin typeface="+mj-lt"/>
                <a:ea typeface="+mj-ea"/>
                <a:cs typeface="+mj-cs"/>
              </a:rPr>
              <a:t>Stay curious &amp; expand your technical acumen</a:t>
            </a:r>
          </a:p>
        </p:txBody>
      </p:sp>
      <p:sp>
        <p:nvSpPr>
          <p:cNvPr id="13" name="Freeform: Shape 12">
            <a:extLst>
              <a:ext uri="{FF2B5EF4-FFF2-40B4-BE49-F238E27FC236}">
                <a16:creationId xmlns:a16="http://schemas.microsoft.com/office/drawing/2014/main" id="{60B21A5C-062F-46C2-8389-53D40F46A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83466"/>
            <a:ext cx="5549037" cy="6374535"/>
          </a:xfrm>
          <a:custGeom>
            <a:avLst/>
            <a:gdLst>
              <a:gd name="connsiteX0" fmla="*/ 2203019 w 5549037"/>
              <a:gd name="connsiteY0" fmla="*/ 0 h 6374535"/>
              <a:gd name="connsiteX1" fmla="*/ 5549037 w 5549037"/>
              <a:gd name="connsiteY1" fmla="*/ 3346018 h 6374535"/>
              <a:gd name="connsiteX2" fmla="*/ 3797930 w 5549037"/>
              <a:gd name="connsiteY2" fmla="*/ 6288190 h 6374535"/>
              <a:gd name="connsiteX3" fmla="*/ 3618689 w 5549037"/>
              <a:gd name="connsiteY3" fmla="*/ 6374535 h 6374535"/>
              <a:gd name="connsiteX4" fmla="*/ 779546 w 5549037"/>
              <a:gd name="connsiteY4" fmla="*/ 6374535 h 6374535"/>
              <a:gd name="connsiteX5" fmla="*/ 537516 w 5549037"/>
              <a:gd name="connsiteY5" fmla="*/ 6248727 h 6374535"/>
              <a:gd name="connsiteX6" fmla="*/ 74641 w 5549037"/>
              <a:gd name="connsiteY6" fmla="*/ 5927968 h 6374535"/>
              <a:gd name="connsiteX7" fmla="*/ 0 w 5549037"/>
              <a:gd name="connsiteY7" fmla="*/ 5860130 h 6374535"/>
              <a:gd name="connsiteX8" fmla="*/ 0 w 5549037"/>
              <a:gd name="connsiteY8" fmla="*/ 831906 h 6374535"/>
              <a:gd name="connsiteX9" fmla="*/ 74641 w 5549037"/>
              <a:gd name="connsiteY9" fmla="*/ 764068 h 6374535"/>
              <a:gd name="connsiteX10" fmla="*/ 2203019 w 5549037"/>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49037" h="6374535">
                <a:moveTo>
                  <a:pt x="2203019" y="0"/>
                </a:moveTo>
                <a:cubicBezTo>
                  <a:pt x="4050974" y="0"/>
                  <a:pt x="5549037" y="1498063"/>
                  <a:pt x="5549037" y="3346018"/>
                </a:cubicBezTo>
                <a:cubicBezTo>
                  <a:pt x="5549037" y="4616487"/>
                  <a:pt x="4840968" y="5721578"/>
                  <a:pt x="3797930" y="6288190"/>
                </a:cubicBezTo>
                <a:lnTo>
                  <a:pt x="3618689" y="6374535"/>
                </a:lnTo>
                <a:lnTo>
                  <a:pt x="779546" y="6374535"/>
                </a:lnTo>
                <a:lnTo>
                  <a:pt x="537516" y="6248727"/>
                </a:lnTo>
                <a:cubicBezTo>
                  <a:pt x="374031" y="6154721"/>
                  <a:pt x="219238" y="6047301"/>
                  <a:pt x="74641" y="5927968"/>
                </a:cubicBezTo>
                <a:lnTo>
                  <a:pt x="0" y="5860130"/>
                </a:lnTo>
                <a:lnTo>
                  <a:pt x="0" y="831906"/>
                </a:lnTo>
                <a:lnTo>
                  <a:pt x="74641" y="764068"/>
                </a:lnTo>
                <a:cubicBezTo>
                  <a:pt x="653030" y="286739"/>
                  <a:pt x="1394539" y="0"/>
                  <a:pt x="220301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030E9AD-5301-493C-B6D2-1224567FC41E}"/>
              </a:ext>
            </a:extLst>
          </p:cNvPr>
          <p:cNvPicPr>
            <a:picLocks noChangeAspect="1"/>
          </p:cNvPicPr>
          <p:nvPr/>
        </p:nvPicPr>
        <p:blipFill rotWithShape="1">
          <a:blip r:embed="rId3"/>
          <a:srcRect t="7528" r="-1" b="1938"/>
          <a:stretch/>
        </p:blipFill>
        <p:spPr>
          <a:xfrm>
            <a:off x="1" y="647373"/>
            <a:ext cx="5385130" cy="6210629"/>
          </a:xfrm>
          <a:custGeom>
            <a:avLst/>
            <a:gdLst>
              <a:gd name="connsiteX0" fmla="*/ 2203018 w 5385130"/>
              <a:gd name="connsiteY0" fmla="*/ 0 h 6210629"/>
              <a:gd name="connsiteX1" fmla="*/ 5385130 w 5385130"/>
              <a:gd name="connsiteY1" fmla="*/ 3182112 h 6210629"/>
              <a:gd name="connsiteX2" fmla="*/ 3441640 w 5385130"/>
              <a:gd name="connsiteY2" fmla="*/ 6114158 h 6210629"/>
              <a:gd name="connsiteX3" fmla="*/ 3178061 w 5385130"/>
              <a:gd name="connsiteY3" fmla="*/ 6210629 h 6210629"/>
              <a:gd name="connsiteX4" fmla="*/ 1233206 w 5385130"/>
              <a:gd name="connsiteY4" fmla="*/ 6210629 h 6210629"/>
              <a:gd name="connsiteX5" fmla="*/ 1108901 w 5385130"/>
              <a:gd name="connsiteY5" fmla="*/ 6171135 h 6210629"/>
              <a:gd name="connsiteX6" fmla="*/ 178899 w 5385130"/>
              <a:gd name="connsiteY6" fmla="*/ 5637585 h 6210629"/>
              <a:gd name="connsiteX7" fmla="*/ 0 w 5385130"/>
              <a:gd name="connsiteY7" fmla="*/ 5474990 h 6210629"/>
              <a:gd name="connsiteX8" fmla="*/ 0 w 5385130"/>
              <a:gd name="connsiteY8" fmla="*/ 889234 h 6210629"/>
              <a:gd name="connsiteX9" fmla="*/ 178899 w 5385130"/>
              <a:gd name="connsiteY9" fmla="*/ 726640 h 6210629"/>
              <a:gd name="connsiteX10" fmla="*/ 2203018 w 5385130"/>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85130" h="6210629">
                <a:moveTo>
                  <a:pt x="2203018" y="0"/>
                </a:moveTo>
                <a:cubicBezTo>
                  <a:pt x="3960450" y="0"/>
                  <a:pt x="5385130" y="1424680"/>
                  <a:pt x="5385130" y="3182112"/>
                </a:cubicBezTo>
                <a:cubicBezTo>
                  <a:pt x="5385130" y="4500186"/>
                  <a:pt x="4583748" y="5631087"/>
                  <a:pt x="3441640" y="6114158"/>
                </a:cubicBezTo>
                <a:lnTo>
                  <a:pt x="3178061" y="6210629"/>
                </a:lnTo>
                <a:lnTo>
                  <a:pt x="1233206" y="6210629"/>
                </a:lnTo>
                <a:lnTo>
                  <a:pt x="1108901" y="6171135"/>
                </a:lnTo>
                <a:cubicBezTo>
                  <a:pt x="767738" y="6046219"/>
                  <a:pt x="453928" y="5864559"/>
                  <a:pt x="178899" y="5637585"/>
                </a:cubicBezTo>
                <a:lnTo>
                  <a:pt x="0" y="5474990"/>
                </a:lnTo>
                <a:lnTo>
                  <a:pt x="0" y="889234"/>
                </a:lnTo>
                <a:lnTo>
                  <a:pt x="178899" y="726640"/>
                </a:lnTo>
                <a:cubicBezTo>
                  <a:pt x="728956" y="272693"/>
                  <a:pt x="1434142" y="0"/>
                  <a:pt x="2203018" y="0"/>
                </a:cubicBezTo>
                <a:close/>
              </a:path>
            </a:pathLst>
          </a:custGeom>
        </p:spPr>
      </p:pic>
      <p:sp>
        <p:nvSpPr>
          <p:cNvPr id="15" name="Freeform: Shape 14">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434D2C9-FF51-4CC4-91D2-6B2429DAC64A}"/>
              </a:ext>
            </a:extLst>
          </p:cNvPr>
          <p:cNvPicPr>
            <a:picLocks noChangeAspect="1"/>
          </p:cNvPicPr>
          <p:nvPr/>
        </p:nvPicPr>
        <p:blipFill rotWithShape="1">
          <a:blip r:embed="rId4"/>
          <a:srcRect r="609" b="2"/>
          <a:stretch/>
        </p:blipFill>
        <p:spPr>
          <a:xfrm>
            <a:off x="5398355"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
        <p:nvSpPr>
          <p:cNvPr id="5" name="TextBox 4">
            <a:extLst>
              <a:ext uri="{FF2B5EF4-FFF2-40B4-BE49-F238E27FC236}">
                <a16:creationId xmlns:a16="http://schemas.microsoft.com/office/drawing/2014/main" id="{079587D7-6BB3-4FB3-A841-97D15E421C52}"/>
              </a:ext>
            </a:extLst>
          </p:cNvPr>
          <p:cNvSpPr txBox="1"/>
          <p:nvPr/>
        </p:nvSpPr>
        <p:spPr>
          <a:xfrm>
            <a:off x="8055429" y="6453227"/>
            <a:ext cx="3979817" cy="261610"/>
          </a:xfrm>
          <a:prstGeom prst="rect">
            <a:avLst/>
          </a:prstGeom>
          <a:noFill/>
        </p:spPr>
        <p:txBody>
          <a:bodyPr wrap="square" rtlCol="0">
            <a:spAutoFit/>
          </a:bodyPr>
          <a:lstStyle/>
          <a:p>
            <a:pPr algn="r"/>
            <a:r>
              <a:rPr lang="en-US" sz="1100" dirty="0">
                <a:solidFill>
                  <a:schemeClr val="tx1">
                    <a:lumMod val="65000"/>
                  </a:schemeClr>
                </a:solidFill>
              </a:rPr>
              <a:t>Images courtesy of the Associated Press &amp; Getty Images</a:t>
            </a:r>
          </a:p>
        </p:txBody>
      </p:sp>
    </p:spTree>
    <p:extLst>
      <p:ext uri="{BB962C8B-B14F-4D97-AF65-F5344CB8AC3E}">
        <p14:creationId xmlns:p14="http://schemas.microsoft.com/office/powerpoint/2010/main" val="87409014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F7148F-A457-44B5-ACE0-917A820C9284}"/>
              </a:ext>
            </a:extLst>
          </p:cNvPr>
          <p:cNvSpPr>
            <a:spLocks noGrp="1"/>
          </p:cNvSpPr>
          <p:nvPr>
            <p:ph type="title"/>
          </p:nvPr>
        </p:nvSpPr>
        <p:spPr>
          <a:xfrm>
            <a:off x="526073" y="5615925"/>
            <a:ext cx="11139854" cy="930447"/>
          </a:xfrm>
        </p:spPr>
        <p:txBody>
          <a:bodyPr vert="horz" lIns="91440" tIns="45720" rIns="91440" bIns="45720" rtlCol="0" anchor="b">
            <a:normAutofit/>
          </a:bodyPr>
          <a:lstStyle/>
          <a:p>
            <a:pPr algn="ctr"/>
            <a:r>
              <a:rPr lang="en-US" sz="5400" dirty="0">
                <a:solidFill>
                  <a:srgbClr val="FFFFFF"/>
                </a:solidFill>
              </a:rPr>
              <a:t>MVP Insights on Coffee in the Cloud</a:t>
            </a:r>
          </a:p>
        </p:txBody>
      </p:sp>
      <p:pic>
        <p:nvPicPr>
          <p:cNvPr id="3" name="Picture 2">
            <a:extLst>
              <a:ext uri="{FF2B5EF4-FFF2-40B4-BE49-F238E27FC236}">
                <a16:creationId xmlns:a16="http://schemas.microsoft.com/office/drawing/2014/main" id="{82C78BC2-6037-4D0F-A570-25F47BE839FA}"/>
              </a:ext>
            </a:extLst>
          </p:cNvPr>
          <p:cNvPicPr>
            <a:picLocks noChangeAspect="1"/>
          </p:cNvPicPr>
          <p:nvPr/>
        </p:nvPicPr>
        <p:blipFill rotWithShape="1">
          <a:blip r:embed="rId3"/>
          <a:srcRect l="8891" r="9519"/>
          <a:stretch/>
        </p:blipFill>
        <p:spPr>
          <a:xfrm>
            <a:off x="1404593" y="307731"/>
            <a:ext cx="3261675" cy="3997637"/>
          </a:xfrm>
          <a:prstGeom prst="rect">
            <a:avLst/>
          </a:prstGeom>
        </p:spPr>
      </p:pic>
      <p:pic>
        <p:nvPicPr>
          <p:cNvPr id="4" name="Picture 3">
            <a:extLst>
              <a:ext uri="{FF2B5EF4-FFF2-40B4-BE49-F238E27FC236}">
                <a16:creationId xmlns:a16="http://schemas.microsoft.com/office/drawing/2014/main" id="{79C5BC01-F93D-43E0-AAB1-13E4F2C51DE8}"/>
              </a:ext>
            </a:extLst>
          </p:cNvPr>
          <p:cNvPicPr>
            <a:picLocks noChangeAspect="1"/>
          </p:cNvPicPr>
          <p:nvPr/>
        </p:nvPicPr>
        <p:blipFill rotWithShape="1">
          <a:blip r:embed="rId4"/>
          <a:srcRect r="49897"/>
          <a:stretch/>
        </p:blipFill>
        <p:spPr>
          <a:xfrm>
            <a:off x="7816295" y="307731"/>
            <a:ext cx="2662997" cy="3997637"/>
          </a:xfrm>
          <a:prstGeom prst="rect">
            <a:avLst/>
          </a:prstGeom>
        </p:spPr>
      </p:pic>
      <p:cxnSp>
        <p:nvCxnSpPr>
          <p:cNvPr id="22" name="Straight Connector 2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8184430-12A4-48DF-AE75-94E41A5710C0}"/>
              </a:ext>
            </a:extLst>
          </p:cNvPr>
          <p:cNvSpPr txBox="1"/>
          <p:nvPr/>
        </p:nvSpPr>
        <p:spPr>
          <a:xfrm>
            <a:off x="1053108" y="4709236"/>
            <a:ext cx="3997637" cy="830997"/>
          </a:xfrm>
          <a:prstGeom prst="rect">
            <a:avLst/>
          </a:prstGeom>
          <a:noFill/>
        </p:spPr>
        <p:txBody>
          <a:bodyPr wrap="square" rtlCol="0">
            <a:spAutoFit/>
          </a:bodyPr>
          <a:lstStyle/>
          <a:p>
            <a:pPr algn="ctr"/>
            <a:r>
              <a:rPr lang="en-US" sz="2400" dirty="0">
                <a:solidFill>
                  <a:schemeClr val="bg1"/>
                </a:solidFill>
              </a:rPr>
              <a:t>Tracy van der </a:t>
            </a:r>
            <a:r>
              <a:rPr lang="en-US" sz="2400" dirty="0" err="1">
                <a:solidFill>
                  <a:schemeClr val="bg1"/>
                </a:solidFill>
              </a:rPr>
              <a:t>Schyff</a:t>
            </a:r>
            <a:endParaRPr lang="en-US" sz="2400" dirty="0">
              <a:solidFill>
                <a:schemeClr val="bg1"/>
              </a:solidFill>
            </a:endParaRPr>
          </a:p>
          <a:p>
            <a:pPr algn="ctr"/>
            <a:r>
              <a:rPr lang="en-US" sz="2400" dirty="0">
                <a:solidFill>
                  <a:schemeClr val="bg1"/>
                </a:solidFill>
              </a:rPr>
              <a:t>Building Technical Acumen</a:t>
            </a:r>
          </a:p>
        </p:txBody>
      </p:sp>
      <p:sp>
        <p:nvSpPr>
          <p:cNvPr id="12" name="TextBox 11">
            <a:extLst>
              <a:ext uri="{FF2B5EF4-FFF2-40B4-BE49-F238E27FC236}">
                <a16:creationId xmlns:a16="http://schemas.microsoft.com/office/drawing/2014/main" id="{3E99475E-5E41-4C60-B1B2-FFF3515F9088}"/>
              </a:ext>
            </a:extLst>
          </p:cNvPr>
          <p:cNvSpPr txBox="1"/>
          <p:nvPr/>
        </p:nvSpPr>
        <p:spPr>
          <a:xfrm>
            <a:off x="7145185" y="4709237"/>
            <a:ext cx="4479878" cy="830997"/>
          </a:xfrm>
          <a:prstGeom prst="rect">
            <a:avLst/>
          </a:prstGeom>
          <a:noFill/>
        </p:spPr>
        <p:txBody>
          <a:bodyPr wrap="square" rtlCol="0">
            <a:spAutoFit/>
          </a:bodyPr>
          <a:lstStyle/>
          <a:p>
            <a:pPr algn="ctr"/>
            <a:r>
              <a:rPr lang="en-US" sz="2400" dirty="0">
                <a:solidFill>
                  <a:schemeClr val="bg1"/>
                </a:solidFill>
              </a:rPr>
              <a:t>Robert Bogue</a:t>
            </a:r>
          </a:p>
          <a:p>
            <a:pPr algn="ctr"/>
            <a:r>
              <a:rPr lang="en-US" sz="2400" dirty="0">
                <a:solidFill>
                  <a:schemeClr val="bg1"/>
                </a:solidFill>
              </a:rPr>
              <a:t>Improving Communication Skills</a:t>
            </a:r>
          </a:p>
        </p:txBody>
      </p:sp>
    </p:spTree>
    <p:extLst>
      <p:ext uri="{BB962C8B-B14F-4D97-AF65-F5344CB8AC3E}">
        <p14:creationId xmlns:p14="http://schemas.microsoft.com/office/powerpoint/2010/main" val="96924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34116C-C91B-411B-9582-E5C1ECC19569}"/>
              </a:ext>
            </a:extLst>
          </p:cNvPr>
          <p:cNvSpPr>
            <a:spLocks noGrp="1"/>
          </p:cNvSpPr>
          <p:nvPr>
            <p:ph type="title"/>
          </p:nvPr>
        </p:nvSpPr>
        <p:spPr>
          <a:xfrm>
            <a:off x="558520" y="4361337"/>
            <a:ext cx="3770364" cy="1435924"/>
          </a:xfrm>
        </p:spPr>
        <p:txBody>
          <a:bodyPr vert="horz" lIns="91440" tIns="45720" rIns="91440" bIns="45720" rtlCol="0" anchor="b">
            <a:normAutofit fontScale="90000"/>
          </a:bodyPr>
          <a:lstStyle/>
          <a:p>
            <a:pPr algn="ctr"/>
            <a:r>
              <a:rPr lang="en-US" sz="6000" dirty="0">
                <a:solidFill>
                  <a:srgbClr val="FFFFFF"/>
                </a:solidFill>
              </a:rPr>
              <a:t>Module Update</a:t>
            </a:r>
            <a:br>
              <a:rPr lang="en-US" sz="6000" dirty="0">
                <a:solidFill>
                  <a:srgbClr val="FFFFFF"/>
                </a:solidFill>
              </a:rPr>
            </a:br>
            <a:r>
              <a:rPr lang="en-US" sz="2200" dirty="0">
                <a:solidFill>
                  <a:srgbClr val="FFFFFF"/>
                </a:solidFill>
              </a:rPr>
              <a:t>https://aka.ms/TeamsAcademy</a:t>
            </a:r>
            <a:endParaRPr lang="en-US" sz="4800" kern="1200" dirty="0">
              <a:solidFill>
                <a:srgbClr val="FFFFFF"/>
              </a:solidFill>
              <a:latin typeface="+mj-lt"/>
              <a:ea typeface="+mj-ea"/>
              <a:cs typeface="+mj-cs"/>
            </a:endParaRP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02DB1C3-D31A-498F-82A7-603F7B952212}"/>
              </a:ext>
            </a:extLst>
          </p:cNvPr>
          <p:cNvPicPr>
            <a:picLocks noChangeAspect="1"/>
          </p:cNvPicPr>
          <p:nvPr/>
        </p:nvPicPr>
        <p:blipFill rotWithShape="1">
          <a:blip r:embed="rId2"/>
          <a:srcRect r="2168"/>
          <a:stretch/>
        </p:blipFill>
        <p:spPr>
          <a:xfrm>
            <a:off x="4789714" y="542217"/>
            <a:ext cx="7402286" cy="5958512"/>
          </a:xfrm>
          <a:prstGeom prst="rect">
            <a:avLst/>
          </a:prstGeom>
        </p:spPr>
      </p:pic>
      <p:pic>
        <p:nvPicPr>
          <p:cNvPr id="5" name="Picture 4">
            <a:extLst>
              <a:ext uri="{FF2B5EF4-FFF2-40B4-BE49-F238E27FC236}">
                <a16:creationId xmlns:a16="http://schemas.microsoft.com/office/drawing/2014/main" id="{5998B19E-257C-4E8F-9CF5-DE9E836CA26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05055" y="2718914"/>
            <a:ext cx="248983" cy="248983"/>
          </a:xfrm>
          <a:prstGeom prst="rect">
            <a:avLst/>
          </a:prstGeom>
        </p:spPr>
      </p:pic>
      <p:pic>
        <p:nvPicPr>
          <p:cNvPr id="8" name="Picture 7">
            <a:extLst>
              <a:ext uri="{FF2B5EF4-FFF2-40B4-BE49-F238E27FC236}">
                <a16:creationId xmlns:a16="http://schemas.microsoft.com/office/drawing/2014/main" id="{F0D055B4-C154-4A9A-9F21-12D1A0B1393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05056" y="3661284"/>
            <a:ext cx="248983" cy="248983"/>
          </a:xfrm>
          <a:prstGeom prst="rect">
            <a:avLst/>
          </a:prstGeom>
        </p:spPr>
      </p:pic>
      <p:pic>
        <p:nvPicPr>
          <p:cNvPr id="9" name="Picture 8">
            <a:extLst>
              <a:ext uri="{FF2B5EF4-FFF2-40B4-BE49-F238E27FC236}">
                <a16:creationId xmlns:a16="http://schemas.microsoft.com/office/drawing/2014/main" id="{030AF568-30BF-44BC-9917-F29173FBD07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805055" y="3065607"/>
            <a:ext cx="248983" cy="248983"/>
          </a:xfrm>
          <a:prstGeom prst="rect">
            <a:avLst/>
          </a:prstGeom>
        </p:spPr>
      </p:pic>
      <p:pic>
        <p:nvPicPr>
          <p:cNvPr id="10" name="Picture 9">
            <a:extLst>
              <a:ext uri="{FF2B5EF4-FFF2-40B4-BE49-F238E27FC236}">
                <a16:creationId xmlns:a16="http://schemas.microsoft.com/office/drawing/2014/main" id="{BF3AC6A2-4390-4913-85C1-A5475A04CDE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777539" y="5444335"/>
            <a:ext cx="248983" cy="248983"/>
          </a:xfrm>
          <a:prstGeom prst="rect">
            <a:avLst/>
          </a:prstGeom>
        </p:spPr>
      </p:pic>
      <p:sp>
        <p:nvSpPr>
          <p:cNvPr id="11" name="Title 1">
            <a:extLst>
              <a:ext uri="{FF2B5EF4-FFF2-40B4-BE49-F238E27FC236}">
                <a16:creationId xmlns:a16="http://schemas.microsoft.com/office/drawing/2014/main" id="{AD24D78B-F3BF-4E57-8056-966BE00F97BD}"/>
              </a:ext>
            </a:extLst>
          </p:cNvPr>
          <p:cNvSpPr txBox="1">
            <a:spLocks/>
          </p:cNvSpPr>
          <p:nvPr/>
        </p:nvSpPr>
        <p:spPr>
          <a:xfrm>
            <a:off x="558520" y="802435"/>
            <a:ext cx="3889034" cy="2518772"/>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dirty="0">
                <a:solidFill>
                  <a:srgbClr val="FFFFFF"/>
                </a:solidFill>
              </a:rPr>
            </a:br>
            <a:r>
              <a:rPr lang="en-US" sz="4800" dirty="0">
                <a:solidFill>
                  <a:srgbClr val="FFFFFF"/>
                </a:solidFill>
              </a:rPr>
              <a:t>IT Pro Training for Microsoft Teams</a:t>
            </a:r>
          </a:p>
        </p:txBody>
      </p:sp>
    </p:spTree>
    <p:extLst>
      <p:ext uri="{BB962C8B-B14F-4D97-AF65-F5344CB8AC3E}">
        <p14:creationId xmlns:p14="http://schemas.microsoft.com/office/powerpoint/2010/main" val="60870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5558AF"/>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20763E-59D1-4F8F-B138-9243E91410A3}"/>
              </a:ext>
            </a:extLst>
          </p:cNvPr>
          <p:cNvSpPr/>
          <p:nvPr/>
        </p:nvSpPr>
        <p:spPr>
          <a:xfrm>
            <a:off x="6627446" y="0"/>
            <a:ext cx="5564554" cy="6858000"/>
          </a:xfrm>
          <a:prstGeom prst="rect">
            <a:avLst/>
          </a:prstGeom>
          <a:solidFill>
            <a:srgbClr val="5151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F5F5"/>
              </a:solidFill>
              <a:effectLst/>
              <a:uLnTx/>
              <a:uFillTx/>
              <a:latin typeface="Segoe UI Light"/>
              <a:ea typeface="+mn-ea"/>
              <a:cs typeface="+mn-cs"/>
            </a:endParaRPr>
          </a:p>
        </p:txBody>
      </p:sp>
      <p:sp>
        <p:nvSpPr>
          <p:cNvPr id="2" name="Title 1">
            <a:extLst>
              <a:ext uri="{FF2B5EF4-FFF2-40B4-BE49-F238E27FC236}">
                <a16:creationId xmlns:a16="http://schemas.microsoft.com/office/drawing/2014/main" id="{C34F371A-1BCA-4D6F-9FAF-EE2CB73049EB}"/>
              </a:ext>
            </a:extLst>
          </p:cNvPr>
          <p:cNvSpPr>
            <a:spLocks noGrp="1"/>
          </p:cNvSpPr>
          <p:nvPr>
            <p:ph type="ctrTitle"/>
          </p:nvPr>
        </p:nvSpPr>
        <p:spPr>
          <a:xfrm>
            <a:off x="419461" y="1300372"/>
            <a:ext cx="5590839" cy="3856788"/>
          </a:xfrm>
        </p:spPr>
        <p:txBody>
          <a:bodyPr anchor="t"/>
          <a:lstStyle/>
          <a:p>
            <a:r>
              <a:rPr lang="en-US" sz="3200" dirty="0">
                <a:latin typeface="Segoe UI Bold" panose="020B0802040204020203" pitchFamily="34" charset="0"/>
                <a:cs typeface="Segoe UI Bold" panose="020B0802040204020203" pitchFamily="34" charset="0"/>
              </a:rPr>
              <a:t>For Developers: </a:t>
            </a:r>
            <a:r>
              <a:rPr lang="en-US" sz="3200" dirty="0"/>
              <a:t>Beginner or advanced developer education</a:t>
            </a:r>
            <a:br>
              <a:rPr lang="en-US" sz="3200" dirty="0"/>
            </a:br>
            <a:br>
              <a:rPr lang="en-US" sz="3200" dirty="0"/>
            </a:br>
            <a:r>
              <a:rPr lang="en-US" sz="3200" dirty="0">
                <a:latin typeface="Segoe UI Bold" panose="020B0802040204020203" pitchFamily="34" charset="0"/>
                <a:cs typeface="Segoe UI Bold" panose="020B0802040204020203" pitchFamily="34" charset="0"/>
              </a:rPr>
              <a:t>For Business: </a:t>
            </a:r>
            <a:r>
              <a:rPr lang="en-US" sz="3200" dirty="0"/>
              <a:t>Learn platform capabilities for business transformation </a:t>
            </a:r>
            <a:br>
              <a:rPr lang="en-US" sz="3200" dirty="0"/>
            </a:br>
            <a:br>
              <a:rPr lang="en-US" sz="3200" dirty="0"/>
            </a:br>
            <a:r>
              <a:rPr lang="en-US" sz="3200" dirty="0">
                <a:latin typeface="Segoe UI Bold" panose="020B0802040204020203" pitchFamily="34" charset="0"/>
                <a:cs typeface="Segoe UI Bold" panose="020B0802040204020203" pitchFamily="34" charset="0"/>
              </a:rPr>
              <a:t>For the Future: </a:t>
            </a:r>
            <a:r>
              <a:rPr lang="en-US" sz="3200" dirty="0"/>
              <a:t>Bring your aspiring developer child (age 14-21) for free</a:t>
            </a:r>
            <a:br>
              <a:rPr lang="en-US" sz="3200" dirty="0"/>
            </a:br>
            <a:br>
              <a:rPr lang="en-US" sz="3200" dirty="0"/>
            </a:br>
            <a:r>
              <a:rPr lang="en-US" sz="3200" dirty="0"/>
              <a:t>build.microsoft.com</a:t>
            </a:r>
          </a:p>
        </p:txBody>
      </p:sp>
      <p:pic>
        <p:nvPicPr>
          <p:cNvPr id="4098" name="Picture 2" descr="See the source image">
            <a:extLst>
              <a:ext uri="{FF2B5EF4-FFF2-40B4-BE49-F238E27FC236}">
                <a16:creationId xmlns:a16="http://schemas.microsoft.com/office/drawing/2014/main" id="{8A7B7F52-F074-4FB3-A524-8894D30E74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2324877"/>
            <a:ext cx="4876800"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A9ABFE67-8836-49A5-A899-CAFFA90211F8}"/>
              </a:ext>
            </a:extLst>
          </p:cNvPr>
          <p:cNvSpPr txBox="1">
            <a:spLocks/>
          </p:cNvSpPr>
          <p:nvPr/>
        </p:nvSpPr>
        <p:spPr>
          <a:xfrm>
            <a:off x="7861738" y="5363411"/>
            <a:ext cx="2638097" cy="1119352"/>
          </a:xfrm>
          <a:prstGeom prst="rect">
            <a:avLst/>
          </a:prstGeom>
        </p:spPr>
        <p:txBody>
          <a:bodyPr vert="horz" lIns="0" tIns="45720" rIns="0" bIns="45720" rtlCol="0" anchor="t">
            <a:noAutofit/>
          </a:bodyPr>
          <a:lstStyle>
            <a:lvl1pPr algn="l" defTabSz="914400" rtl="0" eaLnBrk="1" latinLnBrk="0" hangingPunct="1">
              <a:lnSpc>
                <a:spcPct val="90000"/>
              </a:lnSpc>
              <a:spcBef>
                <a:spcPct val="0"/>
              </a:spcBef>
              <a:buNone/>
              <a:defRPr sz="6000" kern="1200">
                <a:solidFill>
                  <a:schemeClr val="bg1"/>
                </a:solidFill>
                <a:latin typeface="+mj-lt"/>
                <a:ea typeface="+mj-ea"/>
                <a:cs typeface="+mj-cs"/>
              </a:defRPr>
            </a:lvl1pPr>
          </a:lstStyle>
          <a:p>
            <a:r>
              <a:rPr lang="en-US" sz="3200" dirty="0"/>
              <a:t>May 6-8</a:t>
            </a:r>
          </a:p>
          <a:p>
            <a:r>
              <a:rPr lang="en-US" sz="3200" dirty="0"/>
              <a:t>Seattle, WA </a:t>
            </a:r>
            <a:br>
              <a:rPr lang="en-US" sz="3200" dirty="0"/>
            </a:br>
            <a:br>
              <a:rPr lang="en-US" sz="3200" dirty="0"/>
            </a:br>
            <a:br>
              <a:rPr lang="en-US" sz="3200" dirty="0"/>
            </a:br>
            <a:endParaRPr lang="en-US" sz="3200" dirty="0"/>
          </a:p>
        </p:txBody>
      </p:sp>
    </p:spTree>
    <p:extLst>
      <p:ext uri="{BB962C8B-B14F-4D97-AF65-F5344CB8AC3E}">
        <p14:creationId xmlns:p14="http://schemas.microsoft.com/office/powerpoint/2010/main" val="1706882866"/>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6CC43-AB16-413B-84D2-842C80A5D3D2}"/>
              </a:ext>
            </a:extLst>
          </p:cNvPr>
          <p:cNvSpPr>
            <a:spLocks noGrp="1"/>
          </p:cNvSpPr>
          <p:nvPr>
            <p:ph type="title"/>
          </p:nvPr>
        </p:nvSpPr>
        <p:spPr>
          <a:xfrm>
            <a:off x="455995" y="424822"/>
            <a:ext cx="11306469" cy="795089"/>
          </a:xfrm>
        </p:spPr>
        <p:txBody>
          <a:bodyPr/>
          <a:lstStyle/>
          <a:p>
            <a:r>
              <a:rPr lang="en-US" sz="4000" dirty="0">
                <a:latin typeface="Segoe UI Semibold" panose="020B0702040204020203" pitchFamily="34" charset="0"/>
                <a:cs typeface="Segoe UI Semibold" panose="020B0702040204020203" pitchFamily="34" charset="0"/>
              </a:rPr>
              <a:t>Power Platform</a:t>
            </a:r>
            <a:br>
              <a:rPr lang="en-US" dirty="0"/>
            </a:br>
            <a:r>
              <a:rPr lang="en-US" dirty="0"/>
              <a:t>Business Automation for All</a:t>
            </a:r>
          </a:p>
        </p:txBody>
      </p:sp>
      <p:sp>
        <p:nvSpPr>
          <p:cNvPr id="34" name="Right Brace 33">
            <a:extLst>
              <a:ext uri="{FF2B5EF4-FFF2-40B4-BE49-F238E27FC236}">
                <a16:creationId xmlns:a16="http://schemas.microsoft.com/office/drawing/2014/main" id="{FA1DC30A-C792-4966-A18D-D744D862C15D}"/>
              </a:ext>
            </a:extLst>
          </p:cNvPr>
          <p:cNvSpPr/>
          <p:nvPr/>
        </p:nvSpPr>
        <p:spPr>
          <a:xfrm rot="5400000" flipH="1">
            <a:off x="5794318" y="2534093"/>
            <a:ext cx="582543" cy="4418989"/>
          </a:xfrm>
          <a:prstGeom prst="rightBrace">
            <a:avLst>
              <a:gd name="adj1" fmla="val 0"/>
              <a:gd name="adj2" fmla="val 51820"/>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cxnSp>
        <p:nvCxnSpPr>
          <p:cNvPr id="21" name="Straight Connector 20">
            <a:extLst>
              <a:ext uri="{FF2B5EF4-FFF2-40B4-BE49-F238E27FC236}">
                <a16:creationId xmlns:a16="http://schemas.microsoft.com/office/drawing/2014/main" id="{E96F1EEC-E670-4B61-9A83-DBAF560C8F3A}"/>
              </a:ext>
            </a:extLst>
          </p:cNvPr>
          <p:cNvCxnSpPr/>
          <p:nvPr/>
        </p:nvCxnSpPr>
        <p:spPr>
          <a:xfrm flipH="1">
            <a:off x="6006791" y="4428728"/>
            <a:ext cx="1" cy="654703"/>
          </a:xfrm>
          <a:prstGeom prst="line">
            <a:avLst/>
          </a:prstGeom>
          <a:noFill/>
          <a:ln w="19050">
            <a:solidFill>
              <a:schemeClr val="accent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16" name="Straight Connector 15">
            <a:extLst>
              <a:ext uri="{FF2B5EF4-FFF2-40B4-BE49-F238E27FC236}">
                <a16:creationId xmlns:a16="http://schemas.microsoft.com/office/drawing/2014/main" id="{F64BCD31-3D8F-49D8-ABEB-BCA72E2AE9EB}"/>
              </a:ext>
            </a:extLst>
          </p:cNvPr>
          <p:cNvCxnSpPr/>
          <p:nvPr/>
        </p:nvCxnSpPr>
        <p:spPr>
          <a:xfrm>
            <a:off x="2090470" y="3290019"/>
            <a:ext cx="8006105" cy="0"/>
          </a:xfrm>
          <a:prstGeom prst="line">
            <a:avLst/>
          </a:prstGeom>
          <a:ln w="19050">
            <a:solidFill>
              <a:schemeClr val="accent2"/>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16C57D54-6767-4491-8E08-516DDEA75FCB}"/>
              </a:ext>
            </a:extLst>
          </p:cNvPr>
          <p:cNvSpPr/>
          <p:nvPr/>
        </p:nvSpPr>
        <p:spPr bwMode="auto">
          <a:xfrm>
            <a:off x="9939841" y="1877573"/>
            <a:ext cx="1667179" cy="2875487"/>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14" name="Rectangle 13">
            <a:extLst>
              <a:ext uri="{FF2B5EF4-FFF2-40B4-BE49-F238E27FC236}">
                <a16:creationId xmlns:a16="http://schemas.microsoft.com/office/drawing/2014/main" id="{B6C114D0-3DC2-480D-B2EA-5A169527C109}"/>
              </a:ext>
            </a:extLst>
          </p:cNvPr>
          <p:cNvSpPr/>
          <p:nvPr/>
        </p:nvSpPr>
        <p:spPr bwMode="auto">
          <a:xfrm>
            <a:off x="584982" y="1875899"/>
            <a:ext cx="1667179" cy="2875487"/>
          </a:xfrm>
          <a:prstGeom prst="rect">
            <a:avLst/>
          </a:prstGeom>
          <a:solidFill>
            <a:schemeClr val="bg1"/>
          </a:solidFill>
          <a:ln>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err="1">
              <a:ln>
                <a:noFill/>
              </a:ln>
              <a:gradFill>
                <a:gsLst>
                  <a:gs pos="0">
                    <a:srgbClr val="FFFFFF"/>
                  </a:gs>
                  <a:gs pos="100000">
                    <a:srgbClr val="FFFFFF"/>
                  </a:gs>
                </a:gsLst>
                <a:lin ang="5400000" scaled="0"/>
              </a:gradFill>
              <a:effectLst/>
              <a:uLnTx/>
              <a:uFillTx/>
              <a:latin typeface="Calibri" panose="020F0502020204030204"/>
              <a:ea typeface="Segoe UI" pitchFamily="34" charset="0"/>
              <a:cs typeface="Segoe UI" pitchFamily="34" charset="0"/>
            </a:endParaRPr>
          </a:p>
        </p:txBody>
      </p:sp>
      <p:sp>
        <p:nvSpPr>
          <p:cNvPr id="7" name="Rectangle 6">
            <a:extLst>
              <a:ext uri="{FF2B5EF4-FFF2-40B4-BE49-F238E27FC236}">
                <a16:creationId xmlns:a16="http://schemas.microsoft.com/office/drawing/2014/main" id="{C98DBD00-6F4C-4DC7-B01C-C1D939FA54A4}"/>
              </a:ext>
            </a:extLst>
          </p:cNvPr>
          <p:cNvSpPr/>
          <p:nvPr/>
        </p:nvSpPr>
        <p:spPr bwMode="auto">
          <a:xfrm>
            <a:off x="2810574" y="2183146"/>
            <a:ext cx="6570854" cy="2269172"/>
          </a:xfrm>
          <a:prstGeom prst="rect">
            <a:avLst/>
          </a:prstGeom>
          <a:solidFill>
            <a:srgbClr val="FFFFFF"/>
          </a:solidFill>
          <a:ln w="19050">
            <a:noFill/>
            <a:headEnd type="none" w="med" len="med"/>
            <a:tailEnd type="none" w="med" len="med"/>
          </a:ln>
          <a:effectLst>
            <a:outerShdw blurRad="254000" dist="76200" dir="2700000" algn="ctr" rotWithShape="0">
              <a:srgbClr val="000000">
                <a:alpha val="40000"/>
              </a:srgb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marL="0" marR="0" lvl="0" indent="0" algn="l"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cxnSp>
        <p:nvCxnSpPr>
          <p:cNvPr id="31" name="Straight Connector 30">
            <a:extLst>
              <a:ext uri="{FF2B5EF4-FFF2-40B4-BE49-F238E27FC236}">
                <a16:creationId xmlns:a16="http://schemas.microsoft.com/office/drawing/2014/main" id="{B51D91BD-9347-41BB-90C5-961EA003395D}"/>
              </a:ext>
            </a:extLst>
          </p:cNvPr>
          <p:cNvCxnSpPr>
            <a:cxnSpLocks/>
          </p:cNvCxnSpPr>
          <p:nvPr/>
        </p:nvCxnSpPr>
        <p:spPr>
          <a:xfrm>
            <a:off x="5000858" y="2433336"/>
            <a:ext cx="0" cy="1746964"/>
          </a:xfrm>
          <a:prstGeom prst="line">
            <a:avLst/>
          </a:prstGeom>
          <a:solidFill>
            <a:srgbClr val="FFFFFF"/>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cxnSp>
        <p:nvCxnSpPr>
          <p:cNvPr id="33" name="Straight Connector 32">
            <a:extLst>
              <a:ext uri="{FF2B5EF4-FFF2-40B4-BE49-F238E27FC236}">
                <a16:creationId xmlns:a16="http://schemas.microsoft.com/office/drawing/2014/main" id="{3F576772-F766-40EE-BB8B-DFEFA2DD7801}"/>
              </a:ext>
            </a:extLst>
          </p:cNvPr>
          <p:cNvCxnSpPr>
            <a:cxnSpLocks/>
          </p:cNvCxnSpPr>
          <p:nvPr/>
        </p:nvCxnSpPr>
        <p:spPr>
          <a:xfrm>
            <a:off x="7191143" y="2433336"/>
            <a:ext cx="0" cy="1746964"/>
          </a:xfrm>
          <a:prstGeom prst="line">
            <a:avLst/>
          </a:prstGeom>
          <a:solidFill>
            <a:srgbClr val="FFFFFF"/>
          </a:solidFill>
          <a:ln w="19050">
            <a:solidFill>
              <a:schemeClr val="bg1">
                <a:lumMod val="8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22" name="TextBox 21">
            <a:extLst>
              <a:ext uri="{FF2B5EF4-FFF2-40B4-BE49-F238E27FC236}">
                <a16:creationId xmlns:a16="http://schemas.microsoft.com/office/drawing/2014/main" id="{AAD28472-D583-4196-BE0F-8F8204384983}"/>
              </a:ext>
            </a:extLst>
          </p:cNvPr>
          <p:cNvSpPr txBox="1"/>
          <p:nvPr/>
        </p:nvSpPr>
        <p:spPr>
          <a:xfrm>
            <a:off x="632164" y="2847011"/>
            <a:ext cx="1505489" cy="215444"/>
          </a:xfrm>
          <a:prstGeom prst="rect">
            <a:avLst/>
          </a:prstGeom>
          <a:noFill/>
          <a:ln>
            <a:noFill/>
          </a:ln>
          <a:extLst>
            <a:ext uri="{909E8E84-426E-40DD-AFC4-6F175D3DCCD1}">
              <a14:hiddenFill xmlns:a14="http://schemas.microsoft.com/office/drawing/2010/main">
                <a:solidFill>
                  <a:srgbClr val="FFFFFF"/>
                </a:solidFill>
              </a14:hiddenFill>
            </a:ext>
          </a:extLst>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Data connectors</a:t>
            </a:r>
          </a:p>
        </p:txBody>
      </p:sp>
      <p:sp>
        <p:nvSpPr>
          <p:cNvPr id="38" name="TextBox 37">
            <a:extLst>
              <a:ext uri="{FF2B5EF4-FFF2-40B4-BE49-F238E27FC236}">
                <a16:creationId xmlns:a16="http://schemas.microsoft.com/office/drawing/2014/main" id="{4E9B8DAA-811E-4630-ADB9-1C7311989689}"/>
              </a:ext>
            </a:extLst>
          </p:cNvPr>
          <p:cNvSpPr txBox="1"/>
          <p:nvPr/>
        </p:nvSpPr>
        <p:spPr>
          <a:xfrm>
            <a:off x="436094" y="4014517"/>
            <a:ext cx="1897629" cy="430887"/>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Common Data </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Service for Apps</a:t>
            </a:r>
          </a:p>
        </p:txBody>
      </p:sp>
      <p:sp>
        <p:nvSpPr>
          <p:cNvPr id="39" name="TextBox 38">
            <a:extLst>
              <a:ext uri="{FF2B5EF4-FFF2-40B4-BE49-F238E27FC236}">
                <a16:creationId xmlns:a16="http://schemas.microsoft.com/office/drawing/2014/main" id="{8A4ED789-1F32-4525-AD34-5D1180817715}"/>
              </a:ext>
            </a:extLst>
          </p:cNvPr>
          <p:cNvSpPr txBox="1"/>
          <p:nvPr/>
        </p:nvSpPr>
        <p:spPr>
          <a:xfrm>
            <a:off x="9818995" y="3441357"/>
            <a:ext cx="1897629" cy="215444"/>
          </a:xfrm>
          <a:prstGeom prst="rect">
            <a:avLst/>
          </a:prstGeom>
          <a:noFill/>
          <a:ln>
            <a:noFill/>
          </a:ln>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Standalone apps</a:t>
            </a:r>
          </a:p>
        </p:txBody>
      </p:sp>
      <p:grpSp>
        <p:nvGrpSpPr>
          <p:cNvPr id="13" name="Group 12">
            <a:extLst>
              <a:ext uri="{FF2B5EF4-FFF2-40B4-BE49-F238E27FC236}">
                <a16:creationId xmlns:a16="http://schemas.microsoft.com/office/drawing/2014/main" id="{0F19F6C2-FA52-48AF-B9A2-4C0F869E519D}"/>
              </a:ext>
            </a:extLst>
          </p:cNvPr>
          <p:cNvGrpSpPr/>
          <p:nvPr/>
        </p:nvGrpSpPr>
        <p:grpSpPr>
          <a:xfrm>
            <a:off x="5181472" y="2614636"/>
            <a:ext cx="1847439" cy="1738941"/>
            <a:chOff x="3070210" y="2434747"/>
            <a:chExt cx="1884484" cy="1773810"/>
          </a:xfrm>
        </p:grpSpPr>
        <p:sp>
          <p:nvSpPr>
            <p:cNvPr id="4" name="TextBox 3">
              <a:extLst>
                <a:ext uri="{FF2B5EF4-FFF2-40B4-BE49-F238E27FC236}">
                  <a16:creationId xmlns:a16="http://schemas.microsoft.com/office/drawing/2014/main" id="{E99028C5-EF33-472E-B4EE-1B9F4B3406F1}"/>
                </a:ext>
              </a:extLst>
            </p:cNvPr>
            <p:cNvSpPr txBox="1"/>
            <p:nvPr/>
          </p:nvSpPr>
          <p:spPr>
            <a:xfrm>
              <a:off x="3070210" y="3347153"/>
              <a:ext cx="1884484" cy="86140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gradFill>
                    <a:gsLst>
                      <a:gs pos="2917">
                        <a:srgbClr val="5C2D91"/>
                      </a:gs>
                      <a:gs pos="30000">
                        <a:srgbClr val="5C2D91"/>
                      </a:gs>
                    </a:gsLst>
                    <a:lin ang="5400000" scaled="0"/>
                  </a:gradFill>
                  <a:effectLst/>
                  <a:uLnTx/>
                  <a:uFillTx/>
                  <a:latin typeface="Segoe UI"/>
                  <a:ea typeface="+mn-ea"/>
                  <a:cs typeface="+mn-cs"/>
                </a:rPr>
                <a:t>PowerApps</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Low-code/no-code application development</a:t>
              </a:r>
            </a:p>
          </p:txBody>
        </p:sp>
        <p:pic>
          <p:nvPicPr>
            <p:cNvPr id="49" name="Picture 2" descr="Image result for microsoft powerapps png">
              <a:extLst>
                <a:ext uri="{FF2B5EF4-FFF2-40B4-BE49-F238E27FC236}">
                  <a16:creationId xmlns:a16="http://schemas.microsoft.com/office/drawing/2014/main" id="{BAF493AD-CDF6-4BED-BB29-17A64AF811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71" r="58585" b="12571"/>
            <a:stretch/>
          </p:blipFill>
          <p:spPr bwMode="auto">
            <a:xfrm>
              <a:off x="3446016" y="2434747"/>
              <a:ext cx="1132871" cy="8376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oup 10">
            <a:extLst>
              <a:ext uri="{FF2B5EF4-FFF2-40B4-BE49-F238E27FC236}">
                <a16:creationId xmlns:a16="http://schemas.microsoft.com/office/drawing/2014/main" id="{1DF46D1B-78EA-48CE-B542-12ACF6889814}"/>
              </a:ext>
            </a:extLst>
          </p:cNvPr>
          <p:cNvGrpSpPr/>
          <p:nvPr/>
        </p:nvGrpSpPr>
        <p:grpSpPr>
          <a:xfrm>
            <a:off x="2996759" y="2707469"/>
            <a:ext cx="1847439" cy="1671361"/>
            <a:chOff x="7481781" y="2503682"/>
            <a:chExt cx="1884484" cy="1704875"/>
          </a:xfrm>
        </p:grpSpPr>
        <p:sp>
          <p:nvSpPr>
            <p:cNvPr id="6" name="TextBox 5">
              <a:extLst>
                <a:ext uri="{FF2B5EF4-FFF2-40B4-BE49-F238E27FC236}">
                  <a16:creationId xmlns:a16="http://schemas.microsoft.com/office/drawing/2014/main" id="{FA29BCA6-AD06-4394-B520-E7D6E0079D43}"/>
                </a:ext>
              </a:extLst>
            </p:cNvPr>
            <p:cNvSpPr txBox="1"/>
            <p:nvPr/>
          </p:nvSpPr>
          <p:spPr>
            <a:xfrm>
              <a:off x="7481781" y="3347153"/>
              <a:ext cx="1884484" cy="86140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gradFill>
                    <a:gsLst>
                      <a:gs pos="2917">
                        <a:srgbClr val="FFB900"/>
                      </a:gs>
                      <a:gs pos="30000">
                        <a:srgbClr val="FFB900"/>
                      </a:gs>
                    </a:gsLst>
                    <a:lin ang="5400000" scaled="0"/>
                  </a:gradFill>
                  <a:effectLst/>
                  <a:uLnTx/>
                  <a:uFillTx/>
                  <a:latin typeface="Segoe UI"/>
                  <a:ea typeface="+mn-ea"/>
                  <a:cs typeface="+mn-cs"/>
                </a:rPr>
                <a:t>Power BI</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Business </a:t>
              </a:r>
              <a:b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analytics</a:t>
              </a:r>
            </a:p>
          </p:txBody>
        </p:sp>
        <p:pic>
          <p:nvPicPr>
            <p:cNvPr id="50" name="Picture 14" descr="Image result for Microsoft power bi png logo">
              <a:extLst>
                <a:ext uri="{FF2B5EF4-FFF2-40B4-BE49-F238E27FC236}">
                  <a16:creationId xmlns:a16="http://schemas.microsoft.com/office/drawing/2014/main" id="{A385B113-BBDC-48CF-BFA4-9B2A2E8F25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2244" y="2503682"/>
              <a:ext cx="1363557" cy="7158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A07B50E2-02ED-45E0-8A99-1816DE9ED913}"/>
              </a:ext>
            </a:extLst>
          </p:cNvPr>
          <p:cNvGrpSpPr/>
          <p:nvPr/>
        </p:nvGrpSpPr>
        <p:grpSpPr>
          <a:xfrm>
            <a:off x="7369153" y="2474567"/>
            <a:ext cx="1847439" cy="1879010"/>
            <a:chOff x="5275994" y="2291869"/>
            <a:chExt cx="1884484" cy="1916688"/>
          </a:xfrm>
        </p:grpSpPr>
        <p:sp>
          <p:nvSpPr>
            <p:cNvPr id="5" name="TextBox 4">
              <a:extLst>
                <a:ext uri="{FF2B5EF4-FFF2-40B4-BE49-F238E27FC236}">
                  <a16:creationId xmlns:a16="http://schemas.microsoft.com/office/drawing/2014/main" id="{6AFB6AC2-81C4-4EA1-A20E-CA0C103C501B}"/>
                </a:ext>
              </a:extLst>
            </p:cNvPr>
            <p:cNvSpPr txBox="1"/>
            <p:nvPr/>
          </p:nvSpPr>
          <p:spPr>
            <a:xfrm>
              <a:off x="5275994" y="3347153"/>
              <a:ext cx="1884484" cy="861404"/>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1200"/>
                </a:spcAft>
                <a:buClrTx/>
                <a:buSzTx/>
                <a:buFontTx/>
                <a:buNone/>
                <a:tabLst/>
                <a:defRPr/>
              </a:pPr>
              <a:r>
                <a:rPr kumimoji="0" lang="en-US" sz="2000" b="0" i="0" u="none" strike="noStrike" kern="1200" cap="none" spc="0" normalizeH="0" baseline="0" noProof="0">
                  <a:ln>
                    <a:noFill/>
                  </a:ln>
                  <a:gradFill>
                    <a:gsLst>
                      <a:gs pos="2917">
                        <a:srgbClr val="0078D4"/>
                      </a:gs>
                      <a:gs pos="30000">
                        <a:srgbClr val="0078D4"/>
                      </a:gs>
                    </a:gsLst>
                    <a:lin ang="5400000" scaled="0"/>
                  </a:gradFill>
                  <a:effectLst/>
                  <a:uLnTx/>
                  <a:uFillTx/>
                  <a:latin typeface="Segoe UI"/>
                  <a:ea typeface="+mn-ea"/>
                  <a:cs typeface="+mn-cs"/>
                </a:rPr>
                <a:t>Microsoft Flow</a:t>
              </a:r>
            </a:p>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Workflow </a:t>
              </a:r>
              <a:b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br>
              <a:r>
                <a:rPr kumimoji="0" lang="en-US" sz="1200" b="0"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automation</a:t>
              </a:r>
            </a:p>
          </p:txBody>
        </p:sp>
        <p:pic>
          <p:nvPicPr>
            <p:cNvPr id="51" name="Picture 16" descr="Image result for Microsoft flow png logo">
              <a:extLst>
                <a:ext uri="{FF2B5EF4-FFF2-40B4-BE49-F238E27FC236}">
                  <a16:creationId xmlns:a16="http://schemas.microsoft.com/office/drawing/2014/main" id="{3CE4331B-5550-41C3-82E7-1ECAC16E9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53658" y="2291869"/>
              <a:ext cx="1129155" cy="1129155"/>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extBox 7">
            <a:extLst>
              <a:ext uri="{FF2B5EF4-FFF2-40B4-BE49-F238E27FC236}">
                <a16:creationId xmlns:a16="http://schemas.microsoft.com/office/drawing/2014/main" id="{18E2956D-7152-4660-9648-F810C38490B8}"/>
              </a:ext>
            </a:extLst>
          </p:cNvPr>
          <p:cNvSpPr txBox="1"/>
          <p:nvPr/>
        </p:nvSpPr>
        <p:spPr>
          <a:xfrm>
            <a:off x="2934849" y="5219928"/>
            <a:ext cx="1882492" cy="457995"/>
          </a:xfrm>
          <a:prstGeom prst="rect">
            <a:avLst/>
          </a:prstGeom>
          <a:solidFill>
            <a:schemeClr val="bg1"/>
          </a:solidFill>
          <a:effectLst>
            <a:outerShdw blurRad="254000" dist="76200" dir="2700000" algn="ctr" rotWithShape="0">
              <a:srgbClr val="000000">
                <a:alpha val="40000"/>
              </a:srgbClr>
            </a:outerShdw>
          </a:effectLst>
        </p:spPr>
        <p:txBody>
          <a:bodyPr wrap="square" lIns="89642" tIns="89642" rIns="89642" bIns="89642"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Microsoft 365</a:t>
            </a:r>
          </a:p>
        </p:txBody>
      </p:sp>
      <p:sp>
        <p:nvSpPr>
          <p:cNvPr id="30" name="TextBox 29">
            <a:extLst>
              <a:ext uri="{FF2B5EF4-FFF2-40B4-BE49-F238E27FC236}">
                <a16:creationId xmlns:a16="http://schemas.microsoft.com/office/drawing/2014/main" id="{D6CA9A4D-972E-4A2A-983E-1B79D2972598}"/>
              </a:ext>
            </a:extLst>
          </p:cNvPr>
          <p:cNvSpPr txBox="1"/>
          <p:nvPr/>
        </p:nvSpPr>
        <p:spPr>
          <a:xfrm>
            <a:off x="5163945" y="5224953"/>
            <a:ext cx="1882492" cy="457995"/>
          </a:xfrm>
          <a:prstGeom prst="rect">
            <a:avLst/>
          </a:prstGeom>
          <a:solidFill>
            <a:schemeClr val="bg1"/>
          </a:solidFill>
          <a:effectLst>
            <a:outerShdw blurRad="254000" dist="76200" dir="2700000" algn="ctr" rotWithShape="0">
              <a:srgbClr val="000000">
                <a:alpha val="40000"/>
              </a:srgbClr>
            </a:outerShdw>
          </a:effectLst>
        </p:spPr>
        <p:txBody>
          <a:bodyPr wrap="square" lIns="89642" tIns="89642" rIns="89642" bIns="89642"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Dynamics 365</a:t>
            </a:r>
          </a:p>
        </p:txBody>
      </p:sp>
      <p:sp>
        <p:nvSpPr>
          <p:cNvPr id="35" name="TextBox 34">
            <a:extLst>
              <a:ext uri="{FF2B5EF4-FFF2-40B4-BE49-F238E27FC236}">
                <a16:creationId xmlns:a16="http://schemas.microsoft.com/office/drawing/2014/main" id="{C425B6D5-FD0D-47FA-AE9D-310EBD6710F0}"/>
              </a:ext>
            </a:extLst>
          </p:cNvPr>
          <p:cNvSpPr txBox="1"/>
          <p:nvPr/>
        </p:nvSpPr>
        <p:spPr>
          <a:xfrm>
            <a:off x="7351625" y="5224953"/>
            <a:ext cx="1882492" cy="457995"/>
          </a:xfrm>
          <a:prstGeom prst="rect">
            <a:avLst/>
          </a:prstGeom>
          <a:solidFill>
            <a:schemeClr val="bg1"/>
          </a:solidFill>
          <a:effectLst>
            <a:outerShdw blurRad="254000" dist="76200" dir="2700000" algn="ctr" rotWithShape="0">
              <a:srgbClr val="000000">
                <a:alpha val="40000"/>
              </a:srgbClr>
            </a:outerShdw>
          </a:effectLst>
        </p:spPr>
        <p:txBody>
          <a:bodyPr wrap="square" lIns="89642" tIns="89642" rIns="89642" bIns="89642"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gradFill>
                  <a:gsLst>
                    <a:gs pos="2917">
                      <a:prstClr val="black"/>
                    </a:gs>
                    <a:gs pos="100000">
                      <a:prstClr val="black"/>
                    </a:gs>
                  </a:gsLst>
                  <a:lin ang="5400000" scaled="0"/>
                </a:gradFill>
                <a:effectLst/>
                <a:uLnTx/>
                <a:uFillTx/>
                <a:latin typeface="Segoe UI"/>
                <a:ea typeface="+mn-ea"/>
                <a:cs typeface="+mn-cs"/>
              </a:rPr>
              <a:t>Microsoft Azure</a:t>
            </a:r>
          </a:p>
        </p:txBody>
      </p:sp>
      <p:grpSp>
        <p:nvGrpSpPr>
          <p:cNvPr id="9" name="Group 8">
            <a:extLst>
              <a:ext uri="{FF2B5EF4-FFF2-40B4-BE49-F238E27FC236}">
                <a16:creationId xmlns:a16="http://schemas.microsoft.com/office/drawing/2014/main" id="{30C13DBC-E620-4390-9A92-647A51612D3D}"/>
              </a:ext>
            </a:extLst>
          </p:cNvPr>
          <p:cNvGrpSpPr/>
          <p:nvPr/>
        </p:nvGrpSpPr>
        <p:grpSpPr>
          <a:xfrm>
            <a:off x="1144888" y="3361934"/>
            <a:ext cx="465138" cy="465138"/>
            <a:chOff x="1312639" y="5715249"/>
            <a:chExt cx="406400" cy="406400"/>
          </a:xfrm>
        </p:grpSpPr>
        <p:sp>
          <p:nvSpPr>
            <p:cNvPr id="36" name="AutoShape 157">
              <a:extLst>
                <a:ext uri="{FF2B5EF4-FFF2-40B4-BE49-F238E27FC236}">
                  <a16:creationId xmlns:a16="http://schemas.microsoft.com/office/drawing/2014/main" id="{577E81B6-A722-495D-A054-02E37502FD70}"/>
                </a:ext>
              </a:extLst>
            </p:cNvPr>
            <p:cNvSpPr>
              <a:spLocks noChangeAspect="1" noChangeArrowheads="1" noTextEdit="1"/>
            </p:cNvSpPr>
            <p:nvPr/>
          </p:nvSpPr>
          <p:spPr bwMode="auto">
            <a:xfrm>
              <a:off x="1312639" y="5715249"/>
              <a:ext cx="406400" cy="4064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159">
              <a:extLst>
                <a:ext uri="{FF2B5EF4-FFF2-40B4-BE49-F238E27FC236}">
                  <a16:creationId xmlns:a16="http://schemas.microsoft.com/office/drawing/2014/main" id="{21BE0351-4B54-49E4-BFB9-5B323F7D8889}"/>
                </a:ext>
              </a:extLst>
            </p:cNvPr>
            <p:cNvSpPr>
              <a:spLocks/>
            </p:cNvSpPr>
            <p:nvPr/>
          </p:nvSpPr>
          <p:spPr bwMode="auto">
            <a:xfrm>
              <a:off x="1358677" y="6010524"/>
              <a:ext cx="327025" cy="90488"/>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4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2"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4"/>
                    <a:pt x="42" y="75"/>
                  </a:cubicBezTo>
                  <a:cubicBezTo>
                    <a:pt x="51" y="79"/>
                    <a:pt x="61" y="81"/>
                    <a:pt x="71" y="83"/>
                  </a:cubicBezTo>
                  <a:cubicBezTo>
                    <a:pt x="82" y="85"/>
                    <a:pt x="92" y="87"/>
                    <a:pt x="103" y="88"/>
                  </a:cubicBezTo>
                  <a:cubicBezTo>
                    <a:pt x="114" y="90"/>
                    <a:pt x="125" y="91"/>
                    <a:pt x="135" y="91"/>
                  </a:cubicBezTo>
                  <a:cubicBezTo>
                    <a:pt x="146" y="92"/>
                    <a:pt x="156" y="92"/>
                    <a:pt x="166" y="92"/>
                  </a:cubicBezTo>
                  <a:cubicBezTo>
                    <a:pt x="176" y="92"/>
                    <a:pt x="186" y="92"/>
                    <a:pt x="196" y="91"/>
                  </a:cubicBezTo>
                  <a:cubicBezTo>
                    <a:pt x="207" y="91"/>
                    <a:pt x="218" y="90"/>
                    <a:pt x="229" y="88"/>
                  </a:cubicBezTo>
                  <a:cubicBezTo>
                    <a:pt x="239" y="87"/>
                    <a:pt x="250" y="85"/>
                    <a:pt x="260" y="83"/>
                  </a:cubicBezTo>
                  <a:cubicBezTo>
                    <a:pt x="271" y="81"/>
                    <a:pt x="280" y="79"/>
                    <a:pt x="289" y="75"/>
                  </a:cubicBezTo>
                  <a:cubicBezTo>
                    <a:pt x="292" y="74"/>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4" y="15"/>
                  </a:cubicBezTo>
                  <a:cubicBezTo>
                    <a:pt x="281" y="19"/>
                    <a:pt x="266" y="22"/>
                    <a:pt x="252" y="25"/>
                  </a:cubicBez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60">
              <a:extLst>
                <a:ext uri="{FF2B5EF4-FFF2-40B4-BE49-F238E27FC236}">
                  <a16:creationId xmlns:a16="http://schemas.microsoft.com/office/drawing/2014/main" id="{1D1C52C0-3E6D-47C6-BA5F-CAD8219F1ED2}"/>
                </a:ext>
              </a:extLst>
            </p:cNvPr>
            <p:cNvSpPr>
              <a:spLocks/>
            </p:cNvSpPr>
            <p:nvPr/>
          </p:nvSpPr>
          <p:spPr bwMode="auto">
            <a:xfrm>
              <a:off x="1358677" y="5829549"/>
              <a:ext cx="327025" cy="90488"/>
            </a:xfrm>
            <a:custGeom>
              <a:avLst/>
              <a:gdLst>
                <a:gd name="T0" fmla="*/ 252 w 332"/>
                <a:gd name="T1" fmla="*/ 25 h 92"/>
                <a:gd name="T2" fmla="*/ 252 w 332"/>
                <a:gd name="T3" fmla="*/ 25 h 92"/>
                <a:gd name="T4" fmla="*/ 207 w 332"/>
                <a:gd name="T5" fmla="*/ 30 h 92"/>
                <a:gd name="T6" fmla="*/ 166 w 332"/>
                <a:gd name="T7" fmla="*/ 31 h 92"/>
                <a:gd name="T8" fmla="*/ 124 w 332"/>
                <a:gd name="T9" fmla="*/ 30 h 92"/>
                <a:gd name="T10" fmla="*/ 80 w 332"/>
                <a:gd name="T11" fmla="*/ 25 h 92"/>
                <a:gd name="T12" fmla="*/ 37 w 332"/>
                <a:gd name="T13" fmla="*/ 15 h 92"/>
                <a:gd name="T14" fmla="*/ 0 w 332"/>
                <a:gd name="T15" fmla="*/ 0 h 92"/>
                <a:gd name="T16" fmla="*/ 0 w 332"/>
                <a:gd name="T17" fmla="*/ 46 h 92"/>
                <a:gd name="T18" fmla="*/ 5 w 332"/>
                <a:gd name="T19" fmla="*/ 56 h 92"/>
                <a:gd name="T20" fmla="*/ 17 w 332"/>
                <a:gd name="T21" fmla="*/ 64 h 92"/>
                <a:gd name="T22" fmla="*/ 31 w 332"/>
                <a:gd name="T23" fmla="*/ 71 h 92"/>
                <a:gd name="T24" fmla="*/ 42 w 332"/>
                <a:gd name="T25" fmla="*/ 75 h 92"/>
                <a:gd name="T26" fmla="*/ 72 w 332"/>
                <a:gd name="T27" fmla="*/ 83 h 92"/>
                <a:gd name="T28" fmla="*/ 103 w 332"/>
                <a:gd name="T29" fmla="*/ 88 h 92"/>
                <a:gd name="T30" fmla="*/ 135 w 332"/>
                <a:gd name="T31" fmla="*/ 91 h 92"/>
                <a:gd name="T32" fmla="*/ 166 w 332"/>
                <a:gd name="T33" fmla="*/ 92 h 92"/>
                <a:gd name="T34" fmla="*/ 197 w 332"/>
                <a:gd name="T35" fmla="*/ 91 h 92"/>
                <a:gd name="T36" fmla="*/ 228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6 h 92"/>
                <a:gd name="T48" fmla="*/ 332 w 332"/>
                <a:gd name="T49" fmla="*/ 46 h 92"/>
                <a:gd name="T50" fmla="*/ 332 w 332"/>
                <a:gd name="T51" fmla="*/ 0 h 92"/>
                <a:gd name="T52" fmla="*/ 295 w 332"/>
                <a:gd name="T53" fmla="*/ 15 h 92"/>
                <a:gd name="T54" fmla="*/ 252 w 332"/>
                <a:gd name="T55" fmla="*/ 2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5"/>
                  </a:moveTo>
                  <a:lnTo>
                    <a:pt x="252" y="25"/>
                  </a:lnTo>
                  <a:cubicBezTo>
                    <a:pt x="237" y="27"/>
                    <a:pt x="222" y="29"/>
                    <a:pt x="207" y="30"/>
                  </a:cubicBezTo>
                  <a:cubicBezTo>
                    <a:pt x="193" y="31"/>
                    <a:pt x="179" y="31"/>
                    <a:pt x="166" y="31"/>
                  </a:cubicBezTo>
                  <a:cubicBezTo>
                    <a:pt x="153" y="31"/>
                    <a:pt x="139" y="31"/>
                    <a:pt x="124" y="30"/>
                  </a:cubicBezTo>
                  <a:cubicBezTo>
                    <a:pt x="110" y="29"/>
                    <a:pt x="95" y="27"/>
                    <a:pt x="80" y="25"/>
                  </a:cubicBezTo>
                  <a:cubicBezTo>
                    <a:pt x="65" y="22"/>
                    <a:pt x="51" y="19"/>
                    <a:pt x="37" y="15"/>
                  </a:cubicBezTo>
                  <a:cubicBezTo>
                    <a:pt x="23" y="11"/>
                    <a:pt x="11" y="6"/>
                    <a:pt x="0" y="0"/>
                  </a:cubicBezTo>
                  <a:lnTo>
                    <a:pt x="0" y="46"/>
                  </a:lnTo>
                  <a:cubicBezTo>
                    <a:pt x="0" y="50"/>
                    <a:pt x="2" y="53"/>
                    <a:pt x="5" y="56"/>
                  </a:cubicBezTo>
                  <a:cubicBezTo>
                    <a:pt x="8" y="59"/>
                    <a:pt x="12" y="62"/>
                    <a:pt x="17" y="64"/>
                  </a:cubicBezTo>
                  <a:cubicBezTo>
                    <a:pt x="21" y="67"/>
                    <a:pt x="26" y="69"/>
                    <a:pt x="31" y="71"/>
                  </a:cubicBezTo>
                  <a:cubicBezTo>
                    <a:pt x="36" y="73"/>
                    <a:pt x="40" y="75"/>
                    <a:pt x="42" y="75"/>
                  </a:cubicBezTo>
                  <a:cubicBezTo>
                    <a:pt x="52" y="79"/>
                    <a:pt x="61" y="81"/>
                    <a:pt x="72" y="83"/>
                  </a:cubicBezTo>
                  <a:cubicBezTo>
                    <a:pt x="82" y="85"/>
                    <a:pt x="93" y="87"/>
                    <a:pt x="103" y="88"/>
                  </a:cubicBezTo>
                  <a:cubicBezTo>
                    <a:pt x="114" y="90"/>
                    <a:pt x="125" y="91"/>
                    <a:pt x="135" y="91"/>
                  </a:cubicBezTo>
                  <a:cubicBezTo>
                    <a:pt x="146" y="92"/>
                    <a:pt x="156" y="92"/>
                    <a:pt x="166" y="92"/>
                  </a:cubicBezTo>
                  <a:cubicBezTo>
                    <a:pt x="176" y="92"/>
                    <a:pt x="186" y="92"/>
                    <a:pt x="197" y="91"/>
                  </a:cubicBezTo>
                  <a:cubicBezTo>
                    <a:pt x="207" y="91"/>
                    <a:pt x="218" y="90"/>
                    <a:pt x="228" y="88"/>
                  </a:cubicBezTo>
                  <a:cubicBezTo>
                    <a:pt x="239" y="87"/>
                    <a:pt x="250" y="85"/>
                    <a:pt x="260" y="83"/>
                  </a:cubicBezTo>
                  <a:cubicBezTo>
                    <a:pt x="270" y="81"/>
                    <a:pt x="280" y="79"/>
                    <a:pt x="289" y="75"/>
                  </a:cubicBezTo>
                  <a:cubicBezTo>
                    <a:pt x="292" y="75"/>
                    <a:pt x="296" y="73"/>
                    <a:pt x="301" y="71"/>
                  </a:cubicBezTo>
                  <a:cubicBezTo>
                    <a:pt x="306" y="69"/>
                    <a:pt x="310" y="67"/>
                    <a:pt x="315" y="64"/>
                  </a:cubicBezTo>
                  <a:cubicBezTo>
                    <a:pt x="319" y="62"/>
                    <a:pt x="323" y="59"/>
                    <a:pt x="327" y="56"/>
                  </a:cubicBezTo>
                  <a:cubicBezTo>
                    <a:pt x="330" y="53"/>
                    <a:pt x="332" y="50"/>
                    <a:pt x="332" y="46"/>
                  </a:cubicBezTo>
                  <a:lnTo>
                    <a:pt x="332" y="0"/>
                  </a:lnTo>
                  <a:cubicBezTo>
                    <a:pt x="321" y="6"/>
                    <a:pt x="308" y="11"/>
                    <a:pt x="295" y="15"/>
                  </a:cubicBezTo>
                  <a:cubicBezTo>
                    <a:pt x="281" y="19"/>
                    <a:pt x="267" y="22"/>
                    <a:pt x="252" y="25"/>
                  </a:cubicBez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61">
              <a:extLst>
                <a:ext uri="{FF2B5EF4-FFF2-40B4-BE49-F238E27FC236}">
                  <a16:creationId xmlns:a16="http://schemas.microsoft.com/office/drawing/2014/main" id="{02F2487F-3D1A-4821-A2B2-3475E85563B0}"/>
                </a:ext>
              </a:extLst>
            </p:cNvPr>
            <p:cNvSpPr>
              <a:spLocks/>
            </p:cNvSpPr>
            <p:nvPr/>
          </p:nvSpPr>
          <p:spPr bwMode="auto">
            <a:xfrm>
              <a:off x="1358677" y="5740649"/>
              <a:ext cx="327025" cy="90488"/>
            </a:xfrm>
            <a:custGeom>
              <a:avLst/>
              <a:gdLst>
                <a:gd name="T0" fmla="*/ 315 w 332"/>
                <a:gd name="T1" fmla="*/ 28 h 92"/>
                <a:gd name="T2" fmla="*/ 315 w 332"/>
                <a:gd name="T3" fmla="*/ 28 h 92"/>
                <a:gd name="T4" fmla="*/ 301 w 332"/>
                <a:gd name="T5" fmla="*/ 21 h 92"/>
                <a:gd name="T6" fmla="*/ 289 w 332"/>
                <a:gd name="T7" fmla="*/ 17 h 92"/>
                <a:gd name="T8" fmla="*/ 260 w 332"/>
                <a:gd name="T9" fmla="*/ 9 h 92"/>
                <a:gd name="T10" fmla="*/ 228 w 332"/>
                <a:gd name="T11" fmla="*/ 4 h 92"/>
                <a:gd name="T12" fmla="*/ 196 w 332"/>
                <a:gd name="T13" fmla="*/ 1 h 92"/>
                <a:gd name="T14" fmla="*/ 166 w 332"/>
                <a:gd name="T15" fmla="*/ 0 h 92"/>
                <a:gd name="T16" fmla="*/ 135 w 332"/>
                <a:gd name="T17" fmla="*/ 1 h 92"/>
                <a:gd name="T18" fmla="*/ 103 w 332"/>
                <a:gd name="T19" fmla="*/ 4 h 92"/>
                <a:gd name="T20" fmla="*/ 72 w 332"/>
                <a:gd name="T21" fmla="*/ 9 h 92"/>
                <a:gd name="T22" fmla="*/ 42 w 332"/>
                <a:gd name="T23" fmla="*/ 17 h 92"/>
                <a:gd name="T24" fmla="*/ 31 w 332"/>
                <a:gd name="T25" fmla="*/ 21 h 92"/>
                <a:gd name="T26" fmla="*/ 17 w 332"/>
                <a:gd name="T27" fmla="*/ 28 h 92"/>
                <a:gd name="T28" fmla="*/ 5 w 332"/>
                <a:gd name="T29" fmla="*/ 37 h 92"/>
                <a:gd name="T30" fmla="*/ 0 w 332"/>
                <a:gd name="T31" fmla="*/ 46 h 92"/>
                <a:gd name="T32" fmla="*/ 1 w 332"/>
                <a:gd name="T33" fmla="*/ 50 h 92"/>
                <a:gd name="T34" fmla="*/ 3 w 332"/>
                <a:gd name="T35" fmla="*/ 53 h 92"/>
                <a:gd name="T36" fmla="*/ 21 w 332"/>
                <a:gd name="T37" fmla="*/ 66 h 92"/>
                <a:gd name="T38" fmla="*/ 46 w 332"/>
                <a:gd name="T39" fmla="*/ 76 h 92"/>
                <a:gd name="T40" fmla="*/ 77 w 332"/>
                <a:gd name="T41" fmla="*/ 84 h 92"/>
                <a:gd name="T42" fmla="*/ 109 w 332"/>
                <a:gd name="T43" fmla="*/ 88 h 92"/>
                <a:gd name="T44" fmla="*/ 140 w 332"/>
                <a:gd name="T45" fmla="*/ 91 h 92"/>
                <a:gd name="T46" fmla="*/ 166 w 332"/>
                <a:gd name="T47" fmla="*/ 92 h 92"/>
                <a:gd name="T48" fmla="*/ 192 w 332"/>
                <a:gd name="T49" fmla="*/ 91 h 92"/>
                <a:gd name="T50" fmla="*/ 223 w 332"/>
                <a:gd name="T51" fmla="*/ 88 h 92"/>
                <a:gd name="T52" fmla="*/ 255 w 332"/>
                <a:gd name="T53" fmla="*/ 84 h 92"/>
                <a:gd name="T54" fmla="*/ 285 w 332"/>
                <a:gd name="T55" fmla="*/ 76 h 92"/>
                <a:gd name="T56" fmla="*/ 311 w 332"/>
                <a:gd name="T57" fmla="*/ 66 h 92"/>
                <a:gd name="T58" fmla="*/ 328 w 332"/>
                <a:gd name="T59" fmla="*/ 53 h 92"/>
                <a:gd name="T60" fmla="*/ 331 w 332"/>
                <a:gd name="T61" fmla="*/ 50 h 92"/>
                <a:gd name="T62" fmla="*/ 332 w 332"/>
                <a:gd name="T63" fmla="*/ 46 h 92"/>
                <a:gd name="T64" fmla="*/ 327 w 332"/>
                <a:gd name="T65" fmla="*/ 37 h 92"/>
                <a:gd name="T66" fmla="*/ 315 w 332"/>
                <a:gd name="T67" fmla="*/ 2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92">
                  <a:moveTo>
                    <a:pt x="315" y="28"/>
                  </a:moveTo>
                  <a:lnTo>
                    <a:pt x="315" y="28"/>
                  </a:lnTo>
                  <a:cubicBezTo>
                    <a:pt x="310" y="26"/>
                    <a:pt x="306" y="23"/>
                    <a:pt x="301" y="21"/>
                  </a:cubicBezTo>
                  <a:cubicBezTo>
                    <a:pt x="296" y="19"/>
                    <a:pt x="292" y="18"/>
                    <a:pt x="289" y="17"/>
                  </a:cubicBezTo>
                  <a:cubicBezTo>
                    <a:pt x="280" y="14"/>
                    <a:pt x="270" y="11"/>
                    <a:pt x="260" y="9"/>
                  </a:cubicBezTo>
                  <a:cubicBezTo>
                    <a:pt x="250" y="7"/>
                    <a:pt x="239" y="5"/>
                    <a:pt x="228" y="4"/>
                  </a:cubicBezTo>
                  <a:cubicBezTo>
                    <a:pt x="218" y="3"/>
                    <a:pt x="207" y="2"/>
                    <a:pt x="196" y="1"/>
                  </a:cubicBezTo>
                  <a:cubicBezTo>
                    <a:pt x="186" y="1"/>
                    <a:pt x="176" y="0"/>
                    <a:pt x="166" y="0"/>
                  </a:cubicBezTo>
                  <a:cubicBezTo>
                    <a:pt x="156" y="0"/>
                    <a:pt x="146" y="1"/>
                    <a:pt x="135" y="1"/>
                  </a:cubicBezTo>
                  <a:cubicBezTo>
                    <a:pt x="125" y="2"/>
                    <a:pt x="114" y="3"/>
                    <a:pt x="103" y="4"/>
                  </a:cubicBezTo>
                  <a:cubicBezTo>
                    <a:pt x="93" y="5"/>
                    <a:pt x="82" y="7"/>
                    <a:pt x="72" y="9"/>
                  </a:cubicBezTo>
                  <a:cubicBezTo>
                    <a:pt x="61" y="11"/>
                    <a:pt x="52" y="14"/>
                    <a:pt x="42" y="17"/>
                  </a:cubicBezTo>
                  <a:cubicBezTo>
                    <a:pt x="40" y="18"/>
                    <a:pt x="36" y="19"/>
                    <a:pt x="31" y="21"/>
                  </a:cubicBezTo>
                  <a:cubicBezTo>
                    <a:pt x="26" y="23"/>
                    <a:pt x="21" y="26"/>
                    <a:pt x="17" y="28"/>
                  </a:cubicBezTo>
                  <a:cubicBezTo>
                    <a:pt x="12" y="31"/>
                    <a:pt x="8" y="34"/>
                    <a:pt x="5" y="37"/>
                  </a:cubicBezTo>
                  <a:cubicBezTo>
                    <a:pt x="2" y="40"/>
                    <a:pt x="0" y="43"/>
                    <a:pt x="0" y="46"/>
                  </a:cubicBezTo>
                  <a:cubicBezTo>
                    <a:pt x="0" y="47"/>
                    <a:pt x="0" y="48"/>
                    <a:pt x="1" y="50"/>
                  </a:cubicBezTo>
                  <a:cubicBezTo>
                    <a:pt x="2" y="51"/>
                    <a:pt x="2" y="52"/>
                    <a:pt x="3" y="53"/>
                  </a:cubicBezTo>
                  <a:cubicBezTo>
                    <a:pt x="7" y="58"/>
                    <a:pt x="13" y="62"/>
                    <a:pt x="21" y="66"/>
                  </a:cubicBezTo>
                  <a:cubicBezTo>
                    <a:pt x="28" y="70"/>
                    <a:pt x="37" y="73"/>
                    <a:pt x="46" y="76"/>
                  </a:cubicBezTo>
                  <a:cubicBezTo>
                    <a:pt x="56" y="79"/>
                    <a:pt x="66" y="82"/>
                    <a:pt x="77" y="84"/>
                  </a:cubicBezTo>
                  <a:cubicBezTo>
                    <a:pt x="87" y="86"/>
                    <a:pt x="98" y="87"/>
                    <a:pt x="109" y="88"/>
                  </a:cubicBezTo>
                  <a:cubicBezTo>
                    <a:pt x="120" y="89"/>
                    <a:pt x="130" y="90"/>
                    <a:pt x="140" y="91"/>
                  </a:cubicBezTo>
                  <a:cubicBezTo>
                    <a:pt x="149" y="91"/>
                    <a:pt x="158" y="92"/>
                    <a:pt x="166" y="92"/>
                  </a:cubicBezTo>
                  <a:cubicBezTo>
                    <a:pt x="173" y="92"/>
                    <a:pt x="182" y="91"/>
                    <a:pt x="192" y="91"/>
                  </a:cubicBezTo>
                  <a:cubicBezTo>
                    <a:pt x="202" y="90"/>
                    <a:pt x="212" y="89"/>
                    <a:pt x="223" y="88"/>
                  </a:cubicBezTo>
                  <a:cubicBezTo>
                    <a:pt x="234" y="87"/>
                    <a:pt x="244" y="86"/>
                    <a:pt x="255" y="84"/>
                  </a:cubicBezTo>
                  <a:cubicBezTo>
                    <a:pt x="266" y="82"/>
                    <a:pt x="276" y="79"/>
                    <a:pt x="285" y="76"/>
                  </a:cubicBezTo>
                  <a:cubicBezTo>
                    <a:pt x="295" y="73"/>
                    <a:pt x="303" y="70"/>
                    <a:pt x="311" y="66"/>
                  </a:cubicBezTo>
                  <a:cubicBezTo>
                    <a:pt x="319" y="62"/>
                    <a:pt x="324" y="58"/>
                    <a:pt x="328" y="53"/>
                  </a:cubicBezTo>
                  <a:cubicBezTo>
                    <a:pt x="329" y="52"/>
                    <a:pt x="330" y="51"/>
                    <a:pt x="331" y="50"/>
                  </a:cubicBezTo>
                  <a:cubicBezTo>
                    <a:pt x="331" y="48"/>
                    <a:pt x="332" y="47"/>
                    <a:pt x="332" y="46"/>
                  </a:cubicBezTo>
                  <a:cubicBezTo>
                    <a:pt x="332" y="43"/>
                    <a:pt x="330" y="40"/>
                    <a:pt x="327" y="37"/>
                  </a:cubicBezTo>
                  <a:cubicBezTo>
                    <a:pt x="323" y="34"/>
                    <a:pt x="319" y="31"/>
                    <a:pt x="315" y="28"/>
                  </a:cubicBez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62">
              <a:extLst>
                <a:ext uri="{FF2B5EF4-FFF2-40B4-BE49-F238E27FC236}">
                  <a16:creationId xmlns:a16="http://schemas.microsoft.com/office/drawing/2014/main" id="{CEFA4EBB-7208-4A1A-9A6E-04DF90A92204}"/>
                </a:ext>
              </a:extLst>
            </p:cNvPr>
            <p:cNvSpPr>
              <a:spLocks/>
            </p:cNvSpPr>
            <p:nvPr/>
          </p:nvSpPr>
          <p:spPr bwMode="auto">
            <a:xfrm>
              <a:off x="1358677" y="5920037"/>
              <a:ext cx="327025" cy="90488"/>
            </a:xfrm>
            <a:custGeom>
              <a:avLst/>
              <a:gdLst>
                <a:gd name="T0" fmla="*/ 252 w 332"/>
                <a:gd name="T1" fmla="*/ 24 h 92"/>
                <a:gd name="T2" fmla="*/ 252 w 332"/>
                <a:gd name="T3" fmla="*/ 24 h 92"/>
                <a:gd name="T4" fmla="*/ 207 w 332"/>
                <a:gd name="T5" fmla="*/ 29 h 92"/>
                <a:gd name="T6" fmla="*/ 166 w 332"/>
                <a:gd name="T7" fmla="*/ 31 h 92"/>
                <a:gd name="T8" fmla="*/ 124 w 332"/>
                <a:gd name="T9" fmla="*/ 29 h 92"/>
                <a:gd name="T10" fmla="*/ 80 w 332"/>
                <a:gd name="T11" fmla="*/ 24 h 92"/>
                <a:gd name="T12" fmla="*/ 37 w 332"/>
                <a:gd name="T13" fmla="*/ 15 h 92"/>
                <a:gd name="T14" fmla="*/ 0 w 332"/>
                <a:gd name="T15" fmla="*/ 0 h 92"/>
                <a:gd name="T16" fmla="*/ 0 w 332"/>
                <a:gd name="T17" fmla="*/ 46 h 92"/>
                <a:gd name="T18" fmla="*/ 5 w 332"/>
                <a:gd name="T19" fmla="*/ 55 h 92"/>
                <a:gd name="T20" fmla="*/ 17 w 332"/>
                <a:gd name="T21" fmla="*/ 64 h 92"/>
                <a:gd name="T22" fmla="*/ 31 w 332"/>
                <a:gd name="T23" fmla="*/ 71 h 92"/>
                <a:gd name="T24" fmla="*/ 42 w 332"/>
                <a:gd name="T25" fmla="*/ 75 h 92"/>
                <a:gd name="T26" fmla="*/ 71 w 332"/>
                <a:gd name="T27" fmla="*/ 83 h 92"/>
                <a:gd name="T28" fmla="*/ 103 w 332"/>
                <a:gd name="T29" fmla="*/ 88 h 92"/>
                <a:gd name="T30" fmla="*/ 135 w 332"/>
                <a:gd name="T31" fmla="*/ 91 h 92"/>
                <a:gd name="T32" fmla="*/ 166 w 332"/>
                <a:gd name="T33" fmla="*/ 92 h 92"/>
                <a:gd name="T34" fmla="*/ 196 w 332"/>
                <a:gd name="T35" fmla="*/ 91 h 92"/>
                <a:gd name="T36" fmla="*/ 229 w 332"/>
                <a:gd name="T37" fmla="*/ 88 h 92"/>
                <a:gd name="T38" fmla="*/ 260 w 332"/>
                <a:gd name="T39" fmla="*/ 83 h 92"/>
                <a:gd name="T40" fmla="*/ 289 w 332"/>
                <a:gd name="T41" fmla="*/ 75 h 92"/>
                <a:gd name="T42" fmla="*/ 301 w 332"/>
                <a:gd name="T43" fmla="*/ 71 h 92"/>
                <a:gd name="T44" fmla="*/ 315 w 332"/>
                <a:gd name="T45" fmla="*/ 64 h 92"/>
                <a:gd name="T46" fmla="*/ 327 w 332"/>
                <a:gd name="T47" fmla="*/ 55 h 92"/>
                <a:gd name="T48" fmla="*/ 332 w 332"/>
                <a:gd name="T49" fmla="*/ 46 h 92"/>
                <a:gd name="T50" fmla="*/ 332 w 332"/>
                <a:gd name="T51" fmla="*/ 0 h 92"/>
                <a:gd name="T52" fmla="*/ 294 w 332"/>
                <a:gd name="T53" fmla="*/ 15 h 92"/>
                <a:gd name="T54" fmla="*/ 252 w 332"/>
                <a:gd name="T55" fmla="*/ 2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2" h="92">
                  <a:moveTo>
                    <a:pt x="252" y="24"/>
                  </a:moveTo>
                  <a:lnTo>
                    <a:pt x="252" y="24"/>
                  </a:lnTo>
                  <a:cubicBezTo>
                    <a:pt x="237" y="27"/>
                    <a:pt x="222" y="28"/>
                    <a:pt x="207" y="29"/>
                  </a:cubicBezTo>
                  <a:cubicBezTo>
                    <a:pt x="192" y="30"/>
                    <a:pt x="179" y="31"/>
                    <a:pt x="166" y="31"/>
                  </a:cubicBezTo>
                  <a:cubicBezTo>
                    <a:pt x="153" y="31"/>
                    <a:pt x="139" y="30"/>
                    <a:pt x="124" y="29"/>
                  </a:cubicBezTo>
                  <a:cubicBezTo>
                    <a:pt x="110" y="28"/>
                    <a:pt x="95" y="27"/>
                    <a:pt x="80" y="24"/>
                  </a:cubicBezTo>
                  <a:cubicBezTo>
                    <a:pt x="65" y="22"/>
                    <a:pt x="51" y="19"/>
                    <a:pt x="37" y="15"/>
                  </a:cubicBezTo>
                  <a:cubicBezTo>
                    <a:pt x="23" y="11"/>
                    <a:pt x="11" y="6"/>
                    <a:pt x="0" y="0"/>
                  </a:cubicBezTo>
                  <a:lnTo>
                    <a:pt x="0" y="46"/>
                  </a:lnTo>
                  <a:cubicBezTo>
                    <a:pt x="0" y="49"/>
                    <a:pt x="2" y="52"/>
                    <a:pt x="5" y="55"/>
                  </a:cubicBezTo>
                  <a:cubicBezTo>
                    <a:pt x="8" y="58"/>
                    <a:pt x="12" y="61"/>
                    <a:pt x="17" y="64"/>
                  </a:cubicBezTo>
                  <a:cubicBezTo>
                    <a:pt x="21" y="66"/>
                    <a:pt x="26" y="69"/>
                    <a:pt x="31" y="71"/>
                  </a:cubicBezTo>
                  <a:cubicBezTo>
                    <a:pt x="36" y="73"/>
                    <a:pt x="40" y="74"/>
                    <a:pt x="42" y="75"/>
                  </a:cubicBezTo>
                  <a:cubicBezTo>
                    <a:pt x="51" y="78"/>
                    <a:pt x="61" y="81"/>
                    <a:pt x="71" y="83"/>
                  </a:cubicBezTo>
                  <a:cubicBezTo>
                    <a:pt x="82" y="85"/>
                    <a:pt x="92" y="87"/>
                    <a:pt x="103" y="88"/>
                  </a:cubicBezTo>
                  <a:cubicBezTo>
                    <a:pt x="114" y="89"/>
                    <a:pt x="125" y="90"/>
                    <a:pt x="135" y="91"/>
                  </a:cubicBezTo>
                  <a:cubicBezTo>
                    <a:pt x="146" y="91"/>
                    <a:pt x="156" y="92"/>
                    <a:pt x="166" y="92"/>
                  </a:cubicBezTo>
                  <a:cubicBezTo>
                    <a:pt x="176" y="92"/>
                    <a:pt x="186" y="91"/>
                    <a:pt x="196" y="91"/>
                  </a:cubicBezTo>
                  <a:cubicBezTo>
                    <a:pt x="207" y="90"/>
                    <a:pt x="218" y="89"/>
                    <a:pt x="229" y="88"/>
                  </a:cubicBezTo>
                  <a:cubicBezTo>
                    <a:pt x="239" y="87"/>
                    <a:pt x="250" y="85"/>
                    <a:pt x="260" y="83"/>
                  </a:cubicBezTo>
                  <a:cubicBezTo>
                    <a:pt x="271" y="81"/>
                    <a:pt x="280" y="78"/>
                    <a:pt x="289" y="75"/>
                  </a:cubicBezTo>
                  <a:cubicBezTo>
                    <a:pt x="292" y="74"/>
                    <a:pt x="296" y="73"/>
                    <a:pt x="301" y="71"/>
                  </a:cubicBezTo>
                  <a:cubicBezTo>
                    <a:pt x="306" y="69"/>
                    <a:pt x="310" y="66"/>
                    <a:pt x="315" y="64"/>
                  </a:cubicBezTo>
                  <a:cubicBezTo>
                    <a:pt x="319" y="61"/>
                    <a:pt x="323" y="58"/>
                    <a:pt x="327" y="55"/>
                  </a:cubicBezTo>
                  <a:cubicBezTo>
                    <a:pt x="330" y="52"/>
                    <a:pt x="332" y="49"/>
                    <a:pt x="332" y="46"/>
                  </a:cubicBezTo>
                  <a:lnTo>
                    <a:pt x="332" y="0"/>
                  </a:lnTo>
                  <a:cubicBezTo>
                    <a:pt x="321" y="6"/>
                    <a:pt x="308" y="11"/>
                    <a:pt x="294" y="15"/>
                  </a:cubicBezTo>
                  <a:cubicBezTo>
                    <a:pt x="281" y="19"/>
                    <a:pt x="266" y="22"/>
                    <a:pt x="252" y="24"/>
                  </a:cubicBez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5" name="Freeform 286">
            <a:extLst>
              <a:ext uri="{FF2B5EF4-FFF2-40B4-BE49-F238E27FC236}">
                <a16:creationId xmlns:a16="http://schemas.microsoft.com/office/drawing/2014/main" id="{E2E5A10B-E724-43A6-B322-F7D4A794B9AB}"/>
              </a:ext>
            </a:extLst>
          </p:cNvPr>
          <p:cNvSpPr>
            <a:spLocks noEditPoints="1"/>
          </p:cNvSpPr>
          <p:nvPr/>
        </p:nvSpPr>
        <p:spPr bwMode="auto">
          <a:xfrm>
            <a:off x="1128150" y="2176579"/>
            <a:ext cx="521068" cy="519095"/>
          </a:xfrm>
          <a:custGeom>
            <a:avLst/>
            <a:gdLst>
              <a:gd name="T0" fmla="*/ 142 w 426"/>
              <a:gd name="T1" fmla="*/ 0 h 425"/>
              <a:gd name="T2" fmla="*/ 142 w 426"/>
              <a:gd name="T3" fmla="*/ 0 h 425"/>
              <a:gd name="T4" fmla="*/ 142 w 426"/>
              <a:gd name="T5" fmla="*/ 141 h 425"/>
              <a:gd name="T6" fmla="*/ 199 w 426"/>
              <a:gd name="T7" fmla="*/ 141 h 425"/>
              <a:gd name="T8" fmla="*/ 199 w 426"/>
              <a:gd name="T9" fmla="*/ 198 h 425"/>
              <a:gd name="T10" fmla="*/ 56 w 426"/>
              <a:gd name="T11" fmla="*/ 198 h 425"/>
              <a:gd name="T12" fmla="*/ 56 w 426"/>
              <a:gd name="T13" fmla="*/ 283 h 425"/>
              <a:gd name="T14" fmla="*/ 0 w 426"/>
              <a:gd name="T15" fmla="*/ 283 h 425"/>
              <a:gd name="T16" fmla="*/ 0 w 426"/>
              <a:gd name="T17" fmla="*/ 425 h 425"/>
              <a:gd name="T18" fmla="*/ 142 w 426"/>
              <a:gd name="T19" fmla="*/ 425 h 425"/>
              <a:gd name="T20" fmla="*/ 142 w 426"/>
              <a:gd name="T21" fmla="*/ 283 h 425"/>
              <a:gd name="T22" fmla="*/ 85 w 426"/>
              <a:gd name="T23" fmla="*/ 283 h 425"/>
              <a:gd name="T24" fmla="*/ 85 w 426"/>
              <a:gd name="T25" fmla="*/ 226 h 425"/>
              <a:gd name="T26" fmla="*/ 341 w 426"/>
              <a:gd name="T27" fmla="*/ 226 h 425"/>
              <a:gd name="T28" fmla="*/ 341 w 426"/>
              <a:gd name="T29" fmla="*/ 283 h 425"/>
              <a:gd name="T30" fmla="*/ 284 w 426"/>
              <a:gd name="T31" fmla="*/ 283 h 425"/>
              <a:gd name="T32" fmla="*/ 284 w 426"/>
              <a:gd name="T33" fmla="*/ 425 h 425"/>
              <a:gd name="T34" fmla="*/ 426 w 426"/>
              <a:gd name="T35" fmla="*/ 425 h 425"/>
              <a:gd name="T36" fmla="*/ 426 w 426"/>
              <a:gd name="T37" fmla="*/ 283 h 425"/>
              <a:gd name="T38" fmla="*/ 369 w 426"/>
              <a:gd name="T39" fmla="*/ 283 h 425"/>
              <a:gd name="T40" fmla="*/ 369 w 426"/>
              <a:gd name="T41" fmla="*/ 198 h 425"/>
              <a:gd name="T42" fmla="*/ 227 w 426"/>
              <a:gd name="T43" fmla="*/ 198 h 425"/>
              <a:gd name="T44" fmla="*/ 227 w 426"/>
              <a:gd name="T45" fmla="*/ 141 h 425"/>
              <a:gd name="T46" fmla="*/ 284 w 426"/>
              <a:gd name="T47" fmla="*/ 141 h 425"/>
              <a:gd name="T48" fmla="*/ 284 w 426"/>
              <a:gd name="T49" fmla="*/ 0 h 425"/>
              <a:gd name="T50" fmla="*/ 142 w 426"/>
              <a:gd name="T51" fmla="*/ 0 h 425"/>
              <a:gd name="T52" fmla="*/ 170 w 426"/>
              <a:gd name="T53" fmla="*/ 27 h 425"/>
              <a:gd name="T54" fmla="*/ 170 w 426"/>
              <a:gd name="T55" fmla="*/ 27 h 425"/>
              <a:gd name="T56" fmla="*/ 256 w 426"/>
              <a:gd name="T57" fmla="*/ 27 h 425"/>
              <a:gd name="T58" fmla="*/ 256 w 426"/>
              <a:gd name="T59" fmla="*/ 113 h 425"/>
              <a:gd name="T60" fmla="*/ 170 w 426"/>
              <a:gd name="T61" fmla="*/ 113 h 425"/>
              <a:gd name="T62" fmla="*/ 170 w 426"/>
              <a:gd name="T63" fmla="*/ 27 h 425"/>
              <a:gd name="T64" fmla="*/ 312 w 426"/>
              <a:gd name="T65" fmla="*/ 312 h 425"/>
              <a:gd name="T66" fmla="*/ 312 w 426"/>
              <a:gd name="T67" fmla="*/ 312 h 425"/>
              <a:gd name="T68" fmla="*/ 398 w 426"/>
              <a:gd name="T69" fmla="*/ 312 h 425"/>
              <a:gd name="T70" fmla="*/ 398 w 426"/>
              <a:gd name="T71" fmla="*/ 397 h 425"/>
              <a:gd name="T72" fmla="*/ 312 w 426"/>
              <a:gd name="T73" fmla="*/ 397 h 425"/>
              <a:gd name="T74" fmla="*/ 312 w 426"/>
              <a:gd name="T75" fmla="*/ 312 h 425"/>
              <a:gd name="T76" fmla="*/ 28 w 426"/>
              <a:gd name="T77" fmla="*/ 312 h 425"/>
              <a:gd name="T78" fmla="*/ 28 w 426"/>
              <a:gd name="T79" fmla="*/ 312 h 425"/>
              <a:gd name="T80" fmla="*/ 113 w 426"/>
              <a:gd name="T81" fmla="*/ 312 h 425"/>
              <a:gd name="T82" fmla="*/ 113 w 426"/>
              <a:gd name="T83" fmla="*/ 397 h 425"/>
              <a:gd name="T84" fmla="*/ 28 w 426"/>
              <a:gd name="T85" fmla="*/ 397 h 425"/>
              <a:gd name="T86" fmla="*/ 28 w 426"/>
              <a:gd name="T87" fmla="*/ 312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6" h="425">
                <a:moveTo>
                  <a:pt x="142" y="0"/>
                </a:moveTo>
                <a:lnTo>
                  <a:pt x="142" y="0"/>
                </a:lnTo>
                <a:lnTo>
                  <a:pt x="142" y="141"/>
                </a:lnTo>
                <a:lnTo>
                  <a:pt x="199" y="141"/>
                </a:lnTo>
                <a:lnTo>
                  <a:pt x="199" y="198"/>
                </a:lnTo>
                <a:lnTo>
                  <a:pt x="56" y="198"/>
                </a:lnTo>
                <a:lnTo>
                  <a:pt x="56" y="283"/>
                </a:lnTo>
                <a:lnTo>
                  <a:pt x="0" y="283"/>
                </a:lnTo>
                <a:lnTo>
                  <a:pt x="0" y="425"/>
                </a:lnTo>
                <a:lnTo>
                  <a:pt x="142" y="425"/>
                </a:lnTo>
                <a:lnTo>
                  <a:pt x="142" y="283"/>
                </a:lnTo>
                <a:lnTo>
                  <a:pt x="85" y="283"/>
                </a:lnTo>
                <a:lnTo>
                  <a:pt x="85" y="226"/>
                </a:lnTo>
                <a:lnTo>
                  <a:pt x="341" y="226"/>
                </a:lnTo>
                <a:lnTo>
                  <a:pt x="341" y="283"/>
                </a:lnTo>
                <a:lnTo>
                  <a:pt x="284" y="283"/>
                </a:lnTo>
                <a:lnTo>
                  <a:pt x="284" y="425"/>
                </a:lnTo>
                <a:lnTo>
                  <a:pt x="426" y="425"/>
                </a:lnTo>
                <a:lnTo>
                  <a:pt x="426" y="283"/>
                </a:lnTo>
                <a:lnTo>
                  <a:pt x="369" y="283"/>
                </a:lnTo>
                <a:lnTo>
                  <a:pt x="369" y="198"/>
                </a:lnTo>
                <a:lnTo>
                  <a:pt x="227" y="198"/>
                </a:lnTo>
                <a:lnTo>
                  <a:pt x="227" y="141"/>
                </a:lnTo>
                <a:lnTo>
                  <a:pt x="284" y="141"/>
                </a:lnTo>
                <a:lnTo>
                  <a:pt x="284" y="0"/>
                </a:lnTo>
                <a:lnTo>
                  <a:pt x="142" y="0"/>
                </a:lnTo>
                <a:close/>
                <a:moveTo>
                  <a:pt x="170" y="27"/>
                </a:moveTo>
                <a:lnTo>
                  <a:pt x="170" y="27"/>
                </a:lnTo>
                <a:lnTo>
                  <a:pt x="256" y="27"/>
                </a:lnTo>
                <a:lnTo>
                  <a:pt x="256" y="113"/>
                </a:lnTo>
                <a:lnTo>
                  <a:pt x="170" y="113"/>
                </a:lnTo>
                <a:lnTo>
                  <a:pt x="170" y="27"/>
                </a:lnTo>
                <a:close/>
                <a:moveTo>
                  <a:pt x="312" y="312"/>
                </a:moveTo>
                <a:lnTo>
                  <a:pt x="312" y="312"/>
                </a:lnTo>
                <a:lnTo>
                  <a:pt x="398" y="312"/>
                </a:lnTo>
                <a:lnTo>
                  <a:pt x="398" y="397"/>
                </a:lnTo>
                <a:lnTo>
                  <a:pt x="312" y="397"/>
                </a:lnTo>
                <a:lnTo>
                  <a:pt x="312" y="312"/>
                </a:lnTo>
                <a:close/>
                <a:moveTo>
                  <a:pt x="28" y="312"/>
                </a:moveTo>
                <a:lnTo>
                  <a:pt x="28" y="312"/>
                </a:lnTo>
                <a:lnTo>
                  <a:pt x="113" y="312"/>
                </a:lnTo>
                <a:lnTo>
                  <a:pt x="113" y="397"/>
                </a:lnTo>
                <a:lnTo>
                  <a:pt x="28" y="397"/>
                </a:lnTo>
                <a:lnTo>
                  <a:pt x="28" y="312"/>
                </a:ln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2" name="Group 136">
            <a:extLst>
              <a:ext uri="{FF2B5EF4-FFF2-40B4-BE49-F238E27FC236}">
                <a16:creationId xmlns:a16="http://schemas.microsoft.com/office/drawing/2014/main" id="{16CFF87E-01DF-44FA-882F-3029ED50CB59}"/>
              </a:ext>
            </a:extLst>
          </p:cNvPr>
          <p:cNvGrpSpPr>
            <a:grpSpLocks noChangeAspect="1"/>
          </p:cNvGrpSpPr>
          <p:nvPr/>
        </p:nvGrpSpPr>
        <p:grpSpPr bwMode="auto">
          <a:xfrm>
            <a:off x="10409896" y="2651817"/>
            <a:ext cx="692126" cy="692126"/>
            <a:chOff x="4142" y="2078"/>
            <a:chExt cx="256" cy="256"/>
          </a:xfrm>
        </p:grpSpPr>
        <p:sp>
          <p:nvSpPr>
            <p:cNvPr id="53" name="AutoShape 135">
              <a:extLst>
                <a:ext uri="{FF2B5EF4-FFF2-40B4-BE49-F238E27FC236}">
                  <a16:creationId xmlns:a16="http://schemas.microsoft.com/office/drawing/2014/main" id="{CEED503E-7BC8-44FD-B356-F0DF5313D3C9}"/>
                </a:ext>
              </a:extLst>
            </p:cNvPr>
            <p:cNvSpPr>
              <a:spLocks noChangeAspect="1" noChangeArrowheads="1" noTextEdit="1"/>
            </p:cNvSpPr>
            <p:nvPr/>
          </p:nvSpPr>
          <p:spPr bwMode="auto">
            <a:xfrm>
              <a:off x="4142" y="2078"/>
              <a:ext cx="256" cy="25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137">
              <a:extLst>
                <a:ext uri="{FF2B5EF4-FFF2-40B4-BE49-F238E27FC236}">
                  <a16:creationId xmlns:a16="http://schemas.microsoft.com/office/drawing/2014/main" id="{C9EAEADB-E135-4F6D-8269-AC08C47D08B6}"/>
                </a:ext>
              </a:extLst>
            </p:cNvPr>
            <p:cNvSpPr>
              <a:spLocks noEditPoints="1"/>
            </p:cNvSpPr>
            <p:nvPr/>
          </p:nvSpPr>
          <p:spPr bwMode="auto">
            <a:xfrm>
              <a:off x="4157" y="2170"/>
              <a:ext cx="235" cy="119"/>
            </a:xfrm>
            <a:custGeom>
              <a:avLst/>
              <a:gdLst>
                <a:gd name="T0" fmla="*/ 239 w 378"/>
                <a:gd name="T1" fmla="*/ 48 h 192"/>
                <a:gd name="T2" fmla="*/ 239 w 378"/>
                <a:gd name="T3" fmla="*/ 48 h 192"/>
                <a:gd name="T4" fmla="*/ 167 w 378"/>
                <a:gd name="T5" fmla="*/ 48 h 192"/>
                <a:gd name="T6" fmla="*/ 167 w 378"/>
                <a:gd name="T7" fmla="*/ 24 h 192"/>
                <a:gd name="T8" fmla="*/ 239 w 378"/>
                <a:gd name="T9" fmla="*/ 24 h 192"/>
                <a:gd name="T10" fmla="*/ 239 w 378"/>
                <a:gd name="T11" fmla="*/ 48 h 192"/>
                <a:gd name="T12" fmla="*/ 239 w 378"/>
                <a:gd name="T13" fmla="*/ 96 h 192"/>
                <a:gd name="T14" fmla="*/ 239 w 378"/>
                <a:gd name="T15" fmla="*/ 96 h 192"/>
                <a:gd name="T16" fmla="*/ 167 w 378"/>
                <a:gd name="T17" fmla="*/ 96 h 192"/>
                <a:gd name="T18" fmla="*/ 167 w 378"/>
                <a:gd name="T19" fmla="*/ 72 h 192"/>
                <a:gd name="T20" fmla="*/ 239 w 378"/>
                <a:gd name="T21" fmla="*/ 72 h 192"/>
                <a:gd name="T22" fmla="*/ 239 w 378"/>
                <a:gd name="T23" fmla="*/ 96 h 192"/>
                <a:gd name="T24" fmla="*/ 215 w 378"/>
                <a:gd name="T25" fmla="*/ 144 h 192"/>
                <a:gd name="T26" fmla="*/ 215 w 378"/>
                <a:gd name="T27" fmla="*/ 144 h 192"/>
                <a:gd name="T28" fmla="*/ 167 w 378"/>
                <a:gd name="T29" fmla="*/ 144 h 192"/>
                <a:gd name="T30" fmla="*/ 167 w 378"/>
                <a:gd name="T31" fmla="*/ 120 h 192"/>
                <a:gd name="T32" fmla="*/ 215 w 378"/>
                <a:gd name="T33" fmla="*/ 120 h 192"/>
                <a:gd name="T34" fmla="*/ 215 w 378"/>
                <a:gd name="T35" fmla="*/ 144 h 192"/>
                <a:gd name="T36" fmla="*/ 143 w 378"/>
                <a:gd name="T37" fmla="*/ 168 h 192"/>
                <a:gd name="T38" fmla="*/ 143 w 378"/>
                <a:gd name="T39" fmla="*/ 168 h 192"/>
                <a:gd name="T40" fmla="*/ 23 w 378"/>
                <a:gd name="T41" fmla="*/ 168 h 192"/>
                <a:gd name="T42" fmla="*/ 23 w 378"/>
                <a:gd name="T43" fmla="*/ 24 h 192"/>
                <a:gd name="T44" fmla="*/ 143 w 378"/>
                <a:gd name="T45" fmla="*/ 24 h 192"/>
                <a:gd name="T46" fmla="*/ 143 w 378"/>
                <a:gd name="T47" fmla="*/ 168 h 192"/>
                <a:gd name="T48" fmla="*/ 378 w 378"/>
                <a:gd name="T49" fmla="*/ 0 h 192"/>
                <a:gd name="T50" fmla="*/ 378 w 378"/>
                <a:gd name="T51" fmla="*/ 0 h 192"/>
                <a:gd name="T52" fmla="*/ 0 w 378"/>
                <a:gd name="T53" fmla="*/ 0 h 192"/>
                <a:gd name="T54" fmla="*/ 0 w 378"/>
                <a:gd name="T55" fmla="*/ 192 h 192"/>
                <a:gd name="T56" fmla="*/ 378 w 378"/>
                <a:gd name="T57" fmla="*/ 192 h 192"/>
                <a:gd name="T58" fmla="*/ 378 w 378"/>
                <a:gd name="T59"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78" h="192">
                  <a:moveTo>
                    <a:pt x="239" y="48"/>
                  </a:moveTo>
                  <a:lnTo>
                    <a:pt x="239" y="48"/>
                  </a:lnTo>
                  <a:lnTo>
                    <a:pt x="167" y="48"/>
                  </a:lnTo>
                  <a:lnTo>
                    <a:pt x="167" y="24"/>
                  </a:lnTo>
                  <a:lnTo>
                    <a:pt x="239" y="24"/>
                  </a:lnTo>
                  <a:lnTo>
                    <a:pt x="239" y="48"/>
                  </a:lnTo>
                  <a:close/>
                  <a:moveTo>
                    <a:pt x="239" y="96"/>
                  </a:moveTo>
                  <a:lnTo>
                    <a:pt x="239" y="96"/>
                  </a:lnTo>
                  <a:lnTo>
                    <a:pt x="167" y="96"/>
                  </a:lnTo>
                  <a:lnTo>
                    <a:pt x="167" y="72"/>
                  </a:lnTo>
                  <a:lnTo>
                    <a:pt x="239" y="72"/>
                  </a:lnTo>
                  <a:lnTo>
                    <a:pt x="239" y="96"/>
                  </a:lnTo>
                  <a:close/>
                  <a:moveTo>
                    <a:pt x="215" y="144"/>
                  </a:moveTo>
                  <a:lnTo>
                    <a:pt x="215" y="144"/>
                  </a:lnTo>
                  <a:lnTo>
                    <a:pt x="167" y="144"/>
                  </a:lnTo>
                  <a:lnTo>
                    <a:pt x="167" y="120"/>
                  </a:lnTo>
                  <a:lnTo>
                    <a:pt x="215" y="120"/>
                  </a:lnTo>
                  <a:lnTo>
                    <a:pt x="215" y="144"/>
                  </a:lnTo>
                  <a:close/>
                  <a:moveTo>
                    <a:pt x="143" y="168"/>
                  </a:moveTo>
                  <a:lnTo>
                    <a:pt x="143" y="168"/>
                  </a:lnTo>
                  <a:lnTo>
                    <a:pt x="23" y="168"/>
                  </a:lnTo>
                  <a:lnTo>
                    <a:pt x="23" y="24"/>
                  </a:lnTo>
                  <a:lnTo>
                    <a:pt x="143" y="24"/>
                  </a:lnTo>
                  <a:lnTo>
                    <a:pt x="143" y="168"/>
                  </a:lnTo>
                  <a:close/>
                  <a:moveTo>
                    <a:pt x="378" y="0"/>
                  </a:moveTo>
                  <a:lnTo>
                    <a:pt x="378" y="0"/>
                  </a:lnTo>
                  <a:lnTo>
                    <a:pt x="0" y="0"/>
                  </a:lnTo>
                  <a:lnTo>
                    <a:pt x="0" y="192"/>
                  </a:lnTo>
                  <a:lnTo>
                    <a:pt x="378" y="192"/>
                  </a:lnTo>
                  <a:lnTo>
                    <a:pt x="378" y="0"/>
                  </a:lnTo>
                  <a:close/>
                </a:path>
              </a:pathLst>
            </a:custGeom>
            <a:solidFill>
              <a:schemeClr val="accent2"/>
            </a:solidFill>
            <a:ln w="0">
              <a:solidFill>
                <a:schemeClr val="accent2"/>
              </a:solid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138">
              <a:extLst>
                <a:ext uri="{FF2B5EF4-FFF2-40B4-BE49-F238E27FC236}">
                  <a16:creationId xmlns:a16="http://schemas.microsoft.com/office/drawing/2014/main" id="{57869966-43ED-4C68-8A9C-F2C73BD45405}"/>
                </a:ext>
              </a:extLst>
            </p:cNvPr>
            <p:cNvSpPr>
              <a:spLocks/>
            </p:cNvSpPr>
            <p:nvPr/>
          </p:nvSpPr>
          <p:spPr bwMode="auto">
            <a:xfrm>
              <a:off x="4157" y="2125"/>
              <a:ext cx="235" cy="30"/>
            </a:xfrm>
            <a:custGeom>
              <a:avLst/>
              <a:gdLst>
                <a:gd name="T0" fmla="*/ 378 w 378"/>
                <a:gd name="T1" fmla="*/ 0 h 48"/>
                <a:gd name="T2" fmla="*/ 378 w 378"/>
                <a:gd name="T3" fmla="*/ 0 h 48"/>
                <a:gd name="T4" fmla="*/ 0 w 378"/>
                <a:gd name="T5" fmla="*/ 0 h 48"/>
                <a:gd name="T6" fmla="*/ 0 w 378"/>
                <a:gd name="T7" fmla="*/ 48 h 48"/>
                <a:gd name="T8" fmla="*/ 378 w 378"/>
                <a:gd name="T9" fmla="*/ 48 h 48"/>
                <a:gd name="T10" fmla="*/ 378 w 378"/>
                <a:gd name="T11" fmla="*/ 0 h 48"/>
              </a:gdLst>
              <a:ahLst/>
              <a:cxnLst>
                <a:cxn ang="0">
                  <a:pos x="T0" y="T1"/>
                </a:cxn>
                <a:cxn ang="0">
                  <a:pos x="T2" y="T3"/>
                </a:cxn>
                <a:cxn ang="0">
                  <a:pos x="T4" y="T5"/>
                </a:cxn>
                <a:cxn ang="0">
                  <a:pos x="T6" y="T7"/>
                </a:cxn>
                <a:cxn ang="0">
                  <a:pos x="T8" y="T9"/>
                </a:cxn>
                <a:cxn ang="0">
                  <a:pos x="T10" y="T11"/>
                </a:cxn>
              </a:cxnLst>
              <a:rect l="0" t="0" r="r" b="b"/>
              <a:pathLst>
                <a:path w="378" h="48">
                  <a:moveTo>
                    <a:pt x="378" y="0"/>
                  </a:moveTo>
                  <a:lnTo>
                    <a:pt x="378" y="0"/>
                  </a:lnTo>
                  <a:lnTo>
                    <a:pt x="0" y="0"/>
                  </a:lnTo>
                  <a:lnTo>
                    <a:pt x="0" y="48"/>
                  </a:lnTo>
                  <a:lnTo>
                    <a:pt x="378" y="48"/>
                  </a:lnTo>
                  <a:lnTo>
                    <a:pt x="378" y="0"/>
                  </a:lnTo>
                  <a:close/>
                </a:path>
              </a:pathLst>
            </a:custGeom>
            <a:solidFill>
              <a:schemeClr val="accent2"/>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139">
              <a:extLst>
                <a:ext uri="{FF2B5EF4-FFF2-40B4-BE49-F238E27FC236}">
                  <a16:creationId xmlns:a16="http://schemas.microsoft.com/office/drawing/2014/main" id="{53DC3755-23E0-41A0-A08F-619FBABC2A23}"/>
                </a:ext>
              </a:extLst>
            </p:cNvPr>
            <p:cNvSpPr>
              <a:spLocks/>
            </p:cNvSpPr>
            <p:nvPr/>
          </p:nvSpPr>
          <p:spPr bwMode="auto">
            <a:xfrm>
              <a:off x="4261" y="2244"/>
              <a:ext cx="33" cy="15"/>
            </a:xfrm>
            <a:custGeom>
              <a:avLst/>
              <a:gdLst>
                <a:gd name="T0" fmla="*/ 0 w 48"/>
                <a:gd name="T1" fmla="*/ 24 h 24"/>
                <a:gd name="T2" fmla="*/ 0 w 48"/>
                <a:gd name="T3" fmla="*/ 24 h 24"/>
                <a:gd name="T4" fmla="*/ 48 w 48"/>
                <a:gd name="T5" fmla="*/ 24 h 24"/>
                <a:gd name="T6" fmla="*/ 48 w 48"/>
                <a:gd name="T7" fmla="*/ 0 h 24"/>
                <a:gd name="T8" fmla="*/ 0 w 48"/>
                <a:gd name="T9" fmla="*/ 0 h 24"/>
                <a:gd name="T10" fmla="*/ 0 w 48"/>
                <a:gd name="T11" fmla="*/ 24 h 24"/>
              </a:gdLst>
              <a:ahLst/>
              <a:cxnLst>
                <a:cxn ang="0">
                  <a:pos x="T0" y="T1"/>
                </a:cxn>
                <a:cxn ang="0">
                  <a:pos x="T2" y="T3"/>
                </a:cxn>
                <a:cxn ang="0">
                  <a:pos x="T4" y="T5"/>
                </a:cxn>
                <a:cxn ang="0">
                  <a:pos x="T6" y="T7"/>
                </a:cxn>
                <a:cxn ang="0">
                  <a:pos x="T8" y="T9"/>
                </a:cxn>
                <a:cxn ang="0">
                  <a:pos x="T10" y="T11"/>
                </a:cxn>
              </a:cxnLst>
              <a:rect l="0" t="0" r="r" b="b"/>
              <a:pathLst>
                <a:path w="48" h="24">
                  <a:moveTo>
                    <a:pt x="0" y="24"/>
                  </a:moveTo>
                  <a:lnTo>
                    <a:pt x="0" y="24"/>
                  </a:lnTo>
                  <a:lnTo>
                    <a:pt x="48" y="24"/>
                  </a:lnTo>
                  <a:lnTo>
                    <a:pt x="48" y="0"/>
                  </a:lnTo>
                  <a:lnTo>
                    <a:pt x="0" y="0"/>
                  </a:lnTo>
                  <a:lnTo>
                    <a:pt x="0" y="24"/>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140">
              <a:extLst>
                <a:ext uri="{FF2B5EF4-FFF2-40B4-BE49-F238E27FC236}">
                  <a16:creationId xmlns:a16="http://schemas.microsoft.com/office/drawing/2014/main" id="{3FC4720F-DA35-478E-AEE8-89FD271D63B5}"/>
                </a:ext>
              </a:extLst>
            </p:cNvPr>
            <p:cNvSpPr>
              <a:spLocks/>
            </p:cNvSpPr>
            <p:nvPr/>
          </p:nvSpPr>
          <p:spPr bwMode="auto">
            <a:xfrm>
              <a:off x="4261" y="2215"/>
              <a:ext cx="44" cy="17"/>
            </a:xfrm>
            <a:custGeom>
              <a:avLst/>
              <a:gdLst>
                <a:gd name="T0" fmla="*/ 0 w 72"/>
                <a:gd name="T1" fmla="*/ 24 h 24"/>
                <a:gd name="T2" fmla="*/ 0 w 72"/>
                <a:gd name="T3" fmla="*/ 24 h 24"/>
                <a:gd name="T4" fmla="*/ 72 w 72"/>
                <a:gd name="T5" fmla="*/ 24 h 24"/>
                <a:gd name="T6" fmla="*/ 72 w 72"/>
                <a:gd name="T7" fmla="*/ 0 h 24"/>
                <a:gd name="T8" fmla="*/ 0 w 72"/>
                <a:gd name="T9" fmla="*/ 0 h 24"/>
                <a:gd name="T10" fmla="*/ 0 w 72"/>
                <a:gd name="T11" fmla="*/ 24 h 24"/>
              </a:gdLst>
              <a:ahLst/>
              <a:cxnLst>
                <a:cxn ang="0">
                  <a:pos x="T0" y="T1"/>
                </a:cxn>
                <a:cxn ang="0">
                  <a:pos x="T2" y="T3"/>
                </a:cxn>
                <a:cxn ang="0">
                  <a:pos x="T4" y="T5"/>
                </a:cxn>
                <a:cxn ang="0">
                  <a:pos x="T6" y="T7"/>
                </a:cxn>
                <a:cxn ang="0">
                  <a:pos x="T8" y="T9"/>
                </a:cxn>
                <a:cxn ang="0">
                  <a:pos x="T10" y="T11"/>
                </a:cxn>
              </a:cxnLst>
              <a:rect l="0" t="0" r="r" b="b"/>
              <a:pathLst>
                <a:path w="72" h="24">
                  <a:moveTo>
                    <a:pt x="0" y="24"/>
                  </a:moveTo>
                  <a:lnTo>
                    <a:pt x="0" y="24"/>
                  </a:lnTo>
                  <a:lnTo>
                    <a:pt x="72" y="24"/>
                  </a:lnTo>
                  <a:lnTo>
                    <a:pt x="72" y="0"/>
                  </a:lnTo>
                  <a:lnTo>
                    <a:pt x="0" y="0"/>
                  </a:lnTo>
                  <a:lnTo>
                    <a:pt x="0" y="24"/>
                  </a:ln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141">
              <a:extLst>
                <a:ext uri="{FF2B5EF4-FFF2-40B4-BE49-F238E27FC236}">
                  <a16:creationId xmlns:a16="http://schemas.microsoft.com/office/drawing/2014/main" id="{D29A3847-CAA6-4A5F-B91D-9B674A14DFA2}"/>
                </a:ext>
              </a:extLst>
            </p:cNvPr>
            <p:cNvSpPr>
              <a:spLocks/>
            </p:cNvSpPr>
            <p:nvPr/>
          </p:nvSpPr>
          <p:spPr bwMode="auto">
            <a:xfrm>
              <a:off x="4261" y="2185"/>
              <a:ext cx="44" cy="15"/>
            </a:xfrm>
            <a:custGeom>
              <a:avLst/>
              <a:gdLst>
                <a:gd name="T0" fmla="*/ 0 w 72"/>
                <a:gd name="T1" fmla="*/ 24 h 24"/>
                <a:gd name="T2" fmla="*/ 0 w 72"/>
                <a:gd name="T3" fmla="*/ 24 h 24"/>
                <a:gd name="T4" fmla="*/ 72 w 72"/>
                <a:gd name="T5" fmla="*/ 24 h 24"/>
                <a:gd name="T6" fmla="*/ 72 w 72"/>
                <a:gd name="T7" fmla="*/ 0 h 24"/>
                <a:gd name="T8" fmla="*/ 0 w 72"/>
                <a:gd name="T9" fmla="*/ 0 h 24"/>
                <a:gd name="T10" fmla="*/ 0 w 72"/>
                <a:gd name="T11" fmla="*/ 24 h 24"/>
              </a:gdLst>
              <a:ahLst/>
              <a:cxnLst>
                <a:cxn ang="0">
                  <a:pos x="T0" y="T1"/>
                </a:cxn>
                <a:cxn ang="0">
                  <a:pos x="T2" y="T3"/>
                </a:cxn>
                <a:cxn ang="0">
                  <a:pos x="T4" y="T5"/>
                </a:cxn>
                <a:cxn ang="0">
                  <a:pos x="T6" y="T7"/>
                </a:cxn>
                <a:cxn ang="0">
                  <a:pos x="T8" y="T9"/>
                </a:cxn>
                <a:cxn ang="0">
                  <a:pos x="T10" y="T11"/>
                </a:cxn>
              </a:cxnLst>
              <a:rect l="0" t="0" r="r" b="b"/>
              <a:pathLst>
                <a:path w="72" h="24">
                  <a:moveTo>
                    <a:pt x="0" y="24"/>
                  </a:moveTo>
                  <a:lnTo>
                    <a:pt x="0" y="24"/>
                  </a:lnTo>
                  <a:lnTo>
                    <a:pt x="72" y="24"/>
                  </a:lnTo>
                  <a:lnTo>
                    <a:pt x="72" y="0"/>
                  </a:lnTo>
                  <a:lnTo>
                    <a:pt x="0" y="0"/>
                  </a:lnTo>
                  <a:lnTo>
                    <a:pt x="0" y="24"/>
                  </a:lnTo>
                  <a:close/>
                </a:path>
              </a:pathLst>
            </a:custGeom>
            <a:solidFill>
              <a:srgbClr val="2F2F2F"/>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Freeform 288">
            <a:extLst>
              <a:ext uri="{FF2B5EF4-FFF2-40B4-BE49-F238E27FC236}">
                <a16:creationId xmlns:a16="http://schemas.microsoft.com/office/drawing/2014/main" id="{BC8B32E1-844E-4D01-9CC4-348C1C0C44D2}"/>
              </a:ext>
            </a:extLst>
          </p:cNvPr>
          <p:cNvSpPr>
            <a:spLocks/>
          </p:cNvSpPr>
          <p:nvPr/>
        </p:nvSpPr>
        <p:spPr bwMode="auto">
          <a:xfrm>
            <a:off x="1162648" y="2553263"/>
            <a:ext cx="107571" cy="107571"/>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288">
            <a:extLst>
              <a:ext uri="{FF2B5EF4-FFF2-40B4-BE49-F238E27FC236}">
                <a16:creationId xmlns:a16="http://schemas.microsoft.com/office/drawing/2014/main" id="{4786972D-D4AD-4AC6-9D69-D6C7EF599E30}"/>
              </a:ext>
            </a:extLst>
          </p:cNvPr>
          <p:cNvSpPr>
            <a:spLocks/>
          </p:cNvSpPr>
          <p:nvPr/>
        </p:nvSpPr>
        <p:spPr bwMode="auto">
          <a:xfrm>
            <a:off x="1509340" y="2553856"/>
            <a:ext cx="107571" cy="107571"/>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288">
            <a:extLst>
              <a:ext uri="{FF2B5EF4-FFF2-40B4-BE49-F238E27FC236}">
                <a16:creationId xmlns:a16="http://schemas.microsoft.com/office/drawing/2014/main" id="{8776C238-A3B3-44DE-B80F-FE6EC2FADE10}"/>
              </a:ext>
            </a:extLst>
          </p:cNvPr>
          <p:cNvSpPr>
            <a:spLocks/>
          </p:cNvSpPr>
          <p:nvPr/>
        </p:nvSpPr>
        <p:spPr bwMode="auto">
          <a:xfrm>
            <a:off x="1332168" y="2208596"/>
            <a:ext cx="116535" cy="107571"/>
          </a:xfrm>
          <a:custGeom>
            <a:avLst/>
            <a:gdLst>
              <a:gd name="T0" fmla="*/ 0 w 86"/>
              <a:gd name="T1" fmla="*/ 85 h 85"/>
              <a:gd name="T2" fmla="*/ 0 w 86"/>
              <a:gd name="T3" fmla="*/ 85 h 85"/>
              <a:gd name="T4" fmla="*/ 86 w 86"/>
              <a:gd name="T5" fmla="*/ 85 h 85"/>
              <a:gd name="T6" fmla="*/ 86 w 86"/>
              <a:gd name="T7" fmla="*/ 0 h 85"/>
              <a:gd name="T8" fmla="*/ 0 w 86"/>
              <a:gd name="T9" fmla="*/ 0 h 85"/>
              <a:gd name="T10" fmla="*/ 0 w 86"/>
              <a:gd name="T11" fmla="*/ 85 h 85"/>
            </a:gdLst>
            <a:ahLst/>
            <a:cxnLst>
              <a:cxn ang="0">
                <a:pos x="T0" y="T1"/>
              </a:cxn>
              <a:cxn ang="0">
                <a:pos x="T2" y="T3"/>
              </a:cxn>
              <a:cxn ang="0">
                <a:pos x="T4" y="T5"/>
              </a:cxn>
              <a:cxn ang="0">
                <a:pos x="T6" y="T7"/>
              </a:cxn>
              <a:cxn ang="0">
                <a:pos x="T8" y="T9"/>
              </a:cxn>
              <a:cxn ang="0">
                <a:pos x="T10" y="T11"/>
              </a:cxn>
            </a:cxnLst>
            <a:rect l="0" t="0" r="r" b="b"/>
            <a:pathLst>
              <a:path w="86" h="85">
                <a:moveTo>
                  <a:pt x="0" y="85"/>
                </a:moveTo>
                <a:lnTo>
                  <a:pt x="0" y="85"/>
                </a:lnTo>
                <a:lnTo>
                  <a:pt x="86" y="85"/>
                </a:lnTo>
                <a:lnTo>
                  <a:pt x="86" y="0"/>
                </a:lnTo>
                <a:lnTo>
                  <a:pt x="0" y="0"/>
                </a:lnTo>
                <a:lnTo>
                  <a:pt x="0" y="85"/>
                </a:lnTo>
                <a:close/>
              </a:path>
            </a:pathLst>
          </a:custGeom>
          <a:solidFill>
            <a:srgbClr val="002050"/>
          </a:solidFill>
          <a:ln w="0">
            <a:noFill/>
            <a:prstDash val="solid"/>
            <a:round/>
            <a:headEnd/>
            <a:tailEnd/>
          </a:ln>
        </p:spPr>
        <p:txBody>
          <a:bodyPr vert="horz" wrap="square" lIns="89642" tIns="44821" rIns="89642" bIns="44821"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66AD69D-CA78-4678-9F17-B79113886491}"/>
              </a:ext>
            </a:extLst>
          </p:cNvPr>
          <p:cNvSpPr txBox="1"/>
          <p:nvPr/>
        </p:nvSpPr>
        <p:spPr>
          <a:xfrm>
            <a:off x="2727876" y="2333187"/>
            <a:ext cx="2385204" cy="276999"/>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Analyze</a:t>
            </a:r>
          </a:p>
        </p:txBody>
      </p:sp>
      <p:sp>
        <p:nvSpPr>
          <p:cNvPr id="47" name="TextBox 46">
            <a:extLst>
              <a:ext uri="{FF2B5EF4-FFF2-40B4-BE49-F238E27FC236}">
                <a16:creationId xmlns:a16="http://schemas.microsoft.com/office/drawing/2014/main" id="{55ABE3F0-6D9D-4DC2-8752-E91EBB8FCF28}"/>
              </a:ext>
            </a:extLst>
          </p:cNvPr>
          <p:cNvSpPr txBox="1"/>
          <p:nvPr/>
        </p:nvSpPr>
        <p:spPr>
          <a:xfrm>
            <a:off x="4905951" y="2333331"/>
            <a:ext cx="2385204" cy="276999"/>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Act </a:t>
            </a:r>
          </a:p>
        </p:txBody>
      </p:sp>
      <p:sp>
        <p:nvSpPr>
          <p:cNvPr id="48" name="TextBox 47">
            <a:extLst>
              <a:ext uri="{FF2B5EF4-FFF2-40B4-BE49-F238E27FC236}">
                <a16:creationId xmlns:a16="http://schemas.microsoft.com/office/drawing/2014/main" id="{A6DC0877-86D3-4DCD-B735-F20B905755F1}"/>
              </a:ext>
            </a:extLst>
          </p:cNvPr>
          <p:cNvSpPr txBox="1"/>
          <p:nvPr/>
        </p:nvSpPr>
        <p:spPr>
          <a:xfrm>
            <a:off x="7100269" y="2328542"/>
            <a:ext cx="2385204" cy="276999"/>
          </a:xfrm>
          <a:prstGeom prst="rect">
            <a:avLst/>
          </a:prstGeom>
          <a:noFill/>
        </p:spPr>
        <p:txBody>
          <a:bodyPr wrap="square" lIns="0" tIns="0" rIns="0" bIns="0" rtlCol="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gradFill>
                  <a:gsLst>
                    <a:gs pos="2917">
                      <a:srgbClr val="1A1A1A"/>
                    </a:gs>
                    <a:gs pos="30000">
                      <a:srgbClr val="1A1A1A"/>
                    </a:gs>
                  </a:gsLst>
                  <a:lin ang="5400000" scaled="0"/>
                </a:gradFill>
                <a:effectLst/>
                <a:uLnTx/>
                <a:uFillTx/>
                <a:latin typeface="Segoe UI"/>
                <a:ea typeface="+mn-ea"/>
                <a:cs typeface="+mn-cs"/>
              </a:rPr>
              <a:t>Automate </a:t>
            </a:r>
          </a:p>
        </p:txBody>
      </p:sp>
    </p:spTree>
    <p:extLst>
      <p:ext uri="{BB962C8B-B14F-4D97-AF65-F5344CB8AC3E}">
        <p14:creationId xmlns:p14="http://schemas.microsoft.com/office/powerpoint/2010/main" val="2385284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5-50203_Microsoft_Ignite_Template">
  <a:themeElements>
    <a:clrScheme name="Microsoft Ignite">
      <a:dk1>
        <a:srgbClr val="1A1A1A"/>
      </a:dk1>
      <a:lt1>
        <a:srgbClr val="FFFFFF"/>
      </a:lt1>
      <a:dk2>
        <a:srgbClr val="0D0D0D"/>
      </a:dk2>
      <a:lt2>
        <a:srgbClr val="E6E6E6"/>
      </a:lt2>
      <a:accent1>
        <a:srgbClr val="0078D4"/>
      </a:accent1>
      <a:accent2>
        <a:srgbClr val="002050"/>
      </a:accent2>
      <a:accent3>
        <a:srgbClr val="D83B01"/>
      </a:accent3>
      <a:accent4>
        <a:srgbClr val="F37521"/>
      </a:accent4>
      <a:accent5>
        <a:srgbClr val="737373"/>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1600" dirty="0">
            <a:gradFill>
              <a:gsLst>
                <a:gs pos="40075">
                  <a:srgbClr val="FFFFFF"/>
                </a:gs>
                <a:gs pos="3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8_16x9_Breakout_Template.potx" id="{C7000453-3526-4386-9DA2-46B29A4A4A92}" vid="{534B2013-2CEB-4777-BD7E-60DC2D4FD2E8}"/>
    </a:ext>
  </a:extLst>
</a:theme>
</file>

<file path=ppt/theme/theme10.xml><?xml version="1.0" encoding="utf-8"?>
<a:theme xmlns:a="http://schemas.openxmlformats.org/drawingml/2006/main" name="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11.xml><?xml version="1.0" encoding="utf-8"?>
<a:theme xmlns:a="http://schemas.openxmlformats.org/drawingml/2006/main" name="7_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12.xml><?xml version="1.0" encoding="utf-8"?>
<a:theme xmlns:a="http://schemas.openxmlformats.org/drawingml/2006/main" name="8_Office Theme">
  <a:themeElements>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fontScheme name="Segoe">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eme1">
  <a:themeElements>
    <a:clrScheme name="MSVID White Brand template_10-14">
      <a:dk1>
        <a:srgbClr val="505050"/>
      </a:dk1>
      <a:lt1>
        <a:srgbClr val="FFFFFF"/>
      </a:lt1>
      <a:dk2>
        <a:srgbClr val="0078D7"/>
      </a:dk2>
      <a:lt2>
        <a:srgbClr val="00BCF2"/>
      </a:lt2>
      <a:accent1>
        <a:srgbClr val="0078D7"/>
      </a:accent1>
      <a:accent2>
        <a:srgbClr val="B4009E"/>
      </a:accent2>
      <a:accent3>
        <a:srgbClr val="107C10"/>
      </a:accent3>
      <a:accent4>
        <a:srgbClr val="5C2D91"/>
      </a:accent4>
      <a:accent5>
        <a:srgbClr val="008272"/>
      </a:accent5>
      <a:accent6>
        <a:srgbClr val="D83B01"/>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heme1" id="{1B635B31-9B7D-4ECE-ABA0-CF31D37EC512}" vid="{61351C75-2238-4AF7-907E-81E31929073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Presentation Body and Information Slides">
  <a:themeElements>
    <a:clrScheme name="T-Mobile 2014">
      <a:dk1>
        <a:srgbClr val="000000"/>
      </a:dk1>
      <a:lt1>
        <a:srgbClr val="FFFFFF"/>
      </a:lt1>
      <a:dk2>
        <a:srgbClr val="000000"/>
      </a:dk2>
      <a:lt2>
        <a:srgbClr val="E8E8E8"/>
      </a:lt2>
      <a:accent1>
        <a:srgbClr val="E20074"/>
      </a:accent1>
      <a:accent2>
        <a:srgbClr val="6A6A6A"/>
      </a:accent2>
      <a:accent3>
        <a:srgbClr val="9B9B9B"/>
      </a:accent3>
      <a:accent4>
        <a:srgbClr val="E8E8E8"/>
      </a:accent4>
      <a:accent5>
        <a:srgbClr val="000000"/>
      </a:accent5>
      <a:accent6>
        <a:srgbClr val="9B9B9B"/>
      </a:accent6>
      <a:hlink>
        <a:srgbClr val="000000"/>
      </a:hlink>
      <a:folHlink>
        <a:srgbClr val="000000"/>
      </a:folHlink>
    </a:clrScheme>
    <a:fontScheme name="T-Mobile Tele">
      <a:majorFont>
        <a:latin typeface="Tele-GroteskFet"/>
        <a:ea typeface=""/>
        <a:cs typeface=""/>
      </a:majorFont>
      <a:minorFont>
        <a:latin typeface="Tele-GroteskNo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9050">
          <a:solidFill>
            <a:schemeClr val="accent3"/>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a:latin typeface="Tele-GroteskNor" pitchFamily="2" charset="0"/>
            <a:cs typeface="Arial" pitchFamily="34" charset="0"/>
          </a:defRPr>
        </a:defPPr>
      </a:lstStyle>
    </a:txDef>
  </a:objectDefaults>
  <a:extraClrSchemeLst/>
</a:theme>
</file>

<file path=ppt/theme/theme5.xml><?xml version="1.0" encoding="utf-8"?>
<a:theme xmlns:a="http://schemas.openxmlformats.org/drawingml/2006/main" name="5-50183_Microsoft_Inspire_Template">
  <a:themeElements>
    <a:clrScheme name="Microsoft Ready + Microsoft Inspire">
      <a:dk1>
        <a:srgbClr val="1A1A1A"/>
      </a:dk1>
      <a:lt1>
        <a:srgbClr val="FFFFFF"/>
      </a:lt1>
      <a:dk2>
        <a:srgbClr val="0D0D0D"/>
      </a:dk2>
      <a:lt2>
        <a:srgbClr val="E6E6E6"/>
      </a:lt2>
      <a:accent1>
        <a:srgbClr val="0078D4"/>
      </a:accent1>
      <a:accent2>
        <a:srgbClr val="002050"/>
      </a:accent2>
      <a:accent3>
        <a:srgbClr val="737373"/>
      </a:accent3>
      <a:accent4>
        <a:srgbClr val="5C2D91"/>
      </a:accent4>
      <a:accent5>
        <a:srgbClr val="BAD80A"/>
      </a:accent5>
      <a:accent6>
        <a:srgbClr val="D2D2D2"/>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nspire_Breakout_Template  -  Read-Only" id="{2A583EE8-2599-4015-958E-F05C10061990}" vid="{1F13D0CA-3F1B-4867-AE15-CD5EE9068B82}"/>
    </a:ext>
  </a:extLst>
</a:theme>
</file>

<file path=ppt/theme/theme6.xml><?xml version="1.0" encoding="utf-8"?>
<a:theme xmlns:a="http://schemas.openxmlformats.org/drawingml/2006/main" name="Office 365 PPT Template - 2017">
  <a:themeElements>
    <a:clrScheme name="Office17_2">
      <a:dk1>
        <a:srgbClr val="2F2F2F"/>
      </a:dk1>
      <a:lt1>
        <a:srgbClr val="E6E6E6"/>
      </a:lt1>
      <a:dk2>
        <a:srgbClr val="2F2F2F"/>
      </a:dk2>
      <a:lt2>
        <a:srgbClr val="FFFFFF"/>
      </a:lt2>
      <a:accent1>
        <a:srgbClr val="D83B01"/>
      </a:accent1>
      <a:accent2>
        <a:srgbClr val="2F2F2F"/>
      </a:accent2>
      <a:accent3>
        <a:srgbClr val="D2D2D2"/>
      </a:accent3>
      <a:accent4>
        <a:srgbClr val="E6E6E6"/>
      </a:accent4>
      <a:accent5>
        <a:srgbClr val="2F2F2F"/>
      </a:accent5>
      <a:accent6>
        <a:srgbClr val="D2D2D2"/>
      </a:accent6>
      <a:hlink>
        <a:srgbClr val="D83B01"/>
      </a:hlink>
      <a:folHlink>
        <a:srgbClr val="D83B01"/>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4" id="{860E49DB-0E46-4E26-802D-8B7134C2F338}" vid="{2A6A2BA9-42FB-431E-81C9-3FE614E59DFD}"/>
    </a:ext>
  </a:extLst>
</a:theme>
</file>

<file path=ppt/theme/theme7.xml><?xml version="1.0" encoding="utf-8"?>
<a:theme xmlns:a="http://schemas.openxmlformats.org/drawingml/2006/main" name="8-50103 Yammer Office Template 16x9">
  <a:themeElements>
    <a:clrScheme name="Yammer template colors">
      <a:dk1>
        <a:srgbClr val="2F2F2F"/>
      </a:dk1>
      <a:lt1>
        <a:srgbClr val="FFFFFF"/>
      </a:lt1>
      <a:dk2>
        <a:srgbClr val="2F2F2F"/>
      </a:dk2>
      <a:lt2>
        <a:srgbClr val="E6E6E6"/>
      </a:lt2>
      <a:accent1>
        <a:srgbClr val="0078D7"/>
      </a:accent1>
      <a:accent2>
        <a:srgbClr val="2F2F2F"/>
      </a:accent2>
      <a:accent3>
        <a:srgbClr val="D83B01"/>
      </a:accent3>
      <a:accent4>
        <a:srgbClr val="00BCF2"/>
      </a:accent4>
      <a:accent5>
        <a:srgbClr val="737373"/>
      </a:accent5>
      <a:accent6>
        <a:srgbClr val="D2D2D2"/>
      </a:accent6>
      <a:hlink>
        <a:srgbClr val="0078D7"/>
      </a:hlink>
      <a:folHlink>
        <a:srgbClr val="0078D7"/>
      </a:folHlink>
    </a:clrScheme>
    <a:fontScheme name="Custom 1">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Bef>
            <a:spcPts val="600"/>
          </a:spcBef>
          <a:spcAft>
            <a:spcPts val="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Yammer_Office_v02.potx" id="{8E269053-79BE-4C59-974C-1B064E655996}" vid="{8C549FAA-A746-4E64-9F7C-B6A8CA95D425}"/>
    </a:ext>
  </a:extLst>
</a:theme>
</file>

<file path=ppt/theme/theme8.xml><?xml version="1.0" encoding="utf-8"?>
<a:theme xmlns:a="http://schemas.openxmlformats.org/drawingml/2006/main" name="2_Microsoft 365 PPT Template - 2018">
  <a:themeElements>
    <a:clrScheme name="Custom 4">
      <a:dk1>
        <a:srgbClr val="282828"/>
      </a:dk1>
      <a:lt1>
        <a:srgbClr val="FFFFFF"/>
      </a:lt1>
      <a:dk2>
        <a:srgbClr val="282828"/>
      </a:dk2>
      <a:lt2>
        <a:srgbClr val="FFFFFF"/>
      </a:lt2>
      <a:accent1>
        <a:srgbClr val="0078D4"/>
      </a:accent1>
      <a:accent2>
        <a:srgbClr val="002050"/>
      </a:accent2>
      <a:accent3>
        <a:srgbClr val="939393"/>
      </a:accent3>
      <a:accent4>
        <a:srgbClr val="00BCF2"/>
      </a:accent4>
      <a:accent5>
        <a:srgbClr val="6C6E6C"/>
      </a:accent5>
      <a:accent6>
        <a:srgbClr val="2E2F2E"/>
      </a:accent6>
      <a:hlink>
        <a:srgbClr val="0078D4"/>
      </a:hlink>
      <a:folHlink>
        <a:srgbClr val="0078D4"/>
      </a:folHlink>
    </a:clrScheme>
    <a:fontScheme name="Custom 25">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 365 PPT Template 2018_2" id="{01A7FB2A-7862-441E-89D5-C3EE05893CAC}" vid="{DEC62A46-47F5-4825-899D-4E8B117FF749}"/>
    </a:ext>
  </a:extLst>
</a:theme>
</file>

<file path=ppt/theme/theme9.xml><?xml version="1.0" encoding="utf-8"?>
<a:theme xmlns:a="http://schemas.openxmlformats.org/drawingml/2006/main" name="3_7-30269_Server &amp; Tools Business_16x9">
  <a:themeElements>
    <a:clrScheme name="IT Speaker Suite">
      <a:dk1>
        <a:srgbClr val="727372"/>
      </a:dk1>
      <a:lt1>
        <a:srgbClr val="E5E6E5"/>
      </a:lt1>
      <a:dk2>
        <a:srgbClr val="4F504F"/>
      </a:dk2>
      <a:lt2>
        <a:srgbClr val="F8F9F8"/>
      </a:lt2>
      <a:accent1>
        <a:srgbClr val="0077D8"/>
      </a:accent1>
      <a:accent2>
        <a:srgbClr val="00178F"/>
      </a:accent2>
      <a:accent3>
        <a:srgbClr val="001F50"/>
      </a:accent3>
      <a:accent4>
        <a:srgbClr val="00BCF2"/>
      </a:accent4>
      <a:accent5>
        <a:srgbClr val="4F504F"/>
      </a:accent5>
      <a:accent6>
        <a:srgbClr val="D1D2D1"/>
      </a:accent6>
      <a:hlink>
        <a:srgbClr val="00178F"/>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ln>
          <a:noFill/>
          <a:headEnd type="none" w="med" len="med"/>
          <a:tailEnd type="none" w="med" len="med"/>
        </a:ln>
      </a:spPr>
      <a:bodyPr vert="horz" wrap="square" lIns="0" tIns="46637" rIns="0" bIns="46637" numCol="1" rtlCol="0" anchor="ctr" anchorCtr="0" compatLnSpc="1">
        <a:prstTxWarp prst="textNoShape">
          <a:avLst/>
        </a:prstTxWarp>
      </a:bodyPr>
      <a:lstStyle>
        <a:defPPr algn="ctr" defTabSz="932472" fontAlgn="base">
          <a:spcBef>
            <a:spcPct val="0"/>
          </a:spcBef>
          <a:spcAft>
            <a:spcPct val="0"/>
          </a:spcAft>
          <a:defRPr sz="2000" dirty="0">
            <a:gradFill>
              <a:gsLst>
                <a:gs pos="0">
                  <a:srgbClr val="FFFFFF"/>
                </a:gs>
                <a:gs pos="100000">
                  <a:srgbClr val="FFFFFF"/>
                </a:gs>
              </a:gsLst>
              <a:lin ang="5400000" scaled="0"/>
            </a:gra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182880" tIns="146304" rIns="182880" bIns="146304" rtlCol="0">
        <a:spAutoFit/>
      </a:bodyPr>
      <a:lstStyle>
        <a:defPPr>
          <a:lnSpc>
            <a:spcPct val="90000"/>
          </a:lnSpc>
          <a:defRPr sz="2400" dirty="0"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eople-Centric IT Customer Conversation Deck - Full Deck 2 Oct_v03.pptx" id="{CDD58DAD-3C0C-4EE5-BCF6-8EEC9E02A637}" vid="{142E583D-6DCD-4F9B-876C-242AC5EFF6D0}"/>
    </a:ext>
  </a:extLst>
</a:theme>
</file>

<file path=ppt/theme/themeOverride1.xml><?xml version="1.0" encoding="utf-8"?>
<a:themeOverride xmlns:a="http://schemas.openxmlformats.org/drawingml/2006/main">
  <a:clrScheme name="Custom 1">
    <a:dk1>
      <a:srgbClr val="262626"/>
    </a:dk1>
    <a:lt1>
      <a:srgbClr val="F5F5F5"/>
    </a:lt1>
    <a:dk2>
      <a:srgbClr val="595959"/>
    </a:dk2>
    <a:lt2>
      <a:srgbClr val="BFBFBF"/>
    </a:lt2>
    <a:accent1>
      <a:srgbClr val="A5A9FF"/>
    </a:accent1>
    <a:accent2>
      <a:srgbClr val="5C5C5C"/>
    </a:accent2>
    <a:accent3>
      <a:srgbClr val="FF5050"/>
    </a:accent3>
    <a:accent4>
      <a:srgbClr val="FF9933"/>
    </a:accent4>
    <a:accent5>
      <a:srgbClr val="FFD966"/>
    </a:accent5>
    <a:accent6>
      <a:srgbClr val="A9D18E"/>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ServiceKeyPoints xmlns="6b97597a-5ce1-43a4-a0aa-7a48338372f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B7231485783A44B729A5193858571F" ma:contentTypeVersion="15" ma:contentTypeDescription="Create a new document." ma:contentTypeScope="" ma:versionID="02eaa53d81a64d51d78ae66e3f6044d2">
  <xsd:schema xmlns:xsd="http://www.w3.org/2001/XMLSchema" xmlns:xs="http://www.w3.org/2001/XMLSchema" xmlns:p="http://schemas.microsoft.com/office/2006/metadata/properties" xmlns:ns1="http://schemas.microsoft.com/sharepoint/v3" xmlns:ns2="49c3fbd3-11d7-4c6c-a811-a63d8f00b9e8" xmlns:ns3="6b97597a-5ce1-43a4-a0aa-7a48338372f6" targetNamespace="http://schemas.microsoft.com/office/2006/metadata/properties" ma:root="true" ma:fieldsID="368b8ac9d492a11bf20a24b254951419" ns1:_="" ns2:_="" ns3:_="">
    <xsd:import namespace="http://schemas.microsoft.com/sharepoint/v3"/>
    <xsd:import namespace="49c3fbd3-11d7-4c6c-a811-a63d8f00b9e8"/>
    <xsd:import namespace="6b97597a-5ce1-43a4-a0aa-7a48338372f6"/>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description="" ma:hidden="true" ma:internalName="_ip_UnifiedCompliancePolicyProperties">
      <xsd:simpleType>
        <xsd:restriction base="dms:Note"/>
      </xsd:simpleType>
    </xsd:element>
    <xsd:element name="_ip_UnifiedCompliancePolicyUIAction" ma:index="13"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9c3fbd3-11d7-4c6c-a811-a63d8f00b9e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b97597a-5ce1-43a4-a0aa-7a48338372f6"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AutoTags" ma:index="16" nillable="true" ma:displayName="MediaServiceAutoTags" ma:description="" ma:internalName="MediaServiceAutoTags" ma:readOnly="true">
      <xsd:simpleType>
        <xsd:restriction base="dms:Text"/>
      </xsd:simpleType>
    </xsd:element>
    <xsd:element name="MediaServiceDateTaken" ma:index="17" nillable="true" ma:displayName="MediaServiceDateTaken" ma:description="" ma:hidden="true" ma:internalName="MediaServiceDateTaken" ma:readOnly="true">
      <xsd:simpleType>
        <xsd:restriction base="dms:Text"/>
      </xsd:simpleType>
    </xsd:element>
    <xsd:element name="MediaServiceOCR" ma:index="18" nillable="true" ma:displayName="MediaServiceOCR" ma:description="" ma:internalName="MediaServiceOCR" ma:readOnly="true">
      <xsd:simpleType>
        <xsd:restriction base="dms:Note">
          <xsd:maxLength value="255"/>
        </xsd:restrictio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5ECC33-E341-4CBA-9A92-ABCDADCAE649}">
  <ds:schemaRefs>
    <ds:schemaRef ds:uri="http://schemas.microsoft.com/office/infopath/2007/PartnerControls"/>
    <ds:schemaRef ds:uri="http://schemas.microsoft.com/office/2006/documentManagement/types"/>
    <ds:schemaRef ds:uri="http://purl.org/dc/dcmitype/"/>
    <ds:schemaRef ds:uri="http://schemas.microsoft.com/office/2006/metadata/properties"/>
    <ds:schemaRef ds:uri="http://purl.org/dc/elements/1.1/"/>
    <ds:schemaRef ds:uri="http://schemas.microsoft.com/sharepoint/v3"/>
    <ds:schemaRef ds:uri="49c3fbd3-11d7-4c6c-a811-a63d8f00b9e8"/>
    <ds:schemaRef ds:uri="http://schemas.openxmlformats.org/package/2006/metadata/core-properties"/>
    <ds:schemaRef ds:uri="http://purl.org/dc/terms/"/>
    <ds:schemaRef ds:uri="6b97597a-5ce1-43a4-a0aa-7a48338372f6"/>
    <ds:schemaRef ds:uri="http://www.w3.org/XML/1998/namespace"/>
  </ds:schemaRefs>
</ds:datastoreItem>
</file>

<file path=customXml/itemProps2.xml><?xml version="1.0" encoding="utf-8"?>
<ds:datastoreItem xmlns:ds="http://schemas.openxmlformats.org/officeDocument/2006/customXml" ds:itemID="{8990AC8F-7FAD-4D56-80B8-1377256D4A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9c3fbd3-11d7-4c6c-a811-a63d8f00b9e8"/>
    <ds:schemaRef ds:uri="6b97597a-5ce1-43a4-a0aa-7a48338372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BE3A645-A9D8-46EA-B907-6F219EE3D72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1453</TotalTime>
  <Words>1465</Words>
  <Application>Microsoft Office PowerPoint</Application>
  <PresentationFormat>Widescreen</PresentationFormat>
  <Paragraphs>311</Paragraphs>
  <Slides>26</Slides>
  <Notes>12</Notes>
  <HiddenSlides>0</HiddenSlides>
  <MMClips>0</MMClips>
  <ScaleCrop>false</ScaleCrop>
  <HeadingPairs>
    <vt:vector size="6" baseType="variant">
      <vt:variant>
        <vt:lpstr>Fonts Used</vt:lpstr>
      </vt:variant>
      <vt:variant>
        <vt:i4>21</vt:i4>
      </vt:variant>
      <vt:variant>
        <vt:lpstr>Theme</vt:lpstr>
      </vt:variant>
      <vt:variant>
        <vt:i4>13</vt:i4>
      </vt:variant>
      <vt:variant>
        <vt:lpstr>Slide Titles</vt:lpstr>
      </vt:variant>
      <vt:variant>
        <vt:i4>26</vt:i4>
      </vt:variant>
    </vt:vector>
  </HeadingPairs>
  <TitlesOfParts>
    <vt:vector size="60" baseType="lpstr">
      <vt:lpstr>Abadi</vt:lpstr>
      <vt:lpstr>Arial</vt:lpstr>
      <vt:lpstr>Calibri</vt:lpstr>
      <vt:lpstr>Calibri Light</vt:lpstr>
      <vt:lpstr>Consolas</vt:lpstr>
      <vt:lpstr>Nirmala UI Semilight</vt:lpstr>
      <vt:lpstr>Segoe Pro Semibold</vt:lpstr>
      <vt:lpstr>Segoe UI</vt:lpstr>
      <vt:lpstr>Segoe UI Bold</vt:lpstr>
      <vt:lpstr>Segoe UI Light</vt:lpstr>
      <vt:lpstr>Segoe UI Semibold</vt:lpstr>
      <vt:lpstr>Segoe UI Semilight</vt:lpstr>
      <vt:lpstr>Segoe WP Black</vt:lpstr>
      <vt:lpstr>Segoe WP Semibold</vt:lpstr>
      <vt:lpstr>Skype Assets Light</vt:lpstr>
      <vt:lpstr>Tele-GroteskFet</vt:lpstr>
      <vt:lpstr>Tele-GroteskHal</vt:lpstr>
      <vt:lpstr>Tele-GroteskNor</vt:lpstr>
      <vt:lpstr>Tele-GroteskUlt</vt:lpstr>
      <vt:lpstr>Times New Roman</vt:lpstr>
      <vt:lpstr>Wingdings</vt:lpstr>
      <vt:lpstr>5-50203_Microsoft_Ignite_Template</vt:lpstr>
      <vt:lpstr>Theme1</vt:lpstr>
      <vt:lpstr>Office Theme</vt:lpstr>
      <vt:lpstr>1_Presentation Body and Information Slides</vt:lpstr>
      <vt:lpstr>5-50183_Microsoft_Inspire_Template</vt:lpstr>
      <vt:lpstr>Office 365 PPT Template - 2017</vt:lpstr>
      <vt:lpstr>8-50103 Yammer Office Template 16x9</vt:lpstr>
      <vt:lpstr>2_Microsoft 365 PPT Template - 2018</vt:lpstr>
      <vt:lpstr>3_7-30269_Server &amp; Tools Business_16x9</vt:lpstr>
      <vt:lpstr>Microsoft 365 PPT Template - 2018</vt:lpstr>
      <vt:lpstr>7_Office 365 PPT Template - 2017</vt:lpstr>
      <vt:lpstr>8_Office Theme</vt:lpstr>
      <vt:lpstr>1_Office Theme</vt:lpstr>
      <vt:lpstr>PowerPoint Presentation</vt:lpstr>
      <vt:lpstr>PowerPoint Presentation</vt:lpstr>
      <vt:lpstr>PowerPoint Presentation</vt:lpstr>
      <vt:lpstr>The successful adoption of Microsoft 365 represents a change in behavior.    It is more than a set of products—it is a fundamentally different way of working.   This change is about people. </vt:lpstr>
      <vt:lpstr>Perseverance Breeds Success  Stay curious &amp; expand your technical acumen</vt:lpstr>
      <vt:lpstr>MVP Insights on Coffee in the Cloud</vt:lpstr>
      <vt:lpstr>Module Update https://aka.ms/TeamsAcademy</vt:lpstr>
      <vt:lpstr>For Developers: Beginner or advanced developer education  For Business: Learn platform capabilities for business transformation   For the Future: Bring your aspiring developer child (age 14-21) for free  build.microsoft.com</vt:lpstr>
      <vt:lpstr>Power Platform Business Automation for All</vt:lpstr>
      <vt:lpstr>App Templates to Accelerate Results</vt:lpstr>
      <vt:lpstr>App Canvas – Edit app or Play to Preview</vt:lpstr>
      <vt:lpstr>PowerApps Community – powerusers.microsoft.com</vt:lpstr>
      <vt:lpstr>Modernizing Core Scenarios</vt:lpstr>
      <vt:lpstr>Modernizing Core Scenarios</vt:lpstr>
      <vt:lpstr>Today’s Focus </vt:lpstr>
      <vt:lpstr>Task Management Segments</vt:lpstr>
      <vt:lpstr>To Do</vt:lpstr>
      <vt:lpstr>Planner Tasks</vt:lpstr>
      <vt:lpstr>Resources</vt:lpstr>
      <vt:lpstr>PowerPoint Presentation</vt:lpstr>
      <vt:lpstr>PowerPoint Presentation</vt:lpstr>
      <vt:lpstr>Configuring O365 Classification</vt:lpstr>
      <vt:lpstr>How to setup Classification </vt:lpstr>
      <vt:lpstr>How to setup Expiration Policy</vt:lpstr>
      <vt:lpstr>Group Owner experience of expiration policy</vt:lpstr>
      <vt:lpstr>Enforce policy Groups governance reduces customization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Karuana Gatimu</dc:creator>
  <cp:lastModifiedBy>Karuana Gatimu</cp:lastModifiedBy>
  <cp:revision>19</cp:revision>
  <dcterms:created xsi:type="dcterms:W3CDTF">2019-03-20T07:52:54Z</dcterms:created>
  <dcterms:modified xsi:type="dcterms:W3CDTF">2019-04-18T06:38:09Z</dcterms:modified>
</cp:coreProperties>
</file>