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Lst>
  <p:notesMasterIdLst>
    <p:notesMasterId r:id="rId30"/>
  </p:notesMasterIdLst>
  <p:sldIdLst>
    <p:sldId id="259" r:id="rId12"/>
    <p:sldId id="5580" r:id="rId13"/>
    <p:sldId id="5582" r:id="rId14"/>
    <p:sldId id="1566" r:id="rId15"/>
    <p:sldId id="256" r:id="rId16"/>
    <p:sldId id="5708" r:id="rId17"/>
    <p:sldId id="1143" r:id="rId18"/>
    <p:sldId id="5698" r:id="rId19"/>
    <p:sldId id="5699" r:id="rId20"/>
    <p:sldId id="5705" r:id="rId21"/>
    <p:sldId id="5704" r:id="rId22"/>
    <p:sldId id="257" r:id="rId23"/>
    <p:sldId id="5706" r:id="rId24"/>
    <p:sldId id="5700" r:id="rId25"/>
    <p:sldId id="5701" r:id="rId26"/>
    <p:sldId id="5703" r:id="rId27"/>
    <p:sldId id="2613"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6F3515-A1CB-490B-9C00-A707C8A1C195}" v="114" dt="2019-01-24T20:30:20.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8" autoAdjust="0"/>
    <p:restoredTop sz="75079" autoAdjust="0"/>
  </p:normalViewPr>
  <p:slideViewPr>
    <p:cSldViewPr snapToGrid="0">
      <p:cViewPr varScale="1">
        <p:scale>
          <a:sx n="95" d="100"/>
          <a:sy n="95" d="100"/>
        </p:scale>
        <p:origin x="15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889638F3-778E-4C6D-89F0-84DAA0EAB4FC}"/>
    <pc:docChg chg="custSel modSld">
      <pc:chgData name="Karuana Gatimu" userId="c835d73b-5b64-4378-9cc4-37e921133843" providerId="ADAL" clId="{889638F3-778E-4C6D-89F0-84DAA0EAB4FC}" dt="2018-12-20T01:38:13.271" v="33" actId="20577"/>
      <pc:docMkLst>
        <pc:docMk/>
      </pc:docMkLst>
      <pc:sldChg chg="modSp">
        <pc:chgData name="Karuana Gatimu" userId="c835d73b-5b64-4378-9cc4-37e921133843" providerId="ADAL" clId="{889638F3-778E-4C6D-89F0-84DAA0EAB4FC}" dt="2018-12-20T00:41:56.253" v="0" actId="33524"/>
        <pc:sldMkLst>
          <pc:docMk/>
          <pc:sldMk cId="658391036" sldId="259"/>
        </pc:sldMkLst>
        <pc:spChg chg="mod">
          <ac:chgData name="Karuana Gatimu" userId="c835d73b-5b64-4378-9cc4-37e921133843" providerId="ADAL" clId="{889638F3-778E-4C6D-89F0-84DAA0EAB4FC}" dt="2018-12-20T00:41:56.253" v="0" actId="33524"/>
          <ac:spMkLst>
            <pc:docMk/>
            <pc:sldMk cId="658391036" sldId="259"/>
            <ac:spMk id="18" creationId="{E79AA27D-0AE5-418F-8362-397B543CDF33}"/>
          </ac:spMkLst>
        </pc:spChg>
      </pc:sldChg>
      <pc:sldChg chg="modSp">
        <pc:chgData name="Karuana Gatimu" userId="c835d73b-5b64-4378-9cc4-37e921133843" providerId="ADAL" clId="{889638F3-778E-4C6D-89F0-84DAA0EAB4FC}" dt="2018-12-20T01:38:13.271" v="33" actId="20577"/>
        <pc:sldMkLst>
          <pc:docMk/>
          <pc:sldMk cId="388922812" sldId="5701"/>
        </pc:sldMkLst>
        <pc:graphicFrameChg chg="mod">
          <ac:chgData name="Karuana Gatimu" userId="c835d73b-5b64-4378-9cc4-37e921133843" providerId="ADAL" clId="{889638F3-778E-4C6D-89F0-84DAA0EAB4FC}" dt="2018-12-20T01:38:13.271" v="33" actId="20577"/>
          <ac:graphicFrameMkLst>
            <pc:docMk/>
            <pc:sldMk cId="388922812" sldId="5701"/>
            <ac:graphicFrameMk id="5" creationId="{DEC6EEE2-8CCB-4FF0-8EDF-51A0C17BAFE5}"/>
          </ac:graphicFrameMkLst>
        </pc:graphicFrameChg>
      </pc:sldChg>
      <pc:sldChg chg="modSp">
        <pc:chgData name="Karuana Gatimu" userId="c835d73b-5b64-4378-9cc4-37e921133843" providerId="ADAL" clId="{889638F3-778E-4C6D-89F0-84DAA0EAB4FC}" dt="2018-12-20T00:42:13.046" v="32" actId="20577"/>
        <pc:sldMkLst>
          <pc:docMk/>
          <pc:sldMk cId="2459336248" sldId="5705"/>
        </pc:sldMkLst>
        <pc:spChg chg="mod">
          <ac:chgData name="Karuana Gatimu" userId="c835d73b-5b64-4378-9cc4-37e921133843" providerId="ADAL" clId="{889638F3-778E-4C6D-89F0-84DAA0EAB4FC}" dt="2018-12-20T00:42:13.046" v="32" actId="20577"/>
          <ac:spMkLst>
            <pc:docMk/>
            <pc:sldMk cId="2459336248" sldId="5705"/>
            <ac:spMk id="2" creationId="{36157500-FF34-44F6-B251-D4C045EF569D}"/>
          </ac:spMkLst>
        </pc:spChg>
      </pc:sldChg>
    </pc:docChg>
  </pc:docChgLst>
  <pc:docChgLst>
    <pc:chgData name="Karuana Gatimu" userId="c835d73b-5b64-4378-9cc4-37e921133843" providerId="ADAL" clId="{8E97DFE8-B94A-4D43-BC0F-3C1D1B41601B}"/>
    <pc:docChg chg="delSld modSld">
      <pc:chgData name="Karuana Gatimu" userId="c835d73b-5b64-4378-9cc4-37e921133843" providerId="ADAL" clId="{8E97DFE8-B94A-4D43-BC0F-3C1D1B41601B}" dt="2018-11-14T03:35:04.786" v="90" actId="47"/>
      <pc:docMkLst>
        <pc:docMk/>
      </pc:docMkLst>
      <pc:sldChg chg="modSp">
        <pc:chgData name="Karuana Gatimu" userId="c835d73b-5b64-4378-9cc4-37e921133843" providerId="ADAL" clId="{8E97DFE8-B94A-4D43-BC0F-3C1D1B41601B}" dt="2018-11-14T03:34:55.794" v="89" actId="20577"/>
        <pc:sldMkLst>
          <pc:docMk/>
          <pc:sldMk cId="834326413" sldId="5580"/>
        </pc:sldMkLst>
        <pc:graphicFrameChg chg="mod">
          <ac:chgData name="Karuana Gatimu" userId="c835d73b-5b64-4378-9cc4-37e921133843" providerId="ADAL" clId="{8E97DFE8-B94A-4D43-BC0F-3C1D1B41601B}" dt="2018-11-14T03:34:55.794" v="89" actId="20577"/>
          <ac:graphicFrameMkLst>
            <pc:docMk/>
            <pc:sldMk cId="834326413" sldId="5580"/>
            <ac:graphicFrameMk id="6" creationId="{E2359CDF-8CD7-4CE1-984E-4B62A7C829F5}"/>
          </ac:graphicFrameMkLst>
        </pc:graphicFrameChg>
      </pc:sldChg>
      <pc:sldChg chg="del">
        <pc:chgData name="Karuana Gatimu" userId="c835d73b-5b64-4378-9cc4-37e921133843" providerId="ADAL" clId="{8E97DFE8-B94A-4D43-BC0F-3C1D1B41601B}" dt="2018-11-14T03:35:04.786" v="90" actId="47"/>
        <pc:sldMkLst>
          <pc:docMk/>
          <pc:sldMk cId="1734387155" sldId="5581"/>
        </pc:sldMkLst>
      </pc:sldChg>
    </pc:docChg>
  </pc:docChgLst>
  <pc:docChgLst>
    <pc:chgData name="Karuana Gatimu" userId="c835d73b-5b64-4378-9cc4-37e921133843" providerId="ADAL" clId="{6D6F3515-A1CB-490B-9C00-A707C8A1C195}"/>
    <pc:docChg chg="modSld">
      <pc:chgData name="Karuana Gatimu" userId="c835d73b-5b64-4378-9cc4-37e921133843" providerId="ADAL" clId="{6D6F3515-A1CB-490B-9C00-A707C8A1C195}" dt="2019-01-24T20:30:20.890" v="2" actId="14861"/>
      <pc:docMkLst>
        <pc:docMk/>
      </pc:docMkLst>
      <pc:sldChg chg="modSp">
        <pc:chgData name="Karuana Gatimu" userId="c835d73b-5b64-4378-9cc4-37e921133843" providerId="ADAL" clId="{6D6F3515-A1CB-490B-9C00-A707C8A1C195}" dt="2019-01-24T20:30:20.890" v="2" actId="14861"/>
        <pc:sldMkLst>
          <pc:docMk/>
          <pc:sldMk cId="229364672" sldId="5706"/>
        </pc:sldMkLst>
        <pc:spChg chg="mod">
          <ac:chgData name="Karuana Gatimu" userId="c835d73b-5b64-4378-9cc4-37e921133843" providerId="ADAL" clId="{6D6F3515-A1CB-490B-9C00-A707C8A1C195}" dt="2019-01-24T20:30:02.083" v="1" actId="14861"/>
          <ac:spMkLst>
            <pc:docMk/>
            <pc:sldMk cId="229364672" sldId="5706"/>
            <ac:spMk id="6" creationId="{AD5DD7D1-1742-4B6F-BE90-0CEBB6E10354}"/>
          </ac:spMkLst>
        </pc:spChg>
        <pc:spChg chg="mod">
          <ac:chgData name="Karuana Gatimu" userId="c835d73b-5b64-4378-9cc4-37e921133843" providerId="ADAL" clId="{6D6F3515-A1CB-490B-9C00-A707C8A1C195}" dt="2019-01-24T20:30:02.083" v="1" actId="14861"/>
          <ac:spMkLst>
            <pc:docMk/>
            <pc:sldMk cId="229364672" sldId="5706"/>
            <ac:spMk id="15" creationId="{3264E05F-E53D-4E36-8F37-5EEB15192272}"/>
          </ac:spMkLst>
        </pc:spChg>
        <pc:spChg chg="mod">
          <ac:chgData name="Karuana Gatimu" userId="c835d73b-5b64-4378-9cc4-37e921133843" providerId="ADAL" clId="{6D6F3515-A1CB-490B-9C00-A707C8A1C195}" dt="2019-01-24T20:30:02.083" v="1" actId="14861"/>
          <ac:spMkLst>
            <pc:docMk/>
            <pc:sldMk cId="229364672" sldId="5706"/>
            <ac:spMk id="16" creationId="{E27FB851-9283-41DB-BF13-DD47AF8448EF}"/>
          </ac:spMkLst>
        </pc:spChg>
        <pc:spChg chg="mod">
          <ac:chgData name="Karuana Gatimu" userId="c835d73b-5b64-4378-9cc4-37e921133843" providerId="ADAL" clId="{6D6F3515-A1CB-490B-9C00-A707C8A1C195}" dt="2019-01-24T20:30:02.083" v="1" actId="14861"/>
          <ac:spMkLst>
            <pc:docMk/>
            <pc:sldMk cId="229364672" sldId="5706"/>
            <ac:spMk id="17" creationId="{5F6A5129-2CE1-4496-979E-C808502CCAB1}"/>
          </ac:spMkLst>
        </pc:spChg>
        <pc:spChg chg="mod">
          <ac:chgData name="Karuana Gatimu" userId="c835d73b-5b64-4378-9cc4-37e921133843" providerId="ADAL" clId="{6D6F3515-A1CB-490B-9C00-A707C8A1C195}" dt="2019-01-24T20:30:02.083" v="1" actId="14861"/>
          <ac:spMkLst>
            <pc:docMk/>
            <pc:sldMk cId="229364672" sldId="5706"/>
            <ac:spMk id="18" creationId="{76444235-5C44-4FF1-BE85-1AC58AA0F2D2}"/>
          </ac:spMkLst>
        </pc:spChg>
        <pc:graphicFrameChg chg="mod">
          <ac:chgData name="Karuana Gatimu" userId="c835d73b-5b64-4378-9cc4-37e921133843" providerId="ADAL" clId="{6D6F3515-A1CB-490B-9C00-A707C8A1C195}" dt="2019-01-24T20:30:20.890" v="2" actId="14861"/>
          <ac:graphicFrameMkLst>
            <pc:docMk/>
            <pc:sldMk cId="229364672" sldId="5706"/>
            <ac:graphicFrameMk id="12" creationId="{676EB4A2-70ED-4F01-BF3B-895C4EE5EF08}"/>
          </ac:graphicFrameMkLst>
        </pc:graphicFrameChg>
      </pc:sldChg>
    </pc:docChg>
  </pc:docChgLst>
  <pc:docChgLst>
    <pc:chgData name="Karuana Gatimu" userId="35fa738c-ed8d-469a-a369-5ccf4cff646d" providerId="ADAL" clId="{144E50D3-AC48-4DAB-A22E-FE740C16C8FA}"/>
    <pc:docChg chg="undo custSel mod addSld delSld modSld delMainMaster">
      <pc:chgData name="Karuana Gatimu" userId="35fa738c-ed8d-469a-a369-5ccf4cff646d" providerId="ADAL" clId="{144E50D3-AC48-4DAB-A22E-FE740C16C8FA}" dt="2018-11-14T10:05:23.502" v="1216" actId="403"/>
      <pc:docMkLst>
        <pc:docMk/>
      </pc:docMkLst>
      <pc:sldChg chg="del">
        <pc:chgData name="Karuana Gatimu" userId="35fa738c-ed8d-469a-a369-5ccf4cff646d" providerId="ADAL" clId="{144E50D3-AC48-4DAB-A22E-FE740C16C8FA}" dt="2018-11-14T09:24:24.178" v="611" actId="47"/>
        <pc:sldMkLst>
          <pc:docMk/>
          <pc:sldMk cId="621746241" sldId="256"/>
        </pc:sldMkLst>
      </pc:sldChg>
      <pc:sldChg chg="modSp">
        <pc:chgData name="Karuana Gatimu" userId="35fa738c-ed8d-469a-a369-5ccf4cff646d" providerId="ADAL" clId="{144E50D3-AC48-4DAB-A22E-FE740C16C8FA}" dt="2018-11-14T10:04:14.038" v="1153" actId="14100"/>
        <pc:sldMkLst>
          <pc:docMk/>
          <pc:sldMk cId="658391036" sldId="259"/>
        </pc:sldMkLst>
        <pc:spChg chg="mod">
          <ac:chgData name="Karuana Gatimu" userId="35fa738c-ed8d-469a-a369-5ccf4cff646d" providerId="ADAL" clId="{144E50D3-AC48-4DAB-A22E-FE740C16C8FA}" dt="2018-11-14T10:04:14.038" v="1153" actId="14100"/>
          <ac:spMkLst>
            <pc:docMk/>
            <pc:sldMk cId="658391036" sldId="259"/>
            <ac:spMk id="18" creationId="{E79AA27D-0AE5-418F-8362-397B543CDF33}"/>
          </ac:spMkLst>
        </pc:spChg>
      </pc:sldChg>
      <pc:sldChg chg="del">
        <pc:chgData name="Karuana Gatimu" userId="35fa738c-ed8d-469a-a369-5ccf4cff646d" providerId="ADAL" clId="{144E50D3-AC48-4DAB-A22E-FE740C16C8FA}" dt="2018-11-14T09:01:15.395" v="287" actId="47"/>
        <pc:sldMkLst>
          <pc:docMk/>
          <pc:sldMk cId="1457494265" sldId="425"/>
        </pc:sldMkLst>
      </pc:sldChg>
      <pc:sldChg chg="modSp">
        <pc:chgData name="Karuana Gatimu" userId="35fa738c-ed8d-469a-a369-5ccf4cff646d" providerId="ADAL" clId="{144E50D3-AC48-4DAB-A22E-FE740C16C8FA}" dt="2018-11-14T08:54:29.137" v="149" actId="2711"/>
        <pc:sldMkLst>
          <pc:docMk/>
          <pc:sldMk cId="367724095" sldId="1143"/>
        </pc:sldMkLst>
        <pc:spChg chg="mod">
          <ac:chgData name="Karuana Gatimu" userId="35fa738c-ed8d-469a-a369-5ccf4cff646d" providerId="ADAL" clId="{144E50D3-AC48-4DAB-A22E-FE740C16C8FA}" dt="2018-11-14T08:54:29.137" v="149" actId="2711"/>
          <ac:spMkLst>
            <pc:docMk/>
            <pc:sldMk cId="367724095" sldId="1143"/>
            <ac:spMk id="2" creationId="{36157500-FF34-44F6-B251-D4C045EF569D}"/>
          </ac:spMkLst>
        </pc:spChg>
      </pc:sldChg>
      <pc:sldChg chg="del">
        <pc:chgData name="Karuana Gatimu" userId="35fa738c-ed8d-469a-a369-5ccf4cff646d" providerId="ADAL" clId="{144E50D3-AC48-4DAB-A22E-FE740C16C8FA}" dt="2018-11-14T08:53:20.297" v="107" actId="47"/>
        <pc:sldMkLst>
          <pc:docMk/>
          <pc:sldMk cId="3065625929" sldId="1611"/>
        </pc:sldMkLst>
      </pc:sldChg>
      <pc:sldChg chg="del">
        <pc:chgData name="Karuana Gatimu" userId="35fa738c-ed8d-469a-a369-5ccf4cff646d" providerId="ADAL" clId="{144E50D3-AC48-4DAB-A22E-FE740C16C8FA}" dt="2018-11-14T09:24:24.178" v="611" actId="47"/>
        <pc:sldMkLst>
          <pc:docMk/>
          <pc:sldMk cId="3275049599" sldId="1650"/>
        </pc:sldMkLst>
      </pc:sldChg>
      <pc:sldChg chg="delSp modSp delAnim">
        <pc:chgData name="Karuana Gatimu" userId="35fa738c-ed8d-469a-a369-5ccf4cff646d" providerId="ADAL" clId="{144E50D3-AC48-4DAB-A22E-FE740C16C8FA}" dt="2018-11-14T09:46:09.313" v="1121" actId="478"/>
        <pc:sldMkLst>
          <pc:docMk/>
          <pc:sldMk cId="273756510" sldId="1905"/>
        </pc:sldMkLst>
        <pc:spChg chg="del mod">
          <ac:chgData name="Karuana Gatimu" userId="35fa738c-ed8d-469a-a369-5ccf4cff646d" providerId="ADAL" clId="{144E50D3-AC48-4DAB-A22E-FE740C16C8FA}" dt="2018-11-14T09:46:06.772" v="1120" actId="478"/>
          <ac:spMkLst>
            <pc:docMk/>
            <pc:sldMk cId="273756510" sldId="1905"/>
            <ac:spMk id="23" creationId="{5AE30726-7812-410E-8E58-D025594BA631}"/>
          </ac:spMkLst>
        </pc:spChg>
        <pc:spChg chg="del">
          <ac:chgData name="Karuana Gatimu" userId="35fa738c-ed8d-469a-a369-5ccf4cff646d" providerId="ADAL" clId="{144E50D3-AC48-4DAB-A22E-FE740C16C8FA}" dt="2018-11-14T09:46:09.313" v="1121" actId="478"/>
          <ac:spMkLst>
            <pc:docMk/>
            <pc:sldMk cId="273756510" sldId="1905"/>
            <ac:spMk id="24" creationId="{F987B9EE-5867-4A76-9AD5-34467063FCDA}"/>
          </ac:spMkLst>
        </pc:spChg>
      </pc:sldChg>
      <pc:sldChg chg="del">
        <pc:chgData name="Karuana Gatimu" userId="35fa738c-ed8d-469a-a369-5ccf4cff646d" providerId="ADAL" clId="{144E50D3-AC48-4DAB-A22E-FE740C16C8FA}" dt="2018-11-14T09:01:15.395" v="287" actId="47"/>
        <pc:sldMkLst>
          <pc:docMk/>
          <pc:sldMk cId="3152323651" sldId="3875"/>
        </pc:sldMkLst>
      </pc:sldChg>
      <pc:sldChg chg="del">
        <pc:chgData name="Karuana Gatimu" userId="35fa738c-ed8d-469a-a369-5ccf4cff646d" providerId="ADAL" clId="{144E50D3-AC48-4DAB-A22E-FE740C16C8FA}" dt="2018-11-14T08:53:21.045" v="108" actId="47"/>
        <pc:sldMkLst>
          <pc:docMk/>
          <pc:sldMk cId="1725094026" sldId="5576"/>
        </pc:sldMkLst>
      </pc:sldChg>
      <pc:sldChg chg="del">
        <pc:chgData name="Karuana Gatimu" userId="35fa738c-ed8d-469a-a369-5ccf4cff646d" providerId="ADAL" clId="{144E50D3-AC48-4DAB-A22E-FE740C16C8FA}" dt="2018-11-14T09:01:15.395" v="287" actId="47"/>
        <pc:sldMkLst>
          <pc:docMk/>
          <pc:sldMk cId="883253222" sldId="5579"/>
        </pc:sldMkLst>
      </pc:sldChg>
      <pc:sldChg chg="modSp">
        <pc:chgData name="Karuana Gatimu" userId="35fa738c-ed8d-469a-a369-5ccf4cff646d" providerId="ADAL" clId="{144E50D3-AC48-4DAB-A22E-FE740C16C8FA}" dt="2018-11-14T10:05:23.502" v="1216" actId="403"/>
        <pc:sldMkLst>
          <pc:docMk/>
          <pc:sldMk cId="834326413" sldId="5580"/>
        </pc:sldMkLst>
        <pc:graphicFrameChg chg="mod">
          <ac:chgData name="Karuana Gatimu" userId="35fa738c-ed8d-469a-a369-5ccf4cff646d" providerId="ADAL" clId="{144E50D3-AC48-4DAB-A22E-FE740C16C8FA}" dt="2018-11-14T10:05:23.502" v="1216" actId="403"/>
          <ac:graphicFrameMkLst>
            <pc:docMk/>
            <pc:sldMk cId="834326413" sldId="5580"/>
            <ac:graphicFrameMk id="6" creationId="{E2359CDF-8CD7-4CE1-984E-4B62A7C829F5}"/>
          </ac:graphicFrameMkLst>
        </pc:graphicFrameChg>
      </pc:sldChg>
      <pc:sldChg chg="del">
        <pc:chgData name="Karuana Gatimu" userId="35fa738c-ed8d-469a-a369-5ccf4cff646d" providerId="ADAL" clId="{144E50D3-AC48-4DAB-A22E-FE740C16C8FA}" dt="2018-11-14T09:01:15.395" v="287" actId="47"/>
        <pc:sldMkLst>
          <pc:docMk/>
          <pc:sldMk cId="1456864214" sldId="5584"/>
        </pc:sldMkLst>
      </pc:sldChg>
      <pc:sldChg chg="del">
        <pc:chgData name="Karuana Gatimu" userId="35fa738c-ed8d-469a-a369-5ccf4cff646d" providerId="ADAL" clId="{144E50D3-AC48-4DAB-A22E-FE740C16C8FA}" dt="2018-11-14T09:01:15.395" v="287" actId="47"/>
        <pc:sldMkLst>
          <pc:docMk/>
          <pc:sldMk cId="3525259850" sldId="5585"/>
        </pc:sldMkLst>
      </pc:sldChg>
      <pc:sldChg chg="del">
        <pc:chgData name="Karuana Gatimu" userId="35fa738c-ed8d-469a-a369-5ccf4cff646d" providerId="ADAL" clId="{144E50D3-AC48-4DAB-A22E-FE740C16C8FA}" dt="2018-11-14T09:01:15.395" v="287" actId="47"/>
        <pc:sldMkLst>
          <pc:docMk/>
          <pc:sldMk cId="3347844373" sldId="5587"/>
        </pc:sldMkLst>
      </pc:sldChg>
      <pc:sldChg chg="del">
        <pc:chgData name="Karuana Gatimu" userId="35fa738c-ed8d-469a-a369-5ccf4cff646d" providerId="ADAL" clId="{144E50D3-AC48-4DAB-A22E-FE740C16C8FA}" dt="2018-11-14T09:24:24.178" v="611" actId="47"/>
        <pc:sldMkLst>
          <pc:docMk/>
          <pc:sldMk cId="2584571099" sldId="5589"/>
        </pc:sldMkLst>
      </pc:sldChg>
      <pc:sldChg chg="addSp modSp">
        <pc:chgData name="Karuana Gatimu" userId="35fa738c-ed8d-469a-a369-5ccf4cff646d" providerId="ADAL" clId="{144E50D3-AC48-4DAB-A22E-FE740C16C8FA}" dt="2018-11-14T09:37:19.956" v="1104" actId="688"/>
        <pc:sldMkLst>
          <pc:docMk/>
          <pc:sldMk cId="708755672" sldId="5591"/>
        </pc:sldMkLst>
        <pc:spChg chg="mod">
          <ac:chgData name="Karuana Gatimu" userId="35fa738c-ed8d-469a-a369-5ccf4cff646d" providerId="ADAL" clId="{144E50D3-AC48-4DAB-A22E-FE740C16C8FA}" dt="2018-11-14T09:24:33.544" v="636" actId="20577"/>
          <ac:spMkLst>
            <pc:docMk/>
            <pc:sldMk cId="708755672" sldId="5591"/>
            <ac:spMk id="2" creationId="{36157500-FF34-44F6-B251-D4C045EF569D}"/>
          </ac:spMkLst>
        </pc:spChg>
        <pc:picChg chg="add mod">
          <ac:chgData name="Karuana Gatimu" userId="35fa738c-ed8d-469a-a369-5ccf4cff646d" providerId="ADAL" clId="{144E50D3-AC48-4DAB-A22E-FE740C16C8FA}" dt="2018-11-14T09:37:19.373" v="1103" actId="688"/>
          <ac:picMkLst>
            <pc:docMk/>
            <pc:sldMk cId="708755672" sldId="5591"/>
            <ac:picMk id="3" creationId="{485D4FD6-8B5E-4F03-8BA8-627677039075}"/>
          </ac:picMkLst>
        </pc:picChg>
        <pc:picChg chg="add mod">
          <ac:chgData name="Karuana Gatimu" userId="35fa738c-ed8d-469a-a369-5ccf4cff646d" providerId="ADAL" clId="{144E50D3-AC48-4DAB-A22E-FE740C16C8FA}" dt="2018-11-14T09:37:19.956" v="1104" actId="688"/>
          <ac:picMkLst>
            <pc:docMk/>
            <pc:sldMk cId="708755672" sldId="5591"/>
            <ac:picMk id="4" creationId="{5D2BFB01-2036-4BC4-91E8-A2BCB969EB3D}"/>
          </ac:picMkLst>
        </pc:picChg>
      </pc:sldChg>
      <pc:sldChg chg="addSp modSp new add">
        <pc:chgData name="Karuana Gatimu" userId="35fa738c-ed8d-469a-a369-5ccf4cff646d" providerId="ADAL" clId="{144E50D3-AC48-4DAB-A22E-FE740C16C8FA}" dt="2018-11-14T08:51:54.192" v="106" actId="14100"/>
        <pc:sldMkLst>
          <pc:docMk/>
          <pc:sldMk cId="2542398679" sldId="5593"/>
        </pc:sldMkLst>
        <pc:spChg chg="add mod">
          <ac:chgData name="Karuana Gatimu" userId="35fa738c-ed8d-469a-a369-5ccf4cff646d" providerId="ADAL" clId="{144E50D3-AC48-4DAB-A22E-FE740C16C8FA}" dt="2018-11-14T08:51:54.192" v="106" actId="14100"/>
          <ac:spMkLst>
            <pc:docMk/>
            <pc:sldMk cId="2542398679" sldId="5593"/>
            <ac:spMk id="3" creationId="{72AFF412-532D-4249-AD19-85E8AC1002E3}"/>
          </ac:spMkLst>
        </pc:spChg>
        <pc:picChg chg="add mod">
          <ac:chgData name="Karuana Gatimu" userId="35fa738c-ed8d-469a-a369-5ccf4cff646d" providerId="ADAL" clId="{144E50D3-AC48-4DAB-A22E-FE740C16C8FA}" dt="2018-11-14T08:51:45.380" v="104" actId="14861"/>
          <ac:picMkLst>
            <pc:docMk/>
            <pc:sldMk cId="2542398679" sldId="5593"/>
            <ac:picMk id="2" creationId="{DFEFE340-55FB-4A57-916E-080B6B33709F}"/>
          </ac:picMkLst>
        </pc:picChg>
      </pc:sldChg>
      <pc:sldChg chg="modSp">
        <pc:chgData name="Karuana Gatimu" userId="35fa738c-ed8d-469a-a369-5ccf4cff646d" providerId="ADAL" clId="{144E50D3-AC48-4DAB-A22E-FE740C16C8FA}" dt="2018-11-14T09:01:37.659" v="297" actId="1076"/>
        <pc:sldMkLst>
          <pc:docMk/>
          <pc:sldMk cId="575816310" sldId="5698"/>
        </pc:sldMkLst>
        <pc:picChg chg="mod">
          <ac:chgData name="Karuana Gatimu" userId="35fa738c-ed8d-469a-a369-5ccf4cff646d" providerId="ADAL" clId="{144E50D3-AC48-4DAB-A22E-FE740C16C8FA}" dt="2018-11-14T09:01:37.659" v="297" actId="1076"/>
          <ac:picMkLst>
            <pc:docMk/>
            <pc:sldMk cId="575816310" sldId="5698"/>
            <ac:picMk id="3" creationId="{9F1BEB5F-627F-4417-8A2D-B5A751FEEC32}"/>
          </ac:picMkLst>
        </pc:picChg>
      </pc:sldChg>
      <pc:sldChg chg="addSp delSp modSp add">
        <pc:chgData name="Karuana Gatimu" userId="35fa738c-ed8d-469a-a369-5ccf4cff646d" providerId="ADAL" clId="{144E50D3-AC48-4DAB-A22E-FE740C16C8FA}" dt="2018-11-14T09:01:02.989" v="286" actId="1076"/>
        <pc:sldMkLst>
          <pc:docMk/>
          <pc:sldMk cId="3074162217" sldId="5699"/>
        </pc:sldMkLst>
        <pc:spChg chg="add mod">
          <ac:chgData name="Karuana Gatimu" userId="35fa738c-ed8d-469a-a369-5ccf4cff646d" providerId="ADAL" clId="{144E50D3-AC48-4DAB-A22E-FE740C16C8FA}" dt="2018-11-14T09:00:02.609" v="244" actId="164"/>
          <ac:spMkLst>
            <pc:docMk/>
            <pc:sldMk cId="3074162217" sldId="5699"/>
            <ac:spMk id="8" creationId="{A6C3B137-6697-45D3-A67E-3DDE2600D274}"/>
          </ac:spMkLst>
        </pc:spChg>
        <pc:spChg chg="add mod">
          <ac:chgData name="Karuana Gatimu" userId="35fa738c-ed8d-469a-a369-5ccf4cff646d" providerId="ADAL" clId="{144E50D3-AC48-4DAB-A22E-FE740C16C8FA}" dt="2018-11-14T09:00:13.859" v="246" actId="1076"/>
          <ac:spMkLst>
            <pc:docMk/>
            <pc:sldMk cId="3074162217" sldId="5699"/>
            <ac:spMk id="9" creationId="{09386E2D-1A76-4DD3-9413-8A85EC6EE86E}"/>
          </ac:spMkLst>
        </pc:spChg>
        <pc:spChg chg="add mod">
          <ac:chgData name="Karuana Gatimu" userId="35fa738c-ed8d-469a-a369-5ccf4cff646d" providerId="ADAL" clId="{144E50D3-AC48-4DAB-A22E-FE740C16C8FA}" dt="2018-11-14T09:01:02.989" v="286" actId="1076"/>
          <ac:spMkLst>
            <pc:docMk/>
            <pc:sldMk cId="3074162217" sldId="5699"/>
            <ac:spMk id="11" creationId="{B6AD2A0D-D34C-4131-86F6-7565DC8E7949}"/>
          </ac:spMkLst>
        </pc:spChg>
        <pc:grpChg chg="add mod">
          <ac:chgData name="Karuana Gatimu" userId="35fa738c-ed8d-469a-a369-5ccf4cff646d" providerId="ADAL" clId="{144E50D3-AC48-4DAB-A22E-FE740C16C8FA}" dt="2018-11-14T09:00:05.264" v="245" actId="1076"/>
          <ac:grpSpMkLst>
            <pc:docMk/>
            <pc:sldMk cId="3074162217" sldId="5699"/>
            <ac:grpSpMk id="10" creationId="{F1079F69-0C91-4F68-B563-4C2D767FDC49}"/>
          </ac:grpSpMkLst>
        </pc:grpChg>
        <pc:picChg chg="mod">
          <ac:chgData name="Karuana Gatimu" userId="35fa738c-ed8d-469a-a369-5ccf4cff646d" providerId="ADAL" clId="{144E50D3-AC48-4DAB-A22E-FE740C16C8FA}" dt="2018-11-14T09:00:02.609" v="244" actId="164"/>
          <ac:picMkLst>
            <pc:docMk/>
            <pc:sldMk cId="3074162217" sldId="5699"/>
            <ac:picMk id="3" creationId="{9F1BEB5F-627F-4417-8A2D-B5A751FEEC32}"/>
          </ac:picMkLst>
        </pc:picChg>
        <pc:picChg chg="add del mod">
          <ac:chgData name="Karuana Gatimu" userId="35fa738c-ed8d-469a-a369-5ccf4cff646d" providerId="ADAL" clId="{144E50D3-AC48-4DAB-A22E-FE740C16C8FA}" dt="2018-11-14T08:56:31.062" v="156" actId="931"/>
          <ac:picMkLst>
            <pc:docMk/>
            <pc:sldMk cId="3074162217" sldId="5699"/>
            <ac:picMk id="5" creationId="{1F2C3F91-9687-4015-96B6-D3B5EB6CF650}"/>
          </ac:picMkLst>
        </pc:picChg>
        <pc:picChg chg="add mod modCrop">
          <ac:chgData name="Karuana Gatimu" userId="35fa738c-ed8d-469a-a369-5ccf4cff646d" providerId="ADAL" clId="{144E50D3-AC48-4DAB-A22E-FE740C16C8FA}" dt="2018-11-14T09:00:02.609" v="244" actId="164"/>
          <ac:picMkLst>
            <pc:docMk/>
            <pc:sldMk cId="3074162217" sldId="5699"/>
            <ac:picMk id="7" creationId="{2EDC8262-9B84-41C4-B9EA-D670D082CB15}"/>
          </ac:picMkLst>
        </pc:picChg>
      </pc:sldChg>
      <pc:sldChg chg="addSp delSp modSp new add mod setBg">
        <pc:chgData name="Karuana Gatimu" userId="35fa738c-ed8d-469a-a369-5ccf4cff646d" providerId="ADAL" clId="{144E50D3-AC48-4DAB-A22E-FE740C16C8FA}" dt="2018-11-14T09:24:11.348" v="610" actId="26606"/>
        <pc:sldMkLst>
          <pc:docMk/>
          <pc:sldMk cId="2414145146" sldId="5700"/>
        </pc:sldMkLst>
        <pc:spChg chg="add mod">
          <ac:chgData name="Karuana Gatimu" userId="35fa738c-ed8d-469a-a369-5ccf4cff646d" providerId="ADAL" clId="{144E50D3-AC48-4DAB-A22E-FE740C16C8FA}" dt="2018-11-14T09:24:11.348" v="610" actId="26606"/>
          <ac:spMkLst>
            <pc:docMk/>
            <pc:sldMk cId="2414145146" sldId="5700"/>
            <ac:spMk id="2" creationId="{AB0C5638-B8F2-46BE-8F78-3761C8B29787}"/>
          </ac:spMkLst>
        </pc:spChg>
        <pc:spChg chg="add del mod">
          <ac:chgData name="Karuana Gatimu" userId="35fa738c-ed8d-469a-a369-5ccf4cff646d" providerId="ADAL" clId="{144E50D3-AC48-4DAB-A22E-FE740C16C8FA}" dt="2018-11-14T09:24:11.348" v="610" actId="26606"/>
          <ac:spMkLst>
            <pc:docMk/>
            <pc:sldMk cId="2414145146" sldId="5700"/>
            <ac:spMk id="3" creationId="{05341280-8852-4BE4-ADBC-600FD92C0789}"/>
          </ac:spMkLst>
        </pc:spChg>
        <pc:spChg chg="add del">
          <ac:chgData name="Karuana Gatimu" userId="35fa738c-ed8d-469a-a369-5ccf4cff646d" providerId="ADAL" clId="{144E50D3-AC48-4DAB-A22E-FE740C16C8FA}" dt="2018-11-14T09:24:08.613" v="607" actId="26606"/>
          <ac:spMkLst>
            <pc:docMk/>
            <pc:sldMk cId="2414145146" sldId="5700"/>
            <ac:spMk id="8" creationId="{3B854194-185D-494D-905C-7C7CB2E30F6E}"/>
          </ac:spMkLst>
        </pc:spChg>
        <pc:spChg chg="add del">
          <ac:chgData name="Karuana Gatimu" userId="35fa738c-ed8d-469a-a369-5ccf4cff646d" providerId="ADAL" clId="{144E50D3-AC48-4DAB-A22E-FE740C16C8FA}" dt="2018-11-14T09:24:08.613" v="607" actId="26606"/>
          <ac:spMkLst>
            <pc:docMk/>
            <pc:sldMk cId="2414145146" sldId="5700"/>
            <ac:spMk id="10" creationId="{B4F5FA0D-0104-4987-8241-EFF7C85B88DE}"/>
          </ac:spMkLst>
        </pc:spChg>
        <pc:spChg chg="add del">
          <ac:chgData name="Karuana Gatimu" userId="35fa738c-ed8d-469a-a369-5ccf4cff646d" providerId="ADAL" clId="{144E50D3-AC48-4DAB-A22E-FE740C16C8FA}" dt="2018-11-14T09:24:11.288" v="609" actId="26606"/>
          <ac:spMkLst>
            <pc:docMk/>
            <pc:sldMk cId="2414145146" sldId="5700"/>
            <ac:spMk id="14" creationId="{339C8D78-A644-462F-B674-F440635E5353}"/>
          </ac:spMkLst>
        </pc:spChg>
        <pc:spChg chg="add del">
          <ac:chgData name="Karuana Gatimu" userId="35fa738c-ed8d-469a-a369-5ccf4cff646d" providerId="ADAL" clId="{144E50D3-AC48-4DAB-A22E-FE740C16C8FA}" dt="2018-11-14T09:24:11.288" v="609" actId="26606"/>
          <ac:spMkLst>
            <pc:docMk/>
            <pc:sldMk cId="2414145146" sldId="5700"/>
            <ac:spMk id="15" creationId="{AFA67CD3-AB4E-4A7A-BEB8-53C445D8C44E}"/>
          </ac:spMkLst>
        </pc:spChg>
        <pc:spChg chg="add">
          <ac:chgData name="Karuana Gatimu" userId="35fa738c-ed8d-469a-a369-5ccf4cff646d" providerId="ADAL" clId="{144E50D3-AC48-4DAB-A22E-FE740C16C8FA}" dt="2018-11-14T09:24:11.348" v="610" actId="26606"/>
          <ac:spMkLst>
            <pc:docMk/>
            <pc:sldMk cId="2414145146" sldId="5700"/>
            <ac:spMk id="18" creationId="{46C2E80F-49A6-4372-B103-219D417A55ED}"/>
          </ac:spMkLst>
        </pc:spChg>
        <pc:graphicFrameChg chg="add">
          <ac:chgData name="Karuana Gatimu" userId="35fa738c-ed8d-469a-a369-5ccf4cff646d" providerId="ADAL" clId="{144E50D3-AC48-4DAB-A22E-FE740C16C8FA}" dt="2018-11-14T09:24:11.348" v="610" actId="26606"/>
          <ac:graphicFrameMkLst>
            <pc:docMk/>
            <pc:sldMk cId="2414145146" sldId="5700"/>
            <ac:graphicFrameMk id="5" creationId="{DEC6EEE2-8CCB-4FF0-8EDF-51A0C17BAFE5}"/>
          </ac:graphicFrameMkLst>
        </pc:graphicFrameChg>
        <pc:picChg chg="add del">
          <ac:chgData name="Karuana Gatimu" userId="35fa738c-ed8d-469a-a369-5ccf4cff646d" providerId="ADAL" clId="{144E50D3-AC48-4DAB-A22E-FE740C16C8FA}" dt="2018-11-14T09:24:11.288" v="609" actId="26606"/>
          <ac:picMkLst>
            <pc:docMk/>
            <pc:sldMk cId="2414145146" sldId="5700"/>
            <ac:picMk id="7" creationId="{F447E9CE-AC8C-4526-B997-7E25D5F7DB4A}"/>
          </ac:picMkLst>
        </pc:picChg>
        <pc:picChg chg="add del">
          <ac:chgData name="Karuana Gatimu" userId="35fa738c-ed8d-469a-a369-5ccf4cff646d" providerId="ADAL" clId="{144E50D3-AC48-4DAB-A22E-FE740C16C8FA}" dt="2018-11-14T09:24:08.613" v="607" actId="26606"/>
          <ac:picMkLst>
            <pc:docMk/>
            <pc:sldMk cId="2414145146" sldId="5700"/>
            <ac:picMk id="12" creationId="{2897127E-6CEF-446C-BE87-93B7C46E49D1}"/>
          </ac:picMkLst>
        </pc:picChg>
        <pc:picChg chg="add del">
          <ac:chgData name="Karuana Gatimu" userId="35fa738c-ed8d-469a-a369-5ccf4cff646d" providerId="ADAL" clId="{144E50D3-AC48-4DAB-A22E-FE740C16C8FA}" dt="2018-11-14T09:24:11.288" v="609" actId="26606"/>
          <ac:picMkLst>
            <pc:docMk/>
            <pc:sldMk cId="2414145146" sldId="5700"/>
            <ac:picMk id="16" creationId="{07CF545F-9C2E-4446-97CD-AD92990C2B68}"/>
          </ac:picMkLst>
        </pc:picChg>
      </pc:sldChg>
      <pc:sldChg chg="modSp add">
        <pc:chgData name="Karuana Gatimu" userId="35fa738c-ed8d-469a-a369-5ccf4cff646d" providerId="ADAL" clId="{144E50D3-AC48-4DAB-A22E-FE740C16C8FA}" dt="2018-11-14T09:26:44.495" v="933" actId="20577"/>
        <pc:sldMkLst>
          <pc:docMk/>
          <pc:sldMk cId="388922812" sldId="5701"/>
        </pc:sldMkLst>
        <pc:spChg chg="mod">
          <ac:chgData name="Karuana Gatimu" userId="35fa738c-ed8d-469a-a369-5ccf4cff646d" providerId="ADAL" clId="{144E50D3-AC48-4DAB-A22E-FE740C16C8FA}" dt="2018-11-14T09:25:35.942" v="684" actId="20577"/>
          <ac:spMkLst>
            <pc:docMk/>
            <pc:sldMk cId="388922812" sldId="5701"/>
            <ac:spMk id="2" creationId="{AB0C5638-B8F2-46BE-8F78-3761C8B29787}"/>
          </ac:spMkLst>
        </pc:spChg>
        <pc:graphicFrameChg chg="mod">
          <ac:chgData name="Karuana Gatimu" userId="35fa738c-ed8d-469a-a369-5ccf4cff646d" providerId="ADAL" clId="{144E50D3-AC48-4DAB-A22E-FE740C16C8FA}" dt="2018-11-14T09:26:44.495" v="933" actId="20577"/>
          <ac:graphicFrameMkLst>
            <pc:docMk/>
            <pc:sldMk cId="388922812" sldId="5701"/>
            <ac:graphicFrameMk id="5" creationId="{DEC6EEE2-8CCB-4FF0-8EDF-51A0C17BAFE5}"/>
          </ac:graphicFrameMkLst>
        </pc:graphicFrameChg>
      </pc:sldChg>
      <pc:sldChg chg="modSp add">
        <pc:chgData name="Karuana Gatimu" userId="35fa738c-ed8d-469a-a369-5ccf4cff646d" providerId="ADAL" clId="{144E50D3-AC48-4DAB-A22E-FE740C16C8FA}" dt="2018-11-14T09:33:21.741" v="1089" actId="20577"/>
        <pc:sldMkLst>
          <pc:docMk/>
          <pc:sldMk cId="309153529" sldId="5702"/>
        </pc:sldMkLst>
        <pc:spChg chg="mod">
          <ac:chgData name="Karuana Gatimu" userId="35fa738c-ed8d-469a-a369-5ccf4cff646d" providerId="ADAL" clId="{144E50D3-AC48-4DAB-A22E-FE740C16C8FA}" dt="2018-11-14T09:33:21.741" v="1089" actId="20577"/>
          <ac:spMkLst>
            <pc:docMk/>
            <pc:sldMk cId="309153529" sldId="5702"/>
            <ac:spMk id="2" creationId="{36157500-FF34-44F6-B251-D4C045EF569D}"/>
          </ac:spMkLst>
        </pc:spChg>
      </pc:sldChg>
      <pc:sldMasterChg chg="del delSldLayout">
        <pc:chgData name="Karuana Gatimu" userId="35fa738c-ed8d-469a-a369-5ccf4cff646d" providerId="ADAL" clId="{144E50D3-AC48-4DAB-A22E-FE740C16C8FA}" dt="2018-11-14T09:01:15.395" v="287" actId="47"/>
        <pc:sldMasterMkLst>
          <pc:docMk/>
          <pc:sldMasterMk cId="1415497542" sldId="2147483721"/>
        </pc:sldMasterMkLst>
        <pc:sldLayoutChg chg="del">
          <pc:chgData name="Karuana Gatimu" userId="35fa738c-ed8d-469a-a369-5ccf4cff646d" providerId="ADAL" clId="{144E50D3-AC48-4DAB-A22E-FE740C16C8FA}" dt="2018-11-14T09:01:15.395" v="287" actId="47"/>
          <pc:sldLayoutMkLst>
            <pc:docMk/>
            <pc:sldMasterMk cId="1415497542" sldId="2147483721"/>
            <pc:sldLayoutMk cId="716912267" sldId="2147483722"/>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2338279734" sldId="2147483723"/>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4236917995" sldId="2147483724"/>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2967238616" sldId="2147483725"/>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1155484721" sldId="2147483726"/>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3054049459" sldId="2147483727"/>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2877974832" sldId="2147483728"/>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2184298275" sldId="2147483729"/>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4093145699" sldId="2147483730"/>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2735472037" sldId="2147483731"/>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2977250459" sldId="2147483732"/>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1718720788" sldId="2147483733"/>
          </pc:sldLayoutMkLst>
        </pc:sldLayoutChg>
        <pc:sldLayoutChg chg="del">
          <pc:chgData name="Karuana Gatimu" userId="35fa738c-ed8d-469a-a369-5ccf4cff646d" providerId="ADAL" clId="{144E50D3-AC48-4DAB-A22E-FE740C16C8FA}" dt="2018-11-14T09:01:15.395" v="287" actId="47"/>
          <pc:sldLayoutMkLst>
            <pc:docMk/>
            <pc:sldMasterMk cId="1415497542" sldId="2147483721"/>
            <pc:sldLayoutMk cId="2081102214" sldId="2147483734"/>
          </pc:sldLayoutMkLst>
        </pc:sldLayoutChg>
      </pc:sldMasterChg>
      <pc:sldMasterChg chg="delSldLayout">
        <pc:chgData name="Karuana Gatimu" userId="35fa738c-ed8d-469a-a369-5ccf4cff646d" providerId="ADAL" clId="{144E50D3-AC48-4DAB-A22E-FE740C16C8FA}" dt="2018-11-14T09:01:15.395" v="287" actId="47"/>
        <pc:sldMasterMkLst>
          <pc:docMk/>
          <pc:sldMasterMk cId="1914176752" sldId="2147483751"/>
        </pc:sldMasterMkLst>
        <pc:sldLayoutChg chg="del">
          <pc:chgData name="Karuana Gatimu" userId="35fa738c-ed8d-469a-a369-5ccf4cff646d" providerId="ADAL" clId="{144E50D3-AC48-4DAB-A22E-FE740C16C8FA}" dt="2018-11-14T09:01:15.395" v="287" actId="47"/>
          <pc:sldLayoutMkLst>
            <pc:docMk/>
            <pc:sldMasterMk cId="1914176752" sldId="2147483751"/>
            <pc:sldLayoutMk cId="1168010916" sldId="2147483779"/>
          </pc:sldLayoutMkLst>
        </pc:sldLayoutChg>
      </pc:sldMasterChg>
    </pc:docChg>
  </pc:docChgLst>
  <pc:docChgLst>
    <pc:chgData name="Karuana Gatimu" userId="c835d73b-5b64-4378-9cc4-37e921133843" providerId="ADAL" clId="{05380682-D4EC-4C01-AEA5-73215252BAEF}"/>
    <pc:docChg chg="addSld modSld sldOrd">
      <pc:chgData name="Karuana Gatimu" userId="c835d73b-5b64-4378-9cc4-37e921133843" providerId="ADAL" clId="{05380682-D4EC-4C01-AEA5-73215252BAEF}" dt="2018-11-15T00:56:19.989" v="16" actId="20577"/>
      <pc:docMkLst>
        <pc:docMk/>
      </pc:docMkLst>
      <pc:sldChg chg="modSp">
        <pc:chgData name="Karuana Gatimu" userId="c835d73b-5b64-4378-9cc4-37e921133843" providerId="ADAL" clId="{05380682-D4EC-4C01-AEA5-73215252BAEF}" dt="2018-11-15T00:56:19.989" v="16" actId="20577"/>
        <pc:sldMkLst>
          <pc:docMk/>
          <pc:sldMk cId="388922812" sldId="5701"/>
        </pc:sldMkLst>
        <pc:graphicFrameChg chg="mod">
          <ac:chgData name="Karuana Gatimu" userId="c835d73b-5b64-4378-9cc4-37e921133843" providerId="ADAL" clId="{05380682-D4EC-4C01-AEA5-73215252BAEF}" dt="2018-11-15T00:56:19.989" v="16" actId="20577"/>
          <ac:graphicFrameMkLst>
            <pc:docMk/>
            <pc:sldMk cId="388922812" sldId="5701"/>
            <ac:graphicFrameMk id="5" creationId="{DEC6EEE2-8CCB-4FF0-8EDF-51A0C17BAFE5}"/>
          </ac:graphicFrameMkLst>
        </pc:graphicFrameChg>
      </pc:sldChg>
      <pc:sldChg chg="modSp add ord modNotesTx">
        <pc:chgData name="Karuana Gatimu" userId="c835d73b-5b64-4378-9cc4-37e921133843" providerId="ADAL" clId="{05380682-D4EC-4C01-AEA5-73215252BAEF}" dt="2018-11-15T00:39:43.253" v="12" actId="20577"/>
        <pc:sldMkLst>
          <pc:docMk/>
          <pc:sldMk cId="1099421497" sldId="5703"/>
        </pc:sldMkLst>
        <pc:spChg chg="mod">
          <ac:chgData name="Karuana Gatimu" userId="c835d73b-5b64-4378-9cc4-37e921133843" providerId="ADAL" clId="{05380682-D4EC-4C01-AEA5-73215252BAEF}" dt="2018-11-15T00:39:38.813" v="11" actId="20577"/>
          <ac:spMkLst>
            <pc:docMk/>
            <pc:sldMk cId="1099421497" sldId="5703"/>
            <ac:spMk id="2" creationId="{36157500-FF34-44F6-B251-D4C045EF569D}"/>
          </ac:spMkLst>
        </pc:spChg>
      </pc:sldChg>
    </pc:docChg>
  </pc:docChgLst>
  <pc:docChgLst>
    <pc:chgData name="Karuana Gatimu" userId="35fa738c-ed8d-469a-a369-5ccf4cff646d" providerId="ADAL" clId="{6D6F3515-A1CB-490B-9C00-A707C8A1C195}"/>
    <pc:docChg chg="undo custSel mod addSld delSld modSld sldOrd">
      <pc:chgData name="Karuana Gatimu" userId="35fa738c-ed8d-469a-a369-5ccf4cff646d" providerId="ADAL" clId="{6D6F3515-A1CB-490B-9C00-A707C8A1C195}" dt="2018-12-19T17:41:47.566" v="564" actId="1076"/>
      <pc:docMkLst>
        <pc:docMk/>
      </pc:docMkLst>
      <pc:sldChg chg="addSp modSp">
        <pc:chgData name="Karuana Gatimu" userId="35fa738c-ed8d-469a-a369-5ccf4cff646d" providerId="ADAL" clId="{6D6F3515-A1CB-490B-9C00-A707C8A1C195}" dt="2018-12-19T17:41:47.566" v="564" actId="1076"/>
        <pc:sldMkLst>
          <pc:docMk/>
          <pc:sldMk cId="180872851" sldId="256"/>
        </pc:sldMkLst>
        <pc:spChg chg="add mod">
          <ac:chgData name="Karuana Gatimu" userId="35fa738c-ed8d-469a-a369-5ccf4cff646d" providerId="ADAL" clId="{6D6F3515-A1CB-490B-9C00-A707C8A1C195}" dt="2018-12-19T17:41:47.566" v="564" actId="1076"/>
          <ac:spMkLst>
            <pc:docMk/>
            <pc:sldMk cId="180872851" sldId="256"/>
            <ac:spMk id="2" creationId="{8655B54A-7463-4D4A-A254-FB1699E3E0F6}"/>
          </ac:spMkLst>
        </pc:spChg>
      </pc:sldChg>
      <pc:sldChg chg="modSp">
        <pc:chgData name="Karuana Gatimu" userId="35fa738c-ed8d-469a-a369-5ccf4cff646d" providerId="ADAL" clId="{6D6F3515-A1CB-490B-9C00-A707C8A1C195}" dt="2018-12-19T09:09:27.093" v="223" actId="1076"/>
        <pc:sldMkLst>
          <pc:docMk/>
          <pc:sldMk cId="341111944" sldId="257"/>
        </pc:sldMkLst>
        <pc:spChg chg="mod">
          <ac:chgData name="Karuana Gatimu" userId="35fa738c-ed8d-469a-a369-5ccf4cff646d" providerId="ADAL" clId="{6D6F3515-A1CB-490B-9C00-A707C8A1C195}" dt="2018-12-19T09:09:27.093" v="223" actId="1076"/>
          <ac:spMkLst>
            <pc:docMk/>
            <pc:sldMk cId="341111944" sldId="257"/>
            <ac:spMk id="2" creationId="{3307C652-E81B-4EE2-8C46-F5D4B2CF55CF}"/>
          </ac:spMkLst>
        </pc:spChg>
      </pc:sldChg>
      <pc:sldChg chg="modSp">
        <pc:chgData name="Karuana Gatimu" userId="35fa738c-ed8d-469a-a369-5ccf4cff646d" providerId="ADAL" clId="{6D6F3515-A1CB-490B-9C00-A707C8A1C195}" dt="2018-12-19T07:50:33.923" v="7" actId="20577"/>
        <pc:sldMkLst>
          <pc:docMk/>
          <pc:sldMk cId="658391036" sldId="259"/>
        </pc:sldMkLst>
        <pc:spChg chg="mod">
          <ac:chgData name="Karuana Gatimu" userId="35fa738c-ed8d-469a-a369-5ccf4cff646d" providerId="ADAL" clId="{6D6F3515-A1CB-490B-9C00-A707C8A1C195}" dt="2018-12-19T07:50:33.923" v="7" actId="20577"/>
          <ac:spMkLst>
            <pc:docMk/>
            <pc:sldMk cId="658391036" sldId="259"/>
            <ac:spMk id="18" creationId="{E79AA27D-0AE5-418F-8362-397B543CDF33}"/>
          </ac:spMkLst>
        </pc:spChg>
      </pc:sldChg>
      <pc:sldChg chg="del">
        <pc:chgData name="Karuana Gatimu" userId="35fa738c-ed8d-469a-a369-5ccf4cff646d" providerId="ADAL" clId="{6D6F3515-A1CB-490B-9C00-A707C8A1C195}" dt="2018-12-19T09:27:59.057" v="467" actId="47"/>
        <pc:sldMkLst>
          <pc:docMk/>
          <pc:sldMk cId="3736203756" sldId="338"/>
        </pc:sldMkLst>
      </pc:sldChg>
      <pc:sldChg chg="del">
        <pc:chgData name="Karuana Gatimu" userId="35fa738c-ed8d-469a-a369-5ccf4cff646d" providerId="ADAL" clId="{6D6F3515-A1CB-490B-9C00-A707C8A1C195}" dt="2018-12-19T09:27:59.057" v="467" actId="47"/>
        <pc:sldMkLst>
          <pc:docMk/>
          <pc:sldMk cId="3092663627" sldId="339"/>
        </pc:sldMkLst>
      </pc:sldChg>
      <pc:sldChg chg="modSp">
        <pc:chgData name="Karuana Gatimu" userId="35fa738c-ed8d-469a-a369-5ccf4cff646d" providerId="ADAL" clId="{6D6F3515-A1CB-490B-9C00-A707C8A1C195}" dt="2018-12-19T09:27:06.081" v="463" actId="20577"/>
        <pc:sldMkLst>
          <pc:docMk/>
          <pc:sldMk cId="367724095" sldId="1143"/>
        </pc:sldMkLst>
        <pc:spChg chg="mod">
          <ac:chgData name="Karuana Gatimu" userId="35fa738c-ed8d-469a-a369-5ccf4cff646d" providerId="ADAL" clId="{6D6F3515-A1CB-490B-9C00-A707C8A1C195}" dt="2018-12-19T09:27:06.081" v="463" actId="20577"/>
          <ac:spMkLst>
            <pc:docMk/>
            <pc:sldMk cId="367724095" sldId="1143"/>
            <ac:spMk id="2" creationId="{36157500-FF34-44F6-B251-D4C045EF569D}"/>
          </ac:spMkLst>
        </pc:spChg>
      </pc:sldChg>
      <pc:sldChg chg="del">
        <pc:chgData name="Karuana Gatimu" userId="35fa738c-ed8d-469a-a369-5ccf4cff646d" providerId="ADAL" clId="{6D6F3515-A1CB-490B-9C00-A707C8A1C195}" dt="2018-12-19T09:28:02.211" v="468" actId="47"/>
        <pc:sldMkLst>
          <pc:docMk/>
          <pc:sldMk cId="500741271" sldId="1623"/>
        </pc:sldMkLst>
      </pc:sldChg>
      <pc:sldChg chg="del">
        <pc:chgData name="Karuana Gatimu" userId="35fa738c-ed8d-469a-a369-5ccf4cff646d" providerId="ADAL" clId="{6D6F3515-A1CB-490B-9C00-A707C8A1C195}" dt="2018-12-19T09:27:59.057" v="467" actId="47"/>
        <pc:sldMkLst>
          <pc:docMk/>
          <pc:sldMk cId="273756510" sldId="1905"/>
        </pc:sldMkLst>
      </pc:sldChg>
      <pc:sldChg chg="del">
        <pc:chgData name="Karuana Gatimu" userId="35fa738c-ed8d-469a-a369-5ccf4cff646d" providerId="ADAL" clId="{6D6F3515-A1CB-490B-9C00-A707C8A1C195}" dt="2018-12-19T09:26:32.033" v="424" actId="47"/>
        <pc:sldMkLst>
          <pc:docMk/>
          <pc:sldMk cId="3117244432" sldId="5563"/>
        </pc:sldMkLst>
      </pc:sldChg>
      <pc:sldChg chg="modSp">
        <pc:chgData name="Karuana Gatimu" userId="35fa738c-ed8d-469a-a369-5ccf4cff646d" providerId="ADAL" clId="{6D6F3515-A1CB-490B-9C00-A707C8A1C195}" dt="2018-12-19T09:20:53.154" v="359" actId="20577"/>
        <pc:sldMkLst>
          <pc:docMk/>
          <pc:sldMk cId="834326413" sldId="5580"/>
        </pc:sldMkLst>
        <pc:graphicFrameChg chg="mod">
          <ac:chgData name="Karuana Gatimu" userId="35fa738c-ed8d-469a-a369-5ccf4cff646d" providerId="ADAL" clId="{6D6F3515-A1CB-490B-9C00-A707C8A1C195}" dt="2018-12-19T09:20:53.154" v="359" actId="20577"/>
          <ac:graphicFrameMkLst>
            <pc:docMk/>
            <pc:sldMk cId="834326413" sldId="5580"/>
            <ac:graphicFrameMk id="6" creationId="{E2359CDF-8CD7-4CE1-984E-4B62A7C829F5}"/>
          </ac:graphicFrameMkLst>
        </pc:graphicFrameChg>
      </pc:sldChg>
      <pc:sldChg chg="ord">
        <pc:chgData name="Karuana Gatimu" userId="35fa738c-ed8d-469a-a369-5ccf4cff646d" providerId="ADAL" clId="{6D6F3515-A1CB-490B-9C00-A707C8A1C195}" dt="2018-12-19T09:26:40.246" v="426"/>
        <pc:sldMkLst>
          <pc:docMk/>
          <pc:sldMk cId="4062324082" sldId="5582"/>
        </pc:sldMkLst>
      </pc:sldChg>
      <pc:sldChg chg="modSp add del">
        <pc:chgData name="Karuana Gatimu" userId="35fa738c-ed8d-469a-a369-5ccf4cff646d" providerId="ADAL" clId="{6D6F3515-A1CB-490B-9C00-A707C8A1C195}" dt="2018-12-19T09:27:36.568" v="466" actId="47"/>
        <pc:sldMkLst>
          <pc:docMk/>
          <pc:sldMk cId="708755672" sldId="5591"/>
        </pc:sldMkLst>
        <pc:spChg chg="mod">
          <ac:chgData name="Karuana Gatimu" userId="35fa738c-ed8d-469a-a369-5ccf4cff646d" providerId="ADAL" clId="{6D6F3515-A1CB-490B-9C00-A707C8A1C195}" dt="2018-12-19T09:08:03.618" v="182" actId="20577"/>
          <ac:spMkLst>
            <pc:docMk/>
            <pc:sldMk cId="708755672" sldId="5591"/>
            <ac:spMk id="2" creationId="{36157500-FF34-44F6-B251-D4C045EF569D}"/>
          </ac:spMkLst>
        </pc:spChg>
      </pc:sldChg>
      <pc:sldChg chg="del">
        <pc:chgData name="Karuana Gatimu" userId="35fa738c-ed8d-469a-a369-5ccf4cff646d" providerId="ADAL" clId="{6D6F3515-A1CB-490B-9C00-A707C8A1C195}" dt="2018-12-19T09:26:52.405" v="427" actId="47"/>
        <pc:sldMkLst>
          <pc:docMk/>
          <pc:sldMk cId="1642407219" sldId="5592"/>
        </pc:sldMkLst>
      </pc:sldChg>
      <pc:sldChg chg="addSp delSp modSp del">
        <pc:chgData name="Karuana Gatimu" userId="35fa738c-ed8d-469a-a369-5ccf4cff646d" providerId="ADAL" clId="{6D6F3515-A1CB-490B-9C00-A707C8A1C195}" dt="2018-12-19T09:26:24.040" v="423" actId="47"/>
        <pc:sldMkLst>
          <pc:docMk/>
          <pc:sldMk cId="2542398679" sldId="5593"/>
        </pc:sldMkLst>
        <pc:spChg chg="del">
          <ac:chgData name="Karuana Gatimu" userId="35fa738c-ed8d-469a-a369-5ccf4cff646d" providerId="ADAL" clId="{6D6F3515-A1CB-490B-9C00-A707C8A1C195}" dt="2018-12-19T09:21:24.474" v="361" actId="478"/>
          <ac:spMkLst>
            <pc:docMk/>
            <pc:sldMk cId="2542398679" sldId="5593"/>
            <ac:spMk id="3" creationId="{72AFF412-532D-4249-AD19-85E8AC1002E3}"/>
          </ac:spMkLst>
        </pc:spChg>
        <pc:spChg chg="add mod">
          <ac:chgData name="Karuana Gatimu" userId="35fa738c-ed8d-469a-a369-5ccf4cff646d" providerId="ADAL" clId="{6D6F3515-A1CB-490B-9C00-A707C8A1C195}" dt="2018-12-19T09:22:07.192" v="415" actId="1076"/>
          <ac:spMkLst>
            <pc:docMk/>
            <pc:sldMk cId="2542398679" sldId="5593"/>
            <ac:spMk id="6" creationId="{2E8B5A4C-F5C2-42E8-AA5B-F28877B5C65F}"/>
          </ac:spMkLst>
        </pc:spChg>
        <pc:picChg chg="del">
          <ac:chgData name="Karuana Gatimu" userId="35fa738c-ed8d-469a-a369-5ccf4cff646d" providerId="ADAL" clId="{6D6F3515-A1CB-490B-9C00-A707C8A1C195}" dt="2018-12-19T09:21:20.075" v="360" actId="478"/>
          <ac:picMkLst>
            <pc:docMk/>
            <pc:sldMk cId="2542398679" sldId="5593"/>
            <ac:picMk id="2" creationId="{DFEFE340-55FB-4A57-916E-080B6B33709F}"/>
          </ac:picMkLst>
        </pc:picChg>
        <pc:picChg chg="add mod">
          <ac:chgData name="Karuana Gatimu" userId="35fa738c-ed8d-469a-a369-5ccf4cff646d" providerId="ADAL" clId="{6D6F3515-A1CB-490B-9C00-A707C8A1C195}" dt="2018-12-19T09:22:55.384" v="420" actId="1076"/>
          <ac:picMkLst>
            <pc:docMk/>
            <pc:sldMk cId="2542398679" sldId="5593"/>
            <ac:picMk id="4" creationId="{B3D5D14F-5E32-45A2-A463-FA3D4082DCE2}"/>
          </ac:picMkLst>
        </pc:picChg>
        <pc:picChg chg="add mod">
          <ac:chgData name="Karuana Gatimu" userId="35fa738c-ed8d-469a-a369-5ccf4cff646d" providerId="ADAL" clId="{6D6F3515-A1CB-490B-9C00-A707C8A1C195}" dt="2018-12-19T09:22:54.084" v="419" actId="1076"/>
          <ac:picMkLst>
            <pc:docMk/>
            <pc:sldMk cId="2542398679" sldId="5593"/>
            <ac:picMk id="5" creationId="{3702DF94-2AFD-469F-A447-1A4DF729087C}"/>
          </ac:picMkLst>
        </pc:picChg>
        <pc:picChg chg="add mod">
          <ac:chgData name="Karuana Gatimu" userId="35fa738c-ed8d-469a-a369-5ccf4cff646d" providerId="ADAL" clId="{6D6F3515-A1CB-490B-9C00-A707C8A1C195}" dt="2018-12-19T09:22:51.665" v="418" actId="1076"/>
          <ac:picMkLst>
            <pc:docMk/>
            <pc:sldMk cId="2542398679" sldId="5593"/>
            <ac:picMk id="7" creationId="{182999E2-193B-408F-B0F7-EE582C3F2107}"/>
          </ac:picMkLst>
        </pc:picChg>
        <pc:picChg chg="add mod">
          <ac:chgData name="Karuana Gatimu" userId="35fa738c-ed8d-469a-a369-5ccf4cff646d" providerId="ADAL" clId="{6D6F3515-A1CB-490B-9C00-A707C8A1C195}" dt="2018-12-19T09:23:28.320" v="422" actId="14100"/>
          <ac:picMkLst>
            <pc:docMk/>
            <pc:sldMk cId="2542398679" sldId="5593"/>
            <ac:picMk id="8" creationId="{4C6B37C2-E0B0-4113-8458-6C820894E96F}"/>
          </ac:picMkLst>
        </pc:picChg>
      </pc:sldChg>
      <pc:sldChg chg="addSp delSp modSp mod setBg setClrOvrMap">
        <pc:chgData name="Karuana Gatimu" userId="35fa738c-ed8d-469a-a369-5ccf4cff646d" providerId="ADAL" clId="{6D6F3515-A1CB-490B-9C00-A707C8A1C195}" dt="2018-12-19T08:11:30.198" v="88" actId="26606"/>
        <pc:sldMkLst>
          <pc:docMk/>
          <pc:sldMk cId="575816310" sldId="5698"/>
        </pc:sldMkLst>
        <pc:spChg chg="mod ord">
          <ac:chgData name="Karuana Gatimu" userId="35fa738c-ed8d-469a-a369-5ccf4cff646d" providerId="ADAL" clId="{6D6F3515-A1CB-490B-9C00-A707C8A1C195}" dt="2018-12-19T08:11:30.198" v="88" actId="26606"/>
          <ac:spMkLst>
            <pc:docMk/>
            <pc:sldMk cId="575816310" sldId="5698"/>
            <ac:spMk id="2" creationId="{E03C378B-2DC5-459C-8D1B-8FAA0AE80F67}"/>
          </ac:spMkLst>
        </pc:spChg>
        <pc:spChg chg="add del">
          <ac:chgData name="Karuana Gatimu" userId="35fa738c-ed8d-469a-a369-5ccf4cff646d" providerId="ADAL" clId="{6D6F3515-A1CB-490B-9C00-A707C8A1C195}" dt="2018-12-19T08:09:47.878" v="61" actId="26606"/>
          <ac:spMkLst>
            <pc:docMk/>
            <pc:sldMk cId="575816310" sldId="5698"/>
            <ac:spMk id="10" creationId="{765F4110-C0FC-4D61-ACD2-A7C950EAE908}"/>
          </ac:spMkLst>
        </pc:spChg>
        <pc:spChg chg="add del">
          <ac:chgData name="Karuana Gatimu" userId="35fa738c-ed8d-469a-a369-5ccf4cff646d" providerId="ADAL" clId="{6D6F3515-A1CB-490B-9C00-A707C8A1C195}" dt="2018-12-19T08:09:51.285" v="63" actId="26606"/>
          <ac:spMkLst>
            <pc:docMk/>
            <pc:sldMk cId="575816310" sldId="5698"/>
            <ac:spMk id="14" creationId="{E26B9EF5-5D92-4AC7-BC55-FC5C4C98ED4C}"/>
          </ac:spMkLst>
        </pc:spChg>
        <pc:spChg chg="add del">
          <ac:chgData name="Karuana Gatimu" userId="35fa738c-ed8d-469a-a369-5ccf4cff646d" providerId="ADAL" clId="{6D6F3515-A1CB-490B-9C00-A707C8A1C195}" dt="2018-12-19T08:09:51.285" v="63" actId="26606"/>
          <ac:spMkLst>
            <pc:docMk/>
            <pc:sldMk cId="575816310" sldId="5698"/>
            <ac:spMk id="15" creationId="{F05C5575-0F07-43D0-AE78-81EAA8E67152}"/>
          </ac:spMkLst>
        </pc:spChg>
        <pc:spChg chg="add del">
          <ac:chgData name="Karuana Gatimu" userId="35fa738c-ed8d-469a-a369-5ccf4cff646d" providerId="ADAL" clId="{6D6F3515-A1CB-490B-9C00-A707C8A1C195}" dt="2018-12-19T08:10:48.277" v="75" actId="26606"/>
          <ac:spMkLst>
            <pc:docMk/>
            <pc:sldMk cId="575816310" sldId="5698"/>
            <ac:spMk id="17" creationId="{BCC55ACC-A2F6-403C-A3A4-D59B3734D45F}"/>
          </ac:spMkLst>
        </pc:spChg>
        <pc:spChg chg="add del">
          <ac:chgData name="Karuana Gatimu" userId="35fa738c-ed8d-469a-a369-5ccf4cff646d" providerId="ADAL" clId="{6D6F3515-A1CB-490B-9C00-A707C8A1C195}" dt="2018-12-19T08:11:30.198" v="88" actId="26606"/>
          <ac:spMkLst>
            <pc:docMk/>
            <pc:sldMk cId="575816310" sldId="5698"/>
            <ac:spMk id="22" creationId="{765F4110-C0FC-4D61-ACD2-A7C950EAE908}"/>
          </ac:spMkLst>
        </pc:spChg>
        <pc:spChg chg="add del">
          <ac:chgData name="Karuana Gatimu" userId="35fa738c-ed8d-469a-a369-5ccf4cff646d" providerId="ADAL" clId="{6D6F3515-A1CB-490B-9C00-A707C8A1C195}" dt="2018-12-19T08:11:14.677" v="81" actId="26606"/>
          <ac:spMkLst>
            <pc:docMk/>
            <pc:sldMk cId="575816310" sldId="5698"/>
            <ac:spMk id="29" creationId="{6DB7ADBC-26DA-450D-A8BF-E1ACCB46639C}"/>
          </ac:spMkLst>
        </pc:spChg>
        <pc:spChg chg="add del">
          <ac:chgData name="Karuana Gatimu" userId="35fa738c-ed8d-469a-a369-5ccf4cff646d" providerId="ADAL" clId="{6D6F3515-A1CB-490B-9C00-A707C8A1C195}" dt="2018-12-19T08:11:14.677" v="81" actId="26606"/>
          <ac:spMkLst>
            <pc:docMk/>
            <pc:sldMk cId="575816310" sldId="5698"/>
            <ac:spMk id="31" creationId="{5E3C0EDB-60D3-4CEF-8B80-C6D01E08DEC2}"/>
          </ac:spMkLst>
        </pc:spChg>
        <pc:spChg chg="add del">
          <ac:chgData name="Karuana Gatimu" userId="35fa738c-ed8d-469a-a369-5ccf4cff646d" providerId="ADAL" clId="{6D6F3515-A1CB-490B-9C00-A707C8A1C195}" dt="2018-12-19T08:11:14.677" v="81" actId="26606"/>
          <ac:spMkLst>
            <pc:docMk/>
            <pc:sldMk cId="575816310" sldId="5698"/>
            <ac:spMk id="33" creationId="{40C269CE-FB56-4D68-8CFB-1CFD5F350518}"/>
          </ac:spMkLst>
        </pc:spChg>
        <pc:spChg chg="add del">
          <ac:chgData name="Karuana Gatimu" userId="35fa738c-ed8d-469a-a369-5ccf4cff646d" providerId="ADAL" clId="{6D6F3515-A1CB-490B-9C00-A707C8A1C195}" dt="2018-12-19T08:11:14.677" v="81" actId="26606"/>
          <ac:spMkLst>
            <pc:docMk/>
            <pc:sldMk cId="575816310" sldId="5698"/>
            <ac:spMk id="35" creationId="{A6ED7E7F-75F7-4581-A930-C4DEBC2A8419}"/>
          </ac:spMkLst>
        </pc:spChg>
        <pc:spChg chg="add del">
          <ac:chgData name="Karuana Gatimu" userId="35fa738c-ed8d-469a-a369-5ccf4cff646d" providerId="ADAL" clId="{6D6F3515-A1CB-490B-9C00-A707C8A1C195}" dt="2018-12-19T08:11:16.829" v="83" actId="26606"/>
          <ac:spMkLst>
            <pc:docMk/>
            <pc:sldMk cId="575816310" sldId="5698"/>
            <ac:spMk id="38" creationId="{823AC064-BC96-4F32-8AE1-B2FD38754823}"/>
          </ac:spMkLst>
        </pc:spChg>
        <pc:spChg chg="add del">
          <ac:chgData name="Karuana Gatimu" userId="35fa738c-ed8d-469a-a369-5ccf4cff646d" providerId="ADAL" clId="{6D6F3515-A1CB-490B-9C00-A707C8A1C195}" dt="2018-12-19T08:11:30.191" v="87" actId="26606"/>
          <ac:spMkLst>
            <pc:docMk/>
            <pc:sldMk cId="575816310" sldId="5698"/>
            <ac:spMk id="44" creationId="{BCC55ACC-A2F6-403C-A3A4-D59B3734D45F}"/>
          </ac:spMkLst>
        </pc:spChg>
        <pc:spChg chg="add">
          <ac:chgData name="Karuana Gatimu" userId="35fa738c-ed8d-469a-a369-5ccf4cff646d" providerId="ADAL" clId="{6D6F3515-A1CB-490B-9C00-A707C8A1C195}" dt="2018-12-19T08:11:30.198" v="88" actId="26606"/>
          <ac:spMkLst>
            <pc:docMk/>
            <pc:sldMk cId="575816310" sldId="5698"/>
            <ac:spMk id="46" creationId="{765F4110-C0FC-4D61-ACD2-A7C950EAE908}"/>
          </ac:spMkLst>
        </pc:spChg>
        <pc:picChg chg="del">
          <ac:chgData name="Karuana Gatimu" userId="35fa738c-ed8d-469a-a369-5ccf4cff646d" providerId="ADAL" clId="{6D6F3515-A1CB-490B-9C00-A707C8A1C195}" dt="2018-12-19T08:09:03.790" v="51" actId="478"/>
          <ac:picMkLst>
            <pc:docMk/>
            <pc:sldMk cId="575816310" sldId="5698"/>
            <ac:picMk id="3" creationId="{9F1BEB5F-627F-4417-8A2D-B5A751FEEC32}"/>
          </ac:picMkLst>
        </pc:picChg>
        <pc:picChg chg="add mod ord">
          <ac:chgData name="Karuana Gatimu" userId="35fa738c-ed8d-469a-a369-5ccf4cff646d" providerId="ADAL" clId="{6D6F3515-A1CB-490B-9C00-A707C8A1C195}" dt="2018-12-19T08:11:30.198" v="88" actId="26606"/>
          <ac:picMkLst>
            <pc:docMk/>
            <pc:sldMk cId="575816310" sldId="5698"/>
            <ac:picMk id="4" creationId="{0B10AD71-EB12-469A-8033-C6CC28E3A755}"/>
          </ac:picMkLst>
        </pc:picChg>
        <pc:picChg chg="add mod ord">
          <ac:chgData name="Karuana Gatimu" userId="35fa738c-ed8d-469a-a369-5ccf4cff646d" providerId="ADAL" clId="{6D6F3515-A1CB-490B-9C00-A707C8A1C195}" dt="2018-12-19T08:11:30.191" v="87" actId="26606"/>
          <ac:picMkLst>
            <pc:docMk/>
            <pc:sldMk cId="575816310" sldId="5698"/>
            <ac:picMk id="5" creationId="{170BCB35-5CFF-4E33-B33B-BF17D4CA129B}"/>
          </ac:picMkLst>
        </pc:picChg>
        <pc:cxnChg chg="add del">
          <ac:chgData name="Karuana Gatimu" userId="35fa738c-ed8d-469a-a369-5ccf4cff646d" providerId="ADAL" clId="{6D6F3515-A1CB-490B-9C00-A707C8A1C195}" dt="2018-12-19T08:09:47.878" v="61" actId="26606"/>
          <ac:cxnSpMkLst>
            <pc:docMk/>
            <pc:sldMk cId="575816310" sldId="5698"/>
            <ac:cxnSpMk id="12" creationId="{CC94CBDB-A76C-499E-95AB-C0A049E3154E}"/>
          </ac:cxnSpMkLst>
        </pc:cxnChg>
        <pc:cxnChg chg="add del">
          <ac:chgData name="Karuana Gatimu" userId="35fa738c-ed8d-469a-a369-5ccf4cff646d" providerId="ADAL" clId="{6D6F3515-A1CB-490B-9C00-A707C8A1C195}" dt="2018-12-19T08:11:30.198" v="88" actId="26606"/>
          <ac:cxnSpMkLst>
            <pc:docMk/>
            <pc:sldMk cId="575816310" sldId="5698"/>
            <ac:cxnSpMk id="24" creationId="{CC94CBDB-A76C-499E-95AB-C0A049E3154E}"/>
          </ac:cxnSpMkLst>
        </pc:cxnChg>
        <pc:cxnChg chg="add del">
          <ac:chgData name="Karuana Gatimu" userId="35fa738c-ed8d-469a-a369-5ccf4cff646d" providerId="ADAL" clId="{6D6F3515-A1CB-490B-9C00-A707C8A1C195}" dt="2018-12-19T08:11:16.829" v="83" actId="26606"/>
          <ac:cxnSpMkLst>
            <pc:docMk/>
            <pc:sldMk cId="575816310" sldId="5698"/>
            <ac:cxnSpMk id="37" creationId="{DB146403-F3D6-484B-B2ED-97F9565D0370}"/>
          </ac:cxnSpMkLst>
        </pc:cxnChg>
        <pc:cxnChg chg="add del">
          <ac:chgData name="Karuana Gatimu" userId="35fa738c-ed8d-469a-a369-5ccf4cff646d" providerId="ADAL" clId="{6D6F3515-A1CB-490B-9C00-A707C8A1C195}" dt="2018-12-19T08:11:16.829" v="83" actId="26606"/>
          <ac:cxnSpMkLst>
            <pc:docMk/>
            <pc:sldMk cId="575816310" sldId="5698"/>
            <ac:cxnSpMk id="39" creationId="{7E7C77BC-7138-40B1-A15B-20F57A494629}"/>
          </ac:cxnSpMkLst>
        </pc:cxnChg>
        <pc:cxnChg chg="add del">
          <ac:chgData name="Karuana Gatimu" userId="35fa738c-ed8d-469a-a369-5ccf4cff646d" providerId="ADAL" clId="{6D6F3515-A1CB-490B-9C00-A707C8A1C195}" dt="2018-12-19T08:11:21.230" v="85" actId="26606"/>
          <ac:cxnSpMkLst>
            <pc:docMk/>
            <pc:sldMk cId="575816310" sldId="5698"/>
            <ac:cxnSpMk id="41" creationId="{EBAD6A72-88E8-42F7-88B9-CAF744536BE4}"/>
          </ac:cxnSpMkLst>
        </pc:cxnChg>
        <pc:cxnChg chg="add del">
          <ac:chgData name="Karuana Gatimu" userId="35fa738c-ed8d-469a-a369-5ccf4cff646d" providerId="ADAL" clId="{6D6F3515-A1CB-490B-9C00-A707C8A1C195}" dt="2018-12-19T08:11:21.230" v="85" actId="26606"/>
          <ac:cxnSpMkLst>
            <pc:docMk/>
            <pc:sldMk cId="575816310" sldId="5698"/>
            <ac:cxnSpMk id="42" creationId="{C800968E-0A99-46C4-A9B2-6A63AC66F4B0}"/>
          </ac:cxnSpMkLst>
        </pc:cxnChg>
        <pc:cxnChg chg="add">
          <ac:chgData name="Karuana Gatimu" userId="35fa738c-ed8d-469a-a369-5ccf4cff646d" providerId="ADAL" clId="{6D6F3515-A1CB-490B-9C00-A707C8A1C195}" dt="2018-12-19T08:11:30.198" v="88" actId="26606"/>
          <ac:cxnSpMkLst>
            <pc:docMk/>
            <pc:sldMk cId="575816310" sldId="5698"/>
            <ac:cxnSpMk id="47" creationId="{CC94CBDB-A76C-499E-95AB-C0A049E3154E}"/>
          </ac:cxnSpMkLst>
        </pc:cxnChg>
      </pc:sldChg>
      <pc:sldChg chg="addSp delSp modSp">
        <pc:chgData name="Karuana Gatimu" userId="35fa738c-ed8d-469a-a369-5ccf4cff646d" providerId="ADAL" clId="{6D6F3515-A1CB-490B-9C00-A707C8A1C195}" dt="2018-12-19T08:12:34.198" v="174" actId="207"/>
        <pc:sldMkLst>
          <pc:docMk/>
          <pc:sldMk cId="3074162217" sldId="5699"/>
        </pc:sldMkLst>
        <pc:spChg chg="mod">
          <ac:chgData name="Karuana Gatimu" userId="35fa738c-ed8d-469a-a369-5ccf4cff646d" providerId="ADAL" clId="{6D6F3515-A1CB-490B-9C00-A707C8A1C195}" dt="2018-12-19T08:12:34.198" v="174" actId="207"/>
          <ac:spMkLst>
            <pc:docMk/>
            <pc:sldMk cId="3074162217" sldId="5699"/>
            <ac:spMk id="2" creationId="{E03C378B-2DC5-459C-8D1B-8FAA0AE80F67}"/>
          </ac:spMkLst>
        </pc:spChg>
        <pc:spChg chg="add del">
          <ac:chgData name="Karuana Gatimu" userId="35fa738c-ed8d-469a-a369-5ccf4cff646d" providerId="ADAL" clId="{6D6F3515-A1CB-490B-9C00-A707C8A1C195}" dt="2018-12-19T08:12:07.642" v="108" actId="478"/>
          <ac:spMkLst>
            <pc:docMk/>
            <pc:sldMk cId="3074162217" sldId="5699"/>
            <ac:spMk id="9" creationId="{09386E2D-1A76-4DD3-9413-8A85EC6EE86E}"/>
          </ac:spMkLst>
        </pc:spChg>
        <pc:spChg chg="add del">
          <ac:chgData name="Karuana Gatimu" userId="35fa738c-ed8d-469a-a369-5ccf4cff646d" providerId="ADAL" clId="{6D6F3515-A1CB-490B-9C00-A707C8A1C195}" dt="2018-12-19T08:12:06.594" v="107" actId="478"/>
          <ac:spMkLst>
            <pc:docMk/>
            <pc:sldMk cId="3074162217" sldId="5699"/>
            <ac:spMk id="11" creationId="{B6AD2A0D-D34C-4131-86F6-7565DC8E7949}"/>
          </ac:spMkLst>
        </pc:spChg>
        <pc:grpChg chg="add del">
          <ac:chgData name="Karuana Gatimu" userId="35fa738c-ed8d-469a-a369-5ccf4cff646d" providerId="ADAL" clId="{6D6F3515-A1CB-490B-9C00-A707C8A1C195}" dt="2018-12-19T08:12:01.323" v="106" actId="478"/>
          <ac:grpSpMkLst>
            <pc:docMk/>
            <pc:sldMk cId="3074162217" sldId="5699"/>
            <ac:grpSpMk id="10" creationId="{F1079F69-0C91-4F68-B563-4C2D767FDC49}"/>
          </ac:grpSpMkLst>
        </pc:grpChg>
      </pc:sldChg>
      <pc:sldChg chg="del">
        <pc:chgData name="Karuana Gatimu" userId="35fa738c-ed8d-469a-a369-5ccf4cff646d" providerId="ADAL" clId="{6D6F3515-A1CB-490B-9C00-A707C8A1C195}" dt="2018-12-19T09:27:59.057" v="467" actId="47"/>
        <pc:sldMkLst>
          <pc:docMk/>
          <pc:sldMk cId="309153529" sldId="5702"/>
        </pc:sldMkLst>
      </pc:sldChg>
      <pc:sldChg chg="delSp modSp add">
        <pc:chgData name="Karuana Gatimu" userId="35fa738c-ed8d-469a-a369-5ccf4cff646d" providerId="ADAL" clId="{6D6F3515-A1CB-490B-9C00-A707C8A1C195}" dt="2018-12-19T09:09:18.429" v="222" actId="20577"/>
        <pc:sldMkLst>
          <pc:docMk/>
          <pc:sldMk cId="265948005" sldId="5704"/>
        </pc:sldMkLst>
        <pc:spChg chg="mod">
          <ac:chgData name="Karuana Gatimu" userId="35fa738c-ed8d-469a-a369-5ccf4cff646d" providerId="ADAL" clId="{6D6F3515-A1CB-490B-9C00-A707C8A1C195}" dt="2018-12-19T09:09:18.429" v="222" actId="20577"/>
          <ac:spMkLst>
            <pc:docMk/>
            <pc:sldMk cId="265948005" sldId="5704"/>
            <ac:spMk id="2" creationId="{36157500-FF34-44F6-B251-D4C045EF569D}"/>
          </ac:spMkLst>
        </pc:spChg>
        <pc:picChg chg="del">
          <ac:chgData name="Karuana Gatimu" userId="35fa738c-ed8d-469a-a369-5ccf4cff646d" providerId="ADAL" clId="{6D6F3515-A1CB-490B-9C00-A707C8A1C195}" dt="2018-12-19T09:09:05.391" v="193" actId="478"/>
          <ac:picMkLst>
            <pc:docMk/>
            <pc:sldMk cId="265948005" sldId="5704"/>
            <ac:picMk id="3" creationId="{485D4FD6-8B5E-4F03-8BA8-627677039075}"/>
          </ac:picMkLst>
        </pc:picChg>
        <pc:picChg chg="del">
          <ac:chgData name="Karuana Gatimu" userId="35fa738c-ed8d-469a-a369-5ccf4cff646d" providerId="ADAL" clId="{6D6F3515-A1CB-490B-9C00-A707C8A1C195}" dt="2018-12-19T09:09:04.412" v="192" actId="478"/>
          <ac:picMkLst>
            <pc:docMk/>
            <pc:sldMk cId="265948005" sldId="5704"/>
            <ac:picMk id="4" creationId="{5D2BFB01-2036-4BC4-91E8-A2BCB969EB3D}"/>
          </ac:picMkLst>
        </pc:picChg>
      </pc:sldChg>
      <pc:sldChg chg="addSp delSp modSp add">
        <pc:chgData name="Karuana Gatimu" userId="35fa738c-ed8d-469a-a369-5ccf4cff646d" providerId="ADAL" clId="{6D6F3515-A1CB-490B-9C00-A707C8A1C195}" dt="2018-12-19T09:18:04.082" v="267" actId="404"/>
        <pc:sldMkLst>
          <pc:docMk/>
          <pc:sldMk cId="2459336248" sldId="5705"/>
        </pc:sldMkLst>
        <pc:spChg chg="mod">
          <ac:chgData name="Karuana Gatimu" userId="35fa738c-ed8d-469a-a369-5ccf4cff646d" providerId="ADAL" clId="{6D6F3515-A1CB-490B-9C00-A707C8A1C195}" dt="2018-12-19T09:18:04.082" v="267" actId="404"/>
          <ac:spMkLst>
            <pc:docMk/>
            <pc:sldMk cId="2459336248" sldId="5705"/>
            <ac:spMk id="2" creationId="{36157500-FF34-44F6-B251-D4C045EF569D}"/>
          </ac:spMkLst>
        </pc:spChg>
        <pc:picChg chg="del">
          <ac:chgData name="Karuana Gatimu" userId="35fa738c-ed8d-469a-a369-5ccf4cff646d" providerId="ADAL" clId="{6D6F3515-A1CB-490B-9C00-A707C8A1C195}" dt="2018-12-19T09:17:30.317" v="251" actId="478"/>
          <ac:picMkLst>
            <pc:docMk/>
            <pc:sldMk cId="2459336248" sldId="5705"/>
            <ac:picMk id="3" creationId="{485D4FD6-8B5E-4F03-8BA8-627677039075}"/>
          </ac:picMkLst>
        </pc:picChg>
        <pc:picChg chg="del">
          <ac:chgData name="Karuana Gatimu" userId="35fa738c-ed8d-469a-a369-5ccf4cff646d" providerId="ADAL" clId="{6D6F3515-A1CB-490B-9C00-A707C8A1C195}" dt="2018-12-19T09:17:29.134" v="250" actId="478"/>
          <ac:picMkLst>
            <pc:docMk/>
            <pc:sldMk cId="2459336248" sldId="5705"/>
            <ac:picMk id="4" creationId="{5D2BFB01-2036-4BC4-91E8-A2BCB969EB3D}"/>
          </ac:picMkLst>
        </pc:picChg>
        <pc:picChg chg="add mod">
          <ac:chgData name="Karuana Gatimu" userId="35fa738c-ed8d-469a-a369-5ccf4cff646d" providerId="ADAL" clId="{6D6F3515-A1CB-490B-9C00-A707C8A1C195}" dt="2018-12-19T09:17:47.227" v="256" actId="208"/>
          <ac:picMkLst>
            <pc:docMk/>
            <pc:sldMk cId="2459336248" sldId="5705"/>
            <ac:picMk id="5" creationId="{8917C829-D34D-48AC-8178-F489E318E30B}"/>
          </ac:picMkLst>
        </pc:picChg>
      </pc:sldChg>
      <pc:sldChg chg="delSp">
        <pc:chgData name="Karuana Gatimu" userId="35fa738c-ed8d-469a-a369-5ccf4cff646d" providerId="ADAL" clId="{6D6F3515-A1CB-490B-9C00-A707C8A1C195}" dt="2018-12-19T16:53:06.082" v="533"/>
        <pc:sldMkLst>
          <pc:docMk/>
          <pc:sldMk cId="229364672" sldId="5706"/>
        </pc:sldMkLst>
        <pc:picChg chg="del">
          <ac:chgData name="Karuana Gatimu" userId="35fa738c-ed8d-469a-a369-5ccf4cff646d" providerId="ADAL" clId="{6D6F3515-A1CB-490B-9C00-A707C8A1C195}" dt="2018-12-19T16:53:06.082" v="533"/>
          <ac:picMkLst>
            <pc:docMk/>
            <pc:sldMk cId="229364672" sldId="5706"/>
            <ac:picMk id="2" creationId="{2ED2E2E5-DB38-4781-A6CF-4D507AE9B2EF}"/>
          </ac:picMkLst>
        </pc:picChg>
      </pc:sldChg>
      <pc:sldChg chg="addSp modSp new add del modTransition">
        <pc:chgData name="Karuana Gatimu" userId="35fa738c-ed8d-469a-a369-5ccf4cff646d" providerId="ADAL" clId="{6D6F3515-A1CB-490B-9C00-A707C8A1C195}" dt="2018-12-19T16:53:11.305" v="534" actId="47"/>
        <pc:sldMkLst>
          <pc:docMk/>
          <pc:sldMk cId="2655061831" sldId="5707"/>
        </pc:sldMkLst>
        <pc:spChg chg="mod">
          <ac:chgData name="Karuana Gatimu" userId="35fa738c-ed8d-469a-a369-5ccf4cff646d" providerId="ADAL" clId="{6D6F3515-A1CB-490B-9C00-A707C8A1C195}" dt="2018-12-19T16:51:37.959" v="528" actId="20577"/>
          <ac:spMkLst>
            <pc:docMk/>
            <pc:sldMk cId="2655061831" sldId="5707"/>
            <ac:spMk id="2" creationId="{70CF7F79-B363-4526-86A8-0EE4E8E4082C}"/>
          </ac:spMkLst>
        </pc:spChg>
        <pc:picChg chg="add mod">
          <ac:chgData name="Karuana Gatimu" userId="35fa738c-ed8d-469a-a369-5ccf4cff646d" providerId="ADAL" clId="{6D6F3515-A1CB-490B-9C00-A707C8A1C195}" dt="2018-12-19T16:51:46.137" v="531" actId="1076"/>
          <ac:picMkLst>
            <pc:docMk/>
            <pc:sldMk cId="2655061831" sldId="5707"/>
            <ac:picMk id="3" creationId="{982E3536-B6F5-49B6-946E-2FD0F863B8E5}"/>
          </ac:picMkLst>
        </pc:picChg>
      </pc:sldChg>
      <pc:sldChg chg="ord">
        <pc:chgData name="Karuana Gatimu" userId="35fa738c-ed8d-469a-a369-5ccf4cff646d" providerId="ADAL" clId="{6D6F3515-A1CB-490B-9C00-A707C8A1C195}" dt="2018-12-19T17:41:05.966" v="535"/>
        <pc:sldMkLst>
          <pc:docMk/>
          <pc:sldMk cId="1084279848" sldId="5708"/>
        </pc:sldMkLst>
      </pc:sldChg>
      <pc:sldMasterChg chg="delSldLayout">
        <pc:chgData name="Karuana Gatimu" userId="35fa738c-ed8d-469a-a369-5ccf4cff646d" providerId="ADAL" clId="{6D6F3515-A1CB-490B-9C00-A707C8A1C195}" dt="2018-12-19T09:28:02.211" v="468" actId="47"/>
        <pc:sldMasterMkLst>
          <pc:docMk/>
          <pc:sldMasterMk cId="456002200" sldId="2147483782"/>
        </pc:sldMasterMkLst>
        <pc:sldLayoutChg chg="del">
          <pc:chgData name="Karuana Gatimu" userId="35fa738c-ed8d-469a-a369-5ccf4cff646d" providerId="ADAL" clId="{6D6F3515-A1CB-490B-9C00-A707C8A1C195}" dt="2018-12-19T09:28:02.211" v="468" actId="47"/>
          <pc:sldLayoutMkLst>
            <pc:docMk/>
            <pc:sldMasterMk cId="456002200" sldId="2147483782"/>
            <pc:sldLayoutMk cId="1032266035" sldId="2147483809"/>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diagrams/_rels/data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ata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hyperlink" Target="https://aka.ms/ChampionsFeedback" TargetMode="Externa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4.svg"/></Relationships>
</file>

<file path=ppt/diagrams/_rels/data6.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aka.ms/ChampionsFeedback" TargetMode="External"/><Relationship Id="rId7" Type="http://schemas.openxmlformats.org/officeDocument/2006/relationships/image" Target="../media/image102.sv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SharePoint Saturdays</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Teams Flipbook</a:t>
          </a:r>
        </a:p>
        <a:p>
          <a:r>
            <a:rPr lang="en-US" dirty="0"/>
            <a:t>OneDrive Adoption</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02094B67-17C9-4029-A1F0-E5C82A3107EF}">
      <dgm:prSet phldrT="[Text]"/>
      <dgm:spPr/>
      <dgm:t>
        <a:bodyPr/>
        <a:lstStyle/>
        <a:p>
          <a:r>
            <a:rPr lang="en-US" dirty="0"/>
            <a:t>Asks</a:t>
          </a:r>
        </a:p>
      </dgm:t>
    </dgm:pt>
    <dgm:pt modelId="{E9B2248B-F313-4C48-9DE6-6D19A0EEE384}" type="parTrans" cxnId="{6860D252-8671-47BD-8A34-F038D3A32BCD}">
      <dgm:prSet/>
      <dgm:spPr/>
      <dgm:t>
        <a:bodyPr/>
        <a:lstStyle/>
        <a:p>
          <a:endParaRPr lang="en-US"/>
        </a:p>
      </dgm:t>
    </dgm:pt>
    <dgm:pt modelId="{8F7DE613-A4A0-47E8-8E8A-55728637B93F}" type="sibTrans" cxnId="{6860D252-8671-47BD-8A34-F038D3A32BCD}">
      <dgm:prSet/>
      <dgm:spPr/>
      <dgm:t>
        <a:bodyPr/>
        <a:lstStyle/>
        <a:p>
          <a:endParaRPr lang="en-US"/>
        </a:p>
      </dgm:t>
    </dgm:pt>
    <dgm:pt modelId="{CF625BEF-B4CD-4FF6-AB79-B36FE2F70D3C}">
      <dgm:prSet phldrT="[Text]"/>
      <dgm:spPr/>
      <dgm:t>
        <a:bodyPr/>
        <a:lstStyle/>
        <a:p>
          <a:r>
            <a:rPr lang="en-US" dirty="0"/>
            <a:t>Happy Holidays!</a:t>
          </a:r>
        </a:p>
      </dgm:t>
    </dgm:pt>
    <dgm:pt modelId="{764CE4F5-47CC-45ED-BB6F-803C06125D7C}" type="parTrans" cxnId="{2A31DBE6-3239-4C50-945E-B85F866EC8C4}">
      <dgm:prSet/>
      <dgm:spPr/>
      <dgm:t>
        <a:bodyPr/>
        <a:lstStyle/>
        <a:p>
          <a:endParaRPr lang="en-US"/>
        </a:p>
      </dgm:t>
    </dgm:pt>
    <dgm:pt modelId="{84155AA7-9ECD-4EB7-AD48-B66F21D095F3}" type="sibTrans" cxnId="{2A31DBE6-3239-4C50-945E-B85F866EC8C4}">
      <dgm:prSet/>
      <dgm:spPr/>
      <dgm:t>
        <a:bodyPr/>
        <a:lstStyle/>
        <a:p>
          <a:endParaRPr lang="en-US"/>
        </a:p>
      </dgm:t>
    </dgm:pt>
    <dgm:pt modelId="{B0779E1D-2C59-4728-98BE-81C72A507B22}">
      <dgm:prSet phldrT="[Text]" custT="1"/>
      <dgm:spPr/>
      <dgm:t>
        <a:bodyPr/>
        <a:lstStyle/>
        <a:p>
          <a:r>
            <a:rPr lang="en-US" sz="2400" dirty="0"/>
            <a:t>Boyan Slat</a:t>
          </a:r>
        </a:p>
        <a:p>
          <a:r>
            <a:rPr lang="en-US" sz="2400" dirty="0"/>
            <a:t>The Ocean Cleanup</a:t>
          </a:r>
          <a:endParaRPr lang="en-US" sz="36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9"/>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9"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9" custScaleX="106692"/>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4"/>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9"/>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9"/>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4"/>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9"/>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9"/>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4"/>
      <dgm:spPr/>
    </dgm:pt>
    <dgm:pt modelId="{73F60DA0-022F-4AAA-8576-162B5233987F}" type="pres">
      <dgm:prSet presAssocID="{3B382375-011B-43A1-8C99-15CAFA32B2C3}" presName="vertSpace2b" presStyleCnt="0"/>
      <dgm:spPr/>
    </dgm:pt>
    <dgm:pt modelId="{1320F1EC-013E-455A-8CA9-264477749291}" type="pres">
      <dgm:prSet presAssocID="{02094B67-17C9-4029-A1F0-E5C82A3107EF}" presName="horz2" presStyleCnt="0"/>
      <dgm:spPr/>
    </dgm:pt>
    <dgm:pt modelId="{71852D96-76DF-499E-90E6-D1796D6A5890}" type="pres">
      <dgm:prSet presAssocID="{02094B67-17C9-4029-A1F0-E5C82A3107EF}" presName="horzSpace2" presStyleCnt="0"/>
      <dgm:spPr/>
    </dgm:pt>
    <dgm:pt modelId="{A6C86BC5-C2AB-4F31-A331-EEA29B1FD0DC}" type="pres">
      <dgm:prSet presAssocID="{02094B67-17C9-4029-A1F0-E5C82A3107EF}" presName="tx2" presStyleLbl="revTx" presStyleIdx="7" presStyleCnt="9"/>
      <dgm:spPr/>
    </dgm:pt>
    <dgm:pt modelId="{319EF6B2-42CE-4497-BE37-1D6B737F1969}" type="pres">
      <dgm:prSet presAssocID="{02094B67-17C9-4029-A1F0-E5C82A3107EF}" presName="vert2" presStyleCnt="0"/>
      <dgm:spPr/>
    </dgm:pt>
    <dgm:pt modelId="{5DF0B7A2-C82A-4E9B-84FE-8F4ADBB46667}" type="pres">
      <dgm:prSet presAssocID="{CF625BEF-B4CD-4FF6-AB79-B36FE2F70D3C}" presName="horz3" presStyleCnt="0"/>
      <dgm:spPr/>
    </dgm:pt>
    <dgm:pt modelId="{1A97DA2C-84F1-4B58-BF44-CAAD67D29AEE}" type="pres">
      <dgm:prSet presAssocID="{CF625BEF-B4CD-4FF6-AB79-B36FE2F70D3C}" presName="horzSpace3" presStyleCnt="0"/>
      <dgm:spPr/>
    </dgm:pt>
    <dgm:pt modelId="{A9E653EC-1FB0-44A5-91E9-F24C501F8B83}" type="pres">
      <dgm:prSet presAssocID="{CF625BEF-B4CD-4FF6-AB79-B36FE2F70D3C}" presName="tx3" presStyleLbl="revTx" presStyleIdx="8" presStyleCnt="9"/>
      <dgm:spPr/>
    </dgm:pt>
    <dgm:pt modelId="{749BF3A8-5356-4D05-8B98-2E07EF4E26E3}" type="pres">
      <dgm:prSet presAssocID="{CF625BEF-B4CD-4FF6-AB79-B36FE2F70D3C}" presName="vert3" presStyleCnt="0"/>
      <dgm:spPr/>
    </dgm:pt>
    <dgm:pt modelId="{2C4071DB-C1C6-4E34-B567-36ADE9A1F3AB}" type="pres">
      <dgm:prSet presAssocID="{02094B67-17C9-4029-A1F0-E5C82A3107EF}" presName="thinLine2b" presStyleLbl="callout" presStyleIdx="3" presStyleCnt="4"/>
      <dgm:spPr/>
    </dgm:pt>
    <dgm:pt modelId="{6B4970D4-AA75-4E8C-94E3-D35C240270AA}" type="pres">
      <dgm:prSet presAssocID="{02094B67-17C9-4029-A1F0-E5C82A3107EF}"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6860D252-8671-47BD-8A34-F038D3A32BCD}" srcId="{5C0BD772-B663-4116-8A2A-C5DD3D8D9F4B}" destId="{02094B67-17C9-4029-A1F0-E5C82A3107EF}" srcOrd="3" destOrd="0" parTransId="{E9B2248B-F313-4C48-9DE6-6D19A0EEE384}" sibTransId="{8F7DE613-A4A0-47E8-8E8A-55728637B93F}"/>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791A0398-462A-49DD-A6C1-2634A6D00559}" type="presOf" srcId="{02094B67-17C9-4029-A1F0-E5C82A3107EF}" destId="{A6C86BC5-C2AB-4F31-A331-EEA29B1FD0DC}" srcOrd="0" destOrd="0" presId="urn:microsoft.com/office/officeart/2008/layout/LinedList"/>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2A31DBE6-3239-4C50-945E-B85F866EC8C4}" srcId="{02094B67-17C9-4029-A1F0-E5C82A3107EF}" destId="{CF625BEF-B4CD-4FF6-AB79-B36FE2F70D3C}" srcOrd="0" destOrd="0" parTransId="{764CE4F5-47CC-45ED-BB6F-803C06125D7C}" sibTransId="{84155AA7-9ECD-4EB7-AD48-B66F21D095F3}"/>
    <dgm:cxn modelId="{CEB966F1-884B-4562-8B7C-C4AE74FCEE81}" type="presOf" srcId="{CF625BEF-B4CD-4FF6-AB79-B36FE2F70D3C}" destId="{A9E653EC-1FB0-44A5-91E9-F24C501F8B83}"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 modelId="{0DC393E1-F1EB-428D-80AC-1B2A1D75BCE6}" type="presParOf" srcId="{604AA0CA-1096-42AD-919A-97332093DB9A}" destId="{1320F1EC-013E-455A-8CA9-264477749291}" srcOrd="10" destOrd="0" presId="urn:microsoft.com/office/officeart/2008/layout/LinedList"/>
    <dgm:cxn modelId="{A3D806BF-F789-4D19-AA68-4FC6A2447970}" type="presParOf" srcId="{1320F1EC-013E-455A-8CA9-264477749291}" destId="{71852D96-76DF-499E-90E6-D1796D6A5890}" srcOrd="0" destOrd="0" presId="urn:microsoft.com/office/officeart/2008/layout/LinedList"/>
    <dgm:cxn modelId="{14762105-A96B-4EFD-9709-BDE5AA0BAB66}" type="presParOf" srcId="{1320F1EC-013E-455A-8CA9-264477749291}" destId="{A6C86BC5-C2AB-4F31-A331-EEA29B1FD0DC}" srcOrd="1" destOrd="0" presId="urn:microsoft.com/office/officeart/2008/layout/LinedList"/>
    <dgm:cxn modelId="{DEAAA696-3008-4117-866B-147C0B421123}" type="presParOf" srcId="{1320F1EC-013E-455A-8CA9-264477749291}" destId="{319EF6B2-42CE-4497-BE37-1D6B737F1969}" srcOrd="2" destOrd="0" presId="urn:microsoft.com/office/officeart/2008/layout/LinedList"/>
    <dgm:cxn modelId="{DAFA806A-8478-48A4-937E-FDFA12E47C68}" type="presParOf" srcId="{319EF6B2-42CE-4497-BE37-1D6B737F1969}" destId="{5DF0B7A2-C82A-4E9B-84FE-8F4ADBB46667}" srcOrd="0" destOrd="0" presId="urn:microsoft.com/office/officeart/2008/layout/LinedList"/>
    <dgm:cxn modelId="{357A4DF3-5E2C-4A52-A3A2-D0096879D990}" type="presParOf" srcId="{5DF0B7A2-C82A-4E9B-84FE-8F4ADBB46667}" destId="{1A97DA2C-84F1-4B58-BF44-CAAD67D29AEE}" srcOrd="0" destOrd="0" presId="urn:microsoft.com/office/officeart/2008/layout/LinedList"/>
    <dgm:cxn modelId="{309AF00B-7C04-42D3-B50A-53DBCFD974A5}" type="presParOf" srcId="{5DF0B7A2-C82A-4E9B-84FE-8F4ADBB46667}" destId="{A9E653EC-1FB0-44A5-91E9-F24C501F8B83}" srcOrd="1" destOrd="0" presId="urn:microsoft.com/office/officeart/2008/layout/LinedList"/>
    <dgm:cxn modelId="{E3332B24-00EE-496E-889C-A1172452EE49}" type="presParOf" srcId="{5DF0B7A2-C82A-4E9B-84FE-8F4ADBB46667}" destId="{749BF3A8-5356-4D05-8B98-2E07EF4E26E3}" srcOrd="2" destOrd="0" presId="urn:microsoft.com/office/officeart/2008/layout/LinedList"/>
    <dgm:cxn modelId="{92FAFD66-8C23-4FB5-866B-3D6F45F2FD3A}" type="presParOf" srcId="{604AA0CA-1096-42AD-919A-97332093DB9A}" destId="{2C4071DB-C1C6-4E34-B567-36ADE9A1F3AB}" srcOrd="11" destOrd="0" presId="urn:microsoft.com/office/officeart/2008/layout/LinedList"/>
    <dgm:cxn modelId="{5C6BF49A-BEDB-4065-B190-7C7CDFA364FE}" type="presParOf" srcId="{604AA0CA-1096-42AD-919A-97332093DB9A}" destId="{6B4970D4-AA75-4E8C-94E3-D35C240270AA}"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320440-9459-4805-BD29-DC9D4AE80D52}" type="doc">
      <dgm:prSet loTypeId="urn:microsoft.com/office/officeart/2018/5/layout/IconCircleLabel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F3A7BB34-374F-49BA-94F5-BB63D9886B1E}">
      <dgm:prSet/>
      <dgm:spPr/>
      <dgm:t>
        <a:bodyPr/>
        <a:lstStyle/>
        <a:p>
          <a:pPr>
            <a:defRPr cap="all"/>
          </a:pPr>
          <a:r>
            <a:rPr lang="en-US"/>
            <a:t>Gather data</a:t>
          </a:r>
        </a:p>
      </dgm:t>
    </dgm:pt>
    <dgm:pt modelId="{9AB33D17-C2CA-4542-91B5-A1F235393FD0}" type="parTrans" cxnId="{A47E5559-8BC8-4058-85DF-E12B0F958F3F}">
      <dgm:prSet/>
      <dgm:spPr/>
      <dgm:t>
        <a:bodyPr/>
        <a:lstStyle/>
        <a:p>
          <a:endParaRPr lang="en-US"/>
        </a:p>
      </dgm:t>
    </dgm:pt>
    <dgm:pt modelId="{080BEAAA-110F-4F16-8DB5-549226096135}" type="sibTrans" cxnId="{A47E5559-8BC8-4058-85DF-E12B0F958F3F}">
      <dgm:prSet/>
      <dgm:spPr/>
      <dgm:t>
        <a:bodyPr/>
        <a:lstStyle/>
        <a:p>
          <a:endParaRPr lang="en-US"/>
        </a:p>
      </dgm:t>
    </dgm:pt>
    <dgm:pt modelId="{D98B893F-0439-4639-A12F-C502516612E2}">
      <dgm:prSet/>
      <dgm:spPr/>
      <dgm:t>
        <a:bodyPr/>
        <a:lstStyle/>
        <a:p>
          <a:pPr>
            <a:defRPr cap="all"/>
          </a:pPr>
          <a:r>
            <a:rPr lang="en-US"/>
            <a:t>Make decisions</a:t>
          </a:r>
        </a:p>
      </dgm:t>
    </dgm:pt>
    <dgm:pt modelId="{36779745-C756-47CB-92FA-51BEEF721C4A}" type="parTrans" cxnId="{704BB2E1-0B34-409F-B1B4-BFA55F011975}">
      <dgm:prSet/>
      <dgm:spPr/>
      <dgm:t>
        <a:bodyPr/>
        <a:lstStyle/>
        <a:p>
          <a:endParaRPr lang="en-US"/>
        </a:p>
      </dgm:t>
    </dgm:pt>
    <dgm:pt modelId="{7CBF2EF9-9519-4DA4-BBB8-CEDD5E69D60D}" type="sibTrans" cxnId="{704BB2E1-0B34-409F-B1B4-BFA55F011975}">
      <dgm:prSet/>
      <dgm:spPr/>
      <dgm:t>
        <a:bodyPr/>
        <a:lstStyle/>
        <a:p>
          <a:endParaRPr lang="en-US"/>
        </a:p>
      </dgm:t>
    </dgm:pt>
    <dgm:pt modelId="{84DAC305-1E0F-4D83-8CFB-4BFA57F975B1}">
      <dgm:prSet/>
      <dgm:spPr/>
      <dgm:t>
        <a:bodyPr/>
        <a:lstStyle/>
        <a:p>
          <a:pPr>
            <a:defRPr cap="all"/>
          </a:pPr>
          <a:r>
            <a:rPr lang="en-US"/>
            <a:t>Create content</a:t>
          </a:r>
        </a:p>
      </dgm:t>
    </dgm:pt>
    <dgm:pt modelId="{7F47694B-F865-4720-8BE4-8864E4084254}" type="parTrans" cxnId="{0ED19530-63B8-42B3-8EEB-09106C735DD8}">
      <dgm:prSet/>
      <dgm:spPr/>
      <dgm:t>
        <a:bodyPr/>
        <a:lstStyle/>
        <a:p>
          <a:endParaRPr lang="en-US"/>
        </a:p>
      </dgm:t>
    </dgm:pt>
    <dgm:pt modelId="{71B15D45-5AFF-4584-9CF3-54F5667A2169}" type="sibTrans" cxnId="{0ED19530-63B8-42B3-8EEB-09106C735DD8}">
      <dgm:prSet/>
      <dgm:spPr/>
      <dgm:t>
        <a:bodyPr/>
        <a:lstStyle/>
        <a:p>
          <a:endParaRPr lang="en-US"/>
        </a:p>
      </dgm:t>
    </dgm:pt>
    <dgm:pt modelId="{B6B1A831-DAEE-4167-97CC-DB16524AEE49}">
      <dgm:prSet/>
      <dgm:spPr/>
      <dgm:t>
        <a:bodyPr/>
        <a:lstStyle/>
        <a:p>
          <a:pPr>
            <a:defRPr cap="all"/>
          </a:pPr>
          <a:r>
            <a:rPr lang="en-US" dirty="0"/>
            <a:t>Culture</a:t>
          </a:r>
        </a:p>
        <a:p>
          <a:pPr>
            <a:defRPr cap="all"/>
          </a:pPr>
          <a:r>
            <a:rPr lang="en-US" dirty="0"/>
            <a:t>change</a:t>
          </a:r>
        </a:p>
      </dgm:t>
    </dgm:pt>
    <dgm:pt modelId="{C54CCFD5-8064-439C-A34B-70CAAD8C8BC8}" type="parTrans" cxnId="{C1113FEE-CB6C-42DB-BC49-073BAFDD9A68}">
      <dgm:prSet/>
      <dgm:spPr/>
      <dgm:t>
        <a:bodyPr/>
        <a:lstStyle/>
        <a:p>
          <a:endParaRPr lang="en-US"/>
        </a:p>
      </dgm:t>
    </dgm:pt>
    <dgm:pt modelId="{EBC0E762-AF80-4AAE-A4EA-7216A9524EFD}" type="sibTrans" cxnId="{C1113FEE-CB6C-42DB-BC49-073BAFDD9A68}">
      <dgm:prSet/>
      <dgm:spPr/>
      <dgm:t>
        <a:bodyPr/>
        <a:lstStyle/>
        <a:p>
          <a:endParaRPr lang="en-US"/>
        </a:p>
      </dgm:t>
    </dgm:pt>
    <dgm:pt modelId="{7825BC5C-F6CD-42D0-A4DA-882275C9D7A2}">
      <dgm:prSet/>
      <dgm:spPr/>
      <dgm:t>
        <a:bodyPr/>
        <a:lstStyle/>
        <a:p>
          <a:pPr>
            <a:defRPr cap="all"/>
          </a:pPr>
          <a:r>
            <a:rPr lang="en-US"/>
            <a:t>Share knowledge</a:t>
          </a:r>
        </a:p>
      </dgm:t>
    </dgm:pt>
    <dgm:pt modelId="{5FB3BE62-C886-46CD-A125-62BCE385EAB2}" type="parTrans" cxnId="{42AC3B8F-F292-4C73-82B4-321639BCDA84}">
      <dgm:prSet/>
      <dgm:spPr/>
      <dgm:t>
        <a:bodyPr/>
        <a:lstStyle/>
        <a:p>
          <a:endParaRPr lang="en-US"/>
        </a:p>
      </dgm:t>
    </dgm:pt>
    <dgm:pt modelId="{22FE3ABB-7C15-44B1-B378-48487B85B267}" type="sibTrans" cxnId="{42AC3B8F-F292-4C73-82B4-321639BCDA84}">
      <dgm:prSet/>
      <dgm:spPr/>
      <dgm:t>
        <a:bodyPr/>
        <a:lstStyle/>
        <a:p>
          <a:endParaRPr lang="en-US"/>
        </a:p>
      </dgm:t>
    </dgm:pt>
    <dgm:pt modelId="{CB56B0A7-F614-4799-AE93-B1A69E1AFA26}" type="pres">
      <dgm:prSet presAssocID="{CC320440-9459-4805-BD29-DC9D4AE80D52}" presName="root" presStyleCnt="0">
        <dgm:presLayoutVars>
          <dgm:dir/>
          <dgm:resizeHandles val="exact"/>
        </dgm:presLayoutVars>
      </dgm:prSet>
      <dgm:spPr/>
    </dgm:pt>
    <dgm:pt modelId="{BFB8EC4C-2407-49F9-B713-D534D0628B58}" type="pres">
      <dgm:prSet presAssocID="{F3A7BB34-374F-49BA-94F5-BB63D9886B1E}" presName="compNode" presStyleCnt="0"/>
      <dgm:spPr/>
    </dgm:pt>
    <dgm:pt modelId="{782C8CD2-AC1C-465C-8972-235592EAEDF9}" type="pres">
      <dgm:prSet presAssocID="{F3A7BB34-374F-49BA-94F5-BB63D9886B1E}" presName="iconBgRect" presStyleLbl="bgShp" presStyleIdx="0" presStyleCnt="5"/>
      <dgm:spPr>
        <a:effectLst>
          <a:outerShdw blurRad="50800" dist="38100" dir="2700000" algn="tl" rotWithShape="0">
            <a:prstClr val="black">
              <a:alpha val="40000"/>
            </a:prstClr>
          </a:outerShdw>
        </a:effectLst>
      </dgm:spPr>
    </dgm:pt>
    <dgm:pt modelId="{7FB8142C-47BE-45FA-AE31-AEAA7F75E2EF}" type="pres">
      <dgm:prSet presAssocID="{F3A7BB34-374F-49BA-94F5-BB63D9886B1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658D85FE-F1CE-46B3-A2FC-0A3C61400531}" type="pres">
      <dgm:prSet presAssocID="{F3A7BB34-374F-49BA-94F5-BB63D9886B1E}" presName="spaceRect" presStyleCnt="0"/>
      <dgm:spPr/>
    </dgm:pt>
    <dgm:pt modelId="{F9B20100-EEB0-4814-8290-6BC5DFFFA18A}" type="pres">
      <dgm:prSet presAssocID="{F3A7BB34-374F-49BA-94F5-BB63D9886B1E}" presName="textRect" presStyleLbl="revTx" presStyleIdx="0" presStyleCnt="5">
        <dgm:presLayoutVars>
          <dgm:chMax val="1"/>
          <dgm:chPref val="1"/>
        </dgm:presLayoutVars>
      </dgm:prSet>
      <dgm:spPr/>
    </dgm:pt>
    <dgm:pt modelId="{3F0FE116-ADFB-478C-A9AB-0639D1E41B78}" type="pres">
      <dgm:prSet presAssocID="{080BEAAA-110F-4F16-8DB5-549226096135}" presName="sibTrans" presStyleCnt="0"/>
      <dgm:spPr/>
    </dgm:pt>
    <dgm:pt modelId="{130A1067-8EDE-4204-8D97-B54AD29C8943}" type="pres">
      <dgm:prSet presAssocID="{D98B893F-0439-4639-A12F-C502516612E2}" presName="compNode" presStyleCnt="0"/>
      <dgm:spPr/>
    </dgm:pt>
    <dgm:pt modelId="{58719B33-F69A-43C7-8003-1CF5037BB17D}" type="pres">
      <dgm:prSet presAssocID="{D98B893F-0439-4639-A12F-C502516612E2}" presName="iconBgRect" presStyleLbl="bgShp" presStyleIdx="1" presStyleCnt="5"/>
      <dgm:spPr>
        <a:effectLst>
          <a:outerShdw blurRad="50800" dist="38100" dir="2700000" algn="tl" rotWithShape="0">
            <a:prstClr val="black">
              <a:alpha val="40000"/>
            </a:prstClr>
          </a:outerShdw>
        </a:effectLst>
      </dgm:spPr>
    </dgm:pt>
    <dgm:pt modelId="{C7E9C9E4-DD74-4C59-B510-D42BEEE445E8}" type="pres">
      <dgm:prSet presAssocID="{D98B893F-0439-4639-A12F-C502516612E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1957B5B-2CCE-4343-8E51-3FBB44B9E5AA}" type="pres">
      <dgm:prSet presAssocID="{D98B893F-0439-4639-A12F-C502516612E2}" presName="spaceRect" presStyleCnt="0"/>
      <dgm:spPr/>
    </dgm:pt>
    <dgm:pt modelId="{A62B502B-6028-4C23-BBB9-49C73201E3B7}" type="pres">
      <dgm:prSet presAssocID="{D98B893F-0439-4639-A12F-C502516612E2}" presName="textRect" presStyleLbl="revTx" presStyleIdx="1" presStyleCnt="5">
        <dgm:presLayoutVars>
          <dgm:chMax val="1"/>
          <dgm:chPref val="1"/>
        </dgm:presLayoutVars>
      </dgm:prSet>
      <dgm:spPr/>
    </dgm:pt>
    <dgm:pt modelId="{ED1FE29C-5610-4480-9B31-6A306800272B}" type="pres">
      <dgm:prSet presAssocID="{7CBF2EF9-9519-4DA4-BBB8-CEDD5E69D60D}" presName="sibTrans" presStyleCnt="0"/>
      <dgm:spPr/>
    </dgm:pt>
    <dgm:pt modelId="{33DE9842-0F4F-43F4-9752-C9581FE42D8B}" type="pres">
      <dgm:prSet presAssocID="{84DAC305-1E0F-4D83-8CFB-4BFA57F975B1}" presName="compNode" presStyleCnt="0"/>
      <dgm:spPr/>
    </dgm:pt>
    <dgm:pt modelId="{9F322613-B5F2-4CEA-92DA-F76646C70C72}" type="pres">
      <dgm:prSet presAssocID="{84DAC305-1E0F-4D83-8CFB-4BFA57F975B1}" presName="iconBgRect" presStyleLbl="bgShp" presStyleIdx="2" presStyleCnt="5"/>
      <dgm:spPr>
        <a:effectLst>
          <a:outerShdw blurRad="50800" dist="38100" dir="2700000" algn="tl" rotWithShape="0">
            <a:prstClr val="black">
              <a:alpha val="40000"/>
            </a:prstClr>
          </a:outerShdw>
        </a:effectLst>
      </dgm:spPr>
    </dgm:pt>
    <dgm:pt modelId="{71A349CC-292B-4787-9AE1-D3A01C767FBD}" type="pres">
      <dgm:prSet presAssocID="{84DAC305-1E0F-4D83-8CFB-4BFA57F975B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st"/>
        </a:ext>
      </dgm:extLst>
    </dgm:pt>
    <dgm:pt modelId="{FA4068EA-1C65-433F-8BEC-5510C7AE9247}" type="pres">
      <dgm:prSet presAssocID="{84DAC305-1E0F-4D83-8CFB-4BFA57F975B1}" presName="spaceRect" presStyleCnt="0"/>
      <dgm:spPr/>
    </dgm:pt>
    <dgm:pt modelId="{EEF1F9C3-12A5-4F33-BDBC-D3E5BA66AD97}" type="pres">
      <dgm:prSet presAssocID="{84DAC305-1E0F-4D83-8CFB-4BFA57F975B1}" presName="textRect" presStyleLbl="revTx" presStyleIdx="2" presStyleCnt="5">
        <dgm:presLayoutVars>
          <dgm:chMax val="1"/>
          <dgm:chPref val="1"/>
        </dgm:presLayoutVars>
      </dgm:prSet>
      <dgm:spPr/>
    </dgm:pt>
    <dgm:pt modelId="{07D3F1B6-99C1-4CE9-BC00-88A021B5DDEC}" type="pres">
      <dgm:prSet presAssocID="{71B15D45-5AFF-4584-9CF3-54F5667A2169}" presName="sibTrans" presStyleCnt="0"/>
      <dgm:spPr/>
    </dgm:pt>
    <dgm:pt modelId="{DE741DAF-329B-4C58-BCA3-3577A722996A}" type="pres">
      <dgm:prSet presAssocID="{B6B1A831-DAEE-4167-97CC-DB16524AEE49}" presName="compNode" presStyleCnt="0"/>
      <dgm:spPr/>
    </dgm:pt>
    <dgm:pt modelId="{9DBA2759-DFBA-42C1-B608-2604D1AEED41}" type="pres">
      <dgm:prSet presAssocID="{B6B1A831-DAEE-4167-97CC-DB16524AEE49}" presName="iconBgRect" presStyleLbl="bgShp" presStyleIdx="3" presStyleCnt="5"/>
      <dgm:spPr>
        <a:effectLst>
          <a:outerShdw blurRad="50800" dist="38100" dir="2700000" algn="tl" rotWithShape="0">
            <a:prstClr val="black">
              <a:alpha val="40000"/>
            </a:prstClr>
          </a:outerShdw>
        </a:effectLst>
      </dgm:spPr>
    </dgm:pt>
    <dgm:pt modelId="{09F4B6E4-4F7E-4C69-A531-5681038E4B85}" type="pres">
      <dgm:prSet presAssocID="{B6B1A831-DAEE-4167-97CC-DB16524AEE4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nce"/>
        </a:ext>
      </dgm:extLst>
    </dgm:pt>
    <dgm:pt modelId="{A87C2755-5A3E-4725-9D8D-23E4CAD846AD}" type="pres">
      <dgm:prSet presAssocID="{B6B1A831-DAEE-4167-97CC-DB16524AEE49}" presName="spaceRect" presStyleCnt="0"/>
      <dgm:spPr/>
    </dgm:pt>
    <dgm:pt modelId="{BC3A9C42-E471-46C4-AB77-5386F48C5F42}" type="pres">
      <dgm:prSet presAssocID="{B6B1A831-DAEE-4167-97CC-DB16524AEE49}" presName="textRect" presStyleLbl="revTx" presStyleIdx="3" presStyleCnt="5">
        <dgm:presLayoutVars>
          <dgm:chMax val="1"/>
          <dgm:chPref val="1"/>
        </dgm:presLayoutVars>
      </dgm:prSet>
      <dgm:spPr/>
    </dgm:pt>
    <dgm:pt modelId="{A9F4095A-9B1D-484E-9BBB-5F8217AED126}" type="pres">
      <dgm:prSet presAssocID="{EBC0E762-AF80-4AAE-A4EA-7216A9524EFD}" presName="sibTrans" presStyleCnt="0"/>
      <dgm:spPr/>
    </dgm:pt>
    <dgm:pt modelId="{D963FB23-4983-42A4-819D-7B48128B4636}" type="pres">
      <dgm:prSet presAssocID="{7825BC5C-F6CD-42D0-A4DA-882275C9D7A2}" presName="compNode" presStyleCnt="0"/>
      <dgm:spPr/>
    </dgm:pt>
    <dgm:pt modelId="{5889B6BA-C282-4EF4-9741-C9D2AC996228}" type="pres">
      <dgm:prSet presAssocID="{7825BC5C-F6CD-42D0-A4DA-882275C9D7A2}" presName="iconBgRect" presStyleLbl="bgShp" presStyleIdx="4" presStyleCnt="5"/>
      <dgm:spPr>
        <a:effectLst>
          <a:outerShdw blurRad="50800" dist="38100" dir="2700000" algn="tl" rotWithShape="0">
            <a:prstClr val="black">
              <a:alpha val="40000"/>
            </a:prstClr>
          </a:outerShdw>
        </a:effectLst>
      </dgm:spPr>
    </dgm:pt>
    <dgm:pt modelId="{882379A3-85C4-4F75-87BB-22122AF03D67}" type="pres">
      <dgm:prSet presAssocID="{7825BC5C-F6CD-42D0-A4DA-882275C9D7A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twork"/>
        </a:ext>
      </dgm:extLst>
    </dgm:pt>
    <dgm:pt modelId="{08990BA5-87CE-455F-A2E8-27E3263AC123}" type="pres">
      <dgm:prSet presAssocID="{7825BC5C-F6CD-42D0-A4DA-882275C9D7A2}" presName="spaceRect" presStyleCnt="0"/>
      <dgm:spPr/>
    </dgm:pt>
    <dgm:pt modelId="{30A02BB6-E6C1-455F-9262-F5D679DF0D67}" type="pres">
      <dgm:prSet presAssocID="{7825BC5C-F6CD-42D0-A4DA-882275C9D7A2}" presName="textRect" presStyleLbl="revTx" presStyleIdx="4" presStyleCnt="5">
        <dgm:presLayoutVars>
          <dgm:chMax val="1"/>
          <dgm:chPref val="1"/>
        </dgm:presLayoutVars>
      </dgm:prSet>
      <dgm:spPr/>
    </dgm:pt>
  </dgm:ptLst>
  <dgm:cxnLst>
    <dgm:cxn modelId="{0ED19530-63B8-42B3-8EEB-09106C735DD8}" srcId="{CC320440-9459-4805-BD29-DC9D4AE80D52}" destId="{84DAC305-1E0F-4D83-8CFB-4BFA57F975B1}" srcOrd="2" destOrd="0" parTransId="{7F47694B-F865-4720-8BE4-8864E4084254}" sibTransId="{71B15D45-5AFF-4584-9CF3-54F5667A2169}"/>
    <dgm:cxn modelId="{7EE36F34-3F1D-4075-9FB8-E9F562EA2682}" type="presOf" srcId="{CC320440-9459-4805-BD29-DC9D4AE80D52}" destId="{CB56B0A7-F614-4799-AE93-B1A69E1AFA26}" srcOrd="0" destOrd="0" presId="urn:microsoft.com/office/officeart/2018/5/layout/IconCircleLabelList"/>
    <dgm:cxn modelId="{A47E5559-8BC8-4058-85DF-E12B0F958F3F}" srcId="{CC320440-9459-4805-BD29-DC9D4AE80D52}" destId="{F3A7BB34-374F-49BA-94F5-BB63D9886B1E}" srcOrd="0" destOrd="0" parTransId="{9AB33D17-C2CA-4542-91B5-A1F235393FD0}" sibTransId="{080BEAAA-110F-4F16-8DB5-549226096135}"/>
    <dgm:cxn modelId="{0759D859-EE7E-428A-B946-D09456E24271}" type="presOf" srcId="{F3A7BB34-374F-49BA-94F5-BB63D9886B1E}" destId="{F9B20100-EEB0-4814-8290-6BC5DFFFA18A}" srcOrd="0" destOrd="0" presId="urn:microsoft.com/office/officeart/2018/5/layout/IconCircleLabelList"/>
    <dgm:cxn modelId="{42AC3B8F-F292-4C73-82B4-321639BCDA84}" srcId="{CC320440-9459-4805-BD29-DC9D4AE80D52}" destId="{7825BC5C-F6CD-42D0-A4DA-882275C9D7A2}" srcOrd="4" destOrd="0" parTransId="{5FB3BE62-C886-46CD-A125-62BCE385EAB2}" sibTransId="{22FE3ABB-7C15-44B1-B378-48487B85B267}"/>
    <dgm:cxn modelId="{725756D3-DD2C-4E37-B2C5-469FE9049663}" type="presOf" srcId="{7825BC5C-F6CD-42D0-A4DA-882275C9D7A2}" destId="{30A02BB6-E6C1-455F-9262-F5D679DF0D67}" srcOrd="0" destOrd="0" presId="urn:microsoft.com/office/officeart/2018/5/layout/IconCircleLabelList"/>
    <dgm:cxn modelId="{9E6EA7D6-13AC-4F5C-B5A8-E3269B425C87}" type="presOf" srcId="{B6B1A831-DAEE-4167-97CC-DB16524AEE49}" destId="{BC3A9C42-E471-46C4-AB77-5386F48C5F42}" srcOrd="0" destOrd="0" presId="urn:microsoft.com/office/officeart/2018/5/layout/IconCircleLabelList"/>
    <dgm:cxn modelId="{704BB2E1-0B34-409F-B1B4-BFA55F011975}" srcId="{CC320440-9459-4805-BD29-DC9D4AE80D52}" destId="{D98B893F-0439-4639-A12F-C502516612E2}" srcOrd="1" destOrd="0" parTransId="{36779745-C756-47CB-92FA-51BEEF721C4A}" sibTransId="{7CBF2EF9-9519-4DA4-BBB8-CEDD5E69D60D}"/>
    <dgm:cxn modelId="{C1113FEE-CB6C-42DB-BC49-073BAFDD9A68}" srcId="{CC320440-9459-4805-BD29-DC9D4AE80D52}" destId="{B6B1A831-DAEE-4167-97CC-DB16524AEE49}" srcOrd="3" destOrd="0" parTransId="{C54CCFD5-8064-439C-A34B-70CAAD8C8BC8}" sibTransId="{EBC0E762-AF80-4AAE-A4EA-7216A9524EFD}"/>
    <dgm:cxn modelId="{3886B9F2-C921-4920-8787-F2AD7BDF6727}" type="presOf" srcId="{84DAC305-1E0F-4D83-8CFB-4BFA57F975B1}" destId="{EEF1F9C3-12A5-4F33-BDBC-D3E5BA66AD97}" srcOrd="0" destOrd="0" presId="urn:microsoft.com/office/officeart/2018/5/layout/IconCircleLabelList"/>
    <dgm:cxn modelId="{421887F9-C86B-40FB-BE3C-1D2775A038B1}" type="presOf" srcId="{D98B893F-0439-4639-A12F-C502516612E2}" destId="{A62B502B-6028-4C23-BBB9-49C73201E3B7}" srcOrd="0" destOrd="0" presId="urn:microsoft.com/office/officeart/2018/5/layout/IconCircleLabelList"/>
    <dgm:cxn modelId="{BDFA7EE0-35D1-4852-810E-39C1822918E3}" type="presParOf" srcId="{CB56B0A7-F614-4799-AE93-B1A69E1AFA26}" destId="{BFB8EC4C-2407-49F9-B713-D534D0628B58}" srcOrd="0" destOrd="0" presId="urn:microsoft.com/office/officeart/2018/5/layout/IconCircleLabelList"/>
    <dgm:cxn modelId="{3048FD1C-5117-4B4E-9A27-A2E3FFDA25E1}" type="presParOf" srcId="{BFB8EC4C-2407-49F9-B713-D534D0628B58}" destId="{782C8CD2-AC1C-465C-8972-235592EAEDF9}" srcOrd="0" destOrd="0" presId="urn:microsoft.com/office/officeart/2018/5/layout/IconCircleLabelList"/>
    <dgm:cxn modelId="{99F35953-3163-4E02-A138-78142A18A898}" type="presParOf" srcId="{BFB8EC4C-2407-49F9-B713-D534D0628B58}" destId="{7FB8142C-47BE-45FA-AE31-AEAA7F75E2EF}" srcOrd="1" destOrd="0" presId="urn:microsoft.com/office/officeart/2018/5/layout/IconCircleLabelList"/>
    <dgm:cxn modelId="{1ED8F809-8753-4405-84A6-D3D228AE5556}" type="presParOf" srcId="{BFB8EC4C-2407-49F9-B713-D534D0628B58}" destId="{658D85FE-F1CE-46B3-A2FC-0A3C61400531}" srcOrd="2" destOrd="0" presId="urn:microsoft.com/office/officeart/2018/5/layout/IconCircleLabelList"/>
    <dgm:cxn modelId="{96515801-FC36-4A1A-842E-6BD39C20A0C1}" type="presParOf" srcId="{BFB8EC4C-2407-49F9-B713-D534D0628B58}" destId="{F9B20100-EEB0-4814-8290-6BC5DFFFA18A}" srcOrd="3" destOrd="0" presId="urn:microsoft.com/office/officeart/2018/5/layout/IconCircleLabelList"/>
    <dgm:cxn modelId="{D221DC9F-269C-4192-9534-275F0846B2F1}" type="presParOf" srcId="{CB56B0A7-F614-4799-AE93-B1A69E1AFA26}" destId="{3F0FE116-ADFB-478C-A9AB-0639D1E41B78}" srcOrd="1" destOrd="0" presId="urn:microsoft.com/office/officeart/2018/5/layout/IconCircleLabelList"/>
    <dgm:cxn modelId="{4333C514-6180-4A5A-81D9-A8DA6DDFF625}" type="presParOf" srcId="{CB56B0A7-F614-4799-AE93-B1A69E1AFA26}" destId="{130A1067-8EDE-4204-8D97-B54AD29C8943}" srcOrd="2" destOrd="0" presId="urn:microsoft.com/office/officeart/2018/5/layout/IconCircleLabelList"/>
    <dgm:cxn modelId="{01071BCC-FE2A-4424-A0B3-545AAF32F1F1}" type="presParOf" srcId="{130A1067-8EDE-4204-8D97-B54AD29C8943}" destId="{58719B33-F69A-43C7-8003-1CF5037BB17D}" srcOrd="0" destOrd="0" presId="urn:microsoft.com/office/officeart/2018/5/layout/IconCircleLabelList"/>
    <dgm:cxn modelId="{E36E558A-A1E7-42F7-BE05-161C297359CB}" type="presParOf" srcId="{130A1067-8EDE-4204-8D97-B54AD29C8943}" destId="{C7E9C9E4-DD74-4C59-B510-D42BEEE445E8}" srcOrd="1" destOrd="0" presId="urn:microsoft.com/office/officeart/2018/5/layout/IconCircleLabelList"/>
    <dgm:cxn modelId="{D3F708BD-5B23-4B0F-8509-9A0D2ADC840D}" type="presParOf" srcId="{130A1067-8EDE-4204-8D97-B54AD29C8943}" destId="{81957B5B-2CCE-4343-8E51-3FBB44B9E5AA}" srcOrd="2" destOrd="0" presId="urn:microsoft.com/office/officeart/2018/5/layout/IconCircleLabelList"/>
    <dgm:cxn modelId="{3CF94365-2690-453A-AD67-99084A23760D}" type="presParOf" srcId="{130A1067-8EDE-4204-8D97-B54AD29C8943}" destId="{A62B502B-6028-4C23-BBB9-49C73201E3B7}" srcOrd="3" destOrd="0" presId="urn:microsoft.com/office/officeart/2018/5/layout/IconCircleLabelList"/>
    <dgm:cxn modelId="{6FC421A4-1E5A-45E0-A84F-2792350EE57C}" type="presParOf" srcId="{CB56B0A7-F614-4799-AE93-B1A69E1AFA26}" destId="{ED1FE29C-5610-4480-9B31-6A306800272B}" srcOrd="3" destOrd="0" presId="urn:microsoft.com/office/officeart/2018/5/layout/IconCircleLabelList"/>
    <dgm:cxn modelId="{615890D3-3A08-4309-A2FF-220A53DE3BA7}" type="presParOf" srcId="{CB56B0A7-F614-4799-AE93-B1A69E1AFA26}" destId="{33DE9842-0F4F-43F4-9752-C9581FE42D8B}" srcOrd="4" destOrd="0" presId="urn:microsoft.com/office/officeart/2018/5/layout/IconCircleLabelList"/>
    <dgm:cxn modelId="{AD56B73E-D0AC-42CF-BF75-82CA652752F1}" type="presParOf" srcId="{33DE9842-0F4F-43F4-9752-C9581FE42D8B}" destId="{9F322613-B5F2-4CEA-92DA-F76646C70C72}" srcOrd="0" destOrd="0" presId="urn:microsoft.com/office/officeart/2018/5/layout/IconCircleLabelList"/>
    <dgm:cxn modelId="{3E498BC5-556B-4A7D-A7C7-633B9657191F}" type="presParOf" srcId="{33DE9842-0F4F-43F4-9752-C9581FE42D8B}" destId="{71A349CC-292B-4787-9AE1-D3A01C767FBD}" srcOrd="1" destOrd="0" presId="urn:microsoft.com/office/officeart/2018/5/layout/IconCircleLabelList"/>
    <dgm:cxn modelId="{D3263A44-DEFA-45AE-BA41-C81183DAB93B}" type="presParOf" srcId="{33DE9842-0F4F-43F4-9752-C9581FE42D8B}" destId="{FA4068EA-1C65-433F-8BEC-5510C7AE9247}" srcOrd="2" destOrd="0" presId="urn:microsoft.com/office/officeart/2018/5/layout/IconCircleLabelList"/>
    <dgm:cxn modelId="{002F1AEA-7B09-4C08-B84A-800F6EBB046A}" type="presParOf" srcId="{33DE9842-0F4F-43F4-9752-C9581FE42D8B}" destId="{EEF1F9C3-12A5-4F33-BDBC-D3E5BA66AD97}" srcOrd="3" destOrd="0" presId="urn:microsoft.com/office/officeart/2018/5/layout/IconCircleLabelList"/>
    <dgm:cxn modelId="{7890A6A1-F023-4FC6-8D2D-87363C866AC1}" type="presParOf" srcId="{CB56B0A7-F614-4799-AE93-B1A69E1AFA26}" destId="{07D3F1B6-99C1-4CE9-BC00-88A021B5DDEC}" srcOrd="5" destOrd="0" presId="urn:microsoft.com/office/officeart/2018/5/layout/IconCircleLabelList"/>
    <dgm:cxn modelId="{825FB3DE-2943-492B-8D42-83D9E0ADF353}" type="presParOf" srcId="{CB56B0A7-F614-4799-AE93-B1A69E1AFA26}" destId="{DE741DAF-329B-4C58-BCA3-3577A722996A}" srcOrd="6" destOrd="0" presId="urn:microsoft.com/office/officeart/2018/5/layout/IconCircleLabelList"/>
    <dgm:cxn modelId="{BFF6DEE2-B970-42B5-8480-81AA3593CB2D}" type="presParOf" srcId="{DE741DAF-329B-4C58-BCA3-3577A722996A}" destId="{9DBA2759-DFBA-42C1-B608-2604D1AEED41}" srcOrd="0" destOrd="0" presId="urn:microsoft.com/office/officeart/2018/5/layout/IconCircleLabelList"/>
    <dgm:cxn modelId="{8DCB7914-6E09-4313-84BD-8C834911B8F5}" type="presParOf" srcId="{DE741DAF-329B-4C58-BCA3-3577A722996A}" destId="{09F4B6E4-4F7E-4C69-A531-5681038E4B85}" srcOrd="1" destOrd="0" presId="urn:microsoft.com/office/officeart/2018/5/layout/IconCircleLabelList"/>
    <dgm:cxn modelId="{EA7794CC-144B-4F15-AAFB-61F121E96089}" type="presParOf" srcId="{DE741DAF-329B-4C58-BCA3-3577A722996A}" destId="{A87C2755-5A3E-4725-9D8D-23E4CAD846AD}" srcOrd="2" destOrd="0" presId="urn:microsoft.com/office/officeart/2018/5/layout/IconCircleLabelList"/>
    <dgm:cxn modelId="{AE47CDDF-62DE-4BF1-93A5-A51DFDF15A32}" type="presParOf" srcId="{DE741DAF-329B-4C58-BCA3-3577A722996A}" destId="{BC3A9C42-E471-46C4-AB77-5386F48C5F42}" srcOrd="3" destOrd="0" presId="urn:microsoft.com/office/officeart/2018/5/layout/IconCircleLabelList"/>
    <dgm:cxn modelId="{ABAD731A-4F13-49F9-AB73-74E27463C765}" type="presParOf" srcId="{CB56B0A7-F614-4799-AE93-B1A69E1AFA26}" destId="{A9F4095A-9B1D-484E-9BBB-5F8217AED126}" srcOrd="7" destOrd="0" presId="urn:microsoft.com/office/officeart/2018/5/layout/IconCircleLabelList"/>
    <dgm:cxn modelId="{A172509A-1F49-4170-9BE0-1319C0C57CFA}" type="presParOf" srcId="{CB56B0A7-F614-4799-AE93-B1A69E1AFA26}" destId="{D963FB23-4983-42A4-819D-7B48128B4636}" srcOrd="8" destOrd="0" presId="urn:microsoft.com/office/officeart/2018/5/layout/IconCircleLabelList"/>
    <dgm:cxn modelId="{E7EB7A8F-C0D8-4BFD-893D-BA2247326830}" type="presParOf" srcId="{D963FB23-4983-42A4-819D-7B48128B4636}" destId="{5889B6BA-C282-4EF4-9741-C9D2AC996228}" srcOrd="0" destOrd="0" presId="urn:microsoft.com/office/officeart/2018/5/layout/IconCircleLabelList"/>
    <dgm:cxn modelId="{79B5DF1A-5FBF-4F21-946E-9656F33B9436}" type="presParOf" srcId="{D963FB23-4983-42A4-819D-7B48128B4636}" destId="{882379A3-85C4-4F75-87BB-22122AF03D67}" srcOrd="1" destOrd="0" presId="urn:microsoft.com/office/officeart/2018/5/layout/IconCircleLabelList"/>
    <dgm:cxn modelId="{8952E115-B9C0-44F9-B99A-269DF221A5A8}" type="presParOf" srcId="{D963FB23-4983-42A4-819D-7B48128B4636}" destId="{08990BA5-87CE-455F-A2E8-27E3263AC123}" srcOrd="2" destOrd="0" presId="urn:microsoft.com/office/officeart/2018/5/layout/IconCircleLabelList"/>
    <dgm:cxn modelId="{4B893668-E039-4F2A-ACCF-6B41E7BE32B7}" type="presParOf" srcId="{D963FB23-4983-42A4-819D-7B48128B4636}" destId="{30A02BB6-E6C1-455F-9262-F5D679DF0D6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99E6A5-8D50-418B-A69B-9F4B045127C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DEAEFDA-4952-4A00-9E05-DB4461A95291}">
      <dgm:prSet/>
      <dgm:spPr/>
      <dgm:t>
        <a:bodyPr/>
        <a:lstStyle/>
        <a:p>
          <a:r>
            <a:rPr lang="en-US"/>
            <a:t>SharePoint Online Communication Sites – Best practices and use cases</a:t>
          </a:r>
        </a:p>
      </dgm:t>
    </dgm:pt>
    <dgm:pt modelId="{AD717C56-3C81-499E-A0EB-60260C82C576}" type="parTrans" cxnId="{6AF0C335-B47D-43B1-9BC0-600846D200C2}">
      <dgm:prSet/>
      <dgm:spPr/>
      <dgm:t>
        <a:bodyPr/>
        <a:lstStyle/>
        <a:p>
          <a:endParaRPr lang="en-US"/>
        </a:p>
      </dgm:t>
    </dgm:pt>
    <dgm:pt modelId="{35F25A96-737B-4DB0-9BF3-C6A6514AF8F2}" type="sibTrans" cxnId="{6AF0C335-B47D-43B1-9BC0-600846D200C2}">
      <dgm:prSet/>
      <dgm:spPr/>
      <dgm:t>
        <a:bodyPr/>
        <a:lstStyle/>
        <a:p>
          <a:endParaRPr lang="en-US"/>
        </a:p>
      </dgm:t>
    </dgm:pt>
    <dgm:pt modelId="{B3B6883A-ABF8-4B8E-8CFA-0C274A96DD6E}">
      <dgm:prSet/>
      <dgm:spPr/>
      <dgm:t>
        <a:bodyPr/>
        <a:lstStyle/>
        <a:p>
          <a:r>
            <a:rPr lang="en-US"/>
            <a:t>The Science of Change – Understanding human responses to change</a:t>
          </a:r>
        </a:p>
      </dgm:t>
    </dgm:pt>
    <dgm:pt modelId="{14284582-5D5E-4617-969F-821057C860FF}" type="parTrans" cxnId="{3C4B7C36-72B1-430A-944F-875195AF3765}">
      <dgm:prSet/>
      <dgm:spPr/>
      <dgm:t>
        <a:bodyPr/>
        <a:lstStyle/>
        <a:p>
          <a:endParaRPr lang="en-US"/>
        </a:p>
      </dgm:t>
    </dgm:pt>
    <dgm:pt modelId="{9ADF2B09-59A8-4C66-9E38-0275C59EE591}" type="sibTrans" cxnId="{3C4B7C36-72B1-430A-944F-875195AF3765}">
      <dgm:prSet/>
      <dgm:spPr/>
      <dgm:t>
        <a:bodyPr/>
        <a:lstStyle/>
        <a:p>
          <a:endParaRPr lang="en-US"/>
        </a:p>
      </dgm:t>
    </dgm:pt>
    <dgm:pt modelId="{FD7B86B0-43AB-4591-AE65-676B9EDD25D3}">
      <dgm:prSet/>
      <dgm:spPr/>
      <dgm:t>
        <a:bodyPr/>
        <a:lstStyle/>
        <a:p>
          <a:r>
            <a:rPr lang="en-US"/>
            <a:t>OneDrive for Business – Stop Emailing that Spreadsheet!</a:t>
          </a:r>
        </a:p>
      </dgm:t>
    </dgm:pt>
    <dgm:pt modelId="{ECAF4602-A305-4A51-9108-6F3BAB9E99EA}" type="parTrans" cxnId="{1F3F170E-B099-42FE-B3E7-060DCA2C3D26}">
      <dgm:prSet/>
      <dgm:spPr/>
      <dgm:t>
        <a:bodyPr/>
        <a:lstStyle/>
        <a:p>
          <a:endParaRPr lang="en-US"/>
        </a:p>
      </dgm:t>
    </dgm:pt>
    <dgm:pt modelId="{DFD57768-44BA-4E59-8D9F-EDD7A294B0B9}" type="sibTrans" cxnId="{1F3F170E-B099-42FE-B3E7-060DCA2C3D26}">
      <dgm:prSet/>
      <dgm:spPr/>
      <dgm:t>
        <a:bodyPr/>
        <a:lstStyle/>
        <a:p>
          <a:endParaRPr lang="en-US"/>
        </a:p>
      </dgm:t>
    </dgm:pt>
    <dgm:pt modelId="{1C36939B-E744-4956-A880-4AEF3293D610}">
      <dgm:prSet/>
      <dgm:spPr/>
      <dgm:t>
        <a:bodyPr/>
        <a:lstStyle/>
        <a:p>
          <a:r>
            <a:rPr lang="en-US"/>
            <a:t>Modern Project Management – Tasks in Microsoft 365</a:t>
          </a:r>
        </a:p>
      </dgm:t>
    </dgm:pt>
    <dgm:pt modelId="{D4165F69-B0F8-4BB3-A0A0-4E72D812921F}" type="parTrans" cxnId="{23F9814B-6F71-4760-8393-32AED51E5594}">
      <dgm:prSet/>
      <dgm:spPr/>
      <dgm:t>
        <a:bodyPr/>
        <a:lstStyle/>
        <a:p>
          <a:endParaRPr lang="en-US"/>
        </a:p>
      </dgm:t>
    </dgm:pt>
    <dgm:pt modelId="{D098C5FE-C03D-4C91-BC67-1FE0C5DBCE85}" type="sibTrans" cxnId="{23F9814B-6F71-4760-8393-32AED51E5594}">
      <dgm:prSet/>
      <dgm:spPr/>
      <dgm:t>
        <a:bodyPr/>
        <a:lstStyle/>
        <a:p>
          <a:endParaRPr lang="en-US"/>
        </a:p>
      </dgm:t>
    </dgm:pt>
    <dgm:pt modelId="{81D5F92A-BD62-4BE0-8DEC-19251E4641FA}" type="pres">
      <dgm:prSet presAssocID="{F199E6A5-8D50-418B-A69B-9F4B045127C3}" presName="root" presStyleCnt="0">
        <dgm:presLayoutVars>
          <dgm:dir/>
          <dgm:resizeHandles val="exact"/>
        </dgm:presLayoutVars>
      </dgm:prSet>
      <dgm:spPr/>
    </dgm:pt>
    <dgm:pt modelId="{BD268E44-B5C7-4DA1-BCE1-D321E1B0C624}" type="pres">
      <dgm:prSet presAssocID="{FDEAEFDA-4952-4A00-9E05-DB4461A95291}" presName="compNode" presStyleCnt="0"/>
      <dgm:spPr/>
    </dgm:pt>
    <dgm:pt modelId="{0FE4B2B0-A816-4CCF-899D-048EE87D6243}" type="pres">
      <dgm:prSet presAssocID="{FDEAEFDA-4952-4A00-9E05-DB4461A95291}" presName="bgRect" presStyleLbl="bgShp" presStyleIdx="0" presStyleCnt="4"/>
      <dgm:spPr/>
    </dgm:pt>
    <dgm:pt modelId="{C158517A-7BE0-442D-94D6-15C9CB852F1C}" type="pres">
      <dgm:prSet presAssocID="{FDEAEFDA-4952-4A00-9E05-DB4461A9529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F9CB285-CDFE-445E-B5D6-95818785886D}" type="pres">
      <dgm:prSet presAssocID="{FDEAEFDA-4952-4A00-9E05-DB4461A95291}" presName="spaceRect" presStyleCnt="0"/>
      <dgm:spPr/>
    </dgm:pt>
    <dgm:pt modelId="{0075E23B-AD1C-4187-8B52-84BF7619DAE6}" type="pres">
      <dgm:prSet presAssocID="{FDEAEFDA-4952-4A00-9E05-DB4461A95291}" presName="parTx" presStyleLbl="revTx" presStyleIdx="0" presStyleCnt="4">
        <dgm:presLayoutVars>
          <dgm:chMax val="0"/>
          <dgm:chPref val="0"/>
        </dgm:presLayoutVars>
      </dgm:prSet>
      <dgm:spPr/>
    </dgm:pt>
    <dgm:pt modelId="{155D1FBC-68AB-45D6-8471-2D118B723C22}" type="pres">
      <dgm:prSet presAssocID="{35F25A96-737B-4DB0-9BF3-C6A6514AF8F2}" presName="sibTrans" presStyleCnt="0"/>
      <dgm:spPr/>
    </dgm:pt>
    <dgm:pt modelId="{1EBD46E3-B6CC-43AA-87D6-F17628DBE3F2}" type="pres">
      <dgm:prSet presAssocID="{B3B6883A-ABF8-4B8E-8CFA-0C274A96DD6E}" presName="compNode" presStyleCnt="0"/>
      <dgm:spPr/>
    </dgm:pt>
    <dgm:pt modelId="{B8AE5399-ECFE-490B-9586-91696A3B141D}" type="pres">
      <dgm:prSet presAssocID="{B3B6883A-ABF8-4B8E-8CFA-0C274A96DD6E}" presName="bgRect" presStyleLbl="bgShp" presStyleIdx="1" presStyleCnt="4"/>
      <dgm:spPr/>
    </dgm:pt>
    <dgm:pt modelId="{2D96280F-833A-4602-A578-0B6E60B6F949}" type="pres">
      <dgm:prSet presAssocID="{B3B6883A-ABF8-4B8E-8CFA-0C274A96DD6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18F0594D-051A-4464-A39B-1D1B611FAA6F}" type="pres">
      <dgm:prSet presAssocID="{B3B6883A-ABF8-4B8E-8CFA-0C274A96DD6E}" presName="spaceRect" presStyleCnt="0"/>
      <dgm:spPr/>
    </dgm:pt>
    <dgm:pt modelId="{909698DD-759E-4A81-A699-D113AF1C9FA9}" type="pres">
      <dgm:prSet presAssocID="{B3B6883A-ABF8-4B8E-8CFA-0C274A96DD6E}" presName="parTx" presStyleLbl="revTx" presStyleIdx="1" presStyleCnt="4">
        <dgm:presLayoutVars>
          <dgm:chMax val="0"/>
          <dgm:chPref val="0"/>
        </dgm:presLayoutVars>
      </dgm:prSet>
      <dgm:spPr/>
    </dgm:pt>
    <dgm:pt modelId="{1C5C5965-BA59-4791-B7FC-C75D153B6786}" type="pres">
      <dgm:prSet presAssocID="{9ADF2B09-59A8-4C66-9E38-0275C59EE591}" presName="sibTrans" presStyleCnt="0"/>
      <dgm:spPr/>
    </dgm:pt>
    <dgm:pt modelId="{4DCCE41C-7BDF-4997-8F83-B2DACDBC9990}" type="pres">
      <dgm:prSet presAssocID="{FD7B86B0-43AB-4591-AE65-676B9EDD25D3}" presName="compNode" presStyleCnt="0"/>
      <dgm:spPr/>
    </dgm:pt>
    <dgm:pt modelId="{0964B3D2-2B66-43E0-BFA6-1939B08347F1}" type="pres">
      <dgm:prSet presAssocID="{FD7B86B0-43AB-4591-AE65-676B9EDD25D3}" presName="bgRect" presStyleLbl="bgShp" presStyleIdx="2" presStyleCnt="4"/>
      <dgm:spPr/>
    </dgm:pt>
    <dgm:pt modelId="{C04125CC-3C43-4BE5-B821-23A4D5625630}" type="pres">
      <dgm:prSet presAssocID="{FD7B86B0-43AB-4591-AE65-676B9EDD25D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ght Pointing Backhand Index "/>
        </a:ext>
      </dgm:extLst>
    </dgm:pt>
    <dgm:pt modelId="{B7E841B3-818A-4757-BD4B-6E80466B7F04}" type="pres">
      <dgm:prSet presAssocID="{FD7B86B0-43AB-4591-AE65-676B9EDD25D3}" presName="spaceRect" presStyleCnt="0"/>
      <dgm:spPr/>
    </dgm:pt>
    <dgm:pt modelId="{ADBBE2DF-283B-421A-82ED-E741CB2397EC}" type="pres">
      <dgm:prSet presAssocID="{FD7B86B0-43AB-4591-AE65-676B9EDD25D3}" presName="parTx" presStyleLbl="revTx" presStyleIdx="2" presStyleCnt="4">
        <dgm:presLayoutVars>
          <dgm:chMax val="0"/>
          <dgm:chPref val="0"/>
        </dgm:presLayoutVars>
      </dgm:prSet>
      <dgm:spPr/>
    </dgm:pt>
    <dgm:pt modelId="{DC429706-8C1B-4F12-86C0-8C3B0ED5EB60}" type="pres">
      <dgm:prSet presAssocID="{DFD57768-44BA-4E59-8D9F-EDD7A294B0B9}" presName="sibTrans" presStyleCnt="0"/>
      <dgm:spPr/>
    </dgm:pt>
    <dgm:pt modelId="{4EC0F51B-F097-434B-8911-305580AA82AC}" type="pres">
      <dgm:prSet presAssocID="{1C36939B-E744-4956-A880-4AEF3293D610}" presName="compNode" presStyleCnt="0"/>
      <dgm:spPr/>
    </dgm:pt>
    <dgm:pt modelId="{E0A2B45C-4706-44CE-BC6A-03BF73BCD4CC}" type="pres">
      <dgm:prSet presAssocID="{1C36939B-E744-4956-A880-4AEF3293D610}" presName="bgRect" presStyleLbl="bgShp" presStyleIdx="3" presStyleCnt="4"/>
      <dgm:spPr/>
    </dgm:pt>
    <dgm:pt modelId="{999E2B01-A76F-4E30-B3DB-7A59AC1EBF3F}" type="pres">
      <dgm:prSet presAssocID="{1C36939B-E744-4956-A880-4AEF3293D6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list"/>
        </a:ext>
      </dgm:extLst>
    </dgm:pt>
    <dgm:pt modelId="{E7321E2E-EFF2-4413-AB33-E98B9CE8E402}" type="pres">
      <dgm:prSet presAssocID="{1C36939B-E744-4956-A880-4AEF3293D610}" presName="spaceRect" presStyleCnt="0"/>
      <dgm:spPr/>
    </dgm:pt>
    <dgm:pt modelId="{A9769FCF-6A1F-4C9A-9484-E456A990B0C1}" type="pres">
      <dgm:prSet presAssocID="{1C36939B-E744-4956-A880-4AEF3293D610}" presName="parTx" presStyleLbl="revTx" presStyleIdx="3" presStyleCnt="4">
        <dgm:presLayoutVars>
          <dgm:chMax val="0"/>
          <dgm:chPref val="0"/>
        </dgm:presLayoutVars>
      </dgm:prSet>
      <dgm:spPr/>
    </dgm:pt>
  </dgm:ptLst>
  <dgm:cxnLst>
    <dgm:cxn modelId="{1F3F170E-B099-42FE-B3E7-060DCA2C3D26}" srcId="{F199E6A5-8D50-418B-A69B-9F4B045127C3}" destId="{FD7B86B0-43AB-4591-AE65-676B9EDD25D3}" srcOrd="2" destOrd="0" parTransId="{ECAF4602-A305-4A51-9108-6F3BAB9E99EA}" sibTransId="{DFD57768-44BA-4E59-8D9F-EDD7A294B0B9}"/>
    <dgm:cxn modelId="{0233AF24-0140-411C-8220-7ABEF2D68964}" type="presOf" srcId="{F199E6A5-8D50-418B-A69B-9F4B045127C3}" destId="{81D5F92A-BD62-4BE0-8DEC-19251E4641FA}" srcOrd="0" destOrd="0" presId="urn:microsoft.com/office/officeart/2018/2/layout/IconVerticalSolidList"/>
    <dgm:cxn modelId="{6AF0C335-B47D-43B1-9BC0-600846D200C2}" srcId="{F199E6A5-8D50-418B-A69B-9F4B045127C3}" destId="{FDEAEFDA-4952-4A00-9E05-DB4461A95291}" srcOrd="0" destOrd="0" parTransId="{AD717C56-3C81-499E-A0EB-60260C82C576}" sibTransId="{35F25A96-737B-4DB0-9BF3-C6A6514AF8F2}"/>
    <dgm:cxn modelId="{3C4B7C36-72B1-430A-944F-875195AF3765}" srcId="{F199E6A5-8D50-418B-A69B-9F4B045127C3}" destId="{B3B6883A-ABF8-4B8E-8CFA-0C274A96DD6E}" srcOrd="1" destOrd="0" parTransId="{14284582-5D5E-4617-969F-821057C860FF}" sibTransId="{9ADF2B09-59A8-4C66-9E38-0275C59EE591}"/>
    <dgm:cxn modelId="{7A779E41-B17B-4B0A-BB7E-A7D0FDD50644}" type="presOf" srcId="{B3B6883A-ABF8-4B8E-8CFA-0C274A96DD6E}" destId="{909698DD-759E-4A81-A699-D113AF1C9FA9}" srcOrd="0" destOrd="0" presId="urn:microsoft.com/office/officeart/2018/2/layout/IconVerticalSolidList"/>
    <dgm:cxn modelId="{152E9B69-A53F-4817-B160-FCD6F12A0758}" type="presOf" srcId="{1C36939B-E744-4956-A880-4AEF3293D610}" destId="{A9769FCF-6A1F-4C9A-9484-E456A990B0C1}" srcOrd="0" destOrd="0" presId="urn:microsoft.com/office/officeart/2018/2/layout/IconVerticalSolidList"/>
    <dgm:cxn modelId="{23F9814B-6F71-4760-8393-32AED51E5594}" srcId="{F199E6A5-8D50-418B-A69B-9F4B045127C3}" destId="{1C36939B-E744-4956-A880-4AEF3293D610}" srcOrd="3" destOrd="0" parTransId="{D4165F69-B0F8-4BB3-A0A0-4E72D812921F}" sibTransId="{D098C5FE-C03D-4C91-BC67-1FE0C5DBCE85}"/>
    <dgm:cxn modelId="{9424F479-81BF-46C9-BF87-0BF1FACC6F24}" type="presOf" srcId="{FD7B86B0-43AB-4591-AE65-676B9EDD25D3}" destId="{ADBBE2DF-283B-421A-82ED-E741CB2397EC}" srcOrd="0" destOrd="0" presId="urn:microsoft.com/office/officeart/2018/2/layout/IconVerticalSolidList"/>
    <dgm:cxn modelId="{34E98384-E70A-4FB0-A6F8-214D2C9B448A}" type="presOf" srcId="{FDEAEFDA-4952-4A00-9E05-DB4461A95291}" destId="{0075E23B-AD1C-4187-8B52-84BF7619DAE6}" srcOrd="0" destOrd="0" presId="urn:microsoft.com/office/officeart/2018/2/layout/IconVerticalSolidList"/>
    <dgm:cxn modelId="{6D08470F-0529-46A6-A711-41C3CCD11349}" type="presParOf" srcId="{81D5F92A-BD62-4BE0-8DEC-19251E4641FA}" destId="{BD268E44-B5C7-4DA1-BCE1-D321E1B0C624}" srcOrd="0" destOrd="0" presId="urn:microsoft.com/office/officeart/2018/2/layout/IconVerticalSolidList"/>
    <dgm:cxn modelId="{FC18052E-B078-475B-B237-9C32D9D34C4F}" type="presParOf" srcId="{BD268E44-B5C7-4DA1-BCE1-D321E1B0C624}" destId="{0FE4B2B0-A816-4CCF-899D-048EE87D6243}" srcOrd="0" destOrd="0" presId="urn:microsoft.com/office/officeart/2018/2/layout/IconVerticalSolidList"/>
    <dgm:cxn modelId="{9449EB52-C8DD-4FD3-82FB-6705C1D1C1F5}" type="presParOf" srcId="{BD268E44-B5C7-4DA1-BCE1-D321E1B0C624}" destId="{C158517A-7BE0-442D-94D6-15C9CB852F1C}" srcOrd="1" destOrd="0" presId="urn:microsoft.com/office/officeart/2018/2/layout/IconVerticalSolidList"/>
    <dgm:cxn modelId="{97A7C4FD-6B88-4CA0-9744-7AC7A2F3742F}" type="presParOf" srcId="{BD268E44-B5C7-4DA1-BCE1-D321E1B0C624}" destId="{3F9CB285-CDFE-445E-B5D6-95818785886D}" srcOrd="2" destOrd="0" presId="urn:microsoft.com/office/officeart/2018/2/layout/IconVerticalSolidList"/>
    <dgm:cxn modelId="{EA585206-9BF1-4F06-9F2C-E4A53F770070}" type="presParOf" srcId="{BD268E44-B5C7-4DA1-BCE1-D321E1B0C624}" destId="{0075E23B-AD1C-4187-8B52-84BF7619DAE6}" srcOrd="3" destOrd="0" presId="urn:microsoft.com/office/officeart/2018/2/layout/IconVerticalSolidList"/>
    <dgm:cxn modelId="{951ED06E-7763-491D-88C4-A73BDF808DE5}" type="presParOf" srcId="{81D5F92A-BD62-4BE0-8DEC-19251E4641FA}" destId="{155D1FBC-68AB-45D6-8471-2D118B723C22}" srcOrd="1" destOrd="0" presId="urn:microsoft.com/office/officeart/2018/2/layout/IconVerticalSolidList"/>
    <dgm:cxn modelId="{42117CC0-29D6-4411-AABA-2357DE62F116}" type="presParOf" srcId="{81D5F92A-BD62-4BE0-8DEC-19251E4641FA}" destId="{1EBD46E3-B6CC-43AA-87D6-F17628DBE3F2}" srcOrd="2" destOrd="0" presId="urn:microsoft.com/office/officeart/2018/2/layout/IconVerticalSolidList"/>
    <dgm:cxn modelId="{4136CE86-F9B9-4EDD-8995-5D9943C11A9F}" type="presParOf" srcId="{1EBD46E3-B6CC-43AA-87D6-F17628DBE3F2}" destId="{B8AE5399-ECFE-490B-9586-91696A3B141D}" srcOrd="0" destOrd="0" presId="urn:microsoft.com/office/officeart/2018/2/layout/IconVerticalSolidList"/>
    <dgm:cxn modelId="{7B5511EC-E5AB-47D0-A610-3BCD9D75055C}" type="presParOf" srcId="{1EBD46E3-B6CC-43AA-87D6-F17628DBE3F2}" destId="{2D96280F-833A-4602-A578-0B6E60B6F949}" srcOrd="1" destOrd="0" presId="urn:microsoft.com/office/officeart/2018/2/layout/IconVerticalSolidList"/>
    <dgm:cxn modelId="{02B793E9-7495-4804-BD08-2773C3FD2FBB}" type="presParOf" srcId="{1EBD46E3-B6CC-43AA-87D6-F17628DBE3F2}" destId="{18F0594D-051A-4464-A39B-1D1B611FAA6F}" srcOrd="2" destOrd="0" presId="urn:microsoft.com/office/officeart/2018/2/layout/IconVerticalSolidList"/>
    <dgm:cxn modelId="{9D815CC5-3BE4-4C26-A9F1-13599FE3BBFB}" type="presParOf" srcId="{1EBD46E3-B6CC-43AA-87D6-F17628DBE3F2}" destId="{909698DD-759E-4A81-A699-D113AF1C9FA9}" srcOrd="3" destOrd="0" presId="urn:microsoft.com/office/officeart/2018/2/layout/IconVerticalSolidList"/>
    <dgm:cxn modelId="{D213AE4C-8A07-47D2-B95B-4C4715C399C1}" type="presParOf" srcId="{81D5F92A-BD62-4BE0-8DEC-19251E4641FA}" destId="{1C5C5965-BA59-4791-B7FC-C75D153B6786}" srcOrd="3" destOrd="0" presId="urn:microsoft.com/office/officeart/2018/2/layout/IconVerticalSolidList"/>
    <dgm:cxn modelId="{933C2E46-1C55-4400-8904-AF9E09286499}" type="presParOf" srcId="{81D5F92A-BD62-4BE0-8DEC-19251E4641FA}" destId="{4DCCE41C-7BDF-4997-8F83-B2DACDBC9990}" srcOrd="4" destOrd="0" presId="urn:microsoft.com/office/officeart/2018/2/layout/IconVerticalSolidList"/>
    <dgm:cxn modelId="{EEA25155-922C-40A4-955F-A5A597F4C4F5}" type="presParOf" srcId="{4DCCE41C-7BDF-4997-8F83-B2DACDBC9990}" destId="{0964B3D2-2B66-43E0-BFA6-1939B08347F1}" srcOrd="0" destOrd="0" presId="urn:microsoft.com/office/officeart/2018/2/layout/IconVerticalSolidList"/>
    <dgm:cxn modelId="{80724D66-8851-45B1-806B-77AE68F3AF52}" type="presParOf" srcId="{4DCCE41C-7BDF-4997-8F83-B2DACDBC9990}" destId="{C04125CC-3C43-4BE5-B821-23A4D5625630}" srcOrd="1" destOrd="0" presId="urn:microsoft.com/office/officeart/2018/2/layout/IconVerticalSolidList"/>
    <dgm:cxn modelId="{E3C9FB0F-7BCB-48E7-95FC-F708B694FC38}" type="presParOf" srcId="{4DCCE41C-7BDF-4997-8F83-B2DACDBC9990}" destId="{B7E841B3-818A-4757-BD4B-6E80466B7F04}" srcOrd="2" destOrd="0" presId="urn:microsoft.com/office/officeart/2018/2/layout/IconVerticalSolidList"/>
    <dgm:cxn modelId="{52D7B81F-36EB-4BC1-8A04-C2B381B94A81}" type="presParOf" srcId="{4DCCE41C-7BDF-4997-8F83-B2DACDBC9990}" destId="{ADBBE2DF-283B-421A-82ED-E741CB2397EC}" srcOrd="3" destOrd="0" presId="urn:microsoft.com/office/officeart/2018/2/layout/IconVerticalSolidList"/>
    <dgm:cxn modelId="{D2D4B208-8F99-46E4-91E2-346940554693}" type="presParOf" srcId="{81D5F92A-BD62-4BE0-8DEC-19251E4641FA}" destId="{DC429706-8C1B-4F12-86C0-8C3B0ED5EB60}" srcOrd="5" destOrd="0" presId="urn:microsoft.com/office/officeart/2018/2/layout/IconVerticalSolidList"/>
    <dgm:cxn modelId="{F9603E65-F5E2-4F65-99E3-B999FEDDE0BC}" type="presParOf" srcId="{81D5F92A-BD62-4BE0-8DEC-19251E4641FA}" destId="{4EC0F51B-F097-434B-8911-305580AA82AC}" srcOrd="6" destOrd="0" presId="urn:microsoft.com/office/officeart/2018/2/layout/IconVerticalSolidList"/>
    <dgm:cxn modelId="{C4BADCE5-55F1-4C2C-B159-8FE0F4F00ED2}" type="presParOf" srcId="{4EC0F51B-F097-434B-8911-305580AA82AC}" destId="{E0A2B45C-4706-44CE-BC6A-03BF73BCD4CC}" srcOrd="0" destOrd="0" presId="urn:microsoft.com/office/officeart/2018/2/layout/IconVerticalSolidList"/>
    <dgm:cxn modelId="{1D6535E4-0513-4302-80AC-6FF304891473}" type="presParOf" srcId="{4EC0F51B-F097-434B-8911-305580AA82AC}" destId="{999E2B01-A76F-4E30-B3DB-7A59AC1EBF3F}" srcOrd="1" destOrd="0" presId="urn:microsoft.com/office/officeart/2018/2/layout/IconVerticalSolidList"/>
    <dgm:cxn modelId="{75E7EEA6-D435-4244-A582-8ED749C15537}" type="presParOf" srcId="{4EC0F51B-F097-434B-8911-305580AA82AC}" destId="{E7321E2E-EFF2-4413-AB33-E98B9CE8E402}" srcOrd="2" destOrd="0" presId="urn:microsoft.com/office/officeart/2018/2/layout/IconVerticalSolidList"/>
    <dgm:cxn modelId="{917951B4-4F9F-4599-841A-0D68E48DE2A0}" type="presParOf" srcId="{4EC0F51B-F097-434B-8911-305580AA82AC}" destId="{A9769FCF-6A1F-4C9A-9484-E456A990B0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99E6A5-8D50-418B-A69B-9F4B045127C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DEAEFDA-4952-4A00-9E05-DB4461A95291}">
      <dgm:prSet/>
      <dgm:spPr/>
      <dgm:t>
        <a:bodyPr/>
        <a:lstStyle/>
        <a:p>
          <a:r>
            <a:rPr lang="en-US" dirty="0"/>
            <a:t>Visit </a:t>
          </a:r>
          <a:r>
            <a:rPr lang="en-US" dirty="0">
              <a:hlinkClick xmlns:r="http://schemas.openxmlformats.org/officeDocument/2006/relationships" r:id="rId1"/>
            </a:rPr>
            <a:t>https://aka.</a:t>
          </a:r>
          <a:r>
            <a:rPr lang="en-US">
              <a:hlinkClick xmlns:r="http://schemas.openxmlformats.org/officeDocument/2006/relationships" r:id="rId1"/>
            </a:rPr>
            <a:t>ms/O365ChampionFeedback </a:t>
          </a:r>
          <a:endParaRPr lang="en-US" dirty="0"/>
        </a:p>
      </dgm:t>
    </dgm:pt>
    <dgm:pt modelId="{AD717C56-3C81-499E-A0EB-60260C82C576}" type="parTrans" cxnId="{6AF0C335-B47D-43B1-9BC0-600846D200C2}">
      <dgm:prSet/>
      <dgm:spPr/>
      <dgm:t>
        <a:bodyPr/>
        <a:lstStyle/>
        <a:p>
          <a:endParaRPr lang="en-US"/>
        </a:p>
      </dgm:t>
    </dgm:pt>
    <dgm:pt modelId="{35F25A96-737B-4DB0-9BF3-C6A6514AF8F2}" type="sibTrans" cxnId="{6AF0C335-B47D-43B1-9BC0-600846D200C2}">
      <dgm:prSet/>
      <dgm:spPr/>
      <dgm:t>
        <a:bodyPr/>
        <a:lstStyle/>
        <a:p>
          <a:endParaRPr lang="en-US"/>
        </a:p>
      </dgm:t>
    </dgm:pt>
    <dgm:pt modelId="{B3B6883A-ABF8-4B8E-8CFA-0C274A96DD6E}">
      <dgm:prSet/>
      <dgm:spPr/>
      <dgm:t>
        <a:bodyPr/>
        <a:lstStyle/>
        <a:p>
          <a:r>
            <a:rPr lang="en-US" dirty="0"/>
            <a:t>Share your product &amp; topics of interest</a:t>
          </a:r>
        </a:p>
      </dgm:t>
    </dgm:pt>
    <dgm:pt modelId="{14284582-5D5E-4617-969F-821057C860FF}" type="parTrans" cxnId="{3C4B7C36-72B1-430A-944F-875195AF3765}">
      <dgm:prSet/>
      <dgm:spPr/>
      <dgm:t>
        <a:bodyPr/>
        <a:lstStyle/>
        <a:p>
          <a:endParaRPr lang="en-US"/>
        </a:p>
      </dgm:t>
    </dgm:pt>
    <dgm:pt modelId="{9ADF2B09-59A8-4C66-9E38-0275C59EE591}" type="sibTrans" cxnId="{3C4B7C36-72B1-430A-944F-875195AF3765}">
      <dgm:prSet/>
      <dgm:spPr/>
      <dgm:t>
        <a:bodyPr/>
        <a:lstStyle/>
        <a:p>
          <a:endParaRPr lang="en-US"/>
        </a:p>
      </dgm:t>
    </dgm:pt>
    <dgm:pt modelId="{FD7B86B0-43AB-4591-AE65-676B9EDD25D3}">
      <dgm:prSet/>
      <dgm:spPr/>
      <dgm:t>
        <a:bodyPr/>
        <a:lstStyle/>
        <a:p>
          <a:r>
            <a:rPr lang="en-US" dirty="0"/>
            <a:t>Tell us what times work for you</a:t>
          </a:r>
        </a:p>
      </dgm:t>
    </dgm:pt>
    <dgm:pt modelId="{ECAF4602-A305-4A51-9108-6F3BAB9E99EA}" type="parTrans" cxnId="{1F3F170E-B099-42FE-B3E7-060DCA2C3D26}">
      <dgm:prSet/>
      <dgm:spPr/>
      <dgm:t>
        <a:bodyPr/>
        <a:lstStyle/>
        <a:p>
          <a:endParaRPr lang="en-US"/>
        </a:p>
      </dgm:t>
    </dgm:pt>
    <dgm:pt modelId="{DFD57768-44BA-4E59-8D9F-EDD7A294B0B9}" type="sibTrans" cxnId="{1F3F170E-B099-42FE-B3E7-060DCA2C3D26}">
      <dgm:prSet/>
      <dgm:spPr/>
      <dgm:t>
        <a:bodyPr/>
        <a:lstStyle/>
        <a:p>
          <a:endParaRPr lang="en-US"/>
        </a:p>
      </dgm:t>
    </dgm:pt>
    <dgm:pt modelId="{1C36939B-E744-4956-A880-4AEF3293D610}">
      <dgm:prSet/>
      <dgm:spPr/>
      <dgm:t>
        <a:bodyPr/>
        <a:lstStyle/>
        <a:p>
          <a:r>
            <a:rPr lang="en-US" dirty="0"/>
            <a:t>Open feedback section </a:t>
          </a:r>
        </a:p>
      </dgm:t>
    </dgm:pt>
    <dgm:pt modelId="{D4165F69-B0F8-4BB3-A0A0-4E72D812921F}" type="parTrans" cxnId="{23F9814B-6F71-4760-8393-32AED51E5594}">
      <dgm:prSet/>
      <dgm:spPr/>
      <dgm:t>
        <a:bodyPr/>
        <a:lstStyle/>
        <a:p>
          <a:endParaRPr lang="en-US"/>
        </a:p>
      </dgm:t>
    </dgm:pt>
    <dgm:pt modelId="{D098C5FE-C03D-4C91-BC67-1FE0C5DBCE85}" type="sibTrans" cxnId="{23F9814B-6F71-4760-8393-32AED51E5594}">
      <dgm:prSet/>
      <dgm:spPr/>
      <dgm:t>
        <a:bodyPr/>
        <a:lstStyle/>
        <a:p>
          <a:endParaRPr lang="en-US"/>
        </a:p>
      </dgm:t>
    </dgm:pt>
    <dgm:pt modelId="{81D5F92A-BD62-4BE0-8DEC-19251E4641FA}" type="pres">
      <dgm:prSet presAssocID="{F199E6A5-8D50-418B-A69B-9F4B045127C3}" presName="root" presStyleCnt="0">
        <dgm:presLayoutVars>
          <dgm:dir/>
          <dgm:resizeHandles val="exact"/>
        </dgm:presLayoutVars>
      </dgm:prSet>
      <dgm:spPr/>
    </dgm:pt>
    <dgm:pt modelId="{BD268E44-B5C7-4DA1-BCE1-D321E1B0C624}" type="pres">
      <dgm:prSet presAssocID="{FDEAEFDA-4952-4A00-9E05-DB4461A95291}" presName="compNode" presStyleCnt="0"/>
      <dgm:spPr/>
    </dgm:pt>
    <dgm:pt modelId="{0FE4B2B0-A816-4CCF-899D-048EE87D6243}" type="pres">
      <dgm:prSet presAssocID="{FDEAEFDA-4952-4A00-9E05-DB4461A95291}" presName="bgRect" presStyleLbl="bgShp" presStyleIdx="0" presStyleCnt="4"/>
      <dgm:spPr/>
    </dgm:pt>
    <dgm:pt modelId="{C158517A-7BE0-442D-94D6-15C9CB852F1C}" type="pres">
      <dgm:prSet presAssocID="{FDEAEFDA-4952-4A00-9E05-DB4461A95291}"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3F9CB285-CDFE-445E-B5D6-95818785886D}" type="pres">
      <dgm:prSet presAssocID="{FDEAEFDA-4952-4A00-9E05-DB4461A95291}" presName="spaceRect" presStyleCnt="0"/>
      <dgm:spPr/>
    </dgm:pt>
    <dgm:pt modelId="{0075E23B-AD1C-4187-8B52-84BF7619DAE6}" type="pres">
      <dgm:prSet presAssocID="{FDEAEFDA-4952-4A00-9E05-DB4461A95291}" presName="parTx" presStyleLbl="revTx" presStyleIdx="0" presStyleCnt="4">
        <dgm:presLayoutVars>
          <dgm:chMax val="0"/>
          <dgm:chPref val="0"/>
        </dgm:presLayoutVars>
      </dgm:prSet>
      <dgm:spPr/>
    </dgm:pt>
    <dgm:pt modelId="{155D1FBC-68AB-45D6-8471-2D118B723C22}" type="pres">
      <dgm:prSet presAssocID="{35F25A96-737B-4DB0-9BF3-C6A6514AF8F2}" presName="sibTrans" presStyleCnt="0"/>
      <dgm:spPr/>
    </dgm:pt>
    <dgm:pt modelId="{1EBD46E3-B6CC-43AA-87D6-F17628DBE3F2}" type="pres">
      <dgm:prSet presAssocID="{B3B6883A-ABF8-4B8E-8CFA-0C274A96DD6E}" presName="compNode" presStyleCnt="0"/>
      <dgm:spPr/>
    </dgm:pt>
    <dgm:pt modelId="{B8AE5399-ECFE-490B-9586-91696A3B141D}" type="pres">
      <dgm:prSet presAssocID="{B3B6883A-ABF8-4B8E-8CFA-0C274A96DD6E}" presName="bgRect" presStyleLbl="bgShp" presStyleIdx="1" presStyleCnt="4"/>
      <dgm:spPr/>
    </dgm:pt>
    <dgm:pt modelId="{2D96280F-833A-4602-A578-0B6E60B6F949}" type="pres">
      <dgm:prSet presAssocID="{B3B6883A-ABF8-4B8E-8CFA-0C274A96DD6E}"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18F0594D-051A-4464-A39B-1D1B611FAA6F}" type="pres">
      <dgm:prSet presAssocID="{B3B6883A-ABF8-4B8E-8CFA-0C274A96DD6E}" presName="spaceRect" presStyleCnt="0"/>
      <dgm:spPr/>
    </dgm:pt>
    <dgm:pt modelId="{909698DD-759E-4A81-A699-D113AF1C9FA9}" type="pres">
      <dgm:prSet presAssocID="{B3B6883A-ABF8-4B8E-8CFA-0C274A96DD6E}" presName="parTx" presStyleLbl="revTx" presStyleIdx="1" presStyleCnt="4">
        <dgm:presLayoutVars>
          <dgm:chMax val="0"/>
          <dgm:chPref val="0"/>
        </dgm:presLayoutVars>
      </dgm:prSet>
      <dgm:spPr/>
    </dgm:pt>
    <dgm:pt modelId="{1C5C5965-BA59-4791-B7FC-C75D153B6786}" type="pres">
      <dgm:prSet presAssocID="{9ADF2B09-59A8-4C66-9E38-0275C59EE591}" presName="sibTrans" presStyleCnt="0"/>
      <dgm:spPr/>
    </dgm:pt>
    <dgm:pt modelId="{4DCCE41C-7BDF-4997-8F83-B2DACDBC9990}" type="pres">
      <dgm:prSet presAssocID="{FD7B86B0-43AB-4591-AE65-676B9EDD25D3}" presName="compNode" presStyleCnt="0"/>
      <dgm:spPr/>
    </dgm:pt>
    <dgm:pt modelId="{0964B3D2-2B66-43E0-BFA6-1939B08347F1}" type="pres">
      <dgm:prSet presAssocID="{FD7B86B0-43AB-4591-AE65-676B9EDD25D3}" presName="bgRect" presStyleLbl="bgShp" presStyleIdx="2" presStyleCnt="4"/>
      <dgm:spPr/>
    </dgm:pt>
    <dgm:pt modelId="{C04125CC-3C43-4BE5-B821-23A4D5625630}" type="pres">
      <dgm:prSet presAssocID="{FD7B86B0-43AB-4591-AE65-676B9EDD25D3}"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ight Pointing Backhand Index "/>
        </a:ext>
      </dgm:extLst>
    </dgm:pt>
    <dgm:pt modelId="{B7E841B3-818A-4757-BD4B-6E80466B7F04}" type="pres">
      <dgm:prSet presAssocID="{FD7B86B0-43AB-4591-AE65-676B9EDD25D3}" presName="spaceRect" presStyleCnt="0"/>
      <dgm:spPr/>
    </dgm:pt>
    <dgm:pt modelId="{ADBBE2DF-283B-421A-82ED-E741CB2397EC}" type="pres">
      <dgm:prSet presAssocID="{FD7B86B0-43AB-4591-AE65-676B9EDD25D3}" presName="parTx" presStyleLbl="revTx" presStyleIdx="2" presStyleCnt="4">
        <dgm:presLayoutVars>
          <dgm:chMax val="0"/>
          <dgm:chPref val="0"/>
        </dgm:presLayoutVars>
      </dgm:prSet>
      <dgm:spPr/>
    </dgm:pt>
    <dgm:pt modelId="{DC429706-8C1B-4F12-86C0-8C3B0ED5EB60}" type="pres">
      <dgm:prSet presAssocID="{DFD57768-44BA-4E59-8D9F-EDD7A294B0B9}" presName="sibTrans" presStyleCnt="0"/>
      <dgm:spPr/>
    </dgm:pt>
    <dgm:pt modelId="{4EC0F51B-F097-434B-8911-305580AA82AC}" type="pres">
      <dgm:prSet presAssocID="{1C36939B-E744-4956-A880-4AEF3293D610}" presName="compNode" presStyleCnt="0"/>
      <dgm:spPr/>
    </dgm:pt>
    <dgm:pt modelId="{E0A2B45C-4706-44CE-BC6A-03BF73BCD4CC}" type="pres">
      <dgm:prSet presAssocID="{1C36939B-E744-4956-A880-4AEF3293D610}" presName="bgRect" presStyleLbl="bgShp" presStyleIdx="3" presStyleCnt="4"/>
      <dgm:spPr/>
    </dgm:pt>
    <dgm:pt modelId="{999E2B01-A76F-4E30-B3DB-7A59AC1EBF3F}" type="pres">
      <dgm:prSet presAssocID="{1C36939B-E744-4956-A880-4AEF3293D610}"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Checklist"/>
        </a:ext>
      </dgm:extLst>
    </dgm:pt>
    <dgm:pt modelId="{E7321E2E-EFF2-4413-AB33-E98B9CE8E402}" type="pres">
      <dgm:prSet presAssocID="{1C36939B-E744-4956-A880-4AEF3293D610}" presName="spaceRect" presStyleCnt="0"/>
      <dgm:spPr/>
    </dgm:pt>
    <dgm:pt modelId="{A9769FCF-6A1F-4C9A-9484-E456A990B0C1}" type="pres">
      <dgm:prSet presAssocID="{1C36939B-E744-4956-A880-4AEF3293D610}" presName="parTx" presStyleLbl="revTx" presStyleIdx="3" presStyleCnt="4">
        <dgm:presLayoutVars>
          <dgm:chMax val="0"/>
          <dgm:chPref val="0"/>
        </dgm:presLayoutVars>
      </dgm:prSet>
      <dgm:spPr/>
    </dgm:pt>
  </dgm:ptLst>
  <dgm:cxnLst>
    <dgm:cxn modelId="{1F3F170E-B099-42FE-B3E7-060DCA2C3D26}" srcId="{F199E6A5-8D50-418B-A69B-9F4B045127C3}" destId="{FD7B86B0-43AB-4591-AE65-676B9EDD25D3}" srcOrd="2" destOrd="0" parTransId="{ECAF4602-A305-4A51-9108-6F3BAB9E99EA}" sibTransId="{DFD57768-44BA-4E59-8D9F-EDD7A294B0B9}"/>
    <dgm:cxn modelId="{0233AF24-0140-411C-8220-7ABEF2D68964}" type="presOf" srcId="{F199E6A5-8D50-418B-A69B-9F4B045127C3}" destId="{81D5F92A-BD62-4BE0-8DEC-19251E4641FA}" srcOrd="0" destOrd="0" presId="urn:microsoft.com/office/officeart/2018/2/layout/IconVerticalSolidList"/>
    <dgm:cxn modelId="{6AF0C335-B47D-43B1-9BC0-600846D200C2}" srcId="{F199E6A5-8D50-418B-A69B-9F4B045127C3}" destId="{FDEAEFDA-4952-4A00-9E05-DB4461A95291}" srcOrd="0" destOrd="0" parTransId="{AD717C56-3C81-499E-A0EB-60260C82C576}" sibTransId="{35F25A96-737B-4DB0-9BF3-C6A6514AF8F2}"/>
    <dgm:cxn modelId="{3C4B7C36-72B1-430A-944F-875195AF3765}" srcId="{F199E6A5-8D50-418B-A69B-9F4B045127C3}" destId="{B3B6883A-ABF8-4B8E-8CFA-0C274A96DD6E}" srcOrd="1" destOrd="0" parTransId="{14284582-5D5E-4617-969F-821057C860FF}" sibTransId="{9ADF2B09-59A8-4C66-9E38-0275C59EE591}"/>
    <dgm:cxn modelId="{7A779E41-B17B-4B0A-BB7E-A7D0FDD50644}" type="presOf" srcId="{B3B6883A-ABF8-4B8E-8CFA-0C274A96DD6E}" destId="{909698DD-759E-4A81-A699-D113AF1C9FA9}" srcOrd="0" destOrd="0" presId="urn:microsoft.com/office/officeart/2018/2/layout/IconVerticalSolidList"/>
    <dgm:cxn modelId="{152E9B69-A53F-4817-B160-FCD6F12A0758}" type="presOf" srcId="{1C36939B-E744-4956-A880-4AEF3293D610}" destId="{A9769FCF-6A1F-4C9A-9484-E456A990B0C1}" srcOrd="0" destOrd="0" presId="urn:microsoft.com/office/officeart/2018/2/layout/IconVerticalSolidList"/>
    <dgm:cxn modelId="{23F9814B-6F71-4760-8393-32AED51E5594}" srcId="{F199E6A5-8D50-418B-A69B-9F4B045127C3}" destId="{1C36939B-E744-4956-A880-4AEF3293D610}" srcOrd="3" destOrd="0" parTransId="{D4165F69-B0F8-4BB3-A0A0-4E72D812921F}" sibTransId="{D098C5FE-C03D-4C91-BC67-1FE0C5DBCE85}"/>
    <dgm:cxn modelId="{9424F479-81BF-46C9-BF87-0BF1FACC6F24}" type="presOf" srcId="{FD7B86B0-43AB-4591-AE65-676B9EDD25D3}" destId="{ADBBE2DF-283B-421A-82ED-E741CB2397EC}" srcOrd="0" destOrd="0" presId="urn:microsoft.com/office/officeart/2018/2/layout/IconVerticalSolidList"/>
    <dgm:cxn modelId="{34E98384-E70A-4FB0-A6F8-214D2C9B448A}" type="presOf" srcId="{FDEAEFDA-4952-4A00-9E05-DB4461A95291}" destId="{0075E23B-AD1C-4187-8B52-84BF7619DAE6}" srcOrd="0" destOrd="0" presId="urn:microsoft.com/office/officeart/2018/2/layout/IconVerticalSolidList"/>
    <dgm:cxn modelId="{6D08470F-0529-46A6-A711-41C3CCD11349}" type="presParOf" srcId="{81D5F92A-BD62-4BE0-8DEC-19251E4641FA}" destId="{BD268E44-B5C7-4DA1-BCE1-D321E1B0C624}" srcOrd="0" destOrd="0" presId="urn:microsoft.com/office/officeart/2018/2/layout/IconVerticalSolidList"/>
    <dgm:cxn modelId="{FC18052E-B078-475B-B237-9C32D9D34C4F}" type="presParOf" srcId="{BD268E44-B5C7-4DA1-BCE1-D321E1B0C624}" destId="{0FE4B2B0-A816-4CCF-899D-048EE87D6243}" srcOrd="0" destOrd="0" presId="urn:microsoft.com/office/officeart/2018/2/layout/IconVerticalSolidList"/>
    <dgm:cxn modelId="{9449EB52-C8DD-4FD3-82FB-6705C1D1C1F5}" type="presParOf" srcId="{BD268E44-B5C7-4DA1-BCE1-D321E1B0C624}" destId="{C158517A-7BE0-442D-94D6-15C9CB852F1C}" srcOrd="1" destOrd="0" presId="urn:microsoft.com/office/officeart/2018/2/layout/IconVerticalSolidList"/>
    <dgm:cxn modelId="{97A7C4FD-6B88-4CA0-9744-7AC7A2F3742F}" type="presParOf" srcId="{BD268E44-B5C7-4DA1-BCE1-D321E1B0C624}" destId="{3F9CB285-CDFE-445E-B5D6-95818785886D}" srcOrd="2" destOrd="0" presId="urn:microsoft.com/office/officeart/2018/2/layout/IconVerticalSolidList"/>
    <dgm:cxn modelId="{EA585206-9BF1-4F06-9F2C-E4A53F770070}" type="presParOf" srcId="{BD268E44-B5C7-4DA1-BCE1-D321E1B0C624}" destId="{0075E23B-AD1C-4187-8B52-84BF7619DAE6}" srcOrd="3" destOrd="0" presId="urn:microsoft.com/office/officeart/2018/2/layout/IconVerticalSolidList"/>
    <dgm:cxn modelId="{951ED06E-7763-491D-88C4-A73BDF808DE5}" type="presParOf" srcId="{81D5F92A-BD62-4BE0-8DEC-19251E4641FA}" destId="{155D1FBC-68AB-45D6-8471-2D118B723C22}" srcOrd="1" destOrd="0" presId="urn:microsoft.com/office/officeart/2018/2/layout/IconVerticalSolidList"/>
    <dgm:cxn modelId="{42117CC0-29D6-4411-AABA-2357DE62F116}" type="presParOf" srcId="{81D5F92A-BD62-4BE0-8DEC-19251E4641FA}" destId="{1EBD46E3-B6CC-43AA-87D6-F17628DBE3F2}" srcOrd="2" destOrd="0" presId="urn:microsoft.com/office/officeart/2018/2/layout/IconVerticalSolidList"/>
    <dgm:cxn modelId="{4136CE86-F9B9-4EDD-8995-5D9943C11A9F}" type="presParOf" srcId="{1EBD46E3-B6CC-43AA-87D6-F17628DBE3F2}" destId="{B8AE5399-ECFE-490B-9586-91696A3B141D}" srcOrd="0" destOrd="0" presId="urn:microsoft.com/office/officeart/2018/2/layout/IconVerticalSolidList"/>
    <dgm:cxn modelId="{7B5511EC-E5AB-47D0-A610-3BCD9D75055C}" type="presParOf" srcId="{1EBD46E3-B6CC-43AA-87D6-F17628DBE3F2}" destId="{2D96280F-833A-4602-A578-0B6E60B6F949}" srcOrd="1" destOrd="0" presId="urn:microsoft.com/office/officeart/2018/2/layout/IconVerticalSolidList"/>
    <dgm:cxn modelId="{02B793E9-7495-4804-BD08-2773C3FD2FBB}" type="presParOf" srcId="{1EBD46E3-B6CC-43AA-87D6-F17628DBE3F2}" destId="{18F0594D-051A-4464-A39B-1D1B611FAA6F}" srcOrd="2" destOrd="0" presId="urn:microsoft.com/office/officeart/2018/2/layout/IconVerticalSolidList"/>
    <dgm:cxn modelId="{9D815CC5-3BE4-4C26-A9F1-13599FE3BBFB}" type="presParOf" srcId="{1EBD46E3-B6CC-43AA-87D6-F17628DBE3F2}" destId="{909698DD-759E-4A81-A699-D113AF1C9FA9}" srcOrd="3" destOrd="0" presId="urn:microsoft.com/office/officeart/2018/2/layout/IconVerticalSolidList"/>
    <dgm:cxn modelId="{D213AE4C-8A07-47D2-B95B-4C4715C399C1}" type="presParOf" srcId="{81D5F92A-BD62-4BE0-8DEC-19251E4641FA}" destId="{1C5C5965-BA59-4791-B7FC-C75D153B6786}" srcOrd="3" destOrd="0" presId="urn:microsoft.com/office/officeart/2018/2/layout/IconVerticalSolidList"/>
    <dgm:cxn modelId="{933C2E46-1C55-4400-8904-AF9E09286499}" type="presParOf" srcId="{81D5F92A-BD62-4BE0-8DEC-19251E4641FA}" destId="{4DCCE41C-7BDF-4997-8F83-B2DACDBC9990}" srcOrd="4" destOrd="0" presId="urn:microsoft.com/office/officeart/2018/2/layout/IconVerticalSolidList"/>
    <dgm:cxn modelId="{EEA25155-922C-40A4-955F-A5A597F4C4F5}" type="presParOf" srcId="{4DCCE41C-7BDF-4997-8F83-B2DACDBC9990}" destId="{0964B3D2-2B66-43E0-BFA6-1939B08347F1}" srcOrd="0" destOrd="0" presId="urn:microsoft.com/office/officeart/2018/2/layout/IconVerticalSolidList"/>
    <dgm:cxn modelId="{80724D66-8851-45B1-806B-77AE68F3AF52}" type="presParOf" srcId="{4DCCE41C-7BDF-4997-8F83-B2DACDBC9990}" destId="{C04125CC-3C43-4BE5-B821-23A4D5625630}" srcOrd="1" destOrd="0" presId="urn:microsoft.com/office/officeart/2018/2/layout/IconVerticalSolidList"/>
    <dgm:cxn modelId="{E3C9FB0F-7BCB-48E7-95FC-F708B694FC38}" type="presParOf" srcId="{4DCCE41C-7BDF-4997-8F83-B2DACDBC9990}" destId="{B7E841B3-818A-4757-BD4B-6E80466B7F04}" srcOrd="2" destOrd="0" presId="urn:microsoft.com/office/officeart/2018/2/layout/IconVerticalSolidList"/>
    <dgm:cxn modelId="{52D7B81F-36EB-4BC1-8A04-C2B381B94A81}" type="presParOf" srcId="{4DCCE41C-7BDF-4997-8F83-B2DACDBC9990}" destId="{ADBBE2DF-283B-421A-82ED-E741CB2397EC}" srcOrd="3" destOrd="0" presId="urn:microsoft.com/office/officeart/2018/2/layout/IconVerticalSolidList"/>
    <dgm:cxn modelId="{D2D4B208-8F99-46E4-91E2-346940554693}" type="presParOf" srcId="{81D5F92A-BD62-4BE0-8DEC-19251E4641FA}" destId="{DC429706-8C1B-4F12-86C0-8C3B0ED5EB60}" srcOrd="5" destOrd="0" presId="urn:microsoft.com/office/officeart/2018/2/layout/IconVerticalSolidList"/>
    <dgm:cxn modelId="{F9603E65-F5E2-4F65-99E3-B999FEDDE0BC}" type="presParOf" srcId="{81D5F92A-BD62-4BE0-8DEC-19251E4641FA}" destId="{4EC0F51B-F097-434B-8911-305580AA82AC}" srcOrd="6" destOrd="0" presId="urn:microsoft.com/office/officeart/2018/2/layout/IconVerticalSolidList"/>
    <dgm:cxn modelId="{C4BADCE5-55F1-4C2C-B159-8FE0F4F00ED2}" type="presParOf" srcId="{4EC0F51B-F097-434B-8911-305580AA82AC}" destId="{E0A2B45C-4706-44CE-BC6A-03BF73BCD4CC}" srcOrd="0" destOrd="0" presId="urn:microsoft.com/office/officeart/2018/2/layout/IconVerticalSolidList"/>
    <dgm:cxn modelId="{1D6535E4-0513-4302-80AC-6FF304891473}" type="presParOf" srcId="{4EC0F51B-F097-434B-8911-305580AA82AC}" destId="{999E2B01-A76F-4E30-B3DB-7A59AC1EBF3F}" srcOrd="1" destOrd="0" presId="urn:microsoft.com/office/officeart/2018/2/layout/IconVerticalSolidList"/>
    <dgm:cxn modelId="{75E7EEA6-D435-4244-A582-8ED749C15537}" type="presParOf" srcId="{4EC0F51B-F097-434B-8911-305580AA82AC}" destId="{E7321E2E-EFF2-4413-AB33-E98B9CE8E402}" srcOrd="2" destOrd="0" presId="urn:microsoft.com/office/officeart/2018/2/layout/IconVerticalSolidList"/>
    <dgm:cxn modelId="{917951B4-4F9F-4599-841A-0D68E48DE2A0}" type="presParOf" srcId="{4EC0F51B-F097-434B-8911-305580AA82AC}" destId="{A9769FCF-6A1F-4C9A-9484-E456A990B0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7016"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7016" cy="5105400"/>
      </dsp:txXfrm>
    </dsp:sp>
    <dsp:sp modelId="{D8ED3A95-67DC-4983-8922-3BD5A2719870}">
      <dsp:nvSpPr>
        <dsp:cNvPr id="0" name=""/>
        <dsp:cNvSpPr/>
      </dsp:nvSpPr>
      <dsp:spPr>
        <a:xfrm>
          <a:off x="1372792" y="60015"/>
          <a:ext cx="2396948"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2792" y="60015"/>
        <a:ext cx="2396948" cy="1200317"/>
      </dsp:txXfrm>
    </dsp:sp>
    <dsp:sp modelId="{E5B9CD16-19C8-4EB2-B849-0595F8E93337}">
      <dsp:nvSpPr>
        <dsp:cNvPr id="0" name=""/>
        <dsp:cNvSpPr/>
      </dsp:nvSpPr>
      <dsp:spPr>
        <a:xfrm>
          <a:off x="3865517" y="60015"/>
          <a:ext cx="2622763"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Boyan Slat</a:t>
          </a:r>
        </a:p>
        <a:p>
          <a:pPr marL="0" lvl="0" indent="0" algn="l" defTabSz="1066800">
            <a:lnSpc>
              <a:spcPct val="90000"/>
            </a:lnSpc>
            <a:spcBef>
              <a:spcPct val="0"/>
            </a:spcBef>
            <a:spcAft>
              <a:spcPct val="35000"/>
            </a:spcAft>
            <a:buNone/>
          </a:pPr>
          <a:r>
            <a:rPr lang="en-US" sz="2400" kern="1200" dirty="0"/>
            <a:t>The Ocean Cleanup</a:t>
          </a:r>
          <a:endParaRPr lang="en-US" sz="3600" kern="1200" dirty="0"/>
        </a:p>
      </dsp:txBody>
      <dsp:txXfrm>
        <a:off x="3865517" y="60015"/>
        <a:ext cx="2622763" cy="1200317"/>
      </dsp:txXfrm>
    </dsp:sp>
    <dsp:sp modelId="{EE2885AE-AFF9-4109-8D61-264516A4B6B1}">
      <dsp:nvSpPr>
        <dsp:cNvPr id="0" name=""/>
        <dsp:cNvSpPr/>
      </dsp:nvSpPr>
      <dsp:spPr>
        <a:xfrm>
          <a:off x="1277016" y="1260333"/>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2792" y="1320349"/>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2792" y="1320349"/>
        <a:ext cx="2458257" cy="1200317"/>
      </dsp:txXfrm>
    </dsp:sp>
    <dsp:sp modelId="{7344CFCD-363A-4744-A109-D9764535542B}">
      <dsp:nvSpPr>
        <dsp:cNvPr id="0" name=""/>
        <dsp:cNvSpPr/>
      </dsp:nvSpPr>
      <dsp:spPr>
        <a:xfrm>
          <a:off x="3926826" y="1320349"/>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SharePoint Saturdays</a:t>
          </a:r>
        </a:p>
      </dsp:txBody>
      <dsp:txXfrm>
        <a:off x="3926826" y="1320349"/>
        <a:ext cx="2458257" cy="1200317"/>
      </dsp:txXfrm>
    </dsp:sp>
    <dsp:sp modelId="{155603D8-7DC6-4683-9D26-D5BFE810F40E}">
      <dsp:nvSpPr>
        <dsp:cNvPr id="0" name=""/>
        <dsp:cNvSpPr/>
      </dsp:nvSpPr>
      <dsp:spPr>
        <a:xfrm>
          <a:off x="1277016" y="2520666"/>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2792" y="2580682"/>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2792" y="2580682"/>
        <a:ext cx="2458257" cy="1200317"/>
      </dsp:txXfrm>
    </dsp:sp>
    <dsp:sp modelId="{AFE7C525-4E6A-47F5-A667-7B185B472F87}">
      <dsp:nvSpPr>
        <dsp:cNvPr id="0" name=""/>
        <dsp:cNvSpPr/>
      </dsp:nvSpPr>
      <dsp:spPr>
        <a:xfrm>
          <a:off x="3926826" y="2580682"/>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Teams Flipbook</a:t>
          </a:r>
        </a:p>
        <a:p>
          <a:pPr marL="0" lvl="0" indent="0" algn="l" defTabSz="1022350">
            <a:lnSpc>
              <a:spcPct val="90000"/>
            </a:lnSpc>
            <a:spcBef>
              <a:spcPct val="0"/>
            </a:spcBef>
            <a:spcAft>
              <a:spcPct val="35000"/>
            </a:spcAft>
            <a:buNone/>
          </a:pPr>
          <a:r>
            <a:rPr lang="en-US" sz="2300" kern="1200" dirty="0"/>
            <a:t>OneDrive Adoption</a:t>
          </a:r>
        </a:p>
      </dsp:txBody>
      <dsp:txXfrm>
        <a:off x="3926826" y="2580682"/>
        <a:ext cx="2458257" cy="1200317"/>
      </dsp:txXfrm>
    </dsp:sp>
    <dsp:sp modelId="{6CC736D7-B546-4D83-A89C-F7FAF8E8DCC4}">
      <dsp:nvSpPr>
        <dsp:cNvPr id="0" name=""/>
        <dsp:cNvSpPr/>
      </dsp:nvSpPr>
      <dsp:spPr>
        <a:xfrm>
          <a:off x="1277016" y="3780999"/>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C86BC5-C2AB-4F31-A331-EEA29B1FD0DC}">
      <dsp:nvSpPr>
        <dsp:cNvPr id="0" name=""/>
        <dsp:cNvSpPr/>
      </dsp:nvSpPr>
      <dsp:spPr>
        <a:xfrm>
          <a:off x="1372792" y="3841015"/>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Asks</a:t>
          </a:r>
        </a:p>
      </dsp:txBody>
      <dsp:txXfrm>
        <a:off x="1372792" y="3841015"/>
        <a:ext cx="2458257" cy="1200317"/>
      </dsp:txXfrm>
    </dsp:sp>
    <dsp:sp modelId="{A9E653EC-1FB0-44A5-91E9-F24C501F8B83}">
      <dsp:nvSpPr>
        <dsp:cNvPr id="0" name=""/>
        <dsp:cNvSpPr/>
      </dsp:nvSpPr>
      <dsp:spPr>
        <a:xfrm>
          <a:off x="3926826" y="3841015"/>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Happy Holidays!</a:t>
          </a:r>
        </a:p>
      </dsp:txBody>
      <dsp:txXfrm>
        <a:off x="3926826" y="3841015"/>
        <a:ext cx="2458257" cy="1200317"/>
      </dsp:txXfrm>
    </dsp:sp>
    <dsp:sp modelId="{2C4071DB-C1C6-4E34-B567-36ADE9A1F3AB}">
      <dsp:nvSpPr>
        <dsp:cNvPr id="0" name=""/>
        <dsp:cNvSpPr/>
      </dsp:nvSpPr>
      <dsp:spPr>
        <a:xfrm>
          <a:off x="1277016" y="5041333"/>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C8CD2-AC1C-465C-8972-235592EAEDF9}">
      <dsp:nvSpPr>
        <dsp:cNvPr id="0" name=""/>
        <dsp:cNvSpPr/>
      </dsp:nvSpPr>
      <dsp:spPr>
        <a:xfrm>
          <a:off x="478053" y="511964"/>
          <a:ext cx="1098000" cy="1098000"/>
        </a:xfrm>
        <a:prstGeom prst="ellipse">
          <a:avLst/>
        </a:prstGeom>
        <a:solidFill>
          <a:schemeClr val="accent2">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7FB8142C-47BE-45FA-AE31-AEAA7F75E2EF}">
      <dsp:nvSpPr>
        <dsp:cNvPr id="0" name=""/>
        <dsp:cNvSpPr/>
      </dsp:nvSpPr>
      <dsp:spPr>
        <a:xfrm>
          <a:off x="712053" y="74596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9B20100-EEB0-4814-8290-6BC5DFFFA18A}">
      <dsp:nvSpPr>
        <dsp:cNvPr id="0" name=""/>
        <dsp:cNvSpPr/>
      </dsp:nvSpPr>
      <dsp:spPr>
        <a:xfrm>
          <a:off x="127053" y="195196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Gather data</a:t>
          </a:r>
        </a:p>
      </dsp:txBody>
      <dsp:txXfrm>
        <a:off x="127053" y="1951965"/>
        <a:ext cx="1800000" cy="720000"/>
      </dsp:txXfrm>
    </dsp:sp>
    <dsp:sp modelId="{58719B33-F69A-43C7-8003-1CF5037BB17D}">
      <dsp:nvSpPr>
        <dsp:cNvPr id="0" name=""/>
        <dsp:cNvSpPr/>
      </dsp:nvSpPr>
      <dsp:spPr>
        <a:xfrm>
          <a:off x="2593053" y="511964"/>
          <a:ext cx="1098000" cy="1098000"/>
        </a:xfrm>
        <a:prstGeom prst="ellipse">
          <a:avLst/>
        </a:prstGeom>
        <a:solidFill>
          <a:schemeClr val="accent3">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C7E9C9E4-DD74-4C59-B510-D42BEEE445E8}">
      <dsp:nvSpPr>
        <dsp:cNvPr id="0" name=""/>
        <dsp:cNvSpPr/>
      </dsp:nvSpPr>
      <dsp:spPr>
        <a:xfrm>
          <a:off x="2827053" y="745964"/>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62B502B-6028-4C23-BBB9-49C73201E3B7}">
      <dsp:nvSpPr>
        <dsp:cNvPr id="0" name=""/>
        <dsp:cNvSpPr/>
      </dsp:nvSpPr>
      <dsp:spPr>
        <a:xfrm>
          <a:off x="2242053" y="195196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Make decisions</a:t>
          </a:r>
        </a:p>
      </dsp:txBody>
      <dsp:txXfrm>
        <a:off x="2242053" y="1951965"/>
        <a:ext cx="1800000" cy="720000"/>
      </dsp:txXfrm>
    </dsp:sp>
    <dsp:sp modelId="{9F322613-B5F2-4CEA-92DA-F76646C70C72}">
      <dsp:nvSpPr>
        <dsp:cNvPr id="0" name=""/>
        <dsp:cNvSpPr/>
      </dsp:nvSpPr>
      <dsp:spPr>
        <a:xfrm>
          <a:off x="4708053" y="511964"/>
          <a:ext cx="1098000" cy="1098000"/>
        </a:xfrm>
        <a:prstGeom prst="ellipse">
          <a:avLst/>
        </a:prstGeom>
        <a:solidFill>
          <a:schemeClr val="accent4">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71A349CC-292B-4787-9AE1-D3A01C767FBD}">
      <dsp:nvSpPr>
        <dsp:cNvPr id="0" name=""/>
        <dsp:cNvSpPr/>
      </dsp:nvSpPr>
      <dsp:spPr>
        <a:xfrm>
          <a:off x="4942053" y="74596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EF1F9C3-12A5-4F33-BDBC-D3E5BA66AD97}">
      <dsp:nvSpPr>
        <dsp:cNvPr id="0" name=""/>
        <dsp:cNvSpPr/>
      </dsp:nvSpPr>
      <dsp:spPr>
        <a:xfrm>
          <a:off x="4357053" y="195196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Create content</a:t>
          </a:r>
        </a:p>
      </dsp:txBody>
      <dsp:txXfrm>
        <a:off x="4357053" y="1951965"/>
        <a:ext cx="1800000" cy="720000"/>
      </dsp:txXfrm>
    </dsp:sp>
    <dsp:sp modelId="{9DBA2759-DFBA-42C1-B608-2604D1AEED41}">
      <dsp:nvSpPr>
        <dsp:cNvPr id="0" name=""/>
        <dsp:cNvSpPr/>
      </dsp:nvSpPr>
      <dsp:spPr>
        <a:xfrm>
          <a:off x="6823054" y="511964"/>
          <a:ext cx="1098000" cy="1098000"/>
        </a:xfrm>
        <a:prstGeom prst="ellipse">
          <a:avLst/>
        </a:prstGeom>
        <a:solidFill>
          <a:schemeClr val="accent5">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09F4B6E4-4F7E-4C69-A531-5681038E4B85}">
      <dsp:nvSpPr>
        <dsp:cNvPr id="0" name=""/>
        <dsp:cNvSpPr/>
      </dsp:nvSpPr>
      <dsp:spPr>
        <a:xfrm>
          <a:off x="7057054" y="74596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C3A9C42-E471-46C4-AB77-5386F48C5F42}">
      <dsp:nvSpPr>
        <dsp:cNvPr id="0" name=""/>
        <dsp:cNvSpPr/>
      </dsp:nvSpPr>
      <dsp:spPr>
        <a:xfrm>
          <a:off x="6472053" y="195196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Culture</a:t>
          </a:r>
        </a:p>
        <a:p>
          <a:pPr marL="0" lvl="0" indent="0" algn="ctr" defTabSz="844550">
            <a:lnSpc>
              <a:spcPct val="90000"/>
            </a:lnSpc>
            <a:spcBef>
              <a:spcPct val="0"/>
            </a:spcBef>
            <a:spcAft>
              <a:spcPct val="35000"/>
            </a:spcAft>
            <a:buNone/>
            <a:defRPr cap="all"/>
          </a:pPr>
          <a:r>
            <a:rPr lang="en-US" sz="1900" kern="1200" dirty="0"/>
            <a:t>change</a:t>
          </a:r>
        </a:p>
      </dsp:txBody>
      <dsp:txXfrm>
        <a:off x="6472053" y="1951965"/>
        <a:ext cx="1800000" cy="720000"/>
      </dsp:txXfrm>
    </dsp:sp>
    <dsp:sp modelId="{5889B6BA-C282-4EF4-9741-C9D2AC996228}">
      <dsp:nvSpPr>
        <dsp:cNvPr id="0" name=""/>
        <dsp:cNvSpPr/>
      </dsp:nvSpPr>
      <dsp:spPr>
        <a:xfrm>
          <a:off x="8938054" y="511964"/>
          <a:ext cx="1098000" cy="1098000"/>
        </a:xfrm>
        <a:prstGeom prst="ellipse">
          <a:avLst/>
        </a:prstGeom>
        <a:solidFill>
          <a:schemeClr val="accent6">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882379A3-85C4-4F75-87BB-22122AF03D67}">
      <dsp:nvSpPr>
        <dsp:cNvPr id="0" name=""/>
        <dsp:cNvSpPr/>
      </dsp:nvSpPr>
      <dsp:spPr>
        <a:xfrm>
          <a:off x="9172054" y="745964"/>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0A02BB6-E6C1-455F-9262-F5D679DF0D67}">
      <dsp:nvSpPr>
        <dsp:cNvPr id="0" name=""/>
        <dsp:cNvSpPr/>
      </dsp:nvSpPr>
      <dsp:spPr>
        <a:xfrm>
          <a:off x="8587054" y="195196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Share knowledge</a:t>
          </a:r>
        </a:p>
      </dsp:txBody>
      <dsp:txXfrm>
        <a:off x="8587054" y="1951965"/>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4B2B0-A816-4CCF-899D-048EE87D6243}">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58517A-7BE0-442D-94D6-15C9CB852F1C}">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075E23B-AD1C-4187-8B52-84BF7619DAE6}">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SharePoint Online Communication Sites – Best practices and use cases</a:t>
          </a:r>
        </a:p>
      </dsp:txBody>
      <dsp:txXfrm>
        <a:off x="1429899" y="2442"/>
        <a:ext cx="5083704" cy="1238008"/>
      </dsp:txXfrm>
    </dsp:sp>
    <dsp:sp modelId="{B8AE5399-ECFE-490B-9586-91696A3B141D}">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D96280F-833A-4602-A578-0B6E60B6F949}">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09698DD-759E-4A81-A699-D113AF1C9FA9}">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The Science of Change – Understanding human responses to change</a:t>
          </a:r>
        </a:p>
      </dsp:txBody>
      <dsp:txXfrm>
        <a:off x="1429899" y="1549953"/>
        <a:ext cx="5083704" cy="1238008"/>
      </dsp:txXfrm>
    </dsp:sp>
    <dsp:sp modelId="{0964B3D2-2B66-43E0-BFA6-1939B08347F1}">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04125CC-3C43-4BE5-B821-23A4D5625630}">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BBE2DF-283B-421A-82ED-E741CB2397EC}">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OneDrive for Business – Stop Emailing that Spreadsheet!</a:t>
          </a:r>
        </a:p>
      </dsp:txBody>
      <dsp:txXfrm>
        <a:off x="1429899" y="3097464"/>
        <a:ext cx="5083704" cy="1238008"/>
      </dsp:txXfrm>
    </dsp:sp>
    <dsp:sp modelId="{E0A2B45C-4706-44CE-BC6A-03BF73BCD4CC}">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99E2B01-A76F-4E30-B3DB-7A59AC1EBF3F}">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9769FCF-6A1F-4C9A-9484-E456A990B0C1}">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Modern Project Management – Tasks in Microsoft 365</a:t>
          </a:r>
        </a:p>
      </dsp:txBody>
      <dsp:txXfrm>
        <a:off x="1429899" y="4644974"/>
        <a:ext cx="5083704" cy="1238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4B2B0-A816-4CCF-899D-048EE87D6243}">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58517A-7BE0-442D-94D6-15C9CB852F1C}">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075E23B-AD1C-4187-8B52-84BF7619DAE6}">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Visit </a:t>
          </a:r>
          <a:r>
            <a:rPr lang="en-US" sz="1900" kern="1200" dirty="0">
              <a:hlinkClick xmlns:r="http://schemas.openxmlformats.org/officeDocument/2006/relationships" r:id="rId3"/>
            </a:rPr>
            <a:t>https://aka.</a:t>
          </a:r>
          <a:r>
            <a:rPr lang="en-US" sz="1900" kern="1200">
              <a:hlinkClick xmlns:r="http://schemas.openxmlformats.org/officeDocument/2006/relationships" r:id="rId3"/>
            </a:rPr>
            <a:t>ms/O365ChampionFeedback </a:t>
          </a:r>
          <a:endParaRPr lang="en-US" sz="1900" kern="1200" dirty="0"/>
        </a:p>
      </dsp:txBody>
      <dsp:txXfrm>
        <a:off x="1429899" y="2442"/>
        <a:ext cx="5083704" cy="1238008"/>
      </dsp:txXfrm>
    </dsp:sp>
    <dsp:sp modelId="{B8AE5399-ECFE-490B-9586-91696A3B141D}">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D96280F-833A-4602-A578-0B6E60B6F949}">
      <dsp:nvSpPr>
        <dsp:cNvPr id="0" name=""/>
        <dsp:cNvSpPr/>
      </dsp:nvSpPr>
      <dsp:spPr>
        <a:xfrm>
          <a:off x="374497" y="1828505"/>
          <a:ext cx="680904" cy="68090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09698DD-759E-4A81-A699-D113AF1C9FA9}">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Share your product &amp; topics of interest</a:t>
          </a:r>
        </a:p>
      </dsp:txBody>
      <dsp:txXfrm>
        <a:off x="1429899" y="1549953"/>
        <a:ext cx="5083704" cy="1238008"/>
      </dsp:txXfrm>
    </dsp:sp>
    <dsp:sp modelId="{0964B3D2-2B66-43E0-BFA6-1939B08347F1}">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04125CC-3C43-4BE5-B821-23A4D5625630}">
      <dsp:nvSpPr>
        <dsp:cNvPr id="0" name=""/>
        <dsp:cNvSpPr/>
      </dsp:nvSpPr>
      <dsp:spPr>
        <a:xfrm>
          <a:off x="374497" y="3376015"/>
          <a:ext cx="680904" cy="68090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BBE2DF-283B-421A-82ED-E741CB2397EC}">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Tell us what times work for you</a:t>
          </a:r>
        </a:p>
      </dsp:txBody>
      <dsp:txXfrm>
        <a:off x="1429899" y="3097464"/>
        <a:ext cx="5083704" cy="1238008"/>
      </dsp:txXfrm>
    </dsp:sp>
    <dsp:sp modelId="{E0A2B45C-4706-44CE-BC6A-03BF73BCD4CC}">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99E2B01-A76F-4E30-B3DB-7A59AC1EBF3F}">
      <dsp:nvSpPr>
        <dsp:cNvPr id="0" name=""/>
        <dsp:cNvSpPr/>
      </dsp:nvSpPr>
      <dsp:spPr>
        <a:xfrm>
          <a:off x="374497" y="4923526"/>
          <a:ext cx="680904" cy="68090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9769FCF-6A1F-4C9A-9484-E456A990B0C1}">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Open feedback section </a:t>
          </a:r>
        </a:p>
      </dsp:txBody>
      <dsp:txXfrm>
        <a:off x="1429899" y="4644974"/>
        <a:ext cx="5083704" cy="12380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1/24/2019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1/24/2019 12:27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fld id="{AA619CC4-B59A-4BEC-8A1A-A0C6EB2B87E3}" type="slidenum">
              <a:rPr lang="en-US" smtClean="0"/>
              <a:t>7</a:t>
            </a:fld>
            <a:endParaRPr lang="en-US"/>
          </a:p>
        </p:txBody>
      </p:sp>
    </p:spTree>
    <p:extLst>
      <p:ext uri="{BB962C8B-B14F-4D97-AF65-F5344CB8AC3E}">
        <p14:creationId xmlns:p14="http://schemas.microsoft.com/office/powerpoint/2010/main" val="314157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1/24/2019 12:27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89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1/24/2019 12:27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29912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27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45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day in your digital life</a:t>
            </a:r>
          </a:p>
          <a:p>
            <a:endParaRPr lang="en-US" dirty="0"/>
          </a:p>
          <a:p>
            <a:r>
              <a:rPr lang="en-US" dirty="0"/>
              <a:t>Get the most from Office 365 in ways that work for you.  All activities shown can be accomplished from your desktop, tablet or mobile device.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1/24/2019 12:27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60058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1/24/2019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7E60-644C-4763-B24E-25BAE80FE1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EB9678-C467-4616-ABE5-6D3E051D85E1}"/>
              </a:ext>
            </a:extLst>
          </p:cNvPr>
          <p:cNvSpPr>
            <a:spLocks noGrp="1"/>
          </p:cNvSpPr>
          <p:nvPr>
            <p:ph type="dt" sz="half" idx="10"/>
          </p:nvPr>
        </p:nvSpPr>
        <p:spPr/>
        <p:txBody>
          <a:bodyPr/>
          <a:lstStyle/>
          <a:p>
            <a:fld id="{5FF3D93E-C5FF-4682-BF50-6581A6130710}" type="datetimeFigureOut">
              <a:rPr lang="en-US" smtClean="0"/>
              <a:t>1/24/2019</a:t>
            </a:fld>
            <a:endParaRPr lang="en-US"/>
          </a:p>
        </p:txBody>
      </p:sp>
      <p:sp>
        <p:nvSpPr>
          <p:cNvPr id="4" name="Footer Placeholder 3">
            <a:extLst>
              <a:ext uri="{FF2B5EF4-FFF2-40B4-BE49-F238E27FC236}">
                <a16:creationId xmlns:a16="http://schemas.microsoft.com/office/drawing/2014/main" id="{4AC56CB9-63F5-4B9B-8CB5-D5255D9CF4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14090C-79F4-46A8-9506-68FF76BFC340}"/>
              </a:ext>
            </a:extLst>
          </p:cNvPr>
          <p:cNvSpPr>
            <a:spLocks noGrp="1"/>
          </p:cNvSpPr>
          <p:nvPr>
            <p:ph type="sldNum" sz="quarter" idx="12"/>
          </p:nvPr>
        </p:nvSpPr>
        <p:spPr/>
        <p:txBody>
          <a:bodyPr/>
          <a:lstStyle/>
          <a:p>
            <a:fld id="{E6EA72D1-2058-4CA9-9511-9ADFBD80B6A7}" type="slidenum">
              <a:rPr lang="en-US" smtClean="0"/>
              <a:t>‹#›</a:t>
            </a:fld>
            <a:endParaRPr lang="en-US"/>
          </a:p>
        </p:txBody>
      </p:sp>
    </p:spTree>
    <p:extLst>
      <p:ext uri="{BB962C8B-B14F-4D97-AF65-F5344CB8AC3E}">
        <p14:creationId xmlns:p14="http://schemas.microsoft.com/office/powerpoint/2010/main" val="14226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1/24/2019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1.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image" Target="../media/image30.emf"/><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image" Target="../media/image30.emf"/><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theme" Target="../theme/theme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8"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5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image" Target="../media/image30.emf"/><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theme" Target="../theme/theme8.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1/24/2019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10" r:id="rId27"/>
    <p:sldLayoutId id="2147483811" r:id="rId28"/>
    <p:sldLayoutId id="2147483812" r:id="rId29"/>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jp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48.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g"/><Relationship Id="rId14" Type="http://schemas.openxmlformats.org/officeDocument/2006/relationships/image" Target="../media/image8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54.xml"/><Relationship Id="rId5" Type="http://schemas.openxmlformats.org/officeDocument/2006/relationships/image" Target="../media/image115.png"/><Relationship Id="rId4" Type="http://schemas.openxmlformats.org/officeDocument/2006/relationships/image" Target="../media/image114.gi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3.xml"/><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December 2018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358326" y="5052447"/>
            <a:ext cx="11475347" cy="1046136"/>
          </a:xfrm>
        </p:spPr>
        <p:txBody>
          <a:bodyPr/>
          <a:lstStyle/>
          <a:p>
            <a:r>
              <a:rPr lang="en-US" sz="6600" dirty="0"/>
              <a:t>OneDrive Adoption Guidance</a:t>
            </a:r>
            <a:br>
              <a:rPr lang="en-US" sz="6600" dirty="0"/>
            </a:br>
            <a:r>
              <a:rPr lang="en-US" sz="2400" dirty="0"/>
              <a:t>https://aka.ms/OneDriveAdoption </a:t>
            </a:r>
            <a:endParaRPr lang="en-US" dirty="0"/>
          </a:p>
        </p:txBody>
      </p:sp>
      <p:pic>
        <p:nvPicPr>
          <p:cNvPr id="5" name="Picture 4">
            <a:extLst>
              <a:ext uri="{FF2B5EF4-FFF2-40B4-BE49-F238E27FC236}">
                <a16:creationId xmlns:a16="http://schemas.microsoft.com/office/drawing/2014/main" id="{8917C829-D34D-48AC-8178-F489E318E30B}"/>
              </a:ext>
            </a:extLst>
          </p:cNvPr>
          <p:cNvPicPr>
            <a:picLocks noChangeAspect="1"/>
          </p:cNvPicPr>
          <p:nvPr/>
        </p:nvPicPr>
        <p:blipFill>
          <a:blip r:embed="rId3"/>
          <a:stretch>
            <a:fillRect/>
          </a:stretch>
        </p:blipFill>
        <p:spPr>
          <a:xfrm>
            <a:off x="358326" y="604434"/>
            <a:ext cx="11004862" cy="4178043"/>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9336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dirty="0">
                <a:latin typeface="Segoe UI Semibold" panose="020B0702040204020203" pitchFamily="34" charset="0"/>
                <a:cs typeface="Segoe UI Semibold" panose="020B0702040204020203" pitchFamily="34" charset="0"/>
              </a:rPr>
              <a:t>Preview</a:t>
            </a:r>
            <a:br>
              <a:rPr lang="en-US" dirty="0">
                <a:latin typeface="Segoe UI Semibold" panose="020B0702040204020203" pitchFamily="34" charset="0"/>
                <a:cs typeface="Segoe UI Semibold" panose="020B0702040204020203" pitchFamily="34" charset="0"/>
              </a:rPr>
            </a:br>
            <a:br>
              <a:rPr lang="en-US" dirty="0"/>
            </a:br>
            <a:r>
              <a:rPr lang="en-US" sz="6600" dirty="0"/>
              <a:t>Productivity Experience Slide</a:t>
            </a:r>
            <a:endParaRPr lang="en-US" dirty="0"/>
          </a:p>
        </p:txBody>
      </p:sp>
    </p:spTree>
    <p:extLst>
      <p:ext uri="{BB962C8B-B14F-4D97-AF65-F5344CB8AC3E}">
        <p14:creationId xmlns:p14="http://schemas.microsoft.com/office/powerpoint/2010/main" val="2659480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C652-E81B-4EE2-8C46-F5D4B2CF55CF}"/>
              </a:ext>
            </a:extLst>
          </p:cNvPr>
          <p:cNvSpPr>
            <a:spLocks noGrp="1"/>
          </p:cNvSpPr>
          <p:nvPr>
            <p:ph type="title"/>
          </p:nvPr>
        </p:nvSpPr>
        <p:spPr>
          <a:xfrm>
            <a:off x="100412" y="307407"/>
            <a:ext cx="11652534" cy="899282"/>
          </a:xfrm>
        </p:spPr>
        <p:txBody>
          <a:bodyPr/>
          <a:lstStyle/>
          <a:p>
            <a:pPr marL="54448" indent="-54448">
              <a:lnSpc>
                <a:spcPct val="80000"/>
              </a:lnSpc>
            </a:pPr>
            <a:r>
              <a:rPr lang="en-US" dirty="0"/>
              <a:t>Your productivity experience</a:t>
            </a:r>
            <a:br>
              <a:rPr lang="en-US" dirty="0"/>
            </a:br>
            <a:r>
              <a:rPr lang="en-US" sz="2549" spc="0" dirty="0">
                <a:gradFill>
                  <a:gsLst>
                    <a:gs pos="100000">
                      <a:schemeClr val="accent1"/>
                    </a:gs>
                    <a:gs pos="0">
                      <a:schemeClr val="accent1"/>
                    </a:gs>
                  </a:gsLst>
                  <a:lin ang="5400000" scaled="0"/>
                </a:gradFill>
                <a:cs typeface="Segoe UI Bold"/>
              </a:rPr>
              <a:t>Create, collaborate &amp; communicate on any device with Microsoft 365</a:t>
            </a:r>
          </a:p>
        </p:txBody>
      </p:sp>
      <p:grpSp>
        <p:nvGrpSpPr>
          <p:cNvPr id="24" name="Group 23">
            <a:extLst>
              <a:ext uri="{FF2B5EF4-FFF2-40B4-BE49-F238E27FC236}">
                <a16:creationId xmlns:a16="http://schemas.microsoft.com/office/drawing/2014/main" id="{60CD31D3-5D3B-471D-A1FF-B7024E5F3A19}"/>
              </a:ext>
            </a:extLst>
          </p:cNvPr>
          <p:cNvGrpSpPr/>
          <p:nvPr/>
        </p:nvGrpSpPr>
        <p:grpSpPr>
          <a:xfrm>
            <a:off x="7323815" y="1537108"/>
            <a:ext cx="2254197" cy="5030047"/>
            <a:chOff x="7471027" y="1566886"/>
            <a:chExt cx="2300050" cy="5132366"/>
          </a:xfrm>
        </p:grpSpPr>
        <p:sp>
          <p:nvSpPr>
            <p:cNvPr id="14" name="Rectangle 13">
              <a:extLst>
                <a:ext uri="{FF2B5EF4-FFF2-40B4-BE49-F238E27FC236}">
                  <a16:creationId xmlns:a16="http://schemas.microsoft.com/office/drawing/2014/main" id="{11405772-82AD-4030-A9C5-AFB860168EE0}"/>
                </a:ext>
              </a:extLst>
            </p:cNvPr>
            <p:cNvSpPr/>
            <p:nvPr/>
          </p:nvSpPr>
          <p:spPr bwMode="auto">
            <a:xfrm>
              <a:off x="7471027" y="2717274"/>
              <a:ext cx="2300050" cy="3981978"/>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25" tIns="143366" rIns="0" bIns="143366" numCol="1" spcCol="0" rtlCol="0" fromWordArt="0" anchor="t" anchorCtr="0" forceAA="0" compatLnSpc="1">
              <a:prstTxWarp prst="textNoShape">
                <a:avLst/>
              </a:prstTxWarp>
              <a:noAutofit/>
            </a:bodyPr>
            <a:lstStyle/>
            <a:p>
              <a:pPr defTabSz="896009">
                <a:lnSpc>
                  <a:spcPct val="90000"/>
                </a:lnSpc>
                <a:defRPr/>
              </a:pPr>
              <a: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t>Collaborating </a:t>
              </a:r>
              <a:b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br>
              <a: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t>with your team</a:t>
              </a:r>
            </a:p>
            <a:p>
              <a:pPr defTabSz="913841">
                <a:lnSpc>
                  <a:spcPct val="90000"/>
                </a:lnSpc>
                <a:spcBef>
                  <a:spcPts val="4115"/>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Chat, video, screen </a:t>
              </a:r>
              <a:br>
                <a:rPr lang="en-US" sz="1370" dirty="0">
                  <a:gradFill>
                    <a:gsLst>
                      <a:gs pos="100000">
                        <a:srgbClr val="2F2F2F"/>
                      </a:gs>
                      <a:gs pos="0">
                        <a:srgbClr val="2F2F2F"/>
                      </a:gs>
                    </a:gsLst>
                    <a:lin ang="5400000" scaled="0"/>
                  </a:gradFill>
                  <a:latin typeface="Segoe UI"/>
                  <a:cs typeface="Segoe UI" panose="020B0502040204020203" pitchFamily="34" charset="0"/>
                </a:rPr>
              </a:br>
              <a:r>
                <a:rPr lang="en-US" sz="1370" dirty="0">
                  <a:gradFill>
                    <a:gsLst>
                      <a:gs pos="100000">
                        <a:srgbClr val="2F2F2F"/>
                      </a:gs>
                      <a:gs pos="0">
                        <a:srgbClr val="2F2F2F"/>
                      </a:gs>
                    </a:gsLst>
                    <a:lin ang="5400000" scaled="0"/>
                  </a:gradFill>
                  <a:latin typeface="Segoe UI"/>
                  <a:cs typeface="Segoe UI" panose="020B0502040204020203" pitchFamily="34" charset="0"/>
                </a:rPr>
                <a:t>sharing, and file co- authoring in context </a:t>
              </a:r>
              <a:br>
                <a:rPr lang="en-US" sz="1370" dirty="0">
                  <a:gradFill>
                    <a:gsLst>
                      <a:gs pos="100000">
                        <a:srgbClr val="2F2F2F"/>
                      </a:gs>
                      <a:gs pos="0">
                        <a:srgbClr val="2F2F2F"/>
                      </a:gs>
                    </a:gsLst>
                    <a:lin ang="5400000" scaled="0"/>
                  </a:gradFill>
                  <a:latin typeface="Segoe UI"/>
                  <a:cs typeface="Segoe UI" panose="020B0502040204020203" pitchFamily="34" charset="0"/>
                </a:rPr>
              </a:br>
              <a:r>
                <a:rPr lang="en-US" sz="1370" dirty="0">
                  <a:gradFill>
                    <a:gsLst>
                      <a:gs pos="100000">
                        <a:srgbClr val="2F2F2F"/>
                      </a:gs>
                      <a:gs pos="0">
                        <a:srgbClr val="2F2F2F"/>
                      </a:gs>
                    </a:gsLst>
                    <a:lin ang="5400000" scaled="0"/>
                  </a:gradFill>
                  <a:latin typeface="Segoe UI"/>
                  <a:cs typeface="Segoe UI" panose="020B0502040204020203" pitchFamily="34" charset="0"/>
                </a:rPr>
                <a:t>via Teams</a:t>
              </a:r>
            </a:p>
            <a:p>
              <a:pPr defTabSz="913841">
                <a:lnSpc>
                  <a:spcPct val="90000"/>
                </a:lnSpc>
                <a:spcBef>
                  <a:spcPts val="4409"/>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Co-author content with PowerPoint, Excel or Word </a:t>
              </a:r>
            </a:p>
            <a:p>
              <a:pPr defTabSz="913841">
                <a:lnSpc>
                  <a:spcPct val="90000"/>
                </a:lnSpc>
                <a:spcBef>
                  <a:spcPts val="4409"/>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Save &amp; share documents from the cloud</a:t>
              </a:r>
            </a:p>
          </p:txBody>
        </p:sp>
        <p:pic>
          <p:nvPicPr>
            <p:cNvPr id="6" name="Picture 5" descr="A group of people sitting at a table using a computer&#10;&#10;Description generated with very high confidence">
              <a:extLst>
                <a:ext uri="{FF2B5EF4-FFF2-40B4-BE49-F238E27FC236}">
                  <a16:creationId xmlns:a16="http://schemas.microsoft.com/office/drawing/2014/main" id="{F7090F84-87B0-4D1F-B5D4-C7117552DE8B}"/>
                </a:ext>
              </a:extLst>
            </p:cNvPr>
            <p:cNvPicPr>
              <a:picLocks noChangeAspect="1"/>
            </p:cNvPicPr>
            <p:nvPr/>
          </p:nvPicPr>
          <p:blipFill rotWithShape="1">
            <a:blip r:embed="rId3">
              <a:extLst>
                <a:ext uri="{28A0092B-C50C-407E-A947-70E740481C1C}">
                  <a14:useLocalDpi xmlns:a14="http://schemas.microsoft.com/office/drawing/2010/main" val="0"/>
                </a:ext>
              </a:extLst>
            </a:blip>
            <a:srcRect t="16659" b="14804"/>
            <a:stretch/>
          </p:blipFill>
          <p:spPr>
            <a:xfrm>
              <a:off x="7471028" y="1566886"/>
              <a:ext cx="2286866" cy="1052517"/>
            </a:xfrm>
            <a:prstGeom prst="rect">
              <a:avLst/>
            </a:prstGeom>
          </p:spPr>
        </p:pic>
        <p:pic>
          <p:nvPicPr>
            <p:cNvPr id="39" name="Picture 38" descr="A screen shot of a computer&#10;&#10;Description generated with high confidence">
              <a:extLst>
                <a:ext uri="{FF2B5EF4-FFF2-40B4-BE49-F238E27FC236}">
                  <a16:creationId xmlns:a16="http://schemas.microsoft.com/office/drawing/2014/main" id="{5FB542F9-5B4E-4E66-991A-CB16C8DF56E5}"/>
                </a:ext>
              </a:extLst>
            </p:cNvPr>
            <p:cNvPicPr>
              <a:picLocks noChangeAspect="1"/>
            </p:cNvPicPr>
            <p:nvPr/>
          </p:nvPicPr>
          <p:blipFill>
            <a:blip r:embed="rId4"/>
            <a:stretch>
              <a:fillRect/>
            </a:stretch>
          </p:blipFill>
          <p:spPr>
            <a:xfrm>
              <a:off x="7549024" y="3391556"/>
              <a:ext cx="478448" cy="482018"/>
            </a:xfrm>
            <a:prstGeom prst="rect">
              <a:avLst/>
            </a:prstGeom>
          </p:spPr>
        </p:pic>
        <p:pic>
          <p:nvPicPr>
            <p:cNvPr id="40" name="Picture 39" descr="A picture containing stationary&#10;&#10;Description generated with high confidence">
              <a:extLst>
                <a:ext uri="{FF2B5EF4-FFF2-40B4-BE49-F238E27FC236}">
                  <a16:creationId xmlns:a16="http://schemas.microsoft.com/office/drawing/2014/main" id="{877E4ABC-159C-46F9-9927-131B6B13F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9163" y="4746629"/>
              <a:ext cx="417436" cy="417436"/>
            </a:xfrm>
            <a:prstGeom prst="rect">
              <a:avLst/>
            </a:prstGeom>
          </p:spPr>
        </p:pic>
        <p:pic>
          <p:nvPicPr>
            <p:cNvPr id="25" name="Picture 24">
              <a:extLst>
                <a:ext uri="{FF2B5EF4-FFF2-40B4-BE49-F238E27FC236}">
                  <a16:creationId xmlns:a16="http://schemas.microsoft.com/office/drawing/2014/main" id="{4DC931B7-34F4-409B-8B6C-018F36AAB3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8117" y="5772985"/>
              <a:ext cx="338452" cy="338452"/>
            </a:xfrm>
            <a:prstGeom prst="rect">
              <a:avLst/>
            </a:prstGeom>
          </p:spPr>
        </p:pic>
        <p:pic>
          <p:nvPicPr>
            <p:cNvPr id="43" name="Picture 42" descr="A close up of a sign&#10;&#10;Description generated with high confidence">
              <a:extLst>
                <a:ext uri="{FF2B5EF4-FFF2-40B4-BE49-F238E27FC236}">
                  <a16:creationId xmlns:a16="http://schemas.microsoft.com/office/drawing/2014/main" id="{0730B227-26A4-416D-B8E8-6EC1360F3000}"/>
                </a:ext>
              </a:extLst>
            </p:cNvPr>
            <p:cNvPicPr>
              <a:picLocks noChangeAspect="1"/>
            </p:cNvPicPr>
            <p:nvPr/>
          </p:nvPicPr>
          <p:blipFill>
            <a:blip r:embed="rId7"/>
            <a:stretch>
              <a:fillRect/>
            </a:stretch>
          </p:blipFill>
          <p:spPr>
            <a:xfrm>
              <a:off x="8028252" y="5772986"/>
              <a:ext cx="338453" cy="338453"/>
            </a:xfrm>
            <a:prstGeom prst="rect">
              <a:avLst/>
            </a:prstGeom>
          </p:spPr>
        </p:pic>
      </p:grpSp>
      <p:grpSp>
        <p:nvGrpSpPr>
          <p:cNvPr id="26" name="Group 25">
            <a:extLst>
              <a:ext uri="{FF2B5EF4-FFF2-40B4-BE49-F238E27FC236}">
                <a16:creationId xmlns:a16="http://schemas.microsoft.com/office/drawing/2014/main" id="{8EB4EEA4-71EC-4B25-8338-9C38795AFA1F}"/>
              </a:ext>
            </a:extLst>
          </p:cNvPr>
          <p:cNvGrpSpPr/>
          <p:nvPr/>
        </p:nvGrpSpPr>
        <p:grpSpPr>
          <a:xfrm>
            <a:off x="9674141" y="1541612"/>
            <a:ext cx="2254197" cy="5025544"/>
            <a:chOff x="9869163" y="1571481"/>
            <a:chExt cx="2300050" cy="5127771"/>
          </a:xfrm>
        </p:grpSpPr>
        <p:sp>
          <p:nvSpPr>
            <p:cNvPr id="18" name="Rectangle 17">
              <a:extLst>
                <a:ext uri="{FF2B5EF4-FFF2-40B4-BE49-F238E27FC236}">
                  <a16:creationId xmlns:a16="http://schemas.microsoft.com/office/drawing/2014/main" id="{9D8C417C-45EE-47C6-AF7F-9112D0C26628}"/>
                </a:ext>
              </a:extLst>
            </p:cNvPr>
            <p:cNvSpPr/>
            <p:nvPr/>
          </p:nvSpPr>
          <p:spPr bwMode="auto">
            <a:xfrm>
              <a:off x="9869163" y="2717274"/>
              <a:ext cx="2300050" cy="3981978"/>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defTabSz="896009">
                <a:lnSpc>
                  <a:spcPct val="90000"/>
                </a:lnSpc>
                <a:defRPr/>
              </a:pPr>
              <a: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t>Connecting across the company</a:t>
              </a:r>
              <a:endParaRPr lang="en-US" sz="1600" dirty="0">
                <a:solidFill>
                  <a:srgbClr val="353535"/>
                </a:solidFill>
                <a:latin typeface="Segoe UI Semilight"/>
              </a:endParaRPr>
            </a:p>
            <a:p>
              <a:pPr defTabSz="913841">
                <a:lnSpc>
                  <a:spcPct val="90000"/>
                </a:lnSpc>
                <a:spcBef>
                  <a:spcPts val="4115"/>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Use Yammer for organizational updates, knowledge sharing, finding answers or providing feedback</a:t>
              </a:r>
            </a:p>
            <a:p>
              <a:pPr defTabSz="913841">
                <a:lnSpc>
                  <a:spcPct val="90000"/>
                </a:lnSpc>
                <a:spcBef>
                  <a:spcPts val="4409"/>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Use communication sites &amp; news to keep broad groups of stakeholders up to date</a:t>
              </a:r>
            </a:p>
            <a:p>
              <a:pPr defTabSz="913841">
                <a:spcBef>
                  <a:spcPts val="4409"/>
                </a:spcBef>
                <a:defRPr/>
              </a:pPr>
              <a:endParaRPr lang="en-US" sz="1600" dirty="0">
                <a:solidFill>
                  <a:srgbClr val="353535"/>
                </a:solidFill>
                <a:latin typeface="Segoe UI Semilight"/>
              </a:endParaRPr>
            </a:p>
            <a:p>
              <a:pPr defTabSz="913841">
                <a:defRPr/>
              </a:pPr>
              <a:endParaRPr lang="en-US" sz="1600" dirty="0">
                <a:solidFill>
                  <a:srgbClr val="353535"/>
                </a:solidFill>
                <a:latin typeface="Segoe UI Semilight"/>
              </a:endParaRPr>
            </a:p>
          </p:txBody>
        </p:sp>
        <p:pic>
          <p:nvPicPr>
            <p:cNvPr id="59" name="Picture 58" descr="A close up of a sign&#10;&#10;Description generated with high confidence">
              <a:extLst>
                <a:ext uri="{FF2B5EF4-FFF2-40B4-BE49-F238E27FC236}">
                  <a16:creationId xmlns:a16="http://schemas.microsoft.com/office/drawing/2014/main" id="{5FA5DCAC-BEAE-40E4-8FBB-9986997E36F2}"/>
                </a:ext>
              </a:extLst>
            </p:cNvPr>
            <p:cNvPicPr>
              <a:picLocks noChangeAspect="1"/>
            </p:cNvPicPr>
            <p:nvPr/>
          </p:nvPicPr>
          <p:blipFill>
            <a:blip r:embed="rId7"/>
            <a:stretch>
              <a:fillRect/>
            </a:stretch>
          </p:blipFill>
          <p:spPr>
            <a:xfrm>
              <a:off x="10093339" y="4991100"/>
              <a:ext cx="345931" cy="345930"/>
            </a:xfrm>
            <a:prstGeom prst="rect">
              <a:avLst/>
            </a:prstGeom>
          </p:spPr>
        </p:pic>
        <p:pic>
          <p:nvPicPr>
            <p:cNvPr id="21" name="Picture 20">
              <a:extLst>
                <a:ext uri="{FF2B5EF4-FFF2-40B4-BE49-F238E27FC236}">
                  <a16:creationId xmlns:a16="http://schemas.microsoft.com/office/drawing/2014/main" id="{89840B0E-2AF6-4700-A0BF-B416CD91A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5817" y="3513425"/>
              <a:ext cx="325894" cy="290511"/>
            </a:xfrm>
            <a:prstGeom prst="rect">
              <a:avLst/>
            </a:prstGeom>
          </p:spPr>
        </p:pic>
        <p:pic>
          <p:nvPicPr>
            <p:cNvPr id="29" name="Picture 28" descr="A group of people standing in front of a window&#10;&#10;Description generated with very high confidence">
              <a:extLst>
                <a:ext uri="{FF2B5EF4-FFF2-40B4-BE49-F238E27FC236}">
                  <a16:creationId xmlns:a16="http://schemas.microsoft.com/office/drawing/2014/main" id="{E53722CF-18BD-41A3-A393-38848DF96A19}"/>
                </a:ext>
              </a:extLst>
            </p:cNvPr>
            <p:cNvPicPr>
              <a:picLocks noChangeAspect="1"/>
            </p:cNvPicPr>
            <p:nvPr/>
          </p:nvPicPr>
          <p:blipFill rotWithShape="1">
            <a:blip r:embed="rId9">
              <a:extLst>
                <a:ext uri="{28A0092B-C50C-407E-A947-70E740481C1C}">
                  <a14:useLocalDpi xmlns:a14="http://schemas.microsoft.com/office/drawing/2010/main" val="0"/>
                </a:ext>
              </a:extLst>
            </a:blip>
            <a:srcRect t="8634" r="360" b="22878"/>
            <a:stretch/>
          </p:blipFill>
          <p:spPr>
            <a:xfrm>
              <a:off x="9869163" y="1571481"/>
              <a:ext cx="2286865" cy="1047923"/>
            </a:xfrm>
            <a:prstGeom prst="rect">
              <a:avLst/>
            </a:prstGeom>
          </p:spPr>
        </p:pic>
      </p:grpSp>
      <p:grpSp>
        <p:nvGrpSpPr>
          <p:cNvPr id="13" name="Group 12">
            <a:extLst>
              <a:ext uri="{FF2B5EF4-FFF2-40B4-BE49-F238E27FC236}">
                <a16:creationId xmlns:a16="http://schemas.microsoft.com/office/drawing/2014/main" id="{73C5CF2C-DD39-440B-9BF0-BC89F78D869A}"/>
              </a:ext>
            </a:extLst>
          </p:cNvPr>
          <p:cNvGrpSpPr/>
          <p:nvPr/>
        </p:nvGrpSpPr>
        <p:grpSpPr>
          <a:xfrm>
            <a:off x="272842" y="1551588"/>
            <a:ext cx="2254197" cy="5015568"/>
            <a:chOff x="276629" y="1581659"/>
            <a:chExt cx="2300050" cy="5117593"/>
          </a:xfrm>
        </p:grpSpPr>
        <p:sp>
          <p:nvSpPr>
            <p:cNvPr id="48" name="Rectangle 47">
              <a:extLst>
                <a:ext uri="{FF2B5EF4-FFF2-40B4-BE49-F238E27FC236}">
                  <a16:creationId xmlns:a16="http://schemas.microsoft.com/office/drawing/2014/main" id="{403E8AD4-9790-44CC-A2B2-392290D0D7A4}"/>
                </a:ext>
              </a:extLst>
            </p:cNvPr>
            <p:cNvSpPr/>
            <p:nvPr/>
          </p:nvSpPr>
          <p:spPr bwMode="auto">
            <a:xfrm>
              <a:off x="276629" y="2717274"/>
              <a:ext cx="2300050" cy="3981978"/>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defTabSz="896009">
                <a:lnSpc>
                  <a:spcPct val="90000"/>
                </a:lnSpc>
                <a:defRPr/>
              </a:pPr>
              <a: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t>During </a:t>
              </a:r>
              <a:b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br>
              <a: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t>morning coffee</a:t>
              </a:r>
              <a:endParaRPr lang="en-US" sz="1765" dirty="0">
                <a:solidFill>
                  <a:srgbClr val="353535"/>
                </a:solidFill>
                <a:latin typeface="Segoe UI Semibold" panose="020B0702040204020203" pitchFamily="34" charset="0"/>
                <a:cs typeface="Segoe UI Semibold" panose="020B0702040204020203" pitchFamily="34" charset="0"/>
              </a:endParaRPr>
            </a:p>
            <a:p>
              <a:pPr defTabSz="913841">
                <a:lnSpc>
                  <a:spcPct val="90000"/>
                </a:lnSpc>
                <a:spcBef>
                  <a:spcPts val="4115"/>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Check e-mail </a:t>
              </a:r>
              <a:br>
                <a:rPr lang="en-US" sz="1370" dirty="0">
                  <a:gradFill>
                    <a:gsLst>
                      <a:gs pos="100000">
                        <a:srgbClr val="2F2F2F"/>
                      </a:gs>
                      <a:gs pos="0">
                        <a:srgbClr val="2F2F2F"/>
                      </a:gs>
                    </a:gsLst>
                    <a:lin ang="5400000" scaled="0"/>
                  </a:gradFill>
                  <a:latin typeface="Segoe UI"/>
                  <a:cs typeface="Segoe UI" panose="020B0502040204020203" pitchFamily="34" charset="0"/>
                </a:rPr>
              </a:br>
              <a:r>
                <a:rPr lang="en-US" sz="1370" dirty="0">
                  <a:gradFill>
                    <a:gsLst>
                      <a:gs pos="100000">
                        <a:srgbClr val="2F2F2F"/>
                      </a:gs>
                      <a:gs pos="0">
                        <a:srgbClr val="2F2F2F"/>
                      </a:gs>
                    </a:gsLst>
                    <a:lin ang="5400000" scaled="0"/>
                  </a:gradFill>
                  <a:latin typeface="Segoe UI"/>
                  <a:cs typeface="Segoe UI" panose="020B0502040204020203" pitchFamily="34" charset="0"/>
                </a:rPr>
                <a:t>Manage your calendar</a:t>
              </a:r>
              <a:endParaRPr lang="en-US" sz="1500" dirty="0">
                <a:solidFill>
                  <a:srgbClr val="353535"/>
                </a:solidFill>
                <a:latin typeface="Segoe UI Semilight"/>
              </a:endParaRPr>
            </a:p>
            <a:p>
              <a:pPr defTabSz="913841">
                <a:lnSpc>
                  <a:spcPct val="90000"/>
                </a:lnSpc>
                <a:spcBef>
                  <a:spcPts val="4409"/>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Check chats &amp; stay up to date on projects </a:t>
              </a:r>
              <a:endParaRPr lang="en-US" sz="1400" dirty="0">
                <a:solidFill>
                  <a:srgbClr val="353535"/>
                </a:solidFill>
                <a:latin typeface="Segoe UI Semilight"/>
              </a:endParaRPr>
            </a:p>
            <a:p>
              <a:pPr defTabSz="913841">
                <a:lnSpc>
                  <a:spcPct val="90000"/>
                </a:lnSpc>
                <a:spcBef>
                  <a:spcPts val="4409"/>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Create or review documents</a:t>
              </a:r>
            </a:p>
          </p:txBody>
        </p:sp>
        <p:pic>
          <p:nvPicPr>
            <p:cNvPr id="56" name="Picture 55" descr="A screen shot of a computer&#10;&#10;Description generated with high confidence">
              <a:extLst>
                <a:ext uri="{FF2B5EF4-FFF2-40B4-BE49-F238E27FC236}">
                  <a16:creationId xmlns:a16="http://schemas.microsoft.com/office/drawing/2014/main" id="{1322F633-89FE-43F4-8EDB-CF9DAB27E92B}"/>
                </a:ext>
              </a:extLst>
            </p:cNvPr>
            <p:cNvPicPr>
              <a:picLocks noChangeAspect="1"/>
            </p:cNvPicPr>
            <p:nvPr/>
          </p:nvPicPr>
          <p:blipFill>
            <a:blip r:embed="rId4"/>
            <a:stretch>
              <a:fillRect/>
            </a:stretch>
          </p:blipFill>
          <p:spPr>
            <a:xfrm>
              <a:off x="384190" y="4384153"/>
              <a:ext cx="478448" cy="482018"/>
            </a:xfrm>
            <a:prstGeom prst="rect">
              <a:avLst/>
            </a:prstGeom>
          </p:spPr>
        </p:pic>
        <p:pic>
          <p:nvPicPr>
            <p:cNvPr id="7" name="Picture 6" descr="A person sitting at a table using a computer&#10;&#10;Description generated with very high confidence">
              <a:extLst>
                <a:ext uri="{FF2B5EF4-FFF2-40B4-BE49-F238E27FC236}">
                  <a16:creationId xmlns:a16="http://schemas.microsoft.com/office/drawing/2014/main" id="{A2D70773-E2EF-47EE-8D84-99A12044CFF0}"/>
                </a:ext>
              </a:extLst>
            </p:cNvPr>
            <p:cNvPicPr>
              <a:picLocks noChangeAspect="1"/>
            </p:cNvPicPr>
            <p:nvPr/>
          </p:nvPicPr>
          <p:blipFill rotWithShape="1">
            <a:blip r:embed="rId10">
              <a:extLst>
                <a:ext uri="{28A0092B-C50C-407E-A947-70E740481C1C}">
                  <a14:useLocalDpi xmlns:a14="http://schemas.microsoft.com/office/drawing/2010/main" val="0"/>
                </a:ext>
              </a:extLst>
            </a:blip>
            <a:srcRect t="13747" r="14758" b="21137"/>
            <a:stretch/>
          </p:blipFill>
          <p:spPr>
            <a:xfrm>
              <a:off x="276629" y="1581659"/>
              <a:ext cx="2286865" cy="1037744"/>
            </a:xfrm>
            <a:prstGeom prst="rect">
              <a:avLst/>
            </a:prstGeom>
          </p:spPr>
        </p:pic>
        <p:pic>
          <p:nvPicPr>
            <p:cNvPr id="17" name="Picture 16" descr="A picture containing stationary&#10;&#10;Description generated with high confidence">
              <a:extLst>
                <a:ext uri="{FF2B5EF4-FFF2-40B4-BE49-F238E27FC236}">
                  <a16:creationId xmlns:a16="http://schemas.microsoft.com/office/drawing/2014/main" id="{5A5047F2-5616-45F0-AD73-D6828070E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389" y="5342570"/>
              <a:ext cx="417436" cy="417436"/>
            </a:xfrm>
            <a:prstGeom prst="rect">
              <a:avLst/>
            </a:prstGeom>
          </p:spPr>
        </p:pic>
        <p:pic>
          <p:nvPicPr>
            <p:cNvPr id="33" name="Picture 32">
              <a:extLst>
                <a:ext uri="{FF2B5EF4-FFF2-40B4-BE49-F238E27FC236}">
                  <a16:creationId xmlns:a16="http://schemas.microsoft.com/office/drawing/2014/main" id="{925A9AD8-B222-4F98-B29C-EB9334F5FA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066" y="5388208"/>
              <a:ext cx="338452" cy="338452"/>
            </a:xfrm>
            <a:prstGeom prst="rect">
              <a:avLst/>
            </a:prstGeom>
          </p:spPr>
        </p:pic>
        <p:pic>
          <p:nvPicPr>
            <p:cNvPr id="37" name="Picture 36" descr="A close up of a sign&#10;&#10;Description generated with high confidence">
              <a:extLst>
                <a:ext uri="{FF2B5EF4-FFF2-40B4-BE49-F238E27FC236}">
                  <a16:creationId xmlns:a16="http://schemas.microsoft.com/office/drawing/2014/main" id="{0AA48941-FF43-4B05-8515-EB4D7441CD70}"/>
                </a:ext>
              </a:extLst>
            </p:cNvPr>
            <p:cNvPicPr>
              <a:picLocks noChangeAspect="1"/>
            </p:cNvPicPr>
            <p:nvPr/>
          </p:nvPicPr>
          <p:blipFill>
            <a:blip r:embed="rId7"/>
            <a:stretch>
              <a:fillRect/>
            </a:stretch>
          </p:blipFill>
          <p:spPr>
            <a:xfrm>
              <a:off x="1292200" y="5388208"/>
              <a:ext cx="338453" cy="338453"/>
            </a:xfrm>
            <a:prstGeom prst="rect">
              <a:avLst/>
            </a:prstGeom>
          </p:spPr>
        </p:pic>
        <p:pic>
          <p:nvPicPr>
            <p:cNvPr id="41" name="Picture 2" descr="Image result">
              <a:extLst>
                <a:ext uri="{FF2B5EF4-FFF2-40B4-BE49-F238E27FC236}">
                  <a16:creationId xmlns:a16="http://schemas.microsoft.com/office/drawing/2014/main" id="{2B01DA9A-540F-4872-B98D-E68BB42ABB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8" y="3506036"/>
              <a:ext cx="304614" cy="2990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7A5ADF4B-6594-4687-9DC9-2938081D7FBC}"/>
              </a:ext>
            </a:extLst>
          </p:cNvPr>
          <p:cNvGrpSpPr/>
          <p:nvPr/>
        </p:nvGrpSpPr>
        <p:grpSpPr>
          <a:xfrm>
            <a:off x="2623167" y="1537348"/>
            <a:ext cx="2254197" cy="5029809"/>
            <a:chOff x="2622675" y="1537079"/>
            <a:chExt cx="2254516" cy="5030522"/>
          </a:xfrm>
        </p:grpSpPr>
        <p:sp>
          <p:nvSpPr>
            <p:cNvPr id="5" name="Rectangle 4">
              <a:extLst>
                <a:ext uri="{FF2B5EF4-FFF2-40B4-BE49-F238E27FC236}">
                  <a16:creationId xmlns:a16="http://schemas.microsoft.com/office/drawing/2014/main" id="{CACD27BB-CDC3-456E-B3D0-41542B56DC3A}"/>
                </a:ext>
              </a:extLst>
            </p:cNvPr>
            <p:cNvSpPr/>
            <p:nvPr/>
          </p:nvSpPr>
          <p:spPr bwMode="auto">
            <a:xfrm>
              <a:off x="2622675" y="2664454"/>
              <a:ext cx="2254516" cy="390314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defTabSz="896009">
                <a:lnSpc>
                  <a:spcPct val="90000"/>
                </a:lnSpc>
                <a:defRPr/>
              </a:pPr>
              <a: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t>On your </a:t>
              </a:r>
              <a:b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br>
              <a: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t>commute</a:t>
              </a:r>
            </a:p>
            <a:p>
              <a:pPr defTabSz="913841">
                <a:lnSpc>
                  <a:spcPct val="90000"/>
                </a:lnSpc>
                <a:spcBef>
                  <a:spcPts val="4115"/>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Join personal </a:t>
              </a:r>
              <a:br>
                <a:rPr lang="en-US" sz="1370" dirty="0">
                  <a:gradFill>
                    <a:gsLst>
                      <a:gs pos="100000">
                        <a:srgbClr val="2F2F2F"/>
                      </a:gs>
                      <a:gs pos="0">
                        <a:srgbClr val="2F2F2F"/>
                      </a:gs>
                    </a:gsLst>
                    <a:lin ang="5400000" scaled="0"/>
                  </a:gradFill>
                  <a:latin typeface="Segoe UI"/>
                  <a:cs typeface="Segoe UI" panose="020B0502040204020203" pitchFamily="34" charset="0"/>
                </a:rPr>
              </a:br>
              <a:r>
                <a:rPr lang="en-US" sz="1370" dirty="0">
                  <a:gradFill>
                    <a:gsLst>
                      <a:gs pos="100000">
                        <a:srgbClr val="2F2F2F"/>
                      </a:gs>
                      <a:gs pos="0">
                        <a:srgbClr val="2F2F2F"/>
                      </a:gs>
                    </a:gsLst>
                    <a:lin ang="5400000" scaled="0"/>
                  </a:gradFill>
                  <a:latin typeface="Segoe UI"/>
                  <a:cs typeface="Segoe UI" panose="020B0502040204020203" pitchFamily="34" charset="0"/>
                </a:rPr>
                <a:t>meetings or chat </a:t>
              </a:r>
              <a:br>
                <a:rPr lang="en-US" sz="1370" dirty="0">
                  <a:gradFill>
                    <a:gsLst>
                      <a:gs pos="100000">
                        <a:srgbClr val="2F2F2F"/>
                      </a:gs>
                      <a:gs pos="0">
                        <a:srgbClr val="2F2F2F"/>
                      </a:gs>
                    </a:gsLst>
                    <a:lin ang="5400000" scaled="0"/>
                  </a:gradFill>
                  <a:latin typeface="Segoe UI"/>
                  <a:cs typeface="Segoe UI" panose="020B0502040204020203" pitchFamily="34" charset="0"/>
                </a:rPr>
              </a:br>
              <a:r>
                <a:rPr lang="en-US" sz="1370" dirty="0">
                  <a:gradFill>
                    <a:gsLst>
                      <a:gs pos="100000">
                        <a:srgbClr val="2F2F2F"/>
                      </a:gs>
                      <a:gs pos="0">
                        <a:srgbClr val="2F2F2F"/>
                      </a:gs>
                    </a:gsLst>
                    <a:lin ang="5400000" scaled="0"/>
                  </a:gradFill>
                  <a:latin typeface="Segoe UI"/>
                  <a:cs typeface="Segoe UI" panose="020B0502040204020203" pitchFamily="34" charset="0"/>
                </a:rPr>
                <a:t>with voice to text</a:t>
              </a:r>
            </a:p>
            <a:p>
              <a:pPr defTabSz="913841">
                <a:lnSpc>
                  <a:spcPct val="90000"/>
                </a:lnSpc>
                <a:spcBef>
                  <a:spcPts val="4409"/>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Catch up on  </a:t>
              </a:r>
              <a:br>
                <a:rPr lang="en-US" sz="1370" dirty="0">
                  <a:gradFill>
                    <a:gsLst>
                      <a:gs pos="100000">
                        <a:srgbClr val="2F2F2F"/>
                      </a:gs>
                      <a:gs pos="0">
                        <a:srgbClr val="2F2F2F"/>
                      </a:gs>
                    </a:gsLst>
                    <a:lin ang="5400000" scaled="0"/>
                  </a:gradFill>
                  <a:latin typeface="Segoe UI"/>
                  <a:cs typeface="Segoe UI" panose="020B0502040204020203" pitchFamily="34" charset="0"/>
                </a:rPr>
              </a:br>
              <a:r>
                <a:rPr lang="en-US" sz="1370" dirty="0">
                  <a:gradFill>
                    <a:gsLst>
                      <a:gs pos="100000">
                        <a:srgbClr val="2F2F2F"/>
                      </a:gs>
                      <a:gs pos="0">
                        <a:srgbClr val="2F2F2F"/>
                      </a:gs>
                    </a:gsLst>
                    <a:lin ang="5400000" scaled="0"/>
                  </a:gradFill>
                  <a:latin typeface="Segoe UI"/>
                  <a:cs typeface="Segoe UI" panose="020B0502040204020203" pitchFamily="34" charset="0"/>
                </a:rPr>
                <a:t>company news </a:t>
              </a:r>
            </a:p>
            <a:p>
              <a:pPr defTabSz="913841">
                <a:lnSpc>
                  <a:spcPct val="90000"/>
                </a:lnSpc>
                <a:spcBef>
                  <a:spcPts val="4409"/>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Connect to a meeting right from Outlook</a:t>
              </a:r>
            </a:p>
          </p:txBody>
        </p:sp>
        <p:pic>
          <p:nvPicPr>
            <p:cNvPr id="23" name="Picture 22" descr="A person sitting in a car looking at a computer&#10;&#10;Description generated with very high confidence">
              <a:extLst>
                <a:ext uri="{FF2B5EF4-FFF2-40B4-BE49-F238E27FC236}">
                  <a16:creationId xmlns:a16="http://schemas.microsoft.com/office/drawing/2014/main" id="{C3B9310C-063B-4032-B2F6-003AC08B4C98}"/>
                </a:ext>
              </a:extLst>
            </p:cNvPr>
            <p:cNvPicPr>
              <a:picLocks noChangeAspect="1"/>
            </p:cNvPicPr>
            <p:nvPr/>
          </p:nvPicPr>
          <p:blipFill rotWithShape="1">
            <a:blip r:embed="rId12">
              <a:extLst>
                <a:ext uri="{28A0092B-C50C-407E-A947-70E740481C1C}">
                  <a14:useLocalDpi xmlns:a14="http://schemas.microsoft.com/office/drawing/2010/main" val="0"/>
                </a:ext>
              </a:extLst>
            </a:blip>
            <a:srcRect t="15619" b="15360"/>
            <a:stretch/>
          </p:blipFill>
          <p:spPr>
            <a:xfrm>
              <a:off x="2622675" y="1537079"/>
              <a:ext cx="2254516" cy="1031441"/>
            </a:xfrm>
            <a:prstGeom prst="rect">
              <a:avLst/>
            </a:prstGeom>
          </p:spPr>
        </p:pic>
        <p:pic>
          <p:nvPicPr>
            <p:cNvPr id="32" name="Picture 31" descr="A screen shot of a computer&#10;&#10;Description generated with high confidence">
              <a:extLst>
                <a:ext uri="{FF2B5EF4-FFF2-40B4-BE49-F238E27FC236}">
                  <a16:creationId xmlns:a16="http://schemas.microsoft.com/office/drawing/2014/main" id="{46BF20A5-C148-40A3-A849-AD78DFDD08DB}"/>
                </a:ext>
              </a:extLst>
            </p:cNvPr>
            <p:cNvPicPr>
              <a:picLocks noChangeAspect="1"/>
            </p:cNvPicPr>
            <p:nvPr/>
          </p:nvPicPr>
          <p:blipFill>
            <a:blip r:embed="rId4"/>
            <a:stretch>
              <a:fillRect/>
            </a:stretch>
          </p:blipFill>
          <p:spPr>
            <a:xfrm>
              <a:off x="2743507" y="3354309"/>
              <a:ext cx="468976" cy="472476"/>
            </a:xfrm>
            <a:prstGeom prst="rect">
              <a:avLst/>
            </a:prstGeom>
          </p:spPr>
        </p:pic>
        <p:pic>
          <p:nvPicPr>
            <p:cNvPr id="42" name="Picture 2" descr="Image result">
              <a:extLst>
                <a:ext uri="{FF2B5EF4-FFF2-40B4-BE49-F238E27FC236}">
                  <a16:creationId xmlns:a16="http://schemas.microsoft.com/office/drawing/2014/main" id="{C829AACA-4834-4D31-BDA8-52FB09706E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8967" y="5524147"/>
              <a:ext cx="298584" cy="2931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8C21BDC0-C2C6-4721-9713-BEC983E3A6B0}"/>
              </a:ext>
            </a:extLst>
          </p:cNvPr>
          <p:cNvGrpSpPr/>
          <p:nvPr/>
        </p:nvGrpSpPr>
        <p:grpSpPr>
          <a:xfrm>
            <a:off x="4973493" y="1537348"/>
            <a:ext cx="2254198" cy="5029809"/>
            <a:chOff x="4973333" y="1537079"/>
            <a:chExt cx="2254517" cy="5030522"/>
          </a:xfrm>
        </p:grpSpPr>
        <p:sp>
          <p:nvSpPr>
            <p:cNvPr id="10" name="Rectangle 9">
              <a:extLst>
                <a:ext uri="{FF2B5EF4-FFF2-40B4-BE49-F238E27FC236}">
                  <a16:creationId xmlns:a16="http://schemas.microsoft.com/office/drawing/2014/main" id="{38E9B73D-6295-431B-9AB3-D6D5D965B5B1}"/>
                </a:ext>
              </a:extLst>
            </p:cNvPr>
            <p:cNvSpPr/>
            <p:nvPr/>
          </p:nvSpPr>
          <p:spPr bwMode="auto">
            <a:xfrm>
              <a:off x="4973333" y="2664454"/>
              <a:ext cx="2254516" cy="3903147"/>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defTabSz="896009">
                <a:lnSpc>
                  <a:spcPct val="90000"/>
                </a:lnSpc>
                <a:defRPr/>
              </a:pPr>
              <a: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t>Meeting at </a:t>
              </a:r>
              <a:b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br>
              <a:r>
                <a:rPr lang="en-US" sz="1728" dirty="0">
                  <a:gradFill>
                    <a:gsLst>
                      <a:gs pos="100000">
                        <a:srgbClr val="2F2F2F"/>
                      </a:gs>
                      <a:gs pos="0">
                        <a:srgbClr val="2F2F2F"/>
                      </a:gs>
                    </a:gsLst>
                    <a:lin ang="0" scaled="0"/>
                  </a:gradFill>
                  <a:latin typeface="Segoe UI Semibold" panose="020B0702040204020203" pitchFamily="34" charset="0"/>
                  <a:cs typeface="Segoe UI Semibold" panose="020B0702040204020203" pitchFamily="34" charset="0"/>
                </a:rPr>
                <a:t>the office</a:t>
              </a:r>
            </a:p>
            <a:p>
              <a:pPr defTabSz="913841">
                <a:lnSpc>
                  <a:spcPct val="90000"/>
                </a:lnSpc>
                <a:spcBef>
                  <a:spcPts val="4115"/>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Conduct private or channel meetings with teammates. Take notes, share meeting recordings and action items </a:t>
              </a:r>
            </a:p>
            <a:p>
              <a:pPr defTabSz="913841">
                <a:lnSpc>
                  <a:spcPct val="90000"/>
                </a:lnSpc>
                <a:spcBef>
                  <a:spcPts val="4115"/>
                </a:spcBef>
                <a:defRPr/>
              </a:pPr>
              <a:r>
                <a:rPr lang="en-US" sz="1370" dirty="0">
                  <a:gradFill>
                    <a:gsLst>
                      <a:gs pos="100000">
                        <a:srgbClr val="2F2F2F"/>
                      </a:gs>
                      <a:gs pos="0">
                        <a:srgbClr val="2F2F2F"/>
                      </a:gs>
                    </a:gsLst>
                    <a:lin ang="5400000" scaled="0"/>
                  </a:gradFill>
                  <a:latin typeface="Segoe UI"/>
                  <a:cs typeface="Segoe UI" panose="020B0502040204020203" pitchFamily="34" charset="0"/>
                </a:rPr>
                <a:t>Track and share meeting actions with Planner and other apps in Teams</a:t>
              </a:r>
            </a:p>
            <a:p>
              <a:pPr defTabSz="913841">
                <a:defRPr/>
              </a:pPr>
              <a:endParaRPr lang="en-US" sz="1600" dirty="0">
                <a:solidFill>
                  <a:srgbClr val="353535"/>
                </a:solidFill>
                <a:latin typeface="Segoe UI Semilight"/>
              </a:endParaRPr>
            </a:p>
          </p:txBody>
        </p:sp>
        <p:pic>
          <p:nvPicPr>
            <p:cNvPr id="16" name="Picture 15" descr="A group of people sitting at a table&#10;&#10;Description generated with very high confidence">
              <a:extLst>
                <a:ext uri="{FF2B5EF4-FFF2-40B4-BE49-F238E27FC236}">
                  <a16:creationId xmlns:a16="http://schemas.microsoft.com/office/drawing/2014/main" id="{CDDE293B-712C-4678-A407-F9CDA5D76985}"/>
                </a:ext>
              </a:extLst>
            </p:cNvPr>
            <p:cNvPicPr>
              <a:picLocks noChangeAspect="1"/>
            </p:cNvPicPr>
            <p:nvPr/>
          </p:nvPicPr>
          <p:blipFill rotWithShape="1">
            <a:blip r:embed="rId13">
              <a:extLst>
                <a:ext uri="{28A0092B-C50C-407E-A947-70E740481C1C}">
                  <a14:useLocalDpi xmlns:a14="http://schemas.microsoft.com/office/drawing/2010/main" val="0"/>
                </a:ext>
              </a:extLst>
            </a:blip>
            <a:srcRect t="20993" b="10563"/>
            <a:stretch/>
          </p:blipFill>
          <p:spPr>
            <a:xfrm>
              <a:off x="4973334" y="1537079"/>
              <a:ext cx="2254516" cy="1031441"/>
            </a:xfrm>
            <a:prstGeom prst="rect">
              <a:avLst/>
            </a:prstGeom>
          </p:spPr>
        </p:pic>
        <p:pic>
          <p:nvPicPr>
            <p:cNvPr id="35" name="Picture 34" descr="A screen shot of a computer&#10;&#10;Description generated with high confidence">
              <a:extLst>
                <a:ext uri="{FF2B5EF4-FFF2-40B4-BE49-F238E27FC236}">
                  <a16:creationId xmlns:a16="http://schemas.microsoft.com/office/drawing/2014/main" id="{A070754B-4A6E-472B-87D5-B0FE2D971902}"/>
                </a:ext>
              </a:extLst>
            </p:cNvPr>
            <p:cNvPicPr>
              <a:picLocks noChangeAspect="1"/>
            </p:cNvPicPr>
            <p:nvPr/>
          </p:nvPicPr>
          <p:blipFill>
            <a:blip r:embed="rId4"/>
            <a:stretch>
              <a:fillRect/>
            </a:stretch>
          </p:blipFill>
          <p:spPr>
            <a:xfrm>
              <a:off x="5098677" y="3354309"/>
              <a:ext cx="468976" cy="472476"/>
            </a:xfrm>
            <a:prstGeom prst="rect">
              <a:avLst/>
            </a:prstGeom>
          </p:spPr>
        </p:pic>
      </p:grpSp>
      <p:pic>
        <p:nvPicPr>
          <p:cNvPr id="11" name="Picture 10" descr="A close up of a logo&#10;&#10;Description automatically generated">
            <a:extLst>
              <a:ext uri="{FF2B5EF4-FFF2-40B4-BE49-F238E27FC236}">
                <a16:creationId xmlns:a16="http://schemas.microsoft.com/office/drawing/2014/main" id="{7003D11B-E2CE-4F76-87BD-795CB92C40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8863" y="4969177"/>
            <a:ext cx="548821" cy="425990"/>
          </a:xfrm>
          <a:prstGeom prst="rect">
            <a:avLst/>
          </a:prstGeom>
        </p:spPr>
      </p:pic>
      <p:pic>
        <p:nvPicPr>
          <p:cNvPr id="44" name="Picture 43" descr="A close up of a sign&#10;&#10;Description generated with high confidence">
            <a:extLst>
              <a:ext uri="{FF2B5EF4-FFF2-40B4-BE49-F238E27FC236}">
                <a16:creationId xmlns:a16="http://schemas.microsoft.com/office/drawing/2014/main" id="{BE378252-BE32-44F1-A9A2-B7BB4A5F9803}"/>
              </a:ext>
            </a:extLst>
          </p:cNvPr>
          <p:cNvPicPr>
            <a:picLocks noChangeAspect="1"/>
          </p:cNvPicPr>
          <p:nvPr/>
        </p:nvPicPr>
        <p:blipFill>
          <a:blip r:embed="rId7"/>
          <a:stretch>
            <a:fillRect/>
          </a:stretch>
        </p:blipFill>
        <p:spPr>
          <a:xfrm>
            <a:off x="2812585" y="4509114"/>
            <a:ext cx="331706" cy="331706"/>
          </a:xfrm>
          <a:prstGeom prst="rect">
            <a:avLst/>
          </a:prstGeom>
        </p:spPr>
      </p:pic>
    </p:spTree>
    <p:extLst>
      <p:ext uri="{BB962C8B-B14F-4D97-AF65-F5344CB8AC3E}">
        <p14:creationId xmlns:p14="http://schemas.microsoft.com/office/powerpoint/2010/main" val="341111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nodeType="withEffect">
                                  <p:stCondLst>
                                    <p:cond delay="0"/>
                                  </p:stCondLst>
                                  <p:childTnLst>
                                    <p:animMotion origin="layout" path="M 4.02349E-6 -4.07626E-6 L 0.03676 -4.07626E-6 " pathEditMode="relative" rAng="0" ptsTypes="AA">
                                      <p:cBhvr>
                                        <p:cTn id="9" dur="500" spd="-100000" fill="hold"/>
                                        <p:tgtEl>
                                          <p:spTgt spid="13"/>
                                        </p:tgtEl>
                                        <p:attrNameLst>
                                          <p:attrName>ppt_x</p:attrName>
                                          <p:attrName>ppt_y</p:attrName>
                                        </p:attrNameLst>
                                      </p:cBhvr>
                                      <p:rCtr x="1838" y="0"/>
                                    </p:animMotion>
                                  </p:childTnLst>
                                </p:cTn>
                              </p:par>
                              <p:par>
                                <p:cTn id="10" presetID="10" presetClass="entr" presetSubtype="0" fill="hold" nodeType="withEffect">
                                  <p:stCondLst>
                                    <p:cond delay="1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150"/>
                                  </p:stCondLst>
                                  <p:childTnLst>
                                    <p:animMotion origin="layout" path="M 4.02349E-6 -4.07626E-6 L 0.03676 -4.07626E-6 " pathEditMode="relative" rAng="0" ptsTypes="AA">
                                      <p:cBhvr>
                                        <p:cTn id="14" dur="500" spd="-100000" fill="hold"/>
                                        <p:tgtEl>
                                          <p:spTgt spid="8"/>
                                        </p:tgtEl>
                                        <p:attrNameLst>
                                          <p:attrName>ppt_x</p:attrName>
                                          <p:attrName>ppt_y</p:attrName>
                                        </p:attrNameLst>
                                      </p:cBhvr>
                                      <p:rCtr x="1838" y="0"/>
                                    </p:animMotion>
                                  </p:childTnLst>
                                </p:cTn>
                              </p:par>
                              <p:par>
                                <p:cTn id="15" presetID="10" presetClass="entr" presetSubtype="0" fill="hold" nodeType="withEffect">
                                  <p:stCondLst>
                                    <p:cond delay="3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nodeType="withEffect">
                                  <p:stCondLst>
                                    <p:cond delay="450"/>
                                  </p:stCondLst>
                                  <p:childTnLst>
                                    <p:animMotion origin="layout" path="M 4.02349E-6 -4.07626E-6 L 0.03676 -4.07626E-6 " pathEditMode="relative" rAng="0" ptsTypes="AA">
                                      <p:cBhvr>
                                        <p:cTn id="19" dur="500" spd="-100000" fill="hold"/>
                                        <p:tgtEl>
                                          <p:spTgt spid="24"/>
                                        </p:tgtEl>
                                        <p:attrNameLst>
                                          <p:attrName>ppt_x</p:attrName>
                                          <p:attrName>ppt_y</p:attrName>
                                        </p:attrNameLst>
                                      </p:cBhvr>
                                      <p:rCtr x="1838" y="0"/>
                                    </p:animMotion>
                                  </p:childTnLst>
                                </p:cTn>
                              </p:par>
                              <p:par>
                                <p:cTn id="20" presetID="10" presetClass="entr" presetSubtype="0" fill="hold" nodeType="withEffect">
                                  <p:stCondLst>
                                    <p:cond delay="45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42" presetClass="path" presetSubtype="0" decel="100000" fill="hold" nodeType="withEffect">
                                  <p:stCondLst>
                                    <p:cond delay="600"/>
                                  </p:stCondLst>
                                  <p:childTnLst>
                                    <p:animMotion origin="layout" path="M 4.02349E-6 -4.07626E-6 L 0.03676 -4.07626E-6 " pathEditMode="relative" rAng="0" ptsTypes="AA">
                                      <p:cBhvr>
                                        <p:cTn id="24" dur="500" spd="-100000" fill="hold"/>
                                        <p:tgtEl>
                                          <p:spTgt spid="26"/>
                                        </p:tgtEl>
                                        <p:attrNameLst>
                                          <p:attrName>ppt_x</p:attrName>
                                          <p:attrName>ppt_y</p:attrName>
                                        </p:attrNameLst>
                                      </p:cBhvr>
                                      <p:rCtr x="1838" y="0"/>
                                    </p:animMotion>
                                  </p:childTnLst>
                                </p:cTn>
                              </p:par>
                              <p:par>
                                <p:cTn id="25" presetID="10" presetClass="entr" presetSubtype="0" fill="hold" nodeType="withEffect">
                                  <p:stCondLst>
                                    <p:cond delay="3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300"/>
                                  </p:stCondLst>
                                  <p:childTnLst>
                                    <p:animMotion origin="layout" path="M 4.02349E-6 -4.07626E-6 L 0.03676 -4.07626E-6 " pathEditMode="relative" rAng="0" ptsTypes="AA">
                                      <p:cBhvr>
                                        <p:cTn id="29" dur="500" spd="-100000" fill="hold"/>
                                        <p:tgtEl>
                                          <p:spTgt spid="9"/>
                                        </p:tgtEl>
                                        <p:attrNameLst>
                                          <p:attrName>ppt_x</p:attrName>
                                          <p:attrName>ppt_y</p:attrName>
                                        </p:attrNameLst>
                                      </p:cBhvr>
                                      <p:rCtr x="1838" y="0"/>
                                    </p:animMotion>
                                  </p:childTnLst>
                                </p:cTn>
                              </p:par>
                              <p:par>
                                <p:cTn id="30" presetID="10" presetClass="entr" presetSubtype="0" fill="hold" nodeType="withEffect">
                                  <p:stCondLst>
                                    <p:cond delay="15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42" presetClass="path" presetSubtype="0" decel="100000" fill="hold" nodeType="withEffect">
                                  <p:stCondLst>
                                    <p:cond delay="150"/>
                                  </p:stCondLst>
                                  <p:childTnLst>
                                    <p:animMotion origin="layout" path="M 4.02349E-6 -4.07626E-6 L 0.03676 -4.07626E-6 " pathEditMode="relative" rAng="0" ptsTypes="AA">
                                      <p:cBhvr>
                                        <p:cTn id="34" dur="500" spd="-100000" fill="hold"/>
                                        <p:tgtEl>
                                          <p:spTgt spid="44"/>
                                        </p:tgtEl>
                                        <p:attrNameLst>
                                          <p:attrName>ppt_x</p:attrName>
                                          <p:attrName>ppt_y</p:attrName>
                                        </p:attrNameLst>
                                      </p:cBhvr>
                                      <p:rCtr x="1838" y="0"/>
                                    </p:animMotion>
                                  </p:childTnLst>
                                </p:cTn>
                              </p:par>
                              <p:par>
                                <p:cTn id="35" presetID="10" presetClass="entr" presetSubtype="0" fill="hold" nodeType="withEffect">
                                  <p:stCondLst>
                                    <p:cond delay="3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42" presetClass="path" presetSubtype="0" decel="100000" fill="hold" nodeType="withEffect">
                                  <p:stCondLst>
                                    <p:cond delay="300"/>
                                  </p:stCondLst>
                                  <p:childTnLst>
                                    <p:animMotion origin="layout" path="M 4.02349E-6 -4.07626E-6 L 0.03676 -4.07626E-6 " pathEditMode="relative" rAng="0" ptsTypes="AA">
                                      <p:cBhvr>
                                        <p:cTn id="39" dur="500" spd="-100000" fill="hold"/>
                                        <p:tgtEl>
                                          <p:spTgt spid="11"/>
                                        </p:tgtEl>
                                        <p:attrNameLst>
                                          <p:attrName>ppt_x</p:attrName>
                                          <p:attrName>ppt_y</p:attrName>
                                        </p:attrNameLst>
                                      </p:cBhvr>
                                      <p:rCtr x="18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33E008-F99A-4E8D-838A-1173BC5CFD41}"/>
              </a:ext>
            </a:extLst>
          </p:cNvPr>
          <p:cNvSpPr>
            <a:spLocks noGrp="1"/>
          </p:cNvSpPr>
          <p:nvPr>
            <p:ph type="title"/>
          </p:nvPr>
        </p:nvSpPr>
        <p:spPr>
          <a:xfrm>
            <a:off x="865" y="374269"/>
            <a:ext cx="12190271" cy="653685"/>
          </a:xfrm>
          <a:solidFill>
            <a:schemeClr val="tx1"/>
          </a:solidFill>
        </p:spPr>
        <p:txBody>
          <a:bodyPr vert="horz" wrap="square" lIns="91427" tIns="45713" rIns="91427" bIns="45713" rtlCol="0" anchor="ctr">
            <a:normAutofit/>
          </a:bodyPr>
          <a:lstStyle/>
          <a:p>
            <a:pPr algn="ctr"/>
            <a:r>
              <a:rPr lang="en-US" kern="1200" dirty="0">
                <a:solidFill>
                  <a:schemeClr val="bg1"/>
                </a:solidFill>
                <a:latin typeface="+mj-lt"/>
                <a:ea typeface="+mj-ea"/>
                <a:cs typeface="+mj-cs"/>
              </a:rPr>
              <a:t>Teamwork Business Process Improvement Categories</a:t>
            </a:r>
          </a:p>
        </p:txBody>
      </p:sp>
      <p:graphicFrame>
        <p:nvGraphicFramePr>
          <p:cNvPr id="12" name="TextBox 4">
            <a:extLst>
              <a:ext uri="{FF2B5EF4-FFF2-40B4-BE49-F238E27FC236}">
                <a16:creationId xmlns:a16="http://schemas.microsoft.com/office/drawing/2014/main" id="{676EB4A2-70ED-4F01-BF3B-895C4EE5EF08}"/>
              </a:ext>
            </a:extLst>
          </p:cNvPr>
          <p:cNvGraphicFramePr/>
          <p:nvPr>
            <p:extLst>
              <p:ext uri="{D42A27DB-BD31-4B8C-83A1-F6EECF244321}">
                <p14:modId xmlns:p14="http://schemas.microsoft.com/office/powerpoint/2010/main" val="36252662"/>
              </p:ext>
            </p:extLst>
          </p:nvPr>
        </p:nvGraphicFramePr>
        <p:xfrm>
          <a:off x="699629" y="1429715"/>
          <a:ext cx="10514108" cy="3183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AD5DD7D1-1742-4B6F-BE90-0CEBB6E10354}"/>
              </a:ext>
            </a:extLst>
          </p:cNvPr>
          <p:cNvSpPr/>
          <p:nvPr/>
        </p:nvSpPr>
        <p:spPr>
          <a:xfrm>
            <a:off x="804710" y="4548116"/>
            <a:ext cx="1807762" cy="1558415"/>
          </a:xfrm>
          <a:prstGeom prst="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r>
              <a:rPr lang="en-US" dirty="0">
                <a:solidFill>
                  <a:srgbClr val="FFFFFF"/>
                </a:solidFill>
                <a:latin typeface="Segoe UI"/>
              </a:rPr>
              <a:t>Forms</a:t>
            </a:r>
          </a:p>
          <a:p>
            <a:pPr algn="ctr" defTabSz="914367"/>
            <a:r>
              <a:rPr lang="en-US" dirty="0">
                <a:solidFill>
                  <a:srgbClr val="FFFFFF"/>
                </a:solidFill>
                <a:latin typeface="Segoe UI"/>
              </a:rPr>
              <a:t>Surveys</a:t>
            </a:r>
          </a:p>
          <a:p>
            <a:pPr algn="ctr" defTabSz="914367"/>
            <a:r>
              <a:rPr lang="en-US" dirty="0">
                <a:solidFill>
                  <a:srgbClr val="FFFFFF"/>
                </a:solidFill>
                <a:latin typeface="Segoe UI"/>
              </a:rPr>
              <a:t>Apps</a:t>
            </a:r>
          </a:p>
          <a:p>
            <a:pPr algn="ctr" defTabSz="914367"/>
            <a:r>
              <a:rPr lang="en-US" dirty="0">
                <a:solidFill>
                  <a:srgbClr val="FFFFFF"/>
                </a:solidFill>
                <a:latin typeface="Segoe UI"/>
              </a:rPr>
              <a:t>BI Tools</a:t>
            </a:r>
          </a:p>
        </p:txBody>
      </p:sp>
      <p:sp>
        <p:nvSpPr>
          <p:cNvPr id="15" name="Rectangle 14">
            <a:extLst>
              <a:ext uri="{FF2B5EF4-FFF2-40B4-BE49-F238E27FC236}">
                <a16:creationId xmlns:a16="http://schemas.microsoft.com/office/drawing/2014/main" id="{3264E05F-E53D-4E36-8F37-5EEB15192272}"/>
              </a:ext>
            </a:extLst>
          </p:cNvPr>
          <p:cNvSpPr/>
          <p:nvPr/>
        </p:nvSpPr>
        <p:spPr>
          <a:xfrm>
            <a:off x="2909115" y="4548116"/>
            <a:ext cx="1807762" cy="1558415"/>
          </a:xfrm>
          <a:prstGeom prst="rect">
            <a:avLst/>
          </a:prstGeom>
          <a:solidFill>
            <a:srgbClr val="A5A5A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r>
              <a:rPr lang="en-US" dirty="0">
                <a:solidFill>
                  <a:srgbClr val="FFFFFF"/>
                </a:solidFill>
                <a:latin typeface="Segoe UI"/>
              </a:rPr>
              <a:t>Conversations</a:t>
            </a:r>
          </a:p>
          <a:p>
            <a:pPr algn="ctr" defTabSz="914367"/>
            <a:r>
              <a:rPr lang="en-US" dirty="0">
                <a:solidFill>
                  <a:srgbClr val="FFFFFF"/>
                </a:solidFill>
                <a:latin typeface="Segoe UI"/>
              </a:rPr>
              <a:t>Workflows</a:t>
            </a:r>
          </a:p>
          <a:p>
            <a:pPr algn="ctr" defTabSz="914367"/>
            <a:r>
              <a:rPr lang="en-US" dirty="0">
                <a:solidFill>
                  <a:srgbClr val="FFFFFF"/>
                </a:solidFill>
                <a:latin typeface="Segoe UI"/>
              </a:rPr>
              <a:t>LOB Apps</a:t>
            </a:r>
          </a:p>
        </p:txBody>
      </p:sp>
      <p:sp>
        <p:nvSpPr>
          <p:cNvPr id="16" name="Rectangle 15">
            <a:extLst>
              <a:ext uri="{FF2B5EF4-FFF2-40B4-BE49-F238E27FC236}">
                <a16:creationId xmlns:a16="http://schemas.microsoft.com/office/drawing/2014/main" id="{E27FB851-9283-41DB-BF13-DD47AF8448EF}"/>
              </a:ext>
            </a:extLst>
          </p:cNvPr>
          <p:cNvSpPr/>
          <p:nvPr/>
        </p:nvSpPr>
        <p:spPr>
          <a:xfrm>
            <a:off x="5052803" y="4548116"/>
            <a:ext cx="1807762" cy="155841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r>
              <a:rPr lang="en-US" dirty="0">
                <a:solidFill>
                  <a:srgbClr val="FFFFFF"/>
                </a:solidFill>
                <a:latin typeface="Segoe UI"/>
              </a:rPr>
              <a:t>Office Apps</a:t>
            </a:r>
          </a:p>
          <a:p>
            <a:pPr algn="ctr" defTabSz="914367"/>
            <a:r>
              <a:rPr lang="en-US" dirty="0">
                <a:solidFill>
                  <a:srgbClr val="FFFFFF"/>
                </a:solidFill>
                <a:latin typeface="Segoe UI"/>
              </a:rPr>
              <a:t>LOB Systems</a:t>
            </a:r>
          </a:p>
          <a:p>
            <a:pPr algn="ctr" defTabSz="914367"/>
            <a:r>
              <a:rPr lang="en-US" dirty="0">
                <a:solidFill>
                  <a:srgbClr val="FFFFFF"/>
                </a:solidFill>
                <a:latin typeface="Segoe UI"/>
              </a:rPr>
              <a:t>Intranet</a:t>
            </a:r>
          </a:p>
        </p:txBody>
      </p:sp>
      <p:sp>
        <p:nvSpPr>
          <p:cNvPr id="17" name="Rectangle 16">
            <a:extLst>
              <a:ext uri="{FF2B5EF4-FFF2-40B4-BE49-F238E27FC236}">
                <a16:creationId xmlns:a16="http://schemas.microsoft.com/office/drawing/2014/main" id="{5F6A5129-2CE1-4496-979E-C808502CCAB1}"/>
              </a:ext>
            </a:extLst>
          </p:cNvPr>
          <p:cNvSpPr/>
          <p:nvPr/>
        </p:nvSpPr>
        <p:spPr>
          <a:xfrm>
            <a:off x="7196489" y="4548116"/>
            <a:ext cx="1807762" cy="1558415"/>
          </a:xfrm>
          <a:prstGeom prst="rect">
            <a:avLst/>
          </a:prstGeom>
          <a:solidFill>
            <a:srgbClr val="5B9B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r>
              <a:rPr lang="en-US" dirty="0">
                <a:solidFill>
                  <a:srgbClr val="FFFFFF"/>
                </a:solidFill>
                <a:latin typeface="Segoe UI"/>
              </a:rPr>
              <a:t>Live Events</a:t>
            </a:r>
          </a:p>
          <a:p>
            <a:pPr algn="ctr" defTabSz="914367"/>
            <a:r>
              <a:rPr lang="en-US" dirty="0">
                <a:solidFill>
                  <a:srgbClr val="FFFFFF"/>
                </a:solidFill>
                <a:latin typeface="Segoe UI"/>
              </a:rPr>
              <a:t>Video Chats</a:t>
            </a:r>
          </a:p>
          <a:p>
            <a:pPr algn="ctr" defTabSz="914367"/>
            <a:r>
              <a:rPr lang="en-US" dirty="0">
                <a:solidFill>
                  <a:srgbClr val="FFFFFF"/>
                </a:solidFill>
                <a:latin typeface="Segoe UI"/>
              </a:rPr>
              <a:t>Communities</a:t>
            </a:r>
          </a:p>
        </p:txBody>
      </p:sp>
      <p:sp>
        <p:nvSpPr>
          <p:cNvPr id="18" name="Rectangle 17">
            <a:extLst>
              <a:ext uri="{FF2B5EF4-FFF2-40B4-BE49-F238E27FC236}">
                <a16:creationId xmlns:a16="http://schemas.microsoft.com/office/drawing/2014/main" id="{76444235-5C44-4FF1-BE85-1AC58AA0F2D2}"/>
              </a:ext>
            </a:extLst>
          </p:cNvPr>
          <p:cNvSpPr/>
          <p:nvPr/>
        </p:nvSpPr>
        <p:spPr>
          <a:xfrm>
            <a:off x="9300894" y="4548116"/>
            <a:ext cx="1807762" cy="1558415"/>
          </a:xfrm>
          <a:prstGeom prst="rect">
            <a:avLst/>
          </a:prstGeom>
          <a:solidFill>
            <a:srgbClr val="70AD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r>
              <a:rPr lang="en-US" dirty="0">
                <a:solidFill>
                  <a:srgbClr val="FFFFFF"/>
                </a:solidFill>
                <a:latin typeface="Segoe UI"/>
              </a:rPr>
              <a:t>Knowledge Base</a:t>
            </a:r>
          </a:p>
          <a:p>
            <a:pPr algn="ctr" defTabSz="914367"/>
            <a:r>
              <a:rPr lang="en-US" dirty="0">
                <a:solidFill>
                  <a:srgbClr val="FFFFFF"/>
                </a:solidFill>
                <a:latin typeface="Segoe UI"/>
              </a:rPr>
              <a:t>Search</a:t>
            </a:r>
          </a:p>
          <a:p>
            <a:pPr algn="ctr" defTabSz="914367"/>
            <a:r>
              <a:rPr lang="en-US" dirty="0">
                <a:solidFill>
                  <a:srgbClr val="FFFFFF"/>
                </a:solidFill>
                <a:latin typeface="Segoe UI"/>
              </a:rPr>
              <a:t>Bots &amp; Apps</a:t>
            </a:r>
          </a:p>
        </p:txBody>
      </p:sp>
    </p:spTree>
    <p:extLst>
      <p:ext uri="{BB962C8B-B14F-4D97-AF65-F5344CB8AC3E}">
        <p14:creationId xmlns:p14="http://schemas.microsoft.com/office/powerpoint/2010/main" val="22936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0C5638-B8F2-46BE-8F78-3761C8B29787}"/>
              </a:ext>
            </a:extLst>
          </p:cNvPr>
          <p:cNvSpPr txBox="1"/>
          <p:nvPr/>
        </p:nvSpPr>
        <p:spPr>
          <a:xfrm>
            <a:off x="863029" y="1012004"/>
            <a:ext cx="3416158" cy="47954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solidFill>
                  <a:srgbClr val="FFFFFF"/>
                </a:solidFill>
                <a:latin typeface="+mj-lt"/>
                <a:ea typeface="+mj-ea"/>
                <a:cs typeface="+mj-cs"/>
              </a:rPr>
              <a:t>Upcoming Topics</a:t>
            </a:r>
          </a:p>
        </p:txBody>
      </p:sp>
      <p:graphicFrame>
        <p:nvGraphicFramePr>
          <p:cNvPr id="5" name="TextBox 2">
            <a:extLst>
              <a:ext uri="{FF2B5EF4-FFF2-40B4-BE49-F238E27FC236}">
                <a16:creationId xmlns:a16="http://schemas.microsoft.com/office/drawing/2014/main" id="{DEC6EEE2-8CCB-4FF0-8EDF-51A0C17BAFE5}"/>
              </a:ext>
            </a:extLst>
          </p:cNvPr>
          <p:cNvGraphicFramePr/>
          <p:nvPr>
            <p:extLst>
              <p:ext uri="{D42A27DB-BD31-4B8C-83A1-F6EECF244321}">
                <p14:modId xmlns:p14="http://schemas.microsoft.com/office/powerpoint/2010/main" val="220973749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4145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0C5638-B8F2-46BE-8F78-3761C8B29787}"/>
              </a:ext>
            </a:extLst>
          </p:cNvPr>
          <p:cNvSpPr txBox="1"/>
          <p:nvPr/>
        </p:nvSpPr>
        <p:spPr>
          <a:xfrm>
            <a:off x="863029" y="1012004"/>
            <a:ext cx="3416158" cy="47954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FFFFFF"/>
                </a:solidFill>
                <a:latin typeface="+mj-lt"/>
                <a:ea typeface="+mj-ea"/>
                <a:cs typeface="+mj-cs"/>
              </a:rPr>
              <a:t>Help us design this program!</a:t>
            </a:r>
          </a:p>
        </p:txBody>
      </p:sp>
      <p:graphicFrame>
        <p:nvGraphicFramePr>
          <p:cNvPr id="5" name="TextBox 2">
            <a:extLst>
              <a:ext uri="{FF2B5EF4-FFF2-40B4-BE49-F238E27FC236}">
                <a16:creationId xmlns:a16="http://schemas.microsoft.com/office/drawing/2014/main" id="{DEC6EEE2-8CCB-4FF0-8EDF-51A0C17BAFE5}"/>
              </a:ext>
            </a:extLst>
          </p:cNvPr>
          <p:cNvGraphicFramePr/>
          <p:nvPr>
            <p:extLst>
              <p:ext uri="{D42A27DB-BD31-4B8C-83A1-F6EECF244321}">
                <p14:modId xmlns:p14="http://schemas.microsoft.com/office/powerpoint/2010/main" val="221127260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22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286608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261893719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432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3877985"/>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13">
            <a:extLst>
              <a:ext uri="{FF2B5EF4-FFF2-40B4-BE49-F238E27FC236}">
                <a16:creationId xmlns:a16="http://schemas.microsoft.com/office/drawing/2014/main" id="{5D043789-C366-46AC-B38E-C8FB008CA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E0948A0D-CFB4-47AA-90E8-E275C76687D1}"/>
              </a:ext>
            </a:extLst>
          </p:cNvPr>
          <p:cNvSpPr>
            <a:spLocks noGrp="1"/>
          </p:cNvSpPr>
          <p:nvPr>
            <p:ph type="title"/>
          </p:nvPr>
        </p:nvSpPr>
        <p:spPr>
          <a:xfrm>
            <a:off x="8117050" y="1125727"/>
            <a:ext cx="3170749" cy="3446373"/>
          </a:xfrm>
          <a:noFill/>
          <a:ln w="19050">
            <a:noFill/>
            <a:prstDash val="dash"/>
          </a:ln>
        </p:spPr>
        <p:txBody>
          <a:bodyPr vert="horz" lIns="91440" tIns="45720" rIns="91440" bIns="45720" rtlCol="0" anchor="b">
            <a:normAutofit/>
          </a:bodyPr>
          <a:lstStyle/>
          <a:p>
            <a:r>
              <a:rPr lang="en-US" kern="1200" dirty="0">
                <a:solidFill>
                  <a:schemeClr val="tx1"/>
                </a:solidFill>
                <a:latin typeface="+mj-lt"/>
                <a:ea typeface="+mj-ea"/>
                <a:cs typeface="+mj-cs"/>
              </a:rPr>
              <a:t>Innovation requires risk AND collaboration</a:t>
            </a:r>
          </a:p>
        </p:txBody>
      </p:sp>
      <p:pic>
        <p:nvPicPr>
          <p:cNvPr id="4" name="Picture 3">
            <a:extLst>
              <a:ext uri="{FF2B5EF4-FFF2-40B4-BE49-F238E27FC236}">
                <a16:creationId xmlns:a16="http://schemas.microsoft.com/office/drawing/2014/main" id="{21F6E895-F924-4B91-9DE0-412C90DD1375}"/>
              </a:ext>
            </a:extLst>
          </p:cNvPr>
          <p:cNvPicPr>
            <a:picLocks noChangeAspect="1"/>
          </p:cNvPicPr>
          <p:nvPr/>
        </p:nvPicPr>
        <p:blipFill rotWithShape="1">
          <a:blip r:embed="rId2"/>
          <a:srcRect r="8065" b="5"/>
          <a:stretch/>
        </p:blipFill>
        <p:spPr>
          <a:xfrm>
            <a:off x="20" y="2"/>
            <a:ext cx="3726328" cy="2624327"/>
          </a:xfrm>
          <a:prstGeom prst="rect">
            <a:avLst/>
          </a:prstGeom>
        </p:spPr>
      </p:pic>
      <p:sp>
        <p:nvSpPr>
          <p:cNvPr id="27" name="Rectangle 15">
            <a:extLst>
              <a:ext uri="{FF2B5EF4-FFF2-40B4-BE49-F238E27FC236}">
                <a16:creationId xmlns:a16="http://schemas.microsoft.com/office/drawing/2014/main" id="{F8B04874-A529-4BBC-B665-99A7D1758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7CF29F4-C80E-4A8F-AB61-4A55163935E9}"/>
              </a:ext>
            </a:extLst>
          </p:cNvPr>
          <p:cNvPicPr>
            <a:picLocks noChangeAspect="1"/>
          </p:cNvPicPr>
          <p:nvPr/>
        </p:nvPicPr>
        <p:blipFill rotWithShape="1">
          <a:blip r:embed="rId3"/>
          <a:srcRect l="4782" r="5037" b="4"/>
          <a:stretch/>
        </p:blipFill>
        <p:spPr>
          <a:xfrm>
            <a:off x="20" y="2715768"/>
            <a:ext cx="3726328" cy="4142232"/>
          </a:xfrm>
          <a:prstGeom prst="rect">
            <a:avLst/>
          </a:prstGeom>
        </p:spPr>
      </p:pic>
      <p:pic>
        <p:nvPicPr>
          <p:cNvPr id="7" name="Picture 6">
            <a:extLst>
              <a:ext uri="{FF2B5EF4-FFF2-40B4-BE49-F238E27FC236}">
                <a16:creationId xmlns:a16="http://schemas.microsoft.com/office/drawing/2014/main" id="{98CA53A4-FC40-4822-8672-56CC407534F6}"/>
              </a:ext>
            </a:extLst>
          </p:cNvPr>
          <p:cNvPicPr>
            <a:picLocks noChangeAspect="1"/>
          </p:cNvPicPr>
          <p:nvPr/>
        </p:nvPicPr>
        <p:blipFill rotWithShape="1">
          <a:blip r:embed="rId4"/>
          <a:srcRect t="14422" r="3" b="3"/>
          <a:stretch/>
        </p:blipFill>
        <p:spPr>
          <a:xfrm>
            <a:off x="3829049" y="2"/>
            <a:ext cx="3730752" cy="4119613"/>
          </a:xfrm>
          <a:prstGeom prst="rect">
            <a:avLst/>
          </a:prstGeom>
        </p:spPr>
      </p:pic>
      <p:pic>
        <p:nvPicPr>
          <p:cNvPr id="5" name="Picture 4">
            <a:extLst>
              <a:ext uri="{FF2B5EF4-FFF2-40B4-BE49-F238E27FC236}">
                <a16:creationId xmlns:a16="http://schemas.microsoft.com/office/drawing/2014/main" id="{6065CD0C-32AF-426C-A716-A930B4515675}"/>
              </a:ext>
            </a:extLst>
          </p:cNvPr>
          <p:cNvPicPr>
            <a:picLocks noChangeAspect="1"/>
          </p:cNvPicPr>
          <p:nvPr/>
        </p:nvPicPr>
        <p:blipFill rotWithShape="1">
          <a:blip r:embed="rId5"/>
          <a:srcRect r="1" b="20871"/>
          <a:stretch/>
        </p:blipFill>
        <p:spPr>
          <a:xfrm>
            <a:off x="3829049" y="4223210"/>
            <a:ext cx="3730752" cy="2634790"/>
          </a:xfrm>
          <a:prstGeom prst="rect">
            <a:avLst/>
          </a:prstGeom>
        </p:spPr>
      </p:pic>
      <p:sp>
        <p:nvSpPr>
          <p:cNvPr id="10" name="TextBox 9">
            <a:extLst>
              <a:ext uri="{FF2B5EF4-FFF2-40B4-BE49-F238E27FC236}">
                <a16:creationId xmlns:a16="http://schemas.microsoft.com/office/drawing/2014/main" id="{35CBA685-EE7F-4523-94E3-638F24CB52A8}"/>
              </a:ext>
            </a:extLst>
          </p:cNvPr>
          <p:cNvSpPr txBox="1"/>
          <p:nvPr/>
        </p:nvSpPr>
        <p:spPr>
          <a:xfrm>
            <a:off x="8117050" y="6184760"/>
            <a:ext cx="37307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https://www.theoceancleanup.com/</a:t>
            </a:r>
          </a:p>
        </p:txBody>
      </p:sp>
      <p:sp>
        <p:nvSpPr>
          <p:cNvPr id="2" name="TextBox 1">
            <a:extLst>
              <a:ext uri="{FF2B5EF4-FFF2-40B4-BE49-F238E27FC236}">
                <a16:creationId xmlns:a16="http://schemas.microsoft.com/office/drawing/2014/main" id="{8655B54A-7463-4D4A-A254-FB1699E3E0F6}"/>
              </a:ext>
            </a:extLst>
          </p:cNvPr>
          <p:cNvSpPr txBox="1"/>
          <p:nvPr/>
        </p:nvSpPr>
        <p:spPr>
          <a:xfrm>
            <a:off x="751180" y="6129580"/>
            <a:ext cx="2224007" cy="646331"/>
          </a:xfrm>
          <a:prstGeom prst="rect">
            <a:avLst/>
          </a:prstGeom>
          <a:noFill/>
        </p:spPr>
        <p:txBody>
          <a:bodyPr wrap="square" rtlCol="0">
            <a:spAutoFit/>
          </a:bodyPr>
          <a:lstStyle/>
          <a:p>
            <a:pPr algn="ctr"/>
            <a:r>
              <a:rPr lang="en-US" dirty="0">
                <a:solidFill>
                  <a:schemeClr val="bg1"/>
                </a:solidFill>
              </a:rPr>
              <a:t>Boyan Slat</a:t>
            </a:r>
          </a:p>
          <a:p>
            <a:pPr algn="ctr"/>
            <a:r>
              <a:rPr lang="en-US" dirty="0">
                <a:solidFill>
                  <a:schemeClr val="bg1"/>
                </a:solidFill>
              </a:rPr>
              <a:t>CEO &amp; Founder</a:t>
            </a:r>
          </a:p>
        </p:txBody>
      </p:sp>
    </p:spTree>
    <p:extLst>
      <p:ext uri="{BB962C8B-B14F-4D97-AF65-F5344CB8AC3E}">
        <p14:creationId xmlns:p14="http://schemas.microsoft.com/office/powerpoint/2010/main" val="1808728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D62D8CA-8086-4A9D-9BD0-489988A33A3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SharePoint Saturdays</a:t>
            </a:r>
          </a:p>
        </p:txBody>
      </p:sp>
      <p:cxnSp>
        <p:nvCxnSpPr>
          <p:cNvPr id="16"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BE01CD9-EBC2-4E93-9F49-FEE9AA968CEA}"/>
              </a:ext>
            </a:extLst>
          </p:cNvPr>
          <p:cNvPicPr>
            <a:picLocks noChangeAspect="1"/>
          </p:cNvPicPr>
          <p:nvPr/>
        </p:nvPicPr>
        <p:blipFill>
          <a:blip r:embed="rId2"/>
          <a:stretch>
            <a:fillRect/>
          </a:stretch>
        </p:blipFill>
        <p:spPr>
          <a:xfrm>
            <a:off x="5153822" y="754209"/>
            <a:ext cx="6553545" cy="5357523"/>
          </a:xfrm>
          <a:prstGeom prst="rect">
            <a:avLst/>
          </a:prstGeom>
        </p:spPr>
      </p:pic>
      <p:sp>
        <p:nvSpPr>
          <p:cNvPr id="15" name="Title 3">
            <a:extLst>
              <a:ext uri="{FF2B5EF4-FFF2-40B4-BE49-F238E27FC236}">
                <a16:creationId xmlns:a16="http://schemas.microsoft.com/office/drawing/2014/main" id="{331387AA-52B6-4EDA-9C7A-5E73F1387416}"/>
              </a:ext>
            </a:extLst>
          </p:cNvPr>
          <p:cNvSpPr txBox="1">
            <a:spLocks/>
          </p:cNvSpPr>
          <p:nvPr/>
        </p:nvSpPr>
        <p:spPr>
          <a:xfrm>
            <a:off x="674237" y="2358189"/>
            <a:ext cx="3657600" cy="2887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j-ea"/>
                <a:cs typeface="+mj-cs"/>
              </a:rPr>
              <a:t>SPSEvents.org</a:t>
            </a:r>
          </a:p>
        </p:txBody>
      </p:sp>
    </p:spTree>
    <p:extLst>
      <p:ext uri="{BB962C8B-B14F-4D97-AF65-F5344CB8AC3E}">
        <p14:creationId xmlns:p14="http://schemas.microsoft.com/office/powerpoint/2010/main" val="1084279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73096" y="2144778"/>
            <a:ext cx="11475347" cy="2697988"/>
          </a:xfrm>
        </p:spPr>
        <p:txBody>
          <a:bodyPr/>
          <a:lstStyle/>
          <a:p>
            <a:r>
              <a:rPr lang="en-US" dirty="0">
                <a:latin typeface="Segoe UI Semibold" panose="020B0702040204020203" pitchFamily="34" charset="0"/>
                <a:cs typeface="Segoe UI Semibold" panose="020B0702040204020203" pitchFamily="34" charset="0"/>
              </a:rPr>
              <a:t>Now Available</a:t>
            </a:r>
            <a:br>
              <a:rPr lang="en-US" dirty="0">
                <a:latin typeface="Segoe UI Semibold" panose="020B0702040204020203" pitchFamily="34" charset="0"/>
                <a:cs typeface="Segoe UI Semibold" panose="020B0702040204020203" pitchFamily="34" charset="0"/>
              </a:rPr>
            </a:br>
            <a:br>
              <a:rPr lang="en-US" dirty="0">
                <a:latin typeface="Segoe UI Semibold" panose="020B0702040204020203" pitchFamily="34" charset="0"/>
                <a:cs typeface="Segoe UI Semibold" panose="020B0702040204020203" pitchFamily="34" charset="0"/>
              </a:rPr>
            </a:br>
            <a:r>
              <a:rPr lang="en-US" dirty="0">
                <a:latin typeface="Segoe UI Light" panose="020B0502040204020203" pitchFamily="34" charset="0"/>
                <a:cs typeface="Segoe UI Light" panose="020B0502040204020203" pitchFamily="34" charset="0"/>
              </a:rPr>
              <a:t>Teams Toolkit Flipbook</a:t>
            </a:r>
            <a:endParaRPr lang="en-US" sz="66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7724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28">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2300" b="1" kern="1200">
                <a:solidFill>
                  <a:srgbClr val="FFFFFF"/>
                </a:solidFill>
                <a:latin typeface="+mj-lt"/>
                <a:ea typeface="+mj-ea"/>
                <a:cs typeface="+mj-cs"/>
              </a:rPr>
              <a:t>Teams Toolkit  </a:t>
            </a:r>
            <a:br>
              <a:rPr lang="en-US" sz="2300" b="1" kern="1200">
                <a:solidFill>
                  <a:srgbClr val="FFFFFF"/>
                </a:solidFill>
                <a:latin typeface="+mj-lt"/>
                <a:ea typeface="+mj-ea"/>
                <a:cs typeface="+mj-cs"/>
              </a:rPr>
            </a:br>
            <a:br>
              <a:rPr lang="en-US" sz="2300" b="1" kern="1200">
                <a:solidFill>
                  <a:srgbClr val="FFFFFF"/>
                </a:solidFill>
                <a:latin typeface="+mj-lt"/>
                <a:ea typeface="+mj-ea"/>
                <a:cs typeface="+mj-cs"/>
              </a:rPr>
            </a:br>
            <a:r>
              <a:rPr lang="en-US" sz="2300" b="1" kern="1200">
                <a:solidFill>
                  <a:srgbClr val="FFFFFF"/>
                </a:solidFill>
                <a:latin typeface="+mj-lt"/>
                <a:ea typeface="+mj-ea"/>
                <a:cs typeface="+mj-cs"/>
              </a:rPr>
              <a:t>Tell the Teams Story</a:t>
            </a:r>
            <a:br>
              <a:rPr lang="en-US" sz="2300" b="1" kern="1200">
                <a:solidFill>
                  <a:srgbClr val="FFFFFF"/>
                </a:solidFill>
                <a:latin typeface="+mj-lt"/>
                <a:ea typeface="+mj-ea"/>
                <a:cs typeface="+mj-cs"/>
              </a:rPr>
            </a:br>
            <a:r>
              <a:rPr lang="en-US" sz="2300" b="1" kern="1200">
                <a:solidFill>
                  <a:srgbClr val="FFFFFF"/>
                </a:solidFill>
                <a:latin typeface="+mj-lt"/>
                <a:ea typeface="+mj-ea"/>
                <a:cs typeface="+mj-cs"/>
              </a:rPr>
              <a:t>https://aka.ms/TeamsToolkit</a:t>
            </a:r>
            <a:endParaRPr lang="en-US" sz="2300" b="1" kern="1200" dirty="0">
              <a:solidFill>
                <a:srgbClr val="FFFFFF"/>
              </a:solidFill>
              <a:latin typeface="+mj-lt"/>
              <a:ea typeface="+mj-ea"/>
              <a:cs typeface="+mj-cs"/>
            </a:endParaRPr>
          </a:p>
        </p:txBody>
      </p:sp>
      <p:cxnSp>
        <p:nvCxnSpPr>
          <p:cNvPr id="47" name="Straight Connector 30">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70BCB35-5CFF-4E33-B33B-BF17D4CA129B}"/>
              </a:ext>
            </a:extLst>
          </p:cNvPr>
          <p:cNvPicPr>
            <a:picLocks noChangeAspect="1"/>
          </p:cNvPicPr>
          <p:nvPr/>
        </p:nvPicPr>
        <p:blipFill rotWithShape="1">
          <a:blip r:embed="rId3"/>
          <a:srcRect l="3603" r="9732" b="-2"/>
          <a:stretch/>
        </p:blipFill>
        <p:spPr>
          <a:xfrm>
            <a:off x="317635" y="321733"/>
            <a:ext cx="4160452" cy="6214534"/>
          </a:xfrm>
          <a:prstGeom prst="rect">
            <a:avLst/>
          </a:prstGeom>
        </p:spPr>
      </p:pic>
      <p:pic>
        <p:nvPicPr>
          <p:cNvPr id="4" name="Picture 3">
            <a:extLst>
              <a:ext uri="{FF2B5EF4-FFF2-40B4-BE49-F238E27FC236}">
                <a16:creationId xmlns:a16="http://schemas.microsoft.com/office/drawing/2014/main" id="{0B10AD71-EB12-469A-8033-C6CC28E3A755}"/>
              </a:ext>
            </a:extLst>
          </p:cNvPr>
          <p:cNvPicPr>
            <a:picLocks noChangeAspect="1"/>
          </p:cNvPicPr>
          <p:nvPr/>
        </p:nvPicPr>
        <p:blipFill rotWithShape="1">
          <a:blip r:embed="rId4">
            <a:extLst/>
          </a:blip>
          <a:srcRect t="5822" r="2" b="30054"/>
          <a:stretch/>
        </p:blipFill>
        <p:spPr>
          <a:xfrm>
            <a:off x="4654296" y="299363"/>
            <a:ext cx="7217085" cy="3008188"/>
          </a:xfrm>
          <a:prstGeom prst="rect">
            <a:avLst/>
          </a:prstGeom>
        </p:spPr>
      </p:pic>
    </p:spTree>
    <p:extLst>
      <p:ext uri="{BB962C8B-B14F-4D97-AF65-F5344CB8AC3E}">
        <p14:creationId xmlns:p14="http://schemas.microsoft.com/office/powerpoint/2010/main" val="575816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122215" y="0"/>
            <a:ext cx="11380423" cy="905522"/>
          </a:xfrm>
        </p:spPr>
        <p:txBody>
          <a:bodyPr>
            <a:normAutofit fontScale="90000"/>
          </a:bodyPr>
          <a:lstStyle/>
          <a:p>
            <a:r>
              <a:rPr lang="en-US" sz="3200" b="1" dirty="0">
                <a:latin typeface="Segoe UI Semibold" panose="020B0702040204020203" pitchFamily="34" charset="0"/>
                <a:cs typeface="Segoe UI Semibold" panose="020B0702040204020203" pitchFamily="34" charset="0"/>
              </a:rPr>
              <a:t>Teams</a:t>
            </a:r>
            <a:r>
              <a:rPr lang="en-US" b="1" dirty="0"/>
              <a:t> </a:t>
            </a:r>
            <a:r>
              <a:rPr lang="en-US" sz="3200" b="1" dirty="0">
                <a:latin typeface="Segoe UI Semibold" panose="020B0702040204020203" pitchFamily="34" charset="0"/>
                <a:cs typeface="Segoe UI Semibold" panose="020B0702040204020203" pitchFamily="34" charset="0"/>
              </a:rPr>
              <a:t>Adoption Hub – </a:t>
            </a:r>
            <a:r>
              <a:rPr lang="en-US" sz="3200" b="1" dirty="0">
                <a:solidFill>
                  <a:srgbClr val="00B050"/>
                </a:solidFill>
                <a:latin typeface="Segoe UI Semibold" panose="020B0702040204020203" pitchFamily="34" charset="0"/>
                <a:cs typeface="Segoe UI Semibold" panose="020B0702040204020203" pitchFamily="34" charset="0"/>
              </a:rPr>
              <a:t>Now Live </a:t>
            </a:r>
            <a:r>
              <a:rPr lang="en-US" sz="3200" b="1" dirty="0">
                <a:latin typeface="Segoe UI Semibold" panose="020B0702040204020203" pitchFamily="34" charset="0"/>
                <a:cs typeface="Segoe UI Semibold" panose="020B0702040204020203" pitchFamily="34" charset="0"/>
              </a:rPr>
              <a:t>@ https://aka.ms/TeamsAdoption</a:t>
            </a:r>
            <a:endParaRPr lang="en-US" sz="3600" b="1" dirty="0">
              <a:latin typeface="Segoe UI Semibold" panose="020B0702040204020203" pitchFamily="34" charset="0"/>
              <a:cs typeface="Segoe UI Semibold" panose="020B0702040204020203" pitchFamily="34" charset="0"/>
            </a:endParaRPr>
          </a:p>
        </p:txBody>
      </p:sp>
      <p:grpSp>
        <p:nvGrpSpPr>
          <p:cNvPr id="10" name="Group 9">
            <a:extLst>
              <a:ext uri="{FF2B5EF4-FFF2-40B4-BE49-F238E27FC236}">
                <a16:creationId xmlns:a16="http://schemas.microsoft.com/office/drawing/2014/main" id="{F1079F69-0C91-4F68-B563-4C2D767FDC49}"/>
              </a:ext>
            </a:extLst>
          </p:cNvPr>
          <p:cNvGrpSpPr/>
          <p:nvPr/>
        </p:nvGrpSpPr>
        <p:grpSpPr>
          <a:xfrm>
            <a:off x="779318" y="1047887"/>
            <a:ext cx="10180320" cy="5467550"/>
            <a:chOff x="596438" y="1074012"/>
            <a:chExt cx="10180320" cy="5467550"/>
          </a:xfrm>
        </p:grpSpPr>
        <p:pic>
          <p:nvPicPr>
            <p:cNvPr id="3" name="Picture 2">
              <a:extLst>
                <a:ext uri="{FF2B5EF4-FFF2-40B4-BE49-F238E27FC236}">
                  <a16:creationId xmlns:a16="http://schemas.microsoft.com/office/drawing/2014/main" id="{9F1BEB5F-627F-4417-8A2D-B5A751FEEC32}"/>
                </a:ext>
              </a:extLst>
            </p:cNvPr>
            <p:cNvPicPr>
              <a:picLocks noChangeAspect="1"/>
            </p:cNvPicPr>
            <p:nvPr/>
          </p:nvPicPr>
          <p:blipFill>
            <a:blip r:embed="rId3"/>
            <a:stretch>
              <a:fillRect/>
            </a:stretch>
          </p:blipFill>
          <p:spPr>
            <a:xfrm>
              <a:off x="596438" y="1074012"/>
              <a:ext cx="10180320" cy="5467550"/>
            </a:xfrm>
            <a:prstGeom prst="rect">
              <a:avLst/>
            </a:prstGeom>
            <a:ln w="3175">
              <a:solidFill>
                <a:schemeClr val="tx1"/>
              </a:solidFill>
            </a:ln>
            <a:effectLst>
              <a:outerShdw blurRad="50800" dist="38100" dir="2700000" algn="tl" rotWithShape="0">
                <a:prstClr val="black">
                  <a:alpha val="40000"/>
                </a:prstClr>
              </a:outerShdw>
            </a:effectLst>
          </p:spPr>
        </p:pic>
        <p:pic>
          <p:nvPicPr>
            <p:cNvPr id="7" name="Picture 6" descr="A picture containing object&#10;&#10;Description automatically generated">
              <a:extLst>
                <a:ext uri="{FF2B5EF4-FFF2-40B4-BE49-F238E27FC236}">
                  <a16:creationId xmlns:a16="http://schemas.microsoft.com/office/drawing/2014/main" id="{2EDC8262-9B84-41C4-B9EA-D670D082CB15}"/>
                </a:ext>
              </a:extLst>
            </p:cNvPr>
            <p:cNvPicPr>
              <a:picLocks noChangeAspect="1"/>
            </p:cNvPicPr>
            <p:nvPr/>
          </p:nvPicPr>
          <p:blipFill rotWithShape="1">
            <a:blip r:embed="rId4">
              <a:duotone>
                <a:prstClr val="black"/>
                <a:schemeClr val="tx1">
                  <a:tint val="45000"/>
                  <a:satMod val="400000"/>
                </a:schemeClr>
              </a:duotone>
              <a:extLst>
                <a:ext uri="{28A0092B-C50C-407E-A947-70E740481C1C}">
                  <a14:useLocalDpi xmlns:a14="http://schemas.microsoft.com/office/drawing/2010/main" val="0"/>
                </a:ext>
              </a:extLst>
            </a:blip>
            <a:srcRect r="26181"/>
            <a:stretch/>
          </p:blipFill>
          <p:spPr>
            <a:xfrm>
              <a:off x="7816758" y="3426819"/>
              <a:ext cx="761185" cy="716078"/>
            </a:xfrm>
            <a:prstGeom prst="rect">
              <a:avLst/>
            </a:prstGeom>
            <a:ln>
              <a:solidFill>
                <a:schemeClr val="bg1"/>
              </a:solidFill>
            </a:ln>
          </p:spPr>
        </p:pic>
        <p:sp>
          <p:nvSpPr>
            <p:cNvPr id="8" name="TextBox 7">
              <a:extLst>
                <a:ext uri="{FF2B5EF4-FFF2-40B4-BE49-F238E27FC236}">
                  <a16:creationId xmlns:a16="http://schemas.microsoft.com/office/drawing/2014/main" id="{A6C3B137-6697-45D3-A67E-3DDE2600D274}"/>
                </a:ext>
              </a:extLst>
            </p:cNvPr>
            <p:cNvSpPr txBox="1"/>
            <p:nvPr/>
          </p:nvSpPr>
          <p:spPr>
            <a:xfrm>
              <a:off x="8656321" y="3654053"/>
              <a:ext cx="1497874" cy="261610"/>
            </a:xfrm>
            <a:prstGeom prst="rect">
              <a:avLst/>
            </a:prstGeom>
            <a:noFill/>
          </p:spPr>
          <p:txBody>
            <a:bodyPr wrap="square" rtlCol="0">
              <a:spAutoFit/>
            </a:bodyPr>
            <a:lstStyle/>
            <a:p>
              <a:r>
                <a:rPr lang="en-US" sz="1100" dirty="0"/>
                <a:t>Tools and downloads</a:t>
              </a:r>
            </a:p>
          </p:txBody>
        </p:sp>
      </p:grpSp>
    </p:spTree>
    <p:extLst>
      <p:ext uri="{BB962C8B-B14F-4D97-AF65-F5344CB8AC3E}">
        <p14:creationId xmlns:p14="http://schemas.microsoft.com/office/powerpoint/2010/main" val="3074162217"/>
      </p:ext>
    </p:extLst>
  </p:cSld>
  <p:clrMapOvr>
    <a:masterClrMapping/>
  </p:clrMapOvr>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B7231485783A44B729A5193858571F" ma:contentTypeVersion="15" ma:contentTypeDescription="Create a new document." ma:contentTypeScope="" ma:versionID="02eaa53d81a64d51d78ae66e3f6044d2">
  <xsd:schema xmlns:xsd="http://www.w3.org/2001/XMLSchema" xmlns:xs="http://www.w3.org/2001/XMLSchema" xmlns:p="http://schemas.microsoft.com/office/2006/metadata/properties" xmlns:ns1="http://schemas.microsoft.com/sharepoint/v3" xmlns:ns2="49c3fbd3-11d7-4c6c-a811-a63d8f00b9e8" xmlns:ns3="6b97597a-5ce1-43a4-a0aa-7a48338372f6" targetNamespace="http://schemas.microsoft.com/office/2006/metadata/properties" ma:root="true" ma:fieldsID="368b8ac9d492a11bf20a24b254951419" ns1:_="" ns2:_="" ns3:_="">
    <xsd:import namespace="http://schemas.microsoft.com/sharepoint/v3"/>
    <xsd:import namespace="49c3fbd3-11d7-4c6c-a811-a63d8f00b9e8"/>
    <xsd:import namespace="6b97597a-5ce1-43a4-a0aa-7a48338372f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3fbd3-11d7-4c6c-a811-a63d8f00b9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b97597a-5ce1-43a4-a0aa-7a48338372f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6b97597a-5ce1-43a4-a0aa-7a48338372f6" xsi:nil="true"/>
  </documentManagement>
</p:properties>
</file>

<file path=customXml/itemProps1.xml><?xml version="1.0" encoding="utf-8"?>
<ds:datastoreItem xmlns:ds="http://schemas.openxmlformats.org/officeDocument/2006/customXml" ds:itemID="{8990AC8F-7FAD-4D56-80B8-1377256D4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c3fbd3-11d7-4c6c-a811-a63d8f00b9e8"/>
    <ds:schemaRef ds:uri="6b97597a-5ce1-43a4-a0aa-7a48338372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4D5ECC33-E341-4CBA-9A92-ABCDADCAE649}">
  <ds:schemaRefs>
    <ds:schemaRef ds:uri="http://schemas.microsoft.com/sharepoint/v3"/>
    <ds:schemaRef ds:uri="49c3fbd3-11d7-4c6c-a811-a63d8f00b9e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b97597a-5ce1-43a4-a0aa-7a48338372f6"/>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629</TotalTime>
  <Words>1028</Words>
  <Application>Microsoft Office PowerPoint</Application>
  <PresentationFormat>Widescreen</PresentationFormat>
  <Paragraphs>196</Paragraphs>
  <Slides>18</Slides>
  <Notes>10</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18</vt:i4>
      </vt:variant>
    </vt:vector>
  </HeadingPairs>
  <TitlesOfParts>
    <vt:vector size="43" baseType="lpstr">
      <vt:lpstr>Arial</vt:lpstr>
      <vt:lpstr>Calibri</vt:lpstr>
      <vt:lpstr>Calibri Light</vt:lpstr>
      <vt:lpstr>Consolas</vt:lpstr>
      <vt:lpstr>Segoe UI</vt:lpstr>
      <vt:lpstr>Segoe UI Bold</vt:lpstr>
      <vt:lpstr>Segoe UI Light</vt:lpstr>
      <vt:lpstr>Segoe UI Semibold</vt:lpstr>
      <vt:lpstr>Segoe UI Semilight</vt:lpstr>
      <vt:lpstr>Segoe WP Black</vt:lpstr>
      <vt:lpstr>Segoe WP Semibold</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PowerPoint Presentation</vt:lpstr>
      <vt:lpstr>PowerPoint Presentation</vt:lpstr>
      <vt:lpstr>PowerPoint Presentation</vt:lpstr>
      <vt:lpstr>The successful adoption of Microsoft 365 represents a change in behavior.    It is more than a set of products—it is a fundamentally different way of working.   This change is about people. </vt:lpstr>
      <vt:lpstr>Innovation requires risk AND collaboration</vt:lpstr>
      <vt:lpstr>SharePoint Saturdays</vt:lpstr>
      <vt:lpstr>Now Available  Teams Toolkit Flipbook</vt:lpstr>
      <vt:lpstr>Teams Toolkit    Tell the Teams Story https://aka.ms/TeamsToolkit</vt:lpstr>
      <vt:lpstr>Teams Adoption Hub – Now Live @ https://aka.ms/TeamsAdoption</vt:lpstr>
      <vt:lpstr>OneDrive Adoption Guidance https://aka.ms/OneDriveAdoption </vt:lpstr>
      <vt:lpstr>Preview  Productivity Experience Slide</vt:lpstr>
      <vt:lpstr>Your productivity experience Create, collaborate &amp; communicate on any device with Microsoft 365</vt:lpstr>
      <vt:lpstr>Teamwork Business Process Improvement Categories</vt:lpstr>
      <vt:lpstr>PowerPoint Presentation</vt:lpstr>
      <vt:lpstr>PowerPoint Presentation</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cp:revision>
  <dcterms:created xsi:type="dcterms:W3CDTF">2018-12-19T08:11:30Z</dcterms:created>
  <dcterms:modified xsi:type="dcterms:W3CDTF">2019-01-24T20:30:26Z</dcterms:modified>
</cp:coreProperties>
</file>