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076138054" r:id="rId2"/>
    <p:sldId id="2076138055" r:id="rId3"/>
    <p:sldId id="2076138056" r:id="rId4"/>
    <p:sldId id="2076138057" r:id="rId5"/>
    <p:sldId id="2076138059" r:id="rId6"/>
    <p:sldId id="10592" r:id="rId7"/>
    <p:sldId id="338" r:id="rId8"/>
    <p:sldId id="8446" r:id="rId9"/>
    <p:sldId id="8461" r:id="rId10"/>
    <p:sldId id="8462" r:id="rId11"/>
    <p:sldId id="10598" r:id="rId12"/>
    <p:sldId id="8467" r:id="rId13"/>
    <p:sldId id="8464" r:id="rId14"/>
    <p:sldId id="8465" r:id="rId15"/>
    <p:sldId id="8466" r:id="rId16"/>
    <p:sldId id="8463" r:id="rId17"/>
    <p:sldId id="8662" r:id="rId18"/>
    <p:sldId id="10601" r:id="rId19"/>
    <p:sldId id="1060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99" autoAdjust="0"/>
    <p:restoredTop sz="82578" autoAdjust="0"/>
  </p:normalViewPr>
  <p:slideViewPr>
    <p:cSldViewPr snapToGrid="0">
      <p:cViewPr varScale="1">
        <p:scale>
          <a:sx n="91" d="100"/>
          <a:sy n="91" d="100"/>
        </p:scale>
        <p:origin x="121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6CE08B-B652-441B-A2F5-77D767B1E374}" type="datetimeFigureOut">
              <a:rPr lang="en-US" smtClean="0"/>
              <a:t>10/16/2020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4B5E7B-2BC9-46F6-AFD3-D69601CD9725}" type="slidenum">
              <a:rPr lang="en-US" smtClean="0"/>
              <a:t>‹#›</a:t>
            </a:fld>
            <a:endParaRPr lang="en-US"/>
          </a:p>
        </p:txBody>
      </p:sp>
    </p:spTree>
    <p:extLst>
      <p:ext uri="{BB962C8B-B14F-4D97-AF65-F5344CB8AC3E}">
        <p14:creationId xmlns:p14="http://schemas.microsoft.com/office/powerpoint/2010/main" val="3026489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9362225-1DD4-4CAB-B0CB-BB007271FF07}" type="slidenum">
              <a:rPr kumimoji="0" lang="en-US" sz="1200" b="0" i="0" u="none" strike="noStrike" kern="1200" cap="none" spc="0" normalizeH="0" baseline="0" noProof="0" smtClean="0">
                <a:ln>
                  <a:noFill/>
                </a:ln>
                <a:solidFill>
                  <a:prstClr val="black"/>
                </a:solidFill>
                <a:effectLst/>
                <a:uLnTx/>
                <a:uFillTx/>
                <a:latin typeface="Segoe UI" panose="020B0502040204020203"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27581085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solidFill>
                  <a:srgbClr val="FF0000"/>
                </a:solidFill>
              </a:rPr>
              <a:t> </a:t>
            </a:r>
          </a:p>
        </p:txBody>
      </p:sp>
      <p:sp>
        <p:nvSpPr>
          <p:cNvPr id="4" name="Slide Number Placeholder 3"/>
          <p:cNvSpPr>
            <a:spLocks noGrp="1"/>
          </p:cNvSpPr>
          <p:nvPr>
            <p:ph type="sldNum" sz="quarter" idx="10"/>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5157AA52-7CBB-4760-B7DF-49C169833C83}" type="slidenum">
              <a:rPr kumimoji="0" lang="en-US" sz="1200" b="0" i="0" u="none" strike="noStrike" kern="1200" cap="none" spc="0" normalizeH="0" baseline="0" noProof="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Segoe UI" pitchFamily="34" charset="0"/>
              <a:ea typeface="+mn-ea"/>
              <a:cs typeface="+mn-cs"/>
            </a:endParaRPr>
          </a:p>
        </p:txBody>
      </p:sp>
    </p:spTree>
    <p:extLst>
      <p:ext uri="{BB962C8B-B14F-4D97-AF65-F5344CB8AC3E}">
        <p14:creationId xmlns:p14="http://schemas.microsoft.com/office/powerpoint/2010/main" val="22241055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solidFill>
                <a:srgbClr val="FF0000"/>
              </a:solidFill>
            </a:endParaRPr>
          </a:p>
        </p:txBody>
      </p:sp>
      <p:sp>
        <p:nvSpPr>
          <p:cNvPr id="4" name="Slide Number Placeholder 3"/>
          <p:cNvSpPr>
            <a:spLocks noGrp="1"/>
          </p:cNvSpPr>
          <p:nvPr>
            <p:ph type="sldNum" sz="quarter" idx="10"/>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5157AA52-7CBB-4760-B7DF-49C169833C83}" type="slidenum">
              <a:rPr kumimoji="0" lang="en-US" sz="1200" b="0" i="0" u="none" strike="noStrike" kern="1200" cap="none" spc="0" normalizeH="0" baseline="0" noProof="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Segoe UI" pitchFamily="34" charset="0"/>
              <a:ea typeface="+mn-ea"/>
              <a:cs typeface="+mn-cs"/>
            </a:endParaRPr>
          </a:p>
        </p:txBody>
      </p:sp>
    </p:spTree>
    <p:extLst>
      <p:ext uri="{BB962C8B-B14F-4D97-AF65-F5344CB8AC3E}">
        <p14:creationId xmlns:p14="http://schemas.microsoft.com/office/powerpoint/2010/main" val="153748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solidFill>
                  <a:srgbClr val="FF0000"/>
                </a:solidFill>
              </a:rPr>
              <a:t> </a:t>
            </a:r>
          </a:p>
        </p:txBody>
      </p:sp>
      <p:sp>
        <p:nvSpPr>
          <p:cNvPr id="4" name="Slide Number Placeholder 3"/>
          <p:cNvSpPr>
            <a:spLocks noGrp="1"/>
          </p:cNvSpPr>
          <p:nvPr>
            <p:ph type="sldNum" sz="quarter" idx="10"/>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5157AA52-7CBB-4760-B7DF-49C169833C83}" type="slidenum">
              <a:rPr kumimoji="0" lang="en-US" sz="1200" b="0" i="0" u="none" strike="noStrike" kern="1200" cap="none" spc="0" normalizeH="0" baseline="0" noProof="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Segoe UI" pitchFamily="34" charset="0"/>
              <a:ea typeface="+mn-ea"/>
              <a:cs typeface="+mn-cs"/>
            </a:endParaRPr>
          </a:p>
        </p:txBody>
      </p:sp>
    </p:spTree>
    <p:extLst>
      <p:ext uri="{BB962C8B-B14F-4D97-AF65-F5344CB8AC3E}">
        <p14:creationId xmlns:p14="http://schemas.microsoft.com/office/powerpoint/2010/main" val="40526889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solidFill>
                  <a:srgbClr val="FF0000"/>
                </a:solidFill>
              </a:rPr>
              <a:t> </a:t>
            </a:r>
          </a:p>
        </p:txBody>
      </p:sp>
      <p:sp>
        <p:nvSpPr>
          <p:cNvPr id="4" name="Slide Number Placeholder 3"/>
          <p:cNvSpPr>
            <a:spLocks noGrp="1"/>
          </p:cNvSpPr>
          <p:nvPr>
            <p:ph type="sldNum" sz="quarter" idx="10"/>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5157AA52-7CBB-4760-B7DF-49C169833C83}" type="slidenum">
              <a:rPr kumimoji="0" lang="en-US" sz="1200" b="0" i="0" u="none" strike="noStrike" kern="1200" cap="none" spc="0" normalizeH="0" baseline="0" noProof="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Segoe UI" pitchFamily="34" charset="0"/>
              <a:ea typeface="+mn-ea"/>
              <a:cs typeface="+mn-cs"/>
            </a:endParaRPr>
          </a:p>
        </p:txBody>
      </p:sp>
    </p:spTree>
    <p:extLst>
      <p:ext uri="{BB962C8B-B14F-4D97-AF65-F5344CB8AC3E}">
        <p14:creationId xmlns:p14="http://schemas.microsoft.com/office/powerpoint/2010/main" val="13555800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solidFill>
                  <a:srgbClr val="FF0000"/>
                </a:solidFill>
              </a:rPr>
              <a:t> </a:t>
            </a:r>
          </a:p>
        </p:txBody>
      </p:sp>
      <p:sp>
        <p:nvSpPr>
          <p:cNvPr id="4" name="Slide Number Placeholder 3"/>
          <p:cNvSpPr>
            <a:spLocks noGrp="1"/>
          </p:cNvSpPr>
          <p:nvPr>
            <p:ph type="sldNum" sz="quarter" idx="10"/>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5157AA52-7CBB-4760-B7DF-49C169833C83}" type="slidenum">
              <a:rPr kumimoji="0" lang="en-US" sz="1200" b="0" i="0" u="none" strike="noStrike" kern="1200" cap="none" spc="0" normalizeH="0" baseline="0" noProof="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Segoe UI" pitchFamily="34" charset="0"/>
              <a:ea typeface="+mn-ea"/>
              <a:cs typeface="+mn-cs"/>
            </a:endParaRPr>
          </a:p>
        </p:txBody>
      </p:sp>
    </p:spTree>
    <p:extLst>
      <p:ext uri="{BB962C8B-B14F-4D97-AF65-F5344CB8AC3E}">
        <p14:creationId xmlns:p14="http://schemas.microsoft.com/office/powerpoint/2010/main" val="24696811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solidFill>
                  <a:srgbClr val="FF0000"/>
                </a:solidFill>
              </a:rPr>
              <a:t> </a:t>
            </a:r>
          </a:p>
        </p:txBody>
      </p:sp>
      <p:sp>
        <p:nvSpPr>
          <p:cNvPr id="4" name="Slide Number Placeholder 3"/>
          <p:cNvSpPr>
            <a:spLocks noGrp="1"/>
          </p:cNvSpPr>
          <p:nvPr>
            <p:ph type="sldNum" sz="quarter" idx="10"/>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5157AA52-7CBB-4760-B7DF-49C169833C83}" type="slidenum">
              <a:rPr kumimoji="0" lang="en-US" sz="1200" b="0" i="0" u="none" strike="noStrike" kern="1200" cap="none" spc="0" normalizeH="0" baseline="0" noProof="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Segoe UI" pitchFamily="34" charset="0"/>
              <a:ea typeface="+mn-ea"/>
              <a:cs typeface="+mn-cs"/>
            </a:endParaRPr>
          </a:p>
        </p:txBody>
      </p:sp>
    </p:spTree>
    <p:extLst>
      <p:ext uri="{BB962C8B-B14F-4D97-AF65-F5344CB8AC3E}">
        <p14:creationId xmlns:p14="http://schemas.microsoft.com/office/powerpoint/2010/main" val="11987889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solidFill>
                  <a:srgbClr val="FF0000"/>
                </a:solidFill>
              </a:rPr>
              <a:t> </a:t>
            </a:r>
          </a:p>
        </p:txBody>
      </p:sp>
      <p:sp>
        <p:nvSpPr>
          <p:cNvPr id="4" name="Slide Number Placeholder 3"/>
          <p:cNvSpPr>
            <a:spLocks noGrp="1"/>
          </p:cNvSpPr>
          <p:nvPr>
            <p:ph type="sldNum" sz="quarter" idx="10"/>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5157AA52-7CBB-4760-B7DF-49C169833C83}" type="slidenum">
              <a:rPr kumimoji="0" lang="en-US" sz="1200" b="0" i="0" u="none" strike="noStrike" kern="1200" cap="none" spc="0" normalizeH="0" baseline="0" noProof="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Segoe UI" pitchFamily="34" charset="0"/>
              <a:ea typeface="+mn-ea"/>
              <a:cs typeface="+mn-cs"/>
            </a:endParaRPr>
          </a:p>
        </p:txBody>
      </p:sp>
    </p:spTree>
    <p:extLst>
      <p:ext uri="{BB962C8B-B14F-4D97-AF65-F5344CB8AC3E}">
        <p14:creationId xmlns:p14="http://schemas.microsoft.com/office/powerpoint/2010/main" val="35150238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solidFill>
                <a:srgbClr val="FF0000"/>
              </a:solidFill>
            </a:endParaRPr>
          </a:p>
        </p:txBody>
      </p:sp>
      <p:sp>
        <p:nvSpPr>
          <p:cNvPr id="4" name="Slide Number Placeholder 3"/>
          <p:cNvSpPr>
            <a:spLocks noGrp="1"/>
          </p:cNvSpPr>
          <p:nvPr>
            <p:ph type="sldNum" sz="quarter" idx="10"/>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5157AA52-7CBB-4760-B7DF-49C169833C83}" type="slidenum">
              <a:rPr kumimoji="0" lang="en-US" sz="1200" b="0" i="0" u="none" strike="noStrike" kern="1200" cap="none" spc="0" normalizeH="0" baseline="0" noProof="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Segoe UI" pitchFamily="34" charset="0"/>
              <a:ea typeface="+mn-ea"/>
              <a:cs typeface="+mn-cs"/>
            </a:endParaRPr>
          </a:p>
        </p:txBody>
      </p:sp>
    </p:spTree>
    <p:extLst>
      <p:ext uri="{BB962C8B-B14F-4D97-AF65-F5344CB8AC3E}">
        <p14:creationId xmlns:p14="http://schemas.microsoft.com/office/powerpoint/2010/main" val="34458033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solidFill>
                <a:srgbClr val="FF0000"/>
              </a:solidFill>
            </a:endParaRPr>
          </a:p>
        </p:txBody>
      </p:sp>
      <p:sp>
        <p:nvSpPr>
          <p:cNvPr id="4" name="Slide Number Placeholder 3"/>
          <p:cNvSpPr>
            <a:spLocks noGrp="1"/>
          </p:cNvSpPr>
          <p:nvPr>
            <p:ph type="sldNum" sz="quarter" idx="10"/>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5157AA52-7CBB-4760-B7DF-49C169833C83}" type="slidenum">
              <a:rPr kumimoji="0" lang="en-US" sz="1200" b="0" i="0" u="none" strike="noStrike" kern="1200" cap="none" spc="0" normalizeH="0" baseline="0" noProof="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Segoe UI" pitchFamily="34" charset="0"/>
              <a:ea typeface="+mn-ea"/>
              <a:cs typeface="+mn-cs"/>
            </a:endParaRPr>
          </a:p>
        </p:txBody>
      </p:sp>
    </p:spTree>
    <p:extLst>
      <p:ext uri="{BB962C8B-B14F-4D97-AF65-F5344CB8AC3E}">
        <p14:creationId xmlns:p14="http://schemas.microsoft.com/office/powerpoint/2010/main" val="18587886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solidFill>
                <a:srgbClr val="FF0000"/>
              </a:solidFill>
            </a:endParaRPr>
          </a:p>
        </p:txBody>
      </p:sp>
      <p:sp>
        <p:nvSpPr>
          <p:cNvPr id="4" name="Slide Number Placeholder 3"/>
          <p:cNvSpPr>
            <a:spLocks noGrp="1"/>
          </p:cNvSpPr>
          <p:nvPr>
            <p:ph type="sldNum" sz="quarter" idx="10"/>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5157AA52-7CBB-4760-B7DF-49C169833C83}" type="slidenum">
              <a:rPr kumimoji="0" lang="en-US" sz="1200" b="0" i="0" u="none" strike="noStrike" kern="1200" cap="none" spc="0" normalizeH="0" baseline="0" noProof="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Segoe UI" pitchFamily="34" charset="0"/>
              <a:ea typeface="+mn-ea"/>
              <a:cs typeface="+mn-cs"/>
            </a:endParaRPr>
          </a:p>
        </p:txBody>
      </p:sp>
    </p:spTree>
    <p:extLst>
      <p:ext uri="{BB962C8B-B14F-4D97-AF65-F5344CB8AC3E}">
        <p14:creationId xmlns:p14="http://schemas.microsoft.com/office/powerpoint/2010/main" val="714936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9362225-1DD4-4CAB-B0CB-BB007271FF0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154294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What do we mean by a use case scenario? A use case scenario is the expression of business needs (main existing opportunities or problems). For example, we wouldn’t be talking about “to share information” as a use case scenario. Instead, the use case scenario is related to a specific opportunity: “Improving the way information is shared when it comes to competitors.”</a:t>
            </a:r>
          </a:p>
        </p:txBody>
      </p:sp>
      <p:sp>
        <p:nvSpPr>
          <p:cNvPr id="4" name="Slide Number Placeholder 3"/>
          <p:cNvSpPr>
            <a:spLocks noGrp="1"/>
          </p:cNvSpPr>
          <p:nvPr>
            <p:ph type="sldNum" sz="quarter" idx="10"/>
          </p:nvPr>
        </p:nvSpPr>
        <p:spPr/>
        <p:txBody>
          <a:bodyPr/>
          <a:lstStyle/>
          <a:p>
            <a:pPr marL="0" marR="0" lvl="0" indent="0" algn="r" defTabSz="914363" rtl="0" eaLnBrk="1" fontAlgn="auto" latinLnBrk="0" hangingPunct="1">
              <a:lnSpc>
                <a:spcPct val="100000"/>
              </a:lnSpc>
              <a:spcBef>
                <a:spcPts val="0"/>
              </a:spcBef>
              <a:spcAft>
                <a:spcPts val="0"/>
              </a:spcAft>
              <a:buClrTx/>
              <a:buSzTx/>
              <a:buFontTx/>
              <a:buNone/>
              <a:tabLst/>
              <a:defRPr/>
            </a:pPr>
            <a:fld id="{8B263312-38AA-4E1E-B2B5-0F8F122B24FE}" type="slidenum">
              <a:rPr kumimoji="0" lang="en-US" sz="1200" b="0" i="0" u="none" strike="noStrike" kern="1200" cap="none" spc="0" normalizeH="0" baseline="0" noProof="0" smtClean="0">
                <a:ln>
                  <a:noFill/>
                </a:ln>
                <a:solidFill>
                  <a:prstClr val="black"/>
                </a:solidFill>
                <a:effectLst/>
                <a:uLnTx/>
                <a:uFillTx/>
                <a:latin typeface="Segoe UI" pitchFamily="34" charset="0"/>
                <a:ea typeface="+mn-ea"/>
                <a:cs typeface="+mn-cs"/>
              </a:rPr>
              <a:pPr marL="0" marR="0" lvl="0" indent="0" algn="r" defTabSz="914363"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Segoe UI" pitchFamily="34" charset="0"/>
              <a:ea typeface="+mn-ea"/>
              <a:cs typeface="+mn-cs"/>
            </a:endParaRPr>
          </a:p>
        </p:txBody>
      </p:sp>
    </p:spTree>
    <p:extLst>
      <p:ext uri="{BB962C8B-B14F-4D97-AF65-F5344CB8AC3E}">
        <p14:creationId xmlns:p14="http://schemas.microsoft.com/office/powerpoint/2010/main" val="3007466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a:solidFill>
                  <a:srgbClr val="FF0000"/>
                </a:solidFill>
              </a:rPr>
              <a:t>We’ll be using this template to identify and map your use case scenarios.</a:t>
            </a:r>
          </a:p>
        </p:txBody>
      </p:sp>
      <p:sp>
        <p:nvSpPr>
          <p:cNvPr id="4" name="Slide Number Placeholder 3"/>
          <p:cNvSpPr>
            <a:spLocks noGrp="1"/>
          </p:cNvSpPr>
          <p:nvPr>
            <p:ph type="sldNum" sz="quarter" idx="10"/>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5157AA52-7CBB-4760-B7DF-49C169833C83}" type="slidenum">
              <a:rPr kumimoji="0" lang="en-US" sz="1200" b="0" i="0" u="none" strike="noStrike" kern="1200" cap="none" spc="0" normalizeH="0" baseline="0" noProof="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Segoe UI" pitchFamily="34" charset="0"/>
              <a:ea typeface="+mn-ea"/>
              <a:cs typeface="+mn-cs"/>
            </a:endParaRPr>
          </a:p>
        </p:txBody>
      </p:sp>
    </p:spTree>
    <p:extLst>
      <p:ext uri="{BB962C8B-B14F-4D97-AF65-F5344CB8AC3E}">
        <p14:creationId xmlns:p14="http://schemas.microsoft.com/office/powerpoint/2010/main" val="40665384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gradFill>
                <a:gsLst>
                  <a:gs pos="0">
                    <a:srgbClr val="505050"/>
                  </a:gs>
                  <a:gs pos="43000">
                    <a:srgbClr val="505050"/>
                  </a:gs>
                </a:gsLst>
                <a:lin ang="5400000" scaled="0"/>
              </a:gradFill>
              <a:effectLst/>
              <a:uLnTx/>
              <a:uFillTx/>
              <a:latin typeface="Segoe UI"/>
              <a:ea typeface="Segoe UI" pitchFamily="34" charset="0"/>
              <a:cs typeface="Segoe UI" pitchFamily="34" charset="0"/>
            </a:endParaRPr>
          </a:p>
          <a:p>
            <a:endParaRPr lang="en-US"/>
          </a:p>
        </p:txBody>
      </p:sp>
      <p:sp>
        <p:nvSpPr>
          <p:cNvPr id="4" name="Footer Placeholder 3"/>
          <p:cNvSpPr>
            <a:spLocks noGrp="1"/>
          </p:cNvSpPr>
          <p:nvPr>
            <p:ph type="ftr" sz="quarter" idx="10"/>
          </p:nvPr>
        </p:nvSpPr>
        <p:spPr/>
        <p:txBody>
          <a:bodyPr/>
          <a:lstStyle/>
          <a:p>
            <a:pPr marL="571500" marR="0" lvl="0" indent="0" algn="l" defTabSz="931467" rtl="0" eaLnBrk="0" fontAlgn="auto" latinLnBrk="0" hangingPunct="0">
              <a:lnSpc>
                <a:spcPct val="100000"/>
              </a:lnSpc>
              <a:spcBef>
                <a:spcPts val="0"/>
              </a:spcBef>
              <a:spcAft>
                <a:spcPts val="0"/>
              </a:spcAft>
              <a:buClrTx/>
              <a:buSzTx/>
              <a:buFontTx/>
              <a:buNone/>
              <a:tabLst/>
              <a:defRPr/>
            </a:pPr>
            <a:r>
              <a:rPr kumimoji="0" lang="en-US" sz="400" b="0" i="0" u="none" strike="noStrike" kern="1200" cap="none" spc="0" normalizeH="0" baseline="0" noProof="0">
                <a:ln>
                  <a:noFill/>
                </a:ln>
                <a:gradFill>
                  <a:gsLst>
                    <a:gs pos="0">
                      <a:prstClr val="black"/>
                    </a:gs>
                    <a:gs pos="100000">
                      <a:prstClr val="black"/>
                    </a:gs>
                  </a:gsLst>
                  <a:lin ang="5400000" scaled="0"/>
                </a:gradFill>
                <a:effectLst/>
                <a:uLnTx/>
                <a:uFillTx/>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5" name="Date Placeholder 4"/>
          <p:cNvSpPr>
            <a:spLocks noGrp="1"/>
          </p:cNvSpPr>
          <p:nvPr>
            <p:ph type="dt" idx="11"/>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E74353ED-ACB2-44BF-A903-985B0AF962B7}" type="datetime1">
              <a:rPr kumimoji="0" lang="en-US" sz="1200" b="0" i="0" u="none" strike="noStrike" kern="1200" cap="none" spc="0" normalizeH="0" baseline="0" noProof="0" smtClean="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10/16/2020</a:t>
            </a:fld>
            <a:endParaRPr kumimoji="0" lang="en-US" sz="1200" b="0" i="0" u="none" strike="noStrike" kern="1200" cap="none" spc="0" normalizeH="0" baseline="0" noProof="0">
              <a:ln>
                <a:noFill/>
              </a:ln>
              <a:solidFill>
                <a:prstClr val="black"/>
              </a:solidFill>
              <a:effectLst/>
              <a:uLnTx/>
              <a:uFillTx/>
              <a:latin typeface="Segoe UI"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B4008EB6-D09E-4580-8CD6-DDB14511944F}" type="slidenum">
              <a:rPr kumimoji="0" lang="en-US" sz="1200" b="0" i="0" u="none" strike="noStrike" kern="1200" cap="none" spc="0" normalizeH="0" baseline="0" noProof="0" smtClean="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Segoe UI" pitchFamily="34" charset="0"/>
              <a:ea typeface="+mn-ea"/>
              <a:cs typeface="+mn-cs"/>
            </a:endParaRPr>
          </a:p>
        </p:txBody>
      </p:sp>
    </p:spTree>
    <p:extLst>
      <p:ext uri="{BB962C8B-B14F-4D97-AF65-F5344CB8AC3E}">
        <p14:creationId xmlns:p14="http://schemas.microsoft.com/office/powerpoint/2010/main" val="2030962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9362225-1DD4-4CAB-B0CB-BB007271FF07}" type="slidenum">
              <a:rPr lang="en-US" smtClean="0"/>
              <a:t>6</a:t>
            </a:fld>
            <a:endParaRPr lang="en-US"/>
          </a:p>
        </p:txBody>
      </p:sp>
    </p:spTree>
    <p:extLst>
      <p:ext uri="{BB962C8B-B14F-4D97-AF65-F5344CB8AC3E}">
        <p14:creationId xmlns:p14="http://schemas.microsoft.com/office/powerpoint/2010/main" val="9387789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FF0000"/>
                </a:solidFill>
              </a:rPr>
              <a:t>(Categories: As someone in (team); I want to… (description of what I want to do); Using (specific application of the technology); and I’ll know this is successful when…(solutions success measure). You can select one of the hidden slides in the appendix if you think that scenario is more appropriate. You are also welcomed to use the template to create your own example.</a:t>
            </a:r>
          </a:p>
          <a:p>
            <a:endParaRPr lang="en-US" b="1" dirty="0">
              <a:solidFill>
                <a:srgbClr val="FF0000"/>
              </a:solidFill>
            </a:endParaRPr>
          </a:p>
          <a:p>
            <a:endParaRPr lang="en-US" dirty="0">
              <a:solidFill>
                <a:srgbClr val="FF0000"/>
              </a:solidFill>
            </a:endParaRPr>
          </a:p>
        </p:txBody>
      </p:sp>
      <p:sp>
        <p:nvSpPr>
          <p:cNvPr id="4" name="Slide Number Placeholder 3"/>
          <p:cNvSpPr>
            <a:spLocks noGrp="1"/>
          </p:cNvSpPr>
          <p:nvPr>
            <p:ph type="sldNum" sz="quarter" idx="10"/>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5157AA52-7CBB-4760-B7DF-49C169833C83}" type="slidenum">
              <a:rPr kumimoji="0" lang="en-US" sz="1200" b="0" i="0" u="none" strike="noStrike" kern="1200" cap="none" spc="0" normalizeH="0" baseline="0" noProof="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Segoe UI" pitchFamily="34" charset="0"/>
              <a:ea typeface="+mn-ea"/>
              <a:cs typeface="+mn-cs"/>
            </a:endParaRPr>
          </a:p>
        </p:txBody>
      </p:sp>
    </p:spTree>
    <p:extLst>
      <p:ext uri="{BB962C8B-B14F-4D97-AF65-F5344CB8AC3E}">
        <p14:creationId xmlns:p14="http://schemas.microsoft.com/office/powerpoint/2010/main" val="37899084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FF0000"/>
              </a:solidFill>
            </a:endParaRPr>
          </a:p>
        </p:txBody>
      </p:sp>
      <p:sp>
        <p:nvSpPr>
          <p:cNvPr id="4" name="Slide Number Placeholder 3"/>
          <p:cNvSpPr>
            <a:spLocks noGrp="1"/>
          </p:cNvSpPr>
          <p:nvPr>
            <p:ph type="sldNum" sz="quarter" idx="10"/>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5157AA52-7CBB-4760-B7DF-49C169833C83}" type="slidenum">
              <a:rPr kumimoji="0" lang="en-US" sz="1200" b="0" i="0" u="none" strike="noStrike" kern="1200" cap="none" spc="0" normalizeH="0" baseline="0" noProof="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Segoe UI" pitchFamily="34" charset="0"/>
              <a:ea typeface="+mn-ea"/>
              <a:cs typeface="+mn-cs"/>
            </a:endParaRPr>
          </a:p>
        </p:txBody>
      </p:sp>
    </p:spTree>
    <p:extLst>
      <p:ext uri="{BB962C8B-B14F-4D97-AF65-F5344CB8AC3E}">
        <p14:creationId xmlns:p14="http://schemas.microsoft.com/office/powerpoint/2010/main" val="21462113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solidFill>
                <a:srgbClr val="FF0000"/>
              </a:solidFill>
            </a:endParaRPr>
          </a:p>
        </p:txBody>
      </p:sp>
      <p:sp>
        <p:nvSpPr>
          <p:cNvPr id="4" name="Slide Number Placeholder 3"/>
          <p:cNvSpPr>
            <a:spLocks noGrp="1"/>
          </p:cNvSpPr>
          <p:nvPr>
            <p:ph type="sldNum" sz="quarter" idx="10"/>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5157AA52-7CBB-4760-B7DF-49C169833C83}" type="slidenum">
              <a:rPr kumimoji="0" lang="en-US" sz="1200" b="0" i="0" u="none" strike="noStrike" kern="1200" cap="none" spc="0" normalizeH="0" baseline="0" noProof="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Segoe UI" pitchFamily="34" charset="0"/>
              <a:ea typeface="+mn-ea"/>
              <a:cs typeface="+mn-cs"/>
            </a:endParaRPr>
          </a:p>
        </p:txBody>
      </p:sp>
    </p:spTree>
    <p:extLst>
      <p:ext uri="{BB962C8B-B14F-4D97-AF65-F5344CB8AC3E}">
        <p14:creationId xmlns:p14="http://schemas.microsoft.com/office/powerpoint/2010/main" val="32340283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tags" Target="../tags/tag4.xml"/><Relationship Id="rId7" Type="http://schemas.openxmlformats.org/officeDocument/2006/relationships/image" Target="../media/image10.emf"/><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8" Type="http://schemas.openxmlformats.org/officeDocument/2006/relationships/image" Target="../media/image11.emf"/><Relationship Id="rId3" Type="http://schemas.openxmlformats.org/officeDocument/2006/relationships/tags" Target="../tags/tag6.xml"/><Relationship Id="rId7" Type="http://schemas.openxmlformats.org/officeDocument/2006/relationships/image" Target="../media/image10.emf"/><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Master" Target="../slideMasters/slideMaster1.xml"/><Relationship Id="rId4" Type="http://schemas.openxmlformats.org/officeDocument/2006/relationships/image" Target="../media/image15.jpeg"/></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white">
    <p:bg>
      <p:bgPr>
        <a:solidFill>
          <a:schemeClr val="accent2"/>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429544" y="3029995"/>
            <a:ext cx="9401560" cy="1793104"/>
          </a:xfrm>
          <a:noFill/>
        </p:spPr>
        <p:txBody>
          <a:bodyPr lIns="0" tIns="0" rIns="0" bIns="182880" anchor="b" anchorCtr="0"/>
          <a:lstStyle>
            <a:lvl1pPr>
              <a:defRPr sz="5294" strike="noStrike" spc="-147" baseline="0">
                <a:solidFill>
                  <a:schemeClr val="bg1"/>
                </a:solidFill>
              </a:defRPr>
            </a:lvl1pPr>
          </a:lstStyle>
          <a:p>
            <a:r>
              <a:rPr lang="en-US"/>
              <a:t>Microsoft 365</a:t>
            </a:r>
            <a:br>
              <a:rPr lang="en-US"/>
            </a:br>
            <a:r>
              <a:rPr lang="en-US"/>
              <a:t>title or event name</a:t>
            </a:r>
          </a:p>
        </p:txBody>
      </p:sp>
      <p:sp>
        <p:nvSpPr>
          <p:cNvPr id="5" name="Text Placeholder 4"/>
          <p:cNvSpPr>
            <a:spLocks noGrp="1"/>
          </p:cNvSpPr>
          <p:nvPr>
            <p:ph type="body" sz="quarter" idx="12" hasCustomPrompt="1"/>
          </p:nvPr>
        </p:nvSpPr>
        <p:spPr>
          <a:xfrm>
            <a:off x="426426" y="4838790"/>
            <a:ext cx="9401560" cy="945435"/>
          </a:xfrm>
          <a:noFill/>
        </p:spPr>
        <p:txBody>
          <a:bodyPr lIns="0" tIns="0" rIns="0" bIns="0">
            <a:noAutofit/>
          </a:bodyPr>
          <a:lstStyle>
            <a:lvl1pPr marL="0" indent="0">
              <a:lnSpc>
                <a:spcPct val="100000"/>
              </a:lnSpc>
              <a:spcBef>
                <a:spcPts val="0"/>
              </a:spcBef>
              <a:buNone/>
              <a:defRPr sz="1568" spc="0" baseline="0">
                <a:solidFill>
                  <a:schemeClr val="bg1"/>
                </a:solidFill>
                <a:latin typeface="+mn-lt"/>
              </a:defRPr>
            </a:lvl1pPr>
          </a:lstStyle>
          <a:p>
            <a:pPr lvl="0"/>
            <a:r>
              <a:rPr lang="en-US"/>
              <a:t>Author name</a:t>
            </a:r>
          </a:p>
          <a:p>
            <a:pPr lvl="0"/>
            <a:r>
              <a:rPr lang="en-US"/>
              <a:t>Date</a:t>
            </a:r>
          </a:p>
        </p:txBody>
      </p:sp>
      <p:pic>
        <p:nvPicPr>
          <p:cNvPr id="7" name="Picture 6">
            <a:extLst>
              <a:ext uri="{FF2B5EF4-FFF2-40B4-BE49-F238E27FC236}">
                <a16:creationId xmlns:a16="http://schemas.microsoft.com/office/drawing/2014/main" id="{8097F70D-D332-4312-BEE2-9F5342392F08}"/>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428681" y="437140"/>
            <a:ext cx="896425" cy="191140"/>
          </a:xfrm>
          <a:prstGeom prst="rect">
            <a:avLst/>
          </a:prstGeom>
        </p:spPr>
      </p:pic>
      <p:sp>
        <p:nvSpPr>
          <p:cNvPr id="11" name="Picture Placeholder 2">
            <a:extLst>
              <a:ext uri="{FF2B5EF4-FFF2-40B4-BE49-F238E27FC236}">
                <a16:creationId xmlns:a16="http://schemas.microsoft.com/office/drawing/2014/main" id="{63BD7758-2CA8-4666-ADD7-AF3EB0DC8614}"/>
              </a:ext>
            </a:extLst>
          </p:cNvPr>
          <p:cNvSpPr>
            <a:spLocks noGrp="1"/>
          </p:cNvSpPr>
          <p:nvPr>
            <p:ph type="pic" sz="quarter" idx="13" hasCustomPrompt="1"/>
          </p:nvPr>
        </p:nvSpPr>
        <p:spPr>
          <a:xfrm>
            <a:off x="9927772" y="361896"/>
            <a:ext cx="2120204" cy="652988"/>
          </a:xfrm>
        </p:spPr>
        <p:txBody>
          <a:bodyPr/>
          <a:lstStyle>
            <a:lvl1pPr algn="ctr">
              <a:defRPr sz="1400">
                <a:solidFill>
                  <a:schemeClr val="bg1"/>
                </a:solidFill>
              </a:defRPr>
            </a:lvl1pPr>
          </a:lstStyle>
          <a:p>
            <a:r>
              <a:rPr lang="en-US"/>
              <a:t>Click to add </a:t>
            </a:r>
            <a:br>
              <a:rPr lang="en-US"/>
            </a:br>
            <a:r>
              <a:rPr lang="en-US"/>
              <a:t>partner logo</a:t>
            </a:r>
          </a:p>
        </p:txBody>
      </p:sp>
    </p:spTree>
    <p:extLst>
      <p:ext uri="{BB962C8B-B14F-4D97-AF65-F5344CB8AC3E}">
        <p14:creationId xmlns:p14="http://schemas.microsoft.com/office/powerpoint/2010/main" val="299579826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_Photo layout 1">
    <p:spTree>
      <p:nvGrpSpPr>
        <p:cNvPr id="1" name=""/>
        <p:cNvGrpSpPr/>
        <p:nvPr/>
      </p:nvGrpSpPr>
      <p:grpSpPr>
        <a:xfrm>
          <a:off x="0" y="0"/>
          <a:ext cx="0" cy="0"/>
          <a:chOff x="0" y="0"/>
          <a:chExt cx="0" cy="0"/>
        </a:xfrm>
      </p:grpSpPr>
      <p:sp>
        <p:nvSpPr>
          <p:cNvPr id="5" name="Title Placeholder 1">
            <a:extLst>
              <a:ext uri="{FF2B5EF4-FFF2-40B4-BE49-F238E27FC236}">
                <a16:creationId xmlns:a16="http://schemas.microsoft.com/office/drawing/2014/main" id="{87B2D435-6763-4273-8B58-EEB87561755F}"/>
              </a:ext>
            </a:extLst>
          </p:cNvPr>
          <p:cNvSpPr>
            <a:spLocks noGrp="1"/>
          </p:cNvSpPr>
          <p:nvPr>
            <p:ph type="title" hasCustomPrompt="1"/>
          </p:nvPr>
        </p:nvSpPr>
        <p:spPr>
          <a:xfrm>
            <a:off x="6453733" y="440495"/>
            <a:ext cx="5375596" cy="758022"/>
          </a:xfrm>
          <a:prstGeom prst="rect">
            <a:avLst/>
          </a:prstGeom>
        </p:spPr>
        <p:txBody>
          <a:bodyPr vert="horz" wrap="square" lIns="0" tIns="164592" rIns="0" bIns="0" rtlCol="0" anchor="t">
            <a:noAutofit/>
          </a:bodyPr>
          <a:lstStyle>
            <a:lvl1pPr>
              <a:defRPr/>
            </a:lvl1pPr>
          </a:lstStyle>
          <a:p>
            <a:r>
              <a:rPr lang="en-US"/>
              <a:t>Photo layout 2</a:t>
            </a:r>
          </a:p>
        </p:txBody>
      </p:sp>
      <p:sp>
        <p:nvSpPr>
          <p:cNvPr id="6" name="Text Placeholder 3">
            <a:extLst>
              <a:ext uri="{FF2B5EF4-FFF2-40B4-BE49-F238E27FC236}">
                <a16:creationId xmlns:a16="http://schemas.microsoft.com/office/drawing/2014/main" id="{71CE2F71-BF91-4E7B-BDE5-A747EFEFF88C}"/>
              </a:ext>
            </a:extLst>
          </p:cNvPr>
          <p:cNvSpPr>
            <a:spLocks noGrp="1"/>
          </p:cNvSpPr>
          <p:nvPr>
            <p:ph type="body" sz="quarter" idx="11" hasCustomPrompt="1"/>
          </p:nvPr>
        </p:nvSpPr>
        <p:spPr>
          <a:xfrm>
            <a:off x="6453732" y="2145841"/>
            <a:ext cx="5375595" cy="2573509"/>
          </a:xfrm>
        </p:spPr>
        <p:txBody>
          <a:bodyPr wrap="square" lIns="0" tIns="0" rIns="0" bIns="0">
            <a:noAutofit/>
          </a:bodyPr>
          <a:lstStyle>
            <a:lvl1pPr marL="0" marR="0" indent="0" algn="l" defTabSz="914367" rtl="0" eaLnBrk="1" fontAlgn="auto" latinLnBrk="0" hangingPunct="1">
              <a:lnSpc>
                <a:spcPct val="90000"/>
              </a:lnSpc>
              <a:spcBef>
                <a:spcPts val="0"/>
              </a:spcBef>
              <a:spcAft>
                <a:spcPts val="2549"/>
              </a:spcAft>
              <a:buClrTx/>
              <a:buSzPct val="90000"/>
              <a:buFont typeface="Wingdings" panose="05000000000000000000" pitchFamily="2" charset="2"/>
              <a:buNone/>
              <a:tabLst/>
              <a:defRPr sz="2549" b="0" i="0">
                <a:solidFill>
                  <a:srgbClr val="000000"/>
                </a:solidFill>
                <a:latin typeface="+mn-lt"/>
              </a:defRPr>
            </a:lvl1pPr>
            <a:lvl2pPr marL="224097" marR="0" indent="0" algn="l" defTabSz="914367" rtl="0" eaLnBrk="1" fontAlgn="auto" latinLnBrk="0" hangingPunct="1">
              <a:lnSpc>
                <a:spcPct val="90000"/>
              </a:lnSpc>
              <a:spcBef>
                <a:spcPct val="20000"/>
              </a:spcBef>
              <a:spcAft>
                <a:spcPts val="0"/>
              </a:spcAft>
              <a:buClrTx/>
              <a:buSzPct val="90000"/>
              <a:buFont typeface="Wingdings" panose="05000000000000000000" pitchFamily="2" charset="2"/>
              <a:buNone/>
              <a:tabLst/>
              <a:defRPr/>
            </a:lvl2pPr>
            <a:lvl3pPr marL="448193" indent="0">
              <a:buNone/>
              <a:defRPr/>
            </a:lvl3pPr>
            <a:lvl4pPr marL="672290" indent="0">
              <a:buNone/>
              <a:defRPr/>
            </a:lvl4pPr>
            <a:lvl5pPr marL="896386" indent="0">
              <a:buNone/>
              <a:defRPr/>
            </a:lvl5pPr>
          </a:lstStyle>
          <a:p>
            <a:pPr lvl="0"/>
            <a:r>
              <a:rPr lang="pt-BR"/>
              <a:t>Subhead Segoe UI 26pt</a:t>
            </a:r>
          </a:p>
          <a:p>
            <a:pPr lvl="0"/>
            <a:r>
              <a:rPr lang="pt-BR"/>
              <a:t>Subhead Segoe UI 26pt</a:t>
            </a:r>
          </a:p>
          <a:p>
            <a:pPr lvl="0"/>
            <a:r>
              <a:rPr lang="pt-BR"/>
              <a:t>Subhead Segoe UI 26pt</a:t>
            </a:r>
          </a:p>
        </p:txBody>
      </p:sp>
      <p:pic>
        <p:nvPicPr>
          <p:cNvPr id="7" name="Picture 6">
            <a:extLst>
              <a:ext uri="{FF2B5EF4-FFF2-40B4-BE49-F238E27FC236}">
                <a16:creationId xmlns:a16="http://schemas.microsoft.com/office/drawing/2014/main" id="{D82F407A-FE4B-4CBA-AFAE-D8CB8B1B9C53}"/>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83357" t="4718" r="3150" b="80485"/>
          <a:stretch/>
        </p:blipFill>
        <p:spPr>
          <a:xfrm flipV="1">
            <a:off x="10227962" y="5500038"/>
            <a:ext cx="1964037" cy="1357962"/>
          </a:xfrm>
          <a:prstGeom prst="rect">
            <a:avLst/>
          </a:prstGeom>
        </p:spPr>
      </p:pic>
    </p:spTree>
    <p:extLst>
      <p:ext uri="{BB962C8B-B14F-4D97-AF65-F5344CB8AC3E}">
        <p14:creationId xmlns:p14="http://schemas.microsoft.com/office/powerpoint/2010/main" val="3681933363"/>
      </p:ext>
    </p:extLst>
  </p:cSld>
  <p:clrMapOvr>
    <a:masterClrMapping/>
  </p:clrMapOvr>
  <p:transition>
    <p:fade/>
  </p:transition>
  <p:hf hdr="0" dt="0"/>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Photo layout 1">
    <p:spTree>
      <p:nvGrpSpPr>
        <p:cNvPr id="1" name=""/>
        <p:cNvGrpSpPr/>
        <p:nvPr/>
      </p:nvGrpSpPr>
      <p:grpSpPr>
        <a:xfrm>
          <a:off x="0" y="0"/>
          <a:ext cx="0" cy="0"/>
          <a:chOff x="0" y="0"/>
          <a:chExt cx="0" cy="0"/>
        </a:xfrm>
      </p:grpSpPr>
      <p:sp>
        <p:nvSpPr>
          <p:cNvPr id="5" name="Title Placeholder 1">
            <a:extLst>
              <a:ext uri="{FF2B5EF4-FFF2-40B4-BE49-F238E27FC236}">
                <a16:creationId xmlns:a16="http://schemas.microsoft.com/office/drawing/2014/main" id="{87B2D435-6763-4273-8B58-EEB87561755F}"/>
              </a:ext>
            </a:extLst>
          </p:cNvPr>
          <p:cNvSpPr>
            <a:spLocks noGrp="1"/>
          </p:cNvSpPr>
          <p:nvPr>
            <p:ph type="title" hasCustomPrompt="1"/>
          </p:nvPr>
        </p:nvSpPr>
        <p:spPr>
          <a:xfrm>
            <a:off x="6453733" y="440495"/>
            <a:ext cx="5340870" cy="758022"/>
          </a:xfrm>
          <a:prstGeom prst="rect">
            <a:avLst/>
          </a:prstGeom>
        </p:spPr>
        <p:txBody>
          <a:bodyPr vert="horz" wrap="square" lIns="0" tIns="164592" rIns="0" bIns="0" rtlCol="0" anchor="t">
            <a:noAutofit/>
          </a:bodyPr>
          <a:lstStyle>
            <a:lvl1pPr>
              <a:defRPr/>
            </a:lvl1pPr>
          </a:lstStyle>
          <a:p>
            <a:r>
              <a:rPr lang="en-US"/>
              <a:t>Photo layout 2</a:t>
            </a:r>
          </a:p>
        </p:txBody>
      </p:sp>
      <p:sp>
        <p:nvSpPr>
          <p:cNvPr id="6" name="Text Placeholder 3">
            <a:extLst>
              <a:ext uri="{FF2B5EF4-FFF2-40B4-BE49-F238E27FC236}">
                <a16:creationId xmlns:a16="http://schemas.microsoft.com/office/drawing/2014/main" id="{71CE2F71-BF91-4E7B-BDE5-A747EFEFF88C}"/>
              </a:ext>
            </a:extLst>
          </p:cNvPr>
          <p:cNvSpPr>
            <a:spLocks noGrp="1"/>
          </p:cNvSpPr>
          <p:nvPr>
            <p:ph type="body" sz="quarter" idx="11" hasCustomPrompt="1"/>
          </p:nvPr>
        </p:nvSpPr>
        <p:spPr>
          <a:xfrm>
            <a:off x="6453732" y="2142245"/>
            <a:ext cx="5340869" cy="2573509"/>
          </a:xfrm>
        </p:spPr>
        <p:txBody>
          <a:bodyPr wrap="square" lIns="0" tIns="0" rIns="0" bIns="0">
            <a:noAutofit/>
          </a:bodyPr>
          <a:lstStyle>
            <a:lvl1pPr marL="0" marR="0" indent="0" algn="l" defTabSz="914367" rtl="0" eaLnBrk="1" fontAlgn="auto" latinLnBrk="0" hangingPunct="1">
              <a:lnSpc>
                <a:spcPct val="90000"/>
              </a:lnSpc>
              <a:spcBef>
                <a:spcPts val="0"/>
              </a:spcBef>
              <a:spcAft>
                <a:spcPts val="2549"/>
              </a:spcAft>
              <a:buClrTx/>
              <a:buSzPct val="90000"/>
              <a:buFont typeface="Wingdings" panose="05000000000000000000" pitchFamily="2" charset="2"/>
              <a:buNone/>
              <a:tabLst/>
              <a:defRPr sz="2549" b="0" i="0">
                <a:solidFill>
                  <a:srgbClr val="000000"/>
                </a:solidFill>
                <a:latin typeface="+mn-lt"/>
              </a:defRPr>
            </a:lvl1pPr>
            <a:lvl2pPr marL="224097" marR="0" indent="0" algn="l" defTabSz="914367" rtl="0" eaLnBrk="1" fontAlgn="auto" latinLnBrk="0" hangingPunct="1">
              <a:lnSpc>
                <a:spcPct val="90000"/>
              </a:lnSpc>
              <a:spcBef>
                <a:spcPct val="20000"/>
              </a:spcBef>
              <a:spcAft>
                <a:spcPts val="0"/>
              </a:spcAft>
              <a:buClrTx/>
              <a:buSzPct val="90000"/>
              <a:buFont typeface="Wingdings" panose="05000000000000000000" pitchFamily="2" charset="2"/>
              <a:buNone/>
              <a:tabLst/>
              <a:defRPr/>
            </a:lvl2pPr>
            <a:lvl3pPr marL="448193" indent="0">
              <a:buNone/>
              <a:defRPr/>
            </a:lvl3pPr>
            <a:lvl4pPr marL="672290" indent="0">
              <a:buNone/>
              <a:defRPr/>
            </a:lvl4pPr>
            <a:lvl5pPr marL="896386" indent="0">
              <a:buNone/>
              <a:defRPr/>
            </a:lvl5pPr>
          </a:lstStyle>
          <a:p>
            <a:pPr lvl="0"/>
            <a:r>
              <a:rPr lang="pt-BR"/>
              <a:t>Subhead Segoe UI 26pt</a:t>
            </a:r>
          </a:p>
          <a:p>
            <a:pPr lvl="0"/>
            <a:r>
              <a:rPr lang="pt-BR"/>
              <a:t>Subhead Segoe UI 26pt</a:t>
            </a:r>
          </a:p>
          <a:p>
            <a:pPr lvl="0"/>
            <a:r>
              <a:rPr lang="pt-BR"/>
              <a:t>Subhead Segoe UI 26pt</a:t>
            </a:r>
          </a:p>
        </p:txBody>
      </p:sp>
    </p:spTree>
    <p:extLst>
      <p:ext uri="{BB962C8B-B14F-4D97-AF65-F5344CB8AC3E}">
        <p14:creationId xmlns:p14="http://schemas.microsoft.com/office/powerpoint/2010/main" val="1159323381"/>
      </p:ext>
    </p:extLst>
  </p:cSld>
  <p:clrMapOvr>
    <a:masterClrMapping/>
  </p:clrMapOvr>
  <p:transition>
    <p:fade/>
  </p:transition>
  <p:hf hdr="0" dt="0"/>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hoto layout 2">
    <p:spTree>
      <p:nvGrpSpPr>
        <p:cNvPr id="1" name=""/>
        <p:cNvGrpSpPr/>
        <p:nvPr/>
      </p:nvGrpSpPr>
      <p:grpSpPr>
        <a:xfrm>
          <a:off x="0" y="0"/>
          <a:ext cx="0" cy="0"/>
          <a:chOff x="0" y="0"/>
          <a:chExt cx="0" cy="0"/>
        </a:xfrm>
      </p:grpSpPr>
      <p:sp>
        <p:nvSpPr>
          <p:cNvPr id="11" name="Picture Placeholder 10"/>
          <p:cNvSpPr>
            <a:spLocks noGrp="1"/>
          </p:cNvSpPr>
          <p:nvPr>
            <p:ph type="pic" sz="quarter" idx="14" hasCustomPrompt="1"/>
          </p:nvPr>
        </p:nvSpPr>
        <p:spPr>
          <a:xfrm>
            <a:off x="426424" y="2135537"/>
            <a:ext cx="3632388" cy="2583813"/>
          </a:xfrm>
          <a:blipFill>
            <a:blip r:embed="rId2" cstate="screen">
              <a:extLst>
                <a:ext uri="{28A0092B-C50C-407E-A947-70E740481C1C}">
                  <a14:useLocalDpi xmlns:a14="http://schemas.microsoft.com/office/drawing/2010/main"/>
                </a:ext>
              </a:extLst>
            </a:blip>
            <a:stretch>
              <a:fillRect/>
            </a:stretch>
          </a:blipFill>
        </p:spPr>
        <p:txBody>
          <a:bodyPr anchor="ctr">
            <a:noAutofit/>
          </a:bodyPr>
          <a:lstStyle>
            <a:lvl1pPr marL="0" indent="0" algn="ctr">
              <a:buNone/>
              <a:defRPr sz="1961">
                <a:solidFill>
                  <a:schemeClr val="bg2"/>
                </a:solidFill>
                <a:latin typeface="+mj-lt"/>
              </a:defRPr>
            </a:lvl1pPr>
          </a:lstStyle>
          <a:p>
            <a:r>
              <a:rPr lang="en-US"/>
              <a:t>Drop photo here</a:t>
            </a:r>
          </a:p>
        </p:txBody>
      </p:sp>
      <p:sp>
        <p:nvSpPr>
          <p:cNvPr id="12" name="Picture Placeholder 10"/>
          <p:cNvSpPr>
            <a:spLocks noGrp="1"/>
          </p:cNvSpPr>
          <p:nvPr>
            <p:ph type="pic" sz="quarter" idx="15" hasCustomPrompt="1"/>
          </p:nvPr>
        </p:nvSpPr>
        <p:spPr>
          <a:xfrm>
            <a:off x="4281364" y="2135537"/>
            <a:ext cx="3623050" cy="2583813"/>
          </a:xfrm>
          <a:blipFill>
            <a:blip r:embed="rId3" cstate="screen">
              <a:extLst>
                <a:ext uri="{28A0092B-C50C-407E-A947-70E740481C1C}">
                  <a14:useLocalDpi xmlns:a14="http://schemas.microsoft.com/office/drawing/2010/main"/>
                </a:ext>
              </a:extLst>
            </a:blip>
            <a:stretch>
              <a:fillRect/>
            </a:stretch>
          </a:blipFill>
        </p:spPr>
        <p:txBody>
          <a:bodyPr anchor="ctr">
            <a:noAutofit/>
          </a:bodyPr>
          <a:lstStyle>
            <a:lvl1pPr marL="0" indent="0" algn="ctr">
              <a:buNone/>
              <a:defRPr sz="1961">
                <a:solidFill>
                  <a:schemeClr val="bg2"/>
                </a:solidFill>
                <a:latin typeface="+mj-lt"/>
              </a:defRPr>
            </a:lvl1pPr>
          </a:lstStyle>
          <a:p>
            <a:r>
              <a:rPr lang="en-US"/>
              <a:t>Drop photo here</a:t>
            </a:r>
          </a:p>
        </p:txBody>
      </p:sp>
      <p:sp>
        <p:nvSpPr>
          <p:cNvPr id="13" name="Picture Placeholder 10"/>
          <p:cNvSpPr>
            <a:spLocks noGrp="1"/>
          </p:cNvSpPr>
          <p:nvPr>
            <p:ph type="pic" sz="quarter" idx="16" hasCustomPrompt="1"/>
          </p:nvPr>
        </p:nvSpPr>
        <p:spPr>
          <a:xfrm>
            <a:off x="8126963" y="2135536"/>
            <a:ext cx="3634002" cy="2583814"/>
          </a:xfrm>
          <a:blipFill>
            <a:blip r:embed="rId4" cstate="screen">
              <a:extLst>
                <a:ext uri="{28A0092B-C50C-407E-A947-70E740481C1C}">
                  <a14:useLocalDpi xmlns:a14="http://schemas.microsoft.com/office/drawing/2010/main"/>
                </a:ext>
              </a:extLst>
            </a:blip>
            <a:stretch>
              <a:fillRect/>
            </a:stretch>
          </a:blipFill>
        </p:spPr>
        <p:txBody>
          <a:bodyPr anchor="ctr">
            <a:noAutofit/>
          </a:bodyPr>
          <a:lstStyle>
            <a:lvl1pPr marL="0" indent="0" algn="ctr">
              <a:buNone/>
              <a:defRPr sz="1961">
                <a:solidFill>
                  <a:schemeClr val="bg2"/>
                </a:solidFill>
                <a:latin typeface="+mj-lt"/>
              </a:defRPr>
            </a:lvl1pPr>
          </a:lstStyle>
          <a:p>
            <a:r>
              <a:rPr lang="en-US"/>
              <a:t>Drop photo here</a:t>
            </a:r>
          </a:p>
        </p:txBody>
      </p:sp>
      <p:sp>
        <p:nvSpPr>
          <p:cNvPr id="5" name="Text Placeholder 4"/>
          <p:cNvSpPr>
            <a:spLocks noGrp="1"/>
          </p:cNvSpPr>
          <p:nvPr>
            <p:ph type="body" sz="quarter" idx="11" hasCustomPrompt="1"/>
          </p:nvPr>
        </p:nvSpPr>
        <p:spPr>
          <a:xfrm>
            <a:off x="426424" y="4927922"/>
            <a:ext cx="3630521" cy="1307666"/>
          </a:xfrm>
        </p:spPr>
        <p:txBody>
          <a:bodyPr lIns="0" tIns="0" rIns="0" bIns="0"/>
          <a:lstStyle>
            <a:lvl1pPr marL="0" indent="0">
              <a:lnSpc>
                <a:spcPct val="100000"/>
              </a:lnSpc>
              <a:spcBef>
                <a:spcPts val="0"/>
              </a:spcBef>
              <a:spcAft>
                <a:spcPts val="784"/>
              </a:spcAft>
              <a:buNone/>
              <a:defRPr sz="1568" b="1">
                <a:solidFill>
                  <a:schemeClr val="accent1"/>
                </a:solidFill>
                <a:latin typeface="+mj-lt"/>
              </a:defRPr>
            </a:lvl1pPr>
            <a:lvl2pPr marL="0" marR="0" indent="0" algn="l" defTabSz="914367" rtl="0" eaLnBrk="1" fontAlgn="auto" latinLnBrk="0" hangingPunct="1">
              <a:lnSpc>
                <a:spcPct val="100000"/>
              </a:lnSpc>
              <a:spcBef>
                <a:spcPts val="0"/>
              </a:spcBef>
              <a:spcAft>
                <a:spcPts val="784"/>
              </a:spcAft>
              <a:buClrTx/>
              <a:buSzPct val="90000"/>
              <a:buFont typeface="Arial" panose="020B0604020202020204" pitchFamily="34" charset="0"/>
              <a:buNone/>
              <a:tabLst/>
              <a:defRPr sz="1568">
                <a:solidFill>
                  <a:srgbClr val="000000"/>
                </a:solidFill>
              </a:defRPr>
            </a:lvl2pPr>
            <a:lvl3pPr marL="448193" indent="0">
              <a:buNone/>
              <a:defRPr/>
            </a:lvl3pPr>
            <a:lvl4pPr marL="672290" indent="0">
              <a:buNone/>
              <a:defRPr/>
            </a:lvl4pPr>
            <a:lvl5pPr marL="896386" indent="0">
              <a:buNone/>
              <a:defRPr/>
            </a:lvl5pPr>
          </a:lstStyle>
          <a:p>
            <a:pPr lvl="0"/>
            <a:r>
              <a:rPr lang="en-US"/>
              <a:t>Paragraph title Segoe UI </a:t>
            </a:r>
            <a:r>
              <a:rPr lang="en-US" err="1"/>
              <a:t>Semibold</a:t>
            </a:r>
            <a:r>
              <a:rPr lang="en-US"/>
              <a:t> 16</a:t>
            </a:r>
          </a:p>
          <a:p>
            <a:pPr lvl="1"/>
            <a:r>
              <a:rPr lang="en-US"/>
              <a:t>Body copy Segoe Regular 16. </a:t>
            </a:r>
            <a:r>
              <a:rPr lang="en-US" err="1"/>
              <a:t>Cavorest</a:t>
            </a:r>
            <a:r>
              <a:rPr lang="en-US"/>
              <a:t> a </a:t>
            </a:r>
            <a:r>
              <a:rPr lang="en-US" err="1"/>
              <a:t>aut</a:t>
            </a:r>
            <a:r>
              <a:rPr lang="en-US"/>
              <a:t> arum </a:t>
            </a:r>
            <a:r>
              <a:rPr lang="en-US" err="1"/>
              <a:t>quam</a:t>
            </a:r>
            <a:r>
              <a:rPr lang="en-US"/>
              <a:t> id eat ape </a:t>
            </a:r>
            <a:r>
              <a:rPr lang="en-US" err="1"/>
              <a:t>est</a:t>
            </a:r>
            <a:r>
              <a:rPr lang="en-US"/>
              <a:t>, qui </a:t>
            </a:r>
            <a:r>
              <a:rPr lang="en-US" err="1"/>
              <a:t>sinc</a:t>
            </a:r>
            <a:r>
              <a:rPr lang="en-US"/>
              <a:t>, </a:t>
            </a:r>
            <a:r>
              <a:rPr lang="en-US" err="1"/>
              <a:t>omnimusdae</a:t>
            </a:r>
            <a:r>
              <a:rPr lang="en-US"/>
              <a:t>. </a:t>
            </a:r>
            <a:r>
              <a:rPr lang="en-US" err="1"/>
              <a:t>Boribus</a:t>
            </a:r>
            <a:r>
              <a:rPr lang="en-US"/>
              <a:t> </a:t>
            </a:r>
            <a:r>
              <a:rPr lang="en-US" err="1"/>
              <a:t>sinctius</a:t>
            </a:r>
            <a:r>
              <a:rPr lang="en-US"/>
              <a:t> </a:t>
            </a:r>
            <a:r>
              <a:rPr lang="en-US" err="1"/>
              <a:t>nimaxime</a:t>
            </a:r>
            <a:r>
              <a:rPr lang="en-US"/>
              <a:t> sit et </a:t>
            </a:r>
            <a:r>
              <a:rPr lang="en-US" err="1"/>
              <a:t>nonsequibus</a:t>
            </a:r>
            <a:r>
              <a:rPr lang="en-US"/>
              <a:t> </a:t>
            </a:r>
            <a:r>
              <a:rPr lang="en-US" err="1"/>
              <a:t>dollendis</a:t>
            </a:r>
            <a:r>
              <a:rPr lang="en-US"/>
              <a:t> as </a:t>
            </a:r>
            <a:r>
              <a:rPr lang="en-US" err="1"/>
              <a:t>autestiat</a:t>
            </a:r>
            <a:r>
              <a:rPr lang="en-US"/>
              <a:t>.</a:t>
            </a:r>
          </a:p>
        </p:txBody>
      </p:sp>
      <p:sp>
        <p:nvSpPr>
          <p:cNvPr id="9" name="Text Placeholder 4"/>
          <p:cNvSpPr>
            <a:spLocks noGrp="1"/>
          </p:cNvSpPr>
          <p:nvPr>
            <p:ph type="body" sz="quarter" idx="12" hasCustomPrompt="1"/>
          </p:nvPr>
        </p:nvSpPr>
        <p:spPr>
          <a:xfrm>
            <a:off x="4281361" y="4927922"/>
            <a:ext cx="3623050" cy="1307666"/>
          </a:xfrm>
        </p:spPr>
        <p:txBody>
          <a:bodyPr lIns="0" tIns="0" rIns="0" bIns="0"/>
          <a:lstStyle>
            <a:lvl1pPr marL="0" indent="0">
              <a:lnSpc>
                <a:spcPct val="100000"/>
              </a:lnSpc>
              <a:spcBef>
                <a:spcPts val="0"/>
              </a:spcBef>
              <a:spcAft>
                <a:spcPts val="784"/>
              </a:spcAft>
              <a:buNone/>
              <a:defRPr sz="1568">
                <a:solidFill>
                  <a:schemeClr val="accent1"/>
                </a:solidFill>
                <a:latin typeface="+mj-lt"/>
              </a:defRPr>
            </a:lvl1pPr>
            <a:lvl2pPr marL="0" marR="0" indent="0" algn="l" defTabSz="914367" rtl="0" eaLnBrk="1" fontAlgn="auto" latinLnBrk="0" hangingPunct="1">
              <a:lnSpc>
                <a:spcPct val="100000"/>
              </a:lnSpc>
              <a:spcBef>
                <a:spcPts val="0"/>
              </a:spcBef>
              <a:spcAft>
                <a:spcPts val="784"/>
              </a:spcAft>
              <a:buClrTx/>
              <a:buSzPct val="90000"/>
              <a:buFont typeface="Arial" panose="020B0604020202020204" pitchFamily="34" charset="0"/>
              <a:buNone/>
              <a:tabLst/>
              <a:defRPr sz="1568">
                <a:solidFill>
                  <a:srgbClr val="000000"/>
                </a:solidFill>
              </a:defRPr>
            </a:lvl2pPr>
            <a:lvl3pPr marL="448193" indent="0">
              <a:buNone/>
              <a:defRPr/>
            </a:lvl3pPr>
            <a:lvl4pPr marL="672290" indent="0">
              <a:buNone/>
              <a:defRPr/>
            </a:lvl4pPr>
            <a:lvl5pPr marL="896386" indent="0">
              <a:buNone/>
              <a:defRPr/>
            </a:lvl5pPr>
          </a:lstStyle>
          <a:p>
            <a:pPr lvl="0"/>
            <a:r>
              <a:rPr lang="en-US"/>
              <a:t>Paragraph title Segoe UI </a:t>
            </a:r>
            <a:r>
              <a:rPr lang="en-US" err="1"/>
              <a:t>Semibold</a:t>
            </a:r>
            <a:r>
              <a:rPr lang="en-US"/>
              <a:t> 16</a:t>
            </a:r>
          </a:p>
          <a:p>
            <a:pPr lvl="1"/>
            <a:r>
              <a:rPr lang="en-US"/>
              <a:t>Body copy Segoe Regular 16. </a:t>
            </a:r>
            <a:r>
              <a:rPr lang="en-US" err="1"/>
              <a:t>Cavorest</a:t>
            </a:r>
            <a:r>
              <a:rPr lang="en-US"/>
              <a:t> a </a:t>
            </a:r>
            <a:r>
              <a:rPr lang="en-US" err="1"/>
              <a:t>aut</a:t>
            </a:r>
            <a:r>
              <a:rPr lang="en-US"/>
              <a:t> arum </a:t>
            </a:r>
            <a:r>
              <a:rPr lang="en-US" err="1"/>
              <a:t>quam</a:t>
            </a:r>
            <a:r>
              <a:rPr lang="en-US"/>
              <a:t> id eat ape </a:t>
            </a:r>
            <a:r>
              <a:rPr lang="en-US" err="1"/>
              <a:t>est</a:t>
            </a:r>
            <a:r>
              <a:rPr lang="en-US"/>
              <a:t>, qui </a:t>
            </a:r>
            <a:r>
              <a:rPr lang="en-US" err="1"/>
              <a:t>sinc</a:t>
            </a:r>
            <a:r>
              <a:rPr lang="en-US"/>
              <a:t>, </a:t>
            </a:r>
            <a:r>
              <a:rPr lang="en-US" err="1"/>
              <a:t>omnimusdae</a:t>
            </a:r>
            <a:r>
              <a:rPr lang="en-US"/>
              <a:t>. </a:t>
            </a:r>
            <a:r>
              <a:rPr lang="en-US" err="1"/>
              <a:t>Boribus</a:t>
            </a:r>
            <a:r>
              <a:rPr lang="en-US"/>
              <a:t> </a:t>
            </a:r>
            <a:r>
              <a:rPr lang="en-US" err="1"/>
              <a:t>sinctius</a:t>
            </a:r>
            <a:r>
              <a:rPr lang="en-US"/>
              <a:t> </a:t>
            </a:r>
            <a:r>
              <a:rPr lang="en-US" err="1"/>
              <a:t>nimaxime</a:t>
            </a:r>
            <a:r>
              <a:rPr lang="en-US"/>
              <a:t> sit et </a:t>
            </a:r>
            <a:r>
              <a:rPr lang="en-US" err="1"/>
              <a:t>nonsequibus</a:t>
            </a:r>
            <a:r>
              <a:rPr lang="en-US"/>
              <a:t> </a:t>
            </a:r>
            <a:r>
              <a:rPr lang="en-US" err="1"/>
              <a:t>dollendis</a:t>
            </a:r>
            <a:r>
              <a:rPr lang="en-US"/>
              <a:t> as </a:t>
            </a:r>
            <a:r>
              <a:rPr lang="en-US" err="1"/>
              <a:t>autestiat</a:t>
            </a:r>
            <a:r>
              <a:rPr lang="en-US"/>
              <a:t>.</a:t>
            </a:r>
          </a:p>
        </p:txBody>
      </p:sp>
      <p:sp>
        <p:nvSpPr>
          <p:cNvPr id="10" name="Text Placeholder 4"/>
          <p:cNvSpPr>
            <a:spLocks noGrp="1"/>
          </p:cNvSpPr>
          <p:nvPr>
            <p:ph type="body" sz="quarter" idx="13" hasCustomPrompt="1"/>
          </p:nvPr>
        </p:nvSpPr>
        <p:spPr>
          <a:xfrm>
            <a:off x="8126963" y="4927922"/>
            <a:ext cx="3630521" cy="1307666"/>
          </a:xfrm>
        </p:spPr>
        <p:txBody>
          <a:bodyPr lIns="0" tIns="0" rIns="0" bIns="0"/>
          <a:lstStyle>
            <a:lvl1pPr marL="0" indent="0">
              <a:lnSpc>
                <a:spcPct val="100000"/>
              </a:lnSpc>
              <a:spcBef>
                <a:spcPts val="0"/>
              </a:spcBef>
              <a:spcAft>
                <a:spcPts val="784"/>
              </a:spcAft>
              <a:buNone/>
              <a:defRPr sz="1568">
                <a:solidFill>
                  <a:schemeClr val="accent1"/>
                </a:solidFill>
                <a:latin typeface="+mj-lt"/>
              </a:defRPr>
            </a:lvl1pPr>
            <a:lvl2pPr marL="0" marR="0" indent="0" algn="l" defTabSz="914367" rtl="0" eaLnBrk="1" fontAlgn="auto" latinLnBrk="0" hangingPunct="1">
              <a:lnSpc>
                <a:spcPct val="100000"/>
              </a:lnSpc>
              <a:spcBef>
                <a:spcPts val="0"/>
              </a:spcBef>
              <a:spcAft>
                <a:spcPts val="784"/>
              </a:spcAft>
              <a:buClrTx/>
              <a:buSzPct val="90000"/>
              <a:buFont typeface="Arial" panose="020B0604020202020204" pitchFamily="34" charset="0"/>
              <a:buNone/>
              <a:tabLst/>
              <a:defRPr sz="1568">
                <a:solidFill>
                  <a:srgbClr val="000000"/>
                </a:solidFill>
              </a:defRPr>
            </a:lvl2pPr>
            <a:lvl3pPr marL="448193" indent="0">
              <a:buNone/>
              <a:defRPr/>
            </a:lvl3pPr>
            <a:lvl4pPr marL="672290" indent="0">
              <a:buNone/>
              <a:defRPr/>
            </a:lvl4pPr>
            <a:lvl5pPr marL="896386" indent="0">
              <a:buNone/>
              <a:defRPr/>
            </a:lvl5pPr>
          </a:lstStyle>
          <a:p>
            <a:pPr lvl="0"/>
            <a:r>
              <a:rPr lang="en-US"/>
              <a:t>Paragraph title Segoe UI bold 16</a:t>
            </a:r>
          </a:p>
          <a:p>
            <a:pPr lvl="1"/>
            <a:r>
              <a:rPr lang="en-US"/>
              <a:t>Body copy Segoe Regular 16. </a:t>
            </a:r>
            <a:r>
              <a:rPr lang="en-US" err="1"/>
              <a:t>Cavorest</a:t>
            </a:r>
            <a:r>
              <a:rPr lang="en-US"/>
              <a:t> a </a:t>
            </a:r>
            <a:r>
              <a:rPr lang="en-US" err="1"/>
              <a:t>aut</a:t>
            </a:r>
            <a:r>
              <a:rPr lang="en-US"/>
              <a:t> arum </a:t>
            </a:r>
            <a:r>
              <a:rPr lang="en-US" err="1"/>
              <a:t>quam</a:t>
            </a:r>
            <a:r>
              <a:rPr lang="en-US"/>
              <a:t> id eat ape </a:t>
            </a:r>
            <a:r>
              <a:rPr lang="en-US" err="1"/>
              <a:t>est</a:t>
            </a:r>
            <a:r>
              <a:rPr lang="en-US"/>
              <a:t>, qui </a:t>
            </a:r>
            <a:r>
              <a:rPr lang="en-US" err="1"/>
              <a:t>sinc</a:t>
            </a:r>
            <a:r>
              <a:rPr lang="en-US"/>
              <a:t>, </a:t>
            </a:r>
            <a:r>
              <a:rPr lang="en-US" err="1"/>
              <a:t>omnimusdae</a:t>
            </a:r>
            <a:r>
              <a:rPr lang="en-US"/>
              <a:t>. </a:t>
            </a:r>
            <a:r>
              <a:rPr lang="en-US" err="1"/>
              <a:t>Boribus</a:t>
            </a:r>
            <a:r>
              <a:rPr lang="en-US"/>
              <a:t> </a:t>
            </a:r>
            <a:r>
              <a:rPr lang="en-US" err="1"/>
              <a:t>sinctius</a:t>
            </a:r>
            <a:r>
              <a:rPr lang="en-US"/>
              <a:t> </a:t>
            </a:r>
            <a:r>
              <a:rPr lang="en-US" err="1"/>
              <a:t>nimaxime</a:t>
            </a:r>
            <a:r>
              <a:rPr lang="en-US"/>
              <a:t> sit et </a:t>
            </a:r>
            <a:r>
              <a:rPr lang="en-US" err="1"/>
              <a:t>nonsequibus</a:t>
            </a:r>
            <a:r>
              <a:rPr lang="en-US"/>
              <a:t> </a:t>
            </a:r>
            <a:r>
              <a:rPr lang="en-US" err="1"/>
              <a:t>dollendis</a:t>
            </a:r>
            <a:r>
              <a:rPr lang="en-US"/>
              <a:t> as </a:t>
            </a:r>
            <a:r>
              <a:rPr lang="en-US" err="1"/>
              <a:t>autestiat</a:t>
            </a:r>
            <a:r>
              <a:rPr lang="en-US"/>
              <a:t>.</a:t>
            </a:r>
          </a:p>
        </p:txBody>
      </p:sp>
      <p:sp>
        <p:nvSpPr>
          <p:cNvPr id="14" name="Title Placeholder 1">
            <a:extLst>
              <a:ext uri="{FF2B5EF4-FFF2-40B4-BE49-F238E27FC236}">
                <a16:creationId xmlns:a16="http://schemas.microsoft.com/office/drawing/2014/main" id="{54138D0E-FA08-493B-A3B5-1ED81872ADC9}"/>
              </a:ext>
            </a:extLst>
          </p:cNvPr>
          <p:cNvSpPr>
            <a:spLocks noGrp="1"/>
          </p:cNvSpPr>
          <p:nvPr>
            <p:ph type="title" hasCustomPrompt="1"/>
          </p:nvPr>
        </p:nvSpPr>
        <p:spPr>
          <a:xfrm>
            <a:off x="426424" y="440495"/>
            <a:ext cx="11336039" cy="739343"/>
          </a:xfrm>
          <a:prstGeom prst="rect">
            <a:avLst/>
          </a:prstGeom>
        </p:spPr>
        <p:txBody>
          <a:bodyPr vert="horz" wrap="square" lIns="0" tIns="164592" rIns="0" bIns="0" rtlCol="0" anchor="t">
            <a:noAutofit/>
          </a:bodyPr>
          <a:lstStyle>
            <a:lvl1pPr>
              <a:defRPr/>
            </a:lvl1pPr>
          </a:lstStyle>
          <a:p>
            <a:r>
              <a:rPr lang="en-US"/>
              <a:t>Photo layout 2</a:t>
            </a:r>
          </a:p>
        </p:txBody>
      </p:sp>
    </p:spTree>
    <p:extLst>
      <p:ext uri="{BB962C8B-B14F-4D97-AF65-F5344CB8AC3E}">
        <p14:creationId xmlns:p14="http://schemas.microsoft.com/office/powerpoint/2010/main" val="3239014242"/>
      </p:ext>
    </p:extLst>
  </p:cSld>
  <p:clrMapOvr>
    <a:masterClrMapping/>
  </p:clrMapOvr>
  <p:transition>
    <p:fade/>
  </p:transition>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Device layout">
    <p:spTree>
      <p:nvGrpSpPr>
        <p:cNvPr id="1" name=""/>
        <p:cNvGrpSpPr/>
        <p:nvPr/>
      </p:nvGrpSpPr>
      <p:grpSpPr>
        <a:xfrm>
          <a:off x="0" y="0"/>
          <a:ext cx="0" cy="0"/>
          <a:chOff x="0" y="0"/>
          <a:chExt cx="0" cy="0"/>
        </a:xfrm>
      </p:grpSpPr>
      <p:sp>
        <p:nvSpPr>
          <p:cNvPr id="3" name="Online Image Placeholder 2">
            <a:extLst>
              <a:ext uri="{FF2B5EF4-FFF2-40B4-BE49-F238E27FC236}">
                <a16:creationId xmlns:a16="http://schemas.microsoft.com/office/drawing/2014/main" id="{562D5679-B66F-A244-9E94-0FFE5F1B6168}"/>
              </a:ext>
            </a:extLst>
          </p:cNvPr>
          <p:cNvSpPr>
            <a:spLocks noGrp="1"/>
          </p:cNvSpPr>
          <p:nvPr>
            <p:ph type="clipArt" sz="quarter" idx="11" hasCustomPrompt="1"/>
          </p:nvPr>
        </p:nvSpPr>
        <p:spPr>
          <a:xfrm>
            <a:off x="5982391" y="2145841"/>
            <a:ext cx="5780073" cy="3756460"/>
          </a:xfrm>
        </p:spPr>
        <p:txBody>
          <a:bodyPr anchor="ctr">
            <a:noAutofit/>
          </a:bodyPr>
          <a:lstStyle>
            <a:lvl1pPr algn="ctr">
              <a:defRPr sz="1961">
                <a:latin typeface="+mj-lt"/>
              </a:defRPr>
            </a:lvl1pPr>
          </a:lstStyle>
          <a:p>
            <a:r>
              <a:rPr lang="en-US"/>
              <a:t>Drop photo here</a:t>
            </a:r>
          </a:p>
        </p:txBody>
      </p:sp>
      <p:sp>
        <p:nvSpPr>
          <p:cNvPr id="4" name="Text Placeholder 3"/>
          <p:cNvSpPr>
            <a:spLocks noGrp="1"/>
          </p:cNvSpPr>
          <p:nvPr>
            <p:ph type="body" sz="quarter" idx="10" hasCustomPrompt="1"/>
          </p:nvPr>
        </p:nvSpPr>
        <p:spPr>
          <a:xfrm>
            <a:off x="426424" y="2145841"/>
            <a:ext cx="5138175" cy="2573509"/>
          </a:xfrm>
        </p:spPr>
        <p:txBody>
          <a:bodyPr wrap="square" lIns="0" tIns="0" rIns="0" bIns="0">
            <a:noAutofit/>
          </a:bodyPr>
          <a:lstStyle>
            <a:lvl1pPr marL="0" marR="0" indent="0" algn="l" defTabSz="914367" rtl="0" eaLnBrk="1" fontAlgn="auto" latinLnBrk="0" hangingPunct="1">
              <a:lnSpc>
                <a:spcPct val="90000"/>
              </a:lnSpc>
              <a:spcBef>
                <a:spcPts val="0"/>
              </a:spcBef>
              <a:spcAft>
                <a:spcPts val="2549"/>
              </a:spcAft>
              <a:buClrTx/>
              <a:buSzPct val="90000"/>
              <a:buFont typeface="Wingdings" panose="05000000000000000000" pitchFamily="2" charset="2"/>
              <a:buNone/>
              <a:tabLst/>
              <a:defRPr sz="2549" b="0" i="0">
                <a:solidFill>
                  <a:srgbClr val="000000"/>
                </a:solidFill>
                <a:latin typeface="+mn-lt"/>
              </a:defRPr>
            </a:lvl1pPr>
            <a:lvl2pPr marL="224097" marR="0" indent="0" algn="l" defTabSz="914367" rtl="0" eaLnBrk="1" fontAlgn="auto" latinLnBrk="0" hangingPunct="1">
              <a:lnSpc>
                <a:spcPct val="90000"/>
              </a:lnSpc>
              <a:spcBef>
                <a:spcPct val="20000"/>
              </a:spcBef>
              <a:spcAft>
                <a:spcPts val="0"/>
              </a:spcAft>
              <a:buClrTx/>
              <a:buSzPct val="90000"/>
              <a:buFont typeface="Wingdings" panose="05000000000000000000" pitchFamily="2" charset="2"/>
              <a:buNone/>
              <a:tabLst/>
              <a:defRPr/>
            </a:lvl2pPr>
            <a:lvl3pPr marL="448193" indent="0">
              <a:buNone/>
              <a:defRPr/>
            </a:lvl3pPr>
            <a:lvl4pPr marL="672290" indent="0">
              <a:buNone/>
              <a:defRPr/>
            </a:lvl4pPr>
            <a:lvl5pPr marL="896386" indent="0">
              <a:buNone/>
              <a:defRPr/>
            </a:lvl5pPr>
          </a:lstStyle>
          <a:p>
            <a:pPr lvl="0"/>
            <a:r>
              <a:rPr lang="pt-BR"/>
              <a:t>Subhead Segoe UI 26pt</a:t>
            </a:r>
          </a:p>
          <a:p>
            <a:pPr lvl="0"/>
            <a:r>
              <a:rPr lang="pt-BR"/>
              <a:t>Subhead Segoe UI 26pt</a:t>
            </a:r>
          </a:p>
          <a:p>
            <a:pPr lvl="0"/>
            <a:r>
              <a:rPr lang="pt-BR"/>
              <a:t>Subhead Segoe UI 26pt</a:t>
            </a:r>
          </a:p>
        </p:txBody>
      </p:sp>
      <p:sp>
        <p:nvSpPr>
          <p:cNvPr id="6" name="Title Placeholder 1">
            <a:extLst>
              <a:ext uri="{FF2B5EF4-FFF2-40B4-BE49-F238E27FC236}">
                <a16:creationId xmlns:a16="http://schemas.microsoft.com/office/drawing/2014/main" id="{E60CBD1C-0AFE-4EB9-94D7-943981FE05EE}"/>
              </a:ext>
            </a:extLst>
          </p:cNvPr>
          <p:cNvSpPr>
            <a:spLocks noGrp="1"/>
          </p:cNvSpPr>
          <p:nvPr>
            <p:ph type="title" hasCustomPrompt="1"/>
          </p:nvPr>
        </p:nvSpPr>
        <p:spPr>
          <a:xfrm>
            <a:off x="426424" y="440495"/>
            <a:ext cx="11336039" cy="739343"/>
          </a:xfrm>
          <a:prstGeom prst="rect">
            <a:avLst/>
          </a:prstGeom>
        </p:spPr>
        <p:txBody>
          <a:bodyPr vert="horz" wrap="square" lIns="0" tIns="164592" rIns="0" bIns="0" rtlCol="0" anchor="t">
            <a:noAutofit/>
          </a:bodyPr>
          <a:lstStyle>
            <a:lvl1pPr>
              <a:defRPr>
                <a:solidFill>
                  <a:srgbClr val="000000"/>
                </a:solidFill>
              </a:defRPr>
            </a:lvl1pPr>
          </a:lstStyle>
          <a:p>
            <a:r>
              <a:rPr lang="en-US"/>
              <a:t>Device layout</a:t>
            </a:r>
          </a:p>
        </p:txBody>
      </p:sp>
    </p:spTree>
    <p:extLst>
      <p:ext uri="{BB962C8B-B14F-4D97-AF65-F5344CB8AC3E}">
        <p14:creationId xmlns:p14="http://schemas.microsoft.com/office/powerpoint/2010/main" val="3962971362"/>
      </p:ext>
    </p:extLst>
  </p:cSld>
  <p:clrMapOvr>
    <a:masterClrMapping/>
  </p:clrMapOvr>
  <p:transition>
    <p:fade/>
  </p:transition>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Graphic layout: three columns graphic and text">
    <p:spTree>
      <p:nvGrpSpPr>
        <p:cNvPr id="1" name=""/>
        <p:cNvGrpSpPr/>
        <p:nvPr/>
      </p:nvGrpSpPr>
      <p:grpSpPr>
        <a:xfrm>
          <a:off x="0" y="0"/>
          <a:ext cx="0" cy="0"/>
          <a:chOff x="0" y="0"/>
          <a:chExt cx="0" cy="0"/>
        </a:xfrm>
      </p:grpSpPr>
      <p:sp>
        <p:nvSpPr>
          <p:cNvPr id="16" name="Content Placeholder 15"/>
          <p:cNvSpPr>
            <a:spLocks noGrp="1"/>
          </p:cNvSpPr>
          <p:nvPr>
            <p:ph sz="quarter" idx="17" hasCustomPrompt="1"/>
          </p:nvPr>
        </p:nvSpPr>
        <p:spPr>
          <a:xfrm>
            <a:off x="897219" y="1958468"/>
            <a:ext cx="2698612" cy="2411476"/>
          </a:xfrm>
        </p:spPr>
        <p:txBody>
          <a:bodyPr anchor="ctr">
            <a:noAutofit/>
          </a:bodyPr>
          <a:lstStyle>
            <a:lvl1pPr marL="0" indent="0" algn="ctr">
              <a:buNone/>
              <a:defRPr sz="1961">
                <a:solidFill>
                  <a:schemeClr val="tx2"/>
                </a:solidFill>
                <a:latin typeface="+mj-lt"/>
              </a:defRPr>
            </a:lvl1pPr>
          </a:lstStyle>
          <a:p>
            <a:pPr lvl="0"/>
            <a:r>
              <a:rPr lang="en-US"/>
              <a:t> </a:t>
            </a:r>
          </a:p>
        </p:txBody>
      </p:sp>
      <p:sp>
        <p:nvSpPr>
          <p:cNvPr id="17" name="Content Placeholder 15"/>
          <p:cNvSpPr>
            <a:spLocks noGrp="1"/>
          </p:cNvSpPr>
          <p:nvPr>
            <p:ph sz="quarter" idx="18" hasCustomPrompt="1"/>
          </p:nvPr>
        </p:nvSpPr>
        <p:spPr>
          <a:xfrm>
            <a:off x="4746694" y="1958468"/>
            <a:ext cx="2698612" cy="2411476"/>
          </a:xfrm>
        </p:spPr>
        <p:txBody>
          <a:bodyPr anchor="ctr">
            <a:noAutofit/>
          </a:bodyPr>
          <a:lstStyle>
            <a:lvl1pPr marL="0" indent="0" algn="ctr">
              <a:buNone/>
              <a:defRPr sz="1961">
                <a:solidFill>
                  <a:schemeClr val="tx2"/>
                </a:solidFill>
                <a:latin typeface="+mj-lt"/>
              </a:defRPr>
            </a:lvl1pPr>
          </a:lstStyle>
          <a:p>
            <a:pPr lvl="0"/>
            <a:r>
              <a:rPr lang="en-US"/>
              <a:t> </a:t>
            </a:r>
          </a:p>
        </p:txBody>
      </p:sp>
      <p:sp>
        <p:nvSpPr>
          <p:cNvPr id="18" name="Content Placeholder 15"/>
          <p:cNvSpPr>
            <a:spLocks noGrp="1"/>
          </p:cNvSpPr>
          <p:nvPr>
            <p:ph sz="quarter" idx="19" hasCustomPrompt="1"/>
          </p:nvPr>
        </p:nvSpPr>
        <p:spPr>
          <a:xfrm>
            <a:off x="8598490" y="1958468"/>
            <a:ext cx="2698612" cy="2411476"/>
          </a:xfrm>
        </p:spPr>
        <p:txBody>
          <a:bodyPr anchor="ctr">
            <a:noAutofit/>
          </a:bodyPr>
          <a:lstStyle>
            <a:lvl1pPr marL="0" indent="0" algn="ctr">
              <a:buNone/>
              <a:defRPr sz="1961">
                <a:solidFill>
                  <a:schemeClr val="tx2"/>
                </a:solidFill>
                <a:latin typeface="+mj-lt"/>
              </a:defRPr>
            </a:lvl1pPr>
          </a:lstStyle>
          <a:p>
            <a:pPr lvl="0"/>
            <a:r>
              <a:rPr lang="en-US"/>
              <a:t> </a:t>
            </a:r>
          </a:p>
        </p:txBody>
      </p:sp>
      <p:sp>
        <p:nvSpPr>
          <p:cNvPr id="12" name="Title Placeholder 1">
            <a:extLst>
              <a:ext uri="{FF2B5EF4-FFF2-40B4-BE49-F238E27FC236}">
                <a16:creationId xmlns:a16="http://schemas.microsoft.com/office/drawing/2014/main" id="{FC74E6E5-9DAD-4A14-9C20-D9F9150874FE}"/>
              </a:ext>
            </a:extLst>
          </p:cNvPr>
          <p:cNvSpPr>
            <a:spLocks noGrp="1"/>
          </p:cNvSpPr>
          <p:nvPr>
            <p:ph type="title" hasCustomPrompt="1"/>
          </p:nvPr>
        </p:nvSpPr>
        <p:spPr>
          <a:xfrm>
            <a:off x="426424" y="440495"/>
            <a:ext cx="11336039" cy="739343"/>
          </a:xfrm>
          <a:prstGeom prst="rect">
            <a:avLst/>
          </a:prstGeom>
        </p:spPr>
        <p:txBody>
          <a:bodyPr vert="horz" wrap="square" lIns="0" tIns="164592" rIns="0" bIns="0" rtlCol="0" anchor="t">
            <a:noAutofit/>
          </a:bodyPr>
          <a:lstStyle>
            <a:lvl1pPr>
              <a:defRPr>
                <a:solidFill>
                  <a:srgbClr val="000000"/>
                </a:solidFill>
              </a:defRPr>
            </a:lvl1pPr>
          </a:lstStyle>
          <a:p>
            <a:r>
              <a:rPr lang="en-US"/>
              <a:t>Graphic layout: three columns graphic and text</a:t>
            </a:r>
          </a:p>
        </p:txBody>
      </p:sp>
      <p:sp>
        <p:nvSpPr>
          <p:cNvPr id="13" name="Text Placeholder 4">
            <a:extLst>
              <a:ext uri="{FF2B5EF4-FFF2-40B4-BE49-F238E27FC236}">
                <a16:creationId xmlns:a16="http://schemas.microsoft.com/office/drawing/2014/main" id="{FB052D15-67DF-4845-863F-FEC853640A9E}"/>
              </a:ext>
            </a:extLst>
          </p:cNvPr>
          <p:cNvSpPr>
            <a:spLocks noGrp="1"/>
          </p:cNvSpPr>
          <p:nvPr>
            <p:ph type="body" sz="quarter" idx="11" hasCustomPrompt="1"/>
          </p:nvPr>
        </p:nvSpPr>
        <p:spPr>
          <a:xfrm>
            <a:off x="426425" y="4927922"/>
            <a:ext cx="3627659" cy="1307666"/>
          </a:xfrm>
        </p:spPr>
        <p:txBody>
          <a:bodyPr lIns="0" tIns="0" rIns="0" bIns="0"/>
          <a:lstStyle>
            <a:lvl1pPr marL="0" indent="0">
              <a:lnSpc>
                <a:spcPct val="100000"/>
              </a:lnSpc>
              <a:spcBef>
                <a:spcPts val="0"/>
              </a:spcBef>
              <a:spcAft>
                <a:spcPts val="784"/>
              </a:spcAft>
              <a:buNone/>
              <a:defRPr sz="1568" b="1">
                <a:solidFill>
                  <a:schemeClr val="accent1"/>
                </a:solidFill>
                <a:latin typeface="+mj-lt"/>
              </a:defRPr>
            </a:lvl1pPr>
            <a:lvl2pPr marL="0" marR="0" indent="0" algn="l" defTabSz="914367" rtl="0" eaLnBrk="1" fontAlgn="auto" latinLnBrk="0" hangingPunct="1">
              <a:lnSpc>
                <a:spcPct val="100000"/>
              </a:lnSpc>
              <a:spcBef>
                <a:spcPts val="0"/>
              </a:spcBef>
              <a:spcAft>
                <a:spcPts val="784"/>
              </a:spcAft>
              <a:buClrTx/>
              <a:buSzPct val="90000"/>
              <a:buFont typeface="Arial" panose="020B0604020202020204" pitchFamily="34" charset="0"/>
              <a:buNone/>
              <a:tabLst/>
              <a:defRPr sz="1568">
                <a:solidFill>
                  <a:srgbClr val="000000"/>
                </a:solidFill>
              </a:defRPr>
            </a:lvl2pPr>
            <a:lvl3pPr marL="448193" indent="0">
              <a:buNone/>
              <a:defRPr/>
            </a:lvl3pPr>
            <a:lvl4pPr marL="672290" indent="0">
              <a:buNone/>
              <a:defRPr/>
            </a:lvl4pPr>
            <a:lvl5pPr marL="896386" indent="0">
              <a:buNone/>
              <a:defRPr/>
            </a:lvl5pPr>
          </a:lstStyle>
          <a:p>
            <a:pPr lvl="0"/>
            <a:r>
              <a:rPr lang="en-US"/>
              <a:t>Paragraph title Segoe UI </a:t>
            </a:r>
            <a:r>
              <a:rPr lang="en-US" err="1"/>
              <a:t>Semibold</a:t>
            </a:r>
            <a:r>
              <a:rPr lang="en-US"/>
              <a:t> 16</a:t>
            </a:r>
          </a:p>
          <a:p>
            <a:pPr lvl="1"/>
            <a:r>
              <a:rPr lang="en-US"/>
              <a:t>Body copy Segoe Regular 16. </a:t>
            </a:r>
            <a:r>
              <a:rPr lang="en-US" err="1"/>
              <a:t>Cavorest</a:t>
            </a:r>
            <a:r>
              <a:rPr lang="en-US"/>
              <a:t> a </a:t>
            </a:r>
            <a:r>
              <a:rPr lang="en-US" err="1"/>
              <a:t>aut</a:t>
            </a:r>
            <a:r>
              <a:rPr lang="en-US"/>
              <a:t> arum </a:t>
            </a:r>
            <a:r>
              <a:rPr lang="en-US" err="1"/>
              <a:t>quam</a:t>
            </a:r>
            <a:r>
              <a:rPr lang="en-US"/>
              <a:t> id eat ape </a:t>
            </a:r>
            <a:r>
              <a:rPr lang="en-US" err="1"/>
              <a:t>est</a:t>
            </a:r>
            <a:r>
              <a:rPr lang="en-US"/>
              <a:t>, qui </a:t>
            </a:r>
            <a:r>
              <a:rPr lang="en-US" err="1"/>
              <a:t>sinc</a:t>
            </a:r>
            <a:r>
              <a:rPr lang="en-US"/>
              <a:t>, </a:t>
            </a:r>
            <a:r>
              <a:rPr lang="en-US" err="1"/>
              <a:t>omnimusdae</a:t>
            </a:r>
            <a:r>
              <a:rPr lang="en-US"/>
              <a:t>. </a:t>
            </a:r>
            <a:r>
              <a:rPr lang="en-US" err="1"/>
              <a:t>Boribus</a:t>
            </a:r>
            <a:r>
              <a:rPr lang="en-US"/>
              <a:t> </a:t>
            </a:r>
            <a:r>
              <a:rPr lang="en-US" err="1"/>
              <a:t>sinctius</a:t>
            </a:r>
            <a:r>
              <a:rPr lang="en-US"/>
              <a:t> </a:t>
            </a:r>
            <a:r>
              <a:rPr lang="en-US" err="1"/>
              <a:t>nimaxime</a:t>
            </a:r>
            <a:r>
              <a:rPr lang="en-US"/>
              <a:t> sit et </a:t>
            </a:r>
            <a:r>
              <a:rPr lang="en-US" err="1"/>
              <a:t>nonsequibus</a:t>
            </a:r>
            <a:r>
              <a:rPr lang="en-US"/>
              <a:t> </a:t>
            </a:r>
            <a:r>
              <a:rPr lang="en-US" err="1"/>
              <a:t>dollendis</a:t>
            </a:r>
            <a:r>
              <a:rPr lang="en-US"/>
              <a:t> as </a:t>
            </a:r>
            <a:r>
              <a:rPr lang="en-US" err="1"/>
              <a:t>autestiat</a:t>
            </a:r>
            <a:r>
              <a:rPr lang="en-US"/>
              <a:t>.</a:t>
            </a:r>
          </a:p>
        </p:txBody>
      </p:sp>
      <p:sp>
        <p:nvSpPr>
          <p:cNvPr id="14" name="Text Placeholder 4">
            <a:extLst>
              <a:ext uri="{FF2B5EF4-FFF2-40B4-BE49-F238E27FC236}">
                <a16:creationId xmlns:a16="http://schemas.microsoft.com/office/drawing/2014/main" id="{A5ECD4C7-D870-4003-9FA8-85EBBED87940}"/>
              </a:ext>
            </a:extLst>
          </p:cNvPr>
          <p:cNvSpPr>
            <a:spLocks noGrp="1"/>
          </p:cNvSpPr>
          <p:nvPr>
            <p:ph type="body" sz="quarter" idx="12" hasCustomPrompt="1"/>
          </p:nvPr>
        </p:nvSpPr>
        <p:spPr>
          <a:xfrm>
            <a:off x="4281362" y="4927922"/>
            <a:ext cx="3623051" cy="1307666"/>
          </a:xfrm>
        </p:spPr>
        <p:txBody>
          <a:bodyPr lIns="0" tIns="0" rIns="0" bIns="0"/>
          <a:lstStyle>
            <a:lvl1pPr marL="0" indent="0">
              <a:lnSpc>
                <a:spcPct val="100000"/>
              </a:lnSpc>
              <a:spcBef>
                <a:spcPts val="0"/>
              </a:spcBef>
              <a:spcAft>
                <a:spcPts val="784"/>
              </a:spcAft>
              <a:buNone/>
              <a:defRPr sz="1568">
                <a:solidFill>
                  <a:schemeClr val="accent1"/>
                </a:solidFill>
                <a:latin typeface="+mj-lt"/>
              </a:defRPr>
            </a:lvl1pPr>
            <a:lvl2pPr marL="0" marR="0" indent="0" algn="l" defTabSz="914367" rtl="0" eaLnBrk="1" fontAlgn="auto" latinLnBrk="0" hangingPunct="1">
              <a:lnSpc>
                <a:spcPct val="100000"/>
              </a:lnSpc>
              <a:spcBef>
                <a:spcPts val="0"/>
              </a:spcBef>
              <a:spcAft>
                <a:spcPts val="784"/>
              </a:spcAft>
              <a:buClrTx/>
              <a:buSzPct val="90000"/>
              <a:buFont typeface="Arial" panose="020B0604020202020204" pitchFamily="34" charset="0"/>
              <a:buNone/>
              <a:tabLst/>
              <a:defRPr sz="1568">
                <a:solidFill>
                  <a:srgbClr val="000000"/>
                </a:solidFill>
              </a:defRPr>
            </a:lvl2pPr>
            <a:lvl3pPr marL="448193" indent="0">
              <a:buNone/>
              <a:defRPr/>
            </a:lvl3pPr>
            <a:lvl4pPr marL="672290" indent="0">
              <a:buNone/>
              <a:defRPr/>
            </a:lvl4pPr>
            <a:lvl5pPr marL="896386" indent="0">
              <a:buNone/>
              <a:defRPr/>
            </a:lvl5pPr>
          </a:lstStyle>
          <a:p>
            <a:pPr lvl="0"/>
            <a:r>
              <a:rPr lang="en-US"/>
              <a:t>Paragraph title Segoe UI </a:t>
            </a:r>
            <a:r>
              <a:rPr lang="en-US" err="1"/>
              <a:t>Semibold</a:t>
            </a:r>
            <a:r>
              <a:rPr lang="en-US"/>
              <a:t> 16</a:t>
            </a:r>
          </a:p>
          <a:p>
            <a:pPr lvl="1"/>
            <a:r>
              <a:rPr lang="en-US"/>
              <a:t>Body copy Segoe Regular 16. </a:t>
            </a:r>
            <a:r>
              <a:rPr lang="en-US" err="1"/>
              <a:t>Cavorest</a:t>
            </a:r>
            <a:r>
              <a:rPr lang="en-US"/>
              <a:t> a </a:t>
            </a:r>
            <a:r>
              <a:rPr lang="en-US" err="1"/>
              <a:t>aut</a:t>
            </a:r>
            <a:r>
              <a:rPr lang="en-US"/>
              <a:t> arum </a:t>
            </a:r>
            <a:r>
              <a:rPr lang="en-US" err="1"/>
              <a:t>quam</a:t>
            </a:r>
            <a:r>
              <a:rPr lang="en-US"/>
              <a:t> id eat ape </a:t>
            </a:r>
            <a:r>
              <a:rPr lang="en-US" err="1"/>
              <a:t>est</a:t>
            </a:r>
            <a:r>
              <a:rPr lang="en-US"/>
              <a:t>, qui </a:t>
            </a:r>
            <a:r>
              <a:rPr lang="en-US" err="1"/>
              <a:t>sinc</a:t>
            </a:r>
            <a:r>
              <a:rPr lang="en-US"/>
              <a:t>, </a:t>
            </a:r>
            <a:r>
              <a:rPr lang="en-US" err="1"/>
              <a:t>omnimusdae</a:t>
            </a:r>
            <a:r>
              <a:rPr lang="en-US"/>
              <a:t>. </a:t>
            </a:r>
            <a:r>
              <a:rPr lang="en-US" err="1"/>
              <a:t>Boribus</a:t>
            </a:r>
            <a:r>
              <a:rPr lang="en-US"/>
              <a:t> </a:t>
            </a:r>
            <a:r>
              <a:rPr lang="en-US" err="1"/>
              <a:t>sinctius</a:t>
            </a:r>
            <a:r>
              <a:rPr lang="en-US"/>
              <a:t> </a:t>
            </a:r>
            <a:r>
              <a:rPr lang="en-US" err="1"/>
              <a:t>nimaxime</a:t>
            </a:r>
            <a:r>
              <a:rPr lang="en-US"/>
              <a:t> sit et </a:t>
            </a:r>
            <a:r>
              <a:rPr lang="en-US" err="1"/>
              <a:t>nonsequibus</a:t>
            </a:r>
            <a:r>
              <a:rPr lang="en-US"/>
              <a:t> </a:t>
            </a:r>
            <a:r>
              <a:rPr lang="en-US" err="1"/>
              <a:t>dollendis</a:t>
            </a:r>
            <a:r>
              <a:rPr lang="en-US"/>
              <a:t> as </a:t>
            </a:r>
            <a:r>
              <a:rPr lang="en-US" err="1"/>
              <a:t>autestiat</a:t>
            </a:r>
            <a:r>
              <a:rPr lang="en-US"/>
              <a:t>.</a:t>
            </a:r>
          </a:p>
        </p:txBody>
      </p:sp>
      <p:sp>
        <p:nvSpPr>
          <p:cNvPr id="15" name="Text Placeholder 4">
            <a:extLst>
              <a:ext uri="{FF2B5EF4-FFF2-40B4-BE49-F238E27FC236}">
                <a16:creationId xmlns:a16="http://schemas.microsoft.com/office/drawing/2014/main" id="{AA9BECBA-B2CC-4EE6-B54E-9ADB03EB2595}"/>
              </a:ext>
            </a:extLst>
          </p:cNvPr>
          <p:cNvSpPr>
            <a:spLocks noGrp="1"/>
          </p:cNvSpPr>
          <p:nvPr>
            <p:ph type="body" sz="quarter" idx="13" hasCustomPrompt="1"/>
          </p:nvPr>
        </p:nvSpPr>
        <p:spPr>
          <a:xfrm>
            <a:off x="8126963" y="4927922"/>
            <a:ext cx="3635502" cy="1307666"/>
          </a:xfrm>
        </p:spPr>
        <p:txBody>
          <a:bodyPr lIns="0" tIns="0" rIns="0" bIns="0"/>
          <a:lstStyle>
            <a:lvl1pPr marL="0" indent="0">
              <a:lnSpc>
                <a:spcPct val="100000"/>
              </a:lnSpc>
              <a:spcBef>
                <a:spcPts val="0"/>
              </a:spcBef>
              <a:spcAft>
                <a:spcPts val="784"/>
              </a:spcAft>
              <a:buNone/>
              <a:defRPr sz="1568">
                <a:solidFill>
                  <a:schemeClr val="accent1"/>
                </a:solidFill>
                <a:latin typeface="+mj-lt"/>
              </a:defRPr>
            </a:lvl1pPr>
            <a:lvl2pPr marL="0" marR="0" indent="0" algn="l" defTabSz="914367" rtl="0" eaLnBrk="1" fontAlgn="auto" latinLnBrk="0" hangingPunct="1">
              <a:lnSpc>
                <a:spcPct val="100000"/>
              </a:lnSpc>
              <a:spcBef>
                <a:spcPts val="0"/>
              </a:spcBef>
              <a:spcAft>
                <a:spcPts val="784"/>
              </a:spcAft>
              <a:buClrTx/>
              <a:buSzPct val="90000"/>
              <a:buFont typeface="Arial" panose="020B0604020202020204" pitchFamily="34" charset="0"/>
              <a:buNone/>
              <a:tabLst/>
              <a:defRPr sz="1568">
                <a:solidFill>
                  <a:srgbClr val="000000"/>
                </a:solidFill>
              </a:defRPr>
            </a:lvl2pPr>
            <a:lvl3pPr marL="448193" indent="0">
              <a:buNone/>
              <a:defRPr/>
            </a:lvl3pPr>
            <a:lvl4pPr marL="672290" indent="0">
              <a:buNone/>
              <a:defRPr/>
            </a:lvl4pPr>
            <a:lvl5pPr marL="896386" indent="0">
              <a:buNone/>
              <a:defRPr/>
            </a:lvl5pPr>
          </a:lstStyle>
          <a:p>
            <a:pPr lvl="0"/>
            <a:r>
              <a:rPr lang="en-US"/>
              <a:t>Paragraph title Segoe UI bold 16</a:t>
            </a:r>
          </a:p>
          <a:p>
            <a:pPr lvl="1"/>
            <a:r>
              <a:rPr lang="en-US"/>
              <a:t>Body copy Segoe Regular 16. </a:t>
            </a:r>
            <a:r>
              <a:rPr lang="en-US" err="1"/>
              <a:t>Cavorest</a:t>
            </a:r>
            <a:r>
              <a:rPr lang="en-US"/>
              <a:t> a </a:t>
            </a:r>
            <a:r>
              <a:rPr lang="en-US" err="1"/>
              <a:t>aut</a:t>
            </a:r>
            <a:r>
              <a:rPr lang="en-US"/>
              <a:t> arum </a:t>
            </a:r>
            <a:r>
              <a:rPr lang="en-US" err="1"/>
              <a:t>quam</a:t>
            </a:r>
            <a:r>
              <a:rPr lang="en-US"/>
              <a:t> id eat ape </a:t>
            </a:r>
            <a:r>
              <a:rPr lang="en-US" err="1"/>
              <a:t>est</a:t>
            </a:r>
            <a:r>
              <a:rPr lang="en-US"/>
              <a:t>, qui </a:t>
            </a:r>
            <a:r>
              <a:rPr lang="en-US" err="1"/>
              <a:t>sinc</a:t>
            </a:r>
            <a:r>
              <a:rPr lang="en-US"/>
              <a:t>, </a:t>
            </a:r>
            <a:r>
              <a:rPr lang="en-US" err="1"/>
              <a:t>omnimusdae</a:t>
            </a:r>
            <a:r>
              <a:rPr lang="en-US"/>
              <a:t>. </a:t>
            </a:r>
            <a:r>
              <a:rPr lang="en-US" err="1"/>
              <a:t>Boribus</a:t>
            </a:r>
            <a:r>
              <a:rPr lang="en-US"/>
              <a:t> </a:t>
            </a:r>
            <a:r>
              <a:rPr lang="en-US" err="1"/>
              <a:t>sinctius</a:t>
            </a:r>
            <a:r>
              <a:rPr lang="en-US"/>
              <a:t> </a:t>
            </a:r>
            <a:r>
              <a:rPr lang="en-US" err="1"/>
              <a:t>nimaxime</a:t>
            </a:r>
            <a:r>
              <a:rPr lang="en-US"/>
              <a:t> sit et </a:t>
            </a:r>
            <a:r>
              <a:rPr lang="en-US" err="1"/>
              <a:t>nonsequibus</a:t>
            </a:r>
            <a:r>
              <a:rPr lang="en-US"/>
              <a:t> </a:t>
            </a:r>
            <a:r>
              <a:rPr lang="en-US" err="1"/>
              <a:t>dollendis</a:t>
            </a:r>
            <a:r>
              <a:rPr lang="en-US"/>
              <a:t> as </a:t>
            </a:r>
            <a:r>
              <a:rPr lang="en-US" err="1"/>
              <a:t>autestiat</a:t>
            </a:r>
            <a:r>
              <a:rPr lang="en-US"/>
              <a:t>.</a:t>
            </a:r>
          </a:p>
        </p:txBody>
      </p:sp>
    </p:spTree>
    <p:extLst>
      <p:ext uri="{BB962C8B-B14F-4D97-AF65-F5344CB8AC3E}">
        <p14:creationId xmlns:p14="http://schemas.microsoft.com/office/powerpoint/2010/main" val="236345533"/>
      </p:ext>
    </p:extLst>
  </p:cSld>
  <p:clrMapOvr>
    <a:masterClrMapping/>
  </p:clrMapOvr>
  <p:transition>
    <p:fade/>
  </p:transition>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Graphic layout: four columns graphic and text">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9594C393-E06E-3A4C-A658-2526A14DA5A1}"/>
              </a:ext>
            </a:extLst>
          </p:cNvPr>
          <p:cNvSpPr/>
          <p:nvPr/>
        </p:nvSpPr>
        <p:spPr bwMode="auto">
          <a:xfrm>
            <a:off x="9109046" y="1590385"/>
            <a:ext cx="2653417" cy="3128965"/>
          </a:xfrm>
          <a:prstGeom prst="rect">
            <a:avLst/>
          </a:prstGeom>
          <a:solidFill>
            <a:schemeClr val="bg2"/>
          </a:solidFill>
          <a:ln>
            <a:noFill/>
            <a:headEnd type="none" w="med" len="med"/>
            <a:tailEnd type="none" w="med" len="med"/>
          </a:ln>
          <a:effectLst>
            <a:outerShdw blurRad="76200" algn="ctr" rotWithShape="0">
              <a:schemeClr val="bg2">
                <a:lumMod val="50000"/>
                <a:alpha val="80000"/>
              </a:scheme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algn="ctr" defTabSz="914102" fontAlgn="base">
              <a:lnSpc>
                <a:spcPct val="90000"/>
              </a:lnSpc>
              <a:spcBef>
                <a:spcPct val="0"/>
              </a:spcBef>
              <a:spcAft>
                <a:spcPct val="0"/>
              </a:spcAft>
            </a:pPr>
            <a:endParaRPr lang="en-US" sz="2353" err="1">
              <a:gradFill>
                <a:gsLst>
                  <a:gs pos="0">
                    <a:srgbClr val="FFFFFF"/>
                  </a:gs>
                  <a:gs pos="100000">
                    <a:srgbClr val="FFFFFF"/>
                  </a:gs>
                </a:gsLst>
                <a:lin ang="5400000" scaled="0"/>
              </a:gradFill>
              <a:ea typeface="Segoe UI" pitchFamily="34" charset="0"/>
              <a:cs typeface="Segoe UI" pitchFamily="34" charset="0"/>
            </a:endParaRPr>
          </a:p>
        </p:txBody>
      </p:sp>
      <p:sp>
        <p:nvSpPr>
          <p:cNvPr id="19" name="Rectangle 18">
            <a:extLst>
              <a:ext uri="{FF2B5EF4-FFF2-40B4-BE49-F238E27FC236}">
                <a16:creationId xmlns:a16="http://schemas.microsoft.com/office/drawing/2014/main" id="{A011C51E-94BA-C44D-ABF4-E87C4124DAF0}"/>
              </a:ext>
            </a:extLst>
          </p:cNvPr>
          <p:cNvSpPr/>
          <p:nvPr/>
        </p:nvSpPr>
        <p:spPr bwMode="auto">
          <a:xfrm>
            <a:off x="6214840" y="1590385"/>
            <a:ext cx="2653417" cy="3128965"/>
          </a:xfrm>
          <a:prstGeom prst="rect">
            <a:avLst/>
          </a:prstGeom>
          <a:solidFill>
            <a:schemeClr val="bg2"/>
          </a:solidFill>
          <a:ln>
            <a:noFill/>
            <a:headEnd type="none" w="med" len="med"/>
            <a:tailEnd type="none" w="med" len="med"/>
          </a:ln>
          <a:effectLst>
            <a:outerShdw blurRad="76200" algn="ctr" rotWithShape="0">
              <a:schemeClr val="bg2">
                <a:lumMod val="50000"/>
                <a:alpha val="80000"/>
              </a:scheme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algn="ctr" defTabSz="914102" fontAlgn="base">
              <a:lnSpc>
                <a:spcPct val="90000"/>
              </a:lnSpc>
              <a:spcBef>
                <a:spcPct val="0"/>
              </a:spcBef>
              <a:spcAft>
                <a:spcPct val="0"/>
              </a:spcAft>
            </a:pPr>
            <a:endParaRPr lang="en-US" sz="2353" err="1">
              <a:gradFill>
                <a:gsLst>
                  <a:gs pos="0">
                    <a:srgbClr val="FFFFFF"/>
                  </a:gs>
                  <a:gs pos="100000">
                    <a:srgbClr val="FFFFFF"/>
                  </a:gs>
                </a:gsLst>
                <a:lin ang="5400000" scaled="0"/>
              </a:gradFill>
              <a:ea typeface="Segoe UI" pitchFamily="34" charset="0"/>
              <a:cs typeface="Segoe UI" pitchFamily="34" charset="0"/>
            </a:endParaRPr>
          </a:p>
        </p:txBody>
      </p:sp>
      <p:sp>
        <p:nvSpPr>
          <p:cNvPr id="20" name="Rectangle 19">
            <a:extLst>
              <a:ext uri="{FF2B5EF4-FFF2-40B4-BE49-F238E27FC236}">
                <a16:creationId xmlns:a16="http://schemas.microsoft.com/office/drawing/2014/main" id="{E6DDB665-2DD7-AE40-9862-C6E8E22E9215}"/>
              </a:ext>
            </a:extLst>
          </p:cNvPr>
          <p:cNvSpPr/>
          <p:nvPr/>
        </p:nvSpPr>
        <p:spPr bwMode="auto">
          <a:xfrm>
            <a:off x="3320633" y="1590385"/>
            <a:ext cx="2653417" cy="3128965"/>
          </a:xfrm>
          <a:prstGeom prst="rect">
            <a:avLst/>
          </a:prstGeom>
          <a:solidFill>
            <a:schemeClr val="bg2"/>
          </a:solidFill>
          <a:ln>
            <a:noFill/>
            <a:headEnd type="none" w="med" len="med"/>
            <a:tailEnd type="none" w="med" len="med"/>
          </a:ln>
          <a:effectLst>
            <a:outerShdw blurRad="76200" algn="ctr" rotWithShape="0">
              <a:schemeClr val="bg2">
                <a:lumMod val="50000"/>
                <a:alpha val="80000"/>
              </a:scheme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algn="ctr" defTabSz="914102" fontAlgn="base">
              <a:lnSpc>
                <a:spcPct val="90000"/>
              </a:lnSpc>
              <a:spcBef>
                <a:spcPct val="0"/>
              </a:spcBef>
              <a:spcAft>
                <a:spcPct val="0"/>
              </a:spcAft>
            </a:pPr>
            <a:endParaRPr lang="en-US" sz="2353" err="1">
              <a:gradFill>
                <a:gsLst>
                  <a:gs pos="0">
                    <a:srgbClr val="FFFFFF"/>
                  </a:gs>
                  <a:gs pos="100000">
                    <a:srgbClr val="FFFFFF"/>
                  </a:gs>
                </a:gsLst>
                <a:lin ang="5400000" scaled="0"/>
              </a:gradFill>
              <a:ea typeface="Segoe UI" pitchFamily="34" charset="0"/>
              <a:cs typeface="Segoe UI" pitchFamily="34" charset="0"/>
            </a:endParaRPr>
          </a:p>
        </p:txBody>
      </p:sp>
      <p:sp>
        <p:nvSpPr>
          <p:cNvPr id="21" name="Rectangle 20">
            <a:extLst>
              <a:ext uri="{FF2B5EF4-FFF2-40B4-BE49-F238E27FC236}">
                <a16:creationId xmlns:a16="http://schemas.microsoft.com/office/drawing/2014/main" id="{4CD677DE-AA2C-984C-BAE1-54D5F0B518CE}"/>
              </a:ext>
            </a:extLst>
          </p:cNvPr>
          <p:cNvSpPr/>
          <p:nvPr/>
        </p:nvSpPr>
        <p:spPr bwMode="auto">
          <a:xfrm>
            <a:off x="426426" y="1590385"/>
            <a:ext cx="2653417" cy="3128965"/>
          </a:xfrm>
          <a:prstGeom prst="rect">
            <a:avLst/>
          </a:prstGeom>
          <a:solidFill>
            <a:schemeClr val="bg2"/>
          </a:solidFill>
          <a:ln>
            <a:noFill/>
            <a:headEnd type="none" w="med" len="med"/>
            <a:tailEnd type="none" w="med" len="med"/>
          </a:ln>
          <a:effectLst>
            <a:outerShdw blurRad="76200" algn="ctr" rotWithShape="0">
              <a:schemeClr val="bg2">
                <a:lumMod val="50000"/>
                <a:alpha val="80000"/>
              </a:scheme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algn="ctr" defTabSz="914102" fontAlgn="base">
              <a:lnSpc>
                <a:spcPct val="90000"/>
              </a:lnSpc>
              <a:spcBef>
                <a:spcPct val="0"/>
              </a:spcBef>
              <a:spcAft>
                <a:spcPct val="0"/>
              </a:spcAft>
            </a:pPr>
            <a:endParaRPr lang="en-US" sz="2353"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0347712A-15EB-884C-BF95-7C690BA77817}"/>
              </a:ext>
            </a:extLst>
          </p:cNvPr>
          <p:cNvSpPr>
            <a:spLocks noGrp="1"/>
          </p:cNvSpPr>
          <p:nvPr>
            <p:ph type="title" hasCustomPrompt="1"/>
          </p:nvPr>
        </p:nvSpPr>
        <p:spPr>
          <a:xfrm>
            <a:off x="426424" y="435824"/>
            <a:ext cx="11336039" cy="744014"/>
          </a:xfrm>
        </p:spPr>
        <p:txBody>
          <a:bodyPr/>
          <a:lstStyle>
            <a:lvl1pPr>
              <a:defRPr/>
            </a:lvl1pPr>
          </a:lstStyle>
          <a:p>
            <a:r>
              <a:rPr lang="en-US"/>
              <a:t>Graphic layout: four columns graphic and text</a:t>
            </a:r>
          </a:p>
        </p:txBody>
      </p:sp>
      <p:sp>
        <p:nvSpPr>
          <p:cNvPr id="4" name="Content Placeholder 15">
            <a:extLst>
              <a:ext uri="{FF2B5EF4-FFF2-40B4-BE49-F238E27FC236}">
                <a16:creationId xmlns:a16="http://schemas.microsoft.com/office/drawing/2014/main" id="{F580A529-D3A8-5643-80BA-3E2BE1AA8D57}"/>
              </a:ext>
            </a:extLst>
          </p:cNvPr>
          <p:cNvSpPr>
            <a:spLocks noGrp="1"/>
          </p:cNvSpPr>
          <p:nvPr>
            <p:ph sz="quarter" idx="17" hasCustomPrompt="1"/>
          </p:nvPr>
        </p:nvSpPr>
        <p:spPr>
          <a:xfrm>
            <a:off x="966751" y="2135537"/>
            <a:ext cx="1572767" cy="2038660"/>
          </a:xfrm>
        </p:spPr>
        <p:txBody>
          <a:bodyPr anchor="ctr">
            <a:noAutofit/>
          </a:bodyPr>
          <a:lstStyle>
            <a:lvl1pPr marL="0" indent="0" algn="ctr">
              <a:buNone/>
              <a:defRPr sz="1961">
                <a:solidFill>
                  <a:schemeClr val="tx2"/>
                </a:solidFill>
                <a:latin typeface="+mj-lt"/>
              </a:defRPr>
            </a:lvl1pPr>
          </a:lstStyle>
          <a:p>
            <a:pPr lvl="0"/>
            <a:r>
              <a:rPr lang="en-US"/>
              <a:t> </a:t>
            </a:r>
          </a:p>
        </p:txBody>
      </p:sp>
      <p:sp>
        <p:nvSpPr>
          <p:cNvPr id="7" name="Content Placeholder 15">
            <a:extLst>
              <a:ext uri="{FF2B5EF4-FFF2-40B4-BE49-F238E27FC236}">
                <a16:creationId xmlns:a16="http://schemas.microsoft.com/office/drawing/2014/main" id="{1F6D7A4B-5FFE-2741-8477-E0CAA019B079}"/>
              </a:ext>
            </a:extLst>
          </p:cNvPr>
          <p:cNvSpPr>
            <a:spLocks noGrp="1"/>
          </p:cNvSpPr>
          <p:nvPr>
            <p:ph sz="quarter" idx="18" hasCustomPrompt="1"/>
          </p:nvPr>
        </p:nvSpPr>
        <p:spPr>
          <a:xfrm>
            <a:off x="3849259" y="2135537"/>
            <a:ext cx="1596164" cy="2038660"/>
          </a:xfrm>
        </p:spPr>
        <p:txBody>
          <a:bodyPr anchor="ctr">
            <a:noAutofit/>
          </a:bodyPr>
          <a:lstStyle>
            <a:lvl1pPr marL="0" indent="0" algn="ctr">
              <a:buNone/>
              <a:defRPr sz="1961">
                <a:solidFill>
                  <a:schemeClr val="tx2"/>
                </a:solidFill>
                <a:latin typeface="+mj-lt"/>
              </a:defRPr>
            </a:lvl1pPr>
          </a:lstStyle>
          <a:p>
            <a:pPr lvl="0"/>
            <a:r>
              <a:rPr lang="en-US"/>
              <a:t> </a:t>
            </a:r>
          </a:p>
        </p:txBody>
      </p:sp>
      <p:sp>
        <p:nvSpPr>
          <p:cNvPr id="9" name="Text Placeholder 4">
            <a:extLst>
              <a:ext uri="{FF2B5EF4-FFF2-40B4-BE49-F238E27FC236}">
                <a16:creationId xmlns:a16="http://schemas.microsoft.com/office/drawing/2014/main" id="{07CF99F6-2487-AC48-8A09-B34B72BD5FE9}"/>
              </a:ext>
            </a:extLst>
          </p:cNvPr>
          <p:cNvSpPr>
            <a:spLocks noGrp="1"/>
          </p:cNvSpPr>
          <p:nvPr>
            <p:ph type="body" sz="quarter" idx="11" hasCustomPrompt="1"/>
          </p:nvPr>
        </p:nvSpPr>
        <p:spPr>
          <a:xfrm>
            <a:off x="426426" y="4927922"/>
            <a:ext cx="2653417" cy="1307666"/>
          </a:xfrm>
        </p:spPr>
        <p:txBody>
          <a:bodyPr lIns="0" tIns="0" rIns="0" bIns="0"/>
          <a:lstStyle>
            <a:lvl1pPr marL="0" indent="0">
              <a:lnSpc>
                <a:spcPct val="100000"/>
              </a:lnSpc>
              <a:spcBef>
                <a:spcPts val="0"/>
              </a:spcBef>
              <a:spcAft>
                <a:spcPts val="784"/>
              </a:spcAft>
              <a:buNone/>
              <a:defRPr sz="1568" b="1">
                <a:solidFill>
                  <a:schemeClr val="accent1"/>
                </a:solidFill>
                <a:latin typeface="+mj-lt"/>
              </a:defRPr>
            </a:lvl1pPr>
            <a:lvl2pPr marL="0" marR="0" indent="0" algn="l" defTabSz="914367" rtl="0" eaLnBrk="1" fontAlgn="auto" latinLnBrk="0" hangingPunct="1">
              <a:lnSpc>
                <a:spcPct val="100000"/>
              </a:lnSpc>
              <a:spcBef>
                <a:spcPts val="0"/>
              </a:spcBef>
              <a:spcAft>
                <a:spcPts val="784"/>
              </a:spcAft>
              <a:buClrTx/>
              <a:buSzPct val="90000"/>
              <a:buFont typeface="Arial" panose="020B0604020202020204" pitchFamily="34" charset="0"/>
              <a:buNone/>
              <a:tabLst/>
              <a:defRPr sz="1568">
                <a:solidFill>
                  <a:srgbClr val="000000"/>
                </a:solidFill>
              </a:defRPr>
            </a:lvl2pPr>
            <a:lvl3pPr marL="448193" indent="0">
              <a:buNone/>
              <a:defRPr/>
            </a:lvl3pPr>
            <a:lvl4pPr marL="672290" indent="0">
              <a:buNone/>
              <a:defRPr/>
            </a:lvl4pPr>
            <a:lvl5pPr marL="896386" indent="0">
              <a:buNone/>
              <a:defRPr/>
            </a:lvl5pPr>
          </a:lstStyle>
          <a:p>
            <a:pPr lvl="0"/>
            <a:r>
              <a:rPr lang="en-US"/>
              <a:t>Paragraph title Segoe UI </a:t>
            </a:r>
            <a:r>
              <a:rPr lang="en-US" err="1"/>
              <a:t>Semibold</a:t>
            </a:r>
            <a:r>
              <a:rPr lang="en-US"/>
              <a:t> 16</a:t>
            </a:r>
          </a:p>
          <a:p>
            <a:pPr lvl="1"/>
            <a:r>
              <a:rPr lang="en-US"/>
              <a:t>Body copy Segoe Regular 16. </a:t>
            </a:r>
            <a:r>
              <a:rPr lang="en-US" err="1"/>
              <a:t>Cavorest</a:t>
            </a:r>
            <a:r>
              <a:rPr lang="en-US"/>
              <a:t> a </a:t>
            </a:r>
            <a:r>
              <a:rPr lang="en-US" err="1"/>
              <a:t>aut</a:t>
            </a:r>
            <a:r>
              <a:rPr lang="en-US"/>
              <a:t> arum quam id eat ape </a:t>
            </a:r>
            <a:r>
              <a:rPr lang="en-US" err="1"/>
              <a:t>est</a:t>
            </a:r>
            <a:r>
              <a:rPr lang="en-US"/>
              <a:t>, qui </a:t>
            </a:r>
            <a:r>
              <a:rPr lang="en-US" err="1"/>
              <a:t>sinc</a:t>
            </a:r>
            <a:r>
              <a:rPr lang="en-US"/>
              <a:t>.</a:t>
            </a:r>
          </a:p>
        </p:txBody>
      </p:sp>
      <p:sp>
        <p:nvSpPr>
          <p:cNvPr id="10" name="Text Placeholder 4">
            <a:extLst>
              <a:ext uri="{FF2B5EF4-FFF2-40B4-BE49-F238E27FC236}">
                <a16:creationId xmlns:a16="http://schemas.microsoft.com/office/drawing/2014/main" id="{7F7B5F75-90C0-F44E-9322-8FF1108BD340}"/>
              </a:ext>
            </a:extLst>
          </p:cNvPr>
          <p:cNvSpPr>
            <a:spLocks noGrp="1"/>
          </p:cNvSpPr>
          <p:nvPr>
            <p:ph type="body" sz="quarter" idx="12" hasCustomPrompt="1"/>
          </p:nvPr>
        </p:nvSpPr>
        <p:spPr>
          <a:xfrm>
            <a:off x="3320633" y="4927922"/>
            <a:ext cx="2653417" cy="1307666"/>
          </a:xfrm>
        </p:spPr>
        <p:txBody>
          <a:bodyPr lIns="0" tIns="0" rIns="0" bIns="0"/>
          <a:lstStyle>
            <a:lvl1pPr marL="0" indent="0">
              <a:lnSpc>
                <a:spcPct val="100000"/>
              </a:lnSpc>
              <a:spcBef>
                <a:spcPts val="0"/>
              </a:spcBef>
              <a:spcAft>
                <a:spcPts val="784"/>
              </a:spcAft>
              <a:buNone/>
              <a:defRPr sz="1568">
                <a:solidFill>
                  <a:schemeClr val="accent1"/>
                </a:solidFill>
                <a:latin typeface="+mj-lt"/>
              </a:defRPr>
            </a:lvl1pPr>
            <a:lvl2pPr marL="0" marR="0" indent="0" algn="l" defTabSz="914367" rtl="0" eaLnBrk="1" fontAlgn="auto" latinLnBrk="0" hangingPunct="1">
              <a:lnSpc>
                <a:spcPct val="100000"/>
              </a:lnSpc>
              <a:spcBef>
                <a:spcPts val="0"/>
              </a:spcBef>
              <a:spcAft>
                <a:spcPts val="784"/>
              </a:spcAft>
              <a:buClrTx/>
              <a:buSzPct val="90000"/>
              <a:buFont typeface="Arial" panose="020B0604020202020204" pitchFamily="34" charset="0"/>
              <a:buNone/>
              <a:tabLst/>
              <a:defRPr sz="1568">
                <a:solidFill>
                  <a:srgbClr val="000000"/>
                </a:solidFill>
              </a:defRPr>
            </a:lvl2pPr>
            <a:lvl3pPr marL="448193" indent="0">
              <a:buNone/>
              <a:defRPr/>
            </a:lvl3pPr>
            <a:lvl4pPr marL="672290" indent="0">
              <a:buNone/>
              <a:defRPr/>
            </a:lvl4pPr>
            <a:lvl5pPr marL="896386" indent="0">
              <a:buNone/>
              <a:defRPr/>
            </a:lvl5pPr>
          </a:lstStyle>
          <a:p>
            <a:pPr lvl="0"/>
            <a:r>
              <a:rPr lang="en-US"/>
              <a:t>Paragraph title Segoe UI </a:t>
            </a:r>
            <a:r>
              <a:rPr lang="en-US" err="1"/>
              <a:t>Semibold</a:t>
            </a:r>
            <a:r>
              <a:rPr lang="en-US"/>
              <a:t> 16</a:t>
            </a:r>
          </a:p>
          <a:p>
            <a:pPr lvl="1"/>
            <a:r>
              <a:rPr lang="en-US"/>
              <a:t>Body copy Segoe Regular 16. </a:t>
            </a:r>
            <a:r>
              <a:rPr lang="en-US" err="1"/>
              <a:t>Cavorest</a:t>
            </a:r>
            <a:r>
              <a:rPr lang="en-US"/>
              <a:t> a </a:t>
            </a:r>
            <a:r>
              <a:rPr lang="en-US" err="1"/>
              <a:t>aut</a:t>
            </a:r>
            <a:r>
              <a:rPr lang="en-US"/>
              <a:t> arum quam id eat ape </a:t>
            </a:r>
            <a:r>
              <a:rPr lang="en-US" err="1"/>
              <a:t>est</a:t>
            </a:r>
            <a:r>
              <a:rPr lang="en-US"/>
              <a:t>, qui </a:t>
            </a:r>
            <a:r>
              <a:rPr lang="en-US" err="1"/>
              <a:t>sinc</a:t>
            </a:r>
            <a:r>
              <a:rPr lang="en-US"/>
              <a:t>.</a:t>
            </a:r>
          </a:p>
        </p:txBody>
      </p:sp>
      <p:sp>
        <p:nvSpPr>
          <p:cNvPr id="11" name="Text Placeholder 4">
            <a:extLst>
              <a:ext uri="{FF2B5EF4-FFF2-40B4-BE49-F238E27FC236}">
                <a16:creationId xmlns:a16="http://schemas.microsoft.com/office/drawing/2014/main" id="{6E444E9C-8096-FE42-BE2A-094180C61109}"/>
              </a:ext>
            </a:extLst>
          </p:cNvPr>
          <p:cNvSpPr>
            <a:spLocks noGrp="1"/>
          </p:cNvSpPr>
          <p:nvPr>
            <p:ph type="body" sz="quarter" idx="13" hasCustomPrompt="1"/>
          </p:nvPr>
        </p:nvSpPr>
        <p:spPr>
          <a:xfrm>
            <a:off x="6214840" y="4927922"/>
            <a:ext cx="2653417" cy="1307666"/>
          </a:xfrm>
        </p:spPr>
        <p:txBody>
          <a:bodyPr lIns="0" tIns="0" rIns="0" bIns="0"/>
          <a:lstStyle>
            <a:lvl1pPr marL="0" indent="0">
              <a:lnSpc>
                <a:spcPct val="100000"/>
              </a:lnSpc>
              <a:spcBef>
                <a:spcPts val="0"/>
              </a:spcBef>
              <a:spcAft>
                <a:spcPts val="784"/>
              </a:spcAft>
              <a:buNone/>
              <a:defRPr sz="1568">
                <a:solidFill>
                  <a:schemeClr val="accent1"/>
                </a:solidFill>
                <a:latin typeface="+mj-lt"/>
              </a:defRPr>
            </a:lvl1pPr>
            <a:lvl2pPr marL="0" marR="0" indent="0" algn="l" defTabSz="914367" rtl="0" eaLnBrk="1" fontAlgn="auto" latinLnBrk="0" hangingPunct="1">
              <a:lnSpc>
                <a:spcPct val="100000"/>
              </a:lnSpc>
              <a:spcBef>
                <a:spcPts val="0"/>
              </a:spcBef>
              <a:spcAft>
                <a:spcPts val="784"/>
              </a:spcAft>
              <a:buClrTx/>
              <a:buSzPct val="90000"/>
              <a:buFont typeface="Arial" panose="020B0604020202020204" pitchFamily="34" charset="0"/>
              <a:buNone/>
              <a:tabLst/>
              <a:defRPr sz="1568">
                <a:solidFill>
                  <a:srgbClr val="000000"/>
                </a:solidFill>
              </a:defRPr>
            </a:lvl2pPr>
            <a:lvl3pPr marL="448193" indent="0">
              <a:buNone/>
              <a:defRPr/>
            </a:lvl3pPr>
            <a:lvl4pPr marL="672290" indent="0">
              <a:buNone/>
              <a:defRPr/>
            </a:lvl4pPr>
            <a:lvl5pPr marL="896386" indent="0">
              <a:buNone/>
              <a:defRPr/>
            </a:lvl5pPr>
          </a:lstStyle>
          <a:p>
            <a:pPr lvl="0"/>
            <a:r>
              <a:rPr lang="en-US"/>
              <a:t>Paragraph title Segoe UI bold 16</a:t>
            </a:r>
          </a:p>
          <a:p>
            <a:pPr lvl="1"/>
            <a:r>
              <a:rPr lang="en-US"/>
              <a:t>Body copy Segoe Regular 16. </a:t>
            </a:r>
            <a:r>
              <a:rPr lang="en-US" err="1"/>
              <a:t>Cavorest</a:t>
            </a:r>
            <a:r>
              <a:rPr lang="en-US"/>
              <a:t> a </a:t>
            </a:r>
            <a:r>
              <a:rPr lang="en-US" err="1"/>
              <a:t>aut</a:t>
            </a:r>
            <a:r>
              <a:rPr lang="en-US"/>
              <a:t> arum quam id eat ape </a:t>
            </a:r>
            <a:r>
              <a:rPr lang="en-US" err="1"/>
              <a:t>est</a:t>
            </a:r>
            <a:r>
              <a:rPr lang="en-US"/>
              <a:t>, qui </a:t>
            </a:r>
            <a:r>
              <a:rPr lang="en-US" err="1"/>
              <a:t>sinc</a:t>
            </a:r>
            <a:r>
              <a:rPr lang="en-US"/>
              <a:t>.</a:t>
            </a:r>
          </a:p>
        </p:txBody>
      </p:sp>
      <p:sp>
        <p:nvSpPr>
          <p:cNvPr id="13" name="Content Placeholder 15">
            <a:extLst>
              <a:ext uri="{FF2B5EF4-FFF2-40B4-BE49-F238E27FC236}">
                <a16:creationId xmlns:a16="http://schemas.microsoft.com/office/drawing/2014/main" id="{30602BFF-4B8C-D046-AD65-47970BC89DF5}"/>
              </a:ext>
            </a:extLst>
          </p:cNvPr>
          <p:cNvSpPr>
            <a:spLocks noGrp="1"/>
          </p:cNvSpPr>
          <p:nvPr>
            <p:ph sz="quarter" idx="19" hasCustomPrompt="1"/>
          </p:nvPr>
        </p:nvSpPr>
        <p:spPr>
          <a:xfrm>
            <a:off x="6743466" y="2135537"/>
            <a:ext cx="1596164" cy="2038660"/>
          </a:xfrm>
        </p:spPr>
        <p:txBody>
          <a:bodyPr anchor="ctr">
            <a:noAutofit/>
          </a:bodyPr>
          <a:lstStyle>
            <a:lvl1pPr marL="0" indent="0" algn="ctr">
              <a:buNone/>
              <a:defRPr sz="1961">
                <a:solidFill>
                  <a:schemeClr val="tx2"/>
                </a:solidFill>
                <a:latin typeface="+mj-lt"/>
              </a:defRPr>
            </a:lvl1pPr>
          </a:lstStyle>
          <a:p>
            <a:pPr lvl="0"/>
            <a:r>
              <a:rPr lang="en-US"/>
              <a:t> </a:t>
            </a:r>
          </a:p>
        </p:txBody>
      </p:sp>
      <p:sp>
        <p:nvSpPr>
          <p:cNvPr id="14" name="Content Placeholder 15">
            <a:extLst>
              <a:ext uri="{FF2B5EF4-FFF2-40B4-BE49-F238E27FC236}">
                <a16:creationId xmlns:a16="http://schemas.microsoft.com/office/drawing/2014/main" id="{88A8CB35-A244-544E-8BAE-53CB85074FBB}"/>
              </a:ext>
            </a:extLst>
          </p:cNvPr>
          <p:cNvSpPr>
            <a:spLocks noGrp="1"/>
          </p:cNvSpPr>
          <p:nvPr>
            <p:ph sz="quarter" idx="20" hasCustomPrompt="1"/>
          </p:nvPr>
        </p:nvSpPr>
        <p:spPr>
          <a:xfrm>
            <a:off x="9637672" y="2135537"/>
            <a:ext cx="1596164" cy="2038660"/>
          </a:xfrm>
        </p:spPr>
        <p:txBody>
          <a:bodyPr anchor="ctr">
            <a:noAutofit/>
          </a:bodyPr>
          <a:lstStyle>
            <a:lvl1pPr marL="0" indent="0" algn="ctr">
              <a:buNone/>
              <a:defRPr sz="1961">
                <a:solidFill>
                  <a:schemeClr val="tx2"/>
                </a:solidFill>
                <a:latin typeface="+mj-lt"/>
              </a:defRPr>
            </a:lvl1pPr>
          </a:lstStyle>
          <a:p>
            <a:pPr lvl="0"/>
            <a:r>
              <a:rPr lang="en-US"/>
              <a:t> </a:t>
            </a:r>
          </a:p>
        </p:txBody>
      </p:sp>
      <p:sp>
        <p:nvSpPr>
          <p:cNvPr id="15" name="Text Placeholder 4">
            <a:extLst>
              <a:ext uri="{FF2B5EF4-FFF2-40B4-BE49-F238E27FC236}">
                <a16:creationId xmlns:a16="http://schemas.microsoft.com/office/drawing/2014/main" id="{D8D35D15-66F4-4840-BA72-4B7AB5A24EFD}"/>
              </a:ext>
            </a:extLst>
          </p:cNvPr>
          <p:cNvSpPr>
            <a:spLocks noGrp="1"/>
          </p:cNvSpPr>
          <p:nvPr>
            <p:ph type="body" sz="quarter" idx="21" hasCustomPrompt="1"/>
          </p:nvPr>
        </p:nvSpPr>
        <p:spPr>
          <a:xfrm>
            <a:off x="9109046" y="4927922"/>
            <a:ext cx="2653417" cy="1307666"/>
          </a:xfrm>
        </p:spPr>
        <p:txBody>
          <a:bodyPr lIns="0" tIns="0" rIns="0" bIns="0"/>
          <a:lstStyle>
            <a:lvl1pPr marL="0" indent="0">
              <a:lnSpc>
                <a:spcPct val="100000"/>
              </a:lnSpc>
              <a:spcBef>
                <a:spcPts val="0"/>
              </a:spcBef>
              <a:spcAft>
                <a:spcPts val="784"/>
              </a:spcAft>
              <a:buNone/>
              <a:defRPr sz="1568">
                <a:solidFill>
                  <a:schemeClr val="accent1"/>
                </a:solidFill>
                <a:latin typeface="+mj-lt"/>
              </a:defRPr>
            </a:lvl1pPr>
            <a:lvl2pPr marL="0" marR="0" indent="0" algn="l" defTabSz="914367" rtl="0" eaLnBrk="1" fontAlgn="auto" latinLnBrk="0" hangingPunct="1">
              <a:lnSpc>
                <a:spcPct val="100000"/>
              </a:lnSpc>
              <a:spcBef>
                <a:spcPts val="0"/>
              </a:spcBef>
              <a:spcAft>
                <a:spcPts val="784"/>
              </a:spcAft>
              <a:buClrTx/>
              <a:buSzPct val="90000"/>
              <a:buFont typeface="Arial" panose="020B0604020202020204" pitchFamily="34" charset="0"/>
              <a:buNone/>
              <a:tabLst/>
              <a:defRPr sz="1568">
                <a:solidFill>
                  <a:srgbClr val="000000"/>
                </a:solidFill>
              </a:defRPr>
            </a:lvl2pPr>
            <a:lvl3pPr marL="448193" indent="0">
              <a:buNone/>
              <a:defRPr/>
            </a:lvl3pPr>
            <a:lvl4pPr marL="672290" indent="0">
              <a:buNone/>
              <a:defRPr/>
            </a:lvl4pPr>
            <a:lvl5pPr marL="896386" indent="0">
              <a:buNone/>
              <a:defRPr/>
            </a:lvl5pPr>
          </a:lstStyle>
          <a:p>
            <a:pPr lvl="0"/>
            <a:r>
              <a:rPr lang="en-US"/>
              <a:t>Paragraph title Segoe UI bold 16</a:t>
            </a:r>
          </a:p>
          <a:p>
            <a:pPr lvl="1"/>
            <a:r>
              <a:rPr lang="en-US"/>
              <a:t>Body copy Segoe Regular 16. </a:t>
            </a:r>
            <a:r>
              <a:rPr lang="en-US" err="1"/>
              <a:t>Cavorest</a:t>
            </a:r>
            <a:r>
              <a:rPr lang="en-US"/>
              <a:t> a </a:t>
            </a:r>
            <a:r>
              <a:rPr lang="en-US" err="1"/>
              <a:t>aut</a:t>
            </a:r>
            <a:r>
              <a:rPr lang="en-US"/>
              <a:t> arum quam id eat ape </a:t>
            </a:r>
            <a:r>
              <a:rPr lang="en-US" err="1"/>
              <a:t>est</a:t>
            </a:r>
            <a:r>
              <a:rPr lang="en-US"/>
              <a:t>, qui </a:t>
            </a:r>
            <a:r>
              <a:rPr lang="en-US" err="1"/>
              <a:t>sinc</a:t>
            </a:r>
            <a:r>
              <a:rPr lang="en-US"/>
              <a:t>.</a:t>
            </a:r>
          </a:p>
        </p:txBody>
      </p:sp>
    </p:spTree>
    <p:extLst>
      <p:ext uri="{BB962C8B-B14F-4D97-AF65-F5344CB8AC3E}">
        <p14:creationId xmlns:p14="http://schemas.microsoft.com/office/powerpoint/2010/main" val="1473354558"/>
      </p:ext>
    </p:extLst>
  </p:cSld>
  <p:clrMapOvr>
    <a:masterClrMapping/>
  </p:clrMapOvr>
  <p:transition>
    <p:fade/>
  </p:transition>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able layout">
    <p:spTree>
      <p:nvGrpSpPr>
        <p:cNvPr id="1" name=""/>
        <p:cNvGrpSpPr/>
        <p:nvPr/>
      </p:nvGrpSpPr>
      <p:grpSpPr>
        <a:xfrm>
          <a:off x="0" y="0"/>
          <a:ext cx="0" cy="0"/>
          <a:chOff x="0" y="0"/>
          <a:chExt cx="0" cy="0"/>
        </a:xfrm>
      </p:grpSpPr>
      <p:sp>
        <p:nvSpPr>
          <p:cNvPr id="4" name="Table Placeholder 3"/>
          <p:cNvSpPr>
            <a:spLocks noGrp="1"/>
          </p:cNvSpPr>
          <p:nvPr>
            <p:ph type="tbl" sz="quarter" idx="10"/>
          </p:nvPr>
        </p:nvSpPr>
        <p:spPr>
          <a:xfrm>
            <a:off x="426424" y="2135536"/>
            <a:ext cx="11336039" cy="4288197"/>
          </a:xfrm>
        </p:spPr>
        <p:txBody>
          <a:bodyPr bIns="1737360" anchor="ctr">
            <a:noAutofit/>
          </a:bodyPr>
          <a:lstStyle>
            <a:lvl1pPr algn="ctr">
              <a:defRPr sz="1961">
                <a:solidFill>
                  <a:srgbClr val="000000"/>
                </a:solidFill>
                <a:latin typeface="+mj-lt"/>
              </a:defRPr>
            </a:lvl1pPr>
          </a:lstStyle>
          <a:p>
            <a:r>
              <a:rPr lang="en-US"/>
              <a:t>Click icon to add table</a:t>
            </a:r>
          </a:p>
        </p:txBody>
      </p:sp>
      <p:sp>
        <p:nvSpPr>
          <p:cNvPr id="5" name="Title Placeholder 1">
            <a:extLst>
              <a:ext uri="{FF2B5EF4-FFF2-40B4-BE49-F238E27FC236}">
                <a16:creationId xmlns:a16="http://schemas.microsoft.com/office/drawing/2014/main" id="{4F997AC3-87B6-4E0B-88C2-A05069E413C4}"/>
              </a:ext>
            </a:extLst>
          </p:cNvPr>
          <p:cNvSpPr>
            <a:spLocks noGrp="1"/>
          </p:cNvSpPr>
          <p:nvPr>
            <p:ph type="title" hasCustomPrompt="1"/>
          </p:nvPr>
        </p:nvSpPr>
        <p:spPr>
          <a:xfrm>
            <a:off x="426424" y="440495"/>
            <a:ext cx="11336039" cy="739343"/>
          </a:xfrm>
          <a:prstGeom prst="rect">
            <a:avLst/>
          </a:prstGeom>
        </p:spPr>
        <p:txBody>
          <a:bodyPr vert="horz" wrap="square" lIns="0" tIns="164592" rIns="0" bIns="0" rtlCol="0" anchor="t">
            <a:noAutofit/>
          </a:bodyPr>
          <a:lstStyle>
            <a:lvl1pPr>
              <a:defRPr>
                <a:solidFill>
                  <a:srgbClr val="000000"/>
                </a:solidFill>
              </a:defRPr>
            </a:lvl1pPr>
          </a:lstStyle>
          <a:p>
            <a:r>
              <a:rPr lang="en-US"/>
              <a:t>Table layout</a:t>
            </a:r>
          </a:p>
        </p:txBody>
      </p:sp>
    </p:spTree>
    <p:extLst>
      <p:ext uri="{BB962C8B-B14F-4D97-AF65-F5344CB8AC3E}">
        <p14:creationId xmlns:p14="http://schemas.microsoft.com/office/powerpoint/2010/main" val="546816927"/>
      </p:ext>
    </p:extLst>
  </p:cSld>
  <p:clrMapOvr>
    <a:masterClrMapping/>
  </p:clrMapOvr>
  <p:transition>
    <p:fade/>
  </p:transition>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ection title white">
    <p:spTree>
      <p:nvGrpSpPr>
        <p:cNvPr id="1" name=""/>
        <p:cNvGrpSpPr/>
        <p:nvPr/>
      </p:nvGrpSpPr>
      <p:grpSpPr>
        <a:xfrm>
          <a:off x="0" y="0"/>
          <a:ext cx="0" cy="0"/>
          <a:chOff x="0" y="0"/>
          <a:chExt cx="0" cy="0"/>
        </a:xfrm>
      </p:grpSpPr>
      <p:sp>
        <p:nvSpPr>
          <p:cNvPr id="36" name="Title 35"/>
          <p:cNvSpPr>
            <a:spLocks noGrp="1"/>
          </p:cNvSpPr>
          <p:nvPr>
            <p:ph type="title" hasCustomPrompt="1"/>
          </p:nvPr>
        </p:nvSpPr>
        <p:spPr>
          <a:xfrm>
            <a:off x="426425" y="1184319"/>
            <a:ext cx="7477989" cy="3535032"/>
          </a:xfrm>
          <a:noFill/>
        </p:spPr>
        <p:txBody>
          <a:bodyPr vert="horz" wrap="square" lIns="0" tIns="0" rIns="0" bIns="0" rtlCol="0" anchor="t" anchorCtr="0">
            <a:noAutofit/>
          </a:bodyPr>
          <a:lstStyle>
            <a:lvl1pPr>
              <a:lnSpc>
                <a:spcPct val="90000"/>
              </a:lnSpc>
              <a:defRPr lang="en-US" sz="5294" spc="-147" dirty="0">
                <a:solidFill>
                  <a:srgbClr val="000000"/>
                </a:solidFill>
              </a:defRPr>
            </a:lvl1pPr>
          </a:lstStyle>
          <a:p>
            <a:pPr marL="0" lvl="0">
              <a:lnSpc>
                <a:spcPts val="5490"/>
              </a:lnSpc>
            </a:pPr>
            <a:r>
              <a:rPr lang="en-US"/>
              <a:t>Section title</a:t>
            </a:r>
          </a:p>
        </p:txBody>
      </p:sp>
    </p:spTree>
    <p:extLst>
      <p:ext uri="{BB962C8B-B14F-4D97-AF65-F5344CB8AC3E}">
        <p14:creationId xmlns:p14="http://schemas.microsoft.com/office/powerpoint/2010/main" val="2011842751"/>
      </p:ext>
    </p:extLst>
  </p:cSld>
  <p:clrMapOvr>
    <a:overrideClrMapping bg1="lt1" tx1="dk1" bg2="lt2" tx2="dk2" accent1="accent1" accent2="accent2" accent3="accent3" accent4="accent4" accent5="accent5" accent6="accent6" hlink="hlink" folHlink="folHlink"/>
  </p:clrMapOvr>
  <p:transition>
    <p:fade/>
  </p:transition>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Section title blue">
    <p:bg>
      <p:bgPr>
        <a:solidFill>
          <a:srgbClr val="0278D4"/>
        </a:solidFill>
        <a:effectLst/>
      </p:bgPr>
    </p:bg>
    <p:spTree>
      <p:nvGrpSpPr>
        <p:cNvPr id="1" name=""/>
        <p:cNvGrpSpPr/>
        <p:nvPr/>
      </p:nvGrpSpPr>
      <p:grpSpPr>
        <a:xfrm>
          <a:off x="0" y="0"/>
          <a:ext cx="0" cy="0"/>
          <a:chOff x="0" y="0"/>
          <a:chExt cx="0" cy="0"/>
        </a:xfrm>
      </p:grpSpPr>
      <p:sp>
        <p:nvSpPr>
          <p:cNvPr id="3" name="Title 35">
            <a:extLst>
              <a:ext uri="{FF2B5EF4-FFF2-40B4-BE49-F238E27FC236}">
                <a16:creationId xmlns:a16="http://schemas.microsoft.com/office/drawing/2014/main" id="{51E9DCD3-357B-4AF7-BDD2-18E09F714F4A}"/>
              </a:ext>
            </a:extLst>
          </p:cNvPr>
          <p:cNvSpPr>
            <a:spLocks noGrp="1"/>
          </p:cNvSpPr>
          <p:nvPr>
            <p:ph type="title" hasCustomPrompt="1"/>
          </p:nvPr>
        </p:nvSpPr>
        <p:spPr>
          <a:xfrm>
            <a:off x="426425" y="1184319"/>
            <a:ext cx="7477989" cy="3535032"/>
          </a:xfrm>
          <a:noFill/>
        </p:spPr>
        <p:txBody>
          <a:bodyPr vert="horz" wrap="square" lIns="0" tIns="0" rIns="0" bIns="0" rtlCol="0" anchor="t" anchorCtr="0">
            <a:noAutofit/>
          </a:bodyPr>
          <a:lstStyle>
            <a:lvl1pPr>
              <a:lnSpc>
                <a:spcPct val="90000"/>
              </a:lnSpc>
              <a:defRPr lang="en-US" sz="5294" spc="-147" dirty="0">
                <a:solidFill>
                  <a:schemeClr val="tx1"/>
                </a:solidFill>
              </a:defRPr>
            </a:lvl1pPr>
          </a:lstStyle>
          <a:p>
            <a:pPr marL="0" lvl="0">
              <a:lnSpc>
                <a:spcPts val="5490"/>
              </a:lnSpc>
            </a:pPr>
            <a:r>
              <a:rPr lang="en-US"/>
              <a:t>Section title</a:t>
            </a:r>
          </a:p>
        </p:txBody>
      </p:sp>
    </p:spTree>
    <p:extLst>
      <p:ext uri="{BB962C8B-B14F-4D97-AF65-F5344CB8AC3E}">
        <p14:creationId xmlns:p14="http://schemas.microsoft.com/office/powerpoint/2010/main" val="2184364797"/>
      </p:ext>
    </p:extLst>
  </p:cSld>
  <p:clrMapOvr>
    <a:overrideClrMapping bg1="dk1" tx1="lt1" bg2="dk2" tx2="lt2" accent1="accent1" accent2="accent2" accent3="accent3" accent4="accent4" accent5="accent5" accent6="accent6" hlink="hlink" folHlink="folHlink"/>
  </p:clrMapOvr>
  <p:transition>
    <p:fade/>
  </p:transition>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1_Section title blue">
    <p:bg>
      <p:bgPr>
        <a:solidFill>
          <a:srgbClr val="0278D4"/>
        </a:solidFill>
        <a:effectLst/>
      </p:bgPr>
    </p:bg>
    <p:spTree>
      <p:nvGrpSpPr>
        <p:cNvPr id="1" name=""/>
        <p:cNvGrpSpPr/>
        <p:nvPr/>
      </p:nvGrpSpPr>
      <p:grpSpPr>
        <a:xfrm>
          <a:off x="0" y="0"/>
          <a:ext cx="0" cy="0"/>
          <a:chOff x="0" y="0"/>
          <a:chExt cx="0" cy="0"/>
        </a:xfrm>
      </p:grpSpPr>
      <p:sp>
        <p:nvSpPr>
          <p:cNvPr id="3" name="Title 35">
            <a:extLst>
              <a:ext uri="{FF2B5EF4-FFF2-40B4-BE49-F238E27FC236}">
                <a16:creationId xmlns:a16="http://schemas.microsoft.com/office/drawing/2014/main" id="{51E9DCD3-357B-4AF7-BDD2-18E09F714F4A}"/>
              </a:ext>
            </a:extLst>
          </p:cNvPr>
          <p:cNvSpPr>
            <a:spLocks noGrp="1"/>
          </p:cNvSpPr>
          <p:nvPr>
            <p:ph type="title" hasCustomPrompt="1"/>
          </p:nvPr>
        </p:nvSpPr>
        <p:spPr>
          <a:xfrm>
            <a:off x="426425" y="1661484"/>
            <a:ext cx="7477989" cy="3535032"/>
          </a:xfrm>
          <a:noFill/>
        </p:spPr>
        <p:txBody>
          <a:bodyPr vert="horz" wrap="square" lIns="0" tIns="0" rIns="0" bIns="0" rtlCol="0" anchor="ctr" anchorCtr="0">
            <a:noAutofit/>
          </a:bodyPr>
          <a:lstStyle>
            <a:lvl1pPr>
              <a:lnSpc>
                <a:spcPct val="90000"/>
              </a:lnSpc>
              <a:defRPr lang="en-US" sz="3528" kern="2000" spc="-30" baseline="0" dirty="0">
                <a:solidFill>
                  <a:schemeClr val="tx1"/>
                </a:solidFill>
              </a:defRPr>
            </a:lvl1pPr>
          </a:lstStyle>
          <a:p>
            <a:pPr marL="0" lvl="0">
              <a:lnSpc>
                <a:spcPts val="5489"/>
              </a:lnSpc>
            </a:pPr>
            <a:r>
              <a:rPr lang="en-US"/>
              <a:t>Section title</a:t>
            </a:r>
          </a:p>
        </p:txBody>
      </p:sp>
    </p:spTree>
    <p:extLst>
      <p:ext uri="{BB962C8B-B14F-4D97-AF65-F5344CB8AC3E}">
        <p14:creationId xmlns:p14="http://schemas.microsoft.com/office/powerpoint/2010/main" val="655993425"/>
      </p:ext>
    </p:extLst>
  </p:cSld>
  <p:clrMapOvr>
    <a:overrideClrMapping bg1="dk1" tx1="lt1" bg2="dk2" tx2="lt2" accent1="accent1" accent2="accent2" accent3="accent3" accent4="accent4" accent5="accent5" accent6="accent6" hlink="hlink" folHlink="folHlink"/>
  </p:clrMapOvr>
  <p:transition>
    <p:fade/>
  </p:transition>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able of conten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26425" y="1202871"/>
            <a:ext cx="3632388" cy="1172553"/>
          </a:xfrm>
        </p:spPr>
        <p:txBody>
          <a:bodyPr lIns="0" tIns="0" rIns="0" bIns="0"/>
          <a:lstStyle>
            <a:lvl1pPr>
              <a:defRPr sz="1961" spc="0" baseline="0">
                <a:solidFill>
                  <a:srgbClr val="000000"/>
                </a:solidFill>
              </a:defRPr>
            </a:lvl1pPr>
          </a:lstStyle>
          <a:p>
            <a:r>
              <a:rPr lang="en-US"/>
              <a:t>Contents</a:t>
            </a:r>
          </a:p>
        </p:txBody>
      </p:sp>
      <p:sp>
        <p:nvSpPr>
          <p:cNvPr id="4" name="Text Placeholder 3"/>
          <p:cNvSpPr>
            <a:spLocks noGrp="1"/>
          </p:cNvSpPr>
          <p:nvPr>
            <p:ph type="body" sz="quarter" idx="10" hasCustomPrompt="1"/>
          </p:nvPr>
        </p:nvSpPr>
        <p:spPr>
          <a:xfrm>
            <a:off x="6212722" y="1202872"/>
            <a:ext cx="3618382" cy="3289228"/>
          </a:xfrm>
        </p:spPr>
        <p:txBody>
          <a:bodyPr wrap="square" lIns="0" tIns="0" rIns="0" bIns="0">
            <a:noAutofit/>
          </a:bodyPr>
          <a:lstStyle>
            <a:lvl1pPr marL="0" marR="0" indent="0" algn="l" defTabSz="507330" rtl="0" eaLnBrk="1" fontAlgn="auto" latinLnBrk="0" hangingPunct="1">
              <a:lnSpc>
                <a:spcPct val="100000"/>
              </a:lnSpc>
              <a:spcBef>
                <a:spcPts val="0"/>
              </a:spcBef>
              <a:spcAft>
                <a:spcPts val="490"/>
              </a:spcAft>
              <a:buClrTx/>
              <a:buSzPct val="90000"/>
              <a:buFont typeface="Wingdings" panose="05000000000000000000" pitchFamily="2" charset="2"/>
              <a:buNone/>
              <a:tabLst/>
              <a:defRPr sz="1961" spc="0" baseline="0">
                <a:solidFill>
                  <a:schemeClr val="accent1"/>
                </a:solidFill>
                <a:latin typeface="+mj-lt"/>
              </a:defRPr>
            </a:lvl1pPr>
            <a:lvl2pPr marL="224097" indent="0">
              <a:buNone/>
              <a:defRPr sz="1765"/>
            </a:lvl2pPr>
            <a:lvl3pPr marL="448193" indent="0">
              <a:buNone/>
              <a:defRPr sz="1765"/>
            </a:lvl3pPr>
            <a:lvl4pPr marL="672290" indent="0">
              <a:buNone/>
              <a:defRPr sz="1765"/>
            </a:lvl4pPr>
            <a:lvl5pPr marL="896386" indent="0">
              <a:buNone/>
              <a:defRPr sz="1765"/>
            </a:lvl5pPr>
          </a:lstStyle>
          <a:p>
            <a:pPr lvl="0"/>
            <a:r>
              <a:rPr lang="en-US"/>
              <a:t>##	Section title</a:t>
            </a:r>
          </a:p>
          <a:p>
            <a:pPr lvl="0"/>
            <a:r>
              <a:rPr lang="en-US"/>
              <a:t>##	Section title</a:t>
            </a:r>
          </a:p>
          <a:p>
            <a:pPr lvl="0"/>
            <a:r>
              <a:rPr lang="en-US"/>
              <a:t>##	Section title</a:t>
            </a:r>
          </a:p>
          <a:p>
            <a:pPr lvl="0"/>
            <a:r>
              <a:rPr lang="en-US"/>
              <a:t>##	Section title</a:t>
            </a:r>
          </a:p>
          <a:p>
            <a:pPr lvl="0"/>
            <a:r>
              <a:rPr lang="en-US"/>
              <a:t>##	Section title</a:t>
            </a:r>
          </a:p>
          <a:p>
            <a:pPr lvl="0"/>
            <a:r>
              <a:rPr lang="en-US"/>
              <a:t>##	Section title</a:t>
            </a:r>
          </a:p>
          <a:p>
            <a:pPr lvl="0"/>
            <a:r>
              <a:rPr lang="en-US"/>
              <a:t>##	Section title</a:t>
            </a:r>
          </a:p>
        </p:txBody>
      </p:sp>
    </p:spTree>
    <p:extLst>
      <p:ext uri="{BB962C8B-B14F-4D97-AF65-F5344CB8AC3E}">
        <p14:creationId xmlns:p14="http://schemas.microsoft.com/office/powerpoint/2010/main" val="2181268843"/>
      </p:ext>
    </p:extLst>
  </p:cSld>
  <p:clrMapOvr>
    <a:masterClrMapping/>
  </p:clrMapOvr>
  <p:transition>
    <p:fade/>
  </p:transition>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2_Section title blue">
    <p:bg>
      <p:bgPr>
        <a:solidFill>
          <a:srgbClr val="0278D4"/>
        </a:solidFill>
        <a:effectLst/>
      </p:bgPr>
    </p:bg>
    <p:spTree>
      <p:nvGrpSpPr>
        <p:cNvPr id="1" name=""/>
        <p:cNvGrpSpPr/>
        <p:nvPr/>
      </p:nvGrpSpPr>
      <p:grpSpPr>
        <a:xfrm>
          <a:off x="0" y="0"/>
          <a:ext cx="0" cy="0"/>
          <a:chOff x="0" y="0"/>
          <a:chExt cx="0" cy="0"/>
        </a:xfrm>
      </p:grpSpPr>
      <p:sp>
        <p:nvSpPr>
          <p:cNvPr id="3" name="Title 35">
            <a:extLst>
              <a:ext uri="{FF2B5EF4-FFF2-40B4-BE49-F238E27FC236}">
                <a16:creationId xmlns:a16="http://schemas.microsoft.com/office/drawing/2014/main" id="{51E9DCD3-357B-4AF7-BDD2-18E09F714F4A}"/>
              </a:ext>
            </a:extLst>
          </p:cNvPr>
          <p:cNvSpPr>
            <a:spLocks noGrp="1"/>
          </p:cNvSpPr>
          <p:nvPr>
            <p:ph type="title" hasCustomPrompt="1"/>
          </p:nvPr>
        </p:nvSpPr>
        <p:spPr>
          <a:xfrm>
            <a:off x="426425" y="1661484"/>
            <a:ext cx="7477989" cy="3535032"/>
          </a:xfrm>
          <a:noFill/>
        </p:spPr>
        <p:txBody>
          <a:bodyPr vert="horz" wrap="square" lIns="0" tIns="0" rIns="0" bIns="0" rtlCol="0" anchor="ctr" anchorCtr="0">
            <a:noAutofit/>
          </a:bodyPr>
          <a:lstStyle>
            <a:lvl1pPr>
              <a:lnSpc>
                <a:spcPct val="90000"/>
              </a:lnSpc>
              <a:defRPr lang="en-US" sz="3528" spc="-30" baseline="0" dirty="0">
                <a:solidFill>
                  <a:schemeClr val="tx2"/>
                </a:solidFill>
              </a:defRPr>
            </a:lvl1pPr>
          </a:lstStyle>
          <a:p>
            <a:pPr marL="0" lvl="0">
              <a:lnSpc>
                <a:spcPts val="5489"/>
              </a:lnSpc>
            </a:pPr>
            <a:r>
              <a:rPr lang="en-US"/>
              <a:t>Section title</a:t>
            </a:r>
          </a:p>
        </p:txBody>
      </p:sp>
    </p:spTree>
    <p:extLst>
      <p:ext uri="{BB962C8B-B14F-4D97-AF65-F5344CB8AC3E}">
        <p14:creationId xmlns:p14="http://schemas.microsoft.com/office/powerpoint/2010/main" val="2561827755"/>
      </p:ext>
    </p:extLst>
  </p:cSld>
  <p:clrMapOvr>
    <a:overrideClrMapping bg1="dk1" tx1="lt1" bg2="dk2" tx2="lt2" accent1="accent1" accent2="accent2" accent3="accent3" accent4="accent4" accent5="accent5" accent6="accent6" hlink="hlink" folHlink="folHlink"/>
  </p:clrMapOvr>
  <p:transition>
    <p:fade/>
  </p:transition>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CA0EDE3-1A1B-4588-948F-093B3F8F5D57}"/>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14469" t="4718" r="3149" b="22029"/>
          <a:stretch/>
        </p:blipFill>
        <p:spPr>
          <a:xfrm>
            <a:off x="0" y="1"/>
            <a:ext cx="12192001" cy="6858974"/>
          </a:xfrm>
          <a:prstGeom prst="rect">
            <a:avLst/>
          </a:prstGeom>
        </p:spPr>
      </p:pic>
      <p:sp>
        <p:nvSpPr>
          <p:cNvPr id="3" name="Title 1">
            <a:extLst>
              <a:ext uri="{FF2B5EF4-FFF2-40B4-BE49-F238E27FC236}">
                <a16:creationId xmlns:a16="http://schemas.microsoft.com/office/drawing/2014/main" id="{CF1CCDE9-6610-4C2B-99BE-D85FEC4C7A60}"/>
              </a:ext>
            </a:extLst>
          </p:cNvPr>
          <p:cNvSpPr>
            <a:spLocks noGrp="1"/>
          </p:cNvSpPr>
          <p:nvPr>
            <p:ph type="title"/>
          </p:nvPr>
        </p:nvSpPr>
        <p:spPr>
          <a:xfrm>
            <a:off x="426425" y="1202871"/>
            <a:ext cx="3632388" cy="1172553"/>
          </a:xfrm>
        </p:spPr>
        <p:txBody>
          <a:bodyPr/>
          <a:lstStyle>
            <a:lvl1pPr>
              <a:defRPr spc="-49" baseline="0"/>
            </a:lvl1pPr>
          </a:lstStyle>
          <a:p>
            <a:r>
              <a:rPr lang="en-US" sz="2745">
                <a:solidFill>
                  <a:schemeClr val="accent1"/>
                </a:solidFill>
              </a:rPr>
              <a:t>Click to edit Master title style</a:t>
            </a:r>
          </a:p>
        </p:txBody>
      </p:sp>
      <p:sp>
        <p:nvSpPr>
          <p:cNvPr id="4" name="Text Placeholder 2">
            <a:extLst>
              <a:ext uri="{FF2B5EF4-FFF2-40B4-BE49-F238E27FC236}">
                <a16:creationId xmlns:a16="http://schemas.microsoft.com/office/drawing/2014/main" id="{1E5D324E-B60B-47CE-9777-1A1294F46257}"/>
              </a:ext>
            </a:extLst>
          </p:cNvPr>
          <p:cNvSpPr>
            <a:spLocks noGrp="1"/>
          </p:cNvSpPr>
          <p:nvPr>
            <p:ph type="body" sz="quarter" idx="10" hasCustomPrompt="1"/>
          </p:nvPr>
        </p:nvSpPr>
        <p:spPr>
          <a:xfrm>
            <a:off x="4514807" y="1202872"/>
            <a:ext cx="3618382" cy="2006765"/>
          </a:xfrm>
        </p:spPr>
        <p:txBody>
          <a:bodyPr tIns="182880"/>
          <a:lstStyle>
            <a:lvl1pPr>
              <a:lnSpc>
                <a:spcPct val="90000"/>
              </a:lnSpc>
              <a:spcBef>
                <a:spcPts val="1176"/>
              </a:spcBef>
              <a:defRPr sz="1765"/>
            </a:lvl1pPr>
          </a:lstStyle>
          <a:p>
            <a:r>
              <a:rPr lang="en-US">
                <a:solidFill>
                  <a:srgbClr val="000000"/>
                </a:solidFill>
                <a:latin typeface="+mn-lt"/>
              </a:rPr>
              <a:t>Resource 1</a:t>
            </a:r>
          </a:p>
          <a:p>
            <a:r>
              <a:rPr lang="en-US">
                <a:solidFill>
                  <a:srgbClr val="000000"/>
                </a:solidFill>
                <a:latin typeface="+mn-lt"/>
              </a:rPr>
              <a:t>Resource 2</a:t>
            </a:r>
          </a:p>
          <a:p>
            <a:r>
              <a:rPr lang="en-US">
                <a:solidFill>
                  <a:srgbClr val="000000"/>
                </a:solidFill>
                <a:latin typeface="+mn-lt"/>
              </a:rPr>
              <a:t>Resource 3</a:t>
            </a:r>
          </a:p>
          <a:p>
            <a:r>
              <a:rPr lang="en-US">
                <a:solidFill>
                  <a:srgbClr val="000000"/>
                </a:solidFill>
                <a:latin typeface="+mn-lt"/>
              </a:rPr>
              <a:t>Resource 4</a:t>
            </a:r>
          </a:p>
          <a:p>
            <a:r>
              <a:rPr lang="en-US">
                <a:solidFill>
                  <a:srgbClr val="000000"/>
                </a:solidFill>
                <a:latin typeface="+mn-lt"/>
              </a:rPr>
              <a:t>Resource 5</a:t>
            </a:r>
          </a:p>
        </p:txBody>
      </p:sp>
    </p:spTree>
    <p:extLst>
      <p:ext uri="{BB962C8B-B14F-4D97-AF65-F5344CB8AC3E}">
        <p14:creationId xmlns:p14="http://schemas.microsoft.com/office/powerpoint/2010/main" val="1622592860"/>
      </p:ext>
    </p:extLst>
  </p:cSld>
  <p:clrMapOvr>
    <a:masterClrMapping/>
  </p:clrMapOvr>
  <p:transition>
    <p:fade/>
  </p:transition>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hank you white">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F07DE85-B70F-4309-8506-6C011BC20860}"/>
              </a:ext>
            </a:extLst>
          </p:cNvPr>
          <p:cNvSpPr>
            <a:spLocks noGrp="1"/>
          </p:cNvSpPr>
          <p:nvPr>
            <p:ph type="title" hasCustomPrompt="1"/>
          </p:nvPr>
        </p:nvSpPr>
        <p:spPr>
          <a:xfrm>
            <a:off x="426424" y="1829711"/>
            <a:ext cx="7477989" cy="1473396"/>
          </a:xfrm>
          <a:noFill/>
        </p:spPr>
        <p:txBody>
          <a:bodyPr lIns="0" tIns="0" rIns="0" bIns="0" anchor="t" anchorCtr="0"/>
          <a:lstStyle>
            <a:lvl1pPr>
              <a:lnSpc>
                <a:spcPct val="100000"/>
              </a:lnSpc>
              <a:spcAft>
                <a:spcPts val="1274"/>
              </a:spcAft>
              <a:defRPr sz="2549" spc="-30" baseline="0">
                <a:solidFill>
                  <a:schemeClr val="accent1"/>
                </a:solidFill>
              </a:defRPr>
            </a:lvl1pPr>
          </a:lstStyle>
          <a:p>
            <a:r>
              <a:rPr lang="en-US"/>
              <a:t>Thank you.</a:t>
            </a:r>
          </a:p>
        </p:txBody>
      </p:sp>
      <p:sp>
        <p:nvSpPr>
          <p:cNvPr id="7" name="Text Box 3">
            <a:extLst>
              <a:ext uri="{FF2B5EF4-FFF2-40B4-BE49-F238E27FC236}">
                <a16:creationId xmlns:a16="http://schemas.microsoft.com/office/drawing/2014/main" id="{F3523A4C-09FD-49AC-AA6D-1A6E7B7893EE}"/>
              </a:ext>
            </a:extLst>
          </p:cNvPr>
          <p:cNvSpPr txBox="1">
            <a:spLocks noChangeArrowheads="1"/>
          </p:cNvSpPr>
          <p:nvPr/>
        </p:nvSpPr>
        <p:spPr bwMode="blackWhite">
          <a:xfrm>
            <a:off x="428494" y="6318462"/>
            <a:ext cx="4482124" cy="105619"/>
          </a:xfrm>
          <a:prstGeom prst="rect">
            <a:avLst/>
          </a:prstGeom>
          <a:noFill/>
          <a:ln w="12700">
            <a:noFill/>
            <a:miter lim="800000"/>
            <a:headEnd type="none" w="sm" len="sm"/>
            <a:tailEnd type="none" w="sm" len="sm"/>
          </a:ln>
          <a:effectLst/>
        </p:spPr>
        <p:txBody>
          <a:bodyPr vert="horz" wrap="square" lIns="0" tIns="0" rIns="0" bIns="0" numCol="1" anchor="t" anchorCtr="0" compatLnSpc="1">
            <a:prstTxWarp prst="textNoShape">
              <a:avLst/>
            </a:prstTxWarp>
            <a:spAutoFit/>
          </a:bodyPr>
          <a:lstStyle/>
          <a:p>
            <a:pPr defTabSz="913924" eaLnBrk="0" hangingPunct="0"/>
            <a:r>
              <a:rPr lang="en-US" sz="686">
                <a:solidFill>
                  <a:srgbClr val="000000"/>
                </a:solidFill>
                <a:cs typeface="Segoe UI" pitchFamily="34" charset="0"/>
              </a:rPr>
              <a:t>© Copyright Microsoft Corporation. All rights reserved. </a:t>
            </a:r>
          </a:p>
        </p:txBody>
      </p:sp>
      <p:pic>
        <p:nvPicPr>
          <p:cNvPr id="8" name="Picture 7">
            <a:extLst>
              <a:ext uri="{FF2B5EF4-FFF2-40B4-BE49-F238E27FC236}">
                <a16:creationId xmlns:a16="http://schemas.microsoft.com/office/drawing/2014/main" id="{944C8B45-9D01-4389-94BD-CBAF3D8B350C}"/>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429544" y="437137"/>
            <a:ext cx="896425" cy="190218"/>
          </a:xfrm>
          <a:prstGeom prst="rect">
            <a:avLst/>
          </a:prstGeom>
        </p:spPr>
      </p:pic>
      <p:pic>
        <p:nvPicPr>
          <p:cNvPr id="6" name="Picture 5">
            <a:extLst>
              <a:ext uri="{FF2B5EF4-FFF2-40B4-BE49-F238E27FC236}">
                <a16:creationId xmlns:a16="http://schemas.microsoft.com/office/drawing/2014/main" id="{89D1918C-F2C9-4E5E-B606-3690572BDE58}"/>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52948" t="4718" r="3149" b="22029"/>
          <a:stretch/>
        </p:blipFill>
        <p:spPr>
          <a:xfrm>
            <a:off x="5694744" y="1"/>
            <a:ext cx="6497257" cy="6858974"/>
          </a:xfrm>
          <a:prstGeom prst="rect">
            <a:avLst/>
          </a:prstGeom>
        </p:spPr>
      </p:pic>
    </p:spTree>
    <p:extLst>
      <p:ext uri="{BB962C8B-B14F-4D97-AF65-F5344CB8AC3E}">
        <p14:creationId xmlns:p14="http://schemas.microsoft.com/office/powerpoint/2010/main" val="68461840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hank you blue">
    <p:bg>
      <p:bgPr>
        <a:solidFill>
          <a:srgbClr val="0278D4"/>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426425" y="1829711"/>
            <a:ext cx="7477989" cy="1473396"/>
          </a:xfrm>
          <a:noFill/>
        </p:spPr>
        <p:txBody>
          <a:bodyPr lIns="0" tIns="0" rIns="0" bIns="0" anchor="t" anchorCtr="0"/>
          <a:lstStyle>
            <a:lvl1pPr>
              <a:lnSpc>
                <a:spcPct val="100000"/>
              </a:lnSpc>
              <a:spcAft>
                <a:spcPts val="1274"/>
              </a:spcAft>
              <a:defRPr sz="2549" spc="-147" baseline="0">
                <a:solidFill>
                  <a:schemeClr val="bg1"/>
                </a:solidFill>
              </a:defRPr>
            </a:lvl1pPr>
          </a:lstStyle>
          <a:p>
            <a:r>
              <a:rPr lang="en-US"/>
              <a:t>Thank you.</a:t>
            </a:r>
          </a:p>
        </p:txBody>
      </p:sp>
      <p:sp>
        <p:nvSpPr>
          <p:cNvPr id="4" name="Text Box 3">
            <a:extLst>
              <a:ext uri="{FF2B5EF4-FFF2-40B4-BE49-F238E27FC236}">
                <a16:creationId xmlns:a16="http://schemas.microsoft.com/office/drawing/2014/main" id="{1688BD8D-D2E4-4DFC-B39C-D55D84362354}"/>
              </a:ext>
            </a:extLst>
          </p:cNvPr>
          <p:cNvSpPr txBox="1">
            <a:spLocks noChangeArrowheads="1"/>
          </p:cNvSpPr>
          <p:nvPr/>
        </p:nvSpPr>
        <p:spPr bwMode="blackWhite">
          <a:xfrm>
            <a:off x="428494" y="6318462"/>
            <a:ext cx="4482124" cy="105619"/>
          </a:xfrm>
          <a:prstGeom prst="rect">
            <a:avLst/>
          </a:prstGeom>
          <a:noFill/>
          <a:ln w="12700">
            <a:noFill/>
            <a:miter lim="800000"/>
            <a:headEnd type="none" w="sm" len="sm"/>
            <a:tailEnd type="none" w="sm" len="sm"/>
          </a:ln>
          <a:effectLst/>
        </p:spPr>
        <p:txBody>
          <a:bodyPr vert="horz" wrap="square" lIns="0" tIns="0" rIns="0" bIns="0" numCol="1" anchor="t" anchorCtr="0" compatLnSpc="1">
            <a:prstTxWarp prst="textNoShape">
              <a:avLst/>
            </a:prstTxWarp>
            <a:spAutoFit/>
          </a:bodyPr>
          <a:lstStyle/>
          <a:p>
            <a:pPr defTabSz="913924" eaLnBrk="0" hangingPunct="0"/>
            <a:r>
              <a:rPr lang="en-US" sz="686">
                <a:solidFill>
                  <a:schemeClr val="bg2"/>
                </a:solidFill>
                <a:cs typeface="Segoe UI" pitchFamily="34" charset="0"/>
              </a:rPr>
              <a:t>© Copyright Microsoft Corporation. All rights reserved. </a:t>
            </a:r>
          </a:p>
        </p:txBody>
      </p:sp>
      <p:pic>
        <p:nvPicPr>
          <p:cNvPr id="5" name="Picture 4">
            <a:extLst>
              <a:ext uri="{FF2B5EF4-FFF2-40B4-BE49-F238E27FC236}">
                <a16:creationId xmlns:a16="http://schemas.microsoft.com/office/drawing/2014/main" id="{C36BDE7C-8AED-4A87-A171-2EB14E4B9838}"/>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428681" y="437140"/>
            <a:ext cx="896425" cy="191140"/>
          </a:xfrm>
          <a:prstGeom prst="rect">
            <a:avLst/>
          </a:prstGeom>
        </p:spPr>
      </p:pic>
      <p:sp>
        <p:nvSpPr>
          <p:cNvPr id="7" name="Picture Placeholder 2">
            <a:extLst>
              <a:ext uri="{FF2B5EF4-FFF2-40B4-BE49-F238E27FC236}">
                <a16:creationId xmlns:a16="http://schemas.microsoft.com/office/drawing/2014/main" id="{84B05437-4858-4D37-9E4F-8E95587C09D2}"/>
              </a:ext>
            </a:extLst>
          </p:cNvPr>
          <p:cNvSpPr>
            <a:spLocks noGrp="1"/>
          </p:cNvSpPr>
          <p:nvPr>
            <p:ph type="pic" sz="quarter" idx="13" hasCustomPrompt="1"/>
          </p:nvPr>
        </p:nvSpPr>
        <p:spPr>
          <a:xfrm>
            <a:off x="9927772" y="361896"/>
            <a:ext cx="2120204" cy="652988"/>
          </a:xfrm>
        </p:spPr>
        <p:txBody>
          <a:bodyPr/>
          <a:lstStyle>
            <a:lvl1pPr algn="ctr">
              <a:defRPr sz="1400">
                <a:solidFill>
                  <a:schemeClr val="bg1"/>
                </a:solidFill>
              </a:defRPr>
            </a:lvl1pPr>
          </a:lstStyle>
          <a:p>
            <a:r>
              <a:rPr lang="en-US"/>
              <a:t>Click to add </a:t>
            </a:r>
            <a:br>
              <a:rPr lang="en-US"/>
            </a:br>
            <a:r>
              <a:rPr lang="en-US"/>
              <a:t>partner logo</a:t>
            </a:r>
          </a:p>
        </p:txBody>
      </p:sp>
    </p:spTree>
    <p:extLst>
      <p:ext uri="{BB962C8B-B14F-4D97-AF65-F5344CB8AC3E}">
        <p14:creationId xmlns:p14="http://schemas.microsoft.com/office/powerpoint/2010/main" val="224419874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1_Thank you blue">
    <p:bg>
      <p:bgPr>
        <a:solidFill>
          <a:srgbClr val="0278D4"/>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426425" y="1829711"/>
            <a:ext cx="7477989" cy="1473396"/>
          </a:xfrm>
          <a:noFill/>
        </p:spPr>
        <p:txBody>
          <a:bodyPr lIns="0" tIns="0" rIns="0" bIns="0" anchor="t" anchorCtr="0"/>
          <a:lstStyle>
            <a:lvl1pPr>
              <a:lnSpc>
                <a:spcPct val="100000"/>
              </a:lnSpc>
              <a:spcAft>
                <a:spcPts val="1274"/>
              </a:spcAft>
              <a:defRPr sz="2549" spc="-147" baseline="0">
                <a:solidFill>
                  <a:schemeClr val="bg2"/>
                </a:solidFill>
              </a:defRPr>
            </a:lvl1pPr>
          </a:lstStyle>
          <a:p>
            <a:r>
              <a:rPr lang="en-US"/>
              <a:t>Thank you.</a:t>
            </a:r>
          </a:p>
        </p:txBody>
      </p:sp>
      <p:sp>
        <p:nvSpPr>
          <p:cNvPr id="4" name="Text Box 3">
            <a:extLst>
              <a:ext uri="{FF2B5EF4-FFF2-40B4-BE49-F238E27FC236}">
                <a16:creationId xmlns:a16="http://schemas.microsoft.com/office/drawing/2014/main" id="{1688BD8D-D2E4-4DFC-B39C-D55D84362354}"/>
              </a:ext>
            </a:extLst>
          </p:cNvPr>
          <p:cNvSpPr txBox="1">
            <a:spLocks noChangeArrowheads="1"/>
          </p:cNvSpPr>
          <p:nvPr/>
        </p:nvSpPr>
        <p:spPr bwMode="blackWhite">
          <a:xfrm>
            <a:off x="428494" y="6318462"/>
            <a:ext cx="4482124" cy="105619"/>
          </a:xfrm>
          <a:prstGeom prst="rect">
            <a:avLst/>
          </a:prstGeom>
          <a:noFill/>
          <a:ln w="12700">
            <a:noFill/>
            <a:miter lim="800000"/>
            <a:headEnd type="none" w="sm" len="sm"/>
            <a:tailEnd type="none" w="sm" len="sm"/>
          </a:ln>
          <a:effectLst/>
        </p:spPr>
        <p:txBody>
          <a:bodyPr vert="horz" wrap="square" lIns="0" tIns="0" rIns="0" bIns="0" numCol="1" anchor="t" anchorCtr="0" compatLnSpc="1">
            <a:prstTxWarp prst="textNoShape">
              <a:avLst/>
            </a:prstTxWarp>
            <a:spAutoFit/>
          </a:bodyPr>
          <a:lstStyle/>
          <a:p>
            <a:pPr defTabSz="913924" eaLnBrk="0" hangingPunct="0"/>
            <a:r>
              <a:rPr lang="en-US" sz="686">
                <a:solidFill>
                  <a:schemeClr val="bg2"/>
                </a:solidFill>
                <a:cs typeface="Segoe UI" pitchFamily="34" charset="0"/>
              </a:rPr>
              <a:t>© Copyright Microsoft Corporation. All rights reserved. </a:t>
            </a:r>
          </a:p>
        </p:txBody>
      </p:sp>
      <p:pic>
        <p:nvPicPr>
          <p:cNvPr id="5" name="Picture 4">
            <a:extLst>
              <a:ext uri="{FF2B5EF4-FFF2-40B4-BE49-F238E27FC236}">
                <a16:creationId xmlns:a16="http://schemas.microsoft.com/office/drawing/2014/main" id="{C36BDE7C-8AED-4A87-A171-2EB14E4B9838}"/>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428681" y="437140"/>
            <a:ext cx="896425" cy="191140"/>
          </a:xfrm>
          <a:prstGeom prst="rect">
            <a:avLst/>
          </a:prstGeom>
        </p:spPr>
      </p:pic>
      <p:pic>
        <p:nvPicPr>
          <p:cNvPr id="6" name="Picture 5">
            <a:extLst>
              <a:ext uri="{FF2B5EF4-FFF2-40B4-BE49-F238E27FC236}">
                <a16:creationId xmlns:a16="http://schemas.microsoft.com/office/drawing/2014/main" id="{134C6E96-0B10-4EB0-AB7B-C6E4BFF9F0AA}"/>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8461" t="4525" r="3347" b="21812"/>
          <a:stretch/>
        </p:blipFill>
        <p:spPr>
          <a:xfrm>
            <a:off x="3611880" y="-12698"/>
            <a:ext cx="8580120" cy="6870697"/>
          </a:xfrm>
          <a:prstGeom prst="rect">
            <a:avLst/>
          </a:prstGeom>
        </p:spPr>
      </p:pic>
    </p:spTree>
    <p:extLst>
      <p:ext uri="{BB962C8B-B14F-4D97-AF65-F5344CB8AC3E}">
        <p14:creationId xmlns:p14="http://schemas.microsoft.com/office/powerpoint/2010/main" val="410314970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2_Title Slide">
    <p:bg>
      <p:bgPr>
        <a:solidFill>
          <a:schemeClr val="bg2"/>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269302" y="2084187"/>
            <a:ext cx="8964185" cy="1793090"/>
          </a:xfrm>
          <a:noFill/>
        </p:spPr>
        <p:txBody>
          <a:bodyPr lIns="146304" tIns="91440" rIns="146304" bIns="91440" anchor="t" anchorCtr="0"/>
          <a:lstStyle>
            <a:lvl1pPr>
              <a:defRPr sz="5293" spc="-98" baseline="0">
                <a:gradFill>
                  <a:gsLst>
                    <a:gs pos="62564">
                      <a:schemeClr val="tx1"/>
                    </a:gs>
                    <a:gs pos="55000">
                      <a:schemeClr val="tx1"/>
                    </a:gs>
                  </a:gsLst>
                  <a:lin ang="5400000" scaled="0"/>
                </a:gradFill>
              </a:defRPr>
            </a:lvl1pPr>
          </a:lstStyle>
          <a:p>
            <a:r>
              <a:rPr lang="en-US"/>
              <a:t>Presentation title</a:t>
            </a:r>
          </a:p>
        </p:txBody>
      </p:sp>
      <p:sp>
        <p:nvSpPr>
          <p:cNvPr id="5" name="Text Placeholder 4"/>
          <p:cNvSpPr>
            <a:spLocks noGrp="1"/>
          </p:cNvSpPr>
          <p:nvPr>
            <p:ph type="body" sz="quarter" idx="12" hasCustomPrompt="1"/>
          </p:nvPr>
        </p:nvSpPr>
        <p:spPr>
          <a:xfrm>
            <a:off x="269302" y="3878574"/>
            <a:ext cx="7171337" cy="1792326"/>
          </a:xfrm>
          <a:noFill/>
        </p:spPr>
        <p:txBody>
          <a:bodyPr lIns="164592" tIns="109728" rIns="164592" bIns="109728">
            <a:noAutofit/>
          </a:bodyPr>
          <a:lstStyle>
            <a:lvl1pPr marL="0" indent="0">
              <a:spcBef>
                <a:spcPts val="0"/>
              </a:spcBef>
              <a:buNone/>
              <a:defRPr sz="3136" spc="0" baseline="0">
                <a:gradFill>
                  <a:gsLst>
                    <a:gs pos="91000">
                      <a:schemeClr val="tx1"/>
                    </a:gs>
                    <a:gs pos="0">
                      <a:schemeClr val="tx1"/>
                    </a:gs>
                  </a:gsLst>
                  <a:lin ang="5400000" scaled="0"/>
                </a:gradFill>
                <a:latin typeface="+mn-lt"/>
              </a:defRPr>
            </a:lvl1pPr>
          </a:lstStyle>
          <a:p>
            <a:pPr lvl="0"/>
            <a:r>
              <a:rPr lang="en-US"/>
              <a:t>Speaker name</a:t>
            </a:r>
          </a:p>
        </p:txBody>
      </p:sp>
      <p:pic>
        <p:nvPicPr>
          <p:cNvPr id="6" name="MS logo white - EM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bwMode="black">
          <a:xfrm>
            <a:off x="451633" y="470067"/>
            <a:ext cx="1423303" cy="304828"/>
          </a:xfrm>
          <a:prstGeom prst="rect">
            <a:avLst/>
          </a:prstGeom>
        </p:spPr>
      </p:pic>
    </p:spTree>
    <p:extLst>
      <p:ext uri="{BB962C8B-B14F-4D97-AF65-F5344CB8AC3E}">
        <p14:creationId xmlns:p14="http://schemas.microsoft.com/office/powerpoint/2010/main" val="295505672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4AE53-3766-4E99-82A5-9E465226A26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F10562-85CC-4155-A8B8-C6BDB95ADB9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EF849F-92D1-4C2F-8200-E98DF318307C}"/>
              </a:ext>
            </a:extLst>
          </p:cNvPr>
          <p:cNvSpPr>
            <a:spLocks noGrp="1"/>
          </p:cNvSpPr>
          <p:nvPr>
            <p:ph type="dt" sz="half" idx="10"/>
          </p:nvPr>
        </p:nvSpPr>
        <p:spPr/>
        <p:txBody>
          <a:bodyPr/>
          <a:lstStyle/>
          <a:p>
            <a:fld id="{E34A0F3D-16B2-47B9-8469-D4FA55C592A5}" type="datetimeFigureOut">
              <a:rPr lang="en-US" smtClean="0"/>
              <a:t>10/16/2020</a:t>
            </a:fld>
            <a:endParaRPr lang="en-US"/>
          </a:p>
        </p:txBody>
      </p:sp>
      <p:sp>
        <p:nvSpPr>
          <p:cNvPr id="5" name="Footer Placeholder 4">
            <a:extLst>
              <a:ext uri="{FF2B5EF4-FFF2-40B4-BE49-F238E27FC236}">
                <a16:creationId xmlns:a16="http://schemas.microsoft.com/office/drawing/2014/main" id="{FED960AC-C222-4E6F-8FFA-8B27102F205A}"/>
              </a:ext>
            </a:extLst>
          </p:cNvPr>
          <p:cNvSpPr>
            <a:spLocks noGrp="1"/>
          </p:cNvSpPr>
          <p:nvPr>
            <p:ph type="ftr" sz="quarter" idx="11"/>
          </p:nvPr>
        </p:nvSpPr>
        <p:spPr/>
        <p:txBody>
          <a:bodyPr/>
          <a:lstStyle/>
          <a:p>
            <a:r>
              <a:rPr lang="en-GB"/>
              <a:t>Insert source (optional)</a:t>
            </a:r>
            <a:endParaRPr lang="nb-NO"/>
          </a:p>
        </p:txBody>
      </p:sp>
      <p:sp>
        <p:nvSpPr>
          <p:cNvPr id="6" name="Slide Number Placeholder 5">
            <a:extLst>
              <a:ext uri="{FF2B5EF4-FFF2-40B4-BE49-F238E27FC236}">
                <a16:creationId xmlns:a16="http://schemas.microsoft.com/office/drawing/2014/main" id="{E8FC58FB-33FF-4AA7-B233-C47EA89BBB0A}"/>
              </a:ext>
            </a:extLst>
          </p:cNvPr>
          <p:cNvSpPr>
            <a:spLocks noGrp="1"/>
          </p:cNvSpPr>
          <p:nvPr>
            <p:ph type="sldNum" sz="quarter" idx="12"/>
          </p:nvPr>
        </p:nvSpPr>
        <p:spPr/>
        <p:txBody>
          <a:bodyPr/>
          <a:lstStyle/>
          <a:p>
            <a:fld id="{AF82C51F-475B-4DE1-B4BE-74973CDCE049}" type="slidenum">
              <a:rPr lang="nb-NO" smtClean="0"/>
              <a:pPr/>
              <a:t>‹#›</a:t>
            </a:fld>
            <a:endParaRPr lang="nb-NO"/>
          </a:p>
        </p:txBody>
      </p:sp>
    </p:spTree>
    <p:extLst>
      <p:ext uri="{BB962C8B-B14F-4D97-AF65-F5344CB8AC3E}">
        <p14:creationId xmlns:p14="http://schemas.microsoft.com/office/powerpoint/2010/main" val="766568501"/>
      </p:ext>
    </p:extLst>
  </p:cSld>
  <p:clrMapOvr>
    <a:masterClrMapping/>
  </p:clrMapOvr>
  <p:hf hdr="0" dt="0"/>
</p:sldLayout>
</file>

<file path=ppt/slideLayouts/slideLayout27.xml><?xml version="1.0" encoding="utf-8"?>
<p:sldLayout xmlns:a="http://schemas.openxmlformats.org/drawingml/2006/main" xmlns:r="http://schemas.openxmlformats.org/officeDocument/2006/relationships" xmlns:p="http://schemas.openxmlformats.org/presentationml/2006/main">
  <p:cSld name="Title &amp; 2-color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Text Placeholder 5"/>
          <p:cNvSpPr>
            <a:spLocks noGrp="1"/>
          </p:cNvSpPr>
          <p:nvPr>
            <p:ph type="body" sz="quarter" idx="10"/>
          </p:nvPr>
        </p:nvSpPr>
        <p:spPr>
          <a:xfrm>
            <a:off x="269240" y="1189178"/>
            <a:ext cx="11653523" cy="1276484"/>
          </a:xfrm>
        </p:spPr>
        <p:txBody>
          <a:bodyPr/>
          <a:lstStyle>
            <a:lvl1pPr marL="0" indent="0">
              <a:buNone/>
              <a:defRPr>
                <a:gradFill>
                  <a:gsLst>
                    <a:gs pos="1250">
                      <a:schemeClr val="tx2"/>
                    </a:gs>
                    <a:gs pos="99000">
                      <a:schemeClr val="tx2"/>
                    </a:gs>
                  </a:gsLst>
                  <a:lin ang="5400000" scaled="0"/>
                </a:gradFill>
              </a:defRPr>
            </a:lvl1pPr>
            <a:lvl2pPr marL="0" indent="0">
              <a:buFontTx/>
              <a:buNone/>
              <a:defRPr sz="1961"/>
            </a:lvl2pPr>
            <a:lvl3pPr marL="224054" indent="0">
              <a:buNone/>
              <a:defRPr/>
            </a:lvl3pPr>
            <a:lvl4pPr marL="448107" indent="0">
              <a:buNone/>
              <a:defRPr/>
            </a:lvl4pPr>
            <a:lvl5pPr marL="672161"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45666725"/>
      </p:ext>
    </p:extLst>
  </p:cSld>
  <p:clrMapOvr>
    <a:masterClrMapping/>
  </p:clrMapOvr>
  <p:transition>
    <p:fade/>
  </p:transition>
  <p:hf hdr="0" dt="0"/>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Section title 3">
    <p:bg>
      <p:bgPr>
        <a:solidFill>
          <a:schemeClr val="bg1"/>
        </a:solidFill>
        <a:effectLst/>
      </p:bgPr>
    </p:bg>
    <p:spTree>
      <p:nvGrpSpPr>
        <p:cNvPr id="1" name=""/>
        <p:cNvGrpSpPr/>
        <p:nvPr/>
      </p:nvGrpSpPr>
      <p:grpSpPr>
        <a:xfrm>
          <a:off x="0" y="0"/>
          <a:ext cx="0" cy="0"/>
          <a:chOff x="0" y="0"/>
          <a:chExt cx="0" cy="0"/>
        </a:xfrm>
      </p:grpSpPr>
      <p:sp>
        <p:nvSpPr>
          <p:cNvPr id="3" name="Title 35"/>
          <p:cNvSpPr>
            <a:spLocks noGrp="1"/>
          </p:cNvSpPr>
          <p:nvPr>
            <p:ph type="title" hasCustomPrompt="1"/>
          </p:nvPr>
        </p:nvSpPr>
        <p:spPr>
          <a:xfrm>
            <a:off x="455994" y="881922"/>
            <a:ext cx="7454643" cy="3558191"/>
          </a:xfrm>
          <a:noFill/>
        </p:spPr>
        <p:txBody>
          <a:bodyPr vert="horz" wrap="square" lIns="0" tIns="0" rIns="0" bIns="0" rtlCol="0" anchor="t" anchorCtr="0">
            <a:noAutofit/>
          </a:bodyPr>
          <a:lstStyle>
            <a:lvl1pPr>
              <a:defRPr lang="en-US" sz="5293" spc="-147" dirty="0">
                <a:solidFill>
                  <a:schemeClr val="tx2"/>
                </a:solidFill>
              </a:defRPr>
            </a:lvl1pPr>
          </a:lstStyle>
          <a:p>
            <a:pPr marL="0" lvl="0">
              <a:lnSpc>
                <a:spcPts val="5489"/>
              </a:lnSpc>
            </a:pPr>
            <a:r>
              <a:rPr lang="en-US"/>
              <a:t>Section title</a:t>
            </a:r>
          </a:p>
        </p:txBody>
      </p:sp>
    </p:spTree>
    <p:extLst>
      <p:ext uri="{BB962C8B-B14F-4D97-AF65-F5344CB8AC3E}">
        <p14:creationId xmlns:p14="http://schemas.microsoft.com/office/powerpoint/2010/main" val="2737353257"/>
      </p:ext>
    </p:extLst>
  </p:cSld>
  <p:clrMapOvr>
    <a:overrideClrMapping bg1="dk1" tx1="lt1" bg2="dk2" tx2="lt2" accent1="accent1" accent2="accent2" accent3="accent3" accent4="accent4" accent5="accent5" accent6="accent6" hlink="hlink" folHlink="folHlink"/>
  </p:clrMapOvr>
  <p:transition>
    <p:fade/>
  </p:transition>
  <p:hf hdr="0" dt="0"/>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Thank you">
    <p:bg>
      <p:bgPr>
        <a:solidFill>
          <a:schemeClr val="bg2"/>
        </a:solidFill>
        <a:effectLst/>
      </p:bgPr>
    </p:bg>
    <p:spTree>
      <p:nvGrpSpPr>
        <p:cNvPr id="1" name=""/>
        <p:cNvGrpSpPr/>
        <p:nvPr/>
      </p:nvGrpSpPr>
      <p:grpSpPr>
        <a:xfrm>
          <a:off x="0" y="0"/>
          <a:ext cx="0" cy="0"/>
          <a:chOff x="0" y="0"/>
          <a:chExt cx="0" cy="0"/>
        </a:xfrm>
      </p:grpSpPr>
      <p:pic>
        <p:nvPicPr>
          <p:cNvPr id="6" name="MS logo white - EM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bwMode="black">
          <a:xfrm>
            <a:off x="10304550" y="6197910"/>
            <a:ext cx="1423303" cy="304828"/>
          </a:xfrm>
          <a:prstGeom prst="rect">
            <a:avLst/>
          </a:prstGeom>
        </p:spPr>
      </p:pic>
      <p:sp>
        <p:nvSpPr>
          <p:cNvPr id="7" name="Title 1">
            <a:extLst>
              <a:ext uri="{FF2B5EF4-FFF2-40B4-BE49-F238E27FC236}">
                <a16:creationId xmlns:a16="http://schemas.microsoft.com/office/drawing/2014/main" id="{88D3F649-DEE7-4D5F-B18B-F8C443CBFAF5}"/>
              </a:ext>
            </a:extLst>
          </p:cNvPr>
          <p:cNvSpPr>
            <a:spLocks noGrp="1"/>
          </p:cNvSpPr>
          <p:nvPr>
            <p:ph type="title" hasCustomPrompt="1"/>
          </p:nvPr>
        </p:nvSpPr>
        <p:spPr>
          <a:xfrm>
            <a:off x="5118132" y="4454780"/>
            <a:ext cx="1955736" cy="482981"/>
          </a:xfrm>
          <a:noFill/>
        </p:spPr>
        <p:txBody>
          <a:bodyPr lIns="0" tIns="0" rIns="0" bIns="0" anchor="t" anchorCtr="0"/>
          <a:lstStyle>
            <a:lvl1pPr algn="ctr">
              <a:lnSpc>
                <a:spcPts val="2941"/>
              </a:lnSpc>
              <a:defRPr sz="2745" spc="-147" baseline="0">
                <a:solidFill>
                  <a:schemeClr val="tx1"/>
                </a:solidFill>
              </a:defRPr>
            </a:lvl1pPr>
          </a:lstStyle>
          <a:p>
            <a:r>
              <a:rPr lang="en-US"/>
              <a:t>Thank you.</a:t>
            </a:r>
          </a:p>
        </p:txBody>
      </p:sp>
    </p:spTree>
    <p:extLst>
      <p:ext uri="{BB962C8B-B14F-4D97-AF65-F5344CB8AC3E}">
        <p14:creationId xmlns:p14="http://schemas.microsoft.com/office/powerpoint/2010/main" val="367134697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mp; body slide">
    <p:spTree>
      <p:nvGrpSpPr>
        <p:cNvPr id="1" name=""/>
        <p:cNvGrpSpPr/>
        <p:nvPr/>
      </p:nvGrpSpPr>
      <p:grpSpPr>
        <a:xfrm>
          <a:off x="0" y="0"/>
          <a:ext cx="0" cy="0"/>
          <a:chOff x="0" y="0"/>
          <a:chExt cx="0" cy="0"/>
        </a:xfrm>
      </p:grpSpPr>
      <p:sp>
        <p:nvSpPr>
          <p:cNvPr id="10" name="Text Placeholder 3">
            <a:extLst>
              <a:ext uri="{FF2B5EF4-FFF2-40B4-BE49-F238E27FC236}">
                <a16:creationId xmlns:a16="http://schemas.microsoft.com/office/drawing/2014/main" id="{0A83EF54-F800-4521-AA68-2B27B0B561A2}"/>
              </a:ext>
            </a:extLst>
          </p:cNvPr>
          <p:cNvSpPr>
            <a:spLocks noGrp="1"/>
          </p:cNvSpPr>
          <p:nvPr>
            <p:ph type="body" sz="quarter" idx="10" hasCustomPrompt="1"/>
          </p:nvPr>
        </p:nvSpPr>
        <p:spPr>
          <a:xfrm>
            <a:off x="437318" y="2139702"/>
            <a:ext cx="11339774" cy="1223171"/>
          </a:xfrm>
        </p:spPr>
        <p:txBody>
          <a:bodyPr wrap="square" lIns="0" tIns="0" rIns="0" bIns="0">
            <a:spAutoFit/>
          </a:bodyPr>
          <a:lstStyle>
            <a:lvl1pPr marL="0" indent="0">
              <a:lnSpc>
                <a:spcPct val="90000"/>
              </a:lnSpc>
              <a:spcBef>
                <a:spcPts val="0"/>
              </a:spcBef>
              <a:spcAft>
                <a:spcPts val="1274"/>
              </a:spcAft>
              <a:buNone/>
              <a:defRPr sz="2549" b="0" i="0">
                <a:solidFill>
                  <a:srgbClr val="000000"/>
                </a:solidFill>
                <a:latin typeface="+mn-lt"/>
              </a:defRPr>
            </a:lvl1pPr>
            <a:lvl2pPr marL="224097" indent="0">
              <a:lnSpc>
                <a:spcPct val="90000"/>
              </a:lnSpc>
              <a:spcBef>
                <a:spcPts val="0"/>
              </a:spcBef>
              <a:spcAft>
                <a:spcPts val="1274"/>
              </a:spcAft>
              <a:buNone/>
              <a:defRPr sz="1961">
                <a:solidFill>
                  <a:srgbClr val="000000"/>
                </a:solidFill>
              </a:defRPr>
            </a:lvl2pPr>
            <a:lvl3pPr marL="448193" indent="0">
              <a:spcBef>
                <a:spcPts val="0"/>
              </a:spcBef>
              <a:spcAft>
                <a:spcPts val="1274"/>
              </a:spcAft>
              <a:buNone/>
              <a:defRPr sz="1961">
                <a:solidFill>
                  <a:srgbClr val="000000"/>
                </a:solidFill>
              </a:defRPr>
            </a:lvl3pPr>
            <a:lvl4pPr marL="672290" indent="0">
              <a:spcBef>
                <a:spcPts val="0"/>
              </a:spcBef>
              <a:spcAft>
                <a:spcPts val="1274"/>
              </a:spcAft>
              <a:buNone/>
              <a:defRPr sz="1961"/>
            </a:lvl4pPr>
            <a:lvl5pPr marL="896386" indent="0">
              <a:buNone/>
              <a:defRPr/>
            </a:lvl5pPr>
          </a:lstStyle>
          <a:p>
            <a:pPr lvl="0"/>
            <a:r>
              <a:rPr lang="en-US"/>
              <a:t>First level Segoe UI 26pt</a:t>
            </a:r>
          </a:p>
          <a:p>
            <a:pPr lvl="1"/>
            <a:r>
              <a:rPr lang="en-US"/>
              <a:t>Second level Segoe UI 20pt</a:t>
            </a:r>
          </a:p>
          <a:p>
            <a:pPr lvl="2"/>
            <a:r>
              <a:rPr lang="en-US"/>
              <a:t>Third level Segoe UI 20pt</a:t>
            </a:r>
          </a:p>
        </p:txBody>
      </p:sp>
      <p:sp>
        <p:nvSpPr>
          <p:cNvPr id="14" name="Title Placeholder 1">
            <a:extLst>
              <a:ext uri="{FF2B5EF4-FFF2-40B4-BE49-F238E27FC236}">
                <a16:creationId xmlns:a16="http://schemas.microsoft.com/office/drawing/2014/main" id="{AE6F3ED0-7F59-40C0-BDE3-5E04439997A5}"/>
              </a:ext>
            </a:extLst>
          </p:cNvPr>
          <p:cNvSpPr>
            <a:spLocks noGrp="1"/>
          </p:cNvSpPr>
          <p:nvPr>
            <p:ph type="title" hasCustomPrompt="1"/>
          </p:nvPr>
        </p:nvSpPr>
        <p:spPr>
          <a:xfrm>
            <a:off x="426424" y="440495"/>
            <a:ext cx="11336039" cy="739343"/>
          </a:xfrm>
          <a:prstGeom prst="rect">
            <a:avLst/>
          </a:prstGeom>
        </p:spPr>
        <p:txBody>
          <a:bodyPr vert="horz" wrap="square" lIns="0" tIns="164592" rIns="0" bIns="0" rtlCol="0" anchor="t">
            <a:noAutofit/>
          </a:bodyPr>
          <a:lstStyle>
            <a:lvl1pPr>
              <a:defRPr>
                <a:solidFill>
                  <a:srgbClr val="000000"/>
                </a:solidFill>
              </a:defRPr>
            </a:lvl1pPr>
          </a:lstStyle>
          <a:p>
            <a:r>
              <a:rPr lang="en-US"/>
              <a:t>Heading Segoe UI </a:t>
            </a:r>
            <a:r>
              <a:rPr lang="en-US" err="1"/>
              <a:t>Semibold</a:t>
            </a:r>
            <a:r>
              <a:rPr lang="en-US"/>
              <a:t> 32pt</a:t>
            </a:r>
          </a:p>
        </p:txBody>
      </p:sp>
    </p:spTree>
    <p:extLst>
      <p:ext uri="{BB962C8B-B14F-4D97-AF65-F5344CB8AC3E}">
        <p14:creationId xmlns:p14="http://schemas.microsoft.com/office/powerpoint/2010/main" val="3530017146"/>
      </p:ext>
    </p:extLst>
  </p:cSld>
  <p:clrMapOvr>
    <a:masterClrMapping/>
  </p:clrMapOvr>
  <p:transition>
    <p:fade/>
  </p:transition>
  <p:hf hdr="0" dt="0"/>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Split Text w/ picture (3)">
    <p:bg>
      <p:bgPr>
        <a:solidFill>
          <a:srgbClr val="F7F7F7"/>
        </a:solidFill>
        <a:effectLst/>
      </p:bgPr>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F1040327-4039-4546-903D-15C8B33BEA84}"/>
              </a:ext>
            </a:extLst>
          </p:cNvPr>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1745" name="think-cell Slide" r:id="rId5" imgW="631" imgH="631" progId="TCLayout.ActiveDocument.1">
                  <p:embed/>
                </p:oleObj>
              </mc:Choice>
              <mc:Fallback>
                <p:oleObj name="think-cell Slide" r:id="rId5" imgW="631" imgH="631" progId="TCLayout.ActiveDocument.1">
                  <p:embed/>
                  <p:pic>
                    <p:nvPicPr>
                      <p:cNvPr id="8" name="Object 7" hidden="1">
                        <a:extLst>
                          <a:ext uri="{FF2B5EF4-FFF2-40B4-BE49-F238E27FC236}">
                            <a16:creationId xmlns:a16="http://schemas.microsoft.com/office/drawing/2014/main" id="{F1040327-4039-4546-903D-15C8B33BEA84}"/>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4CABF1A0-C085-40D7-A79E-0CBAC9B6FF19}"/>
              </a:ext>
            </a:extLst>
          </p:cNvPr>
          <p:cNvSpPr/>
          <p:nvPr userDrawn="1">
            <p:custDataLst>
              <p:tags r:id="rId3"/>
            </p:custDataLst>
          </p:nvPr>
        </p:nvSpPr>
        <p:spPr>
          <a:xfrm>
            <a:off x="0" y="0"/>
            <a:ext cx="158750" cy="15875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nb-NO" sz="4251" b="0" i="0" baseline="0">
              <a:latin typeface="Whyte Medium" panose="020B0604020202020204" charset="0"/>
              <a:ea typeface="+mj-ea"/>
              <a:cs typeface="+mj-cs"/>
              <a:sym typeface="Whyte Medium" panose="020B0604020202020204" charset="0"/>
            </a:endParaRPr>
          </a:p>
        </p:txBody>
      </p:sp>
      <p:sp>
        <p:nvSpPr>
          <p:cNvPr id="4" name="Rektangel 3">
            <a:extLst>
              <a:ext uri="{FF2B5EF4-FFF2-40B4-BE49-F238E27FC236}">
                <a16:creationId xmlns:a16="http://schemas.microsoft.com/office/drawing/2014/main" id="{3DA1BE70-DC21-439F-9724-DA8B8ADB0F69}"/>
              </a:ext>
            </a:extLst>
          </p:cNvPr>
          <p:cNvSpPr/>
          <p:nvPr userDrawn="1"/>
        </p:nvSpPr>
        <p:spPr>
          <a:xfrm>
            <a:off x="0" y="0"/>
            <a:ext cx="429951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900"/>
          </a:p>
        </p:txBody>
      </p:sp>
      <p:sp>
        <p:nvSpPr>
          <p:cNvPr id="2" name="Plassholder for tekst 1">
            <a:extLst>
              <a:ext uri="{FF2B5EF4-FFF2-40B4-BE49-F238E27FC236}">
                <a16:creationId xmlns:a16="http://schemas.microsoft.com/office/drawing/2014/main" id="{9EF7AABD-7707-4579-8260-5AFECA497385}"/>
              </a:ext>
            </a:extLst>
          </p:cNvPr>
          <p:cNvSpPr>
            <a:spLocks noGrp="1"/>
          </p:cNvSpPr>
          <p:nvPr>
            <p:ph type="body" sz="quarter" idx="12"/>
          </p:nvPr>
        </p:nvSpPr>
        <p:spPr>
          <a:xfrm>
            <a:off x="6209880" y="695032"/>
            <a:ext cx="4794670" cy="269336"/>
          </a:xfrm>
          <a:prstGeom prst="rect">
            <a:avLst/>
          </a:prstGeom>
        </p:spPr>
        <p:txBody>
          <a:bodyPr wrap="square" lIns="0" tIns="0" rIns="0" bIns="0">
            <a:spAutoFit/>
          </a:bodyPr>
          <a:lstStyle>
            <a:lvl1pPr marL="0" indent="0">
              <a:buNone/>
              <a:defRPr/>
            </a:lvl1pPr>
            <a:lvl2pPr marL="224676" indent="0">
              <a:buNone/>
              <a:defRPr/>
            </a:lvl2pPr>
          </a:lstStyle>
          <a:p>
            <a:pPr lvl="0"/>
            <a:r>
              <a:rPr lang="en-US"/>
              <a:t>Click to edit Master text styles</a:t>
            </a:r>
          </a:p>
        </p:txBody>
      </p:sp>
      <p:sp>
        <p:nvSpPr>
          <p:cNvPr id="9" name="Plassholder for tekst 1">
            <a:extLst>
              <a:ext uri="{FF2B5EF4-FFF2-40B4-BE49-F238E27FC236}">
                <a16:creationId xmlns:a16="http://schemas.microsoft.com/office/drawing/2014/main" id="{135718B8-6169-4FD9-81F0-901D050E5320}"/>
              </a:ext>
            </a:extLst>
          </p:cNvPr>
          <p:cNvSpPr>
            <a:spLocks noGrp="1"/>
          </p:cNvSpPr>
          <p:nvPr>
            <p:ph type="body" sz="quarter" idx="14" hasCustomPrompt="1"/>
          </p:nvPr>
        </p:nvSpPr>
        <p:spPr>
          <a:xfrm>
            <a:off x="6209880" y="426911"/>
            <a:ext cx="4794670" cy="269336"/>
          </a:xfrm>
          <a:prstGeom prst="rect">
            <a:avLst/>
          </a:prstGeom>
        </p:spPr>
        <p:txBody>
          <a:bodyPr wrap="square" lIns="0" tIns="0" rIns="0" bIns="0">
            <a:spAutoFit/>
          </a:bodyPr>
          <a:lstStyle>
            <a:lvl1pPr marL="0" indent="0">
              <a:buNone/>
              <a:defRPr b="0">
                <a:latin typeface="+mj-lt"/>
              </a:defRPr>
            </a:lvl1pPr>
            <a:lvl2pPr marL="224676" indent="0">
              <a:buNone/>
              <a:defRPr/>
            </a:lvl2pPr>
          </a:lstStyle>
          <a:p>
            <a:pPr lvl="0"/>
            <a:r>
              <a:rPr lang="nb-NO" err="1"/>
              <a:t>Title</a:t>
            </a:r>
            <a:endParaRPr lang="nb-NO"/>
          </a:p>
        </p:txBody>
      </p:sp>
      <p:sp>
        <p:nvSpPr>
          <p:cNvPr id="10" name="Plassholder for tekst 1">
            <a:extLst>
              <a:ext uri="{FF2B5EF4-FFF2-40B4-BE49-F238E27FC236}">
                <a16:creationId xmlns:a16="http://schemas.microsoft.com/office/drawing/2014/main" id="{3BA6212A-58A9-4079-96D1-9AA82FF16AA1}"/>
              </a:ext>
            </a:extLst>
          </p:cNvPr>
          <p:cNvSpPr>
            <a:spLocks noGrp="1"/>
          </p:cNvSpPr>
          <p:nvPr>
            <p:ph type="body" sz="quarter" idx="15"/>
          </p:nvPr>
        </p:nvSpPr>
        <p:spPr>
          <a:xfrm>
            <a:off x="6209880" y="2259522"/>
            <a:ext cx="4794670" cy="269336"/>
          </a:xfrm>
          <a:prstGeom prst="rect">
            <a:avLst/>
          </a:prstGeom>
        </p:spPr>
        <p:txBody>
          <a:bodyPr wrap="square" lIns="0" tIns="0" rIns="0" bIns="0">
            <a:spAutoFit/>
          </a:bodyPr>
          <a:lstStyle>
            <a:lvl1pPr marL="0" indent="0">
              <a:buNone/>
              <a:defRPr/>
            </a:lvl1pPr>
            <a:lvl2pPr marL="224676" indent="0">
              <a:buNone/>
              <a:defRPr/>
            </a:lvl2pPr>
          </a:lstStyle>
          <a:p>
            <a:pPr lvl="0"/>
            <a:r>
              <a:rPr lang="en-US"/>
              <a:t>Click to edit Master text styles</a:t>
            </a:r>
          </a:p>
        </p:txBody>
      </p:sp>
      <p:sp>
        <p:nvSpPr>
          <p:cNvPr id="12" name="Plassholder for tekst 1">
            <a:extLst>
              <a:ext uri="{FF2B5EF4-FFF2-40B4-BE49-F238E27FC236}">
                <a16:creationId xmlns:a16="http://schemas.microsoft.com/office/drawing/2014/main" id="{9DDBB49C-E85A-426B-A329-267EE3E4BE5B}"/>
              </a:ext>
            </a:extLst>
          </p:cNvPr>
          <p:cNvSpPr>
            <a:spLocks noGrp="1"/>
          </p:cNvSpPr>
          <p:nvPr>
            <p:ph type="body" sz="quarter" idx="16" hasCustomPrompt="1"/>
          </p:nvPr>
        </p:nvSpPr>
        <p:spPr>
          <a:xfrm>
            <a:off x="6209880" y="1991401"/>
            <a:ext cx="4794670" cy="269336"/>
          </a:xfrm>
          <a:prstGeom prst="rect">
            <a:avLst/>
          </a:prstGeom>
        </p:spPr>
        <p:txBody>
          <a:bodyPr wrap="square" lIns="0" tIns="0" rIns="0" bIns="0">
            <a:spAutoFit/>
          </a:bodyPr>
          <a:lstStyle>
            <a:lvl1pPr marL="0" indent="0">
              <a:buNone/>
              <a:defRPr b="0">
                <a:latin typeface="+mj-lt"/>
              </a:defRPr>
            </a:lvl1pPr>
            <a:lvl2pPr marL="224676" indent="0">
              <a:buNone/>
              <a:defRPr/>
            </a:lvl2pPr>
          </a:lstStyle>
          <a:p>
            <a:pPr lvl="0"/>
            <a:r>
              <a:rPr lang="nb-NO" err="1"/>
              <a:t>Title</a:t>
            </a:r>
            <a:endParaRPr lang="nb-NO"/>
          </a:p>
        </p:txBody>
      </p:sp>
      <p:sp>
        <p:nvSpPr>
          <p:cNvPr id="13" name="Plassholder for tekst 1">
            <a:extLst>
              <a:ext uri="{FF2B5EF4-FFF2-40B4-BE49-F238E27FC236}">
                <a16:creationId xmlns:a16="http://schemas.microsoft.com/office/drawing/2014/main" id="{558C74CC-B68C-45E8-9E15-3F2595D93EBF}"/>
              </a:ext>
            </a:extLst>
          </p:cNvPr>
          <p:cNvSpPr>
            <a:spLocks noGrp="1"/>
          </p:cNvSpPr>
          <p:nvPr>
            <p:ph type="body" sz="quarter" idx="17"/>
          </p:nvPr>
        </p:nvSpPr>
        <p:spPr>
          <a:xfrm>
            <a:off x="6209880" y="3790562"/>
            <a:ext cx="4794670" cy="269336"/>
          </a:xfrm>
          <a:prstGeom prst="rect">
            <a:avLst/>
          </a:prstGeom>
        </p:spPr>
        <p:txBody>
          <a:bodyPr wrap="square" lIns="0" tIns="0" rIns="0" bIns="0">
            <a:spAutoFit/>
          </a:bodyPr>
          <a:lstStyle>
            <a:lvl1pPr marL="0" indent="0">
              <a:buNone/>
              <a:defRPr/>
            </a:lvl1pPr>
            <a:lvl2pPr marL="224676" indent="0">
              <a:buNone/>
              <a:defRPr/>
            </a:lvl2pPr>
          </a:lstStyle>
          <a:p>
            <a:pPr lvl="0"/>
            <a:r>
              <a:rPr lang="en-US"/>
              <a:t>Click to edit Master text styles</a:t>
            </a:r>
          </a:p>
        </p:txBody>
      </p:sp>
      <p:sp>
        <p:nvSpPr>
          <p:cNvPr id="14" name="Plassholder for tekst 1">
            <a:extLst>
              <a:ext uri="{FF2B5EF4-FFF2-40B4-BE49-F238E27FC236}">
                <a16:creationId xmlns:a16="http://schemas.microsoft.com/office/drawing/2014/main" id="{9AEA30CB-FEA9-44DD-A2A4-4375CC2D437B}"/>
              </a:ext>
            </a:extLst>
          </p:cNvPr>
          <p:cNvSpPr>
            <a:spLocks noGrp="1"/>
          </p:cNvSpPr>
          <p:nvPr>
            <p:ph type="body" sz="quarter" idx="18" hasCustomPrompt="1"/>
          </p:nvPr>
        </p:nvSpPr>
        <p:spPr>
          <a:xfrm>
            <a:off x="6209880" y="3522440"/>
            <a:ext cx="4794670" cy="269336"/>
          </a:xfrm>
          <a:prstGeom prst="rect">
            <a:avLst/>
          </a:prstGeom>
        </p:spPr>
        <p:txBody>
          <a:bodyPr wrap="square" lIns="0" tIns="0" rIns="0" bIns="0">
            <a:spAutoFit/>
          </a:bodyPr>
          <a:lstStyle>
            <a:lvl1pPr marL="0" indent="0">
              <a:buNone/>
              <a:defRPr b="0">
                <a:latin typeface="+mj-lt"/>
              </a:defRPr>
            </a:lvl1pPr>
            <a:lvl2pPr marL="224676" indent="0">
              <a:buNone/>
              <a:defRPr/>
            </a:lvl2pPr>
          </a:lstStyle>
          <a:p>
            <a:pPr lvl="0"/>
            <a:r>
              <a:rPr lang="nb-NO" err="1"/>
              <a:t>Title</a:t>
            </a:r>
            <a:endParaRPr lang="nb-NO"/>
          </a:p>
        </p:txBody>
      </p:sp>
      <p:sp>
        <p:nvSpPr>
          <p:cNvPr id="15" name="Plassholder for bilde 9">
            <a:extLst>
              <a:ext uri="{FF2B5EF4-FFF2-40B4-BE49-F238E27FC236}">
                <a16:creationId xmlns:a16="http://schemas.microsoft.com/office/drawing/2014/main" id="{130D74EC-1C35-404A-AE2C-045F8E8E660F}"/>
              </a:ext>
            </a:extLst>
          </p:cNvPr>
          <p:cNvSpPr>
            <a:spLocks noGrp="1"/>
          </p:cNvSpPr>
          <p:nvPr>
            <p:ph type="pic" sz="quarter" idx="11"/>
          </p:nvPr>
        </p:nvSpPr>
        <p:spPr>
          <a:xfrm>
            <a:off x="5244195" y="480388"/>
            <a:ext cx="737926" cy="743036"/>
          </a:xfrm>
          <a:solidFill>
            <a:schemeClr val="bg1">
              <a:lumMod val="85000"/>
            </a:schemeClr>
          </a:solidFill>
        </p:spPr>
        <p:txBody>
          <a:bodyPr/>
          <a:lstStyle>
            <a:lvl1pPr marL="0" indent="0">
              <a:buNone/>
              <a:defRPr sz="250"/>
            </a:lvl1pPr>
          </a:lstStyle>
          <a:p>
            <a:r>
              <a:rPr lang="en-US"/>
              <a:t>Click icon to add picture</a:t>
            </a:r>
            <a:endParaRPr lang="nb-NO"/>
          </a:p>
        </p:txBody>
      </p:sp>
      <p:sp>
        <p:nvSpPr>
          <p:cNvPr id="16" name="Plassholder for bilde 9">
            <a:extLst>
              <a:ext uri="{FF2B5EF4-FFF2-40B4-BE49-F238E27FC236}">
                <a16:creationId xmlns:a16="http://schemas.microsoft.com/office/drawing/2014/main" id="{6A61307B-2807-4D6F-9CD2-4332E34F09E9}"/>
              </a:ext>
            </a:extLst>
          </p:cNvPr>
          <p:cNvSpPr>
            <a:spLocks noGrp="1"/>
          </p:cNvSpPr>
          <p:nvPr>
            <p:ph type="pic" sz="quarter" idx="19"/>
          </p:nvPr>
        </p:nvSpPr>
        <p:spPr>
          <a:xfrm>
            <a:off x="5244195" y="2061324"/>
            <a:ext cx="737926" cy="743036"/>
          </a:xfrm>
          <a:solidFill>
            <a:schemeClr val="bg1">
              <a:lumMod val="85000"/>
            </a:schemeClr>
          </a:solidFill>
        </p:spPr>
        <p:txBody>
          <a:bodyPr/>
          <a:lstStyle>
            <a:lvl1pPr marL="0" indent="0">
              <a:buNone/>
              <a:defRPr sz="250"/>
            </a:lvl1pPr>
          </a:lstStyle>
          <a:p>
            <a:r>
              <a:rPr lang="en-US"/>
              <a:t>Click icon to add picture</a:t>
            </a:r>
            <a:endParaRPr lang="nb-NO"/>
          </a:p>
        </p:txBody>
      </p:sp>
      <p:sp>
        <p:nvSpPr>
          <p:cNvPr id="17" name="Plassholder for bilde 9">
            <a:extLst>
              <a:ext uri="{FF2B5EF4-FFF2-40B4-BE49-F238E27FC236}">
                <a16:creationId xmlns:a16="http://schemas.microsoft.com/office/drawing/2014/main" id="{253B428E-3402-4922-9A2F-A9AE44816380}"/>
              </a:ext>
            </a:extLst>
          </p:cNvPr>
          <p:cNvSpPr>
            <a:spLocks noGrp="1"/>
          </p:cNvSpPr>
          <p:nvPr>
            <p:ph type="pic" sz="quarter" idx="20"/>
          </p:nvPr>
        </p:nvSpPr>
        <p:spPr>
          <a:xfrm>
            <a:off x="5244195" y="3576375"/>
            <a:ext cx="737926" cy="743036"/>
          </a:xfrm>
          <a:solidFill>
            <a:schemeClr val="bg1">
              <a:lumMod val="85000"/>
            </a:schemeClr>
          </a:solidFill>
        </p:spPr>
        <p:txBody>
          <a:bodyPr/>
          <a:lstStyle>
            <a:lvl1pPr marL="0" indent="0">
              <a:buNone/>
              <a:defRPr sz="250"/>
            </a:lvl1pPr>
          </a:lstStyle>
          <a:p>
            <a:r>
              <a:rPr lang="en-US"/>
              <a:t>Click icon to add picture</a:t>
            </a:r>
            <a:endParaRPr lang="nb-NO"/>
          </a:p>
        </p:txBody>
      </p:sp>
      <p:sp>
        <p:nvSpPr>
          <p:cNvPr id="5" name="Plassholder for innhold 4">
            <a:extLst>
              <a:ext uri="{FF2B5EF4-FFF2-40B4-BE49-F238E27FC236}">
                <a16:creationId xmlns:a16="http://schemas.microsoft.com/office/drawing/2014/main" id="{867BF36C-1FC6-4E56-A56F-9B9DA765B2F8}"/>
              </a:ext>
            </a:extLst>
          </p:cNvPr>
          <p:cNvSpPr>
            <a:spLocks noGrp="1"/>
          </p:cNvSpPr>
          <p:nvPr>
            <p:ph sz="quarter" idx="22"/>
          </p:nvPr>
        </p:nvSpPr>
        <p:spPr>
          <a:xfrm>
            <a:off x="457150" y="2590800"/>
            <a:ext cx="3606850" cy="2778125"/>
          </a:xfrm>
          <a:prstGeom prst="rect">
            <a:avLst/>
          </a:prstGeom>
        </p:spPr>
        <p:txBody>
          <a:bodyPr lIns="0" tIns="0" rIns="0" bIns="0"/>
          <a:lstStyle>
            <a:lvl1pPr marL="179423" indent="-179423">
              <a:buFontTx/>
              <a:buBlip>
                <a:blip r:embed="rId7"/>
              </a:buBlip>
              <a:defRPr>
                <a:solidFill>
                  <a:schemeClr val="accent4"/>
                </a:solidFill>
              </a:defRPr>
            </a:lvl1pPr>
            <a:lvl2pPr marL="404100" indent="-179423">
              <a:buFontTx/>
              <a:buBlip>
                <a:blip r:embed="rId7"/>
              </a:buBlip>
              <a:defRPr>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3" name="Plassholder for lysbildenummer 2">
            <a:extLst>
              <a:ext uri="{FF2B5EF4-FFF2-40B4-BE49-F238E27FC236}">
                <a16:creationId xmlns:a16="http://schemas.microsoft.com/office/drawing/2014/main" id="{799DD226-B2A6-49E9-B4B2-47A21FF7ADD0}"/>
              </a:ext>
            </a:extLst>
          </p:cNvPr>
          <p:cNvSpPr>
            <a:spLocks noGrp="1"/>
          </p:cNvSpPr>
          <p:nvPr>
            <p:ph type="sldNum" sz="quarter" idx="23"/>
          </p:nvPr>
        </p:nvSpPr>
        <p:spPr/>
        <p:txBody>
          <a:bodyPr/>
          <a:lstStyle/>
          <a:p>
            <a:fld id="{AF82C51F-475B-4DE1-B4BE-74973CDCE049}" type="slidenum">
              <a:rPr lang="nb-NO" smtClean="0"/>
              <a:pPr/>
              <a:t>‹#›</a:t>
            </a:fld>
            <a:endParaRPr lang="nb-NO"/>
          </a:p>
        </p:txBody>
      </p:sp>
      <p:sp>
        <p:nvSpPr>
          <p:cNvPr id="6" name="Tittel 5">
            <a:extLst>
              <a:ext uri="{FF2B5EF4-FFF2-40B4-BE49-F238E27FC236}">
                <a16:creationId xmlns:a16="http://schemas.microsoft.com/office/drawing/2014/main" id="{B6A70FBD-1A21-415F-B3CB-4BE6A3EC1B3E}"/>
              </a:ext>
            </a:extLst>
          </p:cNvPr>
          <p:cNvSpPr>
            <a:spLocks noGrp="1"/>
          </p:cNvSpPr>
          <p:nvPr>
            <p:ph type="title" hasCustomPrompt="1"/>
          </p:nvPr>
        </p:nvSpPr>
        <p:spPr>
          <a:xfrm>
            <a:off x="457150" y="302592"/>
            <a:ext cx="3606850" cy="1308307"/>
          </a:xfrm>
        </p:spPr>
        <p:txBody>
          <a:bodyPr/>
          <a:lstStyle>
            <a:lvl1pPr>
              <a:defRPr>
                <a:solidFill>
                  <a:schemeClr val="accent4"/>
                </a:solidFill>
              </a:defRPr>
            </a:lvl1pPr>
          </a:lstStyle>
          <a:p>
            <a:r>
              <a:rPr lang="nb-NO"/>
              <a:t>Klikk for å redigere </a:t>
            </a:r>
            <a:r>
              <a:rPr lang="nb-NO" err="1"/>
              <a:t>titil</a:t>
            </a:r>
            <a:endParaRPr lang="nb-NO"/>
          </a:p>
        </p:txBody>
      </p:sp>
      <p:sp>
        <p:nvSpPr>
          <p:cNvPr id="19" name="Plassholder for tekst 2">
            <a:extLst>
              <a:ext uri="{FF2B5EF4-FFF2-40B4-BE49-F238E27FC236}">
                <a16:creationId xmlns:a16="http://schemas.microsoft.com/office/drawing/2014/main" id="{767A87F4-03B5-4791-82BF-90E9BAAD0CF2}"/>
              </a:ext>
            </a:extLst>
          </p:cNvPr>
          <p:cNvSpPr>
            <a:spLocks noGrp="1"/>
          </p:cNvSpPr>
          <p:nvPr>
            <p:ph type="body" sz="quarter" idx="25"/>
          </p:nvPr>
        </p:nvSpPr>
        <p:spPr>
          <a:xfrm>
            <a:off x="457260" y="1802141"/>
            <a:ext cx="3594568" cy="246221"/>
          </a:xfrm>
        </p:spPr>
        <p:txBody>
          <a:bodyPr>
            <a:spAutoFit/>
          </a:bodyPr>
          <a:lstStyle>
            <a:lvl1pPr marL="0" indent="0">
              <a:buNone/>
              <a:defRPr>
                <a:solidFill>
                  <a:schemeClr val="accent4"/>
                </a:solidFill>
                <a:latin typeface="+mj-lt"/>
              </a:defRPr>
            </a:lvl1pPr>
          </a:lstStyle>
          <a:p>
            <a:pPr lvl="0"/>
            <a:r>
              <a:rPr lang="en-US"/>
              <a:t>Click to edit Master text styles</a:t>
            </a:r>
          </a:p>
        </p:txBody>
      </p:sp>
      <p:sp>
        <p:nvSpPr>
          <p:cNvPr id="21" name="Text Placeholder 11">
            <a:extLst>
              <a:ext uri="{FF2B5EF4-FFF2-40B4-BE49-F238E27FC236}">
                <a16:creationId xmlns:a16="http://schemas.microsoft.com/office/drawing/2014/main" id="{AF820289-01FD-4A8E-9A81-93DC13AE4BA2}"/>
              </a:ext>
            </a:extLst>
          </p:cNvPr>
          <p:cNvSpPr>
            <a:spLocks noGrp="1"/>
          </p:cNvSpPr>
          <p:nvPr>
            <p:ph type="body" sz="quarter" idx="26" hasCustomPrompt="1"/>
          </p:nvPr>
        </p:nvSpPr>
        <p:spPr>
          <a:xfrm>
            <a:off x="457150" y="6574955"/>
            <a:ext cx="3606850" cy="115416"/>
          </a:xfrm>
        </p:spPr>
        <p:txBody>
          <a:bodyPr/>
          <a:lstStyle>
            <a:lvl1pPr marL="0" indent="0">
              <a:spcBef>
                <a:spcPts val="0"/>
              </a:spcBef>
              <a:buFont typeface="Arial" panose="020B0604020202020204" pitchFamily="34" charset="0"/>
              <a:buNone/>
              <a:defRPr sz="750">
                <a:solidFill>
                  <a:schemeClr val="bg1"/>
                </a:solidFill>
              </a:defRPr>
            </a:lvl1pPr>
            <a:lvl2pPr>
              <a:spcBef>
                <a:spcPts val="0"/>
              </a:spcBef>
              <a:defRPr sz="750">
                <a:solidFill>
                  <a:schemeClr val="bg1"/>
                </a:solidFill>
              </a:defRPr>
            </a:lvl2pPr>
            <a:lvl3pPr>
              <a:spcBef>
                <a:spcPts val="0"/>
              </a:spcBef>
              <a:defRPr sz="750">
                <a:solidFill>
                  <a:schemeClr val="bg1"/>
                </a:solidFill>
              </a:defRPr>
            </a:lvl3pPr>
            <a:lvl4pPr>
              <a:spcBef>
                <a:spcPts val="0"/>
              </a:spcBef>
              <a:defRPr sz="750">
                <a:solidFill>
                  <a:schemeClr val="bg1"/>
                </a:solidFill>
              </a:defRPr>
            </a:lvl4pPr>
            <a:lvl5pPr>
              <a:spcBef>
                <a:spcPts val="0"/>
              </a:spcBef>
              <a:defRPr sz="750">
                <a:solidFill>
                  <a:schemeClr val="bg1"/>
                </a:solidFill>
              </a:defRPr>
            </a:lvl5pPr>
          </a:lstStyle>
          <a:p>
            <a:pPr lvl="0"/>
            <a:r>
              <a:rPr lang="en-US"/>
              <a:t>Insert source (optional)</a:t>
            </a:r>
          </a:p>
        </p:txBody>
      </p:sp>
    </p:spTree>
    <p:extLst>
      <p:ext uri="{BB962C8B-B14F-4D97-AF65-F5344CB8AC3E}">
        <p14:creationId xmlns:p14="http://schemas.microsoft.com/office/powerpoint/2010/main" val="344016696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Two content boxes - Turquoise/Dark">
    <p:bg>
      <p:bgPr>
        <a:solidFill>
          <a:schemeClr val="accent2"/>
        </a:soli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4CB28130-E0BA-4DEE-B6F4-5AD2D4F34F3C}"/>
              </a:ext>
            </a:extLst>
          </p:cNvPr>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2769" name="think-cell Slide" r:id="rId5" imgW="631" imgH="631" progId="TCLayout.ActiveDocument.1">
                  <p:embed/>
                </p:oleObj>
              </mc:Choice>
              <mc:Fallback>
                <p:oleObj name="think-cell Slide" r:id="rId5" imgW="631" imgH="631" progId="TCLayout.ActiveDocument.1">
                  <p:embed/>
                  <p:pic>
                    <p:nvPicPr>
                      <p:cNvPr id="3" name="Object 2" hidden="1">
                        <a:extLst>
                          <a:ext uri="{FF2B5EF4-FFF2-40B4-BE49-F238E27FC236}">
                            <a16:creationId xmlns:a16="http://schemas.microsoft.com/office/drawing/2014/main" id="{4CB28130-E0BA-4DEE-B6F4-5AD2D4F34F3C}"/>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9C8FE583-3040-49AB-A857-5136C44E1C8B}"/>
              </a:ext>
            </a:extLst>
          </p:cNvPr>
          <p:cNvSpPr/>
          <p:nvPr userDrawn="1">
            <p:custDataLst>
              <p:tags r:id="rId3"/>
            </p:custDataLst>
          </p:nvPr>
        </p:nvSpPr>
        <p:spPr>
          <a:xfrm>
            <a:off x="0" y="0"/>
            <a:ext cx="158750" cy="15875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nb-NO" sz="3600" b="0" i="0" baseline="0">
              <a:latin typeface="Whyte Medium" panose="020B0604020202020204" charset="0"/>
              <a:ea typeface="+mj-ea"/>
              <a:cs typeface="+mj-cs"/>
              <a:sym typeface="Whyte Medium" panose="020B0604020202020204" charset="0"/>
            </a:endParaRPr>
          </a:p>
        </p:txBody>
      </p:sp>
      <p:sp>
        <p:nvSpPr>
          <p:cNvPr id="9" name="Rektangel 8">
            <a:extLst>
              <a:ext uri="{FF2B5EF4-FFF2-40B4-BE49-F238E27FC236}">
                <a16:creationId xmlns:a16="http://schemas.microsoft.com/office/drawing/2014/main" id="{91A308D1-C834-431D-A1D6-6E2F87161967}"/>
              </a:ext>
            </a:extLst>
          </p:cNvPr>
          <p:cNvSpPr/>
          <p:nvPr userDrawn="1"/>
        </p:nvSpPr>
        <p:spPr>
          <a:xfrm>
            <a:off x="6096000" y="0"/>
            <a:ext cx="6096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900">
              <a:solidFill>
                <a:schemeClr val="accent4"/>
              </a:solidFill>
            </a:endParaRPr>
          </a:p>
        </p:txBody>
      </p:sp>
      <p:sp>
        <p:nvSpPr>
          <p:cNvPr id="15" name="Plassholder for tekst 14">
            <a:extLst>
              <a:ext uri="{FF2B5EF4-FFF2-40B4-BE49-F238E27FC236}">
                <a16:creationId xmlns:a16="http://schemas.microsoft.com/office/drawing/2014/main" id="{7215DFCB-6247-4A36-B9B9-AC3D4A4145E7}"/>
              </a:ext>
            </a:extLst>
          </p:cNvPr>
          <p:cNvSpPr>
            <a:spLocks noGrp="1"/>
          </p:cNvSpPr>
          <p:nvPr>
            <p:ph type="body" sz="quarter" idx="12" hasCustomPrompt="1"/>
          </p:nvPr>
        </p:nvSpPr>
        <p:spPr>
          <a:xfrm>
            <a:off x="6552445" y="302592"/>
            <a:ext cx="5372910" cy="654101"/>
          </a:xfrm>
          <a:prstGeom prst="rect">
            <a:avLst/>
          </a:prstGeom>
        </p:spPr>
        <p:txBody>
          <a:bodyPr lIns="0" tIns="0" rIns="0" bIns="0"/>
          <a:lstStyle>
            <a:lvl1pPr marL="0" indent="0">
              <a:buNone/>
              <a:defRPr sz="3600">
                <a:solidFill>
                  <a:schemeClr val="bg1"/>
                </a:solidFill>
                <a:latin typeface="+mj-lt"/>
              </a:defRPr>
            </a:lvl1pPr>
          </a:lstStyle>
          <a:p>
            <a:pPr lvl="0"/>
            <a:r>
              <a:rPr lang="nb-NO"/>
              <a:t>Tittel</a:t>
            </a:r>
          </a:p>
        </p:txBody>
      </p:sp>
      <p:sp>
        <p:nvSpPr>
          <p:cNvPr id="10" name="Plassholder for innhold 2">
            <a:extLst>
              <a:ext uri="{FF2B5EF4-FFF2-40B4-BE49-F238E27FC236}">
                <a16:creationId xmlns:a16="http://schemas.microsoft.com/office/drawing/2014/main" id="{FA9DD99A-22F7-47D1-B4E5-2967B6DD2AE7}"/>
              </a:ext>
            </a:extLst>
          </p:cNvPr>
          <p:cNvSpPr>
            <a:spLocks noGrp="1"/>
          </p:cNvSpPr>
          <p:nvPr>
            <p:ph sz="half" idx="1"/>
          </p:nvPr>
        </p:nvSpPr>
        <p:spPr>
          <a:xfrm>
            <a:off x="457150" y="1698055"/>
            <a:ext cx="5372910" cy="1342326"/>
          </a:xfrm>
        </p:spPr>
        <p:txBody>
          <a:bodyPr/>
          <a:lstStyle>
            <a:lvl1pPr marL="179423" indent="-179423">
              <a:buFontTx/>
              <a:buBlip>
                <a:blip r:embed="rId7"/>
              </a:buBlip>
              <a:defRPr>
                <a:solidFill>
                  <a:schemeClr val="accent4"/>
                </a:solidFill>
              </a:defRPr>
            </a:lvl1pPr>
            <a:lvl2pPr>
              <a:defRPr>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11" name="Tittel 3">
            <a:extLst>
              <a:ext uri="{FF2B5EF4-FFF2-40B4-BE49-F238E27FC236}">
                <a16:creationId xmlns:a16="http://schemas.microsoft.com/office/drawing/2014/main" id="{96D06FAB-9550-4D29-A541-8033EFF2BF62}"/>
              </a:ext>
            </a:extLst>
          </p:cNvPr>
          <p:cNvSpPr>
            <a:spLocks noGrp="1"/>
          </p:cNvSpPr>
          <p:nvPr>
            <p:ph type="title"/>
          </p:nvPr>
        </p:nvSpPr>
        <p:spPr>
          <a:xfrm>
            <a:off x="457150" y="302592"/>
            <a:ext cx="5372910" cy="1107996"/>
          </a:xfrm>
        </p:spPr>
        <p:txBody>
          <a:bodyPr/>
          <a:lstStyle>
            <a:lvl1pPr>
              <a:defRPr sz="3600">
                <a:solidFill>
                  <a:schemeClr val="accent4"/>
                </a:solidFill>
              </a:defRPr>
            </a:lvl1pPr>
          </a:lstStyle>
          <a:p>
            <a:r>
              <a:rPr lang="en-US"/>
              <a:t>Click to edit Master title style</a:t>
            </a:r>
            <a:endParaRPr lang="nb-NO"/>
          </a:p>
        </p:txBody>
      </p:sp>
      <p:sp>
        <p:nvSpPr>
          <p:cNvPr id="12" name="Plassholder for tekst 8">
            <a:extLst>
              <a:ext uri="{FF2B5EF4-FFF2-40B4-BE49-F238E27FC236}">
                <a16:creationId xmlns:a16="http://schemas.microsoft.com/office/drawing/2014/main" id="{86D90EC4-150B-4810-9705-1745878F067A}"/>
              </a:ext>
            </a:extLst>
          </p:cNvPr>
          <p:cNvSpPr>
            <a:spLocks noGrp="1"/>
          </p:cNvSpPr>
          <p:nvPr>
            <p:ph type="body" sz="quarter" idx="14" hasCustomPrompt="1"/>
          </p:nvPr>
        </p:nvSpPr>
        <p:spPr>
          <a:xfrm>
            <a:off x="457150" y="1428750"/>
            <a:ext cx="5372910" cy="246221"/>
          </a:xfrm>
        </p:spPr>
        <p:txBody>
          <a:bodyPr wrap="square">
            <a:spAutoFit/>
          </a:bodyPr>
          <a:lstStyle>
            <a:lvl1pPr marL="0" indent="0">
              <a:spcBef>
                <a:spcPts val="0"/>
              </a:spcBef>
              <a:buNone/>
              <a:defRPr>
                <a:solidFill>
                  <a:schemeClr val="accent4"/>
                </a:solidFill>
                <a:latin typeface="+mj-lt"/>
              </a:defRPr>
            </a:lvl1pPr>
          </a:lstStyle>
          <a:p>
            <a:pPr lvl="0"/>
            <a:r>
              <a:rPr lang="nb-NO" err="1"/>
              <a:t>Title</a:t>
            </a:r>
            <a:endParaRPr lang="nb-NO"/>
          </a:p>
        </p:txBody>
      </p:sp>
      <p:sp>
        <p:nvSpPr>
          <p:cNvPr id="13" name="Plassholder for innhold 2">
            <a:extLst>
              <a:ext uri="{FF2B5EF4-FFF2-40B4-BE49-F238E27FC236}">
                <a16:creationId xmlns:a16="http://schemas.microsoft.com/office/drawing/2014/main" id="{E3693C94-A9FA-4D84-9FA6-06CF78AB834B}"/>
              </a:ext>
            </a:extLst>
          </p:cNvPr>
          <p:cNvSpPr>
            <a:spLocks noGrp="1"/>
          </p:cNvSpPr>
          <p:nvPr>
            <p:ph sz="half" idx="15"/>
          </p:nvPr>
        </p:nvSpPr>
        <p:spPr>
          <a:xfrm>
            <a:off x="457627" y="3756409"/>
            <a:ext cx="5372910" cy="1342326"/>
          </a:xfrm>
        </p:spPr>
        <p:txBody>
          <a:bodyPr/>
          <a:lstStyle>
            <a:lvl1pPr marL="179423" indent="-179423">
              <a:buFontTx/>
              <a:buBlip>
                <a:blip r:embed="rId7"/>
              </a:buBlip>
              <a:defRPr>
                <a:solidFill>
                  <a:schemeClr val="accent4"/>
                </a:solidFill>
              </a:defRPr>
            </a:lvl1pPr>
            <a:lvl2pPr>
              <a:defRPr>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14" name="Plassholder for tekst 8">
            <a:extLst>
              <a:ext uri="{FF2B5EF4-FFF2-40B4-BE49-F238E27FC236}">
                <a16:creationId xmlns:a16="http://schemas.microsoft.com/office/drawing/2014/main" id="{119363CD-DEB4-4AEE-9403-3FF2B409B5C1}"/>
              </a:ext>
            </a:extLst>
          </p:cNvPr>
          <p:cNvSpPr>
            <a:spLocks noGrp="1"/>
          </p:cNvSpPr>
          <p:nvPr>
            <p:ph type="body" sz="quarter" idx="16" hasCustomPrompt="1"/>
          </p:nvPr>
        </p:nvSpPr>
        <p:spPr>
          <a:xfrm>
            <a:off x="457627" y="3487104"/>
            <a:ext cx="5372910" cy="246221"/>
          </a:xfrm>
        </p:spPr>
        <p:txBody>
          <a:bodyPr wrap="square">
            <a:spAutoFit/>
          </a:bodyPr>
          <a:lstStyle>
            <a:lvl1pPr marL="0" indent="0">
              <a:spcBef>
                <a:spcPts val="0"/>
              </a:spcBef>
              <a:buNone/>
              <a:defRPr>
                <a:solidFill>
                  <a:schemeClr val="accent4"/>
                </a:solidFill>
                <a:latin typeface="+mj-lt"/>
              </a:defRPr>
            </a:lvl1pPr>
          </a:lstStyle>
          <a:p>
            <a:pPr lvl="0"/>
            <a:r>
              <a:rPr lang="nb-NO" err="1"/>
              <a:t>Title</a:t>
            </a:r>
            <a:endParaRPr lang="nb-NO"/>
          </a:p>
        </p:txBody>
      </p:sp>
      <p:sp>
        <p:nvSpPr>
          <p:cNvPr id="16" name="Plassholder for innhold 2">
            <a:extLst>
              <a:ext uri="{FF2B5EF4-FFF2-40B4-BE49-F238E27FC236}">
                <a16:creationId xmlns:a16="http://schemas.microsoft.com/office/drawing/2014/main" id="{F12422F9-2909-46BD-97C7-C0A804D42EC9}"/>
              </a:ext>
            </a:extLst>
          </p:cNvPr>
          <p:cNvSpPr>
            <a:spLocks noGrp="1"/>
          </p:cNvSpPr>
          <p:nvPr>
            <p:ph sz="half" idx="17"/>
          </p:nvPr>
        </p:nvSpPr>
        <p:spPr>
          <a:xfrm>
            <a:off x="6552445" y="1698055"/>
            <a:ext cx="5372910" cy="1342326"/>
          </a:xfrm>
        </p:spPr>
        <p:txBody>
          <a:bodyPr/>
          <a:lstStyle>
            <a:lvl1pPr marL="179423" indent="-179423">
              <a:buFontTx/>
              <a:buBlip>
                <a:blip r:embed="rId7"/>
              </a:buBlip>
              <a:defRPr>
                <a:solidFill>
                  <a:schemeClr val="accent4"/>
                </a:solidFill>
              </a:defRPr>
            </a:lvl1pPr>
            <a:lvl2pPr>
              <a:defRPr>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17" name="Plassholder for tekst 8">
            <a:extLst>
              <a:ext uri="{FF2B5EF4-FFF2-40B4-BE49-F238E27FC236}">
                <a16:creationId xmlns:a16="http://schemas.microsoft.com/office/drawing/2014/main" id="{BEAD94BC-57C4-4EDB-B74E-FA26B9787B43}"/>
              </a:ext>
            </a:extLst>
          </p:cNvPr>
          <p:cNvSpPr>
            <a:spLocks noGrp="1"/>
          </p:cNvSpPr>
          <p:nvPr>
            <p:ph type="body" sz="quarter" idx="18" hasCustomPrompt="1"/>
          </p:nvPr>
        </p:nvSpPr>
        <p:spPr>
          <a:xfrm>
            <a:off x="6552445" y="1428750"/>
            <a:ext cx="5372910" cy="246221"/>
          </a:xfrm>
        </p:spPr>
        <p:txBody>
          <a:bodyPr wrap="square">
            <a:spAutoFit/>
          </a:bodyPr>
          <a:lstStyle>
            <a:lvl1pPr marL="0" indent="0">
              <a:spcBef>
                <a:spcPts val="0"/>
              </a:spcBef>
              <a:buNone/>
              <a:defRPr>
                <a:solidFill>
                  <a:schemeClr val="accent4"/>
                </a:solidFill>
                <a:latin typeface="+mj-lt"/>
              </a:defRPr>
            </a:lvl1pPr>
          </a:lstStyle>
          <a:p>
            <a:pPr lvl="0"/>
            <a:r>
              <a:rPr lang="nb-NO" err="1"/>
              <a:t>Title</a:t>
            </a:r>
            <a:endParaRPr lang="nb-NO"/>
          </a:p>
        </p:txBody>
      </p:sp>
      <p:sp>
        <p:nvSpPr>
          <p:cNvPr id="18" name="Plassholder for innhold 2">
            <a:extLst>
              <a:ext uri="{FF2B5EF4-FFF2-40B4-BE49-F238E27FC236}">
                <a16:creationId xmlns:a16="http://schemas.microsoft.com/office/drawing/2014/main" id="{C6F9B3D4-6934-4F26-8D7B-24D2D49CFDE4}"/>
              </a:ext>
            </a:extLst>
          </p:cNvPr>
          <p:cNvSpPr>
            <a:spLocks noGrp="1"/>
          </p:cNvSpPr>
          <p:nvPr>
            <p:ph sz="half" idx="19"/>
          </p:nvPr>
        </p:nvSpPr>
        <p:spPr>
          <a:xfrm>
            <a:off x="6552922" y="3756409"/>
            <a:ext cx="5372910" cy="1342326"/>
          </a:xfrm>
        </p:spPr>
        <p:txBody>
          <a:bodyPr/>
          <a:lstStyle>
            <a:lvl1pPr marL="179423" indent="-179423">
              <a:buFontTx/>
              <a:buBlip>
                <a:blip r:embed="rId7"/>
              </a:buBlip>
              <a:defRPr>
                <a:solidFill>
                  <a:schemeClr val="accent4"/>
                </a:solidFill>
              </a:defRPr>
            </a:lvl1pPr>
            <a:lvl2pPr>
              <a:defRPr>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19" name="Plassholder for tekst 8">
            <a:extLst>
              <a:ext uri="{FF2B5EF4-FFF2-40B4-BE49-F238E27FC236}">
                <a16:creationId xmlns:a16="http://schemas.microsoft.com/office/drawing/2014/main" id="{682EB870-EF03-4AF7-B166-CC3335A3DC7B}"/>
              </a:ext>
            </a:extLst>
          </p:cNvPr>
          <p:cNvSpPr>
            <a:spLocks noGrp="1"/>
          </p:cNvSpPr>
          <p:nvPr>
            <p:ph type="body" sz="quarter" idx="20" hasCustomPrompt="1"/>
          </p:nvPr>
        </p:nvSpPr>
        <p:spPr>
          <a:xfrm>
            <a:off x="6552922" y="3487104"/>
            <a:ext cx="5372910" cy="246221"/>
          </a:xfrm>
        </p:spPr>
        <p:txBody>
          <a:bodyPr wrap="square">
            <a:spAutoFit/>
          </a:bodyPr>
          <a:lstStyle>
            <a:lvl1pPr marL="0" indent="0">
              <a:spcBef>
                <a:spcPts val="0"/>
              </a:spcBef>
              <a:buNone/>
              <a:defRPr>
                <a:solidFill>
                  <a:schemeClr val="accent4"/>
                </a:solidFill>
                <a:latin typeface="+mj-lt"/>
              </a:defRPr>
            </a:lvl1pPr>
          </a:lstStyle>
          <a:p>
            <a:pPr lvl="0"/>
            <a:r>
              <a:rPr lang="nb-NO" err="1"/>
              <a:t>Title</a:t>
            </a:r>
            <a:endParaRPr lang="nb-NO"/>
          </a:p>
        </p:txBody>
      </p:sp>
      <p:sp>
        <p:nvSpPr>
          <p:cNvPr id="23" name="Text Placeholder 11">
            <a:extLst>
              <a:ext uri="{FF2B5EF4-FFF2-40B4-BE49-F238E27FC236}">
                <a16:creationId xmlns:a16="http://schemas.microsoft.com/office/drawing/2014/main" id="{68155130-9E83-4A2C-A65E-92F5884F2C1E}"/>
              </a:ext>
            </a:extLst>
          </p:cNvPr>
          <p:cNvSpPr>
            <a:spLocks noGrp="1"/>
          </p:cNvSpPr>
          <p:nvPr>
            <p:ph type="body" sz="quarter" idx="23" hasCustomPrompt="1"/>
          </p:nvPr>
        </p:nvSpPr>
        <p:spPr>
          <a:xfrm>
            <a:off x="457150" y="6570690"/>
            <a:ext cx="3606850" cy="115416"/>
          </a:xfrm>
        </p:spPr>
        <p:txBody>
          <a:bodyPr/>
          <a:lstStyle>
            <a:lvl1pPr marL="0" indent="0">
              <a:spcBef>
                <a:spcPts val="0"/>
              </a:spcBef>
              <a:buFont typeface="Arial" panose="020B0604020202020204" pitchFamily="34" charset="0"/>
              <a:buNone/>
              <a:defRPr sz="750">
                <a:solidFill>
                  <a:schemeClr val="bg1"/>
                </a:solidFill>
              </a:defRPr>
            </a:lvl1pPr>
            <a:lvl2pPr>
              <a:spcBef>
                <a:spcPts val="0"/>
              </a:spcBef>
              <a:defRPr sz="750">
                <a:solidFill>
                  <a:schemeClr val="bg1"/>
                </a:solidFill>
              </a:defRPr>
            </a:lvl2pPr>
            <a:lvl3pPr>
              <a:spcBef>
                <a:spcPts val="0"/>
              </a:spcBef>
              <a:defRPr sz="750">
                <a:solidFill>
                  <a:schemeClr val="bg1"/>
                </a:solidFill>
              </a:defRPr>
            </a:lvl3pPr>
            <a:lvl4pPr>
              <a:spcBef>
                <a:spcPts val="0"/>
              </a:spcBef>
              <a:defRPr sz="750">
                <a:solidFill>
                  <a:schemeClr val="bg1"/>
                </a:solidFill>
              </a:defRPr>
            </a:lvl4pPr>
            <a:lvl5pPr>
              <a:spcBef>
                <a:spcPts val="0"/>
              </a:spcBef>
              <a:defRPr sz="750">
                <a:solidFill>
                  <a:schemeClr val="bg1"/>
                </a:solidFill>
              </a:defRPr>
            </a:lvl5pPr>
          </a:lstStyle>
          <a:p>
            <a:pPr lvl="0"/>
            <a:r>
              <a:rPr lang="en-US"/>
              <a:t>Insert source (optional)</a:t>
            </a:r>
          </a:p>
        </p:txBody>
      </p:sp>
      <p:sp>
        <p:nvSpPr>
          <p:cNvPr id="20" name="Plassholder for lysbildenummer 3">
            <a:extLst>
              <a:ext uri="{FF2B5EF4-FFF2-40B4-BE49-F238E27FC236}">
                <a16:creationId xmlns:a16="http://schemas.microsoft.com/office/drawing/2014/main" id="{3F6FFF01-A6A4-430C-8F0D-0DEFAE2EF3A8}"/>
              </a:ext>
            </a:extLst>
          </p:cNvPr>
          <p:cNvSpPr>
            <a:spLocks noGrp="1"/>
          </p:cNvSpPr>
          <p:nvPr>
            <p:ph type="sldNum" sz="quarter" idx="13"/>
          </p:nvPr>
        </p:nvSpPr>
        <p:spPr>
          <a:xfrm>
            <a:off x="8185465" y="6570690"/>
            <a:ext cx="2743200" cy="115416"/>
          </a:xfrm>
        </p:spPr>
        <p:txBody>
          <a:bodyPr/>
          <a:lstStyle>
            <a:lvl1pPr>
              <a:defRPr>
                <a:solidFill>
                  <a:schemeClr val="accent4"/>
                </a:solidFill>
              </a:defRPr>
            </a:lvl1pPr>
          </a:lstStyle>
          <a:p>
            <a:fld id="{AF82C51F-475B-4DE1-B4BE-74973CDCE049}" type="slidenum">
              <a:rPr lang="nb-NO" smtClean="0"/>
              <a:pPr/>
              <a:t>‹#›</a:t>
            </a:fld>
            <a:endParaRPr lang="nb-NO"/>
          </a:p>
        </p:txBody>
      </p:sp>
      <p:pic>
        <p:nvPicPr>
          <p:cNvPr id="24" name="Bilde 10">
            <a:extLst>
              <a:ext uri="{FF2B5EF4-FFF2-40B4-BE49-F238E27FC236}">
                <a16:creationId xmlns:a16="http://schemas.microsoft.com/office/drawing/2014/main" id="{3A551A2F-B0B6-427F-943E-C2688DCB4F33}"/>
              </a:ext>
            </a:extLst>
          </p:cNvPr>
          <p:cNvPicPr>
            <a:picLocks noChangeAspect="1"/>
          </p:cNvPicPr>
          <p:nvPr userDrawn="1"/>
        </p:nvPicPr>
        <p:blipFill>
          <a:blip r:embed="rId8" cstate="screen">
            <a:extLst>
              <a:ext uri="{28A0092B-C50C-407E-A947-70E740481C1C}">
                <a14:useLocalDpi xmlns:a14="http://schemas.microsoft.com/office/drawing/2010/main"/>
              </a:ext>
            </a:extLst>
          </a:blip>
          <a:srcRect/>
          <a:stretch/>
        </p:blipFill>
        <p:spPr>
          <a:xfrm>
            <a:off x="11180338" y="6555559"/>
            <a:ext cx="554462" cy="154208"/>
          </a:xfrm>
          <a:prstGeom prst="rect">
            <a:avLst/>
          </a:prstGeom>
        </p:spPr>
      </p:pic>
    </p:spTree>
    <p:extLst>
      <p:ext uri="{BB962C8B-B14F-4D97-AF65-F5344CB8AC3E}">
        <p14:creationId xmlns:p14="http://schemas.microsoft.com/office/powerpoint/2010/main" val="17230616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_Titleslide - Dark">
    <p:bg>
      <p:bgPr>
        <a:solidFill>
          <a:schemeClr val="accent2"/>
        </a:solidFill>
        <a:effectLst/>
      </p:bgPr>
    </p:bg>
    <p:spTree>
      <p:nvGrpSpPr>
        <p:cNvPr id="1" name=""/>
        <p:cNvGrpSpPr/>
        <p:nvPr/>
      </p:nvGrpSpPr>
      <p:grpSpPr>
        <a:xfrm>
          <a:off x="0" y="0"/>
          <a:ext cx="0" cy="0"/>
          <a:chOff x="0" y="0"/>
          <a:chExt cx="0" cy="0"/>
        </a:xfrm>
      </p:grpSpPr>
      <p:sp>
        <p:nvSpPr>
          <p:cNvPr id="7" name="Plassholder for bunntekst 6">
            <a:extLst>
              <a:ext uri="{FF2B5EF4-FFF2-40B4-BE49-F238E27FC236}">
                <a16:creationId xmlns:a16="http://schemas.microsoft.com/office/drawing/2014/main" id="{95F22C89-01D4-4D55-A93B-D0A2CDAE427F}"/>
              </a:ext>
            </a:extLst>
          </p:cNvPr>
          <p:cNvSpPr>
            <a:spLocks noGrp="1"/>
          </p:cNvSpPr>
          <p:nvPr>
            <p:ph type="ftr" sz="quarter" idx="10"/>
          </p:nvPr>
        </p:nvSpPr>
        <p:spPr>
          <a:xfrm>
            <a:off x="457150" y="417774"/>
            <a:ext cx="4795888" cy="184666"/>
          </a:xfrm>
          <a:noFill/>
        </p:spPr>
        <p:txBody>
          <a:bodyPr/>
          <a:lstStyle>
            <a:lvl1pPr>
              <a:defRPr>
                <a:solidFill>
                  <a:schemeClr val="bg1"/>
                </a:solidFill>
              </a:defRPr>
            </a:lvl1pPr>
          </a:lstStyle>
          <a:p>
            <a:r>
              <a:rPr lang="en-GB"/>
              <a:t>Optional subtitle, go to "Insert" -&gt; "Header and footer" to set this text</a:t>
            </a:r>
            <a:endParaRPr lang="nb-NO"/>
          </a:p>
        </p:txBody>
      </p:sp>
      <p:sp>
        <p:nvSpPr>
          <p:cNvPr id="8" name="Tittel 7">
            <a:extLst>
              <a:ext uri="{FF2B5EF4-FFF2-40B4-BE49-F238E27FC236}">
                <a16:creationId xmlns:a16="http://schemas.microsoft.com/office/drawing/2014/main" id="{9F64E4C5-C325-47B9-BCE2-A62455C5AB8D}"/>
              </a:ext>
            </a:extLst>
          </p:cNvPr>
          <p:cNvSpPr>
            <a:spLocks noGrp="1"/>
          </p:cNvSpPr>
          <p:nvPr>
            <p:ph type="title"/>
          </p:nvPr>
        </p:nvSpPr>
        <p:spPr>
          <a:xfrm>
            <a:off x="457150" y="1335864"/>
            <a:ext cx="4795888" cy="1308202"/>
          </a:xfrm>
          <a:noFill/>
        </p:spPr>
        <p:txBody>
          <a:bodyPr/>
          <a:lstStyle>
            <a:lvl1pPr>
              <a:defRPr>
                <a:solidFill>
                  <a:schemeClr val="bg1"/>
                </a:solidFill>
              </a:defRPr>
            </a:lvl1pPr>
          </a:lstStyle>
          <a:p>
            <a:r>
              <a:rPr lang="nb-NO"/>
              <a:t>Klikk for å redigere tittelstil</a:t>
            </a:r>
          </a:p>
        </p:txBody>
      </p:sp>
      <p:sp>
        <p:nvSpPr>
          <p:cNvPr id="10" name="Plassholder for bilde 9">
            <a:extLst>
              <a:ext uri="{FF2B5EF4-FFF2-40B4-BE49-F238E27FC236}">
                <a16:creationId xmlns:a16="http://schemas.microsoft.com/office/drawing/2014/main" id="{D0106900-87DD-42FE-B55C-9D29B00D0FC4}"/>
              </a:ext>
            </a:extLst>
          </p:cNvPr>
          <p:cNvSpPr>
            <a:spLocks noGrp="1"/>
          </p:cNvSpPr>
          <p:nvPr>
            <p:ph type="pic" sz="quarter" idx="11"/>
          </p:nvPr>
        </p:nvSpPr>
        <p:spPr>
          <a:xfrm>
            <a:off x="6096000" y="0"/>
            <a:ext cx="6096000" cy="6858000"/>
          </a:xfrm>
          <a:solidFill>
            <a:schemeClr val="bg1">
              <a:lumMod val="85000"/>
            </a:schemeClr>
          </a:solidFill>
        </p:spPr>
        <p:txBody>
          <a:bodyPr/>
          <a:lstStyle/>
          <a:p>
            <a:r>
              <a:rPr lang="nb-NO"/>
              <a:t>Klikk på ikonet for å legge til et bilde</a:t>
            </a:r>
          </a:p>
        </p:txBody>
      </p:sp>
      <p:pic>
        <p:nvPicPr>
          <p:cNvPr id="11" name="Bilde 10">
            <a:extLst>
              <a:ext uri="{FF2B5EF4-FFF2-40B4-BE49-F238E27FC236}">
                <a16:creationId xmlns:a16="http://schemas.microsoft.com/office/drawing/2014/main" id="{AA10B8A3-F34E-4D56-B617-9E38D845B23A}"/>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457151" y="6144843"/>
            <a:ext cx="974166" cy="270849"/>
          </a:xfrm>
          <a:prstGeom prst="rect">
            <a:avLst/>
          </a:prstGeom>
        </p:spPr>
      </p:pic>
    </p:spTree>
    <p:extLst>
      <p:ext uri="{BB962C8B-B14F-4D97-AF65-F5344CB8AC3E}">
        <p14:creationId xmlns:p14="http://schemas.microsoft.com/office/powerpoint/2010/main" val="196761832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_Title_Subtitle">
    <p:spTree>
      <p:nvGrpSpPr>
        <p:cNvPr id="1" name=""/>
        <p:cNvGrpSpPr/>
        <p:nvPr/>
      </p:nvGrpSpPr>
      <p:grpSpPr>
        <a:xfrm>
          <a:off x="0" y="0"/>
          <a:ext cx="0" cy="0"/>
          <a:chOff x="0" y="0"/>
          <a:chExt cx="0" cy="0"/>
        </a:xfrm>
      </p:grpSpPr>
      <p:sp>
        <p:nvSpPr>
          <p:cNvPr id="5" name="Text Placeholder 5">
            <a:extLst>
              <a:ext uri="{FF2B5EF4-FFF2-40B4-BE49-F238E27FC236}">
                <a16:creationId xmlns:a16="http://schemas.microsoft.com/office/drawing/2014/main" id="{BB64CA64-B207-8249-971A-CD0F3C75A6F8}"/>
              </a:ext>
            </a:extLst>
          </p:cNvPr>
          <p:cNvSpPr>
            <a:spLocks noGrp="1"/>
          </p:cNvSpPr>
          <p:nvPr>
            <p:ph type="body" sz="quarter" idx="10" hasCustomPrompt="1"/>
          </p:nvPr>
        </p:nvSpPr>
        <p:spPr>
          <a:xfrm>
            <a:off x="426424" y="1081562"/>
            <a:ext cx="11018838" cy="233910"/>
          </a:xfrm>
        </p:spPr>
        <p:txBody>
          <a:bodyPr vert="horz" wrap="square" lIns="0" tIns="0" rIns="0" bIns="0" rtlCol="0" anchor="t">
            <a:spAutoFit/>
          </a:bodyPr>
          <a:lstStyle>
            <a:lvl1pPr marL="0" indent="0">
              <a:buNone/>
              <a:defRPr lang="en-US" sz="1600" b="1" i="0" cap="none" dirty="0" smtClean="0">
                <a:ln w="3175">
                  <a:noFill/>
                </a:ln>
                <a:solidFill>
                  <a:schemeClr val="accent1"/>
                </a:solidFill>
                <a:effectLst/>
                <a:latin typeface="Segoe UI Semibold" panose="020B0502040204020203" pitchFamily="34" charset="0"/>
                <a:cs typeface="Segoe UI Semibold" panose="020B0502040204020203" pitchFamily="34" charset="0"/>
              </a:defRPr>
            </a:lvl1pPr>
          </a:lstStyle>
          <a:p>
            <a:pPr marL="0" lvl="0">
              <a:lnSpc>
                <a:spcPct val="95000"/>
              </a:lnSpc>
              <a:spcBef>
                <a:spcPct val="0"/>
              </a:spcBef>
            </a:pPr>
            <a:r>
              <a:rPr lang="en-US"/>
              <a:t>Edit Master text styles</a:t>
            </a:r>
          </a:p>
        </p:txBody>
      </p:sp>
      <p:sp>
        <p:nvSpPr>
          <p:cNvPr id="6" name="Title Placeholder 1">
            <a:extLst>
              <a:ext uri="{FF2B5EF4-FFF2-40B4-BE49-F238E27FC236}">
                <a16:creationId xmlns:a16="http://schemas.microsoft.com/office/drawing/2014/main" id="{36DFD235-21DE-4B24-AFAC-C4BFD81F1CB9}"/>
              </a:ext>
            </a:extLst>
          </p:cNvPr>
          <p:cNvSpPr>
            <a:spLocks noGrp="1"/>
          </p:cNvSpPr>
          <p:nvPr>
            <p:ph type="title" hasCustomPrompt="1"/>
          </p:nvPr>
        </p:nvSpPr>
        <p:spPr>
          <a:xfrm>
            <a:off x="426424" y="440495"/>
            <a:ext cx="11336039" cy="758022"/>
          </a:xfrm>
          <a:prstGeom prst="rect">
            <a:avLst/>
          </a:prstGeom>
        </p:spPr>
        <p:txBody>
          <a:bodyPr vert="horz" wrap="square" lIns="0" tIns="164592" rIns="0" bIns="0" rtlCol="0" anchor="t">
            <a:noAutofit/>
          </a:bodyPr>
          <a:lstStyle>
            <a:lvl1pPr>
              <a:defRPr>
                <a:solidFill>
                  <a:srgbClr val="000000"/>
                </a:solidFill>
              </a:defRPr>
            </a:lvl1pPr>
          </a:lstStyle>
          <a:p>
            <a:r>
              <a:rPr lang="en-US"/>
              <a:t>Title</a:t>
            </a:r>
          </a:p>
        </p:txBody>
      </p:sp>
    </p:spTree>
    <p:extLst>
      <p:ext uri="{BB962C8B-B14F-4D97-AF65-F5344CB8AC3E}">
        <p14:creationId xmlns:p14="http://schemas.microsoft.com/office/powerpoint/2010/main" val="617244586"/>
      </p:ext>
    </p:extLst>
  </p:cSld>
  <p:clrMapOvr>
    <a:masterClrMapping/>
  </p:clrMapOvr>
  <p:transition spd="slow">
    <p:wipe dir="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CFEFD-88E5-4869-B5C3-1611B0B50E15}"/>
              </a:ext>
            </a:extLst>
          </p:cNvPr>
          <p:cNvSpPr>
            <a:spLocks noGrp="1"/>
          </p:cNvSpPr>
          <p:nvPr>
            <p:ph type="title"/>
          </p:nvPr>
        </p:nvSpPr>
        <p:spPr/>
        <p:txBody>
          <a:bodyPr/>
          <a:lstStyle/>
          <a:p>
            <a:r>
              <a:rPr lang="en-US"/>
              <a:t>Click to edit Master title style</a:t>
            </a:r>
          </a:p>
        </p:txBody>
      </p:sp>
      <p:sp>
        <p:nvSpPr>
          <p:cNvPr id="3" name="Text Placeholder 2"/>
          <p:cNvSpPr>
            <a:spLocks noGrp="1"/>
          </p:cNvSpPr>
          <p:nvPr>
            <p:ph type="body" sz="quarter" idx="10"/>
          </p:nvPr>
        </p:nvSpPr>
        <p:spPr>
          <a:xfrm>
            <a:off x="584200" y="1435497"/>
            <a:ext cx="11018520" cy="230832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6142173"/>
      </p:ext>
    </p:extLst>
  </p:cSld>
  <p:clrMapOvr>
    <a:masterClrMapping/>
  </p:clrMapOvr>
  <p:transition>
    <p:fade/>
  </p:transition>
  <p:extLst>
    <p:ext uri="{DCECCB84-F9BA-43D5-87BE-67443E8EF086}">
      <p15:sldGuideLst xmlns:p15="http://schemas.microsoft.com/office/powerpoint/2012/main">
        <p15:guide id="2" orient="horz" pos="1272">
          <p15:clr>
            <a:srgbClr val="5ACBF0"/>
          </p15:clr>
        </p15:guide>
        <p15:guide id="3" orient="horz" pos="288">
          <p15:clr>
            <a:srgbClr val="5ACBF0"/>
          </p15:clr>
        </p15:guide>
        <p15:guide id="5" orient="horz" pos="904">
          <p15:clr>
            <a:srgbClr val="5ACBF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5808677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3" name="Text Placeholder 2"/>
          <p:cNvSpPr>
            <a:spLocks noGrp="1"/>
          </p:cNvSpPr>
          <p:nvPr>
            <p:ph type="body" sz="quarter" idx="10"/>
          </p:nvPr>
        </p:nvSpPr>
        <p:spPr>
          <a:xfrm>
            <a:off x="269303" y="1187644"/>
            <a:ext cx="11655078" cy="537775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Box 7"/>
          <p:cNvSpPr txBox="1"/>
          <p:nvPr userDrawn="1"/>
        </p:nvSpPr>
        <p:spPr bwMode="black">
          <a:xfrm>
            <a:off x="4332001" y="6566898"/>
            <a:ext cx="3527998" cy="158429"/>
          </a:xfrm>
          <a:prstGeom prst="rect">
            <a:avLst/>
          </a:prstGeom>
          <a:noFill/>
        </p:spPr>
        <p:txBody>
          <a:bodyPr wrap="none" lIns="0" tIns="0" rIns="0" bIns="0" rtlCol="0" anchor="ctr">
            <a:spAutoFit/>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pPr algn="ctr"/>
            <a:r>
              <a:rPr lang="en-US" sz="1029" b="0" spc="147" baseline="0">
                <a:gradFill>
                  <a:gsLst>
                    <a:gs pos="0">
                      <a:schemeClr val="tx1">
                        <a:alpha val="50000"/>
                      </a:schemeClr>
                    </a:gs>
                    <a:gs pos="86000">
                      <a:schemeClr val="tx1">
                        <a:alpha val="50000"/>
                      </a:schemeClr>
                    </a:gs>
                  </a:gsLst>
                  <a:lin ang="5400000" scaled="0"/>
                </a:gradFill>
                <a:latin typeface="Segoe UI" panose="020B0502040204020203" pitchFamily="34" charset="0"/>
              </a:rPr>
              <a:t>MICROSOFT CONFIDENTIAL – INTERNAL ONLY</a:t>
            </a:r>
          </a:p>
        </p:txBody>
      </p:sp>
    </p:spTree>
    <p:extLst>
      <p:ext uri="{BB962C8B-B14F-4D97-AF65-F5344CB8AC3E}">
        <p14:creationId xmlns:p14="http://schemas.microsoft.com/office/powerpoint/2010/main" val="286619083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Split layout">
    <p:spTree>
      <p:nvGrpSpPr>
        <p:cNvPr id="1" name=""/>
        <p:cNvGrpSpPr/>
        <p:nvPr/>
      </p:nvGrpSpPr>
      <p:grpSpPr>
        <a:xfrm>
          <a:off x="0" y="0"/>
          <a:ext cx="0" cy="0"/>
          <a:chOff x="0" y="0"/>
          <a:chExt cx="0" cy="0"/>
        </a:xfrm>
      </p:grpSpPr>
      <p:sp>
        <p:nvSpPr>
          <p:cNvPr id="3" name="Title Placeholder 1">
            <a:extLst>
              <a:ext uri="{FF2B5EF4-FFF2-40B4-BE49-F238E27FC236}">
                <a16:creationId xmlns:a16="http://schemas.microsoft.com/office/drawing/2014/main" id="{BDBC305C-A9C3-4278-AFC0-C99DFD80A68A}"/>
              </a:ext>
            </a:extLst>
          </p:cNvPr>
          <p:cNvSpPr>
            <a:spLocks noGrp="1"/>
          </p:cNvSpPr>
          <p:nvPr>
            <p:ph type="title" hasCustomPrompt="1"/>
          </p:nvPr>
        </p:nvSpPr>
        <p:spPr>
          <a:xfrm>
            <a:off x="426424" y="440495"/>
            <a:ext cx="5555965" cy="758022"/>
          </a:xfrm>
          <a:prstGeom prst="rect">
            <a:avLst/>
          </a:prstGeom>
        </p:spPr>
        <p:txBody>
          <a:bodyPr vert="horz" wrap="square" lIns="0" tIns="164592" rIns="0" bIns="0" rtlCol="0" anchor="t">
            <a:noAutofit/>
          </a:bodyPr>
          <a:lstStyle>
            <a:lvl1pPr>
              <a:lnSpc>
                <a:spcPct val="100000"/>
              </a:lnSpc>
              <a:defRPr>
                <a:solidFill>
                  <a:srgbClr val="000000"/>
                </a:solidFill>
              </a:defRPr>
            </a:lvl1pPr>
          </a:lstStyle>
          <a:p>
            <a:r>
              <a:rPr lang="en-US"/>
              <a:t>Title</a:t>
            </a:r>
          </a:p>
        </p:txBody>
      </p:sp>
    </p:spTree>
    <p:extLst>
      <p:ext uri="{BB962C8B-B14F-4D97-AF65-F5344CB8AC3E}">
        <p14:creationId xmlns:p14="http://schemas.microsoft.com/office/powerpoint/2010/main" val="2548669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3" name="Title Placeholder 1">
            <a:extLst>
              <a:ext uri="{FF2B5EF4-FFF2-40B4-BE49-F238E27FC236}">
                <a16:creationId xmlns:a16="http://schemas.microsoft.com/office/drawing/2014/main" id="{BDBC305C-A9C3-4278-AFC0-C99DFD80A68A}"/>
              </a:ext>
            </a:extLst>
          </p:cNvPr>
          <p:cNvSpPr>
            <a:spLocks noGrp="1"/>
          </p:cNvSpPr>
          <p:nvPr>
            <p:ph type="title" hasCustomPrompt="1"/>
          </p:nvPr>
        </p:nvSpPr>
        <p:spPr>
          <a:xfrm>
            <a:off x="426424" y="440495"/>
            <a:ext cx="11336039" cy="758022"/>
          </a:xfrm>
          <a:prstGeom prst="rect">
            <a:avLst/>
          </a:prstGeom>
        </p:spPr>
        <p:txBody>
          <a:bodyPr vert="horz" wrap="square" lIns="0" tIns="164592" rIns="0" bIns="0" rtlCol="0" anchor="t">
            <a:noAutofit/>
          </a:bodyPr>
          <a:lstStyle>
            <a:lvl1pPr>
              <a:defRPr>
                <a:solidFill>
                  <a:srgbClr val="000000"/>
                </a:solidFill>
              </a:defRPr>
            </a:lvl1pPr>
          </a:lstStyle>
          <a:p>
            <a:r>
              <a:rPr lang="en-US"/>
              <a:t>Title</a:t>
            </a:r>
          </a:p>
        </p:txBody>
      </p:sp>
    </p:spTree>
    <p:extLst>
      <p:ext uri="{BB962C8B-B14F-4D97-AF65-F5344CB8AC3E}">
        <p14:creationId xmlns:p14="http://schemas.microsoft.com/office/powerpoint/2010/main" val="245444478"/>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Secnario Template">
    <p:spTree>
      <p:nvGrpSpPr>
        <p:cNvPr id="1" name=""/>
        <p:cNvGrpSpPr/>
        <p:nvPr/>
      </p:nvGrpSpPr>
      <p:grpSpPr>
        <a:xfrm>
          <a:off x="0" y="0"/>
          <a:ext cx="0" cy="0"/>
          <a:chOff x="0" y="0"/>
          <a:chExt cx="0" cy="0"/>
        </a:xfrm>
      </p:grpSpPr>
      <p:sp>
        <p:nvSpPr>
          <p:cNvPr id="3" name="Title Placeholder 1">
            <a:extLst>
              <a:ext uri="{FF2B5EF4-FFF2-40B4-BE49-F238E27FC236}">
                <a16:creationId xmlns:a16="http://schemas.microsoft.com/office/drawing/2014/main" id="{BDBC305C-A9C3-4278-AFC0-C99DFD80A68A}"/>
              </a:ext>
            </a:extLst>
          </p:cNvPr>
          <p:cNvSpPr>
            <a:spLocks noGrp="1"/>
          </p:cNvSpPr>
          <p:nvPr>
            <p:ph type="title" hasCustomPrompt="1"/>
          </p:nvPr>
        </p:nvSpPr>
        <p:spPr>
          <a:xfrm>
            <a:off x="426424" y="440495"/>
            <a:ext cx="11336039" cy="758022"/>
          </a:xfrm>
          <a:prstGeom prst="rect">
            <a:avLst/>
          </a:prstGeom>
        </p:spPr>
        <p:txBody>
          <a:bodyPr vert="horz" wrap="square" lIns="0" tIns="164592" rIns="0" bIns="0" rtlCol="0" anchor="t">
            <a:noAutofit/>
          </a:bodyPr>
          <a:lstStyle>
            <a:lvl1pPr>
              <a:defRPr baseline="0">
                <a:solidFill>
                  <a:srgbClr val="000000"/>
                </a:solidFill>
              </a:defRPr>
            </a:lvl1pPr>
          </a:lstStyle>
          <a:p>
            <a:r>
              <a:rPr lang="en-US"/>
              <a:t>Title</a:t>
            </a:r>
          </a:p>
        </p:txBody>
      </p:sp>
    </p:spTree>
    <p:extLst>
      <p:ext uri="{BB962C8B-B14F-4D97-AF65-F5344CB8AC3E}">
        <p14:creationId xmlns:p14="http://schemas.microsoft.com/office/powerpoint/2010/main" val="1472971525"/>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mp; body slide (with bullets)">
    <p:spTree>
      <p:nvGrpSpPr>
        <p:cNvPr id="1" name=""/>
        <p:cNvGrpSpPr/>
        <p:nvPr/>
      </p:nvGrpSpPr>
      <p:grpSpPr>
        <a:xfrm>
          <a:off x="0" y="0"/>
          <a:ext cx="0" cy="0"/>
          <a:chOff x="0" y="0"/>
          <a:chExt cx="0" cy="0"/>
        </a:xfrm>
      </p:grpSpPr>
      <p:sp>
        <p:nvSpPr>
          <p:cNvPr id="10" name="Text Placeholder 3">
            <a:extLst>
              <a:ext uri="{FF2B5EF4-FFF2-40B4-BE49-F238E27FC236}">
                <a16:creationId xmlns:a16="http://schemas.microsoft.com/office/drawing/2014/main" id="{0A83EF54-F800-4521-AA68-2B27B0B561A2}"/>
              </a:ext>
            </a:extLst>
          </p:cNvPr>
          <p:cNvSpPr>
            <a:spLocks noGrp="1"/>
          </p:cNvSpPr>
          <p:nvPr>
            <p:ph type="body" sz="quarter" idx="10" hasCustomPrompt="1"/>
          </p:nvPr>
        </p:nvSpPr>
        <p:spPr>
          <a:xfrm>
            <a:off x="437319" y="2141394"/>
            <a:ext cx="11339774" cy="1223171"/>
          </a:xfrm>
        </p:spPr>
        <p:txBody>
          <a:bodyPr wrap="square" lIns="0" tIns="0" rIns="0" bIns="0">
            <a:spAutoFit/>
          </a:bodyPr>
          <a:lstStyle>
            <a:lvl1pPr marL="268916" indent="-268916">
              <a:lnSpc>
                <a:spcPct val="90000"/>
              </a:lnSpc>
              <a:spcBef>
                <a:spcPts val="0"/>
              </a:spcBef>
              <a:spcAft>
                <a:spcPts val="1274"/>
              </a:spcAft>
              <a:buClr>
                <a:srgbClr val="000000"/>
              </a:buClr>
              <a:buSzPct val="77000"/>
              <a:buFont typeface="Arial" panose="020B0604020202020204" pitchFamily="34" charset="0"/>
              <a:buChar char="•"/>
              <a:defRPr sz="2549" b="0" i="0">
                <a:solidFill>
                  <a:srgbClr val="000000"/>
                </a:solidFill>
                <a:latin typeface="+mn-lt"/>
              </a:defRPr>
            </a:lvl1pPr>
            <a:lvl2pPr marL="537832" indent="-224097">
              <a:lnSpc>
                <a:spcPct val="90000"/>
              </a:lnSpc>
              <a:spcBef>
                <a:spcPts val="0"/>
              </a:spcBef>
              <a:spcAft>
                <a:spcPts val="1274"/>
              </a:spcAft>
              <a:buClr>
                <a:srgbClr val="000000"/>
              </a:buClr>
              <a:buSzPct val="77000"/>
              <a:buFont typeface="Arial" panose="020B0604020202020204" pitchFamily="34" charset="0"/>
              <a:buChar char="•"/>
              <a:defRPr sz="1961">
                <a:solidFill>
                  <a:srgbClr val="000000"/>
                </a:solidFill>
              </a:defRPr>
            </a:lvl2pPr>
            <a:lvl3pPr marL="806748" indent="-224097">
              <a:spcBef>
                <a:spcPts val="0"/>
              </a:spcBef>
              <a:spcAft>
                <a:spcPts val="1274"/>
              </a:spcAft>
              <a:buClr>
                <a:srgbClr val="000000"/>
              </a:buClr>
              <a:buSzPct val="77000"/>
              <a:buFont typeface="Arial" panose="020B0604020202020204" pitchFamily="34" charset="0"/>
              <a:buChar char="•"/>
              <a:defRPr sz="1961">
                <a:solidFill>
                  <a:srgbClr val="000000"/>
                </a:solidFill>
              </a:defRPr>
            </a:lvl3pPr>
            <a:lvl4pPr marL="672290" indent="0">
              <a:spcBef>
                <a:spcPts val="0"/>
              </a:spcBef>
              <a:spcAft>
                <a:spcPts val="1274"/>
              </a:spcAft>
              <a:buNone/>
              <a:defRPr sz="1961"/>
            </a:lvl4pPr>
            <a:lvl5pPr marL="896386" indent="0">
              <a:buNone/>
              <a:defRPr/>
            </a:lvl5pPr>
          </a:lstStyle>
          <a:p>
            <a:pPr lvl="0"/>
            <a:r>
              <a:rPr lang="en-US"/>
              <a:t>First level Segoe UI 26pt</a:t>
            </a:r>
          </a:p>
          <a:p>
            <a:pPr lvl="1"/>
            <a:r>
              <a:rPr lang="en-US"/>
              <a:t>Second level Segoe UI 20pt</a:t>
            </a:r>
          </a:p>
          <a:p>
            <a:pPr lvl="2"/>
            <a:r>
              <a:rPr lang="en-US"/>
              <a:t>Third level Segoe UI 20pt</a:t>
            </a:r>
          </a:p>
        </p:txBody>
      </p:sp>
      <p:sp>
        <p:nvSpPr>
          <p:cNvPr id="14" name="Title Placeholder 1">
            <a:extLst>
              <a:ext uri="{FF2B5EF4-FFF2-40B4-BE49-F238E27FC236}">
                <a16:creationId xmlns:a16="http://schemas.microsoft.com/office/drawing/2014/main" id="{AE6F3ED0-7F59-40C0-BDE3-5E04439997A5}"/>
              </a:ext>
            </a:extLst>
          </p:cNvPr>
          <p:cNvSpPr>
            <a:spLocks noGrp="1"/>
          </p:cNvSpPr>
          <p:nvPr>
            <p:ph type="title" hasCustomPrompt="1"/>
          </p:nvPr>
        </p:nvSpPr>
        <p:spPr>
          <a:xfrm>
            <a:off x="426424" y="440495"/>
            <a:ext cx="11336039" cy="758022"/>
          </a:xfrm>
          <a:prstGeom prst="rect">
            <a:avLst/>
          </a:prstGeom>
        </p:spPr>
        <p:txBody>
          <a:bodyPr vert="horz" wrap="square" lIns="0" tIns="164592" rIns="0" bIns="0" rtlCol="0" anchor="t">
            <a:noAutofit/>
          </a:bodyPr>
          <a:lstStyle>
            <a:lvl1pPr>
              <a:defRPr>
                <a:solidFill>
                  <a:srgbClr val="000000"/>
                </a:solidFill>
              </a:defRPr>
            </a:lvl1pPr>
          </a:lstStyle>
          <a:p>
            <a:r>
              <a:rPr lang="en-US"/>
              <a:t>Heading Segoe UI </a:t>
            </a:r>
            <a:r>
              <a:rPr lang="en-US" err="1"/>
              <a:t>Semibold</a:t>
            </a:r>
            <a:r>
              <a:rPr lang="en-US"/>
              <a:t> 32pt</a:t>
            </a:r>
          </a:p>
        </p:txBody>
      </p:sp>
      <p:sp>
        <p:nvSpPr>
          <p:cNvPr id="5" name="Text Placeholder 3">
            <a:extLst>
              <a:ext uri="{FF2B5EF4-FFF2-40B4-BE49-F238E27FC236}">
                <a16:creationId xmlns:a16="http://schemas.microsoft.com/office/drawing/2014/main" id="{BF94EA65-2CBF-4A04-9D22-169D8572F347}"/>
              </a:ext>
            </a:extLst>
          </p:cNvPr>
          <p:cNvSpPr>
            <a:spLocks noGrp="1"/>
          </p:cNvSpPr>
          <p:nvPr>
            <p:ph type="body" sz="quarter" idx="12" hasCustomPrompt="1"/>
          </p:nvPr>
        </p:nvSpPr>
        <p:spPr>
          <a:xfrm>
            <a:off x="426423" y="1083831"/>
            <a:ext cx="11339774" cy="353070"/>
          </a:xfrm>
        </p:spPr>
        <p:txBody>
          <a:bodyPr wrap="square" lIns="0" tIns="0" rIns="0" bIns="0">
            <a:spAutoFit/>
          </a:bodyPr>
          <a:lstStyle>
            <a:lvl1pPr marL="0" indent="0">
              <a:lnSpc>
                <a:spcPct val="90000"/>
              </a:lnSpc>
              <a:spcBef>
                <a:spcPts val="0"/>
              </a:spcBef>
              <a:spcAft>
                <a:spcPts val="1274"/>
              </a:spcAft>
              <a:buNone/>
              <a:defRPr sz="2549" b="0" i="0">
                <a:solidFill>
                  <a:srgbClr val="000000"/>
                </a:solidFill>
                <a:latin typeface="+mn-lt"/>
              </a:defRPr>
            </a:lvl1pPr>
            <a:lvl2pPr marL="224097" indent="0">
              <a:lnSpc>
                <a:spcPct val="90000"/>
              </a:lnSpc>
              <a:spcBef>
                <a:spcPts val="0"/>
              </a:spcBef>
              <a:spcAft>
                <a:spcPts val="1274"/>
              </a:spcAft>
              <a:buNone/>
              <a:defRPr sz="1961">
                <a:solidFill>
                  <a:schemeClr val="tx2"/>
                </a:solidFill>
              </a:defRPr>
            </a:lvl2pPr>
            <a:lvl3pPr marL="448193" indent="0">
              <a:spcBef>
                <a:spcPts val="0"/>
              </a:spcBef>
              <a:spcAft>
                <a:spcPts val="1274"/>
              </a:spcAft>
              <a:buNone/>
              <a:defRPr sz="1961"/>
            </a:lvl3pPr>
            <a:lvl4pPr marL="672290" indent="0">
              <a:spcBef>
                <a:spcPts val="0"/>
              </a:spcBef>
              <a:spcAft>
                <a:spcPts val="1274"/>
              </a:spcAft>
              <a:buNone/>
              <a:defRPr sz="1961"/>
            </a:lvl4pPr>
            <a:lvl5pPr marL="896386" indent="0">
              <a:buNone/>
              <a:defRPr/>
            </a:lvl5pPr>
          </a:lstStyle>
          <a:p>
            <a:pPr lvl="0"/>
            <a:r>
              <a:rPr lang="en-US"/>
              <a:t>Subtitle Segoe UI 26pt</a:t>
            </a:r>
          </a:p>
        </p:txBody>
      </p:sp>
    </p:spTree>
    <p:extLst>
      <p:ext uri="{BB962C8B-B14F-4D97-AF65-F5344CB8AC3E}">
        <p14:creationId xmlns:p14="http://schemas.microsoft.com/office/powerpoint/2010/main" val="450560165"/>
      </p:ext>
    </p:extLst>
  </p:cSld>
  <p:clrMapOvr>
    <a:masterClrMapping/>
  </p:clrMapOvr>
  <p:transition>
    <p:fade/>
  </p:transition>
  <p:hf hdr="0" dt="0"/>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428812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CFEFD-88E5-4869-B5C3-1611B0B50E15}"/>
              </a:ext>
            </a:extLst>
          </p:cNvPr>
          <p:cNvSpPr>
            <a:spLocks noGrp="1"/>
          </p:cNvSpPr>
          <p:nvPr>
            <p:ph type="title"/>
          </p:nvPr>
        </p:nvSpPr>
        <p:spPr/>
        <p:txBody>
          <a:bodyPr/>
          <a:lstStyle/>
          <a:p>
            <a:r>
              <a:rPr lang="en-US"/>
              <a:t>Click to edit Master title style</a:t>
            </a:r>
          </a:p>
        </p:txBody>
      </p:sp>
      <p:sp>
        <p:nvSpPr>
          <p:cNvPr id="4" name="Content Placeholder 3">
            <a:extLst>
              <a:ext uri="{FF2B5EF4-FFF2-40B4-BE49-F238E27FC236}">
                <a16:creationId xmlns:a16="http://schemas.microsoft.com/office/drawing/2014/main" id="{58A212C2-8B30-4835-8711-AA981B6CFBE1}"/>
              </a:ext>
            </a:extLst>
          </p:cNvPr>
          <p:cNvSpPr>
            <a:spLocks noGrp="1"/>
          </p:cNvSpPr>
          <p:nvPr>
            <p:ph sz="quarter" idx="10"/>
          </p:nvPr>
        </p:nvSpPr>
        <p:spPr>
          <a:xfrm>
            <a:off x="584200" y="1435100"/>
            <a:ext cx="11018838" cy="48339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5700911"/>
      </p:ext>
    </p:extLst>
  </p:cSld>
  <p:clrMapOvr>
    <a:masterClrMapping/>
  </p:clrMapOvr>
  <p:transition>
    <p:fade/>
  </p:transition>
  <p:extLst>
    <p:ext uri="{DCECCB84-F9BA-43D5-87BE-67443E8EF086}">
      <p15:sldGuideLst xmlns:p15="http://schemas.microsoft.com/office/powerpoint/2012/main">
        <p15:guide id="2" orient="horz" pos="1272">
          <p15:clr>
            <a:srgbClr val="5ACBF0"/>
          </p15:clr>
        </p15:guide>
        <p15:guide id="3" orient="horz" pos="288">
          <p15:clr>
            <a:srgbClr val="5ACBF0"/>
          </p15:clr>
        </p15:guide>
        <p15:guide id="5" orient="horz" pos="904">
          <p15:clr>
            <a:srgbClr val="5ACBF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30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641912218"/>
      </p:ext>
    </p:extLst>
  </p:cSld>
  <p:clrMapOvr>
    <a:masterClrMapping/>
  </p:clrMapOvr>
  <p:transition>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5_Photo layout 1">
    <p:spTree>
      <p:nvGrpSpPr>
        <p:cNvPr id="1" name=""/>
        <p:cNvGrpSpPr/>
        <p:nvPr/>
      </p:nvGrpSpPr>
      <p:grpSpPr>
        <a:xfrm>
          <a:off x="0" y="0"/>
          <a:ext cx="0" cy="0"/>
          <a:chOff x="0" y="0"/>
          <a:chExt cx="0" cy="0"/>
        </a:xfrm>
      </p:grpSpPr>
      <p:sp>
        <p:nvSpPr>
          <p:cNvPr id="4" name="Picture Placeholder 3"/>
          <p:cNvSpPr>
            <a:spLocks noGrp="1"/>
          </p:cNvSpPr>
          <p:nvPr>
            <p:ph type="pic" sz="quarter" idx="10" hasCustomPrompt="1"/>
          </p:nvPr>
        </p:nvSpPr>
        <p:spPr>
          <a:xfrm>
            <a:off x="6209610" y="0"/>
            <a:ext cx="5982390" cy="6858000"/>
          </a:xfrm>
          <a:blipFill dpi="0" rotWithShape="1">
            <a:blip r:embed="rId2" cstate="screen">
              <a:extLst>
                <a:ext uri="{28A0092B-C50C-407E-A947-70E740481C1C}">
                  <a14:useLocalDpi xmlns:a14="http://schemas.microsoft.com/office/drawing/2010/main"/>
                </a:ext>
              </a:extLst>
            </a:blip>
            <a:srcRect/>
            <a:stretch>
              <a:fillRect/>
            </a:stretch>
          </a:blipFill>
        </p:spPr>
        <p:txBody>
          <a:bodyPr anchor="ctr">
            <a:noAutofit/>
          </a:bodyPr>
          <a:lstStyle>
            <a:lvl1pPr marL="0" indent="0" algn="ctr">
              <a:buNone/>
              <a:defRPr sz="1961">
                <a:solidFill>
                  <a:schemeClr val="bg2"/>
                </a:solidFill>
                <a:latin typeface="+mj-lt"/>
              </a:defRPr>
            </a:lvl1pPr>
          </a:lstStyle>
          <a:p>
            <a:r>
              <a:rPr lang="en-US"/>
              <a:t>Drop photo here</a:t>
            </a:r>
          </a:p>
        </p:txBody>
      </p:sp>
      <p:sp>
        <p:nvSpPr>
          <p:cNvPr id="5" name="Title Placeholder 1">
            <a:extLst>
              <a:ext uri="{FF2B5EF4-FFF2-40B4-BE49-F238E27FC236}">
                <a16:creationId xmlns:a16="http://schemas.microsoft.com/office/drawing/2014/main" id="{87B2D435-6763-4273-8B58-EEB87561755F}"/>
              </a:ext>
            </a:extLst>
          </p:cNvPr>
          <p:cNvSpPr>
            <a:spLocks noGrp="1"/>
          </p:cNvSpPr>
          <p:nvPr>
            <p:ph type="title" hasCustomPrompt="1"/>
          </p:nvPr>
        </p:nvSpPr>
        <p:spPr>
          <a:xfrm>
            <a:off x="426425" y="440495"/>
            <a:ext cx="5555966" cy="758022"/>
          </a:xfrm>
          <a:prstGeom prst="rect">
            <a:avLst/>
          </a:prstGeom>
        </p:spPr>
        <p:txBody>
          <a:bodyPr vert="horz" wrap="square" lIns="0" tIns="164592" rIns="0" bIns="0" rtlCol="0" anchor="t">
            <a:noAutofit/>
          </a:bodyPr>
          <a:lstStyle>
            <a:lvl1pPr>
              <a:defRPr/>
            </a:lvl1pPr>
          </a:lstStyle>
          <a:p>
            <a:r>
              <a:rPr lang="en-US"/>
              <a:t>Photo layout 1</a:t>
            </a:r>
          </a:p>
        </p:txBody>
      </p:sp>
      <p:sp>
        <p:nvSpPr>
          <p:cNvPr id="6" name="Text Placeholder 3">
            <a:extLst>
              <a:ext uri="{FF2B5EF4-FFF2-40B4-BE49-F238E27FC236}">
                <a16:creationId xmlns:a16="http://schemas.microsoft.com/office/drawing/2014/main" id="{71CE2F71-BF91-4E7B-BDE5-A747EFEFF88C}"/>
              </a:ext>
            </a:extLst>
          </p:cNvPr>
          <p:cNvSpPr>
            <a:spLocks noGrp="1"/>
          </p:cNvSpPr>
          <p:nvPr>
            <p:ph type="body" sz="quarter" idx="11" hasCustomPrompt="1"/>
          </p:nvPr>
        </p:nvSpPr>
        <p:spPr>
          <a:xfrm>
            <a:off x="426424" y="2145841"/>
            <a:ext cx="5555965" cy="2573509"/>
          </a:xfrm>
        </p:spPr>
        <p:txBody>
          <a:bodyPr wrap="square" lIns="0" tIns="0" rIns="0" bIns="0">
            <a:noAutofit/>
          </a:bodyPr>
          <a:lstStyle>
            <a:lvl1pPr marL="0" marR="0" indent="0" algn="l" defTabSz="914367" rtl="0" eaLnBrk="1" fontAlgn="auto" latinLnBrk="0" hangingPunct="1">
              <a:lnSpc>
                <a:spcPct val="90000"/>
              </a:lnSpc>
              <a:spcBef>
                <a:spcPts val="0"/>
              </a:spcBef>
              <a:spcAft>
                <a:spcPts val="2549"/>
              </a:spcAft>
              <a:buClrTx/>
              <a:buSzPct val="90000"/>
              <a:buFont typeface="Wingdings" panose="05000000000000000000" pitchFamily="2" charset="2"/>
              <a:buNone/>
              <a:tabLst/>
              <a:defRPr sz="2549" b="0" i="0">
                <a:solidFill>
                  <a:srgbClr val="000000"/>
                </a:solidFill>
                <a:latin typeface="+mn-lt"/>
              </a:defRPr>
            </a:lvl1pPr>
            <a:lvl2pPr marL="224097" marR="0" indent="0" algn="l" defTabSz="914367" rtl="0" eaLnBrk="1" fontAlgn="auto" latinLnBrk="0" hangingPunct="1">
              <a:lnSpc>
                <a:spcPct val="90000"/>
              </a:lnSpc>
              <a:spcBef>
                <a:spcPct val="20000"/>
              </a:spcBef>
              <a:spcAft>
                <a:spcPts val="0"/>
              </a:spcAft>
              <a:buClrTx/>
              <a:buSzPct val="90000"/>
              <a:buFont typeface="Wingdings" panose="05000000000000000000" pitchFamily="2" charset="2"/>
              <a:buNone/>
              <a:tabLst/>
              <a:defRPr/>
            </a:lvl2pPr>
            <a:lvl3pPr marL="448193" indent="0">
              <a:buNone/>
              <a:defRPr/>
            </a:lvl3pPr>
            <a:lvl4pPr marL="672290" indent="0">
              <a:buNone/>
              <a:defRPr/>
            </a:lvl4pPr>
            <a:lvl5pPr marL="896386" indent="0">
              <a:buNone/>
              <a:defRPr/>
            </a:lvl5pPr>
          </a:lstStyle>
          <a:p>
            <a:pPr lvl="0"/>
            <a:r>
              <a:rPr lang="pt-BR"/>
              <a:t>Subhead Segoe UI 26pt</a:t>
            </a:r>
          </a:p>
          <a:p>
            <a:pPr lvl="0"/>
            <a:r>
              <a:rPr lang="pt-BR"/>
              <a:t>Subhead Segoe UI 26pt</a:t>
            </a:r>
          </a:p>
          <a:p>
            <a:pPr lvl="0"/>
            <a:r>
              <a:rPr lang="pt-BR"/>
              <a:t>Subhead Segoe UI 26pt</a:t>
            </a:r>
          </a:p>
        </p:txBody>
      </p:sp>
    </p:spTree>
    <p:extLst>
      <p:ext uri="{BB962C8B-B14F-4D97-AF65-F5344CB8AC3E}">
        <p14:creationId xmlns:p14="http://schemas.microsoft.com/office/powerpoint/2010/main" val="3694171680"/>
      </p:ext>
    </p:extLst>
  </p:cSld>
  <p:clrMapOvr>
    <a:masterClrMapping/>
  </p:clrMapOvr>
  <p:transition>
    <p:fade/>
  </p:transition>
  <p:extLst>
    <p:ext uri="{DCECCB84-F9BA-43D5-87BE-67443E8EF086}">
      <p15:sldGuideLst xmlns:p15="http://schemas.microsoft.com/office/powerpoint/2012/main"/>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square photo 2">
    <p:bg>
      <p:bgRef idx="1001">
        <a:schemeClr val="bg1"/>
      </p:bgRef>
    </p:bg>
    <p:spTree>
      <p:nvGrpSpPr>
        <p:cNvPr id="1" name=""/>
        <p:cNvGrpSpPr/>
        <p:nvPr/>
      </p:nvGrpSpPr>
      <p:grpSpPr>
        <a:xfrm>
          <a:off x="0" y="0"/>
          <a:ext cx="0" cy="0"/>
          <a:chOff x="0" y="0"/>
          <a:chExt cx="0" cy="0"/>
        </a:xfrm>
      </p:grpSpPr>
      <p:sp>
        <p:nvSpPr>
          <p:cNvPr id="5" name="Text Placeholder 4"/>
          <p:cNvSpPr>
            <a:spLocks noGrp="1"/>
          </p:cNvSpPr>
          <p:nvPr>
            <p:ph type="body" sz="quarter" idx="12" hasCustomPrompt="1"/>
          </p:nvPr>
        </p:nvSpPr>
        <p:spPr>
          <a:xfrm>
            <a:off x="582042" y="3962401"/>
            <a:ext cx="4164583" cy="307777"/>
          </a:xfrm>
          <a:noFill/>
        </p:spPr>
        <p:txBody>
          <a:bodyPr wrap="square" lIns="0" tIns="0" rIns="0" bIns="0">
            <a:spAutoFit/>
          </a:bodyPr>
          <a:lstStyle>
            <a:lvl1pPr marL="0" indent="0">
              <a:spcBef>
                <a:spcPts val="0"/>
              </a:spcBef>
              <a:buNone/>
              <a:defRPr sz="2000" spc="0" baseline="0">
                <a:gradFill>
                  <a:gsLst>
                    <a:gs pos="91000">
                      <a:schemeClr val="tx1"/>
                    </a:gs>
                    <a:gs pos="0">
                      <a:schemeClr val="tx1"/>
                    </a:gs>
                  </a:gsLst>
                  <a:lin ang="5400000" scaled="0"/>
                </a:gradFill>
                <a:latin typeface="+mn-lt"/>
                <a:cs typeface="Segoe UI" panose="020B0502040204020203" pitchFamily="34" charset="0"/>
              </a:defRPr>
            </a:lvl1pPr>
          </a:lstStyle>
          <a:p>
            <a:pPr lvl="0"/>
            <a:r>
              <a:rPr lang="en-US"/>
              <a:t>Speaker name or subtitle</a:t>
            </a: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425541"/>
            <a:ext cx="4167887" cy="1107996"/>
          </a:xfrm>
        </p:spPr>
        <p:txBody>
          <a:bodyPr anchor="b" anchorCtr="0">
            <a:spAutoFit/>
          </a:bodyPr>
          <a:lstStyle>
            <a:lvl1pPr>
              <a:defRPr spc="0"/>
            </a:lvl1pPr>
          </a:lstStyle>
          <a:p>
            <a:r>
              <a:rPr lang="en-US"/>
              <a:t>Event name or presentation title </a:t>
            </a:r>
          </a:p>
        </p:txBody>
      </p:sp>
    </p:spTree>
    <p:extLst>
      <p:ext uri="{BB962C8B-B14F-4D97-AF65-F5344CB8AC3E}">
        <p14:creationId xmlns:p14="http://schemas.microsoft.com/office/powerpoint/2010/main" val="386574912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FBAE4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6506260"/>
      </p:ext>
    </p:extLst>
  </p:cSld>
  <p:clrMapOvr>
    <a:masterClrMapping/>
  </p:clrMapOvr>
  <p:transition>
    <p:fad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6_M365_Title Only">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1044E5DD-A8D8-4077-A1C9-76C5C0046C5A}"/>
              </a:ext>
            </a:extLst>
          </p:cNvPr>
          <p:cNvSpPr>
            <a:spLocks noGrp="1"/>
          </p:cNvSpPr>
          <p:nvPr>
            <p:ph type="body" sz="quarter" idx="10"/>
          </p:nvPr>
        </p:nvSpPr>
        <p:spPr>
          <a:xfrm>
            <a:off x="269875" y="1189038"/>
            <a:ext cx="11652250" cy="1769715"/>
          </a:xfrm>
        </p:spPr>
        <p:txBody>
          <a:bodyPr/>
          <a:lstStyle>
            <a:lvl1pPr marL="0" indent="0">
              <a:buSzPct val="100000"/>
              <a:buNone/>
              <a:defRPr sz="2400">
                <a:solidFill>
                  <a:srgbClr val="282828"/>
                </a:solidFill>
              </a:defRPr>
            </a:lvl1pPr>
            <a:lvl2pPr>
              <a:buSzPct val="100000"/>
              <a:defRPr sz="2000">
                <a:solidFill>
                  <a:srgbClr val="282828"/>
                </a:solidFill>
              </a:defRPr>
            </a:lvl2pPr>
            <a:lvl3pPr>
              <a:buSzPct val="100000"/>
              <a:defRPr sz="1800">
                <a:solidFill>
                  <a:srgbClr val="282828"/>
                </a:solidFill>
              </a:defRPr>
            </a:lvl3pPr>
            <a:lvl4pPr>
              <a:buSzPct val="100000"/>
              <a:defRPr sz="1800">
                <a:solidFill>
                  <a:srgbClr val="282828"/>
                </a:solidFill>
              </a:defRPr>
            </a:lvl4pPr>
            <a:lvl5pPr>
              <a:buSzPct val="100000"/>
              <a:defRPr sz="1800">
                <a:solidFill>
                  <a:srgbClr val="282828"/>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2"/>
          <p:cNvSpPr>
            <a:spLocks noGrp="1"/>
          </p:cNvSpPr>
          <p:nvPr>
            <p:ph type="title"/>
          </p:nvPr>
        </p:nvSpPr>
        <p:spPr/>
        <p:txBody>
          <a:bodyPr/>
          <a:lstStyle>
            <a:lvl1pPr>
              <a:defRPr sz="4000" spc="-100" baseline="0">
                <a:solidFill>
                  <a:srgbClr val="0078D7"/>
                </a:solidFill>
              </a:defRPr>
            </a:lvl1pPr>
          </a:lstStyle>
          <a:p>
            <a:r>
              <a:rPr lang="en-US"/>
              <a:t>Click to edit Master title style</a:t>
            </a:r>
          </a:p>
        </p:txBody>
      </p:sp>
    </p:spTree>
    <p:extLst>
      <p:ext uri="{BB962C8B-B14F-4D97-AF65-F5344CB8AC3E}">
        <p14:creationId xmlns:p14="http://schemas.microsoft.com/office/powerpoint/2010/main" val="4199877544"/>
      </p:ext>
    </p:extLst>
  </p:cSld>
  <p:clrMapOvr>
    <a:masterClrMapping/>
  </p:clrMapOvr>
  <p:transition>
    <p:fad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ext option 3">
    <p:spTree>
      <p:nvGrpSpPr>
        <p:cNvPr id="1" name=""/>
        <p:cNvGrpSpPr/>
        <p:nvPr/>
      </p:nvGrpSpPr>
      <p:grpSpPr>
        <a:xfrm>
          <a:off x="0" y="0"/>
          <a:ext cx="0" cy="0"/>
          <a:chOff x="0" y="0"/>
          <a:chExt cx="0" cy="0"/>
        </a:xfrm>
      </p:grpSpPr>
      <p:sp>
        <p:nvSpPr>
          <p:cNvPr id="16" name="Content Placeholder 15"/>
          <p:cNvSpPr>
            <a:spLocks noGrp="1"/>
          </p:cNvSpPr>
          <p:nvPr>
            <p:ph sz="quarter" idx="17" hasCustomPrompt="1"/>
          </p:nvPr>
        </p:nvSpPr>
        <p:spPr>
          <a:xfrm>
            <a:off x="464959" y="1599725"/>
            <a:ext cx="3609417" cy="3099393"/>
          </a:xfrm>
          <a:blipFill>
            <a:blip r:embed="rId2">
              <a:extLst>
                <a:ext uri="{28A0092B-C50C-407E-A947-70E740481C1C}">
                  <a14:useLocalDpi xmlns:a14="http://schemas.microsoft.com/office/drawing/2010/main" val="0"/>
                </a:ext>
              </a:extLst>
            </a:blip>
            <a:stretch>
              <a:fillRect/>
            </a:stretch>
          </a:blipFill>
        </p:spPr>
        <p:txBody>
          <a:bodyPr anchor="ctr" anchorCtr="0">
            <a:noAutofit/>
          </a:bodyPr>
          <a:lstStyle>
            <a:lvl1pPr marL="0" indent="0" algn="ctr">
              <a:buNone/>
              <a:defRPr sz="1961">
                <a:solidFill>
                  <a:schemeClr val="bg1"/>
                </a:solidFill>
              </a:defRPr>
            </a:lvl1pPr>
          </a:lstStyle>
          <a:p>
            <a:pPr lvl="0"/>
            <a:r>
              <a:rPr lang="en-US"/>
              <a:t>Place photo</a:t>
            </a:r>
          </a:p>
        </p:txBody>
      </p:sp>
      <p:sp>
        <p:nvSpPr>
          <p:cNvPr id="2" name="Title 1"/>
          <p:cNvSpPr>
            <a:spLocks noGrp="1"/>
          </p:cNvSpPr>
          <p:nvPr>
            <p:ph type="title" hasCustomPrompt="1"/>
          </p:nvPr>
        </p:nvSpPr>
        <p:spPr>
          <a:xfrm>
            <a:off x="455996" y="620429"/>
            <a:ext cx="11306469" cy="403137"/>
          </a:xfrm>
        </p:spPr>
        <p:txBody>
          <a:bodyPr wrap="square" lIns="0" tIns="0" rIns="0" bIns="0">
            <a:spAutoFit/>
          </a:bodyPr>
          <a:lstStyle>
            <a:lvl1pPr>
              <a:lnSpc>
                <a:spcPts val="3136"/>
              </a:lnSpc>
              <a:defRPr sz="2745">
                <a:solidFill>
                  <a:schemeClr val="tx1"/>
                </a:solidFill>
              </a:defRPr>
            </a:lvl1pPr>
          </a:lstStyle>
          <a:p>
            <a:r>
              <a:rPr lang="en-US"/>
              <a:t>Text option 3: three columns images and text</a:t>
            </a:r>
          </a:p>
        </p:txBody>
      </p:sp>
      <p:sp>
        <p:nvSpPr>
          <p:cNvPr id="5" name="Text Placeholder 4"/>
          <p:cNvSpPr>
            <a:spLocks noGrp="1"/>
          </p:cNvSpPr>
          <p:nvPr>
            <p:ph type="body" sz="quarter" idx="11" hasCustomPrompt="1"/>
          </p:nvPr>
        </p:nvSpPr>
        <p:spPr>
          <a:xfrm>
            <a:off x="455996" y="4927922"/>
            <a:ext cx="3618381" cy="1201226"/>
          </a:xfrm>
        </p:spPr>
        <p:txBody>
          <a:bodyPr lIns="0" tIns="0" rIns="0" bIns="0"/>
          <a:lstStyle>
            <a:lvl1pPr marL="0" indent="0">
              <a:lnSpc>
                <a:spcPts val="1765"/>
              </a:lnSpc>
              <a:spcBef>
                <a:spcPts val="1176"/>
              </a:spcBef>
              <a:buNone/>
              <a:defRPr lang="en-US" sz="1371" b="0" kern="1200" spc="0" baseline="0" dirty="0">
                <a:solidFill>
                  <a:srgbClr val="742774"/>
                </a:solidFill>
                <a:latin typeface="+mj-lt"/>
                <a:ea typeface="+mn-ea"/>
                <a:cs typeface="+mn-cs"/>
              </a:defRPr>
            </a:lvl1pPr>
            <a:lvl2pPr marL="0" marR="0" indent="0" algn="l" defTabSz="914192" rtl="0" eaLnBrk="1" fontAlgn="auto" latinLnBrk="0" hangingPunct="1">
              <a:lnSpc>
                <a:spcPts val="1765"/>
              </a:lnSpc>
              <a:spcBef>
                <a:spcPts val="441"/>
              </a:spcBef>
              <a:spcAft>
                <a:spcPts val="0"/>
              </a:spcAft>
              <a:buClrTx/>
              <a:buSzPct val="90000"/>
              <a:buFont typeface="Arial" panose="020B0604020202020204" pitchFamily="34" charset="0"/>
              <a:buNone/>
              <a:tabLst/>
              <a:defRPr sz="1371">
                <a:solidFill>
                  <a:schemeClr val="tx1"/>
                </a:solidFill>
              </a:defRPr>
            </a:lvl2pPr>
            <a:lvl3pPr marL="448107" indent="0">
              <a:buNone/>
              <a:defRPr/>
            </a:lvl3pPr>
            <a:lvl4pPr marL="672161" indent="0">
              <a:buNone/>
              <a:defRPr/>
            </a:lvl4pPr>
            <a:lvl5pPr marL="896214" indent="0">
              <a:buNone/>
              <a:defRPr/>
            </a:lvl5pPr>
          </a:lstStyle>
          <a:p>
            <a:pPr>
              <a:spcBef>
                <a:spcPts val="1200"/>
              </a:spcBef>
            </a:pPr>
            <a:r>
              <a:rPr lang="en-US" b="0">
                <a:solidFill>
                  <a:schemeClr val="tx2"/>
                </a:solidFill>
                <a:latin typeface="+mj-lt"/>
              </a:rPr>
              <a:t>Paragraph title Segoe UI </a:t>
            </a:r>
            <a:r>
              <a:rPr lang="en-US" b="0" err="1">
                <a:solidFill>
                  <a:schemeClr val="tx2"/>
                </a:solidFill>
                <a:latin typeface="+mj-lt"/>
              </a:rPr>
              <a:t>Semibold</a:t>
            </a:r>
            <a:r>
              <a:rPr lang="en-US" b="0">
                <a:solidFill>
                  <a:schemeClr val="tx2"/>
                </a:solidFill>
                <a:latin typeface="+mj-lt"/>
              </a:rPr>
              <a:t> 14/18</a:t>
            </a:r>
          </a:p>
          <a:p>
            <a:pPr lvl="1"/>
            <a:r>
              <a:rPr lang="en-US"/>
              <a:t>Body copy Segoe Regular 14/18. </a:t>
            </a:r>
            <a:r>
              <a:rPr lang="en-US" err="1"/>
              <a:t>Cavorest</a:t>
            </a:r>
            <a:r>
              <a:rPr lang="en-US"/>
              <a:t> a </a:t>
            </a:r>
            <a:r>
              <a:rPr lang="en-US" err="1"/>
              <a:t>aut</a:t>
            </a:r>
            <a:r>
              <a:rPr lang="en-US"/>
              <a:t> arum </a:t>
            </a:r>
            <a:r>
              <a:rPr lang="en-US" err="1"/>
              <a:t>quam</a:t>
            </a:r>
            <a:r>
              <a:rPr lang="en-US"/>
              <a:t> id eat ape </a:t>
            </a:r>
            <a:r>
              <a:rPr lang="en-US" err="1"/>
              <a:t>est</a:t>
            </a:r>
            <a:r>
              <a:rPr lang="en-US"/>
              <a:t>, qui </a:t>
            </a:r>
            <a:r>
              <a:rPr lang="en-US" err="1"/>
              <a:t>sinc</a:t>
            </a:r>
            <a:r>
              <a:rPr lang="en-US"/>
              <a:t>, </a:t>
            </a:r>
            <a:r>
              <a:rPr lang="en-US" err="1"/>
              <a:t>omnimusdae</a:t>
            </a:r>
            <a:r>
              <a:rPr lang="en-US"/>
              <a:t>. </a:t>
            </a:r>
            <a:r>
              <a:rPr lang="en-US" err="1"/>
              <a:t>Boribus</a:t>
            </a:r>
            <a:r>
              <a:rPr lang="en-US"/>
              <a:t> </a:t>
            </a:r>
            <a:r>
              <a:rPr lang="en-US" err="1"/>
              <a:t>sinctius</a:t>
            </a:r>
            <a:r>
              <a:rPr lang="en-US"/>
              <a:t> </a:t>
            </a:r>
            <a:r>
              <a:rPr lang="en-US" err="1"/>
              <a:t>nimaxime</a:t>
            </a:r>
            <a:r>
              <a:rPr lang="en-US"/>
              <a:t> sit et </a:t>
            </a:r>
            <a:r>
              <a:rPr lang="en-US" err="1"/>
              <a:t>nonsequibus</a:t>
            </a:r>
            <a:r>
              <a:rPr lang="en-US"/>
              <a:t> </a:t>
            </a:r>
            <a:r>
              <a:rPr lang="en-US" err="1"/>
              <a:t>dollendis</a:t>
            </a:r>
            <a:r>
              <a:rPr lang="en-US"/>
              <a:t> as </a:t>
            </a:r>
            <a:r>
              <a:rPr lang="en-US" err="1"/>
              <a:t>autestiatur</a:t>
            </a:r>
            <a:r>
              <a:rPr lang="en-US"/>
              <a:t>.</a:t>
            </a:r>
          </a:p>
        </p:txBody>
      </p:sp>
      <p:sp>
        <p:nvSpPr>
          <p:cNvPr id="10" name="Text Placeholder 4"/>
          <p:cNvSpPr>
            <a:spLocks noGrp="1"/>
          </p:cNvSpPr>
          <p:nvPr>
            <p:ph type="body" sz="quarter" idx="13" hasCustomPrompt="1"/>
          </p:nvPr>
        </p:nvSpPr>
        <p:spPr>
          <a:xfrm>
            <a:off x="8144084" y="4927922"/>
            <a:ext cx="3618381" cy="1201226"/>
          </a:xfrm>
        </p:spPr>
        <p:txBody>
          <a:bodyPr lIns="0" tIns="0" rIns="0" bIns="0"/>
          <a:lstStyle>
            <a:lvl1pPr marL="0" indent="0">
              <a:lnSpc>
                <a:spcPts val="1765"/>
              </a:lnSpc>
              <a:spcBef>
                <a:spcPts val="1176"/>
              </a:spcBef>
              <a:buNone/>
              <a:defRPr lang="en-US" sz="1371" b="0" kern="1200" spc="0" baseline="0" dirty="0">
                <a:solidFill>
                  <a:srgbClr val="742774"/>
                </a:solidFill>
                <a:latin typeface="+mj-lt"/>
                <a:ea typeface="+mn-ea"/>
                <a:cs typeface="+mn-cs"/>
              </a:defRPr>
            </a:lvl1pPr>
            <a:lvl2pPr marL="0" marR="0" indent="0" algn="l" defTabSz="914192" rtl="0" eaLnBrk="1" fontAlgn="auto" latinLnBrk="0" hangingPunct="1">
              <a:lnSpc>
                <a:spcPts val="1765"/>
              </a:lnSpc>
              <a:spcBef>
                <a:spcPts val="441"/>
              </a:spcBef>
              <a:spcAft>
                <a:spcPts val="0"/>
              </a:spcAft>
              <a:buClrTx/>
              <a:buSzPct val="90000"/>
              <a:buFont typeface="Arial" panose="020B0604020202020204" pitchFamily="34" charset="0"/>
              <a:buNone/>
              <a:tabLst/>
              <a:defRPr sz="1371">
                <a:solidFill>
                  <a:schemeClr val="tx1"/>
                </a:solidFill>
              </a:defRPr>
            </a:lvl2pPr>
            <a:lvl3pPr marL="448107" indent="0">
              <a:buNone/>
              <a:defRPr/>
            </a:lvl3pPr>
            <a:lvl4pPr marL="672161" indent="0">
              <a:buNone/>
              <a:defRPr/>
            </a:lvl4pPr>
            <a:lvl5pPr marL="896214" indent="0">
              <a:buNone/>
              <a:defRPr/>
            </a:lvl5pPr>
          </a:lstStyle>
          <a:p>
            <a:pPr>
              <a:spcBef>
                <a:spcPts val="1200"/>
              </a:spcBef>
            </a:pPr>
            <a:r>
              <a:rPr lang="en-US" b="0">
                <a:solidFill>
                  <a:schemeClr val="tx2"/>
                </a:solidFill>
                <a:latin typeface="+mj-lt"/>
              </a:rPr>
              <a:t>Paragraph title Segoe UI </a:t>
            </a:r>
            <a:r>
              <a:rPr lang="en-US" b="0" err="1">
                <a:solidFill>
                  <a:schemeClr val="tx2"/>
                </a:solidFill>
                <a:latin typeface="+mj-lt"/>
              </a:rPr>
              <a:t>Semibold</a:t>
            </a:r>
            <a:r>
              <a:rPr lang="en-US" b="0">
                <a:solidFill>
                  <a:schemeClr val="tx2"/>
                </a:solidFill>
                <a:latin typeface="+mj-lt"/>
              </a:rPr>
              <a:t> 14/18</a:t>
            </a:r>
          </a:p>
          <a:p>
            <a:pPr lvl="1"/>
            <a:r>
              <a:rPr lang="en-US"/>
              <a:t>Body copy Segoe Regular 14/18. </a:t>
            </a:r>
            <a:r>
              <a:rPr lang="en-US" err="1"/>
              <a:t>Cavorest</a:t>
            </a:r>
            <a:r>
              <a:rPr lang="en-US"/>
              <a:t> a </a:t>
            </a:r>
            <a:r>
              <a:rPr lang="en-US" err="1"/>
              <a:t>aut</a:t>
            </a:r>
            <a:r>
              <a:rPr lang="en-US"/>
              <a:t> arum </a:t>
            </a:r>
            <a:r>
              <a:rPr lang="en-US" err="1"/>
              <a:t>quam</a:t>
            </a:r>
            <a:r>
              <a:rPr lang="en-US"/>
              <a:t> id eat ape </a:t>
            </a:r>
            <a:r>
              <a:rPr lang="en-US" err="1"/>
              <a:t>est</a:t>
            </a:r>
            <a:r>
              <a:rPr lang="en-US"/>
              <a:t>, qui </a:t>
            </a:r>
            <a:r>
              <a:rPr lang="en-US" err="1"/>
              <a:t>sinc</a:t>
            </a:r>
            <a:r>
              <a:rPr lang="en-US"/>
              <a:t>, </a:t>
            </a:r>
            <a:r>
              <a:rPr lang="en-US" err="1"/>
              <a:t>omnimusdae</a:t>
            </a:r>
            <a:r>
              <a:rPr lang="en-US"/>
              <a:t>. </a:t>
            </a:r>
            <a:r>
              <a:rPr lang="en-US" err="1"/>
              <a:t>Boribus</a:t>
            </a:r>
            <a:r>
              <a:rPr lang="en-US"/>
              <a:t> </a:t>
            </a:r>
            <a:r>
              <a:rPr lang="en-US" err="1"/>
              <a:t>sinctius</a:t>
            </a:r>
            <a:r>
              <a:rPr lang="en-US"/>
              <a:t> </a:t>
            </a:r>
            <a:r>
              <a:rPr lang="en-US" err="1"/>
              <a:t>nimaxime</a:t>
            </a:r>
            <a:r>
              <a:rPr lang="en-US"/>
              <a:t> sit et </a:t>
            </a:r>
            <a:r>
              <a:rPr lang="en-US" err="1"/>
              <a:t>nonsequibus</a:t>
            </a:r>
            <a:r>
              <a:rPr lang="en-US"/>
              <a:t> </a:t>
            </a:r>
            <a:r>
              <a:rPr lang="en-US" err="1"/>
              <a:t>dollendis</a:t>
            </a:r>
            <a:r>
              <a:rPr lang="en-US"/>
              <a:t> as </a:t>
            </a:r>
            <a:r>
              <a:rPr lang="en-US" err="1"/>
              <a:t>autestiatur</a:t>
            </a:r>
            <a:r>
              <a:rPr lang="en-US"/>
              <a:t>.</a:t>
            </a:r>
          </a:p>
        </p:txBody>
      </p:sp>
      <p:sp>
        <p:nvSpPr>
          <p:cNvPr id="25" name="Content Placeholder 15">
            <a:extLst>
              <a:ext uri="{FF2B5EF4-FFF2-40B4-BE49-F238E27FC236}">
                <a16:creationId xmlns:a16="http://schemas.microsoft.com/office/drawing/2014/main" id="{FF38BC9F-387A-498E-A040-4619A490AEDD}"/>
              </a:ext>
            </a:extLst>
          </p:cNvPr>
          <p:cNvSpPr>
            <a:spLocks noGrp="1"/>
          </p:cNvSpPr>
          <p:nvPr>
            <p:ph sz="quarter" idx="18" hasCustomPrompt="1"/>
          </p:nvPr>
        </p:nvSpPr>
        <p:spPr>
          <a:xfrm>
            <a:off x="4300040" y="1599725"/>
            <a:ext cx="3609417" cy="3099393"/>
          </a:xfrm>
          <a:blipFill>
            <a:blip r:embed="rId3">
              <a:extLst>
                <a:ext uri="{28A0092B-C50C-407E-A947-70E740481C1C}">
                  <a14:useLocalDpi xmlns:a14="http://schemas.microsoft.com/office/drawing/2010/main" val="0"/>
                </a:ext>
              </a:extLst>
            </a:blip>
            <a:stretch>
              <a:fillRect/>
            </a:stretch>
          </a:blipFill>
        </p:spPr>
        <p:txBody>
          <a:bodyPr anchor="ctr" anchorCtr="0">
            <a:noAutofit/>
          </a:bodyPr>
          <a:lstStyle>
            <a:lvl1pPr marL="0" indent="0" algn="ctr">
              <a:buNone/>
              <a:defRPr sz="1961">
                <a:solidFill>
                  <a:schemeClr val="bg1"/>
                </a:solidFill>
              </a:defRPr>
            </a:lvl1pPr>
          </a:lstStyle>
          <a:p>
            <a:pPr lvl="0"/>
            <a:r>
              <a:rPr lang="en-US"/>
              <a:t>Place photo</a:t>
            </a:r>
          </a:p>
        </p:txBody>
      </p:sp>
      <p:sp>
        <p:nvSpPr>
          <p:cNvPr id="26" name="Content Placeholder 15">
            <a:extLst>
              <a:ext uri="{FF2B5EF4-FFF2-40B4-BE49-F238E27FC236}">
                <a16:creationId xmlns:a16="http://schemas.microsoft.com/office/drawing/2014/main" id="{EEF5E46D-3409-4544-8C4E-211F133E580F}"/>
              </a:ext>
            </a:extLst>
          </p:cNvPr>
          <p:cNvSpPr>
            <a:spLocks noGrp="1"/>
          </p:cNvSpPr>
          <p:nvPr>
            <p:ph sz="quarter" idx="19" hasCustomPrompt="1"/>
          </p:nvPr>
        </p:nvSpPr>
        <p:spPr>
          <a:xfrm>
            <a:off x="8144084" y="1599722"/>
            <a:ext cx="3609417" cy="3099394"/>
          </a:xfrm>
          <a:blipFill>
            <a:blip r:embed="rId4">
              <a:extLst>
                <a:ext uri="{28A0092B-C50C-407E-A947-70E740481C1C}">
                  <a14:useLocalDpi xmlns:a14="http://schemas.microsoft.com/office/drawing/2010/main" val="0"/>
                </a:ext>
              </a:extLst>
            </a:blip>
            <a:stretch>
              <a:fillRect/>
            </a:stretch>
          </a:blipFill>
        </p:spPr>
        <p:txBody>
          <a:bodyPr anchor="ctr" anchorCtr="0">
            <a:noAutofit/>
          </a:bodyPr>
          <a:lstStyle>
            <a:lvl1pPr marL="0" indent="0" algn="ctr">
              <a:buNone/>
              <a:defRPr sz="1961">
                <a:solidFill>
                  <a:schemeClr val="bg1"/>
                </a:solidFill>
              </a:defRPr>
            </a:lvl1pPr>
          </a:lstStyle>
          <a:p>
            <a:pPr lvl="0"/>
            <a:r>
              <a:rPr lang="en-US"/>
              <a:t>Place photo</a:t>
            </a:r>
          </a:p>
        </p:txBody>
      </p:sp>
      <p:sp>
        <p:nvSpPr>
          <p:cNvPr id="32" name="Text Placeholder 4">
            <a:extLst>
              <a:ext uri="{FF2B5EF4-FFF2-40B4-BE49-F238E27FC236}">
                <a16:creationId xmlns:a16="http://schemas.microsoft.com/office/drawing/2014/main" id="{197742EC-5845-4BB1-84A3-00C1CF89012A}"/>
              </a:ext>
            </a:extLst>
          </p:cNvPr>
          <p:cNvSpPr>
            <a:spLocks noGrp="1"/>
          </p:cNvSpPr>
          <p:nvPr>
            <p:ph type="body" sz="quarter" idx="20" hasCustomPrompt="1"/>
          </p:nvPr>
        </p:nvSpPr>
        <p:spPr>
          <a:xfrm>
            <a:off x="4303152" y="4927922"/>
            <a:ext cx="3618381" cy="1201226"/>
          </a:xfrm>
        </p:spPr>
        <p:txBody>
          <a:bodyPr lIns="0" tIns="0" rIns="0" bIns="0"/>
          <a:lstStyle>
            <a:lvl1pPr marL="0" indent="0">
              <a:lnSpc>
                <a:spcPts val="1765"/>
              </a:lnSpc>
              <a:spcBef>
                <a:spcPts val="1176"/>
              </a:spcBef>
              <a:buNone/>
              <a:defRPr lang="en-US" sz="1371" b="0" kern="1200" spc="0" baseline="0" dirty="0">
                <a:solidFill>
                  <a:srgbClr val="742774"/>
                </a:solidFill>
                <a:latin typeface="+mj-lt"/>
                <a:ea typeface="+mn-ea"/>
                <a:cs typeface="+mn-cs"/>
              </a:defRPr>
            </a:lvl1pPr>
            <a:lvl2pPr marL="0" marR="0" indent="0" algn="l" defTabSz="914192" rtl="0" eaLnBrk="1" fontAlgn="auto" latinLnBrk="0" hangingPunct="1">
              <a:lnSpc>
                <a:spcPts val="1765"/>
              </a:lnSpc>
              <a:spcBef>
                <a:spcPts val="441"/>
              </a:spcBef>
              <a:spcAft>
                <a:spcPts val="0"/>
              </a:spcAft>
              <a:buClrTx/>
              <a:buSzPct val="90000"/>
              <a:buFont typeface="Arial" panose="020B0604020202020204" pitchFamily="34" charset="0"/>
              <a:buNone/>
              <a:tabLst/>
              <a:defRPr sz="1371">
                <a:solidFill>
                  <a:schemeClr val="tx1"/>
                </a:solidFill>
              </a:defRPr>
            </a:lvl2pPr>
            <a:lvl3pPr marL="448107" indent="0">
              <a:buNone/>
              <a:defRPr/>
            </a:lvl3pPr>
            <a:lvl4pPr marL="672161" indent="0">
              <a:buNone/>
              <a:defRPr/>
            </a:lvl4pPr>
            <a:lvl5pPr marL="896214" indent="0">
              <a:buNone/>
              <a:defRPr/>
            </a:lvl5pPr>
          </a:lstStyle>
          <a:p>
            <a:pPr>
              <a:spcBef>
                <a:spcPts val="1200"/>
              </a:spcBef>
            </a:pPr>
            <a:r>
              <a:rPr lang="en-US" b="0">
                <a:solidFill>
                  <a:schemeClr val="tx2"/>
                </a:solidFill>
                <a:latin typeface="+mj-lt"/>
              </a:rPr>
              <a:t>Paragraph title Segoe UI </a:t>
            </a:r>
            <a:r>
              <a:rPr lang="en-US" b="0" err="1">
                <a:solidFill>
                  <a:schemeClr val="tx2"/>
                </a:solidFill>
                <a:latin typeface="+mj-lt"/>
              </a:rPr>
              <a:t>Semibold</a:t>
            </a:r>
            <a:r>
              <a:rPr lang="en-US" b="0">
                <a:solidFill>
                  <a:schemeClr val="tx2"/>
                </a:solidFill>
                <a:latin typeface="+mj-lt"/>
              </a:rPr>
              <a:t> 14/18</a:t>
            </a:r>
          </a:p>
          <a:p>
            <a:pPr lvl="1"/>
            <a:r>
              <a:rPr lang="en-US"/>
              <a:t>Body copy Segoe Regular 14/18. </a:t>
            </a:r>
            <a:r>
              <a:rPr lang="en-US" err="1"/>
              <a:t>Cavorest</a:t>
            </a:r>
            <a:r>
              <a:rPr lang="en-US"/>
              <a:t> a </a:t>
            </a:r>
            <a:r>
              <a:rPr lang="en-US" err="1"/>
              <a:t>aut</a:t>
            </a:r>
            <a:r>
              <a:rPr lang="en-US"/>
              <a:t> arum </a:t>
            </a:r>
            <a:r>
              <a:rPr lang="en-US" err="1"/>
              <a:t>quam</a:t>
            </a:r>
            <a:r>
              <a:rPr lang="en-US"/>
              <a:t> id eat ape </a:t>
            </a:r>
            <a:r>
              <a:rPr lang="en-US" err="1"/>
              <a:t>est</a:t>
            </a:r>
            <a:r>
              <a:rPr lang="en-US"/>
              <a:t>, qui </a:t>
            </a:r>
            <a:r>
              <a:rPr lang="en-US" err="1"/>
              <a:t>sinc</a:t>
            </a:r>
            <a:r>
              <a:rPr lang="en-US"/>
              <a:t>, </a:t>
            </a:r>
            <a:r>
              <a:rPr lang="en-US" err="1"/>
              <a:t>omnimusdae</a:t>
            </a:r>
            <a:r>
              <a:rPr lang="en-US"/>
              <a:t>. </a:t>
            </a:r>
            <a:r>
              <a:rPr lang="en-US" err="1"/>
              <a:t>Boribus</a:t>
            </a:r>
            <a:r>
              <a:rPr lang="en-US"/>
              <a:t> </a:t>
            </a:r>
            <a:r>
              <a:rPr lang="en-US" err="1"/>
              <a:t>sinctius</a:t>
            </a:r>
            <a:r>
              <a:rPr lang="en-US"/>
              <a:t> </a:t>
            </a:r>
            <a:r>
              <a:rPr lang="en-US" err="1"/>
              <a:t>nimaxime</a:t>
            </a:r>
            <a:r>
              <a:rPr lang="en-US"/>
              <a:t> sit et </a:t>
            </a:r>
            <a:r>
              <a:rPr lang="en-US" err="1"/>
              <a:t>nonsequibus</a:t>
            </a:r>
            <a:r>
              <a:rPr lang="en-US"/>
              <a:t> </a:t>
            </a:r>
            <a:r>
              <a:rPr lang="en-US" err="1"/>
              <a:t>dollendis</a:t>
            </a:r>
            <a:r>
              <a:rPr lang="en-US"/>
              <a:t> as </a:t>
            </a:r>
            <a:r>
              <a:rPr lang="en-US" err="1"/>
              <a:t>autestiatur</a:t>
            </a:r>
            <a:r>
              <a:rPr lang="en-US"/>
              <a:t>.</a:t>
            </a:r>
          </a:p>
        </p:txBody>
      </p:sp>
      <p:sp>
        <p:nvSpPr>
          <p:cNvPr id="11" name="Footer Placeholder 14">
            <a:extLst>
              <a:ext uri="{FF2B5EF4-FFF2-40B4-BE49-F238E27FC236}">
                <a16:creationId xmlns:a16="http://schemas.microsoft.com/office/drawing/2014/main" id="{AE158E7B-0220-41AE-9E99-77C3807358BA}"/>
              </a:ext>
            </a:extLst>
          </p:cNvPr>
          <p:cNvSpPr>
            <a:spLocks noGrp="1"/>
          </p:cNvSpPr>
          <p:nvPr>
            <p:ph type="ftr" sz="quarter" idx="3"/>
          </p:nvPr>
        </p:nvSpPr>
        <p:spPr>
          <a:xfrm>
            <a:off x="361839" y="6450195"/>
            <a:ext cx="11586711" cy="118296"/>
          </a:xfrm>
          <a:prstGeom prst="rect">
            <a:avLst/>
          </a:prstGeom>
        </p:spPr>
        <p:txBody>
          <a:bodyPr vert="horz" lIns="91440" tIns="45720" rIns="91440" bIns="45720" numCol="2" rtlCol="0" anchor="ctr"/>
          <a:lstStyle>
            <a:lvl1pPr algn="l">
              <a:defRPr sz="686">
                <a:solidFill>
                  <a:schemeClr val="tx1">
                    <a:tint val="75000"/>
                  </a:schemeClr>
                </a:solidFill>
              </a:defRPr>
            </a:lvl1pPr>
          </a:lstStyle>
          <a:p>
            <a:r>
              <a:rPr lang="en-US">
                <a:solidFill>
                  <a:schemeClr val="bg1">
                    <a:lumMod val="65000"/>
                  </a:schemeClr>
                </a:solidFill>
              </a:rPr>
              <a:t>© Microsoft Corporation                                                                                  								                      Power Platform </a:t>
            </a:r>
          </a:p>
        </p:txBody>
      </p:sp>
    </p:spTree>
    <p:extLst>
      <p:ext uri="{BB962C8B-B14F-4D97-AF65-F5344CB8AC3E}">
        <p14:creationId xmlns:p14="http://schemas.microsoft.com/office/powerpoint/2010/main" val="866922382"/>
      </p:ext>
    </p:extLst>
  </p:cSld>
  <p:clrMapOvr>
    <a:masterClrMapping/>
  </p:clrMapOvr>
  <p:transition>
    <p:fad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5996" y="620429"/>
            <a:ext cx="11306469" cy="403137"/>
          </a:xfrm>
        </p:spPr>
        <p:txBody>
          <a:bodyPr wrap="square" lIns="0" tIns="0" rIns="0" bIns="0">
            <a:spAutoFit/>
          </a:bodyPr>
          <a:lstStyle>
            <a:lvl1pPr>
              <a:lnSpc>
                <a:spcPts val="3136"/>
              </a:lnSpc>
              <a:defRPr sz="2745" strike="noStrike">
                <a:solidFill>
                  <a:schemeClr val="tx1"/>
                </a:solidFill>
              </a:defRPr>
            </a:lvl1pPr>
          </a:lstStyle>
          <a:p>
            <a:r>
              <a:rPr lang="en-US"/>
              <a:t>Title</a:t>
            </a:r>
          </a:p>
        </p:txBody>
      </p:sp>
      <p:sp>
        <p:nvSpPr>
          <p:cNvPr id="4" name="Footer Placeholder 14">
            <a:extLst>
              <a:ext uri="{FF2B5EF4-FFF2-40B4-BE49-F238E27FC236}">
                <a16:creationId xmlns:a16="http://schemas.microsoft.com/office/drawing/2014/main" id="{1828F2BE-04D0-4952-849E-6909AD3A60E9}"/>
              </a:ext>
            </a:extLst>
          </p:cNvPr>
          <p:cNvSpPr>
            <a:spLocks noGrp="1"/>
          </p:cNvSpPr>
          <p:nvPr>
            <p:ph type="ftr" sz="quarter" idx="3"/>
          </p:nvPr>
        </p:nvSpPr>
        <p:spPr>
          <a:xfrm>
            <a:off x="361839" y="6450195"/>
            <a:ext cx="11586711" cy="118296"/>
          </a:xfrm>
          <a:prstGeom prst="rect">
            <a:avLst/>
          </a:prstGeom>
        </p:spPr>
        <p:txBody>
          <a:bodyPr vert="horz" lIns="91440" tIns="45720" rIns="91440" bIns="45720" numCol="2" rtlCol="0" anchor="ctr"/>
          <a:lstStyle>
            <a:lvl1pPr algn="l">
              <a:defRPr sz="686">
                <a:solidFill>
                  <a:schemeClr val="tx1">
                    <a:tint val="75000"/>
                  </a:schemeClr>
                </a:solidFill>
              </a:defRPr>
            </a:lvl1pPr>
          </a:lstStyle>
          <a:p>
            <a:r>
              <a:rPr lang="en-US">
                <a:solidFill>
                  <a:schemeClr val="bg1">
                    <a:lumMod val="65000"/>
                  </a:schemeClr>
                </a:solidFill>
              </a:rPr>
              <a:t>© Microsoft Corporation                                                                                  								                      Power Platform </a:t>
            </a:r>
          </a:p>
        </p:txBody>
      </p:sp>
    </p:spTree>
    <p:extLst>
      <p:ext uri="{BB962C8B-B14F-4D97-AF65-F5344CB8AC3E}">
        <p14:creationId xmlns:p14="http://schemas.microsoft.com/office/powerpoint/2010/main" val="1368944366"/>
      </p:ext>
    </p:extLst>
  </p:cSld>
  <p:clrMapOvr>
    <a:masterClrMapping/>
  </p:clrMapOvr>
  <p:transition>
    <p:fad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a:spLocks noGrp="1"/>
          </p:cNvSpPr>
          <p:nvPr>
            <p:ph type="title"/>
          </p:nvPr>
        </p:nvSpPr>
        <p:spPr>
          <a:xfrm>
            <a:off x="1190625" y="2268141"/>
            <a:ext cx="9810750" cy="2321719"/>
          </a:xfrm>
          <a:prstGeom prst="rect">
            <a:avLst/>
          </a:prstGeom>
        </p:spPr>
        <p:txBody>
          <a:bodyPr/>
          <a:lstStyle/>
          <a:p>
            <a:r>
              <a:t>Title Text</a:t>
            </a:r>
          </a:p>
        </p:txBody>
      </p:sp>
      <p:sp>
        <p:nvSpPr>
          <p:cNvPr id="31" name="Slide Number"/>
          <p:cNvSpPr>
            <a:spLocks noGrp="1"/>
          </p:cNvSpPr>
          <p:nvPr>
            <p:ph type="sldNum" sz="quarter" idx="2"/>
          </p:nvPr>
        </p:nvSpPr>
        <p:spPr>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6CB4B4D-7CA3-9044-876B-883B54F8677D}" type="slidenum">
              <a:rPr kumimoji="0" sz="1800" b="0" i="0" u="none" strike="noStrike" kern="1200" cap="none" spc="0" normalizeH="0" baseline="0" noProof="0">
                <a:ln>
                  <a:noFill/>
                </a:ln>
                <a:solidFill>
                  <a:srgbClr val="000000"/>
                </a:solidFill>
                <a:effectLst/>
                <a:uLnTx/>
                <a:uFillTx/>
                <a:latin typeface="Segoe U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sz="1800" b="0" i="0" u="none" strike="noStrike" kern="1200" cap="none" spc="0" normalizeH="0" baseline="0" noProof="0">
              <a:ln>
                <a:noFill/>
              </a:ln>
              <a:solidFill>
                <a:srgbClr val="000000"/>
              </a:solidFill>
              <a:effectLst/>
              <a:uLnTx/>
              <a:uFillTx/>
              <a:latin typeface="Segoe UI"/>
              <a:ea typeface="+mn-ea"/>
              <a:cs typeface="+mn-cs"/>
            </a:endParaRPr>
          </a:p>
        </p:txBody>
      </p:sp>
    </p:spTree>
    <p:extLst>
      <p:ext uri="{BB962C8B-B14F-4D97-AF65-F5344CB8AC3E}">
        <p14:creationId xmlns:p14="http://schemas.microsoft.com/office/powerpoint/2010/main" val="1003507166"/>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Title Placeholder 1">
            <a:extLst>
              <a:ext uri="{FF2B5EF4-FFF2-40B4-BE49-F238E27FC236}">
                <a16:creationId xmlns:a16="http://schemas.microsoft.com/office/drawing/2014/main" id="{BDBC305C-A9C3-4278-AFC0-C99DFD80A68A}"/>
              </a:ext>
            </a:extLst>
          </p:cNvPr>
          <p:cNvSpPr>
            <a:spLocks noGrp="1"/>
          </p:cNvSpPr>
          <p:nvPr>
            <p:ph type="title" hasCustomPrompt="1"/>
          </p:nvPr>
        </p:nvSpPr>
        <p:spPr>
          <a:xfrm>
            <a:off x="426424" y="440495"/>
            <a:ext cx="11336039" cy="758022"/>
          </a:xfrm>
          <a:prstGeom prst="rect">
            <a:avLst/>
          </a:prstGeom>
        </p:spPr>
        <p:txBody>
          <a:bodyPr vert="horz" wrap="square" lIns="0" tIns="164592" rIns="0" bIns="0" rtlCol="0" anchor="t">
            <a:noAutofit/>
          </a:bodyPr>
          <a:lstStyle>
            <a:lvl1pPr>
              <a:defRPr>
                <a:solidFill>
                  <a:srgbClr val="000000"/>
                </a:solidFill>
              </a:defRPr>
            </a:lvl1pPr>
          </a:lstStyle>
          <a:p>
            <a:r>
              <a:rPr lang="en-US"/>
              <a:t>Title</a:t>
            </a:r>
          </a:p>
        </p:txBody>
      </p:sp>
    </p:spTree>
    <p:extLst>
      <p:ext uri="{BB962C8B-B14F-4D97-AF65-F5344CB8AC3E}">
        <p14:creationId xmlns:p14="http://schemas.microsoft.com/office/powerpoint/2010/main" val="3948180227"/>
      </p:ext>
    </p:extLst>
  </p:cSld>
  <p:clrMapOvr>
    <a:masterClrMapping/>
  </p:clrMapOvr>
  <p:transition>
    <p:fade/>
  </p:transition>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Photo layout 1">
    <p:spTree>
      <p:nvGrpSpPr>
        <p:cNvPr id="1" name=""/>
        <p:cNvGrpSpPr/>
        <p:nvPr/>
      </p:nvGrpSpPr>
      <p:grpSpPr>
        <a:xfrm>
          <a:off x="0" y="0"/>
          <a:ext cx="0" cy="0"/>
          <a:chOff x="0" y="0"/>
          <a:chExt cx="0" cy="0"/>
        </a:xfrm>
      </p:grpSpPr>
      <p:sp>
        <p:nvSpPr>
          <p:cNvPr id="5" name="Title Placeholder 1">
            <a:extLst>
              <a:ext uri="{FF2B5EF4-FFF2-40B4-BE49-F238E27FC236}">
                <a16:creationId xmlns:a16="http://schemas.microsoft.com/office/drawing/2014/main" id="{87B2D435-6763-4273-8B58-EEB87561755F}"/>
              </a:ext>
            </a:extLst>
          </p:cNvPr>
          <p:cNvSpPr>
            <a:spLocks noGrp="1"/>
          </p:cNvSpPr>
          <p:nvPr>
            <p:ph type="title" hasCustomPrompt="1"/>
          </p:nvPr>
        </p:nvSpPr>
        <p:spPr>
          <a:xfrm>
            <a:off x="426425" y="440495"/>
            <a:ext cx="5555966" cy="758022"/>
          </a:xfrm>
          <a:prstGeom prst="rect">
            <a:avLst/>
          </a:prstGeom>
        </p:spPr>
        <p:txBody>
          <a:bodyPr vert="horz" wrap="square" lIns="0" tIns="164592" rIns="0" bIns="0" rtlCol="0" anchor="t">
            <a:noAutofit/>
          </a:bodyPr>
          <a:lstStyle>
            <a:lvl1pPr>
              <a:defRPr/>
            </a:lvl1pPr>
          </a:lstStyle>
          <a:p>
            <a:r>
              <a:rPr lang="en-US"/>
              <a:t>Photo layout 1</a:t>
            </a:r>
          </a:p>
        </p:txBody>
      </p:sp>
      <p:sp>
        <p:nvSpPr>
          <p:cNvPr id="6" name="Text Placeholder 3">
            <a:extLst>
              <a:ext uri="{FF2B5EF4-FFF2-40B4-BE49-F238E27FC236}">
                <a16:creationId xmlns:a16="http://schemas.microsoft.com/office/drawing/2014/main" id="{71CE2F71-BF91-4E7B-BDE5-A747EFEFF88C}"/>
              </a:ext>
            </a:extLst>
          </p:cNvPr>
          <p:cNvSpPr>
            <a:spLocks noGrp="1"/>
          </p:cNvSpPr>
          <p:nvPr>
            <p:ph type="body" sz="quarter" idx="11" hasCustomPrompt="1"/>
          </p:nvPr>
        </p:nvSpPr>
        <p:spPr>
          <a:xfrm>
            <a:off x="426424" y="2145841"/>
            <a:ext cx="5555965" cy="2573509"/>
          </a:xfrm>
        </p:spPr>
        <p:txBody>
          <a:bodyPr wrap="square" lIns="0" tIns="0" rIns="0" bIns="0">
            <a:noAutofit/>
          </a:bodyPr>
          <a:lstStyle>
            <a:lvl1pPr marL="0" marR="0" indent="0" algn="l" defTabSz="914367" rtl="0" eaLnBrk="1" fontAlgn="auto" latinLnBrk="0" hangingPunct="1">
              <a:lnSpc>
                <a:spcPct val="90000"/>
              </a:lnSpc>
              <a:spcBef>
                <a:spcPts val="0"/>
              </a:spcBef>
              <a:spcAft>
                <a:spcPts val="2549"/>
              </a:spcAft>
              <a:buClrTx/>
              <a:buSzPct val="90000"/>
              <a:buFont typeface="Wingdings" panose="05000000000000000000" pitchFamily="2" charset="2"/>
              <a:buNone/>
              <a:tabLst/>
              <a:defRPr sz="2549" b="0" i="0">
                <a:solidFill>
                  <a:srgbClr val="000000"/>
                </a:solidFill>
                <a:latin typeface="+mn-lt"/>
              </a:defRPr>
            </a:lvl1pPr>
            <a:lvl2pPr marL="224097" marR="0" indent="0" algn="l" defTabSz="914367" rtl="0" eaLnBrk="1" fontAlgn="auto" latinLnBrk="0" hangingPunct="1">
              <a:lnSpc>
                <a:spcPct val="90000"/>
              </a:lnSpc>
              <a:spcBef>
                <a:spcPct val="20000"/>
              </a:spcBef>
              <a:spcAft>
                <a:spcPts val="0"/>
              </a:spcAft>
              <a:buClrTx/>
              <a:buSzPct val="90000"/>
              <a:buFont typeface="Wingdings" panose="05000000000000000000" pitchFamily="2" charset="2"/>
              <a:buNone/>
              <a:tabLst/>
              <a:defRPr/>
            </a:lvl2pPr>
            <a:lvl3pPr marL="448193" indent="0">
              <a:buNone/>
              <a:defRPr/>
            </a:lvl3pPr>
            <a:lvl4pPr marL="672290" indent="0">
              <a:buNone/>
              <a:defRPr/>
            </a:lvl4pPr>
            <a:lvl5pPr marL="896386" indent="0">
              <a:buNone/>
              <a:defRPr/>
            </a:lvl5pPr>
          </a:lstStyle>
          <a:p>
            <a:pPr lvl="0"/>
            <a:r>
              <a:rPr lang="pt-BR"/>
              <a:t>Subhead Segoe UI 26pt</a:t>
            </a:r>
          </a:p>
          <a:p>
            <a:pPr lvl="0"/>
            <a:r>
              <a:rPr lang="pt-BR"/>
              <a:t>Subhead Segoe UI 26pt</a:t>
            </a:r>
          </a:p>
          <a:p>
            <a:pPr lvl="0"/>
            <a:r>
              <a:rPr lang="pt-BR"/>
              <a:t>Subhead Segoe UI 26pt</a:t>
            </a:r>
          </a:p>
        </p:txBody>
      </p:sp>
    </p:spTree>
    <p:extLst>
      <p:ext uri="{BB962C8B-B14F-4D97-AF65-F5344CB8AC3E}">
        <p14:creationId xmlns:p14="http://schemas.microsoft.com/office/powerpoint/2010/main" val="3050061291"/>
      </p:ext>
    </p:extLst>
  </p:cSld>
  <p:clrMapOvr>
    <a:masterClrMapping/>
  </p:clrMapOvr>
  <p:transition>
    <p:fade/>
  </p:transition>
  <p:hf hdr="0" dt="0"/>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2_Photo layout 1">
    <p:spTree>
      <p:nvGrpSpPr>
        <p:cNvPr id="1" name=""/>
        <p:cNvGrpSpPr/>
        <p:nvPr/>
      </p:nvGrpSpPr>
      <p:grpSpPr>
        <a:xfrm>
          <a:off x="0" y="0"/>
          <a:ext cx="0" cy="0"/>
          <a:chOff x="0" y="0"/>
          <a:chExt cx="0" cy="0"/>
        </a:xfrm>
      </p:grpSpPr>
      <p:sp>
        <p:nvSpPr>
          <p:cNvPr id="5" name="Title Placeholder 1">
            <a:extLst>
              <a:ext uri="{FF2B5EF4-FFF2-40B4-BE49-F238E27FC236}">
                <a16:creationId xmlns:a16="http://schemas.microsoft.com/office/drawing/2014/main" id="{87B2D435-6763-4273-8B58-EEB87561755F}"/>
              </a:ext>
            </a:extLst>
          </p:cNvPr>
          <p:cNvSpPr>
            <a:spLocks noGrp="1"/>
          </p:cNvSpPr>
          <p:nvPr>
            <p:ph type="title" hasCustomPrompt="1"/>
          </p:nvPr>
        </p:nvSpPr>
        <p:spPr>
          <a:xfrm>
            <a:off x="426425" y="440495"/>
            <a:ext cx="5555966" cy="758022"/>
          </a:xfrm>
          <a:prstGeom prst="rect">
            <a:avLst/>
          </a:prstGeom>
        </p:spPr>
        <p:txBody>
          <a:bodyPr vert="horz" wrap="square" lIns="0" tIns="164592" rIns="0" bIns="0" rtlCol="0" anchor="t">
            <a:noAutofit/>
          </a:bodyPr>
          <a:lstStyle>
            <a:lvl1pPr>
              <a:defRPr/>
            </a:lvl1pPr>
          </a:lstStyle>
          <a:p>
            <a:r>
              <a:rPr lang="en-US"/>
              <a:t>Photo layout 1</a:t>
            </a:r>
          </a:p>
        </p:txBody>
      </p:sp>
      <p:sp>
        <p:nvSpPr>
          <p:cNvPr id="6" name="Text Placeholder 3">
            <a:extLst>
              <a:ext uri="{FF2B5EF4-FFF2-40B4-BE49-F238E27FC236}">
                <a16:creationId xmlns:a16="http://schemas.microsoft.com/office/drawing/2014/main" id="{71CE2F71-BF91-4E7B-BDE5-A747EFEFF88C}"/>
              </a:ext>
            </a:extLst>
          </p:cNvPr>
          <p:cNvSpPr>
            <a:spLocks noGrp="1"/>
          </p:cNvSpPr>
          <p:nvPr>
            <p:ph type="body" sz="quarter" idx="11" hasCustomPrompt="1"/>
          </p:nvPr>
        </p:nvSpPr>
        <p:spPr>
          <a:xfrm>
            <a:off x="426424" y="2145841"/>
            <a:ext cx="5555965" cy="2573509"/>
          </a:xfrm>
        </p:spPr>
        <p:txBody>
          <a:bodyPr wrap="square" lIns="0" tIns="0" rIns="0" bIns="0">
            <a:noAutofit/>
          </a:bodyPr>
          <a:lstStyle>
            <a:lvl1pPr marL="0" marR="0" indent="0" algn="l" defTabSz="914367" rtl="0" eaLnBrk="1" fontAlgn="auto" latinLnBrk="0" hangingPunct="1">
              <a:lnSpc>
                <a:spcPct val="90000"/>
              </a:lnSpc>
              <a:spcBef>
                <a:spcPts val="0"/>
              </a:spcBef>
              <a:spcAft>
                <a:spcPts val="2549"/>
              </a:spcAft>
              <a:buClrTx/>
              <a:buSzPct val="90000"/>
              <a:buFont typeface="Wingdings" panose="05000000000000000000" pitchFamily="2" charset="2"/>
              <a:buNone/>
              <a:tabLst/>
              <a:defRPr sz="2549" b="0" i="0">
                <a:solidFill>
                  <a:srgbClr val="000000"/>
                </a:solidFill>
                <a:latin typeface="+mn-lt"/>
              </a:defRPr>
            </a:lvl1pPr>
            <a:lvl2pPr marL="224097" marR="0" indent="0" algn="l" defTabSz="914367" rtl="0" eaLnBrk="1" fontAlgn="auto" latinLnBrk="0" hangingPunct="1">
              <a:lnSpc>
                <a:spcPct val="90000"/>
              </a:lnSpc>
              <a:spcBef>
                <a:spcPct val="20000"/>
              </a:spcBef>
              <a:spcAft>
                <a:spcPts val="0"/>
              </a:spcAft>
              <a:buClrTx/>
              <a:buSzPct val="90000"/>
              <a:buFont typeface="Wingdings" panose="05000000000000000000" pitchFamily="2" charset="2"/>
              <a:buNone/>
              <a:tabLst/>
              <a:defRPr/>
            </a:lvl2pPr>
            <a:lvl3pPr marL="448193" indent="0">
              <a:buNone/>
              <a:defRPr/>
            </a:lvl3pPr>
            <a:lvl4pPr marL="672290" indent="0">
              <a:buNone/>
              <a:defRPr/>
            </a:lvl4pPr>
            <a:lvl5pPr marL="896386" indent="0">
              <a:buNone/>
              <a:defRPr/>
            </a:lvl5pPr>
          </a:lstStyle>
          <a:p>
            <a:pPr lvl="0"/>
            <a:r>
              <a:rPr lang="pt-BR"/>
              <a:t>Subhead Segoe UI 26pt</a:t>
            </a:r>
          </a:p>
          <a:p>
            <a:pPr lvl="0"/>
            <a:r>
              <a:rPr lang="pt-BR"/>
              <a:t>Subhead Segoe UI 26pt</a:t>
            </a:r>
          </a:p>
          <a:p>
            <a:pPr lvl="0"/>
            <a:r>
              <a:rPr lang="pt-BR"/>
              <a:t>Subhead Segoe UI 26pt</a:t>
            </a:r>
          </a:p>
        </p:txBody>
      </p:sp>
      <p:pic>
        <p:nvPicPr>
          <p:cNvPr id="15" name="Picture 14">
            <a:extLst>
              <a:ext uri="{FF2B5EF4-FFF2-40B4-BE49-F238E27FC236}">
                <a16:creationId xmlns:a16="http://schemas.microsoft.com/office/drawing/2014/main" id="{F685B54C-AE4B-4DE2-8334-29BCC1146A3C}"/>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83357" t="4718" r="3150" b="80485"/>
          <a:stretch/>
        </p:blipFill>
        <p:spPr>
          <a:xfrm rot="10800000">
            <a:off x="5468" y="5500038"/>
            <a:ext cx="1964037" cy="1357962"/>
          </a:xfrm>
          <a:prstGeom prst="rect">
            <a:avLst/>
          </a:prstGeom>
        </p:spPr>
      </p:pic>
    </p:spTree>
    <p:extLst>
      <p:ext uri="{BB962C8B-B14F-4D97-AF65-F5344CB8AC3E}">
        <p14:creationId xmlns:p14="http://schemas.microsoft.com/office/powerpoint/2010/main" val="4100536699"/>
      </p:ext>
    </p:extLst>
  </p:cSld>
  <p:clrMapOvr>
    <a:masterClrMapping/>
  </p:clrMapOvr>
  <p:transition>
    <p:fade/>
  </p:transition>
  <p:hf hdr="0" dt="0"/>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8_Photo layout 1">
    <p:spTree>
      <p:nvGrpSpPr>
        <p:cNvPr id="1" name=""/>
        <p:cNvGrpSpPr/>
        <p:nvPr/>
      </p:nvGrpSpPr>
      <p:grpSpPr>
        <a:xfrm>
          <a:off x="0" y="0"/>
          <a:ext cx="0" cy="0"/>
          <a:chOff x="0" y="0"/>
          <a:chExt cx="0" cy="0"/>
        </a:xfrm>
      </p:grpSpPr>
      <p:sp>
        <p:nvSpPr>
          <p:cNvPr id="5" name="Title Placeholder 1">
            <a:extLst>
              <a:ext uri="{FF2B5EF4-FFF2-40B4-BE49-F238E27FC236}">
                <a16:creationId xmlns:a16="http://schemas.microsoft.com/office/drawing/2014/main" id="{87B2D435-6763-4273-8B58-EEB87561755F}"/>
              </a:ext>
            </a:extLst>
          </p:cNvPr>
          <p:cNvSpPr>
            <a:spLocks noGrp="1"/>
          </p:cNvSpPr>
          <p:nvPr>
            <p:ph type="title" hasCustomPrompt="1"/>
          </p:nvPr>
        </p:nvSpPr>
        <p:spPr>
          <a:xfrm>
            <a:off x="6453733" y="440495"/>
            <a:ext cx="5387168" cy="758022"/>
          </a:xfrm>
          <a:prstGeom prst="rect">
            <a:avLst/>
          </a:prstGeom>
        </p:spPr>
        <p:txBody>
          <a:bodyPr vert="horz" wrap="square" lIns="0" tIns="164592" rIns="0" bIns="0" rtlCol="0" anchor="t">
            <a:noAutofit/>
          </a:bodyPr>
          <a:lstStyle>
            <a:lvl1pPr>
              <a:defRPr/>
            </a:lvl1pPr>
          </a:lstStyle>
          <a:p>
            <a:r>
              <a:rPr lang="en-US"/>
              <a:t>Photo layout 2</a:t>
            </a:r>
          </a:p>
        </p:txBody>
      </p:sp>
      <p:sp>
        <p:nvSpPr>
          <p:cNvPr id="6" name="Text Placeholder 3">
            <a:extLst>
              <a:ext uri="{FF2B5EF4-FFF2-40B4-BE49-F238E27FC236}">
                <a16:creationId xmlns:a16="http://schemas.microsoft.com/office/drawing/2014/main" id="{71CE2F71-BF91-4E7B-BDE5-A747EFEFF88C}"/>
              </a:ext>
            </a:extLst>
          </p:cNvPr>
          <p:cNvSpPr>
            <a:spLocks noGrp="1"/>
          </p:cNvSpPr>
          <p:nvPr>
            <p:ph type="body" sz="quarter" idx="11" hasCustomPrompt="1"/>
          </p:nvPr>
        </p:nvSpPr>
        <p:spPr>
          <a:xfrm>
            <a:off x="6453732" y="2145841"/>
            <a:ext cx="5387167" cy="2573509"/>
          </a:xfrm>
        </p:spPr>
        <p:txBody>
          <a:bodyPr wrap="square" lIns="0" tIns="0" rIns="0" bIns="0">
            <a:noAutofit/>
          </a:bodyPr>
          <a:lstStyle>
            <a:lvl1pPr marL="0" marR="0" indent="0" algn="l" defTabSz="914367" rtl="0" eaLnBrk="1" fontAlgn="auto" latinLnBrk="0" hangingPunct="1">
              <a:lnSpc>
                <a:spcPct val="90000"/>
              </a:lnSpc>
              <a:spcBef>
                <a:spcPts val="0"/>
              </a:spcBef>
              <a:spcAft>
                <a:spcPts val="2549"/>
              </a:spcAft>
              <a:buClrTx/>
              <a:buSzPct val="90000"/>
              <a:buFont typeface="Wingdings" panose="05000000000000000000" pitchFamily="2" charset="2"/>
              <a:buNone/>
              <a:tabLst/>
              <a:defRPr sz="2549" b="0" i="0">
                <a:solidFill>
                  <a:srgbClr val="000000"/>
                </a:solidFill>
                <a:latin typeface="+mn-lt"/>
              </a:defRPr>
            </a:lvl1pPr>
            <a:lvl2pPr marL="224097" marR="0" indent="0" algn="l" defTabSz="914367" rtl="0" eaLnBrk="1" fontAlgn="auto" latinLnBrk="0" hangingPunct="1">
              <a:lnSpc>
                <a:spcPct val="90000"/>
              </a:lnSpc>
              <a:spcBef>
                <a:spcPct val="20000"/>
              </a:spcBef>
              <a:spcAft>
                <a:spcPts val="0"/>
              </a:spcAft>
              <a:buClrTx/>
              <a:buSzPct val="90000"/>
              <a:buFont typeface="Wingdings" panose="05000000000000000000" pitchFamily="2" charset="2"/>
              <a:buNone/>
              <a:tabLst/>
              <a:defRPr/>
            </a:lvl2pPr>
            <a:lvl3pPr marL="448193" indent="0">
              <a:buNone/>
              <a:defRPr/>
            </a:lvl3pPr>
            <a:lvl4pPr marL="672290" indent="0">
              <a:buNone/>
              <a:defRPr/>
            </a:lvl4pPr>
            <a:lvl5pPr marL="896386" indent="0">
              <a:buNone/>
              <a:defRPr/>
            </a:lvl5pPr>
          </a:lstStyle>
          <a:p>
            <a:pPr lvl="0"/>
            <a:r>
              <a:rPr lang="pt-BR"/>
              <a:t>Subhead Segoe UI 26pt</a:t>
            </a:r>
          </a:p>
          <a:p>
            <a:pPr lvl="0"/>
            <a:r>
              <a:rPr lang="pt-BR"/>
              <a:t>Subhead Segoe UI 26pt</a:t>
            </a:r>
          </a:p>
          <a:p>
            <a:pPr lvl="0"/>
            <a:r>
              <a:rPr lang="pt-BR"/>
              <a:t>Subhead Segoe UI 26pt</a:t>
            </a:r>
          </a:p>
        </p:txBody>
      </p:sp>
      <p:pic>
        <p:nvPicPr>
          <p:cNvPr id="7" name="Picture 6">
            <a:extLst>
              <a:ext uri="{FF2B5EF4-FFF2-40B4-BE49-F238E27FC236}">
                <a16:creationId xmlns:a16="http://schemas.microsoft.com/office/drawing/2014/main" id="{D82F407A-FE4B-4CBA-AFAE-D8CB8B1B9C53}"/>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83357" t="4718" r="3150" b="80485"/>
          <a:stretch/>
        </p:blipFill>
        <p:spPr>
          <a:xfrm flipV="1">
            <a:off x="10227962" y="5500038"/>
            <a:ext cx="1964037" cy="1357962"/>
          </a:xfrm>
          <a:prstGeom prst="rect">
            <a:avLst/>
          </a:prstGeom>
        </p:spPr>
      </p:pic>
    </p:spTree>
    <p:extLst>
      <p:ext uri="{BB962C8B-B14F-4D97-AF65-F5344CB8AC3E}">
        <p14:creationId xmlns:p14="http://schemas.microsoft.com/office/powerpoint/2010/main" val="2189721414"/>
      </p:ext>
    </p:extLst>
  </p:cSld>
  <p:clrMapOvr>
    <a:masterClrMapping/>
  </p:clrMapOvr>
  <p:transition>
    <p:fade/>
  </p:transition>
  <p:hf hdr="0" dt="0"/>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Photo layout 1">
    <p:spTree>
      <p:nvGrpSpPr>
        <p:cNvPr id="1" name=""/>
        <p:cNvGrpSpPr/>
        <p:nvPr/>
      </p:nvGrpSpPr>
      <p:grpSpPr>
        <a:xfrm>
          <a:off x="0" y="0"/>
          <a:ext cx="0" cy="0"/>
          <a:chOff x="0" y="0"/>
          <a:chExt cx="0" cy="0"/>
        </a:xfrm>
      </p:grpSpPr>
      <p:sp>
        <p:nvSpPr>
          <p:cNvPr id="5" name="Title Placeholder 1">
            <a:extLst>
              <a:ext uri="{FF2B5EF4-FFF2-40B4-BE49-F238E27FC236}">
                <a16:creationId xmlns:a16="http://schemas.microsoft.com/office/drawing/2014/main" id="{87B2D435-6763-4273-8B58-EEB87561755F}"/>
              </a:ext>
            </a:extLst>
          </p:cNvPr>
          <p:cNvSpPr>
            <a:spLocks noGrp="1"/>
          </p:cNvSpPr>
          <p:nvPr>
            <p:ph type="title" hasCustomPrompt="1"/>
          </p:nvPr>
        </p:nvSpPr>
        <p:spPr>
          <a:xfrm>
            <a:off x="6453733" y="440495"/>
            <a:ext cx="5329295" cy="758022"/>
          </a:xfrm>
          <a:prstGeom prst="rect">
            <a:avLst/>
          </a:prstGeom>
        </p:spPr>
        <p:txBody>
          <a:bodyPr vert="horz" wrap="square" lIns="0" tIns="164592" rIns="0" bIns="0" rtlCol="0" anchor="t">
            <a:noAutofit/>
          </a:bodyPr>
          <a:lstStyle>
            <a:lvl1pPr>
              <a:defRPr/>
            </a:lvl1pPr>
          </a:lstStyle>
          <a:p>
            <a:r>
              <a:rPr lang="en-US"/>
              <a:t>Photo layout 2</a:t>
            </a:r>
          </a:p>
        </p:txBody>
      </p:sp>
      <p:sp>
        <p:nvSpPr>
          <p:cNvPr id="6" name="Text Placeholder 3">
            <a:extLst>
              <a:ext uri="{FF2B5EF4-FFF2-40B4-BE49-F238E27FC236}">
                <a16:creationId xmlns:a16="http://schemas.microsoft.com/office/drawing/2014/main" id="{71CE2F71-BF91-4E7B-BDE5-A747EFEFF88C}"/>
              </a:ext>
            </a:extLst>
          </p:cNvPr>
          <p:cNvSpPr>
            <a:spLocks noGrp="1"/>
          </p:cNvSpPr>
          <p:nvPr>
            <p:ph type="body" sz="quarter" idx="11" hasCustomPrompt="1"/>
          </p:nvPr>
        </p:nvSpPr>
        <p:spPr>
          <a:xfrm>
            <a:off x="6453733" y="2145841"/>
            <a:ext cx="5329294" cy="2573509"/>
          </a:xfrm>
        </p:spPr>
        <p:txBody>
          <a:bodyPr wrap="square" lIns="0" tIns="0" rIns="0" bIns="0">
            <a:noAutofit/>
          </a:bodyPr>
          <a:lstStyle>
            <a:lvl1pPr marL="0" marR="0" indent="0" algn="l" defTabSz="914367" rtl="0" eaLnBrk="1" fontAlgn="auto" latinLnBrk="0" hangingPunct="1">
              <a:lnSpc>
                <a:spcPct val="90000"/>
              </a:lnSpc>
              <a:spcBef>
                <a:spcPts val="0"/>
              </a:spcBef>
              <a:spcAft>
                <a:spcPts val="2549"/>
              </a:spcAft>
              <a:buClrTx/>
              <a:buSzPct val="90000"/>
              <a:buFont typeface="Wingdings" panose="05000000000000000000" pitchFamily="2" charset="2"/>
              <a:buNone/>
              <a:tabLst/>
              <a:defRPr sz="2549" b="0" i="0">
                <a:solidFill>
                  <a:srgbClr val="000000"/>
                </a:solidFill>
                <a:latin typeface="+mn-lt"/>
              </a:defRPr>
            </a:lvl1pPr>
            <a:lvl2pPr marL="224097" marR="0" indent="0" algn="l" defTabSz="914367" rtl="0" eaLnBrk="1" fontAlgn="auto" latinLnBrk="0" hangingPunct="1">
              <a:lnSpc>
                <a:spcPct val="90000"/>
              </a:lnSpc>
              <a:spcBef>
                <a:spcPct val="20000"/>
              </a:spcBef>
              <a:spcAft>
                <a:spcPts val="0"/>
              </a:spcAft>
              <a:buClrTx/>
              <a:buSzPct val="90000"/>
              <a:buFont typeface="Wingdings" panose="05000000000000000000" pitchFamily="2" charset="2"/>
              <a:buNone/>
              <a:tabLst/>
              <a:defRPr/>
            </a:lvl2pPr>
            <a:lvl3pPr marL="448193" indent="0">
              <a:buNone/>
              <a:defRPr/>
            </a:lvl3pPr>
            <a:lvl4pPr marL="672290" indent="0">
              <a:buNone/>
              <a:defRPr/>
            </a:lvl4pPr>
            <a:lvl5pPr marL="896386" indent="0">
              <a:buNone/>
              <a:defRPr/>
            </a:lvl5pPr>
          </a:lstStyle>
          <a:p>
            <a:pPr lvl="0"/>
            <a:r>
              <a:rPr lang="pt-BR"/>
              <a:t>Subhead Segoe UI 26pt</a:t>
            </a:r>
          </a:p>
          <a:p>
            <a:pPr lvl="0"/>
            <a:r>
              <a:rPr lang="pt-BR"/>
              <a:t>Subhead Segoe UI 26pt</a:t>
            </a:r>
          </a:p>
          <a:p>
            <a:pPr lvl="0"/>
            <a:r>
              <a:rPr lang="pt-BR"/>
              <a:t>Subhead Segoe UI 26pt</a:t>
            </a:r>
          </a:p>
        </p:txBody>
      </p:sp>
      <p:pic>
        <p:nvPicPr>
          <p:cNvPr id="7" name="Picture 6">
            <a:extLst>
              <a:ext uri="{FF2B5EF4-FFF2-40B4-BE49-F238E27FC236}">
                <a16:creationId xmlns:a16="http://schemas.microsoft.com/office/drawing/2014/main" id="{D82F407A-FE4B-4CBA-AFAE-D8CB8B1B9C53}"/>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83357" t="4718" r="3150" b="80485"/>
          <a:stretch/>
        </p:blipFill>
        <p:spPr>
          <a:xfrm flipV="1">
            <a:off x="10227962" y="5500038"/>
            <a:ext cx="1964037" cy="1357962"/>
          </a:xfrm>
          <a:prstGeom prst="rect">
            <a:avLst/>
          </a:prstGeom>
        </p:spPr>
      </p:pic>
    </p:spTree>
    <p:extLst>
      <p:ext uri="{BB962C8B-B14F-4D97-AF65-F5344CB8AC3E}">
        <p14:creationId xmlns:p14="http://schemas.microsoft.com/office/powerpoint/2010/main" val="855936218"/>
      </p:ext>
    </p:extLst>
  </p:cSld>
  <p:clrMapOvr>
    <a:masterClrMapping/>
  </p:clrMapOvr>
  <p:transition>
    <p:fade/>
  </p:transition>
  <p:hf hdr="0" dt="0"/>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theme" Target="../theme/theme1.xml"/><Relationship Id="rId55" Type="http://schemas.openxmlformats.org/officeDocument/2006/relationships/image" Target="../media/image1.emf"/><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tags" Target="../tags/tag2.xml"/><Relationship Id="rId5" Type="http://schemas.openxmlformats.org/officeDocument/2006/relationships/slideLayout" Target="../slideLayouts/slideLayout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tags" Target="../tags/tag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vmlDrawing" Target="../drawings/vmlDrawing1.v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26424" y="435824"/>
            <a:ext cx="11336039" cy="744014"/>
          </a:xfrm>
          <a:prstGeom prst="rect">
            <a:avLst/>
          </a:prstGeom>
        </p:spPr>
        <p:txBody>
          <a:bodyPr vert="horz" wrap="square" lIns="0" tIns="164592" rIns="0" bIns="0" rtlCol="0" anchor="t">
            <a:noAutofit/>
          </a:bodyPr>
          <a:lstStyle/>
          <a:p>
            <a:r>
              <a:rPr lang="en-US"/>
              <a:t>Click to edit Master title style</a:t>
            </a:r>
          </a:p>
        </p:txBody>
      </p:sp>
      <p:sp>
        <p:nvSpPr>
          <p:cNvPr id="4" name="Text Placeholder 3"/>
          <p:cNvSpPr>
            <a:spLocks noGrp="1"/>
          </p:cNvSpPr>
          <p:nvPr>
            <p:ph type="body" idx="1"/>
          </p:nvPr>
        </p:nvSpPr>
        <p:spPr>
          <a:xfrm>
            <a:off x="437319" y="1866615"/>
            <a:ext cx="11336039" cy="1325171"/>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aphicFrame>
        <p:nvGraphicFramePr>
          <p:cNvPr id="6" name="Object 5" hidden="1">
            <a:extLst>
              <a:ext uri="{FF2B5EF4-FFF2-40B4-BE49-F238E27FC236}">
                <a16:creationId xmlns:a16="http://schemas.microsoft.com/office/drawing/2014/main" id="{DCBF6262-5896-495A-B212-86921074EBB7}"/>
              </a:ext>
            </a:extLst>
          </p:cNvPr>
          <p:cNvGraphicFramePr>
            <a:graphicFrameLocks noChangeAspect="1"/>
          </p:cNvGraphicFramePr>
          <p:nvPr userDrawn="1">
            <p:custDataLst>
              <p:tags r:id="rId5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5" name="think-cell Slide" r:id="rId54" imgW="631" imgH="631" progId="TCLayout.ActiveDocument.1">
                  <p:embed/>
                </p:oleObj>
              </mc:Choice>
              <mc:Fallback>
                <p:oleObj name="think-cell Slide" r:id="rId54" imgW="631" imgH="631" progId="TCLayout.ActiveDocument.1">
                  <p:embed/>
                  <p:pic>
                    <p:nvPicPr>
                      <p:cNvPr id="6" name="Object 5" hidden="1">
                        <a:extLst>
                          <a:ext uri="{FF2B5EF4-FFF2-40B4-BE49-F238E27FC236}">
                            <a16:creationId xmlns:a16="http://schemas.microsoft.com/office/drawing/2014/main" id="{DCBF6262-5896-495A-B212-86921074EBB7}"/>
                          </a:ext>
                        </a:extLst>
                      </p:cNvPr>
                      <p:cNvPicPr/>
                      <p:nvPr/>
                    </p:nvPicPr>
                    <p:blipFill>
                      <a:blip r:embed="rId55"/>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863568C6-88F6-4F5A-AD99-44D9BAF9CE0A}"/>
              </a:ext>
            </a:extLst>
          </p:cNvPr>
          <p:cNvSpPr/>
          <p:nvPr userDrawn="1">
            <p:custDataLst>
              <p:tags r:id="rId53"/>
            </p:custDataLst>
          </p:nvPr>
        </p:nvSpPr>
        <p:spPr>
          <a:xfrm>
            <a:off x="0" y="0"/>
            <a:ext cx="158750" cy="15875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nb-NO" sz="4251" b="0" i="0" baseline="0">
              <a:latin typeface="Whyte Medium" panose="020B0604020202020204" charset="0"/>
              <a:ea typeface="+mj-ea"/>
              <a:cs typeface="+mj-cs"/>
              <a:sym typeface="Whyte Medium" panose="020B0604020202020204" charset="0"/>
            </a:endParaRPr>
          </a:p>
        </p:txBody>
      </p:sp>
    </p:spTree>
    <p:extLst>
      <p:ext uri="{BB962C8B-B14F-4D97-AF65-F5344CB8AC3E}">
        <p14:creationId xmlns:p14="http://schemas.microsoft.com/office/powerpoint/2010/main" val="33128912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 id="2147483702" r:id="rId42"/>
    <p:sldLayoutId id="2147483703" r:id="rId43"/>
    <p:sldLayoutId id="2147483704" r:id="rId44"/>
    <p:sldLayoutId id="2147483705" r:id="rId45"/>
    <p:sldLayoutId id="2147483706" r:id="rId46"/>
    <p:sldLayoutId id="2147483707" r:id="rId47"/>
    <p:sldLayoutId id="2147483708" r:id="rId48"/>
    <p:sldLayoutId id="2147483709" r:id="rId49"/>
  </p:sldLayoutIdLst>
  <p:transition>
    <p:fade/>
  </p:transition>
  <p:hf sldNum="0" hdr="0" dt="0"/>
  <p:txStyles>
    <p:titleStyle>
      <a:lvl1pPr algn="l" defTabSz="914367" rtl="0" eaLnBrk="1" latinLnBrk="0" hangingPunct="1">
        <a:lnSpc>
          <a:spcPct val="90000"/>
        </a:lnSpc>
        <a:spcBef>
          <a:spcPct val="0"/>
        </a:spcBef>
        <a:buNone/>
        <a:defRPr lang="en-US" sz="3200" b="0" kern="2000" cap="none" spc="-30" baseline="0" dirty="0" smtClean="0">
          <a:ln w="3175">
            <a:noFill/>
          </a:ln>
          <a:solidFill>
            <a:srgbClr val="000000"/>
          </a:solidFill>
          <a:effectLst/>
          <a:latin typeface="+mj-lt"/>
          <a:ea typeface="+mn-ea"/>
          <a:cs typeface="Segoe UI" pitchFamily="34" charset="0"/>
        </a:defRPr>
      </a:lvl1pPr>
    </p:titleStyle>
    <p:bodyStyle>
      <a:lvl1pPr marL="0" marR="0" indent="0" algn="l" defTabSz="914367" rtl="0" eaLnBrk="1" fontAlgn="auto" latinLnBrk="0" hangingPunct="1">
        <a:lnSpc>
          <a:spcPct val="90000"/>
        </a:lnSpc>
        <a:spcBef>
          <a:spcPts val="0"/>
        </a:spcBef>
        <a:spcAft>
          <a:spcPts val="0"/>
        </a:spcAft>
        <a:buClrTx/>
        <a:buSzPct val="90000"/>
        <a:buFont typeface="Wingdings" panose="05000000000000000000" pitchFamily="2" charset="2"/>
        <a:buNone/>
        <a:tabLst/>
        <a:defRPr sz="2800" kern="1200" spc="-30" baseline="0">
          <a:solidFill>
            <a:srgbClr val="000000"/>
          </a:solidFill>
          <a:latin typeface="+mn-lt"/>
          <a:ea typeface="+mn-ea"/>
          <a:cs typeface="+mn-cs"/>
        </a:defRPr>
      </a:lvl1pPr>
      <a:lvl2pPr marL="224097" marR="0" indent="0" algn="l" defTabSz="914367" rtl="0" eaLnBrk="1" fontAlgn="auto" latinLnBrk="0" hangingPunct="1">
        <a:lnSpc>
          <a:spcPct val="90000"/>
        </a:lnSpc>
        <a:spcBef>
          <a:spcPts val="0"/>
        </a:spcBef>
        <a:spcAft>
          <a:spcPts val="0"/>
        </a:spcAft>
        <a:buClrTx/>
        <a:buSzPct val="90000"/>
        <a:buFont typeface="Wingdings" panose="05000000000000000000" pitchFamily="2" charset="2"/>
        <a:buNone/>
        <a:tabLst/>
        <a:defRPr sz="2000" kern="1200" spc="-30" baseline="0">
          <a:solidFill>
            <a:srgbClr val="000000"/>
          </a:solidFill>
          <a:latin typeface="+mn-lt"/>
          <a:ea typeface="+mn-ea"/>
          <a:cs typeface="+mn-cs"/>
        </a:defRPr>
      </a:lvl2pPr>
      <a:lvl3pPr marL="448193" marR="0" indent="0" algn="l" defTabSz="914367" rtl="0" eaLnBrk="1" fontAlgn="auto" latinLnBrk="0" hangingPunct="1">
        <a:lnSpc>
          <a:spcPct val="90000"/>
        </a:lnSpc>
        <a:spcBef>
          <a:spcPts val="0"/>
        </a:spcBef>
        <a:spcAft>
          <a:spcPts val="0"/>
        </a:spcAft>
        <a:buClrTx/>
        <a:buSzPct val="90000"/>
        <a:buFont typeface="Wingdings" panose="05000000000000000000" pitchFamily="2" charset="2"/>
        <a:buNone/>
        <a:tabLst/>
        <a:defRPr sz="1600" kern="1200" spc="0" baseline="0">
          <a:solidFill>
            <a:srgbClr val="000000"/>
          </a:solidFill>
          <a:latin typeface="+mn-lt"/>
          <a:ea typeface="+mn-ea"/>
          <a:cs typeface="+mn-cs"/>
        </a:defRPr>
      </a:lvl3pPr>
      <a:lvl4pPr marL="672290" marR="0" indent="0" algn="l" defTabSz="914367" rtl="0" eaLnBrk="1" fontAlgn="auto" latinLnBrk="0" hangingPunct="1">
        <a:lnSpc>
          <a:spcPct val="90000"/>
        </a:lnSpc>
        <a:spcBef>
          <a:spcPts val="0"/>
        </a:spcBef>
        <a:spcAft>
          <a:spcPts val="0"/>
        </a:spcAft>
        <a:buClrTx/>
        <a:buSzPct val="90000"/>
        <a:buFont typeface="Wingdings" panose="05000000000000000000" pitchFamily="2" charset="2"/>
        <a:buNone/>
        <a:tabLst/>
        <a:defRPr sz="1600" kern="1200" spc="0" baseline="0">
          <a:solidFill>
            <a:srgbClr val="000000"/>
          </a:solidFill>
          <a:latin typeface="+mn-lt"/>
          <a:ea typeface="+mn-ea"/>
          <a:cs typeface="+mn-cs"/>
        </a:defRPr>
      </a:lvl4pPr>
      <a:lvl5pPr marL="896386" marR="0" indent="0" algn="l" defTabSz="914367" rtl="0" eaLnBrk="1" fontAlgn="auto" latinLnBrk="0" hangingPunct="1">
        <a:lnSpc>
          <a:spcPct val="90000"/>
        </a:lnSpc>
        <a:spcBef>
          <a:spcPts val="0"/>
        </a:spcBef>
        <a:spcAft>
          <a:spcPts val="0"/>
        </a:spcAft>
        <a:buClrTx/>
        <a:buSzPct val="90000"/>
        <a:buFont typeface="Wingdings" panose="05000000000000000000" pitchFamily="2" charset="2"/>
        <a:buNone/>
        <a:tabLst/>
        <a:defRPr sz="1600" kern="1200" spc="0" baseline="0">
          <a:solidFill>
            <a:srgbClr val="000000"/>
          </a:solidFill>
          <a:latin typeface="+mn-lt"/>
          <a:ea typeface="+mn-ea"/>
          <a:cs typeface="+mn-cs"/>
        </a:defRPr>
      </a:lvl5pPr>
      <a:lvl6pPr marL="2514509"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693"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877"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6061"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9pPr>
    </p:bodyStyle>
    <p:otherStyle>
      <a:defPPr>
        <a:defRPr lang="en-US"/>
      </a:defPPr>
      <a:lvl1pPr marL="0" algn="l" defTabSz="914367" rtl="0" eaLnBrk="1" latinLnBrk="0" hangingPunct="1">
        <a:defRPr sz="1765" kern="1200">
          <a:solidFill>
            <a:schemeClr val="tx1"/>
          </a:solidFill>
          <a:latin typeface="+mn-lt"/>
          <a:ea typeface="+mn-ea"/>
          <a:cs typeface="+mn-cs"/>
        </a:defRPr>
      </a:lvl1pPr>
      <a:lvl2pPr marL="457183" algn="l" defTabSz="914367" rtl="0" eaLnBrk="1" latinLnBrk="0" hangingPunct="1">
        <a:defRPr sz="1765" kern="1200">
          <a:solidFill>
            <a:schemeClr val="tx1"/>
          </a:solidFill>
          <a:latin typeface="+mn-lt"/>
          <a:ea typeface="+mn-ea"/>
          <a:cs typeface="+mn-cs"/>
        </a:defRPr>
      </a:lvl2pPr>
      <a:lvl3pPr marL="914367" algn="l" defTabSz="914367" rtl="0" eaLnBrk="1" latinLnBrk="0" hangingPunct="1">
        <a:defRPr sz="1765" kern="1200">
          <a:solidFill>
            <a:schemeClr val="tx1"/>
          </a:solidFill>
          <a:latin typeface="+mn-lt"/>
          <a:ea typeface="+mn-ea"/>
          <a:cs typeface="+mn-cs"/>
        </a:defRPr>
      </a:lvl3pPr>
      <a:lvl4pPr marL="1371550" algn="l" defTabSz="914367" rtl="0" eaLnBrk="1" latinLnBrk="0" hangingPunct="1">
        <a:defRPr sz="1765" kern="1200">
          <a:solidFill>
            <a:schemeClr val="tx1"/>
          </a:solidFill>
          <a:latin typeface="+mn-lt"/>
          <a:ea typeface="+mn-ea"/>
          <a:cs typeface="+mn-cs"/>
        </a:defRPr>
      </a:lvl4pPr>
      <a:lvl5pPr marL="1828734" algn="l" defTabSz="914367" rtl="0" eaLnBrk="1" latinLnBrk="0" hangingPunct="1">
        <a:defRPr sz="1765" kern="1200">
          <a:solidFill>
            <a:schemeClr val="tx1"/>
          </a:solidFill>
          <a:latin typeface="+mn-lt"/>
          <a:ea typeface="+mn-ea"/>
          <a:cs typeface="+mn-cs"/>
        </a:defRPr>
      </a:lvl5pPr>
      <a:lvl6pPr marL="2285918" algn="l" defTabSz="914367" rtl="0" eaLnBrk="1" latinLnBrk="0" hangingPunct="1">
        <a:defRPr sz="1765" kern="1200">
          <a:solidFill>
            <a:schemeClr val="tx1"/>
          </a:solidFill>
          <a:latin typeface="+mn-lt"/>
          <a:ea typeface="+mn-ea"/>
          <a:cs typeface="+mn-cs"/>
        </a:defRPr>
      </a:lvl6pPr>
      <a:lvl7pPr marL="2743101" algn="l" defTabSz="914367" rtl="0" eaLnBrk="1" latinLnBrk="0" hangingPunct="1">
        <a:defRPr sz="1765" kern="1200">
          <a:solidFill>
            <a:schemeClr val="tx1"/>
          </a:solidFill>
          <a:latin typeface="+mn-lt"/>
          <a:ea typeface="+mn-ea"/>
          <a:cs typeface="+mn-cs"/>
        </a:defRPr>
      </a:lvl7pPr>
      <a:lvl8pPr marL="3200284" algn="l" defTabSz="914367" rtl="0" eaLnBrk="1" latinLnBrk="0" hangingPunct="1">
        <a:defRPr sz="1765" kern="1200">
          <a:solidFill>
            <a:schemeClr val="tx1"/>
          </a:solidFill>
          <a:latin typeface="+mn-lt"/>
          <a:ea typeface="+mn-ea"/>
          <a:cs typeface="+mn-cs"/>
        </a:defRPr>
      </a:lvl8pPr>
      <a:lvl9pPr marL="3657469" algn="l" defTabSz="914367" rtl="0" eaLnBrk="1" latinLnBrk="0" hangingPunct="1">
        <a:defRPr sz="1765" kern="1200">
          <a:solidFill>
            <a:schemeClr val="tx1"/>
          </a:solidFill>
          <a:latin typeface="+mn-lt"/>
          <a:ea typeface="+mn-ea"/>
          <a:cs typeface="+mn-cs"/>
        </a:defRPr>
      </a:lvl9pPr>
    </p:otherStyle>
  </p:txStyles>
  <p:extLst>
    <p:ext uri="{27BBF7A9-308A-43DC-89C8-2F10F3537804}">
      <p15:sldGuideLst xmlns:p15="http://schemas.microsoft.com/office/powerpoint/2012/main">
        <p15:guide id="3" pos="1373">
          <p15:clr>
            <a:srgbClr val="C35EA4"/>
          </p15:clr>
        </p15:guide>
        <p15:guide id="4" pos="1517">
          <p15:clr>
            <a:srgbClr val="C35EA4"/>
          </p15:clr>
        </p15:guide>
        <p15:guide id="5" pos="2608">
          <p15:clr>
            <a:srgbClr val="C35EA4"/>
          </p15:clr>
        </p15:guide>
        <p15:guide id="6" pos="2751">
          <p15:clr>
            <a:srgbClr val="C35EA4"/>
          </p15:clr>
        </p15:guide>
        <p15:guide id="7" pos="3844">
          <p15:clr>
            <a:srgbClr val="C35EA4"/>
          </p15:clr>
        </p15:guide>
        <p15:guide id="8" pos="3989">
          <p15:clr>
            <a:srgbClr val="C35EA4"/>
          </p15:clr>
        </p15:guide>
        <p15:guide id="9" pos="5079">
          <p15:clr>
            <a:srgbClr val="C35EA4"/>
          </p15:clr>
        </p15:guide>
        <p15:guide id="10" pos="5222">
          <p15:clr>
            <a:srgbClr val="C35EA4"/>
          </p15:clr>
        </p15:guide>
        <p15:guide id="11" pos="6317">
          <p15:clr>
            <a:srgbClr val="C35EA4"/>
          </p15:clr>
        </p15:guide>
        <p15:guide id="12" pos="6460">
          <p15:clr>
            <a:srgbClr val="C35EA4"/>
          </p15:clr>
        </p15:guide>
        <p15:guide id="16" pos="274">
          <p15:clr>
            <a:srgbClr val="F26B43"/>
          </p15:clr>
        </p15:guide>
        <p15:guide id="17" pos="7558">
          <p15:clr>
            <a:srgbClr val="F26B43"/>
          </p15:clr>
        </p15:guide>
        <p15:guide id="18" orient="horz" pos="758">
          <p15:clr>
            <a:srgbClr val="5ACBF0"/>
          </p15:clr>
        </p15:guide>
        <p15:guide id="19" orient="horz" pos="1372">
          <p15:clr>
            <a:srgbClr val="5ACBF0"/>
          </p15:clr>
        </p15:guide>
        <p15:guide id="20" orient="horz" pos="612">
          <p15:clr>
            <a:srgbClr val="5ACBF0"/>
          </p15:clr>
        </p15:guide>
        <p15:guide id="21" orient="horz" pos="1515">
          <p15:clr>
            <a:srgbClr val="5ACBF0"/>
          </p15:clr>
        </p15:guide>
        <p15:guide id="22" orient="horz" pos="2127">
          <p15:clr>
            <a:srgbClr val="5ACBF0"/>
          </p15:clr>
        </p15:guide>
        <p15:guide id="23" orient="horz" pos="2275">
          <p15:clr>
            <a:srgbClr val="5ACBF0"/>
          </p15:clr>
        </p15:guide>
        <p15:guide id="25" orient="horz" pos="280">
          <p15:clr>
            <a:srgbClr val="F26B43"/>
          </p15:clr>
        </p15:guide>
        <p15:guide id="26" orient="horz" pos="4127">
          <p15:clr>
            <a:srgbClr val="F26B43"/>
          </p15:clr>
        </p15:guide>
        <p15:guide id="27" orient="horz" pos="2889">
          <p15:clr>
            <a:srgbClr val="5ACBF0"/>
          </p15:clr>
        </p15:guide>
        <p15:guide id="28" orient="horz" pos="3032">
          <p15:clr>
            <a:srgbClr val="5ACBF0"/>
          </p15:clr>
        </p15:guide>
        <p15:guide id="29" orient="horz" pos="3648">
          <p15:clr>
            <a:srgbClr val="5ACBF0"/>
          </p15:clr>
        </p15:guide>
        <p15:guide id="30" orient="horz" pos="3792">
          <p15:clr>
            <a:srgbClr val="5ACBF0"/>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xml"/><Relationship Id="rId1" Type="http://schemas.openxmlformats.org/officeDocument/2006/relationships/slideLayout" Target="../slideLayouts/slideLayout18.xml"/><Relationship Id="rId5" Type="http://schemas.openxmlformats.org/officeDocument/2006/relationships/image" Target="../media/image18.jpeg"/><Relationship Id="rId4" Type="http://schemas.openxmlformats.org/officeDocument/2006/relationships/image" Target="../media/image17.jpeg"/></Relationships>
</file>

<file path=ppt/slides/_rels/slide10.xml.rels><?xml version="1.0" encoding="UTF-8" standalone="yes"?>
<Relationships xmlns="http://schemas.openxmlformats.org/package/2006/relationships"><Relationship Id="rId3" Type="http://schemas.openxmlformats.org/officeDocument/2006/relationships/image" Target="../media/image21.png"/><Relationship Id="rId7" Type="http://schemas.microsoft.com/office/2007/relationships/hdphoto" Target="../media/hdphoto1.wdp"/><Relationship Id="rId2" Type="http://schemas.openxmlformats.org/officeDocument/2006/relationships/notesSlide" Target="../notesSlides/notesSlide10.xml"/><Relationship Id="rId1" Type="http://schemas.openxmlformats.org/officeDocument/2006/relationships/slideLayout" Target="../slideLayouts/slideLayout45.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11.xml.rels><?xml version="1.0" encoding="UTF-8" standalone="yes"?>
<Relationships xmlns="http://schemas.openxmlformats.org/package/2006/relationships"><Relationship Id="rId3" Type="http://schemas.openxmlformats.org/officeDocument/2006/relationships/image" Target="../media/image21.png"/><Relationship Id="rId7" Type="http://schemas.microsoft.com/office/2007/relationships/hdphoto" Target="../media/hdphoto1.wdp"/><Relationship Id="rId2" Type="http://schemas.openxmlformats.org/officeDocument/2006/relationships/notesSlide" Target="../notesSlides/notesSlide11.xml"/><Relationship Id="rId1" Type="http://schemas.openxmlformats.org/officeDocument/2006/relationships/slideLayout" Target="../slideLayouts/slideLayout45.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12.xml.rels><?xml version="1.0" encoding="UTF-8" standalone="yes"?>
<Relationships xmlns="http://schemas.openxmlformats.org/package/2006/relationships"><Relationship Id="rId3" Type="http://schemas.openxmlformats.org/officeDocument/2006/relationships/image" Target="../media/image21.png"/><Relationship Id="rId7" Type="http://schemas.microsoft.com/office/2007/relationships/hdphoto" Target="../media/hdphoto1.wdp"/><Relationship Id="rId2" Type="http://schemas.openxmlformats.org/officeDocument/2006/relationships/notesSlide" Target="../notesSlides/notesSlide12.xml"/><Relationship Id="rId1" Type="http://schemas.openxmlformats.org/officeDocument/2006/relationships/slideLayout" Target="../slideLayouts/slideLayout45.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7" Type="http://schemas.microsoft.com/office/2007/relationships/hdphoto" Target="../media/hdphoto1.wdp"/><Relationship Id="rId2" Type="http://schemas.openxmlformats.org/officeDocument/2006/relationships/notesSlide" Target="../notesSlides/notesSlide13.xml"/><Relationship Id="rId1" Type="http://schemas.openxmlformats.org/officeDocument/2006/relationships/slideLayout" Target="../slideLayouts/slideLayout45.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14.xml.rels><?xml version="1.0" encoding="UTF-8" standalone="yes"?>
<Relationships xmlns="http://schemas.openxmlformats.org/package/2006/relationships"><Relationship Id="rId3" Type="http://schemas.openxmlformats.org/officeDocument/2006/relationships/image" Target="../media/image21.png"/><Relationship Id="rId7" Type="http://schemas.microsoft.com/office/2007/relationships/hdphoto" Target="../media/hdphoto1.wdp"/><Relationship Id="rId2" Type="http://schemas.openxmlformats.org/officeDocument/2006/relationships/notesSlide" Target="../notesSlides/notesSlide14.xml"/><Relationship Id="rId1" Type="http://schemas.openxmlformats.org/officeDocument/2006/relationships/slideLayout" Target="../slideLayouts/slideLayout45.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15.xml.rels><?xml version="1.0" encoding="UTF-8" standalone="yes"?>
<Relationships xmlns="http://schemas.openxmlformats.org/package/2006/relationships"><Relationship Id="rId3" Type="http://schemas.openxmlformats.org/officeDocument/2006/relationships/image" Target="../media/image21.png"/><Relationship Id="rId7" Type="http://schemas.microsoft.com/office/2007/relationships/hdphoto" Target="../media/hdphoto1.wdp"/><Relationship Id="rId2" Type="http://schemas.openxmlformats.org/officeDocument/2006/relationships/notesSlide" Target="../notesSlides/notesSlide15.xml"/><Relationship Id="rId1" Type="http://schemas.openxmlformats.org/officeDocument/2006/relationships/slideLayout" Target="../slideLayouts/slideLayout45.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16.xml.rels><?xml version="1.0" encoding="UTF-8" standalone="yes"?>
<Relationships xmlns="http://schemas.openxmlformats.org/package/2006/relationships"><Relationship Id="rId3" Type="http://schemas.openxmlformats.org/officeDocument/2006/relationships/image" Target="../media/image21.png"/><Relationship Id="rId7" Type="http://schemas.microsoft.com/office/2007/relationships/hdphoto" Target="../media/hdphoto1.wdp"/><Relationship Id="rId2" Type="http://schemas.openxmlformats.org/officeDocument/2006/relationships/notesSlide" Target="../notesSlides/notesSlide16.xml"/><Relationship Id="rId1" Type="http://schemas.openxmlformats.org/officeDocument/2006/relationships/slideLayout" Target="../slideLayouts/slideLayout45.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7" Type="http://schemas.microsoft.com/office/2007/relationships/hdphoto" Target="../media/hdphoto1.wdp"/><Relationship Id="rId2" Type="http://schemas.openxmlformats.org/officeDocument/2006/relationships/notesSlide" Target="../notesSlides/notesSlide17.xml"/><Relationship Id="rId1" Type="http://schemas.openxmlformats.org/officeDocument/2006/relationships/slideLayout" Target="../slideLayouts/slideLayout45.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18.xml.rels><?xml version="1.0" encoding="UTF-8" standalone="yes"?>
<Relationships xmlns="http://schemas.openxmlformats.org/package/2006/relationships"><Relationship Id="rId3" Type="http://schemas.openxmlformats.org/officeDocument/2006/relationships/image" Target="../media/image21.png"/><Relationship Id="rId7" Type="http://schemas.microsoft.com/office/2007/relationships/hdphoto" Target="../media/hdphoto1.wdp"/><Relationship Id="rId2" Type="http://schemas.openxmlformats.org/officeDocument/2006/relationships/notesSlide" Target="../notesSlides/notesSlide18.xml"/><Relationship Id="rId1" Type="http://schemas.openxmlformats.org/officeDocument/2006/relationships/slideLayout" Target="../slideLayouts/slideLayout45.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19.xml.rels><?xml version="1.0" encoding="UTF-8" standalone="yes"?>
<Relationships xmlns="http://schemas.openxmlformats.org/package/2006/relationships"><Relationship Id="rId3" Type="http://schemas.openxmlformats.org/officeDocument/2006/relationships/image" Target="../media/image21.png"/><Relationship Id="rId7" Type="http://schemas.microsoft.com/office/2007/relationships/hdphoto" Target="../media/hdphoto1.wdp"/><Relationship Id="rId2" Type="http://schemas.openxmlformats.org/officeDocument/2006/relationships/notesSlide" Target="../notesSlides/notesSlide19.xml"/><Relationship Id="rId1" Type="http://schemas.openxmlformats.org/officeDocument/2006/relationships/slideLayout" Target="../slideLayouts/slideLayout45.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2.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6.xml"/><Relationship Id="rId1" Type="http://schemas.openxmlformats.org/officeDocument/2006/relationships/slideLayout" Target="../slideLayouts/slideLayout49.xml"/></Relationships>
</file>

<file path=ppt/slides/_rels/slide7.xml.rels><?xml version="1.0" encoding="UTF-8" standalone="yes"?>
<Relationships xmlns="http://schemas.openxmlformats.org/package/2006/relationships"><Relationship Id="rId3" Type="http://schemas.openxmlformats.org/officeDocument/2006/relationships/image" Target="../media/image21.png"/><Relationship Id="rId7" Type="http://schemas.microsoft.com/office/2007/relationships/hdphoto" Target="../media/hdphoto1.wdp"/><Relationship Id="rId2" Type="http://schemas.openxmlformats.org/officeDocument/2006/relationships/notesSlide" Target="../notesSlides/notesSlide7.xml"/><Relationship Id="rId1" Type="http://schemas.openxmlformats.org/officeDocument/2006/relationships/slideLayout" Target="../slideLayouts/slideLayout45.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8.xml.rels><?xml version="1.0" encoding="UTF-8" standalone="yes"?>
<Relationships xmlns="http://schemas.openxmlformats.org/package/2006/relationships"><Relationship Id="rId3" Type="http://schemas.openxmlformats.org/officeDocument/2006/relationships/image" Target="../media/image21.png"/><Relationship Id="rId7" Type="http://schemas.microsoft.com/office/2007/relationships/hdphoto" Target="../media/hdphoto1.wdp"/><Relationship Id="rId2" Type="http://schemas.openxmlformats.org/officeDocument/2006/relationships/notesSlide" Target="../notesSlides/notesSlide8.xml"/><Relationship Id="rId1" Type="http://schemas.openxmlformats.org/officeDocument/2006/relationships/slideLayout" Target="../slideLayouts/slideLayout45.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9.xml.rels><?xml version="1.0" encoding="UTF-8" standalone="yes"?>
<Relationships xmlns="http://schemas.openxmlformats.org/package/2006/relationships"><Relationship Id="rId3" Type="http://schemas.openxmlformats.org/officeDocument/2006/relationships/image" Target="../media/image21.png"/><Relationship Id="rId7" Type="http://schemas.microsoft.com/office/2007/relationships/hdphoto" Target="../media/hdphoto1.wdp"/><Relationship Id="rId2" Type="http://schemas.openxmlformats.org/officeDocument/2006/relationships/notesSlide" Target="../notesSlides/notesSlide9.xml"/><Relationship Id="rId1" Type="http://schemas.openxmlformats.org/officeDocument/2006/relationships/slideLayout" Target="../slideLayouts/slideLayout45.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2ACCE405-5640-495E-B394-D33E9EDB6BB0}"/>
              </a:ext>
            </a:extLst>
          </p:cNvPr>
          <p:cNvSpPr>
            <a:spLocks noGrp="1"/>
          </p:cNvSpPr>
          <p:nvPr>
            <p:ph type="title"/>
          </p:nvPr>
        </p:nvSpPr>
        <p:spPr>
          <a:xfrm>
            <a:off x="426425" y="0"/>
            <a:ext cx="4014946" cy="6858000"/>
          </a:xfrm>
        </p:spPr>
        <p:txBody>
          <a:bodyPr anchor="ctr" anchorCtr="0"/>
          <a:lstStyle/>
          <a:p>
            <a:pPr lvl="0"/>
            <a:r>
              <a:rPr lang="en-US" sz="4400" spc="-30" noProof="0" dirty="0">
                <a:solidFill>
                  <a:schemeClr val="bg1"/>
                </a:solidFill>
                <a:sym typeface="Segoe UI"/>
              </a:rPr>
              <a:t>Identify and </a:t>
            </a:r>
            <a:r>
              <a:rPr lang="en-US" sz="4400" spc="-30" noProof="0" dirty="0">
                <a:solidFill>
                  <a:schemeClr val="accent1"/>
                </a:solidFill>
                <a:sym typeface="Segoe UI"/>
              </a:rPr>
              <a:t>prioritize Teams</a:t>
            </a:r>
            <a:br>
              <a:rPr lang="en-US" sz="4400" spc="-30" noProof="0" dirty="0">
                <a:solidFill>
                  <a:schemeClr val="accent1"/>
                </a:solidFill>
                <a:sym typeface="Segoe UI"/>
              </a:rPr>
            </a:br>
            <a:r>
              <a:rPr lang="en-US" sz="4400" spc="-30" noProof="0" dirty="0">
                <a:solidFill>
                  <a:schemeClr val="accent1"/>
                </a:solidFill>
                <a:sym typeface="Segoe UI"/>
              </a:rPr>
              <a:t>scenarios</a:t>
            </a:r>
          </a:p>
        </p:txBody>
      </p:sp>
      <p:pic>
        <p:nvPicPr>
          <p:cNvPr id="4" name="Picture 2" descr="People walking down a hall">
            <a:extLst>
              <a:ext uri="{FF2B5EF4-FFF2-40B4-BE49-F238E27FC236}">
                <a16:creationId xmlns:a16="http://schemas.microsoft.com/office/drawing/2014/main" id="{F9CDF070-B628-4923-9E84-13DD15B4553B}"/>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4994615" y="930239"/>
            <a:ext cx="3171825" cy="23686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A person sitting in a chair, cross legged">
            <a:extLst>
              <a:ext uri="{FF2B5EF4-FFF2-40B4-BE49-F238E27FC236}">
                <a16:creationId xmlns:a16="http://schemas.microsoft.com/office/drawing/2014/main" id="{E7D5321C-33B5-4DF7-BFAC-DE7A80735A94}"/>
              </a:ext>
            </a:extLst>
          </p:cNvPr>
          <p:cNvPicPr>
            <a:picLocks noChangeAspect="1" noChangeArrowheads="1"/>
          </p:cNvPicPr>
          <p:nvPr/>
        </p:nvPicPr>
        <p:blipFill rotWithShape="1">
          <a:blip r:embed="rId4" cstate="screen">
            <a:extLst>
              <a:ext uri="{28A0092B-C50C-407E-A947-70E740481C1C}">
                <a14:useLocalDpi xmlns:a14="http://schemas.microsoft.com/office/drawing/2010/main"/>
              </a:ext>
            </a:extLst>
          </a:blip>
          <a:srcRect/>
          <a:stretch/>
        </p:blipFill>
        <p:spPr bwMode="auto">
          <a:xfrm>
            <a:off x="4994614" y="3559149"/>
            <a:ext cx="3171825" cy="239076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A person on their phone in a hallway">
            <a:extLst>
              <a:ext uri="{FF2B5EF4-FFF2-40B4-BE49-F238E27FC236}">
                <a16:creationId xmlns:a16="http://schemas.microsoft.com/office/drawing/2014/main" id="{B757B7EF-C073-411D-97EA-1D806EA3AA13}"/>
              </a:ext>
            </a:extLst>
          </p:cNvPr>
          <p:cNvPicPr>
            <a:picLocks noChangeAspect="1" noChangeArrowheads="1"/>
          </p:cNvPicPr>
          <p:nvPr/>
        </p:nvPicPr>
        <p:blipFill rotWithShape="1">
          <a:blip r:embed="rId5" cstate="screen">
            <a:extLst>
              <a:ext uri="{28A0092B-C50C-407E-A947-70E740481C1C}">
                <a14:useLocalDpi xmlns:a14="http://schemas.microsoft.com/office/drawing/2010/main"/>
              </a:ext>
            </a:extLst>
          </a:blip>
          <a:srcRect/>
          <a:stretch/>
        </p:blipFill>
        <p:spPr bwMode="auto">
          <a:xfrm>
            <a:off x="8416178" y="930240"/>
            <a:ext cx="2914650" cy="50196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6285131"/>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4792D271-30B9-44DF-967D-D920E502BF6E}"/>
              </a:ext>
            </a:extLst>
          </p:cNvPr>
          <p:cNvSpPr/>
          <p:nvPr/>
        </p:nvSpPr>
        <p:spPr bwMode="auto">
          <a:xfrm>
            <a:off x="481263" y="1695951"/>
            <a:ext cx="8638673" cy="1410153"/>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3" name="Rectangle 22">
            <a:extLst>
              <a:ext uri="{FF2B5EF4-FFF2-40B4-BE49-F238E27FC236}">
                <a16:creationId xmlns:a16="http://schemas.microsoft.com/office/drawing/2014/main" id="{E6BA82CA-6F44-4115-AC61-F4E1F9D86EC2}"/>
              </a:ext>
            </a:extLst>
          </p:cNvPr>
          <p:cNvSpPr/>
          <p:nvPr/>
        </p:nvSpPr>
        <p:spPr bwMode="auto">
          <a:xfrm>
            <a:off x="481263" y="3211273"/>
            <a:ext cx="8638673" cy="1400611"/>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4" name="Rectangle 23">
            <a:extLst>
              <a:ext uri="{FF2B5EF4-FFF2-40B4-BE49-F238E27FC236}">
                <a16:creationId xmlns:a16="http://schemas.microsoft.com/office/drawing/2014/main" id="{ABEF46F1-B620-4C98-8DBD-78AA7C234C3F}"/>
              </a:ext>
            </a:extLst>
          </p:cNvPr>
          <p:cNvSpPr/>
          <p:nvPr/>
        </p:nvSpPr>
        <p:spPr bwMode="auto">
          <a:xfrm>
            <a:off x="481263" y="4717052"/>
            <a:ext cx="8638673" cy="1428066"/>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5" name="Rectangle 24">
            <a:extLst>
              <a:ext uri="{FF2B5EF4-FFF2-40B4-BE49-F238E27FC236}">
                <a16:creationId xmlns:a16="http://schemas.microsoft.com/office/drawing/2014/main" id="{982DC37A-223D-4909-9B19-D775334BDB6D}"/>
              </a:ext>
            </a:extLst>
          </p:cNvPr>
          <p:cNvSpPr/>
          <p:nvPr/>
        </p:nvSpPr>
        <p:spPr bwMode="auto">
          <a:xfrm>
            <a:off x="2430378" y="1804237"/>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6" name="Rectangle 25">
            <a:extLst>
              <a:ext uri="{FF2B5EF4-FFF2-40B4-BE49-F238E27FC236}">
                <a16:creationId xmlns:a16="http://schemas.microsoft.com/office/drawing/2014/main" id="{EF7CC317-C9AC-44BB-9248-2AD2D80B7F3B}"/>
              </a:ext>
            </a:extLst>
          </p:cNvPr>
          <p:cNvSpPr/>
          <p:nvPr/>
        </p:nvSpPr>
        <p:spPr bwMode="auto">
          <a:xfrm>
            <a:off x="2430378" y="3307862"/>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7" name="Rectangle 26">
            <a:extLst>
              <a:ext uri="{FF2B5EF4-FFF2-40B4-BE49-F238E27FC236}">
                <a16:creationId xmlns:a16="http://schemas.microsoft.com/office/drawing/2014/main" id="{36DB37ED-CD84-44B8-B51C-86F061EADAF4}"/>
              </a:ext>
            </a:extLst>
          </p:cNvPr>
          <p:cNvSpPr/>
          <p:nvPr/>
        </p:nvSpPr>
        <p:spPr bwMode="auto">
          <a:xfrm>
            <a:off x="2430378" y="4828969"/>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8" name="Rectangle 27">
            <a:extLst>
              <a:ext uri="{FF2B5EF4-FFF2-40B4-BE49-F238E27FC236}">
                <a16:creationId xmlns:a16="http://schemas.microsoft.com/office/drawing/2014/main" id="{8B14C7C1-BF5C-4BBD-A57E-EAFBA4DE634C}"/>
              </a:ext>
            </a:extLst>
          </p:cNvPr>
          <p:cNvSpPr/>
          <p:nvPr/>
        </p:nvSpPr>
        <p:spPr bwMode="auto">
          <a:xfrm>
            <a:off x="9217431" y="1695951"/>
            <a:ext cx="2485895" cy="4449167"/>
          </a:xfrm>
          <a:prstGeom prst="rect">
            <a:avLst/>
          </a:prstGeom>
          <a:solidFill>
            <a:schemeClr val="accent1"/>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822960" rIns="179285" bIns="143428" numCol="1" spcCol="0" rtlCol="0" fromWordArt="0" anchor="t" anchorCtr="0" forceAA="0" compatLnSpc="1">
            <a:prstTxWarp prst="textNoShape">
              <a:avLst/>
            </a:prstTxWarp>
            <a:no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568" b="1" i="0" u="none" strike="noStrike" kern="1200" cap="none" spc="-29" normalizeH="0" baseline="0" noProof="0">
                <a:ln>
                  <a:noFill/>
                </a:ln>
                <a:solidFill>
                  <a:srgbClr val="FFFFFF"/>
                </a:solidFill>
                <a:effectLst/>
                <a:uLnTx/>
                <a:uFillTx/>
                <a:latin typeface="Segoe UI"/>
                <a:ea typeface="Segoe UI" pitchFamily="34" charset="0"/>
                <a:cs typeface="Segoe UI" pitchFamily="34" charset="0"/>
              </a:rPr>
              <a:t>I’ll know this is successful when…</a:t>
            </a:r>
          </a:p>
        </p:txBody>
      </p:sp>
      <p:sp>
        <p:nvSpPr>
          <p:cNvPr id="29" name="Rectangle 28">
            <a:extLst>
              <a:ext uri="{FF2B5EF4-FFF2-40B4-BE49-F238E27FC236}">
                <a16:creationId xmlns:a16="http://schemas.microsoft.com/office/drawing/2014/main" id="{856D37E6-B44A-406B-802C-2BF9B64ACD0A}"/>
              </a:ext>
            </a:extLst>
          </p:cNvPr>
          <p:cNvSpPr/>
          <p:nvPr/>
        </p:nvSpPr>
        <p:spPr bwMode="auto">
          <a:xfrm>
            <a:off x="9312442" y="3099417"/>
            <a:ext cx="2298032" cy="2939934"/>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pic>
        <p:nvPicPr>
          <p:cNvPr id="30" name="Picture 29">
            <a:extLst>
              <a:ext uri="{FF2B5EF4-FFF2-40B4-BE49-F238E27FC236}">
                <a16:creationId xmlns:a16="http://schemas.microsoft.com/office/drawing/2014/main" id="{FC86A507-FF2C-4D3C-BEAC-842D67C2704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120862" y="2046457"/>
            <a:ext cx="695837" cy="393068"/>
          </a:xfrm>
          <a:prstGeom prst="rect">
            <a:avLst/>
          </a:prstGeom>
        </p:spPr>
      </p:pic>
      <p:pic>
        <p:nvPicPr>
          <p:cNvPr id="31" name="Picture 30">
            <a:extLst>
              <a:ext uri="{FF2B5EF4-FFF2-40B4-BE49-F238E27FC236}">
                <a16:creationId xmlns:a16="http://schemas.microsoft.com/office/drawing/2014/main" id="{850A30AB-D27D-4CEB-A4BD-2DDCDF3C4BDF}"/>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1289235" y="3477750"/>
            <a:ext cx="359092" cy="490298"/>
          </a:xfrm>
          <a:prstGeom prst="rect">
            <a:avLst/>
          </a:prstGeom>
        </p:spPr>
      </p:pic>
      <p:pic>
        <p:nvPicPr>
          <p:cNvPr id="32" name="Picture 31">
            <a:extLst>
              <a:ext uri="{FF2B5EF4-FFF2-40B4-BE49-F238E27FC236}">
                <a16:creationId xmlns:a16="http://schemas.microsoft.com/office/drawing/2014/main" id="{2AA7DE2D-B627-47EA-AEC2-82108EBB3E8F}"/>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265173" y="5043927"/>
            <a:ext cx="407216" cy="407216"/>
          </a:xfrm>
          <a:prstGeom prst="rect">
            <a:avLst/>
          </a:prstGeom>
        </p:spPr>
      </p:pic>
      <p:pic>
        <p:nvPicPr>
          <p:cNvPr id="33" name="Picture 32">
            <a:extLst>
              <a:ext uri="{FF2B5EF4-FFF2-40B4-BE49-F238E27FC236}">
                <a16:creationId xmlns:a16="http://schemas.microsoft.com/office/drawing/2014/main" id="{97AEC655-2AF1-46EF-AE80-B8B60A66E404}"/>
              </a:ext>
            </a:extLst>
          </p:cNvPr>
          <p:cNvPicPr>
            <a:picLocks noChangeAspect="1"/>
          </p:cNvPicPr>
          <p:nvPr/>
        </p:nvPicPr>
        <p:blipFill>
          <a:blip r:embed="rId6" cstate="screen">
            <a:extLst>
              <a:ext uri="{BEBA8EAE-BF5A-486C-A8C5-ECC9F3942E4B}">
                <a14:imgProps xmlns:a14="http://schemas.microsoft.com/office/drawing/2010/main">
                  <a14:imgLayer r:embed="rId7">
                    <a14:imgEffect>
                      <a14:brightnessContrast bright="100000"/>
                    </a14:imgEffect>
                  </a14:imgLayer>
                </a14:imgProps>
              </a:ext>
              <a:ext uri="{28A0092B-C50C-407E-A947-70E740481C1C}">
                <a14:useLocalDpi xmlns:a14="http://schemas.microsoft.com/office/drawing/2010/main"/>
              </a:ext>
            </a:extLst>
          </a:blip>
          <a:stretch>
            <a:fillRect/>
          </a:stretch>
        </p:blipFill>
        <p:spPr>
          <a:xfrm>
            <a:off x="10244699" y="1926190"/>
            <a:ext cx="431359" cy="378105"/>
          </a:xfrm>
          <a:prstGeom prst="rect">
            <a:avLst/>
          </a:prstGeom>
        </p:spPr>
      </p:pic>
      <p:sp>
        <p:nvSpPr>
          <p:cNvPr id="34" name="Rectangle 33">
            <a:extLst>
              <a:ext uri="{FF2B5EF4-FFF2-40B4-BE49-F238E27FC236}">
                <a16:creationId xmlns:a16="http://schemas.microsoft.com/office/drawing/2014/main" id="{4AD8D00C-8507-4F58-959E-2D4A949F7D53}"/>
              </a:ext>
            </a:extLst>
          </p:cNvPr>
          <p:cNvSpPr/>
          <p:nvPr/>
        </p:nvSpPr>
        <p:spPr>
          <a:xfrm>
            <a:off x="2447190" y="1830871"/>
            <a:ext cx="611065" cy="244682"/>
          </a:xfrm>
          <a:prstGeom prst="rect">
            <a:avLst/>
          </a:prstGeom>
        </p:spPr>
        <p:txBody>
          <a:bodyPr wrap="non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Team</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5" name="Rectangle 34">
            <a:extLst>
              <a:ext uri="{FF2B5EF4-FFF2-40B4-BE49-F238E27FC236}">
                <a16:creationId xmlns:a16="http://schemas.microsoft.com/office/drawing/2014/main" id="{394BE69E-B8EA-4BE4-A371-4B982C4DC1D0}"/>
              </a:ext>
            </a:extLst>
          </p:cNvPr>
          <p:cNvSpPr/>
          <p:nvPr/>
        </p:nvSpPr>
        <p:spPr>
          <a:xfrm>
            <a:off x="2447190" y="3337366"/>
            <a:ext cx="2447924" cy="244682"/>
          </a:xfrm>
          <a:prstGeom prst="rect">
            <a:avLst/>
          </a:prstGeom>
        </p:spPr>
        <p:txBody>
          <a:bodyPr wrap="squar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Description of what I want to do</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6" name="Rectangle 35">
            <a:extLst>
              <a:ext uri="{FF2B5EF4-FFF2-40B4-BE49-F238E27FC236}">
                <a16:creationId xmlns:a16="http://schemas.microsoft.com/office/drawing/2014/main" id="{8BFBD91E-022A-4A47-A7E4-F88992EBF814}"/>
              </a:ext>
            </a:extLst>
          </p:cNvPr>
          <p:cNvSpPr/>
          <p:nvPr/>
        </p:nvSpPr>
        <p:spPr>
          <a:xfrm>
            <a:off x="2447190" y="4849144"/>
            <a:ext cx="3559341" cy="244682"/>
          </a:xfrm>
          <a:prstGeom prst="rect">
            <a:avLst/>
          </a:prstGeom>
        </p:spPr>
        <p:txBody>
          <a:bodyPr wrap="squar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Specific application of the technology</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 </a:t>
            </a:r>
          </a:p>
        </p:txBody>
      </p:sp>
      <p:sp>
        <p:nvSpPr>
          <p:cNvPr id="37" name="Rectangle 36">
            <a:extLst>
              <a:ext uri="{FF2B5EF4-FFF2-40B4-BE49-F238E27FC236}">
                <a16:creationId xmlns:a16="http://schemas.microsoft.com/office/drawing/2014/main" id="{E53E3306-A9A3-41D6-9182-C561FA0E3804}"/>
              </a:ext>
            </a:extLst>
          </p:cNvPr>
          <p:cNvSpPr/>
          <p:nvPr/>
        </p:nvSpPr>
        <p:spPr>
          <a:xfrm>
            <a:off x="9437933" y="3180320"/>
            <a:ext cx="2044889" cy="244682"/>
          </a:xfrm>
          <a:prstGeom prst="rect">
            <a:avLst/>
          </a:prstGeom>
        </p:spPr>
        <p:txBody>
          <a:bodyPr wrap="squar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Solutions success measure</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8" name="Rectangle 37">
            <a:extLst>
              <a:ext uri="{FF2B5EF4-FFF2-40B4-BE49-F238E27FC236}">
                <a16:creationId xmlns:a16="http://schemas.microsoft.com/office/drawing/2014/main" id="{C73AE14F-E9B7-426C-A126-12CBB70FA785}"/>
              </a:ext>
            </a:extLst>
          </p:cNvPr>
          <p:cNvSpPr/>
          <p:nvPr/>
        </p:nvSpPr>
        <p:spPr>
          <a:xfrm>
            <a:off x="9441218" y="3988423"/>
            <a:ext cx="2049462" cy="1088055"/>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rPr>
              <a:t>Anyone in our organization can discover and share information  </a:t>
            </a:r>
          </a:p>
        </p:txBody>
      </p:sp>
      <p:sp>
        <p:nvSpPr>
          <p:cNvPr id="39" name="Rectangle 38">
            <a:extLst>
              <a:ext uri="{FF2B5EF4-FFF2-40B4-BE49-F238E27FC236}">
                <a16:creationId xmlns:a16="http://schemas.microsoft.com/office/drawing/2014/main" id="{050B14B2-8545-4843-B955-56FEC091DBCD}"/>
              </a:ext>
            </a:extLst>
          </p:cNvPr>
          <p:cNvSpPr/>
          <p:nvPr/>
        </p:nvSpPr>
        <p:spPr>
          <a:xfrm>
            <a:off x="608994" y="2537641"/>
            <a:ext cx="1719573"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As someone in…</a:t>
            </a:r>
          </a:p>
        </p:txBody>
      </p:sp>
      <p:sp>
        <p:nvSpPr>
          <p:cNvPr id="40" name="Rectangle 39">
            <a:extLst>
              <a:ext uri="{FF2B5EF4-FFF2-40B4-BE49-F238E27FC236}">
                <a16:creationId xmlns:a16="http://schemas.microsoft.com/office/drawing/2014/main" id="{0E30B326-F0C5-498C-A6A6-C0E1EE286476}"/>
              </a:ext>
            </a:extLst>
          </p:cNvPr>
          <p:cNvSpPr/>
          <p:nvPr/>
        </p:nvSpPr>
        <p:spPr>
          <a:xfrm>
            <a:off x="871277" y="4043302"/>
            <a:ext cx="1195007"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I want to…</a:t>
            </a:r>
          </a:p>
        </p:txBody>
      </p:sp>
      <p:sp>
        <p:nvSpPr>
          <p:cNvPr id="41" name="Rectangle 40">
            <a:extLst>
              <a:ext uri="{FF2B5EF4-FFF2-40B4-BE49-F238E27FC236}">
                <a16:creationId xmlns:a16="http://schemas.microsoft.com/office/drawing/2014/main" id="{A5486693-0387-4814-B638-3015F71B54F1}"/>
              </a:ext>
            </a:extLst>
          </p:cNvPr>
          <p:cNvSpPr/>
          <p:nvPr/>
        </p:nvSpPr>
        <p:spPr>
          <a:xfrm>
            <a:off x="1007660" y="5552062"/>
            <a:ext cx="922240"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Using…</a:t>
            </a:r>
          </a:p>
        </p:txBody>
      </p:sp>
      <p:sp>
        <p:nvSpPr>
          <p:cNvPr id="42" name="Rectangle 41">
            <a:extLst>
              <a:ext uri="{FF2B5EF4-FFF2-40B4-BE49-F238E27FC236}">
                <a16:creationId xmlns:a16="http://schemas.microsoft.com/office/drawing/2014/main" id="{4FB6B488-A632-491D-ADAC-25D04641CDB2}"/>
              </a:ext>
            </a:extLst>
          </p:cNvPr>
          <p:cNvSpPr/>
          <p:nvPr/>
        </p:nvSpPr>
        <p:spPr>
          <a:xfrm>
            <a:off x="2695077" y="2258689"/>
            <a:ext cx="2262631" cy="326308"/>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rPr>
              <a:t>Management</a:t>
            </a:r>
          </a:p>
        </p:txBody>
      </p:sp>
      <p:sp>
        <p:nvSpPr>
          <p:cNvPr id="43" name="Rectangle 42">
            <a:extLst>
              <a:ext uri="{FF2B5EF4-FFF2-40B4-BE49-F238E27FC236}">
                <a16:creationId xmlns:a16="http://schemas.microsoft.com/office/drawing/2014/main" id="{FA70B9DA-6F1C-4B66-A8BC-BF6FD5043A3B}"/>
              </a:ext>
            </a:extLst>
          </p:cNvPr>
          <p:cNvSpPr/>
          <p:nvPr/>
        </p:nvSpPr>
        <p:spPr>
          <a:xfrm>
            <a:off x="2695077" y="3797472"/>
            <a:ext cx="6100011" cy="326308"/>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rPr>
              <a:t>Discover, share, and manage information across my whole organization</a:t>
            </a:r>
          </a:p>
        </p:txBody>
      </p:sp>
      <p:sp>
        <p:nvSpPr>
          <p:cNvPr id="44" name="Rectangle 43">
            <a:extLst>
              <a:ext uri="{FF2B5EF4-FFF2-40B4-BE49-F238E27FC236}">
                <a16:creationId xmlns:a16="http://schemas.microsoft.com/office/drawing/2014/main" id="{4E7D45B1-C31D-4887-92A0-9AF46CA9F181}"/>
              </a:ext>
            </a:extLst>
          </p:cNvPr>
          <p:cNvSpPr/>
          <p:nvPr/>
        </p:nvSpPr>
        <p:spPr>
          <a:xfrm>
            <a:off x="2695077" y="5065940"/>
            <a:ext cx="5928211" cy="834139"/>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rPr>
              <a:t>A file sharing site to provide a single location that allows company members to access documents, pages, business apps, and more from a single location. </a:t>
            </a:r>
          </a:p>
        </p:txBody>
      </p:sp>
      <p:sp>
        <p:nvSpPr>
          <p:cNvPr id="45" name="Title 1">
            <a:extLst>
              <a:ext uri="{FF2B5EF4-FFF2-40B4-BE49-F238E27FC236}">
                <a16:creationId xmlns:a16="http://schemas.microsoft.com/office/drawing/2014/main" id="{751790C7-CA5F-46F8-9288-84B26EC8579E}"/>
              </a:ext>
            </a:extLst>
          </p:cNvPr>
          <p:cNvSpPr txBox="1">
            <a:spLocks/>
          </p:cNvSpPr>
          <p:nvPr/>
        </p:nvSpPr>
        <p:spPr>
          <a:xfrm>
            <a:off x="438140" y="442343"/>
            <a:ext cx="11450637" cy="484187"/>
          </a:xfrm>
          <a:prstGeom prst="rect">
            <a:avLst/>
          </a:prstGeom>
        </p:spPr>
        <p:txBody>
          <a:bodyPr/>
          <a:lstStyle>
            <a:lvl1pPr algn="l" defTabSz="914379" rtl="0" eaLnBrk="1" latinLnBrk="0" hangingPunct="1">
              <a:lnSpc>
                <a:spcPct val="90000"/>
              </a:lnSpc>
              <a:spcBef>
                <a:spcPct val="0"/>
              </a:spcBef>
              <a:buNone/>
              <a:defRPr lang="en-US" sz="3600" b="0" kern="1200" cap="none" spc="0"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a:lstStyle>
          <a:p>
            <a:r>
              <a:rPr lang="en-US" sz="4000"/>
              <a:t>Identify </a:t>
            </a:r>
            <a:r>
              <a:rPr lang="en-US" sz="4000">
                <a:solidFill>
                  <a:srgbClr val="0078D4"/>
                </a:solidFill>
              </a:rPr>
              <a:t>use case scenarios </a:t>
            </a:r>
            <a:r>
              <a:rPr lang="en-US" sz="4000"/>
              <a:t>using this framework  </a:t>
            </a:r>
            <a:br>
              <a:rPr lang="en-US" sz="4000"/>
            </a:br>
            <a:endParaRPr lang="en-US" sz="4000"/>
          </a:p>
        </p:txBody>
      </p:sp>
    </p:spTree>
    <p:extLst>
      <p:ext uri="{BB962C8B-B14F-4D97-AF65-F5344CB8AC3E}">
        <p14:creationId xmlns:p14="http://schemas.microsoft.com/office/powerpoint/2010/main" val="2100305397"/>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4792D271-30B9-44DF-967D-D920E502BF6E}"/>
              </a:ext>
            </a:extLst>
          </p:cNvPr>
          <p:cNvSpPr/>
          <p:nvPr/>
        </p:nvSpPr>
        <p:spPr bwMode="auto">
          <a:xfrm>
            <a:off x="481263" y="1724526"/>
            <a:ext cx="8638673" cy="1410153"/>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3" name="Rectangle 22">
            <a:extLst>
              <a:ext uri="{FF2B5EF4-FFF2-40B4-BE49-F238E27FC236}">
                <a16:creationId xmlns:a16="http://schemas.microsoft.com/office/drawing/2014/main" id="{E6BA82CA-6F44-4115-AC61-F4E1F9D86EC2}"/>
              </a:ext>
            </a:extLst>
          </p:cNvPr>
          <p:cNvSpPr/>
          <p:nvPr/>
        </p:nvSpPr>
        <p:spPr bwMode="auto">
          <a:xfrm>
            <a:off x="481263" y="3239848"/>
            <a:ext cx="8638673" cy="1400611"/>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4" name="Rectangle 23">
            <a:extLst>
              <a:ext uri="{FF2B5EF4-FFF2-40B4-BE49-F238E27FC236}">
                <a16:creationId xmlns:a16="http://schemas.microsoft.com/office/drawing/2014/main" id="{ABEF46F1-B620-4C98-8DBD-78AA7C234C3F}"/>
              </a:ext>
            </a:extLst>
          </p:cNvPr>
          <p:cNvSpPr/>
          <p:nvPr/>
        </p:nvSpPr>
        <p:spPr bwMode="auto">
          <a:xfrm>
            <a:off x="481263" y="4745627"/>
            <a:ext cx="8638673" cy="1428066"/>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5" name="Rectangle 24">
            <a:extLst>
              <a:ext uri="{FF2B5EF4-FFF2-40B4-BE49-F238E27FC236}">
                <a16:creationId xmlns:a16="http://schemas.microsoft.com/office/drawing/2014/main" id="{982DC37A-223D-4909-9B19-D775334BDB6D}"/>
              </a:ext>
            </a:extLst>
          </p:cNvPr>
          <p:cNvSpPr/>
          <p:nvPr/>
        </p:nvSpPr>
        <p:spPr bwMode="auto">
          <a:xfrm>
            <a:off x="2430378" y="1832812"/>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6" name="Rectangle 25">
            <a:extLst>
              <a:ext uri="{FF2B5EF4-FFF2-40B4-BE49-F238E27FC236}">
                <a16:creationId xmlns:a16="http://schemas.microsoft.com/office/drawing/2014/main" id="{EF7CC317-C9AC-44BB-9248-2AD2D80B7F3B}"/>
              </a:ext>
            </a:extLst>
          </p:cNvPr>
          <p:cNvSpPr/>
          <p:nvPr/>
        </p:nvSpPr>
        <p:spPr bwMode="auto">
          <a:xfrm>
            <a:off x="2430378" y="3336228"/>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7" name="Rectangle 26">
            <a:extLst>
              <a:ext uri="{FF2B5EF4-FFF2-40B4-BE49-F238E27FC236}">
                <a16:creationId xmlns:a16="http://schemas.microsoft.com/office/drawing/2014/main" id="{36DB37ED-CD84-44B8-B51C-86F061EADAF4}"/>
              </a:ext>
            </a:extLst>
          </p:cNvPr>
          <p:cNvSpPr/>
          <p:nvPr/>
        </p:nvSpPr>
        <p:spPr bwMode="auto">
          <a:xfrm>
            <a:off x="2356513" y="4892991"/>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8" name="Rectangle 27">
            <a:extLst>
              <a:ext uri="{FF2B5EF4-FFF2-40B4-BE49-F238E27FC236}">
                <a16:creationId xmlns:a16="http://schemas.microsoft.com/office/drawing/2014/main" id="{8B14C7C1-BF5C-4BBD-A57E-EAFBA4DE634C}"/>
              </a:ext>
            </a:extLst>
          </p:cNvPr>
          <p:cNvSpPr/>
          <p:nvPr/>
        </p:nvSpPr>
        <p:spPr bwMode="auto">
          <a:xfrm>
            <a:off x="9217431" y="1724526"/>
            <a:ext cx="2485895" cy="4449167"/>
          </a:xfrm>
          <a:prstGeom prst="rect">
            <a:avLst/>
          </a:prstGeom>
          <a:solidFill>
            <a:schemeClr val="accent1"/>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822960" rIns="179285" bIns="143428" numCol="1" spcCol="0" rtlCol="0" fromWordArt="0" anchor="t" anchorCtr="0" forceAA="0" compatLnSpc="1">
            <a:prstTxWarp prst="textNoShape">
              <a:avLst/>
            </a:prstTxWarp>
            <a:no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568" b="1" i="0" u="none" strike="noStrike" kern="1200" cap="none" spc="-29" normalizeH="0" baseline="0" noProof="0">
                <a:ln>
                  <a:noFill/>
                </a:ln>
                <a:solidFill>
                  <a:srgbClr val="FFFFFF"/>
                </a:solidFill>
                <a:effectLst/>
                <a:uLnTx/>
                <a:uFillTx/>
                <a:latin typeface="Segoe UI"/>
                <a:ea typeface="Segoe UI" pitchFamily="34" charset="0"/>
                <a:cs typeface="Segoe UI" pitchFamily="34" charset="0"/>
              </a:rPr>
              <a:t>I’ll know this is successful when…</a:t>
            </a:r>
          </a:p>
        </p:txBody>
      </p:sp>
      <p:sp>
        <p:nvSpPr>
          <p:cNvPr id="29" name="Rectangle 28">
            <a:extLst>
              <a:ext uri="{FF2B5EF4-FFF2-40B4-BE49-F238E27FC236}">
                <a16:creationId xmlns:a16="http://schemas.microsoft.com/office/drawing/2014/main" id="{856D37E6-B44A-406B-802C-2BF9B64ACD0A}"/>
              </a:ext>
            </a:extLst>
          </p:cNvPr>
          <p:cNvSpPr/>
          <p:nvPr/>
        </p:nvSpPr>
        <p:spPr bwMode="auto">
          <a:xfrm>
            <a:off x="9311361" y="3134679"/>
            <a:ext cx="2298032" cy="2939934"/>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pic>
        <p:nvPicPr>
          <p:cNvPr id="30" name="Picture 29">
            <a:extLst>
              <a:ext uri="{FF2B5EF4-FFF2-40B4-BE49-F238E27FC236}">
                <a16:creationId xmlns:a16="http://schemas.microsoft.com/office/drawing/2014/main" id="{FC86A507-FF2C-4D3C-BEAC-842D67C2704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120862" y="2075032"/>
            <a:ext cx="695837" cy="393068"/>
          </a:xfrm>
          <a:prstGeom prst="rect">
            <a:avLst/>
          </a:prstGeom>
        </p:spPr>
      </p:pic>
      <p:pic>
        <p:nvPicPr>
          <p:cNvPr id="31" name="Picture 30">
            <a:extLst>
              <a:ext uri="{FF2B5EF4-FFF2-40B4-BE49-F238E27FC236}">
                <a16:creationId xmlns:a16="http://schemas.microsoft.com/office/drawing/2014/main" id="{850A30AB-D27D-4CEB-A4BD-2DDCDF3C4BDF}"/>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1289235" y="3506325"/>
            <a:ext cx="359092" cy="490298"/>
          </a:xfrm>
          <a:prstGeom prst="rect">
            <a:avLst/>
          </a:prstGeom>
        </p:spPr>
      </p:pic>
      <p:pic>
        <p:nvPicPr>
          <p:cNvPr id="32" name="Picture 31">
            <a:extLst>
              <a:ext uri="{FF2B5EF4-FFF2-40B4-BE49-F238E27FC236}">
                <a16:creationId xmlns:a16="http://schemas.microsoft.com/office/drawing/2014/main" id="{2AA7DE2D-B627-47EA-AEC2-82108EBB3E8F}"/>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265173" y="5072502"/>
            <a:ext cx="407216" cy="407216"/>
          </a:xfrm>
          <a:prstGeom prst="rect">
            <a:avLst/>
          </a:prstGeom>
        </p:spPr>
      </p:pic>
      <p:pic>
        <p:nvPicPr>
          <p:cNvPr id="33" name="Picture 32">
            <a:extLst>
              <a:ext uri="{FF2B5EF4-FFF2-40B4-BE49-F238E27FC236}">
                <a16:creationId xmlns:a16="http://schemas.microsoft.com/office/drawing/2014/main" id="{97AEC655-2AF1-46EF-AE80-B8B60A66E404}"/>
              </a:ext>
            </a:extLst>
          </p:cNvPr>
          <p:cNvPicPr>
            <a:picLocks noChangeAspect="1"/>
          </p:cNvPicPr>
          <p:nvPr/>
        </p:nvPicPr>
        <p:blipFill>
          <a:blip r:embed="rId6" cstate="screen">
            <a:extLst>
              <a:ext uri="{BEBA8EAE-BF5A-486C-A8C5-ECC9F3942E4B}">
                <a14:imgProps xmlns:a14="http://schemas.microsoft.com/office/drawing/2010/main">
                  <a14:imgLayer r:embed="rId7">
                    <a14:imgEffect>
                      <a14:brightnessContrast bright="100000"/>
                    </a14:imgEffect>
                  </a14:imgLayer>
                </a14:imgProps>
              </a:ext>
              <a:ext uri="{28A0092B-C50C-407E-A947-70E740481C1C}">
                <a14:useLocalDpi xmlns:a14="http://schemas.microsoft.com/office/drawing/2010/main"/>
              </a:ext>
            </a:extLst>
          </a:blip>
          <a:stretch>
            <a:fillRect/>
          </a:stretch>
        </p:blipFill>
        <p:spPr>
          <a:xfrm>
            <a:off x="10244699" y="1954765"/>
            <a:ext cx="431359" cy="378105"/>
          </a:xfrm>
          <a:prstGeom prst="rect">
            <a:avLst/>
          </a:prstGeom>
        </p:spPr>
      </p:pic>
      <p:sp>
        <p:nvSpPr>
          <p:cNvPr id="34" name="Rectangle 33">
            <a:extLst>
              <a:ext uri="{FF2B5EF4-FFF2-40B4-BE49-F238E27FC236}">
                <a16:creationId xmlns:a16="http://schemas.microsoft.com/office/drawing/2014/main" id="{4AD8D00C-8507-4F58-959E-2D4A949F7D53}"/>
              </a:ext>
            </a:extLst>
          </p:cNvPr>
          <p:cNvSpPr/>
          <p:nvPr/>
        </p:nvSpPr>
        <p:spPr>
          <a:xfrm>
            <a:off x="2447190" y="1859446"/>
            <a:ext cx="611065" cy="244682"/>
          </a:xfrm>
          <a:prstGeom prst="rect">
            <a:avLst/>
          </a:prstGeom>
        </p:spPr>
        <p:txBody>
          <a:bodyPr wrap="non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Team</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5" name="Rectangle 34">
            <a:extLst>
              <a:ext uri="{FF2B5EF4-FFF2-40B4-BE49-F238E27FC236}">
                <a16:creationId xmlns:a16="http://schemas.microsoft.com/office/drawing/2014/main" id="{394BE69E-B8EA-4BE4-A371-4B982C4DC1D0}"/>
              </a:ext>
            </a:extLst>
          </p:cNvPr>
          <p:cNvSpPr/>
          <p:nvPr/>
        </p:nvSpPr>
        <p:spPr>
          <a:xfrm>
            <a:off x="2447190" y="3365941"/>
            <a:ext cx="2447924" cy="244682"/>
          </a:xfrm>
          <a:prstGeom prst="rect">
            <a:avLst/>
          </a:prstGeom>
        </p:spPr>
        <p:txBody>
          <a:bodyPr wrap="squar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Description of what I want to do</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6" name="Rectangle 35">
            <a:extLst>
              <a:ext uri="{FF2B5EF4-FFF2-40B4-BE49-F238E27FC236}">
                <a16:creationId xmlns:a16="http://schemas.microsoft.com/office/drawing/2014/main" id="{8BFBD91E-022A-4A47-A7E4-F88992EBF814}"/>
              </a:ext>
            </a:extLst>
          </p:cNvPr>
          <p:cNvSpPr/>
          <p:nvPr/>
        </p:nvSpPr>
        <p:spPr>
          <a:xfrm>
            <a:off x="2447190" y="4877719"/>
            <a:ext cx="3559341" cy="244682"/>
          </a:xfrm>
          <a:prstGeom prst="rect">
            <a:avLst/>
          </a:prstGeom>
        </p:spPr>
        <p:txBody>
          <a:bodyPr wrap="squar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Specific application of the technology</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 </a:t>
            </a:r>
          </a:p>
        </p:txBody>
      </p:sp>
      <p:sp>
        <p:nvSpPr>
          <p:cNvPr id="37" name="Rectangle 36">
            <a:extLst>
              <a:ext uri="{FF2B5EF4-FFF2-40B4-BE49-F238E27FC236}">
                <a16:creationId xmlns:a16="http://schemas.microsoft.com/office/drawing/2014/main" id="{E53E3306-A9A3-41D6-9182-C561FA0E3804}"/>
              </a:ext>
            </a:extLst>
          </p:cNvPr>
          <p:cNvSpPr/>
          <p:nvPr/>
        </p:nvSpPr>
        <p:spPr>
          <a:xfrm>
            <a:off x="9437933" y="3208895"/>
            <a:ext cx="2044889" cy="244682"/>
          </a:xfrm>
          <a:prstGeom prst="rect">
            <a:avLst/>
          </a:prstGeom>
        </p:spPr>
        <p:txBody>
          <a:bodyPr wrap="squar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Solutions success measure</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8" name="Rectangle 37">
            <a:extLst>
              <a:ext uri="{FF2B5EF4-FFF2-40B4-BE49-F238E27FC236}">
                <a16:creationId xmlns:a16="http://schemas.microsoft.com/office/drawing/2014/main" id="{C73AE14F-E9B7-426C-A126-12CBB70FA785}"/>
              </a:ext>
            </a:extLst>
          </p:cNvPr>
          <p:cNvSpPr/>
          <p:nvPr/>
        </p:nvSpPr>
        <p:spPr>
          <a:xfrm>
            <a:off x="9441218" y="4016998"/>
            <a:ext cx="2049462" cy="1088055"/>
          </a:xfrm>
          <a:prstGeom prst="rect">
            <a:avLst/>
          </a:prstGeom>
        </p:spPr>
        <p:txBody>
          <a:bodyPr wrap="square" anchor="ctr">
            <a:spAutoFit/>
          </a:bodyPr>
          <a:lstStyle/>
          <a:p>
            <a:pPr marL="0" marR="0" lvl="0" indent="0" algn="ctr"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Segoe UI" pitchFamily="34" charset="0"/>
                <a:cs typeface="Segoe UI" pitchFamily="34" charset="0"/>
              </a:rPr>
              <a:t>Employees start utilizing multiple collaboration tools simultaneously</a:t>
            </a:r>
          </a:p>
        </p:txBody>
      </p:sp>
      <p:sp>
        <p:nvSpPr>
          <p:cNvPr id="39" name="Rectangle 38">
            <a:extLst>
              <a:ext uri="{FF2B5EF4-FFF2-40B4-BE49-F238E27FC236}">
                <a16:creationId xmlns:a16="http://schemas.microsoft.com/office/drawing/2014/main" id="{050B14B2-8545-4843-B955-56FEC091DBCD}"/>
              </a:ext>
            </a:extLst>
          </p:cNvPr>
          <p:cNvSpPr/>
          <p:nvPr/>
        </p:nvSpPr>
        <p:spPr>
          <a:xfrm>
            <a:off x="608994" y="2566216"/>
            <a:ext cx="1719573"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As someone in…</a:t>
            </a:r>
          </a:p>
        </p:txBody>
      </p:sp>
      <p:sp>
        <p:nvSpPr>
          <p:cNvPr id="40" name="Rectangle 39">
            <a:extLst>
              <a:ext uri="{FF2B5EF4-FFF2-40B4-BE49-F238E27FC236}">
                <a16:creationId xmlns:a16="http://schemas.microsoft.com/office/drawing/2014/main" id="{0E30B326-F0C5-498C-A6A6-C0E1EE286476}"/>
              </a:ext>
            </a:extLst>
          </p:cNvPr>
          <p:cNvSpPr/>
          <p:nvPr/>
        </p:nvSpPr>
        <p:spPr>
          <a:xfrm>
            <a:off x="871277" y="4071877"/>
            <a:ext cx="1195007"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I want to…</a:t>
            </a:r>
          </a:p>
        </p:txBody>
      </p:sp>
      <p:sp>
        <p:nvSpPr>
          <p:cNvPr id="41" name="Rectangle 40">
            <a:extLst>
              <a:ext uri="{FF2B5EF4-FFF2-40B4-BE49-F238E27FC236}">
                <a16:creationId xmlns:a16="http://schemas.microsoft.com/office/drawing/2014/main" id="{A5486693-0387-4814-B638-3015F71B54F1}"/>
              </a:ext>
            </a:extLst>
          </p:cNvPr>
          <p:cNvSpPr/>
          <p:nvPr/>
        </p:nvSpPr>
        <p:spPr>
          <a:xfrm>
            <a:off x="1007660" y="5580637"/>
            <a:ext cx="922240"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Using…</a:t>
            </a:r>
          </a:p>
        </p:txBody>
      </p:sp>
      <p:sp>
        <p:nvSpPr>
          <p:cNvPr id="42" name="Rectangle 41">
            <a:extLst>
              <a:ext uri="{FF2B5EF4-FFF2-40B4-BE49-F238E27FC236}">
                <a16:creationId xmlns:a16="http://schemas.microsoft.com/office/drawing/2014/main" id="{4FB6B488-A632-491D-ADAC-25D04641CDB2}"/>
              </a:ext>
            </a:extLst>
          </p:cNvPr>
          <p:cNvSpPr/>
          <p:nvPr/>
        </p:nvSpPr>
        <p:spPr>
          <a:xfrm>
            <a:off x="2695077" y="2287264"/>
            <a:ext cx="2262631" cy="326308"/>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lang="en-US" sz="1500" spc="-29">
                <a:solidFill>
                  <a:srgbClr val="2F2F2F"/>
                </a:solidFill>
                <a:latin typeface="Segoe UI Semilight"/>
                <a:cs typeface="Segoe UI" pitchFamily="34" charset="0"/>
              </a:rPr>
              <a:t>Recruiting</a:t>
            </a:r>
            <a:endPar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endParaRPr>
          </a:p>
        </p:txBody>
      </p:sp>
      <p:sp>
        <p:nvSpPr>
          <p:cNvPr id="43" name="Rectangle 42">
            <a:extLst>
              <a:ext uri="{FF2B5EF4-FFF2-40B4-BE49-F238E27FC236}">
                <a16:creationId xmlns:a16="http://schemas.microsoft.com/office/drawing/2014/main" id="{FA70B9DA-6F1C-4B66-A8BC-BF6FD5043A3B}"/>
              </a:ext>
            </a:extLst>
          </p:cNvPr>
          <p:cNvSpPr/>
          <p:nvPr/>
        </p:nvSpPr>
        <p:spPr>
          <a:xfrm>
            <a:off x="2695077" y="3699091"/>
            <a:ext cx="6100011" cy="580223"/>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rPr>
              <a:t>Attract people by providing a virtual workplace with innovative ways to meet, call and collaborate</a:t>
            </a:r>
          </a:p>
        </p:txBody>
      </p:sp>
      <p:sp>
        <p:nvSpPr>
          <p:cNvPr id="44" name="Rectangle 43">
            <a:extLst>
              <a:ext uri="{FF2B5EF4-FFF2-40B4-BE49-F238E27FC236}">
                <a16:creationId xmlns:a16="http://schemas.microsoft.com/office/drawing/2014/main" id="{4E7D45B1-C31D-4887-92A0-9AF46CA9F181}"/>
              </a:ext>
            </a:extLst>
          </p:cNvPr>
          <p:cNvSpPr/>
          <p:nvPr/>
        </p:nvSpPr>
        <p:spPr>
          <a:xfrm>
            <a:off x="2695077" y="5348430"/>
            <a:ext cx="5928211" cy="326308"/>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rPr>
              <a:t>A single interface that combines various aspects of collaboration.</a:t>
            </a:r>
          </a:p>
        </p:txBody>
      </p:sp>
      <p:sp>
        <p:nvSpPr>
          <p:cNvPr id="45" name="Title 1">
            <a:extLst>
              <a:ext uri="{FF2B5EF4-FFF2-40B4-BE49-F238E27FC236}">
                <a16:creationId xmlns:a16="http://schemas.microsoft.com/office/drawing/2014/main" id="{07F6606F-5265-4071-901A-3BCC9B257808}"/>
              </a:ext>
            </a:extLst>
          </p:cNvPr>
          <p:cNvSpPr txBox="1">
            <a:spLocks/>
          </p:cNvSpPr>
          <p:nvPr/>
        </p:nvSpPr>
        <p:spPr>
          <a:xfrm>
            <a:off x="438140" y="442343"/>
            <a:ext cx="11450637" cy="484187"/>
          </a:xfrm>
          <a:prstGeom prst="rect">
            <a:avLst/>
          </a:prstGeom>
        </p:spPr>
        <p:txBody>
          <a:bodyPr/>
          <a:lstStyle>
            <a:lvl1pPr algn="l" defTabSz="914379" rtl="0" eaLnBrk="1" latinLnBrk="0" hangingPunct="1">
              <a:lnSpc>
                <a:spcPct val="90000"/>
              </a:lnSpc>
              <a:spcBef>
                <a:spcPct val="0"/>
              </a:spcBef>
              <a:buNone/>
              <a:defRPr lang="en-US" sz="3600" b="0" kern="1200" cap="none" spc="0"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a:lstStyle>
          <a:p>
            <a:pPr marL="0" marR="0" lvl="0" indent="0" algn="l" defTabSz="914379"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a:ln w="3175">
                  <a:noFill/>
                </a:ln>
                <a:gradFill>
                  <a:gsLst>
                    <a:gs pos="1250">
                      <a:srgbClr val="2F2F2F"/>
                    </a:gs>
                    <a:gs pos="100000">
                      <a:srgbClr val="2F2F2F"/>
                    </a:gs>
                  </a:gsLst>
                  <a:lin ang="5400000" scaled="0"/>
                </a:gradFill>
                <a:effectLst/>
                <a:uLnTx/>
                <a:uFillTx/>
                <a:latin typeface="Segoe UI Semibold"/>
                <a:ea typeface="+mn-ea"/>
                <a:cs typeface="Segoe UI" pitchFamily="34" charset="0"/>
              </a:rPr>
              <a:t>Identify </a:t>
            </a:r>
            <a:r>
              <a:rPr kumimoji="0" lang="en-US" sz="4000" b="0" i="0" u="none" strike="noStrike" kern="1200" cap="none" spc="0" normalizeH="0" baseline="0" noProof="0">
                <a:ln w="3175">
                  <a:noFill/>
                </a:ln>
                <a:solidFill>
                  <a:srgbClr val="0078D4"/>
                </a:solidFill>
                <a:effectLst/>
                <a:uLnTx/>
                <a:uFillTx/>
                <a:latin typeface="Segoe UI Semibold"/>
                <a:ea typeface="+mn-ea"/>
                <a:cs typeface="Segoe UI" pitchFamily="34" charset="0"/>
              </a:rPr>
              <a:t>use case scenarios </a:t>
            </a:r>
            <a:r>
              <a:rPr kumimoji="0" lang="en-US" sz="4000" b="0" i="0" u="none" strike="noStrike" kern="1200" cap="none" spc="0" normalizeH="0" baseline="0" noProof="0">
                <a:ln w="3175">
                  <a:noFill/>
                </a:ln>
                <a:gradFill>
                  <a:gsLst>
                    <a:gs pos="1250">
                      <a:srgbClr val="2F2F2F"/>
                    </a:gs>
                    <a:gs pos="100000">
                      <a:srgbClr val="2F2F2F"/>
                    </a:gs>
                  </a:gsLst>
                  <a:lin ang="5400000" scaled="0"/>
                </a:gradFill>
                <a:effectLst/>
                <a:uLnTx/>
                <a:uFillTx/>
                <a:latin typeface="Segoe UI Semibold"/>
                <a:ea typeface="+mn-ea"/>
                <a:cs typeface="Segoe UI" pitchFamily="34" charset="0"/>
              </a:rPr>
              <a:t>using this framework  </a:t>
            </a:r>
            <a:br>
              <a:rPr kumimoji="0" lang="en-US" sz="4000" b="0" i="0" u="none" strike="noStrike" kern="1200" cap="none" spc="0" normalizeH="0" baseline="0" noProof="0">
                <a:ln w="3175">
                  <a:noFill/>
                </a:ln>
                <a:gradFill>
                  <a:gsLst>
                    <a:gs pos="1250">
                      <a:srgbClr val="2F2F2F"/>
                    </a:gs>
                    <a:gs pos="100000">
                      <a:srgbClr val="2F2F2F"/>
                    </a:gs>
                  </a:gsLst>
                  <a:lin ang="5400000" scaled="0"/>
                </a:gradFill>
                <a:effectLst/>
                <a:uLnTx/>
                <a:uFillTx/>
                <a:latin typeface="Segoe UI Semibold"/>
                <a:ea typeface="+mn-ea"/>
                <a:cs typeface="Segoe UI" pitchFamily="34" charset="0"/>
              </a:rPr>
            </a:br>
            <a:endParaRPr kumimoji="0" lang="en-US" sz="4000" b="0" i="0" u="none" strike="noStrike" kern="1200" cap="none" spc="0" normalizeH="0" baseline="0" noProof="0">
              <a:ln w="3175">
                <a:noFill/>
              </a:ln>
              <a:gradFill>
                <a:gsLst>
                  <a:gs pos="1250">
                    <a:srgbClr val="2F2F2F"/>
                  </a:gs>
                  <a:gs pos="100000">
                    <a:srgbClr val="2F2F2F"/>
                  </a:gs>
                </a:gsLst>
                <a:lin ang="5400000" scaled="0"/>
              </a:gradFill>
              <a:effectLst/>
              <a:uLnTx/>
              <a:uFillTx/>
              <a:latin typeface="Segoe UI Semibold"/>
              <a:ea typeface="+mn-ea"/>
              <a:cs typeface="Segoe UI" pitchFamily="34" charset="0"/>
            </a:endParaRPr>
          </a:p>
        </p:txBody>
      </p:sp>
    </p:spTree>
    <p:extLst>
      <p:ext uri="{BB962C8B-B14F-4D97-AF65-F5344CB8AC3E}">
        <p14:creationId xmlns:p14="http://schemas.microsoft.com/office/powerpoint/2010/main" val="2983790063"/>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4792D271-30B9-44DF-967D-D920E502BF6E}"/>
              </a:ext>
            </a:extLst>
          </p:cNvPr>
          <p:cNvSpPr/>
          <p:nvPr/>
        </p:nvSpPr>
        <p:spPr bwMode="auto">
          <a:xfrm>
            <a:off x="481263" y="1715001"/>
            <a:ext cx="8638673" cy="1410153"/>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3" name="Rectangle 22">
            <a:extLst>
              <a:ext uri="{FF2B5EF4-FFF2-40B4-BE49-F238E27FC236}">
                <a16:creationId xmlns:a16="http://schemas.microsoft.com/office/drawing/2014/main" id="{E6BA82CA-6F44-4115-AC61-F4E1F9D86EC2}"/>
              </a:ext>
            </a:extLst>
          </p:cNvPr>
          <p:cNvSpPr/>
          <p:nvPr/>
        </p:nvSpPr>
        <p:spPr bwMode="auto">
          <a:xfrm>
            <a:off x="481263" y="3230323"/>
            <a:ext cx="8638673" cy="1400611"/>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4" name="Rectangle 23">
            <a:extLst>
              <a:ext uri="{FF2B5EF4-FFF2-40B4-BE49-F238E27FC236}">
                <a16:creationId xmlns:a16="http://schemas.microsoft.com/office/drawing/2014/main" id="{ABEF46F1-B620-4C98-8DBD-78AA7C234C3F}"/>
              </a:ext>
            </a:extLst>
          </p:cNvPr>
          <p:cNvSpPr/>
          <p:nvPr/>
        </p:nvSpPr>
        <p:spPr bwMode="auto">
          <a:xfrm>
            <a:off x="481263" y="4736102"/>
            <a:ext cx="8638673" cy="1428066"/>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5" name="Rectangle 24">
            <a:extLst>
              <a:ext uri="{FF2B5EF4-FFF2-40B4-BE49-F238E27FC236}">
                <a16:creationId xmlns:a16="http://schemas.microsoft.com/office/drawing/2014/main" id="{982DC37A-223D-4909-9B19-D775334BDB6D}"/>
              </a:ext>
            </a:extLst>
          </p:cNvPr>
          <p:cNvSpPr/>
          <p:nvPr/>
        </p:nvSpPr>
        <p:spPr bwMode="auto">
          <a:xfrm>
            <a:off x="2430378" y="1823287"/>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6" name="Rectangle 25">
            <a:extLst>
              <a:ext uri="{FF2B5EF4-FFF2-40B4-BE49-F238E27FC236}">
                <a16:creationId xmlns:a16="http://schemas.microsoft.com/office/drawing/2014/main" id="{EF7CC317-C9AC-44BB-9248-2AD2D80B7F3B}"/>
              </a:ext>
            </a:extLst>
          </p:cNvPr>
          <p:cNvSpPr/>
          <p:nvPr/>
        </p:nvSpPr>
        <p:spPr bwMode="auto">
          <a:xfrm>
            <a:off x="2430378" y="3326912"/>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7" name="Rectangle 26">
            <a:extLst>
              <a:ext uri="{FF2B5EF4-FFF2-40B4-BE49-F238E27FC236}">
                <a16:creationId xmlns:a16="http://schemas.microsoft.com/office/drawing/2014/main" id="{36DB37ED-CD84-44B8-B51C-86F061EADAF4}"/>
              </a:ext>
            </a:extLst>
          </p:cNvPr>
          <p:cNvSpPr/>
          <p:nvPr/>
        </p:nvSpPr>
        <p:spPr bwMode="auto">
          <a:xfrm>
            <a:off x="2430378" y="4848019"/>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8" name="Rectangle 27">
            <a:extLst>
              <a:ext uri="{FF2B5EF4-FFF2-40B4-BE49-F238E27FC236}">
                <a16:creationId xmlns:a16="http://schemas.microsoft.com/office/drawing/2014/main" id="{8B14C7C1-BF5C-4BBD-A57E-EAFBA4DE634C}"/>
              </a:ext>
            </a:extLst>
          </p:cNvPr>
          <p:cNvSpPr/>
          <p:nvPr/>
        </p:nvSpPr>
        <p:spPr bwMode="auto">
          <a:xfrm>
            <a:off x="9217431" y="1715001"/>
            <a:ext cx="2485895" cy="4449167"/>
          </a:xfrm>
          <a:prstGeom prst="rect">
            <a:avLst/>
          </a:prstGeom>
          <a:solidFill>
            <a:schemeClr val="accent1"/>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822960" rIns="179285" bIns="143428" numCol="1" spcCol="0" rtlCol="0" fromWordArt="0" anchor="t" anchorCtr="0" forceAA="0" compatLnSpc="1">
            <a:prstTxWarp prst="textNoShape">
              <a:avLst/>
            </a:prstTxWarp>
            <a:no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568" b="1" i="0" u="none" strike="noStrike" kern="1200" cap="none" spc="-29" normalizeH="0" baseline="0" noProof="0">
                <a:ln>
                  <a:noFill/>
                </a:ln>
                <a:solidFill>
                  <a:srgbClr val="FFFFFF"/>
                </a:solidFill>
                <a:effectLst/>
                <a:uLnTx/>
                <a:uFillTx/>
                <a:latin typeface="Segoe UI"/>
                <a:ea typeface="Segoe UI" pitchFamily="34" charset="0"/>
                <a:cs typeface="Segoe UI" pitchFamily="34" charset="0"/>
              </a:rPr>
              <a:t>I’ll know this is successful when…</a:t>
            </a:r>
          </a:p>
        </p:txBody>
      </p:sp>
      <p:sp>
        <p:nvSpPr>
          <p:cNvPr id="29" name="Rectangle 28">
            <a:extLst>
              <a:ext uri="{FF2B5EF4-FFF2-40B4-BE49-F238E27FC236}">
                <a16:creationId xmlns:a16="http://schemas.microsoft.com/office/drawing/2014/main" id="{856D37E6-B44A-406B-802C-2BF9B64ACD0A}"/>
              </a:ext>
            </a:extLst>
          </p:cNvPr>
          <p:cNvSpPr/>
          <p:nvPr/>
        </p:nvSpPr>
        <p:spPr bwMode="auto">
          <a:xfrm>
            <a:off x="9312442" y="3118467"/>
            <a:ext cx="2298032" cy="2939934"/>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pic>
        <p:nvPicPr>
          <p:cNvPr id="30" name="Picture 29">
            <a:extLst>
              <a:ext uri="{FF2B5EF4-FFF2-40B4-BE49-F238E27FC236}">
                <a16:creationId xmlns:a16="http://schemas.microsoft.com/office/drawing/2014/main" id="{FC86A507-FF2C-4D3C-BEAC-842D67C2704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120862" y="2065507"/>
            <a:ext cx="695837" cy="393068"/>
          </a:xfrm>
          <a:prstGeom prst="rect">
            <a:avLst/>
          </a:prstGeom>
        </p:spPr>
      </p:pic>
      <p:pic>
        <p:nvPicPr>
          <p:cNvPr id="31" name="Picture 30">
            <a:extLst>
              <a:ext uri="{FF2B5EF4-FFF2-40B4-BE49-F238E27FC236}">
                <a16:creationId xmlns:a16="http://schemas.microsoft.com/office/drawing/2014/main" id="{850A30AB-D27D-4CEB-A4BD-2DDCDF3C4BDF}"/>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1289235" y="3496800"/>
            <a:ext cx="359092" cy="490298"/>
          </a:xfrm>
          <a:prstGeom prst="rect">
            <a:avLst/>
          </a:prstGeom>
        </p:spPr>
      </p:pic>
      <p:pic>
        <p:nvPicPr>
          <p:cNvPr id="32" name="Picture 31">
            <a:extLst>
              <a:ext uri="{FF2B5EF4-FFF2-40B4-BE49-F238E27FC236}">
                <a16:creationId xmlns:a16="http://schemas.microsoft.com/office/drawing/2014/main" id="{2AA7DE2D-B627-47EA-AEC2-82108EBB3E8F}"/>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265173" y="5062977"/>
            <a:ext cx="407216" cy="407216"/>
          </a:xfrm>
          <a:prstGeom prst="rect">
            <a:avLst/>
          </a:prstGeom>
        </p:spPr>
      </p:pic>
      <p:pic>
        <p:nvPicPr>
          <p:cNvPr id="33" name="Picture 32">
            <a:extLst>
              <a:ext uri="{FF2B5EF4-FFF2-40B4-BE49-F238E27FC236}">
                <a16:creationId xmlns:a16="http://schemas.microsoft.com/office/drawing/2014/main" id="{97AEC655-2AF1-46EF-AE80-B8B60A66E404}"/>
              </a:ext>
            </a:extLst>
          </p:cNvPr>
          <p:cNvPicPr>
            <a:picLocks noChangeAspect="1"/>
          </p:cNvPicPr>
          <p:nvPr/>
        </p:nvPicPr>
        <p:blipFill>
          <a:blip r:embed="rId6" cstate="screen">
            <a:extLst>
              <a:ext uri="{BEBA8EAE-BF5A-486C-A8C5-ECC9F3942E4B}">
                <a14:imgProps xmlns:a14="http://schemas.microsoft.com/office/drawing/2010/main">
                  <a14:imgLayer r:embed="rId7">
                    <a14:imgEffect>
                      <a14:brightnessContrast bright="100000"/>
                    </a14:imgEffect>
                  </a14:imgLayer>
                </a14:imgProps>
              </a:ext>
              <a:ext uri="{28A0092B-C50C-407E-A947-70E740481C1C}">
                <a14:useLocalDpi xmlns:a14="http://schemas.microsoft.com/office/drawing/2010/main"/>
              </a:ext>
            </a:extLst>
          </a:blip>
          <a:stretch>
            <a:fillRect/>
          </a:stretch>
        </p:blipFill>
        <p:spPr>
          <a:xfrm>
            <a:off x="10244699" y="1945240"/>
            <a:ext cx="431359" cy="378105"/>
          </a:xfrm>
          <a:prstGeom prst="rect">
            <a:avLst/>
          </a:prstGeom>
        </p:spPr>
      </p:pic>
      <p:sp>
        <p:nvSpPr>
          <p:cNvPr id="34" name="Rectangle 33">
            <a:extLst>
              <a:ext uri="{FF2B5EF4-FFF2-40B4-BE49-F238E27FC236}">
                <a16:creationId xmlns:a16="http://schemas.microsoft.com/office/drawing/2014/main" id="{4AD8D00C-8507-4F58-959E-2D4A949F7D53}"/>
              </a:ext>
            </a:extLst>
          </p:cNvPr>
          <p:cNvSpPr/>
          <p:nvPr/>
        </p:nvSpPr>
        <p:spPr>
          <a:xfrm>
            <a:off x="2447190" y="1849921"/>
            <a:ext cx="611065" cy="244682"/>
          </a:xfrm>
          <a:prstGeom prst="rect">
            <a:avLst/>
          </a:prstGeom>
        </p:spPr>
        <p:txBody>
          <a:bodyPr wrap="non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Team</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5" name="Rectangle 34">
            <a:extLst>
              <a:ext uri="{FF2B5EF4-FFF2-40B4-BE49-F238E27FC236}">
                <a16:creationId xmlns:a16="http://schemas.microsoft.com/office/drawing/2014/main" id="{394BE69E-B8EA-4BE4-A371-4B982C4DC1D0}"/>
              </a:ext>
            </a:extLst>
          </p:cNvPr>
          <p:cNvSpPr/>
          <p:nvPr/>
        </p:nvSpPr>
        <p:spPr>
          <a:xfrm>
            <a:off x="2447190" y="3356416"/>
            <a:ext cx="2447924" cy="244682"/>
          </a:xfrm>
          <a:prstGeom prst="rect">
            <a:avLst/>
          </a:prstGeom>
        </p:spPr>
        <p:txBody>
          <a:bodyPr wrap="squar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Description of what I want to do</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6" name="Rectangle 35">
            <a:extLst>
              <a:ext uri="{FF2B5EF4-FFF2-40B4-BE49-F238E27FC236}">
                <a16:creationId xmlns:a16="http://schemas.microsoft.com/office/drawing/2014/main" id="{8BFBD91E-022A-4A47-A7E4-F88992EBF814}"/>
              </a:ext>
            </a:extLst>
          </p:cNvPr>
          <p:cNvSpPr/>
          <p:nvPr/>
        </p:nvSpPr>
        <p:spPr>
          <a:xfrm>
            <a:off x="2447190" y="4868194"/>
            <a:ext cx="3559341" cy="244682"/>
          </a:xfrm>
          <a:prstGeom prst="rect">
            <a:avLst/>
          </a:prstGeom>
        </p:spPr>
        <p:txBody>
          <a:bodyPr wrap="squar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Specific application of the technology</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 </a:t>
            </a:r>
          </a:p>
        </p:txBody>
      </p:sp>
      <p:sp>
        <p:nvSpPr>
          <p:cNvPr id="37" name="Rectangle 36">
            <a:extLst>
              <a:ext uri="{FF2B5EF4-FFF2-40B4-BE49-F238E27FC236}">
                <a16:creationId xmlns:a16="http://schemas.microsoft.com/office/drawing/2014/main" id="{E53E3306-A9A3-41D6-9182-C561FA0E3804}"/>
              </a:ext>
            </a:extLst>
          </p:cNvPr>
          <p:cNvSpPr/>
          <p:nvPr/>
        </p:nvSpPr>
        <p:spPr>
          <a:xfrm>
            <a:off x="9437933" y="3199370"/>
            <a:ext cx="2044889" cy="244682"/>
          </a:xfrm>
          <a:prstGeom prst="rect">
            <a:avLst/>
          </a:prstGeom>
        </p:spPr>
        <p:txBody>
          <a:bodyPr wrap="squar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Solutions success measure</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8" name="Rectangle 37">
            <a:extLst>
              <a:ext uri="{FF2B5EF4-FFF2-40B4-BE49-F238E27FC236}">
                <a16:creationId xmlns:a16="http://schemas.microsoft.com/office/drawing/2014/main" id="{C73AE14F-E9B7-426C-A126-12CBB70FA785}"/>
              </a:ext>
            </a:extLst>
          </p:cNvPr>
          <p:cNvSpPr/>
          <p:nvPr/>
        </p:nvSpPr>
        <p:spPr>
          <a:xfrm>
            <a:off x="9441218" y="3880516"/>
            <a:ext cx="2049462" cy="1341970"/>
          </a:xfrm>
          <a:prstGeom prst="rect">
            <a:avLst/>
          </a:prstGeom>
        </p:spPr>
        <p:txBody>
          <a:bodyPr wrap="square" anchor="ctr">
            <a:spAutoFit/>
          </a:bodyPr>
          <a:lstStyle/>
          <a:p>
            <a:pPr marL="0" marR="0" lvl="0" indent="0" algn="ctr"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Segoe UI" pitchFamily="34" charset="0"/>
                <a:cs typeface="Segoe UI" pitchFamily="34" charset="0"/>
              </a:rPr>
              <a:t>New hires get the information, support, and training they need to get up to speed quickly</a:t>
            </a:r>
          </a:p>
        </p:txBody>
      </p:sp>
      <p:sp>
        <p:nvSpPr>
          <p:cNvPr id="39" name="Rectangle 38">
            <a:extLst>
              <a:ext uri="{FF2B5EF4-FFF2-40B4-BE49-F238E27FC236}">
                <a16:creationId xmlns:a16="http://schemas.microsoft.com/office/drawing/2014/main" id="{050B14B2-8545-4843-B955-56FEC091DBCD}"/>
              </a:ext>
            </a:extLst>
          </p:cNvPr>
          <p:cNvSpPr/>
          <p:nvPr/>
        </p:nvSpPr>
        <p:spPr>
          <a:xfrm>
            <a:off x="608994" y="2556691"/>
            <a:ext cx="1719573"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As someone in…</a:t>
            </a:r>
          </a:p>
        </p:txBody>
      </p:sp>
      <p:sp>
        <p:nvSpPr>
          <p:cNvPr id="40" name="Rectangle 39">
            <a:extLst>
              <a:ext uri="{FF2B5EF4-FFF2-40B4-BE49-F238E27FC236}">
                <a16:creationId xmlns:a16="http://schemas.microsoft.com/office/drawing/2014/main" id="{0E30B326-F0C5-498C-A6A6-C0E1EE286476}"/>
              </a:ext>
            </a:extLst>
          </p:cNvPr>
          <p:cNvSpPr/>
          <p:nvPr/>
        </p:nvSpPr>
        <p:spPr>
          <a:xfrm>
            <a:off x="871277" y="4062352"/>
            <a:ext cx="1195007"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I want to…</a:t>
            </a:r>
          </a:p>
        </p:txBody>
      </p:sp>
      <p:sp>
        <p:nvSpPr>
          <p:cNvPr id="41" name="Rectangle 40">
            <a:extLst>
              <a:ext uri="{FF2B5EF4-FFF2-40B4-BE49-F238E27FC236}">
                <a16:creationId xmlns:a16="http://schemas.microsoft.com/office/drawing/2014/main" id="{A5486693-0387-4814-B638-3015F71B54F1}"/>
              </a:ext>
            </a:extLst>
          </p:cNvPr>
          <p:cNvSpPr/>
          <p:nvPr/>
        </p:nvSpPr>
        <p:spPr>
          <a:xfrm>
            <a:off x="1007660" y="5571112"/>
            <a:ext cx="922240"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Using…</a:t>
            </a:r>
          </a:p>
        </p:txBody>
      </p:sp>
      <p:sp>
        <p:nvSpPr>
          <p:cNvPr id="42" name="Rectangle 41">
            <a:extLst>
              <a:ext uri="{FF2B5EF4-FFF2-40B4-BE49-F238E27FC236}">
                <a16:creationId xmlns:a16="http://schemas.microsoft.com/office/drawing/2014/main" id="{4FB6B488-A632-491D-ADAC-25D04641CDB2}"/>
              </a:ext>
            </a:extLst>
          </p:cNvPr>
          <p:cNvSpPr/>
          <p:nvPr/>
        </p:nvSpPr>
        <p:spPr>
          <a:xfrm>
            <a:off x="2695077" y="2277739"/>
            <a:ext cx="2262631" cy="326308"/>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rPr>
              <a:t>Human Relations (HR)</a:t>
            </a:r>
          </a:p>
        </p:txBody>
      </p:sp>
      <p:sp>
        <p:nvSpPr>
          <p:cNvPr id="43" name="Rectangle 42">
            <a:extLst>
              <a:ext uri="{FF2B5EF4-FFF2-40B4-BE49-F238E27FC236}">
                <a16:creationId xmlns:a16="http://schemas.microsoft.com/office/drawing/2014/main" id="{FA70B9DA-6F1C-4B66-A8BC-BF6FD5043A3B}"/>
              </a:ext>
            </a:extLst>
          </p:cNvPr>
          <p:cNvSpPr/>
          <p:nvPr/>
        </p:nvSpPr>
        <p:spPr>
          <a:xfrm>
            <a:off x="2695077" y="3816522"/>
            <a:ext cx="6100011" cy="326308"/>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rPr>
              <a:t>Integrate new hires into the team so they quickly become effective</a:t>
            </a:r>
          </a:p>
        </p:txBody>
      </p:sp>
      <p:sp>
        <p:nvSpPr>
          <p:cNvPr id="44" name="Rectangle 43">
            <a:extLst>
              <a:ext uri="{FF2B5EF4-FFF2-40B4-BE49-F238E27FC236}">
                <a16:creationId xmlns:a16="http://schemas.microsoft.com/office/drawing/2014/main" id="{4E7D45B1-C31D-4887-92A0-9AF46CA9F181}"/>
              </a:ext>
            </a:extLst>
          </p:cNvPr>
          <p:cNvSpPr/>
          <p:nvPr/>
        </p:nvSpPr>
        <p:spPr>
          <a:xfrm>
            <a:off x="2695077" y="5211948"/>
            <a:ext cx="5928211" cy="580223"/>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rPr>
              <a:t>Web videoconferencing, we can reach employees wherever they are, encourage participation, and field questions</a:t>
            </a:r>
          </a:p>
        </p:txBody>
      </p:sp>
      <p:sp>
        <p:nvSpPr>
          <p:cNvPr id="45" name="Title 1">
            <a:extLst>
              <a:ext uri="{FF2B5EF4-FFF2-40B4-BE49-F238E27FC236}">
                <a16:creationId xmlns:a16="http://schemas.microsoft.com/office/drawing/2014/main" id="{E357CA22-A82C-484C-AC02-4693A22DF867}"/>
              </a:ext>
            </a:extLst>
          </p:cNvPr>
          <p:cNvSpPr txBox="1">
            <a:spLocks/>
          </p:cNvSpPr>
          <p:nvPr/>
        </p:nvSpPr>
        <p:spPr>
          <a:xfrm>
            <a:off x="438140" y="442343"/>
            <a:ext cx="11450637" cy="484187"/>
          </a:xfrm>
          <a:prstGeom prst="rect">
            <a:avLst/>
          </a:prstGeom>
        </p:spPr>
        <p:txBody>
          <a:bodyPr/>
          <a:lstStyle>
            <a:lvl1pPr algn="l" defTabSz="914379" rtl="0" eaLnBrk="1" latinLnBrk="0" hangingPunct="1">
              <a:lnSpc>
                <a:spcPct val="90000"/>
              </a:lnSpc>
              <a:spcBef>
                <a:spcPct val="0"/>
              </a:spcBef>
              <a:buNone/>
              <a:defRPr lang="en-US" sz="3600" b="0" kern="1200" cap="none" spc="0"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a:lstStyle>
          <a:p>
            <a:r>
              <a:rPr lang="en-US" sz="4000"/>
              <a:t>Identify </a:t>
            </a:r>
            <a:r>
              <a:rPr lang="en-US" sz="4000">
                <a:solidFill>
                  <a:srgbClr val="0078D4"/>
                </a:solidFill>
              </a:rPr>
              <a:t>use case scenarios </a:t>
            </a:r>
            <a:r>
              <a:rPr lang="en-US" sz="4000"/>
              <a:t>using this framework  </a:t>
            </a:r>
            <a:br>
              <a:rPr lang="en-US" sz="4000"/>
            </a:br>
            <a:endParaRPr lang="en-US" sz="4000"/>
          </a:p>
        </p:txBody>
      </p:sp>
    </p:spTree>
    <p:extLst>
      <p:ext uri="{BB962C8B-B14F-4D97-AF65-F5344CB8AC3E}">
        <p14:creationId xmlns:p14="http://schemas.microsoft.com/office/powerpoint/2010/main" val="359083854"/>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4792D271-30B9-44DF-967D-D920E502BF6E}"/>
              </a:ext>
            </a:extLst>
          </p:cNvPr>
          <p:cNvSpPr/>
          <p:nvPr/>
        </p:nvSpPr>
        <p:spPr bwMode="auto">
          <a:xfrm>
            <a:off x="481263" y="1724526"/>
            <a:ext cx="8638673" cy="1410153"/>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3" name="Rectangle 22">
            <a:extLst>
              <a:ext uri="{FF2B5EF4-FFF2-40B4-BE49-F238E27FC236}">
                <a16:creationId xmlns:a16="http://schemas.microsoft.com/office/drawing/2014/main" id="{E6BA82CA-6F44-4115-AC61-F4E1F9D86EC2}"/>
              </a:ext>
            </a:extLst>
          </p:cNvPr>
          <p:cNvSpPr/>
          <p:nvPr/>
        </p:nvSpPr>
        <p:spPr bwMode="auto">
          <a:xfrm>
            <a:off x="481263" y="3239848"/>
            <a:ext cx="8638673" cy="1400611"/>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4" name="Rectangle 23">
            <a:extLst>
              <a:ext uri="{FF2B5EF4-FFF2-40B4-BE49-F238E27FC236}">
                <a16:creationId xmlns:a16="http://schemas.microsoft.com/office/drawing/2014/main" id="{ABEF46F1-B620-4C98-8DBD-78AA7C234C3F}"/>
              </a:ext>
            </a:extLst>
          </p:cNvPr>
          <p:cNvSpPr/>
          <p:nvPr/>
        </p:nvSpPr>
        <p:spPr bwMode="auto">
          <a:xfrm>
            <a:off x="481263" y="4745627"/>
            <a:ext cx="8638673" cy="1428066"/>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5" name="Rectangle 24">
            <a:extLst>
              <a:ext uri="{FF2B5EF4-FFF2-40B4-BE49-F238E27FC236}">
                <a16:creationId xmlns:a16="http://schemas.microsoft.com/office/drawing/2014/main" id="{982DC37A-223D-4909-9B19-D775334BDB6D}"/>
              </a:ext>
            </a:extLst>
          </p:cNvPr>
          <p:cNvSpPr/>
          <p:nvPr/>
        </p:nvSpPr>
        <p:spPr bwMode="auto">
          <a:xfrm>
            <a:off x="2430378" y="1832812"/>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6" name="Rectangle 25">
            <a:extLst>
              <a:ext uri="{FF2B5EF4-FFF2-40B4-BE49-F238E27FC236}">
                <a16:creationId xmlns:a16="http://schemas.microsoft.com/office/drawing/2014/main" id="{EF7CC317-C9AC-44BB-9248-2AD2D80B7F3B}"/>
              </a:ext>
            </a:extLst>
          </p:cNvPr>
          <p:cNvSpPr/>
          <p:nvPr/>
        </p:nvSpPr>
        <p:spPr bwMode="auto">
          <a:xfrm>
            <a:off x="2430378" y="3336437"/>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7" name="Rectangle 26">
            <a:extLst>
              <a:ext uri="{FF2B5EF4-FFF2-40B4-BE49-F238E27FC236}">
                <a16:creationId xmlns:a16="http://schemas.microsoft.com/office/drawing/2014/main" id="{36DB37ED-CD84-44B8-B51C-86F061EADAF4}"/>
              </a:ext>
            </a:extLst>
          </p:cNvPr>
          <p:cNvSpPr/>
          <p:nvPr/>
        </p:nvSpPr>
        <p:spPr bwMode="auto">
          <a:xfrm>
            <a:off x="2430378" y="4857544"/>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8" name="Rectangle 27">
            <a:extLst>
              <a:ext uri="{FF2B5EF4-FFF2-40B4-BE49-F238E27FC236}">
                <a16:creationId xmlns:a16="http://schemas.microsoft.com/office/drawing/2014/main" id="{8B14C7C1-BF5C-4BBD-A57E-EAFBA4DE634C}"/>
              </a:ext>
            </a:extLst>
          </p:cNvPr>
          <p:cNvSpPr/>
          <p:nvPr/>
        </p:nvSpPr>
        <p:spPr bwMode="auto">
          <a:xfrm>
            <a:off x="9217431" y="1724526"/>
            <a:ext cx="2485895" cy="4449167"/>
          </a:xfrm>
          <a:prstGeom prst="rect">
            <a:avLst/>
          </a:prstGeom>
          <a:solidFill>
            <a:schemeClr val="accent1"/>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822960" rIns="179285" bIns="143428" numCol="1" spcCol="0" rtlCol="0" fromWordArt="0" anchor="t" anchorCtr="0" forceAA="0" compatLnSpc="1">
            <a:prstTxWarp prst="textNoShape">
              <a:avLst/>
            </a:prstTxWarp>
            <a:no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568" b="1" i="0" u="none" strike="noStrike" kern="1200" cap="none" spc="-29" normalizeH="0" baseline="0" noProof="0">
                <a:ln>
                  <a:noFill/>
                </a:ln>
                <a:solidFill>
                  <a:srgbClr val="FFFFFF"/>
                </a:solidFill>
                <a:effectLst/>
                <a:uLnTx/>
                <a:uFillTx/>
                <a:latin typeface="Segoe UI"/>
                <a:ea typeface="Segoe UI" pitchFamily="34" charset="0"/>
                <a:cs typeface="Segoe UI" pitchFamily="34" charset="0"/>
              </a:rPr>
              <a:t>I’ll know this is successful when…</a:t>
            </a:r>
          </a:p>
        </p:txBody>
      </p:sp>
      <p:sp>
        <p:nvSpPr>
          <p:cNvPr id="29" name="Rectangle 28">
            <a:extLst>
              <a:ext uri="{FF2B5EF4-FFF2-40B4-BE49-F238E27FC236}">
                <a16:creationId xmlns:a16="http://schemas.microsoft.com/office/drawing/2014/main" id="{856D37E6-B44A-406B-802C-2BF9B64ACD0A}"/>
              </a:ext>
            </a:extLst>
          </p:cNvPr>
          <p:cNvSpPr/>
          <p:nvPr/>
        </p:nvSpPr>
        <p:spPr bwMode="auto">
          <a:xfrm>
            <a:off x="9312442" y="3127992"/>
            <a:ext cx="2298032" cy="2939934"/>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pic>
        <p:nvPicPr>
          <p:cNvPr id="30" name="Picture 29">
            <a:extLst>
              <a:ext uri="{FF2B5EF4-FFF2-40B4-BE49-F238E27FC236}">
                <a16:creationId xmlns:a16="http://schemas.microsoft.com/office/drawing/2014/main" id="{FC86A507-FF2C-4D3C-BEAC-842D67C2704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120862" y="2075032"/>
            <a:ext cx="695837" cy="393068"/>
          </a:xfrm>
          <a:prstGeom prst="rect">
            <a:avLst/>
          </a:prstGeom>
        </p:spPr>
      </p:pic>
      <p:pic>
        <p:nvPicPr>
          <p:cNvPr id="31" name="Picture 30">
            <a:extLst>
              <a:ext uri="{FF2B5EF4-FFF2-40B4-BE49-F238E27FC236}">
                <a16:creationId xmlns:a16="http://schemas.microsoft.com/office/drawing/2014/main" id="{850A30AB-D27D-4CEB-A4BD-2DDCDF3C4BDF}"/>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1289235" y="3506325"/>
            <a:ext cx="359092" cy="490298"/>
          </a:xfrm>
          <a:prstGeom prst="rect">
            <a:avLst/>
          </a:prstGeom>
        </p:spPr>
      </p:pic>
      <p:pic>
        <p:nvPicPr>
          <p:cNvPr id="32" name="Picture 31">
            <a:extLst>
              <a:ext uri="{FF2B5EF4-FFF2-40B4-BE49-F238E27FC236}">
                <a16:creationId xmlns:a16="http://schemas.microsoft.com/office/drawing/2014/main" id="{2AA7DE2D-B627-47EA-AEC2-82108EBB3E8F}"/>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265173" y="5072502"/>
            <a:ext cx="407216" cy="407216"/>
          </a:xfrm>
          <a:prstGeom prst="rect">
            <a:avLst/>
          </a:prstGeom>
        </p:spPr>
      </p:pic>
      <p:pic>
        <p:nvPicPr>
          <p:cNvPr id="33" name="Picture 32">
            <a:extLst>
              <a:ext uri="{FF2B5EF4-FFF2-40B4-BE49-F238E27FC236}">
                <a16:creationId xmlns:a16="http://schemas.microsoft.com/office/drawing/2014/main" id="{97AEC655-2AF1-46EF-AE80-B8B60A66E404}"/>
              </a:ext>
            </a:extLst>
          </p:cNvPr>
          <p:cNvPicPr>
            <a:picLocks noChangeAspect="1"/>
          </p:cNvPicPr>
          <p:nvPr/>
        </p:nvPicPr>
        <p:blipFill>
          <a:blip r:embed="rId6" cstate="screen">
            <a:extLst>
              <a:ext uri="{BEBA8EAE-BF5A-486C-A8C5-ECC9F3942E4B}">
                <a14:imgProps xmlns:a14="http://schemas.microsoft.com/office/drawing/2010/main">
                  <a14:imgLayer r:embed="rId7">
                    <a14:imgEffect>
                      <a14:brightnessContrast bright="100000"/>
                    </a14:imgEffect>
                  </a14:imgLayer>
                </a14:imgProps>
              </a:ext>
              <a:ext uri="{28A0092B-C50C-407E-A947-70E740481C1C}">
                <a14:useLocalDpi xmlns:a14="http://schemas.microsoft.com/office/drawing/2010/main"/>
              </a:ext>
            </a:extLst>
          </a:blip>
          <a:stretch>
            <a:fillRect/>
          </a:stretch>
        </p:blipFill>
        <p:spPr>
          <a:xfrm>
            <a:off x="10244699" y="1954765"/>
            <a:ext cx="431359" cy="378105"/>
          </a:xfrm>
          <a:prstGeom prst="rect">
            <a:avLst/>
          </a:prstGeom>
        </p:spPr>
      </p:pic>
      <p:sp>
        <p:nvSpPr>
          <p:cNvPr id="34" name="Rectangle 33">
            <a:extLst>
              <a:ext uri="{FF2B5EF4-FFF2-40B4-BE49-F238E27FC236}">
                <a16:creationId xmlns:a16="http://schemas.microsoft.com/office/drawing/2014/main" id="{4AD8D00C-8507-4F58-959E-2D4A949F7D53}"/>
              </a:ext>
            </a:extLst>
          </p:cNvPr>
          <p:cNvSpPr/>
          <p:nvPr/>
        </p:nvSpPr>
        <p:spPr>
          <a:xfrm>
            <a:off x="2447190" y="1859446"/>
            <a:ext cx="611065" cy="244682"/>
          </a:xfrm>
          <a:prstGeom prst="rect">
            <a:avLst/>
          </a:prstGeom>
        </p:spPr>
        <p:txBody>
          <a:bodyPr wrap="non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Team</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5" name="Rectangle 34">
            <a:extLst>
              <a:ext uri="{FF2B5EF4-FFF2-40B4-BE49-F238E27FC236}">
                <a16:creationId xmlns:a16="http://schemas.microsoft.com/office/drawing/2014/main" id="{394BE69E-B8EA-4BE4-A371-4B982C4DC1D0}"/>
              </a:ext>
            </a:extLst>
          </p:cNvPr>
          <p:cNvSpPr/>
          <p:nvPr/>
        </p:nvSpPr>
        <p:spPr>
          <a:xfrm>
            <a:off x="2447190" y="3365941"/>
            <a:ext cx="2447924" cy="244682"/>
          </a:xfrm>
          <a:prstGeom prst="rect">
            <a:avLst/>
          </a:prstGeom>
        </p:spPr>
        <p:txBody>
          <a:bodyPr wrap="squar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Description of what I want to do</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6" name="Rectangle 35">
            <a:extLst>
              <a:ext uri="{FF2B5EF4-FFF2-40B4-BE49-F238E27FC236}">
                <a16:creationId xmlns:a16="http://schemas.microsoft.com/office/drawing/2014/main" id="{8BFBD91E-022A-4A47-A7E4-F88992EBF814}"/>
              </a:ext>
            </a:extLst>
          </p:cNvPr>
          <p:cNvSpPr/>
          <p:nvPr/>
        </p:nvSpPr>
        <p:spPr>
          <a:xfrm>
            <a:off x="2447190" y="4877719"/>
            <a:ext cx="3559341" cy="244682"/>
          </a:xfrm>
          <a:prstGeom prst="rect">
            <a:avLst/>
          </a:prstGeom>
        </p:spPr>
        <p:txBody>
          <a:bodyPr wrap="squar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Specific application of the technology</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 </a:t>
            </a:r>
          </a:p>
        </p:txBody>
      </p:sp>
      <p:sp>
        <p:nvSpPr>
          <p:cNvPr id="37" name="Rectangle 36">
            <a:extLst>
              <a:ext uri="{FF2B5EF4-FFF2-40B4-BE49-F238E27FC236}">
                <a16:creationId xmlns:a16="http://schemas.microsoft.com/office/drawing/2014/main" id="{E53E3306-A9A3-41D6-9182-C561FA0E3804}"/>
              </a:ext>
            </a:extLst>
          </p:cNvPr>
          <p:cNvSpPr/>
          <p:nvPr/>
        </p:nvSpPr>
        <p:spPr>
          <a:xfrm>
            <a:off x="9437933" y="3208895"/>
            <a:ext cx="2044889" cy="244682"/>
          </a:xfrm>
          <a:prstGeom prst="rect">
            <a:avLst/>
          </a:prstGeom>
        </p:spPr>
        <p:txBody>
          <a:bodyPr wrap="squar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Solutions success measure</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8" name="Rectangle 37">
            <a:extLst>
              <a:ext uri="{FF2B5EF4-FFF2-40B4-BE49-F238E27FC236}">
                <a16:creationId xmlns:a16="http://schemas.microsoft.com/office/drawing/2014/main" id="{C73AE14F-E9B7-426C-A126-12CBB70FA785}"/>
              </a:ext>
            </a:extLst>
          </p:cNvPr>
          <p:cNvSpPr/>
          <p:nvPr/>
        </p:nvSpPr>
        <p:spPr>
          <a:xfrm>
            <a:off x="9441218" y="3890040"/>
            <a:ext cx="2049462" cy="1341970"/>
          </a:xfrm>
          <a:prstGeom prst="rect">
            <a:avLst/>
          </a:prstGeom>
        </p:spPr>
        <p:txBody>
          <a:bodyPr wrap="square" anchor="ctr">
            <a:spAutoFit/>
          </a:bodyPr>
          <a:lstStyle/>
          <a:p>
            <a:pPr marL="0" marR="0" lvl="0" indent="0" algn="ctr"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Segoe UI" pitchFamily="34" charset="0"/>
                <a:cs typeface="Segoe UI" pitchFamily="34" charset="0"/>
              </a:rPr>
              <a:t>I can </a:t>
            </a:r>
            <a:r>
              <a:rPr kumimoji="0" lang="en-US" sz="1500" b="0" i="0" u="none" strike="noStrike" kern="1200" cap="none" spc="0" normalizeH="0" baseline="0" noProof="0">
                <a:ln>
                  <a:noFill/>
                </a:ln>
                <a:solidFill>
                  <a:srgbClr val="2F2F2F"/>
                </a:solidFill>
                <a:effectLst/>
                <a:uLnTx/>
                <a:uFillTx/>
                <a:latin typeface="Segoe UI Semilight"/>
                <a:ea typeface="+mn-ea"/>
                <a:cs typeface="+mn-cs"/>
              </a:rPr>
              <a:t>discuss ideas, share updates, and crowdsource answers from coworkers from anywhere.</a:t>
            </a:r>
            <a:endParaRPr kumimoji="0" lang="en-US" sz="1500" b="0" i="0" u="none" strike="noStrike" kern="1200" cap="none" spc="-29" normalizeH="0" baseline="0" noProof="0">
              <a:ln>
                <a:noFill/>
              </a:ln>
              <a:solidFill>
                <a:srgbClr val="2F2F2F"/>
              </a:solidFill>
              <a:effectLst/>
              <a:uLnTx/>
              <a:uFillTx/>
              <a:latin typeface="Segoe UI Semilight"/>
              <a:ea typeface="Segoe UI" pitchFamily="34" charset="0"/>
              <a:cs typeface="Segoe UI" pitchFamily="34" charset="0"/>
            </a:endParaRPr>
          </a:p>
        </p:txBody>
      </p:sp>
      <p:sp>
        <p:nvSpPr>
          <p:cNvPr id="39" name="Rectangle 38">
            <a:extLst>
              <a:ext uri="{FF2B5EF4-FFF2-40B4-BE49-F238E27FC236}">
                <a16:creationId xmlns:a16="http://schemas.microsoft.com/office/drawing/2014/main" id="{050B14B2-8545-4843-B955-56FEC091DBCD}"/>
              </a:ext>
            </a:extLst>
          </p:cNvPr>
          <p:cNvSpPr/>
          <p:nvPr/>
        </p:nvSpPr>
        <p:spPr>
          <a:xfrm>
            <a:off x="608994" y="2566216"/>
            <a:ext cx="1719573"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As someone in…</a:t>
            </a:r>
          </a:p>
        </p:txBody>
      </p:sp>
      <p:sp>
        <p:nvSpPr>
          <p:cNvPr id="40" name="Rectangle 39">
            <a:extLst>
              <a:ext uri="{FF2B5EF4-FFF2-40B4-BE49-F238E27FC236}">
                <a16:creationId xmlns:a16="http://schemas.microsoft.com/office/drawing/2014/main" id="{0E30B326-F0C5-498C-A6A6-C0E1EE286476}"/>
              </a:ext>
            </a:extLst>
          </p:cNvPr>
          <p:cNvSpPr/>
          <p:nvPr/>
        </p:nvSpPr>
        <p:spPr>
          <a:xfrm>
            <a:off x="871277" y="4071877"/>
            <a:ext cx="1195007"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I want to…</a:t>
            </a:r>
          </a:p>
        </p:txBody>
      </p:sp>
      <p:sp>
        <p:nvSpPr>
          <p:cNvPr id="41" name="Rectangle 40">
            <a:extLst>
              <a:ext uri="{FF2B5EF4-FFF2-40B4-BE49-F238E27FC236}">
                <a16:creationId xmlns:a16="http://schemas.microsoft.com/office/drawing/2014/main" id="{A5486693-0387-4814-B638-3015F71B54F1}"/>
              </a:ext>
            </a:extLst>
          </p:cNvPr>
          <p:cNvSpPr/>
          <p:nvPr/>
        </p:nvSpPr>
        <p:spPr>
          <a:xfrm>
            <a:off x="1007660" y="5580637"/>
            <a:ext cx="922240"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Using…</a:t>
            </a:r>
          </a:p>
        </p:txBody>
      </p:sp>
      <p:sp>
        <p:nvSpPr>
          <p:cNvPr id="42" name="Rectangle 41">
            <a:extLst>
              <a:ext uri="{FF2B5EF4-FFF2-40B4-BE49-F238E27FC236}">
                <a16:creationId xmlns:a16="http://schemas.microsoft.com/office/drawing/2014/main" id="{4FB6B488-A632-491D-ADAC-25D04641CDB2}"/>
              </a:ext>
            </a:extLst>
          </p:cNvPr>
          <p:cNvSpPr/>
          <p:nvPr/>
        </p:nvSpPr>
        <p:spPr>
          <a:xfrm>
            <a:off x="2695077" y="2287264"/>
            <a:ext cx="2262631" cy="326308"/>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rPr>
              <a:t>Office of the Executive</a:t>
            </a:r>
          </a:p>
        </p:txBody>
      </p:sp>
      <p:sp>
        <p:nvSpPr>
          <p:cNvPr id="43" name="Rectangle 42">
            <a:extLst>
              <a:ext uri="{FF2B5EF4-FFF2-40B4-BE49-F238E27FC236}">
                <a16:creationId xmlns:a16="http://schemas.microsoft.com/office/drawing/2014/main" id="{FA70B9DA-6F1C-4B66-A8BC-BF6FD5043A3B}"/>
              </a:ext>
            </a:extLst>
          </p:cNvPr>
          <p:cNvSpPr/>
          <p:nvPr/>
        </p:nvSpPr>
        <p:spPr>
          <a:xfrm>
            <a:off x="2695077" y="3699089"/>
            <a:ext cx="6100011" cy="580223"/>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rPr>
              <a:t>Connect our organization to s</a:t>
            </a:r>
            <a:r>
              <a:rPr kumimoji="0" lang="en-US" sz="1500" b="0" i="0" u="none" strike="noStrike" kern="1200" cap="none" spc="0" normalizeH="0" baseline="0" noProof="0">
                <a:ln>
                  <a:noFill/>
                </a:ln>
                <a:solidFill>
                  <a:srgbClr val="2F2F2F"/>
                </a:solidFill>
                <a:effectLst/>
                <a:uLnTx/>
                <a:uFillTx/>
                <a:latin typeface="Segoe UI Semilight"/>
                <a:ea typeface="+mn-ea"/>
                <a:cs typeface="+mn-cs"/>
              </a:rPr>
              <a:t>olve problems faster by finding answers and gathering feedback</a:t>
            </a:r>
            <a:endPar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endParaRPr>
          </a:p>
        </p:txBody>
      </p:sp>
      <p:sp>
        <p:nvSpPr>
          <p:cNvPr id="44" name="Rectangle 43">
            <a:extLst>
              <a:ext uri="{FF2B5EF4-FFF2-40B4-BE49-F238E27FC236}">
                <a16:creationId xmlns:a16="http://schemas.microsoft.com/office/drawing/2014/main" id="{4E7D45B1-C31D-4887-92A0-9AF46CA9F181}"/>
              </a:ext>
            </a:extLst>
          </p:cNvPr>
          <p:cNvSpPr/>
          <p:nvPr/>
        </p:nvSpPr>
        <p:spPr>
          <a:xfrm>
            <a:off x="2695077" y="5221473"/>
            <a:ext cx="5928211" cy="580223"/>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rPr>
              <a:t>An enterprise social network to discuss ideas, share updates, and crowdsource answers  </a:t>
            </a:r>
          </a:p>
        </p:txBody>
      </p:sp>
      <p:sp>
        <p:nvSpPr>
          <p:cNvPr id="45" name="Title 1">
            <a:extLst>
              <a:ext uri="{FF2B5EF4-FFF2-40B4-BE49-F238E27FC236}">
                <a16:creationId xmlns:a16="http://schemas.microsoft.com/office/drawing/2014/main" id="{A5A6FD07-1662-4DE9-85CC-B2D06F3D3D5E}"/>
              </a:ext>
            </a:extLst>
          </p:cNvPr>
          <p:cNvSpPr txBox="1">
            <a:spLocks/>
          </p:cNvSpPr>
          <p:nvPr/>
        </p:nvSpPr>
        <p:spPr>
          <a:xfrm>
            <a:off x="438140" y="442343"/>
            <a:ext cx="11450637" cy="484187"/>
          </a:xfrm>
          <a:prstGeom prst="rect">
            <a:avLst/>
          </a:prstGeom>
        </p:spPr>
        <p:txBody>
          <a:bodyPr/>
          <a:lstStyle>
            <a:lvl1pPr algn="l" defTabSz="914379" rtl="0" eaLnBrk="1" latinLnBrk="0" hangingPunct="1">
              <a:lnSpc>
                <a:spcPct val="90000"/>
              </a:lnSpc>
              <a:spcBef>
                <a:spcPct val="0"/>
              </a:spcBef>
              <a:buNone/>
              <a:defRPr lang="en-US" sz="3600" b="0" kern="1200" cap="none" spc="0"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a:lstStyle>
          <a:p>
            <a:r>
              <a:rPr lang="en-US" sz="4000"/>
              <a:t>Identify </a:t>
            </a:r>
            <a:r>
              <a:rPr lang="en-US" sz="4000">
                <a:solidFill>
                  <a:srgbClr val="0078D4"/>
                </a:solidFill>
              </a:rPr>
              <a:t>use case scenarios </a:t>
            </a:r>
            <a:r>
              <a:rPr lang="en-US" sz="4000"/>
              <a:t>using this framework  </a:t>
            </a:r>
            <a:br>
              <a:rPr lang="en-US" sz="4000"/>
            </a:br>
            <a:endParaRPr lang="en-US" sz="4000"/>
          </a:p>
        </p:txBody>
      </p:sp>
    </p:spTree>
    <p:extLst>
      <p:ext uri="{BB962C8B-B14F-4D97-AF65-F5344CB8AC3E}">
        <p14:creationId xmlns:p14="http://schemas.microsoft.com/office/powerpoint/2010/main" val="495557664"/>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4792D271-30B9-44DF-967D-D920E502BF6E}"/>
              </a:ext>
            </a:extLst>
          </p:cNvPr>
          <p:cNvSpPr/>
          <p:nvPr/>
        </p:nvSpPr>
        <p:spPr bwMode="auto">
          <a:xfrm>
            <a:off x="481263" y="1724526"/>
            <a:ext cx="8638673" cy="1410153"/>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3" name="Rectangle 22">
            <a:extLst>
              <a:ext uri="{FF2B5EF4-FFF2-40B4-BE49-F238E27FC236}">
                <a16:creationId xmlns:a16="http://schemas.microsoft.com/office/drawing/2014/main" id="{E6BA82CA-6F44-4115-AC61-F4E1F9D86EC2}"/>
              </a:ext>
            </a:extLst>
          </p:cNvPr>
          <p:cNvSpPr/>
          <p:nvPr/>
        </p:nvSpPr>
        <p:spPr bwMode="auto">
          <a:xfrm>
            <a:off x="481263" y="3239848"/>
            <a:ext cx="8638673" cy="1400611"/>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4" name="Rectangle 23">
            <a:extLst>
              <a:ext uri="{FF2B5EF4-FFF2-40B4-BE49-F238E27FC236}">
                <a16:creationId xmlns:a16="http://schemas.microsoft.com/office/drawing/2014/main" id="{ABEF46F1-B620-4C98-8DBD-78AA7C234C3F}"/>
              </a:ext>
            </a:extLst>
          </p:cNvPr>
          <p:cNvSpPr/>
          <p:nvPr/>
        </p:nvSpPr>
        <p:spPr bwMode="auto">
          <a:xfrm>
            <a:off x="481263" y="4745627"/>
            <a:ext cx="8638673" cy="1428066"/>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5" name="Rectangle 24">
            <a:extLst>
              <a:ext uri="{FF2B5EF4-FFF2-40B4-BE49-F238E27FC236}">
                <a16:creationId xmlns:a16="http://schemas.microsoft.com/office/drawing/2014/main" id="{982DC37A-223D-4909-9B19-D775334BDB6D}"/>
              </a:ext>
            </a:extLst>
          </p:cNvPr>
          <p:cNvSpPr/>
          <p:nvPr/>
        </p:nvSpPr>
        <p:spPr bwMode="auto">
          <a:xfrm>
            <a:off x="2430378" y="1832812"/>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6" name="Rectangle 25">
            <a:extLst>
              <a:ext uri="{FF2B5EF4-FFF2-40B4-BE49-F238E27FC236}">
                <a16:creationId xmlns:a16="http://schemas.microsoft.com/office/drawing/2014/main" id="{EF7CC317-C9AC-44BB-9248-2AD2D80B7F3B}"/>
              </a:ext>
            </a:extLst>
          </p:cNvPr>
          <p:cNvSpPr/>
          <p:nvPr/>
        </p:nvSpPr>
        <p:spPr bwMode="auto">
          <a:xfrm>
            <a:off x="2430378" y="3365941"/>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7" name="Rectangle 26">
            <a:extLst>
              <a:ext uri="{FF2B5EF4-FFF2-40B4-BE49-F238E27FC236}">
                <a16:creationId xmlns:a16="http://schemas.microsoft.com/office/drawing/2014/main" id="{36DB37ED-CD84-44B8-B51C-86F061EADAF4}"/>
              </a:ext>
            </a:extLst>
          </p:cNvPr>
          <p:cNvSpPr/>
          <p:nvPr/>
        </p:nvSpPr>
        <p:spPr bwMode="auto">
          <a:xfrm>
            <a:off x="2430378" y="4857544"/>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8" name="Rectangle 27">
            <a:extLst>
              <a:ext uri="{FF2B5EF4-FFF2-40B4-BE49-F238E27FC236}">
                <a16:creationId xmlns:a16="http://schemas.microsoft.com/office/drawing/2014/main" id="{8B14C7C1-BF5C-4BBD-A57E-EAFBA4DE634C}"/>
              </a:ext>
            </a:extLst>
          </p:cNvPr>
          <p:cNvSpPr/>
          <p:nvPr/>
        </p:nvSpPr>
        <p:spPr bwMode="auto">
          <a:xfrm>
            <a:off x="9217431" y="1724526"/>
            <a:ext cx="2485895" cy="4449167"/>
          </a:xfrm>
          <a:prstGeom prst="rect">
            <a:avLst/>
          </a:prstGeom>
          <a:solidFill>
            <a:schemeClr val="accent1"/>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822960" rIns="179285" bIns="143428" numCol="1" spcCol="0" rtlCol="0" fromWordArt="0" anchor="t" anchorCtr="0" forceAA="0" compatLnSpc="1">
            <a:prstTxWarp prst="textNoShape">
              <a:avLst/>
            </a:prstTxWarp>
            <a:no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568" b="1" i="0" u="none" strike="noStrike" kern="1200" cap="none" spc="-29" normalizeH="0" baseline="0" noProof="0">
                <a:ln>
                  <a:noFill/>
                </a:ln>
                <a:solidFill>
                  <a:srgbClr val="FFFFFF"/>
                </a:solidFill>
                <a:effectLst/>
                <a:uLnTx/>
                <a:uFillTx/>
                <a:latin typeface="Segoe UI"/>
                <a:ea typeface="Segoe UI" pitchFamily="34" charset="0"/>
                <a:cs typeface="Segoe UI" pitchFamily="34" charset="0"/>
              </a:rPr>
              <a:t>I’ll know this is successful when…</a:t>
            </a:r>
          </a:p>
        </p:txBody>
      </p:sp>
      <p:sp>
        <p:nvSpPr>
          <p:cNvPr id="29" name="Rectangle 28">
            <a:extLst>
              <a:ext uri="{FF2B5EF4-FFF2-40B4-BE49-F238E27FC236}">
                <a16:creationId xmlns:a16="http://schemas.microsoft.com/office/drawing/2014/main" id="{856D37E6-B44A-406B-802C-2BF9B64ACD0A}"/>
              </a:ext>
            </a:extLst>
          </p:cNvPr>
          <p:cNvSpPr/>
          <p:nvPr/>
        </p:nvSpPr>
        <p:spPr bwMode="auto">
          <a:xfrm>
            <a:off x="9312442" y="3127992"/>
            <a:ext cx="2298032" cy="2939934"/>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pic>
        <p:nvPicPr>
          <p:cNvPr id="30" name="Picture 29">
            <a:extLst>
              <a:ext uri="{FF2B5EF4-FFF2-40B4-BE49-F238E27FC236}">
                <a16:creationId xmlns:a16="http://schemas.microsoft.com/office/drawing/2014/main" id="{FC86A507-FF2C-4D3C-BEAC-842D67C2704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120862" y="2075032"/>
            <a:ext cx="695837" cy="393068"/>
          </a:xfrm>
          <a:prstGeom prst="rect">
            <a:avLst/>
          </a:prstGeom>
        </p:spPr>
      </p:pic>
      <p:pic>
        <p:nvPicPr>
          <p:cNvPr id="31" name="Picture 30">
            <a:extLst>
              <a:ext uri="{FF2B5EF4-FFF2-40B4-BE49-F238E27FC236}">
                <a16:creationId xmlns:a16="http://schemas.microsoft.com/office/drawing/2014/main" id="{850A30AB-D27D-4CEB-A4BD-2DDCDF3C4BDF}"/>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1289235" y="3506325"/>
            <a:ext cx="359092" cy="490298"/>
          </a:xfrm>
          <a:prstGeom prst="rect">
            <a:avLst/>
          </a:prstGeom>
        </p:spPr>
      </p:pic>
      <p:pic>
        <p:nvPicPr>
          <p:cNvPr id="32" name="Picture 31">
            <a:extLst>
              <a:ext uri="{FF2B5EF4-FFF2-40B4-BE49-F238E27FC236}">
                <a16:creationId xmlns:a16="http://schemas.microsoft.com/office/drawing/2014/main" id="{2AA7DE2D-B627-47EA-AEC2-82108EBB3E8F}"/>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265173" y="5072502"/>
            <a:ext cx="407216" cy="407216"/>
          </a:xfrm>
          <a:prstGeom prst="rect">
            <a:avLst/>
          </a:prstGeom>
        </p:spPr>
      </p:pic>
      <p:pic>
        <p:nvPicPr>
          <p:cNvPr id="33" name="Picture 32">
            <a:extLst>
              <a:ext uri="{FF2B5EF4-FFF2-40B4-BE49-F238E27FC236}">
                <a16:creationId xmlns:a16="http://schemas.microsoft.com/office/drawing/2014/main" id="{97AEC655-2AF1-46EF-AE80-B8B60A66E404}"/>
              </a:ext>
            </a:extLst>
          </p:cNvPr>
          <p:cNvPicPr>
            <a:picLocks noChangeAspect="1"/>
          </p:cNvPicPr>
          <p:nvPr/>
        </p:nvPicPr>
        <p:blipFill>
          <a:blip r:embed="rId6" cstate="screen">
            <a:extLst>
              <a:ext uri="{BEBA8EAE-BF5A-486C-A8C5-ECC9F3942E4B}">
                <a14:imgProps xmlns:a14="http://schemas.microsoft.com/office/drawing/2010/main">
                  <a14:imgLayer r:embed="rId7">
                    <a14:imgEffect>
                      <a14:brightnessContrast bright="100000"/>
                    </a14:imgEffect>
                  </a14:imgLayer>
                </a14:imgProps>
              </a:ext>
              <a:ext uri="{28A0092B-C50C-407E-A947-70E740481C1C}">
                <a14:useLocalDpi xmlns:a14="http://schemas.microsoft.com/office/drawing/2010/main"/>
              </a:ext>
            </a:extLst>
          </a:blip>
          <a:stretch>
            <a:fillRect/>
          </a:stretch>
        </p:blipFill>
        <p:spPr>
          <a:xfrm>
            <a:off x="10244699" y="1954765"/>
            <a:ext cx="431359" cy="378105"/>
          </a:xfrm>
          <a:prstGeom prst="rect">
            <a:avLst/>
          </a:prstGeom>
        </p:spPr>
      </p:pic>
      <p:sp>
        <p:nvSpPr>
          <p:cNvPr id="34" name="Rectangle 33">
            <a:extLst>
              <a:ext uri="{FF2B5EF4-FFF2-40B4-BE49-F238E27FC236}">
                <a16:creationId xmlns:a16="http://schemas.microsoft.com/office/drawing/2014/main" id="{4AD8D00C-8507-4F58-959E-2D4A949F7D53}"/>
              </a:ext>
            </a:extLst>
          </p:cNvPr>
          <p:cNvSpPr/>
          <p:nvPr/>
        </p:nvSpPr>
        <p:spPr>
          <a:xfrm>
            <a:off x="2447190" y="1859446"/>
            <a:ext cx="611065" cy="244682"/>
          </a:xfrm>
          <a:prstGeom prst="rect">
            <a:avLst/>
          </a:prstGeom>
        </p:spPr>
        <p:txBody>
          <a:bodyPr wrap="non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Team</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5" name="Rectangle 34">
            <a:extLst>
              <a:ext uri="{FF2B5EF4-FFF2-40B4-BE49-F238E27FC236}">
                <a16:creationId xmlns:a16="http://schemas.microsoft.com/office/drawing/2014/main" id="{394BE69E-B8EA-4BE4-A371-4B982C4DC1D0}"/>
              </a:ext>
            </a:extLst>
          </p:cNvPr>
          <p:cNvSpPr/>
          <p:nvPr/>
        </p:nvSpPr>
        <p:spPr>
          <a:xfrm>
            <a:off x="2447190" y="3365941"/>
            <a:ext cx="2447924" cy="244682"/>
          </a:xfrm>
          <a:prstGeom prst="rect">
            <a:avLst/>
          </a:prstGeom>
        </p:spPr>
        <p:txBody>
          <a:bodyPr wrap="squar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Description of what I want to do</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6" name="Rectangle 35">
            <a:extLst>
              <a:ext uri="{FF2B5EF4-FFF2-40B4-BE49-F238E27FC236}">
                <a16:creationId xmlns:a16="http://schemas.microsoft.com/office/drawing/2014/main" id="{8BFBD91E-022A-4A47-A7E4-F88992EBF814}"/>
              </a:ext>
            </a:extLst>
          </p:cNvPr>
          <p:cNvSpPr/>
          <p:nvPr/>
        </p:nvSpPr>
        <p:spPr>
          <a:xfrm>
            <a:off x="2447190" y="4877719"/>
            <a:ext cx="3559341" cy="244682"/>
          </a:xfrm>
          <a:prstGeom prst="rect">
            <a:avLst/>
          </a:prstGeom>
        </p:spPr>
        <p:txBody>
          <a:bodyPr wrap="squar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Specific application of the technology</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 </a:t>
            </a:r>
          </a:p>
        </p:txBody>
      </p:sp>
      <p:sp>
        <p:nvSpPr>
          <p:cNvPr id="37" name="Rectangle 36">
            <a:extLst>
              <a:ext uri="{FF2B5EF4-FFF2-40B4-BE49-F238E27FC236}">
                <a16:creationId xmlns:a16="http://schemas.microsoft.com/office/drawing/2014/main" id="{E53E3306-A9A3-41D6-9182-C561FA0E3804}"/>
              </a:ext>
            </a:extLst>
          </p:cNvPr>
          <p:cNvSpPr/>
          <p:nvPr/>
        </p:nvSpPr>
        <p:spPr>
          <a:xfrm>
            <a:off x="9437933" y="3208895"/>
            <a:ext cx="2044889" cy="244682"/>
          </a:xfrm>
          <a:prstGeom prst="rect">
            <a:avLst/>
          </a:prstGeom>
        </p:spPr>
        <p:txBody>
          <a:bodyPr wrap="squar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Solutions success measure</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8" name="Rectangle 37">
            <a:extLst>
              <a:ext uri="{FF2B5EF4-FFF2-40B4-BE49-F238E27FC236}">
                <a16:creationId xmlns:a16="http://schemas.microsoft.com/office/drawing/2014/main" id="{C73AE14F-E9B7-426C-A126-12CBB70FA785}"/>
              </a:ext>
            </a:extLst>
          </p:cNvPr>
          <p:cNvSpPr/>
          <p:nvPr/>
        </p:nvSpPr>
        <p:spPr>
          <a:xfrm>
            <a:off x="9441218" y="4016998"/>
            <a:ext cx="2049462" cy="1088055"/>
          </a:xfrm>
          <a:prstGeom prst="rect">
            <a:avLst/>
          </a:prstGeom>
        </p:spPr>
        <p:txBody>
          <a:bodyPr wrap="square" anchor="ctr">
            <a:spAutoFit/>
          </a:bodyPr>
          <a:lstStyle/>
          <a:p>
            <a:pPr marL="0" marR="0" lvl="0" indent="0" algn="ctr"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Segoe UI" pitchFamily="34" charset="0"/>
                <a:cs typeface="Segoe UI" pitchFamily="34" charset="0"/>
              </a:rPr>
              <a:t>Our group is more in sync, sharing knowledge and a coordinated calendar</a:t>
            </a:r>
          </a:p>
        </p:txBody>
      </p:sp>
      <p:sp>
        <p:nvSpPr>
          <p:cNvPr id="39" name="Rectangle 38">
            <a:extLst>
              <a:ext uri="{FF2B5EF4-FFF2-40B4-BE49-F238E27FC236}">
                <a16:creationId xmlns:a16="http://schemas.microsoft.com/office/drawing/2014/main" id="{050B14B2-8545-4843-B955-56FEC091DBCD}"/>
              </a:ext>
            </a:extLst>
          </p:cNvPr>
          <p:cNvSpPr/>
          <p:nvPr/>
        </p:nvSpPr>
        <p:spPr>
          <a:xfrm>
            <a:off x="608994" y="2566216"/>
            <a:ext cx="1719573"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As someone in…</a:t>
            </a:r>
          </a:p>
        </p:txBody>
      </p:sp>
      <p:sp>
        <p:nvSpPr>
          <p:cNvPr id="40" name="Rectangle 39">
            <a:extLst>
              <a:ext uri="{FF2B5EF4-FFF2-40B4-BE49-F238E27FC236}">
                <a16:creationId xmlns:a16="http://schemas.microsoft.com/office/drawing/2014/main" id="{0E30B326-F0C5-498C-A6A6-C0E1EE286476}"/>
              </a:ext>
            </a:extLst>
          </p:cNvPr>
          <p:cNvSpPr/>
          <p:nvPr/>
        </p:nvSpPr>
        <p:spPr>
          <a:xfrm>
            <a:off x="871277" y="4071877"/>
            <a:ext cx="1195007"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I want to…</a:t>
            </a:r>
          </a:p>
        </p:txBody>
      </p:sp>
      <p:sp>
        <p:nvSpPr>
          <p:cNvPr id="41" name="Rectangle 40">
            <a:extLst>
              <a:ext uri="{FF2B5EF4-FFF2-40B4-BE49-F238E27FC236}">
                <a16:creationId xmlns:a16="http://schemas.microsoft.com/office/drawing/2014/main" id="{A5486693-0387-4814-B638-3015F71B54F1}"/>
              </a:ext>
            </a:extLst>
          </p:cNvPr>
          <p:cNvSpPr/>
          <p:nvPr/>
        </p:nvSpPr>
        <p:spPr>
          <a:xfrm>
            <a:off x="1007660" y="5580637"/>
            <a:ext cx="922240"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Using…</a:t>
            </a:r>
          </a:p>
        </p:txBody>
      </p:sp>
      <p:sp>
        <p:nvSpPr>
          <p:cNvPr id="42" name="Rectangle 41">
            <a:extLst>
              <a:ext uri="{FF2B5EF4-FFF2-40B4-BE49-F238E27FC236}">
                <a16:creationId xmlns:a16="http://schemas.microsoft.com/office/drawing/2014/main" id="{4FB6B488-A632-491D-ADAC-25D04641CDB2}"/>
              </a:ext>
            </a:extLst>
          </p:cNvPr>
          <p:cNvSpPr/>
          <p:nvPr/>
        </p:nvSpPr>
        <p:spPr>
          <a:xfrm>
            <a:off x="2695077" y="2287264"/>
            <a:ext cx="2262631" cy="326308"/>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rPr>
              <a:t>Operations</a:t>
            </a:r>
          </a:p>
        </p:txBody>
      </p:sp>
      <p:sp>
        <p:nvSpPr>
          <p:cNvPr id="43" name="Rectangle 42">
            <a:extLst>
              <a:ext uri="{FF2B5EF4-FFF2-40B4-BE49-F238E27FC236}">
                <a16:creationId xmlns:a16="http://schemas.microsoft.com/office/drawing/2014/main" id="{FA70B9DA-6F1C-4B66-A8BC-BF6FD5043A3B}"/>
              </a:ext>
            </a:extLst>
          </p:cNvPr>
          <p:cNvSpPr/>
          <p:nvPr/>
        </p:nvSpPr>
        <p:spPr>
          <a:xfrm>
            <a:off x="2695077" y="3826047"/>
            <a:ext cx="6100011" cy="326308"/>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rPr>
              <a:t>Transform teamwork in our organization</a:t>
            </a:r>
          </a:p>
        </p:txBody>
      </p:sp>
      <p:sp>
        <p:nvSpPr>
          <p:cNvPr id="44" name="Rectangle 43">
            <a:extLst>
              <a:ext uri="{FF2B5EF4-FFF2-40B4-BE49-F238E27FC236}">
                <a16:creationId xmlns:a16="http://schemas.microsoft.com/office/drawing/2014/main" id="{4E7D45B1-C31D-4887-92A0-9AF46CA9F181}"/>
              </a:ext>
            </a:extLst>
          </p:cNvPr>
          <p:cNvSpPr/>
          <p:nvPr/>
        </p:nvSpPr>
        <p:spPr>
          <a:xfrm>
            <a:off x="2695077" y="5221473"/>
            <a:ext cx="5928211" cy="580223"/>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rPr>
              <a:t>User groups to share updates, upgrade distribution lists to group inboxes with shared assets, and share a calendar</a:t>
            </a:r>
          </a:p>
        </p:txBody>
      </p:sp>
      <p:sp>
        <p:nvSpPr>
          <p:cNvPr id="45" name="Title 1">
            <a:extLst>
              <a:ext uri="{FF2B5EF4-FFF2-40B4-BE49-F238E27FC236}">
                <a16:creationId xmlns:a16="http://schemas.microsoft.com/office/drawing/2014/main" id="{3596C317-9A6F-423F-9ECC-B874F4B5D2D4}"/>
              </a:ext>
            </a:extLst>
          </p:cNvPr>
          <p:cNvSpPr txBox="1">
            <a:spLocks/>
          </p:cNvSpPr>
          <p:nvPr/>
        </p:nvSpPr>
        <p:spPr>
          <a:xfrm>
            <a:off x="438140" y="442343"/>
            <a:ext cx="11450637" cy="484187"/>
          </a:xfrm>
          <a:prstGeom prst="rect">
            <a:avLst/>
          </a:prstGeom>
        </p:spPr>
        <p:txBody>
          <a:bodyPr/>
          <a:lstStyle>
            <a:lvl1pPr algn="l" defTabSz="914379" rtl="0" eaLnBrk="1" latinLnBrk="0" hangingPunct="1">
              <a:lnSpc>
                <a:spcPct val="90000"/>
              </a:lnSpc>
              <a:spcBef>
                <a:spcPct val="0"/>
              </a:spcBef>
              <a:buNone/>
              <a:defRPr lang="en-US" sz="3600" b="0" kern="1200" cap="none" spc="0"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a:lstStyle>
          <a:p>
            <a:r>
              <a:rPr lang="en-US" sz="4000"/>
              <a:t>Identify </a:t>
            </a:r>
            <a:r>
              <a:rPr lang="en-US" sz="4000">
                <a:solidFill>
                  <a:srgbClr val="0078D4"/>
                </a:solidFill>
              </a:rPr>
              <a:t>use case scenarios </a:t>
            </a:r>
            <a:r>
              <a:rPr lang="en-US" sz="4000"/>
              <a:t>using this framework  </a:t>
            </a:r>
            <a:br>
              <a:rPr lang="en-US" sz="4000"/>
            </a:br>
            <a:endParaRPr lang="en-US" sz="4000"/>
          </a:p>
        </p:txBody>
      </p:sp>
    </p:spTree>
    <p:extLst>
      <p:ext uri="{BB962C8B-B14F-4D97-AF65-F5344CB8AC3E}">
        <p14:creationId xmlns:p14="http://schemas.microsoft.com/office/powerpoint/2010/main" val="2061072069"/>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4792D271-30B9-44DF-967D-D920E502BF6E}"/>
              </a:ext>
            </a:extLst>
          </p:cNvPr>
          <p:cNvSpPr/>
          <p:nvPr/>
        </p:nvSpPr>
        <p:spPr bwMode="auto">
          <a:xfrm>
            <a:off x="481263" y="1724526"/>
            <a:ext cx="8638673" cy="1410153"/>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3" name="Rectangle 22">
            <a:extLst>
              <a:ext uri="{FF2B5EF4-FFF2-40B4-BE49-F238E27FC236}">
                <a16:creationId xmlns:a16="http://schemas.microsoft.com/office/drawing/2014/main" id="{E6BA82CA-6F44-4115-AC61-F4E1F9D86EC2}"/>
              </a:ext>
            </a:extLst>
          </p:cNvPr>
          <p:cNvSpPr/>
          <p:nvPr/>
        </p:nvSpPr>
        <p:spPr bwMode="auto">
          <a:xfrm>
            <a:off x="481263" y="3239848"/>
            <a:ext cx="8638673" cy="1400611"/>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4" name="Rectangle 23">
            <a:extLst>
              <a:ext uri="{FF2B5EF4-FFF2-40B4-BE49-F238E27FC236}">
                <a16:creationId xmlns:a16="http://schemas.microsoft.com/office/drawing/2014/main" id="{ABEF46F1-B620-4C98-8DBD-78AA7C234C3F}"/>
              </a:ext>
            </a:extLst>
          </p:cNvPr>
          <p:cNvSpPr/>
          <p:nvPr/>
        </p:nvSpPr>
        <p:spPr bwMode="auto">
          <a:xfrm>
            <a:off x="481263" y="4745627"/>
            <a:ext cx="8638673" cy="1428066"/>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5" name="Rectangle 24">
            <a:extLst>
              <a:ext uri="{FF2B5EF4-FFF2-40B4-BE49-F238E27FC236}">
                <a16:creationId xmlns:a16="http://schemas.microsoft.com/office/drawing/2014/main" id="{982DC37A-223D-4909-9B19-D775334BDB6D}"/>
              </a:ext>
            </a:extLst>
          </p:cNvPr>
          <p:cNvSpPr/>
          <p:nvPr/>
        </p:nvSpPr>
        <p:spPr bwMode="auto">
          <a:xfrm>
            <a:off x="2430378" y="1832812"/>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6" name="Rectangle 25">
            <a:extLst>
              <a:ext uri="{FF2B5EF4-FFF2-40B4-BE49-F238E27FC236}">
                <a16:creationId xmlns:a16="http://schemas.microsoft.com/office/drawing/2014/main" id="{EF7CC317-C9AC-44BB-9248-2AD2D80B7F3B}"/>
              </a:ext>
            </a:extLst>
          </p:cNvPr>
          <p:cNvSpPr/>
          <p:nvPr/>
        </p:nvSpPr>
        <p:spPr bwMode="auto">
          <a:xfrm>
            <a:off x="2430378" y="3336437"/>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7" name="Rectangle 26">
            <a:extLst>
              <a:ext uri="{FF2B5EF4-FFF2-40B4-BE49-F238E27FC236}">
                <a16:creationId xmlns:a16="http://schemas.microsoft.com/office/drawing/2014/main" id="{36DB37ED-CD84-44B8-B51C-86F061EADAF4}"/>
              </a:ext>
            </a:extLst>
          </p:cNvPr>
          <p:cNvSpPr/>
          <p:nvPr/>
        </p:nvSpPr>
        <p:spPr bwMode="auto">
          <a:xfrm>
            <a:off x="2430378" y="4857544"/>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8" name="Rectangle 27">
            <a:extLst>
              <a:ext uri="{FF2B5EF4-FFF2-40B4-BE49-F238E27FC236}">
                <a16:creationId xmlns:a16="http://schemas.microsoft.com/office/drawing/2014/main" id="{8B14C7C1-BF5C-4BBD-A57E-EAFBA4DE634C}"/>
              </a:ext>
            </a:extLst>
          </p:cNvPr>
          <p:cNvSpPr/>
          <p:nvPr/>
        </p:nvSpPr>
        <p:spPr bwMode="auto">
          <a:xfrm>
            <a:off x="9217431" y="1724526"/>
            <a:ext cx="2485895" cy="4449167"/>
          </a:xfrm>
          <a:prstGeom prst="rect">
            <a:avLst/>
          </a:prstGeom>
          <a:solidFill>
            <a:schemeClr val="accent1"/>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822960" rIns="179285" bIns="143428" numCol="1" spcCol="0" rtlCol="0" fromWordArt="0" anchor="t" anchorCtr="0" forceAA="0" compatLnSpc="1">
            <a:prstTxWarp prst="textNoShape">
              <a:avLst/>
            </a:prstTxWarp>
            <a:no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568" b="1" i="0" u="none" strike="noStrike" kern="1200" cap="none" spc="-29" normalizeH="0" baseline="0" noProof="0">
                <a:ln>
                  <a:noFill/>
                </a:ln>
                <a:solidFill>
                  <a:srgbClr val="FFFFFF"/>
                </a:solidFill>
                <a:effectLst/>
                <a:uLnTx/>
                <a:uFillTx/>
                <a:latin typeface="Segoe UI"/>
                <a:ea typeface="Segoe UI" pitchFamily="34" charset="0"/>
                <a:cs typeface="Segoe UI" pitchFamily="34" charset="0"/>
              </a:rPr>
              <a:t>I’ll know this is successful when…</a:t>
            </a:r>
          </a:p>
        </p:txBody>
      </p:sp>
      <p:sp>
        <p:nvSpPr>
          <p:cNvPr id="29" name="Rectangle 28">
            <a:extLst>
              <a:ext uri="{FF2B5EF4-FFF2-40B4-BE49-F238E27FC236}">
                <a16:creationId xmlns:a16="http://schemas.microsoft.com/office/drawing/2014/main" id="{856D37E6-B44A-406B-802C-2BF9B64ACD0A}"/>
              </a:ext>
            </a:extLst>
          </p:cNvPr>
          <p:cNvSpPr/>
          <p:nvPr/>
        </p:nvSpPr>
        <p:spPr bwMode="auto">
          <a:xfrm>
            <a:off x="9312442" y="3127992"/>
            <a:ext cx="2298032" cy="2939934"/>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pic>
        <p:nvPicPr>
          <p:cNvPr id="30" name="Picture 29">
            <a:extLst>
              <a:ext uri="{FF2B5EF4-FFF2-40B4-BE49-F238E27FC236}">
                <a16:creationId xmlns:a16="http://schemas.microsoft.com/office/drawing/2014/main" id="{FC86A507-FF2C-4D3C-BEAC-842D67C2704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120862" y="2075032"/>
            <a:ext cx="695837" cy="393068"/>
          </a:xfrm>
          <a:prstGeom prst="rect">
            <a:avLst/>
          </a:prstGeom>
        </p:spPr>
      </p:pic>
      <p:pic>
        <p:nvPicPr>
          <p:cNvPr id="31" name="Picture 30">
            <a:extLst>
              <a:ext uri="{FF2B5EF4-FFF2-40B4-BE49-F238E27FC236}">
                <a16:creationId xmlns:a16="http://schemas.microsoft.com/office/drawing/2014/main" id="{850A30AB-D27D-4CEB-A4BD-2DDCDF3C4BDF}"/>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1289235" y="3506325"/>
            <a:ext cx="359092" cy="490298"/>
          </a:xfrm>
          <a:prstGeom prst="rect">
            <a:avLst/>
          </a:prstGeom>
        </p:spPr>
      </p:pic>
      <p:pic>
        <p:nvPicPr>
          <p:cNvPr id="32" name="Picture 31">
            <a:extLst>
              <a:ext uri="{FF2B5EF4-FFF2-40B4-BE49-F238E27FC236}">
                <a16:creationId xmlns:a16="http://schemas.microsoft.com/office/drawing/2014/main" id="{2AA7DE2D-B627-47EA-AEC2-82108EBB3E8F}"/>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265173" y="5072502"/>
            <a:ext cx="407216" cy="407216"/>
          </a:xfrm>
          <a:prstGeom prst="rect">
            <a:avLst/>
          </a:prstGeom>
        </p:spPr>
      </p:pic>
      <p:pic>
        <p:nvPicPr>
          <p:cNvPr id="33" name="Picture 32">
            <a:extLst>
              <a:ext uri="{FF2B5EF4-FFF2-40B4-BE49-F238E27FC236}">
                <a16:creationId xmlns:a16="http://schemas.microsoft.com/office/drawing/2014/main" id="{97AEC655-2AF1-46EF-AE80-B8B60A66E404}"/>
              </a:ext>
            </a:extLst>
          </p:cNvPr>
          <p:cNvPicPr>
            <a:picLocks noChangeAspect="1"/>
          </p:cNvPicPr>
          <p:nvPr/>
        </p:nvPicPr>
        <p:blipFill>
          <a:blip r:embed="rId6" cstate="screen">
            <a:extLst>
              <a:ext uri="{BEBA8EAE-BF5A-486C-A8C5-ECC9F3942E4B}">
                <a14:imgProps xmlns:a14="http://schemas.microsoft.com/office/drawing/2010/main">
                  <a14:imgLayer r:embed="rId7">
                    <a14:imgEffect>
                      <a14:brightnessContrast bright="100000"/>
                    </a14:imgEffect>
                  </a14:imgLayer>
                </a14:imgProps>
              </a:ext>
              <a:ext uri="{28A0092B-C50C-407E-A947-70E740481C1C}">
                <a14:useLocalDpi xmlns:a14="http://schemas.microsoft.com/office/drawing/2010/main"/>
              </a:ext>
            </a:extLst>
          </a:blip>
          <a:stretch>
            <a:fillRect/>
          </a:stretch>
        </p:blipFill>
        <p:spPr>
          <a:xfrm>
            <a:off x="10244699" y="1954765"/>
            <a:ext cx="431359" cy="378105"/>
          </a:xfrm>
          <a:prstGeom prst="rect">
            <a:avLst/>
          </a:prstGeom>
        </p:spPr>
      </p:pic>
      <p:sp>
        <p:nvSpPr>
          <p:cNvPr id="34" name="Rectangle 33">
            <a:extLst>
              <a:ext uri="{FF2B5EF4-FFF2-40B4-BE49-F238E27FC236}">
                <a16:creationId xmlns:a16="http://schemas.microsoft.com/office/drawing/2014/main" id="{4AD8D00C-8507-4F58-959E-2D4A949F7D53}"/>
              </a:ext>
            </a:extLst>
          </p:cNvPr>
          <p:cNvSpPr/>
          <p:nvPr/>
        </p:nvSpPr>
        <p:spPr>
          <a:xfrm>
            <a:off x="2447190" y="1859446"/>
            <a:ext cx="611065" cy="244682"/>
          </a:xfrm>
          <a:prstGeom prst="rect">
            <a:avLst/>
          </a:prstGeom>
        </p:spPr>
        <p:txBody>
          <a:bodyPr wrap="non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Team</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5" name="Rectangle 34">
            <a:extLst>
              <a:ext uri="{FF2B5EF4-FFF2-40B4-BE49-F238E27FC236}">
                <a16:creationId xmlns:a16="http://schemas.microsoft.com/office/drawing/2014/main" id="{394BE69E-B8EA-4BE4-A371-4B982C4DC1D0}"/>
              </a:ext>
            </a:extLst>
          </p:cNvPr>
          <p:cNvSpPr/>
          <p:nvPr/>
        </p:nvSpPr>
        <p:spPr>
          <a:xfrm>
            <a:off x="2447190" y="3365941"/>
            <a:ext cx="2447924" cy="244682"/>
          </a:xfrm>
          <a:prstGeom prst="rect">
            <a:avLst/>
          </a:prstGeom>
        </p:spPr>
        <p:txBody>
          <a:bodyPr wrap="squar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Description of what I want to do</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6" name="Rectangle 35">
            <a:extLst>
              <a:ext uri="{FF2B5EF4-FFF2-40B4-BE49-F238E27FC236}">
                <a16:creationId xmlns:a16="http://schemas.microsoft.com/office/drawing/2014/main" id="{8BFBD91E-022A-4A47-A7E4-F88992EBF814}"/>
              </a:ext>
            </a:extLst>
          </p:cNvPr>
          <p:cNvSpPr/>
          <p:nvPr/>
        </p:nvSpPr>
        <p:spPr>
          <a:xfrm>
            <a:off x="2447190" y="4877719"/>
            <a:ext cx="3559341" cy="244682"/>
          </a:xfrm>
          <a:prstGeom prst="rect">
            <a:avLst/>
          </a:prstGeom>
        </p:spPr>
        <p:txBody>
          <a:bodyPr wrap="squar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Specific application of the technology</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 </a:t>
            </a:r>
          </a:p>
        </p:txBody>
      </p:sp>
      <p:sp>
        <p:nvSpPr>
          <p:cNvPr id="37" name="Rectangle 36">
            <a:extLst>
              <a:ext uri="{FF2B5EF4-FFF2-40B4-BE49-F238E27FC236}">
                <a16:creationId xmlns:a16="http://schemas.microsoft.com/office/drawing/2014/main" id="{E53E3306-A9A3-41D6-9182-C561FA0E3804}"/>
              </a:ext>
            </a:extLst>
          </p:cNvPr>
          <p:cNvSpPr/>
          <p:nvPr/>
        </p:nvSpPr>
        <p:spPr>
          <a:xfrm>
            <a:off x="9437933" y="3208895"/>
            <a:ext cx="2044889" cy="244682"/>
          </a:xfrm>
          <a:prstGeom prst="rect">
            <a:avLst/>
          </a:prstGeom>
        </p:spPr>
        <p:txBody>
          <a:bodyPr wrap="squar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Solutions success measure</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8" name="Rectangle 37">
            <a:extLst>
              <a:ext uri="{FF2B5EF4-FFF2-40B4-BE49-F238E27FC236}">
                <a16:creationId xmlns:a16="http://schemas.microsoft.com/office/drawing/2014/main" id="{C73AE14F-E9B7-426C-A126-12CBB70FA785}"/>
              </a:ext>
            </a:extLst>
          </p:cNvPr>
          <p:cNvSpPr/>
          <p:nvPr/>
        </p:nvSpPr>
        <p:spPr>
          <a:xfrm>
            <a:off x="9441218" y="4016998"/>
            <a:ext cx="2049462" cy="1088055"/>
          </a:xfrm>
          <a:prstGeom prst="rect">
            <a:avLst/>
          </a:prstGeom>
        </p:spPr>
        <p:txBody>
          <a:bodyPr wrap="square" anchor="ctr">
            <a:spAutoFit/>
          </a:bodyPr>
          <a:lstStyle/>
          <a:p>
            <a:pPr marL="0" marR="0" lvl="0" indent="0" algn="ctr"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Segoe UI" pitchFamily="34" charset="0"/>
                <a:cs typeface="Segoe UI" pitchFamily="34" charset="0"/>
              </a:rPr>
              <a:t>Effectively share financial data in polished, compelling presentations</a:t>
            </a:r>
          </a:p>
        </p:txBody>
      </p:sp>
      <p:sp>
        <p:nvSpPr>
          <p:cNvPr id="39" name="Rectangle 38">
            <a:extLst>
              <a:ext uri="{FF2B5EF4-FFF2-40B4-BE49-F238E27FC236}">
                <a16:creationId xmlns:a16="http://schemas.microsoft.com/office/drawing/2014/main" id="{050B14B2-8545-4843-B955-56FEC091DBCD}"/>
              </a:ext>
            </a:extLst>
          </p:cNvPr>
          <p:cNvSpPr/>
          <p:nvPr/>
        </p:nvSpPr>
        <p:spPr>
          <a:xfrm>
            <a:off x="608994" y="2566216"/>
            <a:ext cx="1719573"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As someone in…</a:t>
            </a:r>
          </a:p>
        </p:txBody>
      </p:sp>
      <p:sp>
        <p:nvSpPr>
          <p:cNvPr id="40" name="Rectangle 39">
            <a:extLst>
              <a:ext uri="{FF2B5EF4-FFF2-40B4-BE49-F238E27FC236}">
                <a16:creationId xmlns:a16="http://schemas.microsoft.com/office/drawing/2014/main" id="{0E30B326-F0C5-498C-A6A6-C0E1EE286476}"/>
              </a:ext>
            </a:extLst>
          </p:cNvPr>
          <p:cNvSpPr/>
          <p:nvPr/>
        </p:nvSpPr>
        <p:spPr>
          <a:xfrm>
            <a:off x="871277" y="4071877"/>
            <a:ext cx="1195007"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I want to…</a:t>
            </a:r>
          </a:p>
        </p:txBody>
      </p:sp>
      <p:sp>
        <p:nvSpPr>
          <p:cNvPr id="41" name="Rectangle 40">
            <a:extLst>
              <a:ext uri="{FF2B5EF4-FFF2-40B4-BE49-F238E27FC236}">
                <a16:creationId xmlns:a16="http://schemas.microsoft.com/office/drawing/2014/main" id="{A5486693-0387-4814-B638-3015F71B54F1}"/>
              </a:ext>
            </a:extLst>
          </p:cNvPr>
          <p:cNvSpPr/>
          <p:nvPr/>
        </p:nvSpPr>
        <p:spPr>
          <a:xfrm>
            <a:off x="1007660" y="5580637"/>
            <a:ext cx="922240"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Using…</a:t>
            </a:r>
          </a:p>
        </p:txBody>
      </p:sp>
      <p:sp>
        <p:nvSpPr>
          <p:cNvPr id="42" name="Rectangle 41">
            <a:extLst>
              <a:ext uri="{FF2B5EF4-FFF2-40B4-BE49-F238E27FC236}">
                <a16:creationId xmlns:a16="http://schemas.microsoft.com/office/drawing/2014/main" id="{4FB6B488-A632-491D-ADAC-25D04641CDB2}"/>
              </a:ext>
            </a:extLst>
          </p:cNvPr>
          <p:cNvSpPr/>
          <p:nvPr/>
        </p:nvSpPr>
        <p:spPr>
          <a:xfrm>
            <a:off x="2695077" y="2287264"/>
            <a:ext cx="2262631" cy="326308"/>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rPr>
              <a:t>Finance</a:t>
            </a:r>
          </a:p>
        </p:txBody>
      </p:sp>
      <p:sp>
        <p:nvSpPr>
          <p:cNvPr id="43" name="Rectangle 42">
            <a:extLst>
              <a:ext uri="{FF2B5EF4-FFF2-40B4-BE49-F238E27FC236}">
                <a16:creationId xmlns:a16="http://schemas.microsoft.com/office/drawing/2014/main" id="{FA70B9DA-6F1C-4B66-A8BC-BF6FD5043A3B}"/>
              </a:ext>
            </a:extLst>
          </p:cNvPr>
          <p:cNvSpPr/>
          <p:nvPr/>
        </p:nvSpPr>
        <p:spPr>
          <a:xfrm>
            <a:off x="2695077" y="3826047"/>
            <a:ext cx="6100011" cy="326308"/>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rPr>
              <a:t>Create high-quality financial presentations</a:t>
            </a:r>
          </a:p>
        </p:txBody>
      </p:sp>
      <p:sp>
        <p:nvSpPr>
          <p:cNvPr id="44" name="Rectangle 43">
            <a:extLst>
              <a:ext uri="{FF2B5EF4-FFF2-40B4-BE49-F238E27FC236}">
                <a16:creationId xmlns:a16="http://schemas.microsoft.com/office/drawing/2014/main" id="{4E7D45B1-C31D-4887-92A0-9AF46CA9F181}"/>
              </a:ext>
            </a:extLst>
          </p:cNvPr>
          <p:cNvSpPr/>
          <p:nvPr/>
        </p:nvSpPr>
        <p:spPr>
          <a:xfrm>
            <a:off x="2695077" y="5221473"/>
            <a:ext cx="5928211" cy="580223"/>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rPr>
              <a:t>Spreadsheets to represent our data visually and apply the template easily, then add a chart or table to a presentation in a file sharing site</a:t>
            </a:r>
          </a:p>
        </p:txBody>
      </p:sp>
      <p:sp>
        <p:nvSpPr>
          <p:cNvPr id="45" name="Title 1">
            <a:extLst>
              <a:ext uri="{FF2B5EF4-FFF2-40B4-BE49-F238E27FC236}">
                <a16:creationId xmlns:a16="http://schemas.microsoft.com/office/drawing/2014/main" id="{BE16BFDD-FE91-48D8-96E6-B4B4B7911DE9}"/>
              </a:ext>
            </a:extLst>
          </p:cNvPr>
          <p:cNvSpPr txBox="1">
            <a:spLocks/>
          </p:cNvSpPr>
          <p:nvPr/>
        </p:nvSpPr>
        <p:spPr>
          <a:xfrm>
            <a:off x="438140" y="442343"/>
            <a:ext cx="11450637" cy="484187"/>
          </a:xfrm>
          <a:prstGeom prst="rect">
            <a:avLst/>
          </a:prstGeom>
        </p:spPr>
        <p:txBody>
          <a:bodyPr/>
          <a:lstStyle>
            <a:lvl1pPr algn="l" defTabSz="914379" rtl="0" eaLnBrk="1" latinLnBrk="0" hangingPunct="1">
              <a:lnSpc>
                <a:spcPct val="90000"/>
              </a:lnSpc>
              <a:spcBef>
                <a:spcPct val="0"/>
              </a:spcBef>
              <a:buNone/>
              <a:defRPr lang="en-US" sz="3600" b="0" kern="1200" cap="none" spc="0"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a:lstStyle>
          <a:p>
            <a:r>
              <a:rPr lang="en-US" sz="4000"/>
              <a:t>Identify </a:t>
            </a:r>
            <a:r>
              <a:rPr lang="en-US" sz="4000">
                <a:solidFill>
                  <a:srgbClr val="0078D4"/>
                </a:solidFill>
              </a:rPr>
              <a:t>use case scenarios </a:t>
            </a:r>
            <a:r>
              <a:rPr lang="en-US" sz="4000"/>
              <a:t>using this framework  </a:t>
            </a:r>
            <a:br>
              <a:rPr lang="en-US" sz="4000"/>
            </a:br>
            <a:endParaRPr lang="en-US" sz="4000"/>
          </a:p>
        </p:txBody>
      </p:sp>
    </p:spTree>
    <p:extLst>
      <p:ext uri="{BB962C8B-B14F-4D97-AF65-F5344CB8AC3E}">
        <p14:creationId xmlns:p14="http://schemas.microsoft.com/office/powerpoint/2010/main" val="1029468187"/>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4792D271-30B9-44DF-967D-D920E502BF6E}"/>
              </a:ext>
            </a:extLst>
          </p:cNvPr>
          <p:cNvSpPr/>
          <p:nvPr/>
        </p:nvSpPr>
        <p:spPr bwMode="auto">
          <a:xfrm>
            <a:off x="481263" y="1724526"/>
            <a:ext cx="8638673" cy="1410153"/>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3" name="Rectangle 22">
            <a:extLst>
              <a:ext uri="{FF2B5EF4-FFF2-40B4-BE49-F238E27FC236}">
                <a16:creationId xmlns:a16="http://schemas.microsoft.com/office/drawing/2014/main" id="{E6BA82CA-6F44-4115-AC61-F4E1F9D86EC2}"/>
              </a:ext>
            </a:extLst>
          </p:cNvPr>
          <p:cNvSpPr/>
          <p:nvPr/>
        </p:nvSpPr>
        <p:spPr bwMode="auto">
          <a:xfrm>
            <a:off x="481263" y="3239848"/>
            <a:ext cx="8638673" cy="1400611"/>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4" name="Rectangle 23">
            <a:extLst>
              <a:ext uri="{FF2B5EF4-FFF2-40B4-BE49-F238E27FC236}">
                <a16:creationId xmlns:a16="http://schemas.microsoft.com/office/drawing/2014/main" id="{ABEF46F1-B620-4C98-8DBD-78AA7C234C3F}"/>
              </a:ext>
            </a:extLst>
          </p:cNvPr>
          <p:cNvSpPr/>
          <p:nvPr/>
        </p:nvSpPr>
        <p:spPr bwMode="auto">
          <a:xfrm>
            <a:off x="481263" y="4745627"/>
            <a:ext cx="8638673" cy="1428066"/>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5" name="Rectangle 24">
            <a:extLst>
              <a:ext uri="{FF2B5EF4-FFF2-40B4-BE49-F238E27FC236}">
                <a16:creationId xmlns:a16="http://schemas.microsoft.com/office/drawing/2014/main" id="{982DC37A-223D-4909-9B19-D775334BDB6D}"/>
              </a:ext>
            </a:extLst>
          </p:cNvPr>
          <p:cNvSpPr/>
          <p:nvPr/>
        </p:nvSpPr>
        <p:spPr bwMode="auto">
          <a:xfrm>
            <a:off x="2430378" y="1832812"/>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6" name="Rectangle 25">
            <a:extLst>
              <a:ext uri="{FF2B5EF4-FFF2-40B4-BE49-F238E27FC236}">
                <a16:creationId xmlns:a16="http://schemas.microsoft.com/office/drawing/2014/main" id="{EF7CC317-C9AC-44BB-9248-2AD2D80B7F3B}"/>
              </a:ext>
            </a:extLst>
          </p:cNvPr>
          <p:cNvSpPr/>
          <p:nvPr/>
        </p:nvSpPr>
        <p:spPr bwMode="auto">
          <a:xfrm>
            <a:off x="2430378" y="3336437"/>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7" name="Rectangle 26">
            <a:extLst>
              <a:ext uri="{FF2B5EF4-FFF2-40B4-BE49-F238E27FC236}">
                <a16:creationId xmlns:a16="http://schemas.microsoft.com/office/drawing/2014/main" id="{36DB37ED-CD84-44B8-B51C-86F061EADAF4}"/>
              </a:ext>
            </a:extLst>
          </p:cNvPr>
          <p:cNvSpPr/>
          <p:nvPr/>
        </p:nvSpPr>
        <p:spPr bwMode="auto">
          <a:xfrm>
            <a:off x="2430378" y="4857544"/>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8" name="Rectangle 27">
            <a:extLst>
              <a:ext uri="{FF2B5EF4-FFF2-40B4-BE49-F238E27FC236}">
                <a16:creationId xmlns:a16="http://schemas.microsoft.com/office/drawing/2014/main" id="{8B14C7C1-BF5C-4BBD-A57E-EAFBA4DE634C}"/>
              </a:ext>
            </a:extLst>
          </p:cNvPr>
          <p:cNvSpPr/>
          <p:nvPr/>
        </p:nvSpPr>
        <p:spPr bwMode="auto">
          <a:xfrm>
            <a:off x="9217431" y="1724526"/>
            <a:ext cx="2485895" cy="4449167"/>
          </a:xfrm>
          <a:prstGeom prst="rect">
            <a:avLst/>
          </a:prstGeom>
          <a:solidFill>
            <a:schemeClr val="accent1"/>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822960" rIns="179285" bIns="143428" numCol="1" spcCol="0" rtlCol="0" fromWordArt="0" anchor="t" anchorCtr="0" forceAA="0" compatLnSpc="1">
            <a:prstTxWarp prst="textNoShape">
              <a:avLst/>
            </a:prstTxWarp>
            <a:no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568" b="1" i="0" u="none" strike="noStrike" kern="1200" cap="none" spc="-29" normalizeH="0" baseline="0" noProof="0">
                <a:ln>
                  <a:noFill/>
                </a:ln>
                <a:solidFill>
                  <a:srgbClr val="FFFFFF"/>
                </a:solidFill>
                <a:effectLst/>
                <a:uLnTx/>
                <a:uFillTx/>
                <a:latin typeface="Segoe UI"/>
                <a:ea typeface="Segoe UI" pitchFamily="34" charset="0"/>
                <a:cs typeface="Segoe UI" pitchFamily="34" charset="0"/>
              </a:rPr>
              <a:t>I’ll know this is successful when…</a:t>
            </a:r>
          </a:p>
        </p:txBody>
      </p:sp>
      <p:sp>
        <p:nvSpPr>
          <p:cNvPr id="29" name="Rectangle 28">
            <a:extLst>
              <a:ext uri="{FF2B5EF4-FFF2-40B4-BE49-F238E27FC236}">
                <a16:creationId xmlns:a16="http://schemas.microsoft.com/office/drawing/2014/main" id="{856D37E6-B44A-406B-802C-2BF9B64ACD0A}"/>
              </a:ext>
            </a:extLst>
          </p:cNvPr>
          <p:cNvSpPr/>
          <p:nvPr/>
        </p:nvSpPr>
        <p:spPr bwMode="auto">
          <a:xfrm>
            <a:off x="9312442" y="3127992"/>
            <a:ext cx="2298032" cy="2939934"/>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pic>
        <p:nvPicPr>
          <p:cNvPr id="30" name="Picture 29">
            <a:extLst>
              <a:ext uri="{FF2B5EF4-FFF2-40B4-BE49-F238E27FC236}">
                <a16:creationId xmlns:a16="http://schemas.microsoft.com/office/drawing/2014/main" id="{FC86A507-FF2C-4D3C-BEAC-842D67C2704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120862" y="2075032"/>
            <a:ext cx="695837" cy="393068"/>
          </a:xfrm>
          <a:prstGeom prst="rect">
            <a:avLst/>
          </a:prstGeom>
        </p:spPr>
      </p:pic>
      <p:pic>
        <p:nvPicPr>
          <p:cNvPr id="31" name="Picture 30">
            <a:extLst>
              <a:ext uri="{FF2B5EF4-FFF2-40B4-BE49-F238E27FC236}">
                <a16:creationId xmlns:a16="http://schemas.microsoft.com/office/drawing/2014/main" id="{850A30AB-D27D-4CEB-A4BD-2DDCDF3C4BDF}"/>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1289235" y="3506325"/>
            <a:ext cx="359092" cy="490298"/>
          </a:xfrm>
          <a:prstGeom prst="rect">
            <a:avLst/>
          </a:prstGeom>
        </p:spPr>
      </p:pic>
      <p:pic>
        <p:nvPicPr>
          <p:cNvPr id="32" name="Picture 31">
            <a:extLst>
              <a:ext uri="{FF2B5EF4-FFF2-40B4-BE49-F238E27FC236}">
                <a16:creationId xmlns:a16="http://schemas.microsoft.com/office/drawing/2014/main" id="{2AA7DE2D-B627-47EA-AEC2-82108EBB3E8F}"/>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265173" y="5072502"/>
            <a:ext cx="407216" cy="407216"/>
          </a:xfrm>
          <a:prstGeom prst="rect">
            <a:avLst/>
          </a:prstGeom>
        </p:spPr>
      </p:pic>
      <p:pic>
        <p:nvPicPr>
          <p:cNvPr id="33" name="Picture 32">
            <a:extLst>
              <a:ext uri="{FF2B5EF4-FFF2-40B4-BE49-F238E27FC236}">
                <a16:creationId xmlns:a16="http://schemas.microsoft.com/office/drawing/2014/main" id="{97AEC655-2AF1-46EF-AE80-B8B60A66E404}"/>
              </a:ext>
            </a:extLst>
          </p:cNvPr>
          <p:cNvPicPr>
            <a:picLocks noChangeAspect="1"/>
          </p:cNvPicPr>
          <p:nvPr/>
        </p:nvPicPr>
        <p:blipFill>
          <a:blip r:embed="rId6" cstate="screen">
            <a:extLst>
              <a:ext uri="{BEBA8EAE-BF5A-486C-A8C5-ECC9F3942E4B}">
                <a14:imgProps xmlns:a14="http://schemas.microsoft.com/office/drawing/2010/main">
                  <a14:imgLayer r:embed="rId7">
                    <a14:imgEffect>
                      <a14:brightnessContrast bright="100000"/>
                    </a14:imgEffect>
                  </a14:imgLayer>
                </a14:imgProps>
              </a:ext>
              <a:ext uri="{28A0092B-C50C-407E-A947-70E740481C1C}">
                <a14:useLocalDpi xmlns:a14="http://schemas.microsoft.com/office/drawing/2010/main"/>
              </a:ext>
            </a:extLst>
          </a:blip>
          <a:stretch>
            <a:fillRect/>
          </a:stretch>
        </p:blipFill>
        <p:spPr>
          <a:xfrm>
            <a:off x="10244699" y="1954765"/>
            <a:ext cx="431359" cy="378105"/>
          </a:xfrm>
          <a:prstGeom prst="rect">
            <a:avLst/>
          </a:prstGeom>
        </p:spPr>
      </p:pic>
      <p:sp>
        <p:nvSpPr>
          <p:cNvPr id="34" name="Rectangle 33">
            <a:extLst>
              <a:ext uri="{FF2B5EF4-FFF2-40B4-BE49-F238E27FC236}">
                <a16:creationId xmlns:a16="http://schemas.microsoft.com/office/drawing/2014/main" id="{4AD8D00C-8507-4F58-959E-2D4A949F7D53}"/>
              </a:ext>
            </a:extLst>
          </p:cNvPr>
          <p:cNvSpPr/>
          <p:nvPr/>
        </p:nvSpPr>
        <p:spPr>
          <a:xfrm>
            <a:off x="2447190" y="1859446"/>
            <a:ext cx="611065" cy="244682"/>
          </a:xfrm>
          <a:prstGeom prst="rect">
            <a:avLst/>
          </a:prstGeom>
        </p:spPr>
        <p:txBody>
          <a:bodyPr wrap="non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Team</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5" name="Rectangle 34">
            <a:extLst>
              <a:ext uri="{FF2B5EF4-FFF2-40B4-BE49-F238E27FC236}">
                <a16:creationId xmlns:a16="http://schemas.microsoft.com/office/drawing/2014/main" id="{394BE69E-B8EA-4BE4-A371-4B982C4DC1D0}"/>
              </a:ext>
            </a:extLst>
          </p:cNvPr>
          <p:cNvSpPr/>
          <p:nvPr/>
        </p:nvSpPr>
        <p:spPr>
          <a:xfrm>
            <a:off x="2447190" y="3365941"/>
            <a:ext cx="2447924" cy="244682"/>
          </a:xfrm>
          <a:prstGeom prst="rect">
            <a:avLst/>
          </a:prstGeom>
        </p:spPr>
        <p:txBody>
          <a:bodyPr wrap="squar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Description of what I want to do</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6" name="Rectangle 35">
            <a:extLst>
              <a:ext uri="{FF2B5EF4-FFF2-40B4-BE49-F238E27FC236}">
                <a16:creationId xmlns:a16="http://schemas.microsoft.com/office/drawing/2014/main" id="{8BFBD91E-022A-4A47-A7E4-F88992EBF814}"/>
              </a:ext>
            </a:extLst>
          </p:cNvPr>
          <p:cNvSpPr/>
          <p:nvPr/>
        </p:nvSpPr>
        <p:spPr>
          <a:xfrm>
            <a:off x="2447190" y="4877719"/>
            <a:ext cx="3559341" cy="244682"/>
          </a:xfrm>
          <a:prstGeom prst="rect">
            <a:avLst/>
          </a:prstGeom>
        </p:spPr>
        <p:txBody>
          <a:bodyPr wrap="squar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Specific application of the technology</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 </a:t>
            </a:r>
          </a:p>
        </p:txBody>
      </p:sp>
      <p:sp>
        <p:nvSpPr>
          <p:cNvPr id="37" name="Rectangle 36">
            <a:extLst>
              <a:ext uri="{FF2B5EF4-FFF2-40B4-BE49-F238E27FC236}">
                <a16:creationId xmlns:a16="http://schemas.microsoft.com/office/drawing/2014/main" id="{E53E3306-A9A3-41D6-9182-C561FA0E3804}"/>
              </a:ext>
            </a:extLst>
          </p:cNvPr>
          <p:cNvSpPr/>
          <p:nvPr/>
        </p:nvSpPr>
        <p:spPr>
          <a:xfrm>
            <a:off x="9437933" y="3208895"/>
            <a:ext cx="2044889" cy="244682"/>
          </a:xfrm>
          <a:prstGeom prst="rect">
            <a:avLst/>
          </a:prstGeom>
        </p:spPr>
        <p:txBody>
          <a:bodyPr wrap="squar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Solutions success measure</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8" name="Rectangle 37">
            <a:extLst>
              <a:ext uri="{FF2B5EF4-FFF2-40B4-BE49-F238E27FC236}">
                <a16:creationId xmlns:a16="http://schemas.microsoft.com/office/drawing/2014/main" id="{C73AE14F-E9B7-426C-A126-12CBB70FA785}"/>
              </a:ext>
            </a:extLst>
          </p:cNvPr>
          <p:cNvSpPr/>
          <p:nvPr/>
        </p:nvSpPr>
        <p:spPr>
          <a:xfrm>
            <a:off x="9441218" y="4143956"/>
            <a:ext cx="2049462" cy="834139"/>
          </a:xfrm>
          <a:prstGeom prst="rect">
            <a:avLst/>
          </a:prstGeom>
        </p:spPr>
        <p:txBody>
          <a:bodyPr wrap="square" anchor="ctr">
            <a:spAutoFit/>
          </a:bodyPr>
          <a:lstStyle/>
          <a:p>
            <a:pPr marL="0" marR="0" lvl="0" indent="0" algn="ctr" defTabSz="913741" rtl="0" eaLnBrk="1" fontAlgn="base" latinLnBrk="0" hangingPunct="1">
              <a:lnSpc>
                <a:spcPct val="110000"/>
              </a:lnSpc>
              <a:spcBef>
                <a:spcPct val="0"/>
              </a:spcBef>
              <a:spcAft>
                <a:spcPts val="0"/>
              </a:spcAft>
              <a:buClrTx/>
              <a:buSzTx/>
              <a:buFontTx/>
              <a:buNone/>
              <a:tabLst/>
              <a:defRPr/>
            </a:pPr>
            <a:r>
              <a:rPr lang="en-US" sz="1500" spc="-29">
                <a:solidFill>
                  <a:srgbClr val="2F2F2F"/>
                </a:solidFill>
                <a:latin typeface="Segoe UI Semilight"/>
                <a:cs typeface="Segoe UI" pitchFamily="34" charset="0"/>
              </a:rPr>
              <a:t>I can go into detail with my writing partners while I’m editing</a:t>
            </a:r>
          </a:p>
        </p:txBody>
      </p:sp>
      <p:sp>
        <p:nvSpPr>
          <p:cNvPr id="39" name="Rectangle 38">
            <a:extLst>
              <a:ext uri="{FF2B5EF4-FFF2-40B4-BE49-F238E27FC236}">
                <a16:creationId xmlns:a16="http://schemas.microsoft.com/office/drawing/2014/main" id="{050B14B2-8545-4843-B955-56FEC091DBCD}"/>
              </a:ext>
            </a:extLst>
          </p:cNvPr>
          <p:cNvSpPr/>
          <p:nvPr/>
        </p:nvSpPr>
        <p:spPr>
          <a:xfrm>
            <a:off x="608994" y="2566216"/>
            <a:ext cx="1719573"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As someone in…</a:t>
            </a:r>
          </a:p>
        </p:txBody>
      </p:sp>
      <p:sp>
        <p:nvSpPr>
          <p:cNvPr id="40" name="Rectangle 39">
            <a:extLst>
              <a:ext uri="{FF2B5EF4-FFF2-40B4-BE49-F238E27FC236}">
                <a16:creationId xmlns:a16="http://schemas.microsoft.com/office/drawing/2014/main" id="{0E30B326-F0C5-498C-A6A6-C0E1EE286476}"/>
              </a:ext>
            </a:extLst>
          </p:cNvPr>
          <p:cNvSpPr/>
          <p:nvPr/>
        </p:nvSpPr>
        <p:spPr>
          <a:xfrm>
            <a:off x="871277" y="4071877"/>
            <a:ext cx="1195007"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I want to…</a:t>
            </a:r>
          </a:p>
        </p:txBody>
      </p:sp>
      <p:sp>
        <p:nvSpPr>
          <p:cNvPr id="41" name="Rectangle 40">
            <a:extLst>
              <a:ext uri="{FF2B5EF4-FFF2-40B4-BE49-F238E27FC236}">
                <a16:creationId xmlns:a16="http://schemas.microsoft.com/office/drawing/2014/main" id="{A5486693-0387-4814-B638-3015F71B54F1}"/>
              </a:ext>
            </a:extLst>
          </p:cNvPr>
          <p:cNvSpPr/>
          <p:nvPr/>
        </p:nvSpPr>
        <p:spPr>
          <a:xfrm>
            <a:off x="1007660" y="5580637"/>
            <a:ext cx="922240"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Using…</a:t>
            </a:r>
          </a:p>
        </p:txBody>
      </p:sp>
      <p:sp>
        <p:nvSpPr>
          <p:cNvPr id="42" name="Rectangle 41">
            <a:extLst>
              <a:ext uri="{FF2B5EF4-FFF2-40B4-BE49-F238E27FC236}">
                <a16:creationId xmlns:a16="http://schemas.microsoft.com/office/drawing/2014/main" id="{4FB6B488-A632-491D-ADAC-25D04641CDB2}"/>
              </a:ext>
            </a:extLst>
          </p:cNvPr>
          <p:cNvSpPr/>
          <p:nvPr/>
        </p:nvSpPr>
        <p:spPr>
          <a:xfrm>
            <a:off x="2695077" y="2287264"/>
            <a:ext cx="2262631" cy="326308"/>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rPr>
              <a:t>External sales</a:t>
            </a:r>
          </a:p>
        </p:txBody>
      </p:sp>
      <p:sp>
        <p:nvSpPr>
          <p:cNvPr id="43" name="Rectangle 42">
            <a:extLst>
              <a:ext uri="{FF2B5EF4-FFF2-40B4-BE49-F238E27FC236}">
                <a16:creationId xmlns:a16="http://schemas.microsoft.com/office/drawing/2014/main" id="{FA70B9DA-6F1C-4B66-A8BC-BF6FD5043A3B}"/>
              </a:ext>
            </a:extLst>
          </p:cNvPr>
          <p:cNvSpPr/>
          <p:nvPr/>
        </p:nvSpPr>
        <p:spPr>
          <a:xfrm>
            <a:off x="2695077" y="3699090"/>
            <a:ext cx="6100011" cy="580223"/>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rPr>
              <a:t>Be productive on the road by collaborating with colleagues to edit  documents</a:t>
            </a:r>
          </a:p>
        </p:txBody>
      </p:sp>
      <p:sp>
        <p:nvSpPr>
          <p:cNvPr id="44" name="Rectangle 43">
            <a:extLst>
              <a:ext uri="{FF2B5EF4-FFF2-40B4-BE49-F238E27FC236}">
                <a16:creationId xmlns:a16="http://schemas.microsoft.com/office/drawing/2014/main" id="{4E7D45B1-C31D-4887-92A0-9AF46CA9F181}"/>
              </a:ext>
            </a:extLst>
          </p:cNvPr>
          <p:cNvSpPr/>
          <p:nvPr/>
        </p:nvSpPr>
        <p:spPr>
          <a:xfrm>
            <a:off x="2695077" y="5221473"/>
            <a:ext cx="5928211" cy="580223"/>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rPr>
              <a:t>A collaboration hub lets you talk or IM with your coauthoring partners during the editing process</a:t>
            </a:r>
          </a:p>
        </p:txBody>
      </p:sp>
      <p:sp>
        <p:nvSpPr>
          <p:cNvPr id="45" name="Title 1">
            <a:extLst>
              <a:ext uri="{FF2B5EF4-FFF2-40B4-BE49-F238E27FC236}">
                <a16:creationId xmlns:a16="http://schemas.microsoft.com/office/drawing/2014/main" id="{1E1ED1AD-D5D8-46AE-9872-4C583A7DA40E}"/>
              </a:ext>
            </a:extLst>
          </p:cNvPr>
          <p:cNvSpPr txBox="1">
            <a:spLocks/>
          </p:cNvSpPr>
          <p:nvPr/>
        </p:nvSpPr>
        <p:spPr>
          <a:xfrm>
            <a:off x="438140" y="442343"/>
            <a:ext cx="11450637" cy="484187"/>
          </a:xfrm>
          <a:prstGeom prst="rect">
            <a:avLst/>
          </a:prstGeom>
        </p:spPr>
        <p:txBody>
          <a:bodyPr/>
          <a:lstStyle>
            <a:lvl1pPr algn="l" defTabSz="914379" rtl="0" eaLnBrk="1" latinLnBrk="0" hangingPunct="1">
              <a:lnSpc>
                <a:spcPct val="90000"/>
              </a:lnSpc>
              <a:spcBef>
                <a:spcPct val="0"/>
              </a:spcBef>
              <a:buNone/>
              <a:defRPr lang="en-US" sz="3600" b="0" kern="1200" cap="none" spc="0"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a:lstStyle>
          <a:p>
            <a:r>
              <a:rPr lang="en-US" sz="4000"/>
              <a:t>Identify </a:t>
            </a:r>
            <a:r>
              <a:rPr lang="en-US" sz="4000">
                <a:solidFill>
                  <a:srgbClr val="0078D4"/>
                </a:solidFill>
              </a:rPr>
              <a:t>use case scenarios </a:t>
            </a:r>
            <a:r>
              <a:rPr lang="en-US" sz="4000"/>
              <a:t>using this framework  </a:t>
            </a:r>
            <a:br>
              <a:rPr lang="en-US" sz="4000"/>
            </a:br>
            <a:endParaRPr lang="en-US" sz="4000"/>
          </a:p>
        </p:txBody>
      </p:sp>
    </p:spTree>
    <p:extLst>
      <p:ext uri="{BB962C8B-B14F-4D97-AF65-F5344CB8AC3E}">
        <p14:creationId xmlns:p14="http://schemas.microsoft.com/office/powerpoint/2010/main" val="3711181623"/>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4792D271-30B9-44DF-967D-D920E502BF6E}"/>
              </a:ext>
            </a:extLst>
          </p:cNvPr>
          <p:cNvSpPr/>
          <p:nvPr/>
        </p:nvSpPr>
        <p:spPr bwMode="auto">
          <a:xfrm>
            <a:off x="481263" y="1724526"/>
            <a:ext cx="8638673" cy="1410153"/>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3" name="Rectangle 22">
            <a:extLst>
              <a:ext uri="{FF2B5EF4-FFF2-40B4-BE49-F238E27FC236}">
                <a16:creationId xmlns:a16="http://schemas.microsoft.com/office/drawing/2014/main" id="{E6BA82CA-6F44-4115-AC61-F4E1F9D86EC2}"/>
              </a:ext>
            </a:extLst>
          </p:cNvPr>
          <p:cNvSpPr/>
          <p:nvPr/>
        </p:nvSpPr>
        <p:spPr bwMode="auto">
          <a:xfrm>
            <a:off x="481263" y="3239848"/>
            <a:ext cx="8638673" cy="1400611"/>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4" name="Rectangle 23">
            <a:extLst>
              <a:ext uri="{FF2B5EF4-FFF2-40B4-BE49-F238E27FC236}">
                <a16:creationId xmlns:a16="http://schemas.microsoft.com/office/drawing/2014/main" id="{ABEF46F1-B620-4C98-8DBD-78AA7C234C3F}"/>
              </a:ext>
            </a:extLst>
          </p:cNvPr>
          <p:cNvSpPr/>
          <p:nvPr/>
        </p:nvSpPr>
        <p:spPr bwMode="auto">
          <a:xfrm>
            <a:off x="481263" y="4745627"/>
            <a:ext cx="8638673" cy="1428066"/>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5" name="Rectangle 24">
            <a:extLst>
              <a:ext uri="{FF2B5EF4-FFF2-40B4-BE49-F238E27FC236}">
                <a16:creationId xmlns:a16="http://schemas.microsoft.com/office/drawing/2014/main" id="{982DC37A-223D-4909-9B19-D775334BDB6D}"/>
              </a:ext>
            </a:extLst>
          </p:cNvPr>
          <p:cNvSpPr/>
          <p:nvPr/>
        </p:nvSpPr>
        <p:spPr bwMode="auto">
          <a:xfrm>
            <a:off x="2430378" y="1832812"/>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6" name="Rectangle 25">
            <a:extLst>
              <a:ext uri="{FF2B5EF4-FFF2-40B4-BE49-F238E27FC236}">
                <a16:creationId xmlns:a16="http://schemas.microsoft.com/office/drawing/2014/main" id="{EF7CC317-C9AC-44BB-9248-2AD2D80B7F3B}"/>
              </a:ext>
            </a:extLst>
          </p:cNvPr>
          <p:cNvSpPr/>
          <p:nvPr/>
        </p:nvSpPr>
        <p:spPr bwMode="auto">
          <a:xfrm>
            <a:off x="2430378" y="3336228"/>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7" name="Rectangle 26">
            <a:extLst>
              <a:ext uri="{FF2B5EF4-FFF2-40B4-BE49-F238E27FC236}">
                <a16:creationId xmlns:a16="http://schemas.microsoft.com/office/drawing/2014/main" id="{36DB37ED-CD84-44B8-B51C-86F061EADAF4}"/>
              </a:ext>
            </a:extLst>
          </p:cNvPr>
          <p:cNvSpPr/>
          <p:nvPr/>
        </p:nvSpPr>
        <p:spPr bwMode="auto">
          <a:xfrm>
            <a:off x="2356513" y="4892991"/>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8" name="Rectangle 27">
            <a:extLst>
              <a:ext uri="{FF2B5EF4-FFF2-40B4-BE49-F238E27FC236}">
                <a16:creationId xmlns:a16="http://schemas.microsoft.com/office/drawing/2014/main" id="{8B14C7C1-BF5C-4BBD-A57E-EAFBA4DE634C}"/>
              </a:ext>
            </a:extLst>
          </p:cNvPr>
          <p:cNvSpPr/>
          <p:nvPr/>
        </p:nvSpPr>
        <p:spPr bwMode="auto">
          <a:xfrm>
            <a:off x="9217431" y="1724526"/>
            <a:ext cx="2485895" cy="4449167"/>
          </a:xfrm>
          <a:prstGeom prst="rect">
            <a:avLst/>
          </a:prstGeom>
          <a:solidFill>
            <a:schemeClr val="accent1"/>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822960" rIns="179285" bIns="143428" numCol="1" spcCol="0" rtlCol="0" fromWordArt="0" anchor="t" anchorCtr="0" forceAA="0" compatLnSpc="1">
            <a:prstTxWarp prst="textNoShape">
              <a:avLst/>
            </a:prstTxWarp>
            <a:no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568" b="1" i="0" u="none" strike="noStrike" kern="1200" cap="none" spc="-29" normalizeH="0" baseline="0" noProof="0">
                <a:ln>
                  <a:noFill/>
                </a:ln>
                <a:solidFill>
                  <a:srgbClr val="FFFFFF"/>
                </a:solidFill>
                <a:effectLst/>
                <a:uLnTx/>
                <a:uFillTx/>
                <a:latin typeface="Segoe UI"/>
                <a:ea typeface="Segoe UI" pitchFamily="34" charset="0"/>
                <a:cs typeface="Segoe UI" pitchFamily="34" charset="0"/>
              </a:rPr>
              <a:t>I’ll know this is successful when…</a:t>
            </a:r>
          </a:p>
        </p:txBody>
      </p:sp>
      <p:sp>
        <p:nvSpPr>
          <p:cNvPr id="29" name="Rectangle 28">
            <a:extLst>
              <a:ext uri="{FF2B5EF4-FFF2-40B4-BE49-F238E27FC236}">
                <a16:creationId xmlns:a16="http://schemas.microsoft.com/office/drawing/2014/main" id="{856D37E6-B44A-406B-802C-2BF9B64ACD0A}"/>
              </a:ext>
            </a:extLst>
          </p:cNvPr>
          <p:cNvSpPr/>
          <p:nvPr/>
        </p:nvSpPr>
        <p:spPr bwMode="auto">
          <a:xfrm>
            <a:off x="9311361" y="3134679"/>
            <a:ext cx="2298032" cy="2939934"/>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pic>
        <p:nvPicPr>
          <p:cNvPr id="30" name="Picture 29">
            <a:extLst>
              <a:ext uri="{FF2B5EF4-FFF2-40B4-BE49-F238E27FC236}">
                <a16:creationId xmlns:a16="http://schemas.microsoft.com/office/drawing/2014/main" id="{FC86A507-FF2C-4D3C-BEAC-842D67C2704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120862" y="2075032"/>
            <a:ext cx="695837" cy="393068"/>
          </a:xfrm>
          <a:prstGeom prst="rect">
            <a:avLst/>
          </a:prstGeom>
        </p:spPr>
      </p:pic>
      <p:pic>
        <p:nvPicPr>
          <p:cNvPr id="31" name="Picture 30">
            <a:extLst>
              <a:ext uri="{FF2B5EF4-FFF2-40B4-BE49-F238E27FC236}">
                <a16:creationId xmlns:a16="http://schemas.microsoft.com/office/drawing/2014/main" id="{850A30AB-D27D-4CEB-A4BD-2DDCDF3C4BDF}"/>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1289235" y="3506325"/>
            <a:ext cx="359092" cy="490298"/>
          </a:xfrm>
          <a:prstGeom prst="rect">
            <a:avLst/>
          </a:prstGeom>
        </p:spPr>
      </p:pic>
      <p:pic>
        <p:nvPicPr>
          <p:cNvPr id="32" name="Picture 31">
            <a:extLst>
              <a:ext uri="{FF2B5EF4-FFF2-40B4-BE49-F238E27FC236}">
                <a16:creationId xmlns:a16="http://schemas.microsoft.com/office/drawing/2014/main" id="{2AA7DE2D-B627-47EA-AEC2-82108EBB3E8F}"/>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265173" y="5072502"/>
            <a:ext cx="407216" cy="407216"/>
          </a:xfrm>
          <a:prstGeom prst="rect">
            <a:avLst/>
          </a:prstGeom>
        </p:spPr>
      </p:pic>
      <p:pic>
        <p:nvPicPr>
          <p:cNvPr id="33" name="Picture 32">
            <a:extLst>
              <a:ext uri="{FF2B5EF4-FFF2-40B4-BE49-F238E27FC236}">
                <a16:creationId xmlns:a16="http://schemas.microsoft.com/office/drawing/2014/main" id="{97AEC655-2AF1-46EF-AE80-B8B60A66E404}"/>
              </a:ext>
            </a:extLst>
          </p:cNvPr>
          <p:cNvPicPr>
            <a:picLocks noChangeAspect="1"/>
          </p:cNvPicPr>
          <p:nvPr/>
        </p:nvPicPr>
        <p:blipFill>
          <a:blip r:embed="rId6" cstate="screen">
            <a:extLst>
              <a:ext uri="{BEBA8EAE-BF5A-486C-A8C5-ECC9F3942E4B}">
                <a14:imgProps xmlns:a14="http://schemas.microsoft.com/office/drawing/2010/main">
                  <a14:imgLayer r:embed="rId7">
                    <a14:imgEffect>
                      <a14:brightnessContrast bright="100000"/>
                    </a14:imgEffect>
                  </a14:imgLayer>
                </a14:imgProps>
              </a:ext>
              <a:ext uri="{28A0092B-C50C-407E-A947-70E740481C1C}">
                <a14:useLocalDpi xmlns:a14="http://schemas.microsoft.com/office/drawing/2010/main"/>
              </a:ext>
            </a:extLst>
          </a:blip>
          <a:stretch>
            <a:fillRect/>
          </a:stretch>
        </p:blipFill>
        <p:spPr>
          <a:xfrm>
            <a:off x="10244699" y="1954765"/>
            <a:ext cx="431359" cy="378105"/>
          </a:xfrm>
          <a:prstGeom prst="rect">
            <a:avLst/>
          </a:prstGeom>
        </p:spPr>
      </p:pic>
      <p:sp>
        <p:nvSpPr>
          <p:cNvPr id="34" name="Rectangle 33">
            <a:extLst>
              <a:ext uri="{FF2B5EF4-FFF2-40B4-BE49-F238E27FC236}">
                <a16:creationId xmlns:a16="http://schemas.microsoft.com/office/drawing/2014/main" id="{4AD8D00C-8507-4F58-959E-2D4A949F7D53}"/>
              </a:ext>
            </a:extLst>
          </p:cNvPr>
          <p:cNvSpPr/>
          <p:nvPr/>
        </p:nvSpPr>
        <p:spPr>
          <a:xfrm>
            <a:off x="2447190" y="1859446"/>
            <a:ext cx="611065" cy="244682"/>
          </a:xfrm>
          <a:prstGeom prst="rect">
            <a:avLst/>
          </a:prstGeom>
        </p:spPr>
        <p:txBody>
          <a:bodyPr wrap="non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Team</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5" name="Rectangle 34">
            <a:extLst>
              <a:ext uri="{FF2B5EF4-FFF2-40B4-BE49-F238E27FC236}">
                <a16:creationId xmlns:a16="http://schemas.microsoft.com/office/drawing/2014/main" id="{394BE69E-B8EA-4BE4-A371-4B982C4DC1D0}"/>
              </a:ext>
            </a:extLst>
          </p:cNvPr>
          <p:cNvSpPr/>
          <p:nvPr/>
        </p:nvSpPr>
        <p:spPr>
          <a:xfrm>
            <a:off x="2447190" y="3365941"/>
            <a:ext cx="2447924" cy="244682"/>
          </a:xfrm>
          <a:prstGeom prst="rect">
            <a:avLst/>
          </a:prstGeom>
        </p:spPr>
        <p:txBody>
          <a:bodyPr wrap="squar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Description of what I want to do</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6" name="Rectangle 35">
            <a:extLst>
              <a:ext uri="{FF2B5EF4-FFF2-40B4-BE49-F238E27FC236}">
                <a16:creationId xmlns:a16="http://schemas.microsoft.com/office/drawing/2014/main" id="{8BFBD91E-022A-4A47-A7E4-F88992EBF814}"/>
              </a:ext>
            </a:extLst>
          </p:cNvPr>
          <p:cNvSpPr/>
          <p:nvPr/>
        </p:nvSpPr>
        <p:spPr>
          <a:xfrm>
            <a:off x="2447190" y="4877719"/>
            <a:ext cx="3559341" cy="244682"/>
          </a:xfrm>
          <a:prstGeom prst="rect">
            <a:avLst/>
          </a:prstGeom>
        </p:spPr>
        <p:txBody>
          <a:bodyPr wrap="squar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Specific application of the technology</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 </a:t>
            </a:r>
          </a:p>
        </p:txBody>
      </p:sp>
      <p:sp>
        <p:nvSpPr>
          <p:cNvPr id="37" name="Rectangle 36">
            <a:extLst>
              <a:ext uri="{FF2B5EF4-FFF2-40B4-BE49-F238E27FC236}">
                <a16:creationId xmlns:a16="http://schemas.microsoft.com/office/drawing/2014/main" id="{E53E3306-A9A3-41D6-9182-C561FA0E3804}"/>
              </a:ext>
            </a:extLst>
          </p:cNvPr>
          <p:cNvSpPr/>
          <p:nvPr/>
        </p:nvSpPr>
        <p:spPr>
          <a:xfrm>
            <a:off x="9437933" y="3208895"/>
            <a:ext cx="2044889" cy="244682"/>
          </a:xfrm>
          <a:prstGeom prst="rect">
            <a:avLst/>
          </a:prstGeom>
        </p:spPr>
        <p:txBody>
          <a:bodyPr wrap="squar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Solutions success measure</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8" name="Rectangle 37">
            <a:extLst>
              <a:ext uri="{FF2B5EF4-FFF2-40B4-BE49-F238E27FC236}">
                <a16:creationId xmlns:a16="http://schemas.microsoft.com/office/drawing/2014/main" id="{C73AE14F-E9B7-426C-A126-12CBB70FA785}"/>
              </a:ext>
            </a:extLst>
          </p:cNvPr>
          <p:cNvSpPr/>
          <p:nvPr/>
        </p:nvSpPr>
        <p:spPr>
          <a:xfrm>
            <a:off x="9441218" y="4016998"/>
            <a:ext cx="2049462" cy="1088055"/>
          </a:xfrm>
          <a:prstGeom prst="rect">
            <a:avLst/>
          </a:prstGeom>
        </p:spPr>
        <p:txBody>
          <a:bodyPr wrap="square" anchor="ctr">
            <a:spAutoFit/>
          </a:bodyPr>
          <a:lstStyle/>
          <a:p>
            <a:pPr marL="0" marR="0" lvl="0" indent="0" algn="ctr" defTabSz="913741" rtl="0" eaLnBrk="1" fontAlgn="base" latinLnBrk="0" hangingPunct="1">
              <a:lnSpc>
                <a:spcPct val="110000"/>
              </a:lnSpc>
              <a:spcBef>
                <a:spcPct val="0"/>
              </a:spcBef>
              <a:spcAft>
                <a:spcPts val="0"/>
              </a:spcAft>
              <a:buClrTx/>
              <a:buSzTx/>
              <a:buFontTx/>
              <a:buNone/>
              <a:tabLst/>
              <a:defRPr/>
            </a:pPr>
            <a:r>
              <a:rPr lang="en-US" sz="1500" spc="-29">
                <a:solidFill>
                  <a:srgbClr val="2F2F2F"/>
                </a:solidFill>
                <a:latin typeface="Segoe UI Semilight"/>
                <a:ea typeface="Segoe UI" pitchFamily="34" charset="0"/>
                <a:cs typeface="Segoe UI" pitchFamily="34" charset="0"/>
              </a:rPr>
              <a:t>Cohesive messaging and communication between senior execs and employees</a:t>
            </a:r>
            <a:endParaRPr kumimoji="0" lang="en-US" sz="1500" b="0" i="0" u="none" strike="noStrike" kern="1200" cap="none" spc="-29" normalizeH="0" baseline="0" noProof="0">
              <a:ln>
                <a:noFill/>
              </a:ln>
              <a:solidFill>
                <a:srgbClr val="2F2F2F"/>
              </a:solidFill>
              <a:effectLst/>
              <a:uLnTx/>
              <a:uFillTx/>
              <a:latin typeface="Segoe UI Semilight"/>
              <a:ea typeface="Segoe UI" pitchFamily="34" charset="0"/>
              <a:cs typeface="Segoe UI" pitchFamily="34" charset="0"/>
            </a:endParaRPr>
          </a:p>
        </p:txBody>
      </p:sp>
      <p:sp>
        <p:nvSpPr>
          <p:cNvPr id="39" name="Rectangle 38">
            <a:extLst>
              <a:ext uri="{FF2B5EF4-FFF2-40B4-BE49-F238E27FC236}">
                <a16:creationId xmlns:a16="http://schemas.microsoft.com/office/drawing/2014/main" id="{050B14B2-8545-4843-B955-56FEC091DBCD}"/>
              </a:ext>
            </a:extLst>
          </p:cNvPr>
          <p:cNvSpPr/>
          <p:nvPr/>
        </p:nvSpPr>
        <p:spPr>
          <a:xfrm>
            <a:off x="608994" y="2566216"/>
            <a:ext cx="1719573"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As someone in…</a:t>
            </a:r>
          </a:p>
        </p:txBody>
      </p:sp>
      <p:sp>
        <p:nvSpPr>
          <p:cNvPr id="40" name="Rectangle 39">
            <a:extLst>
              <a:ext uri="{FF2B5EF4-FFF2-40B4-BE49-F238E27FC236}">
                <a16:creationId xmlns:a16="http://schemas.microsoft.com/office/drawing/2014/main" id="{0E30B326-F0C5-498C-A6A6-C0E1EE286476}"/>
              </a:ext>
            </a:extLst>
          </p:cNvPr>
          <p:cNvSpPr/>
          <p:nvPr/>
        </p:nvSpPr>
        <p:spPr>
          <a:xfrm>
            <a:off x="871277" y="4071877"/>
            <a:ext cx="1195007"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I want to…</a:t>
            </a:r>
          </a:p>
        </p:txBody>
      </p:sp>
      <p:sp>
        <p:nvSpPr>
          <p:cNvPr id="41" name="Rectangle 40">
            <a:extLst>
              <a:ext uri="{FF2B5EF4-FFF2-40B4-BE49-F238E27FC236}">
                <a16:creationId xmlns:a16="http://schemas.microsoft.com/office/drawing/2014/main" id="{A5486693-0387-4814-B638-3015F71B54F1}"/>
              </a:ext>
            </a:extLst>
          </p:cNvPr>
          <p:cNvSpPr/>
          <p:nvPr/>
        </p:nvSpPr>
        <p:spPr>
          <a:xfrm>
            <a:off x="1007660" y="5580637"/>
            <a:ext cx="922240"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Using…</a:t>
            </a:r>
          </a:p>
        </p:txBody>
      </p:sp>
      <p:sp>
        <p:nvSpPr>
          <p:cNvPr id="42" name="Rectangle 41">
            <a:extLst>
              <a:ext uri="{FF2B5EF4-FFF2-40B4-BE49-F238E27FC236}">
                <a16:creationId xmlns:a16="http://schemas.microsoft.com/office/drawing/2014/main" id="{4FB6B488-A632-491D-ADAC-25D04641CDB2}"/>
              </a:ext>
            </a:extLst>
          </p:cNvPr>
          <p:cNvSpPr/>
          <p:nvPr/>
        </p:nvSpPr>
        <p:spPr>
          <a:xfrm>
            <a:off x="2695077" y="2287264"/>
            <a:ext cx="2262631" cy="326308"/>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lang="en-US" sz="1500" spc="-29">
                <a:solidFill>
                  <a:srgbClr val="2F2F2F"/>
                </a:solidFill>
                <a:latin typeface="Segoe UI Semilight"/>
                <a:cs typeface="Segoe UI" pitchFamily="34" charset="0"/>
              </a:rPr>
              <a:t>Senior Management</a:t>
            </a:r>
            <a:endPar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endParaRPr>
          </a:p>
        </p:txBody>
      </p:sp>
      <p:sp>
        <p:nvSpPr>
          <p:cNvPr id="43" name="Rectangle 42">
            <a:extLst>
              <a:ext uri="{FF2B5EF4-FFF2-40B4-BE49-F238E27FC236}">
                <a16:creationId xmlns:a16="http://schemas.microsoft.com/office/drawing/2014/main" id="{FA70B9DA-6F1C-4B66-A8BC-BF6FD5043A3B}"/>
              </a:ext>
            </a:extLst>
          </p:cNvPr>
          <p:cNvSpPr/>
          <p:nvPr/>
        </p:nvSpPr>
        <p:spPr>
          <a:xfrm>
            <a:off x="2695077" y="3826048"/>
            <a:ext cx="6100011" cy="326308"/>
          </a:xfrm>
          <a:prstGeom prst="rect">
            <a:avLst/>
          </a:prstGeom>
        </p:spPr>
        <p:txBody>
          <a:bodyPr wrap="square" anchor="ctr">
            <a:spAutoFit/>
          </a:bodyPr>
          <a:lstStyle/>
          <a:p>
            <a:pPr lvl="0" defTabSz="913741" fontAlgn="base">
              <a:lnSpc>
                <a:spcPct val="110000"/>
              </a:lnSpc>
              <a:spcBef>
                <a:spcPct val="0"/>
              </a:spcBef>
              <a:defRPr/>
            </a:pPr>
            <a:r>
              <a:rPr lang="en-US" sz="1500" spc="-29">
                <a:solidFill>
                  <a:srgbClr val="2F2F2F"/>
                </a:solidFill>
                <a:latin typeface="Segoe UI Semilight"/>
                <a:cs typeface="Segoe UI" pitchFamily="34" charset="0"/>
              </a:rPr>
              <a:t>Connect senior executives with employees through live townhalls</a:t>
            </a:r>
          </a:p>
        </p:txBody>
      </p:sp>
      <p:sp>
        <p:nvSpPr>
          <p:cNvPr id="44" name="Rectangle 43">
            <a:extLst>
              <a:ext uri="{FF2B5EF4-FFF2-40B4-BE49-F238E27FC236}">
                <a16:creationId xmlns:a16="http://schemas.microsoft.com/office/drawing/2014/main" id="{4E7D45B1-C31D-4887-92A0-9AF46CA9F181}"/>
              </a:ext>
            </a:extLst>
          </p:cNvPr>
          <p:cNvSpPr/>
          <p:nvPr/>
        </p:nvSpPr>
        <p:spPr>
          <a:xfrm>
            <a:off x="2695077" y="5348430"/>
            <a:ext cx="5928211" cy="326308"/>
          </a:xfrm>
          <a:prstGeom prst="rect">
            <a:avLst/>
          </a:prstGeom>
        </p:spPr>
        <p:txBody>
          <a:bodyPr wrap="square" anchor="ctr">
            <a:spAutoFit/>
          </a:bodyPr>
          <a:lstStyle/>
          <a:p>
            <a:pPr defTabSz="913741" fontAlgn="base">
              <a:lnSpc>
                <a:spcPct val="110000"/>
              </a:lnSpc>
              <a:spcBef>
                <a:spcPct val="0"/>
              </a:spcBef>
              <a:defRPr/>
            </a:pPr>
            <a:r>
              <a:rPr lang="en-US" sz="1500" spc="-29">
                <a:solidFill>
                  <a:srgbClr val="2F2F2F"/>
                </a:solidFill>
                <a:latin typeface="Segoe UI Semilight"/>
                <a:cs typeface="Segoe UI" pitchFamily="34" charset="0"/>
              </a:rPr>
              <a:t>Streamline meeting join experience with any user need and location.</a:t>
            </a:r>
          </a:p>
        </p:txBody>
      </p:sp>
      <p:sp>
        <p:nvSpPr>
          <p:cNvPr id="45" name="Title 1">
            <a:extLst>
              <a:ext uri="{FF2B5EF4-FFF2-40B4-BE49-F238E27FC236}">
                <a16:creationId xmlns:a16="http://schemas.microsoft.com/office/drawing/2014/main" id="{07F6606F-5265-4071-901A-3BCC9B257808}"/>
              </a:ext>
            </a:extLst>
          </p:cNvPr>
          <p:cNvSpPr txBox="1">
            <a:spLocks/>
          </p:cNvSpPr>
          <p:nvPr/>
        </p:nvSpPr>
        <p:spPr>
          <a:xfrm>
            <a:off x="438140" y="442343"/>
            <a:ext cx="11450637" cy="484187"/>
          </a:xfrm>
          <a:prstGeom prst="rect">
            <a:avLst/>
          </a:prstGeom>
        </p:spPr>
        <p:txBody>
          <a:bodyPr/>
          <a:lstStyle>
            <a:lvl1pPr algn="l" defTabSz="914379" rtl="0" eaLnBrk="1" latinLnBrk="0" hangingPunct="1">
              <a:lnSpc>
                <a:spcPct val="90000"/>
              </a:lnSpc>
              <a:spcBef>
                <a:spcPct val="0"/>
              </a:spcBef>
              <a:buNone/>
              <a:defRPr lang="en-US" sz="3600" b="0" kern="1200" cap="none" spc="0"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a:lstStyle>
          <a:p>
            <a:r>
              <a:rPr lang="en-US" sz="4000"/>
              <a:t>Identify </a:t>
            </a:r>
            <a:r>
              <a:rPr lang="en-US" sz="4000">
                <a:solidFill>
                  <a:srgbClr val="0078D4"/>
                </a:solidFill>
              </a:rPr>
              <a:t>use case scenarios </a:t>
            </a:r>
            <a:r>
              <a:rPr lang="en-US" sz="4000"/>
              <a:t>using this framework  </a:t>
            </a:r>
            <a:br>
              <a:rPr lang="en-US" sz="4000"/>
            </a:br>
            <a:endParaRPr lang="en-US" sz="4000"/>
          </a:p>
        </p:txBody>
      </p:sp>
    </p:spTree>
    <p:extLst>
      <p:ext uri="{BB962C8B-B14F-4D97-AF65-F5344CB8AC3E}">
        <p14:creationId xmlns:p14="http://schemas.microsoft.com/office/powerpoint/2010/main" val="887202758"/>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4792D271-30B9-44DF-967D-D920E502BF6E}"/>
              </a:ext>
            </a:extLst>
          </p:cNvPr>
          <p:cNvSpPr/>
          <p:nvPr/>
        </p:nvSpPr>
        <p:spPr bwMode="auto">
          <a:xfrm>
            <a:off x="481263" y="1724526"/>
            <a:ext cx="8638673" cy="1410153"/>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3" name="Rectangle 22">
            <a:extLst>
              <a:ext uri="{FF2B5EF4-FFF2-40B4-BE49-F238E27FC236}">
                <a16:creationId xmlns:a16="http://schemas.microsoft.com/office/drawing/2014/main" id="{E6BA82CA-6F44-4115-AC61-F4E1F9D86EC2}"/>
              </a:ext>
            </a:extLst>
          </p:cNvPr>
          <p:cNvSpPr/>
          <p:nvPr/>
        </p:nvSpPr>
        <p:spPr bwMode="auto">
          <a:xfrm>
            <a:off x="481263" y="3239848"/>
            <a:ext cx="8638673" cy="1400611"/>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4" name="Rectangle 23">
            <a:extLst>
              <a:ext uri="{FF2B5EF4-FFF2-40B4-BE49-F238E27FC236}">
                <a16:creationId xmlns:a16="http://schemas.microsoft.com/office/drawing/2014/main" id="{ABEF46F1-B620-4C98-8DBD-78AA7C234C3F}"/>
              </a:ext>
            </a:extLst>
          </p:cNvPr>
          <p:cNvSpPr/>
          <p:nvPr/>
        </p:nvSpPr>
        <p:spPr bwMode="auto">
          <a:xfrm>
            <a:off x="481263" y="4745627"/>
            <a:ext cx="8638673" cy="1428066"/>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5" name="Rectangle 24">
            <a:extLst>
              <a:ext uri="{FF2B5EF4-FFF2-40B4-BE49-F238E27FC236}">
                <a16:creationId xmlns:a16="http://schemas.microsoft.com/office/drawing/2014/main" id="{982DC37A-223D-4909-9B19-D775334BDB6D}"/>
              </a:ext>
            </a:extLst>
          </p:cNvPr>
          <p:cNvSpPr/>
          <p:nvPr/>
        </p:nvSpPr>
        <p:spPr bwMode="auto">
          <a:xfrm>
            <a:off x="2430378" y="1832812"/>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6" name="Rectangle 25">
            <a:extLst>
              <a:ext uri="{FF2B5EF4-FFF2-40B4-BE49-F238E27FC236}">
                <a16:creationId xmlns:a16="http://schemas.microsoft.com/office/drawing/2014/main" id="{EF7CC317-C9AC-44BB-9248-2AD2D80B7F3B}"/>
              </a:ext>
            </a:extLst>
          </p:cNvPr>
          <p:cNvSpPr/>
          <p:nvPr/>
        </p:nvSpPr>
        <p:spPr bwMode="auto">
          <a:xfrm>
            <a:off x="2430378" y="3336228"/>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7" name="Rectangle 26">
            <a:extLst>
              <a:ext uri="{FF2B5EF4-FFF2-40B4-BE49-F238E27FC236}">
                <a16:creationId xmlns:a16="http://schemas.microsoft.com/office/drawing/2014/main" id="{36DB37ED-CD84-44B8-B51C-86F061EADAF4}"/>
              </a:ext>
            </a:extLst>
          </p:cNvPr>
          <p:cNvSpPr/>
          <p:nvPr/>
        </p:nvSpPr>
        <p:spPr bwMode="auto">
          <a:xfrm>
            <a:off x="2356513" y="4892991"/>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8" name="Rectangle 27">
            <a:extLst>
              <a:ext uri="{FF2B5EF4-FFF2-40B4-BE49-F238E27FC236}">
                <a16:creationId xmlns:a16="http://schemas.microsoft.com/office/drawing/2014/main" id="{8B14C7C1-BF5C-4BBD-A57E-EAFBA4DE634C}"/>
              </a:ext>
            </a:extLst>
          </p:cNvPr>
          <p:cNvSpPr/>
          <p:nvPr/>
        </p:nvSpPr>
        <p:spPr bwMode="auto">
          <a:xfrm>
            <a:off x="9217431" y="1724526"/>
            <a:ext cx="2485895" cy="4449167"/>
          </a:xfrm>
          <a:prstGeom prst="rect">
            <a:avLst/>
          </a:prstGeom>
          <a:solidFill>
            <a:schemeClr val="accent1"/>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822960" rIns="179285" bIns="143428" numCol="1" spcCol="0" rtlCol="0" fromWordArt="0" anchor="t" anchorCtr="0" forceAA="0" compatLnSpc="1">
            <a:prstTxWarp prst="textNoShape">
              <a:avLst/>
            </a:prstTxWarp>
            <a:no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568" b="1" i="0" u="none" strike="noStrike" kern="1200" cap="none" spc="-29" normalizeH="0" baseline="0" noProof="0">
                <a:ln>
                  <a:noFill/>
                </a:ln>
                <a:solidFill>
                  <a:srgbClr val="FFFFFF"/>
                </a:solidFill>
                <a:effectLst/>
                <a:uLnTx/>
                <a:uFillTx/>
                <a:latin typeface="Segoe UI"/>
                <a:ea typeface="Segoe UI" pitchFamily="34" charset="0"/>
                <a:cs typeface="Segoe UI" pitchFamily="34" charset="0"/>
              </a:rPr>
              <a:t>I’ll know this is successful when…</a:t>
            </a:r>
          </a:p>
        </p:txBody>
      </p:sp>
      <p:sp>
        <p:nvSpPr>
          <p:cNvPr id="29" name="Rectangle 28">
            <a:extLst>
              <a:ext uri="{FF2B5EF4-FFF2-40B4-BE49-F238E27FC236}">
                <a16:creationId xmlns:a16="http://schemas.microsoft.com/office/drawing/2014/main" id="{856D37E6-B44A-406B-802C-2BF9B64ACD0A}"/>
              </a:ext>
            </a:extLst>
          </p:cNvPr>
          <p:cNvSpPr/>
          <p:nvPr/>
        </p:nvSpPr>
        <p:spPr bwMode="auto">
          <a:xfrm>
            <a:off x="9311361" y="3134679"/>
            <a:ext cx="2298032" cy="2939934"/>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pic>
        <p:nvPicPr>
          <p:cNvPr id="30" name="Picture 29">
            <a:extLst>
              <a:ext uri="{FF2B5EF4-FFF2-40B4-BE49-F238E27FC236}">
                <a16:creationId xmlns:a16="http://schemas.microsoft.com/office/drawing/2014/main" id="{FC86A507-FF2C-4D3C-BEAC-842D67C2704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120862" y="2075032"/>
            <a:ext cx="695837" cy="393068"/>
          </a:xfrm>
          <a:prstGeom prst="rect">
            <a:avLst/>
          </a:prstGeom>
        </p:spPr>
      </p:pic>
      <p:pic>
        <p:nvPicPr>
          <p:cNvPr id="31" name="Picture 30">
            <a:extLst>
              <a:ext uri="{FF2B5EF4-FFF2-40B4-BE49-F238E27FC236}">
                <a16:creationId xmlns:a16="http://schemas.microsoft.com/office/drawing/2014/main" id="{850A30AB-D27D-4CEB-A4BD-2DDCDF3C4BDF}"/>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1289235" y="3506325"/>
            <a:ext cx="359092" cy="490298"/>
          </a:xfrm>
          <a:prstGeom prst="rect">
            <a:avLst/>
          </a:prstGeom>
        </p:spPr>
      </p:pic>
      <p:pic>
        <p:nvPicPr>
          <p:cNvPr id="32" name="Picture 31">
            <a:extLst>
              <a:ext uri="{FF2B5EF4-FFF2-40B4-BE49-F238E27FC236}">
                <a16:creationId xmlns:a16="http://schemas.microsoft.com/office/drawing/2014/main" id="{2AA7DE2D-B627-47EA-AEC2-82108EBB3E8F}"/>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265173" y="5072502"/>
            <a:ext cx="407216" cy="407216"/>
          </a:xfrm>
          <a:prstGeom prst="rect">
            <a:avLst/>
          </a:prstGeom>
        </p:spPr>
      </p:pic>
      <p:pic>
        <p:nvPicPr>
          <p:cNvPr id="33" name="Picture 32">
            <a:extLst>
              <a:ext uri="{FF2B5EF4-FFF2-40B4-BE49-F238E27FC236}">
                <a16:creationId xmlns:a16="http://schemas.microsoft.com/office/drawing/2014/main" id="{97AEC655-2AF1-46EF-AE80-B8B60A66E404}"/>
              </a:ext>
            </a:extLst>
          </p:cNvPr>
          <p:cNvPicPr>
            <a:picLocks noChangeAspect="1"/>
          </p:cNvPicPr>
          <p:nvPr/>
        </p:nvPicPr>
        <p:blipFill>
          <a:blip r:embed="rId6" cstate="screen">
            <a:extLst>
              <a:ext uri="{BEBA8EAE-BF5A-486C-A8C5-ECC9F3942E4B}">
                <a14:imgProps xmlns:a14="http://schemas.microsoft.com/office/drawing/2010/main">
                  <a14:imgLayer r:embed="rId7">
                    <a14:imgEffect>
                      <a14:brightnessContrast bright="100000"/>
                    </a14:imgEffect>
                  </a14:imgLayer>
                </a14:imgProps>
              </a:ext>
              <a:ext uri="{28A0092B-C50C-407E-A947-70E740481C1C}">
                <a14:useLocalDpi xmlns:a14="http://schemas.microsoft.com/office/drawing/2010/main"/>
              </a:ext>
            </a:extLst>
          </a:blip>
          <a:stretch>
            <a:fillRect/>
          </a:stretch>
        </p:blipFill>
        <p:spPr>
          <a:xfrm>
            <a:off x="10244699" y="1954765"/>
            <a:ext cx="431359" cy="378105"/>
          </a:xfrm>
          <a:prstGeom prst="rect">
            <a:avLst/>
          </a:prstGeom>
        </p:spPr>
      </p:pic>
      <p:sp>
        <p:nvSpPr>
          <p:cNvPr id="34" name="Rectangle 33">
            <a:extLst>
              <a:ext uri="{FF2B5EF4-FFF2-40B4-BE49-F238E27FC236}">
                <a16:creationId xmlns:a16="http://schemas.microsoft.com/office/drawing/2014/main" id="{4AD8D00C-8507-4F58-959E-2D4A949F7D53}"/>
              </a:ext>
            </a:extLst>
          </p:cNvPr>
          <p:cNvSpPr/>
          <p:nvPr/>
        </p:nvSpPr>
        <p:spPr>
          <a:xfrm>
            <a:off x="2447190" y="1859446"/>
            <a:ext cx="611065" cy="244682"/>
          </a:xfrm>
          <a:prstGeom prst="rect">
            <a:avLst/>
          </a:prstGeom>
        </p:spPr>
        <p:txBody>
          <a:bodyPr wrap="non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Team</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5" name="Rectangle 34">
            <a:extLst>
              <a:ext uri="{FF2B5EF4-FFF2-40B4-BE49-F238E27FC236}">
                <a16:creationId xmlns:a16="http://schemas.microsoft.com/office/drawing/2014/main" id="{394BE69E-B8EA-4BE4-A371-4B982C4DC1D0}"/>
              </a:ext>
            </a:extLst>
          </p:cNvPr>
          <p:cNvSpPr/>
          <p:nvPr/>
        </p:nvSpPr>
        <p:spPr>
          <a:xfrm>
            <a:off x="2447190" y="3365941"/>
            <a:ext cx="2447924" cy="244682"/>
          </a:xfrm>
          <a:prstGeom prst="rect">
            <a:avLst/>
          </a:prstGeom>
        </p:spPr>
        <p:txBody>
          <a:bodyPr wrap="squar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Description of what I want to do</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6" name="Rectangle 35">
            <a:extLst>
              <a:ext uri="{FF2B5EF4-FFF2-40B4-BE49-F238E27FC236}">
                <a16:creationId xmlns:a16="http://schemas.microsoft.com/office/drawing/2014/main" id="{8BFBD91E-022A-4A47-A7E4-F88992EBF814}"/>
              </a:ext>
            </a:extLst>
          </p:cNvPr>
          <p:cNvSpPr/>
          <p:nvPr/>
        </p:nvSpPr>
        <p:spPr>
          <a:xfrm>
            <a:off x="2447190" y="4877719"/>
            <a:ext cx="3559341" cy="244682"/>
          </a:xfrm>
          <a:prstGeom prst="rect">
            <a:avLst/>
          </a:prstGeom>
        </p:spPr>
        <p:txBody>
          <a:bodyPr wrap="squar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Specific application of the technology</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 </a:t>
            </a:r>
          </a:p>
        </p:txBody>
      </p:sp>
      <p:sp>
        <p:nvSpPr>
          <p:cNvPr id="37" name="Rectangle 36">
            <a:extLst>
              <a:ext uri="{FF2B5EF4-FFF2-40B4-BE49-F238E27FC236}">
                <a16:creationId xmlns:a16="http://schemas.microsoft.com/office/drawing/2014/main" id="{E53E3306-A9A3-41D6-9182-C561FA0E3804}"/>
              </a:ext>
            </a:extLst>
          </p:cNvPr>
          <p:cNvSpPr/>
          <p:nvPr/>
        </p:nvSpPr>
        <p:spPr>
          <a:xfrm>
            <a:off x="9437933" y="3208895"/>
            <a:ext cx="2044889" cy="244682"/>
          </a:xfrm>
          <a:prstGeom prst="rect">
            <a:avLst/>
          </a:prstGeom>
        </p:spPr>
        <p:txBody>
          <a:bodyPr wrap="squar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Solutions success measure</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8" name="Rectangle 37">
            <a:extLst>
              <a:ext uri="{FF2B5EF4-FFF2-40B4-BE49-F238E27FC236}">
                <a16:creationId xmlns:a16="http://schemas.microsoft.com/office/drawing/2014/main" id="{C73AE14F-E9B7-426C-A126-12CBB70FA785}"/>
              </a:ext>
            </a:extLst>
          </p:cNvPr>
          <p:cNvSpPr/>
          <p:nvPr/>
        </p:nvSpPr>
        <p:spPr>
          <a:xfrm>
            <a:off x="9441218" y="4143956"/>
            <a:ext cx="2049462" cy="834139"/>
          </a:xfrm>
          <a:prstGeom prst="rect">
            <a:avLst/>
          </a:prstGeom>
        </p:spPr>
        <p:txBody>
          <a:bodyPr wrap="square" anchor="ctr">
            <a:spAutoFit/>
          </a:bodyPr>
          <a:lstStyle/>
          <a:p>
            <a:pPr marL="0" marR="0" lvl="0" indent="0" algn="ctr" defTabSz="913741" rtl="0" eaLnBrk="1" fontAlgn="base" latinLnBrk="0" hangingPunct="1">
              <a:lnSpc>
                <a:spcPct val="110000"/>
              </a:lnSpc>
              <a:spcBef>
                <a:spcPct val="0"/>
              </a:spcBef>
              <a:spcAft>
                <a:spcPts val="0"/>
              </a:spcAft>
              <a:buClrTx/>
              <a:buSzTx/>
              <a:buFontTx/>
              <a:buNone/>
              <a:tabLst/>
              <a:defRPr/>
            </a:pPr>
            <a:r>
              <a:rPr lang="en-US" sz="1500" spc="-29">
                <a:solidFill>
                  <a:srgbClr val="2F2F2F"/>
                </a:solidFill>
                <a:latin typeface="Segoe UI Semilight"/>
                <a:ea typeface="Segoe UI" pitchFamily="34" charset="0"/>
                <a:cs typeface="Segoe UI" pitchFamily="34" charset="0"/>
              </a:rPr>
              <a:t>Ordering process is streamlined and easily accessible</a:t>
            </a:r>
            <a:endParaRPr kumimoji="0" lang="en-US" sz="1500" b="0" i="0" u="none" strike="noStrike" kern="1200" cap="none" spc="-29" normalizeH="0" baseline="0" noProof="0">
              <a:ln>
                <a:noFill/>
              </a:ln>
              <a:solidFill>
                <a:srgbClr val="2F2F2F"/>
              </a:solidFill>
              <a:effectLst/>
              <a:uLnTx/>
              <a:uFillTx/>
              <a:latin typeface="Segoe UI Semilight"/>
              <a:ea typeface="Segoe UI" pitchFamily="34" charset="0"/>
              <a:cs typeface="Segoe UI" pitchFamily="34" charset="0"/>
            </a:endParaRPr>
          </a:p>
        </p:txBody>
      </p:sp>
      <p:sp>
        <p:nvSpPr>
          <p:cNvPr id="39" name="Rectangle 38">
            <a:extLst>
              <a:ext uri="{FF2B5EF4-FFF2-40B4-BE49-F238E27FC236}">
                <a16:creationId xmlns:a16="http://schemas.microsoft.com/office/drawing/2014/main" id="{050B14B2-8545-4843-B955-56FEC091DBCD}"/>
              </a:ext>
            </a:extLst>
          </p:cNvPr>
          <p:cNvSpPr/>
          <p:nvPr/>
        </p:nvSpPr>
        <p:spPr>
          <a:xfrm>
            <a:off x="608994" y="2566216"/>
            <a:ext cx="1719573"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As someone in…</a:t>
            </a:r>
          </a:p>
        </p:txBody>
      </p:sp>
      <p:sp>
        <p:nvSpPr>
          <p:cNvPr id="40" name="Rectangle 39">
            <a:extLst>
              <a:ext uri="{FF2B5EF4-FFF2-40B4-BE49-F238E27FC236}">
                <a16:creationId xmlns:a16="http://schemas.microsoft.com/office/drawing/2014/main" id="{0E30B326-F0C5-498C-A6A6-C0E1EE286476}"/>
              </a:ext>
            </a:extLst>
          </p:cNvPr>
          <p:cNvSpPr/>
          <p:nvPr/>
        </p:nvSpPr>
        <p:spPr>
          <a:xfrm>
            <a:off x="871277" y="4071877"/>
            <a:ext cx="1195007"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I want to…</a:t>
            </a:r>
          </a:p>
        </p:txBody>
      </p:sp>
      <p:sp>
        <p:nvSpPr>
          <p:cNvPr id="41" name="Rectangle 40">
            <a:extLst>
              <a:ext uri="{FF2B5EF4-FFF2-40B4-BE49-F238E27FC236}">
                <a16:creationId xmlns:a16="http://schemas.microsoft.com/office/drawing/2014/main" id="{A5486693-0387-4814-B638-3015F71B54F1}"/>
              </a:ext>
            </a:extLst>
          </p:cNvPr>
          <p:cNvSpPr/>
          <p:nvPr/>
        </p:nvSpPr>
        <p:spPr>
          <a:xfrm>
            <a:off x="1007660" y="5580637"/>
            <a:ext cx="922240"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Using…</a:t>
            </a:r>
          </a:p>
        </p:txBody>
      </p:sp>
      <p:sp>
        <p:nvSpPr>
          <p:cNvPr id="42" name="Rectangle 41">
            <a:extLst>
              <a:ext uri="{FF2B5EF4-FFF2-40B4-BE49-F238E27FC236}">
                <a16:creationId xmlns:a16="http://schemas.microsoft.com/office/drawing/2014/main" id="{4FB6B488-A632-491D-ADAC-25D04641CDB2}"/>
              </a:ext>
            </a:extLst>
          </p:cNvPr>
          <p:cNvSpPr/>
          <p:nvPr/>
        </p:nvSpPr>
        <p:spPr>
          <a:xfrm>
            <a:off x="2695077" y="2287264"/>
            <a:ext cx="2262631" cy="326308"/>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lang="en-US" sz="1500" spc="-29">
                <a:solidFill>
                  <a:srgbClr val="2F2F2F"/>
                </a:solidFill>
                <a:latin typeface="Segoe UI Semilight"/>
                <a:cs typeface="Segoe UI" pitchFamily="34" charset="0"/>
              </a:rPr>
              <a:t>Supply Chain</a:t>
            </a:r>
            <a:endPar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endParaRPr>
          </a:p>
        </p:txBody>
      </p:sp>
      <p:sp>
        <p:nvSpPr>
          <p:cNvPr id="43" name="Rectangle 42">
            <a:extLst>
              <a:ext uri="{FF2B5EF4-FFF2-40B4-BE49-F238E27FC236}">
                <a16:creationId xmlns:a16="http://schemas.microsoft.com/office/drawing/2014/main" id="{FA70B9DA-6F1C-4B66-A8BC-BF6FD5043A3B}"/>
              </a:ext>
            </a:extLst>
          </p:cNvPr>
          <p:cNvSpPr/>
          <p:nvPr/>
        </p:nvSpPr>
        <p:spPr>
          <a:xfrm>
            <a:off x="2695077" y="3826048"/>
            <a:ext cx="6100011" cy="326308"/>
          </a:xfrm>
          <a:prstGeom prst="rect">
            <a:avLst/>
          </a:prstGeom>
        </p:spPr>
        <p:txBody>
          <a:bodyPr wrap="square" anchor="ctr">
            <a:spAutoFit/>
          </a:bodyPr>
          <a:lstStyle/>
          <a:p>
            <a:pPr lvl="0" defTabSz="913741" fontAlgn="base">
              <a:lnSpc>
                <a:spcPct val="110000"/>
              </a:lnSpc>
              <a:spcBef>
                <a:spcPct val="0"/>
              </a:spcBef>
              <a:defRPr/>
            </a:pPr>
            <a:r>
              <a:rPr lang="en-US" sz="1500" spc="-29">
                <a:solidFill>
                  <a:srgbClr val="2F2F2F"/>
                </a:solidFill>
                <a:latin typeface="Segoe UI Semilight"/>
                <a:cs typeface="Segoe UI" pitchFamily="34" charset="0"/>
              </a:rPr>
              <a:t>Simply ordering process, status verification, and escalation</a:t>
            </a:r>
          </a:p>
        </p:txBody>
      </p:sp>
      <p:sp>
        <p:nvSpPr>
          <p:cNvPr id="44" name="Rectangle 43">
            <a:extLst>
              <a:ext uri="{FF2B5EF4-FFF2-40B4-BE49-F238E27FC236}">
                <a16:creationId xmlns:a16="http://schemas.microsoft.com/office/drawing/2014/main" id="{4E7D45B1-C31D-4887-92A0-9AF46CA9F181}"/>
              </a:ext>
            </a:extLst>
          </p:cNvPr>
          <p:cNvSpPr/>
          <p:nvPr/>
        </p:nvSpPr>
        <p:spPr>
          <a:xfrm>
            <a:off x="2695077" y="5221473"/>
            <a:ext cx="5928211" cy="580223"/>
          </a:xfrm>
          <a:prstGeom prst="rect">
            <a:avLst/>
          </a:prstGeom>
        </p:spPr>
        <p:txBody>
          <a:bodyPr wrap="square" anchor="ctr">
            <a:spAutoFit/>
          </a:bodyPr>
          <a:lstStyle/>
          <a:p>
            <a:pPr defTabSz="913741" fontAlgn="base">
              <a:lnSpc>
                <a:spcPct val="110000"/>
              </a:lnSpc>
              <a:spcBef>
                <a:spcPct val="0"/>
              </a:spcBef>
              <a:defRPr/>
            </a:pPr>
            <a:r>
              <a:rPr lang="en-US" sz="1500" spc="-29">
                <a:solidFill>
                  <a:srgbClr val="2F2F2F"/>
                </a:solidFill>
                <a:latin typeface="Segoe UI Semilight"/>
                <a:cs typeface="Segoe UI" pitchFamily="34" charset="0"/>
              </a:rPr>
              <a:t>Integrated apps by embedding the application experience within a single interface</a:t>
            </a:r>
          </a:p>
        </p:txBody>
      </p:sp>
      <p:sp>
        <p:nvSpPr>
          <p:cNvPr id="45" name="Title 1">
            <a:extLst>
              <a:ext uri="{FF2B5EF4-FFF2-40B4-BE49-F238E27FC236}">
                <a16:creationId xmlns:a16="http://schemas.microsoft.com/office/drawing/2014/main" id="{07F6606F-5265-4071-901A-3BCC9B257808}"/>
              </a:ext>
            </a:extLst>
          </p:cNvPr>
          <p:cNvSpPr txBox="1">
            <a:spLocks/>
          </p:cNvSpPr>
          <p:nvPr/>
        </p:nvSpPr>
        <p:spPr>
          <a:xfrm>
            <a:off x="438140" y="442343"/>
            <a:ext cx="11450637" cy="484187"/>
          </a:xfrm>
          <a:prstGeom prst="rect">
            <a:avLst/>
          </a:prstGeom>
        </p:spPr>
        <p:txBody>
          <a:bodyPr/>
          <a:lstStyle>
            <a:lvl1pPr algn="l" defTabSz="914379" rtl="0" eaLnBrk="1" latinLnBrk="0" hangingPunct="1">
              <a:lnSpc>
                <a:spcPct val="90000"/>
              </a:lnSpc>
              <a:spcBef>
                <a:spcPct val="0"/>
              </a:spcBef>
              <a:buNone/>
              <a:defRPr lang="en-US" sz="3600" b="0" kern="1200" cap="none" spc="0"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a:lstStyle>
          <a:p>
            <a:r>
              <a:rPr lang="en-US" sz="4000"/>
              <a:t>Identify </a:t>
            </a:r>
            <a:r>
              <a:rPr lang="en-US" sz="4000">
                <a:solidFill>
                  <a:srgbClr val="0078D4"/>
                </a:solidFill>
              </a:rPr>
              <a:t>use case scenarios </a:t>
            </a:r>
            <a:r>
              <a:rPr lang="en-US" sz="4000"/>
              <a:t>using this framework  </a:t>
            </a:r>
            <a:br>
              <a:rPr lang="en-US" sz="4000"/>
            </a:br>
            <a:endParaRPr lang="en-US" sz="4000"/>
          </a:p>
        </p:txBody>
      </p:sp>
    </p:spTree>
    <p:extLst>
      <p:ext uri="{BB962C8B-B14F-4D97-AF65-F5344CB8AC3E}">
        <p14:creationId xmlns:p14="http://schemas.microsoft.com/office/powerpoint/2010/main" val="551995358"/>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4792D271-30B9-44DF-967D-D920E502BF6E}"/>
              </a:ext>
            </a:extLst>
          </p:cNvPr>
          <p:cNvSpPr/>
          <p:nvPr/>
        </p:nvSpPr>
        <p:spPr bwMode="auto">
          <a:xfrm>
            <a:off x="481263" y="1724526"/>
            <a:ext cx="8638673" cy="1410153"/>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3" name="Rectangle 22">
            <a:extLst>
              <a:ext uri="{FF2B5EF4-FFF2-40B4-BE49-F238E27FC236}">
                <a16:creationId xmlns:a16="http://schemas.microsoft.com/office/drawing/2014/main" id="{E6BA82CA-6F44-4115-AC61-F4E1F9D86EC2}"/>
              </a:ext>
            </a:extLst>
          </p:cNvPr>
          <p:cNvSpPr/>
          <p:nvPr/>
        </p:nvSpPr>
        <p:spPr bwMode="auto">
          <a:xfrm>
            <a:off x="481263" y="3239848"/>
            <a:ext cx="8638673" cy="1400611"/>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4" name="Rectangle 23">
            <a:extLst>
              <a:ext uri="{FF2B5EF4-FFF2-40B4-BE49-F238E27FC236}">
                <a16:creationId xmlns:a16="http://schemas.microsoft.com/office/drawing/2014/main" id="{ABEF46F1-B620-4C98-8DBD-78AA7C234C3F}"/>
              </a:ext>
            </a:extLst>
          </p:cNvPr>
          <p:cNvSpPr/>
          <p:nvPr/>
        </p:nvSpPr>
        <p:spPr bwMode="auto">
          <a:xfrm>
            <a:off x="481263" y="4745627"/>
            <a:ext cx="8638673" cy="1428066"/>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5" name="Rectangle 24">
            <a:extLst>
              <a:ext uri="{FF2B5EF4-FFF2-40B4-BE49-F238E27FC236}">
                <a16:creationId xmlns:a16="http://schemas.microsoft.com/office/drawing/2014/main" id="{982DC37A-223D-4909-9B19-D775334BDB6D}"/>
              </a:ext>
            </a:extLst>
          </p:cNvPr>
          <p:cNvSpPr/>
          <p:nvPr/>
        </p:nvSpPr>
        <p:spPr bwMode="auto">
          <a:xfrm>
            <a:off x="2430378" y="1832812"/>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6" name="Rectangle 25">
            <a:extLst>
              <a:ext uri="{FF2B5EF4-FFF2-40B4-BE49-F238E27FC236}">
                <a16:creationId xmlns:a16="http://schemas.microsoft.com/office/drawing/2014/main" id="{EF7CC317-C9AC-44BB-9248-2AD2D80B7F3B}"/>
              </a:ext>
            </a:extLst>
          </p:cNvPr>
          <p:cNvSpPr/>
          <p:nvPr/>
        </p:nvSpPr>
        <p:spPr bwMode="auto">
          <a:xfrm>
            <a:off x="2430378" y="3336228"/>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7" name="Rectangle 26">
            <a:extLst>
              <a:ext uri="{FF2B5EF4-FFF2-40B4-BE49-F238E27FC236}">
                <a16:creationId xmlns:a16="http://schemas.microsoft.com/office/drawing/2014/main" id="{36DB37ED-CD84-44B8-B51C-86F061EADAF4}"/>
              </a:ext>
            </a:extLst>
          </p:cNvPr>
          <p:cNvSpPr/>
          <p:nvPr/>
        </p:nvSpPr>
        <p:spPr bwMode="auto">
          <a:xfrm>
            <a:off x="2356513" y="4892991"/>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8" name="Rectangle 27">
            <a:extLst>
              <a:ext uri="{FF2B5EF4-FFF2-40B4-BE49-F238E27FC236}">
                <a16:creationId xmlns:a16="http://schemas.microsoft.com/office/drawing/2014/main" id="{8B14C7C1-BF5C-4BBD-A57E-EAFBA4DE634C}"/>
              </a:ext>
            </a:extLst>
          </p:cNvPr>
          <p:cNvSpPr/>
          <p:nvPr/>
        </p:nvSpPr>
        <p:spPr bwMode="auto">
          <a:xfrm>
            <a:off x="9217431" y="1724526"/>
            <a:ext cx="2485895" cy="4449167"/>
          </a:xfrm>
          <a:prstGeom prst="rect">
            <a:avLst/>
          </a:prstGeom>
          <a:solidFill>
            <a:schemeClr val="accent1"/>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822960" rIns="179285" bIns="143428" numCol="1" spcCol="0" rtlCol="0" fromWordArt="0" anchor="t" anchorCtr="0" forceAA="0" compatLnSpc="1">
            <a:prstTxWarp prst="textNoShape">
              <a:avLst/>
            </a:prstTxWarp>
            <a:no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568" b="1" i="0" u="none" strike="noStrike" kern="1200" cap="none" spc="-29" normalizeH="0" baseline="0" noProof="0">
                <a:ln>
                  <a:noFill/>
                </a:ln>
                <a:solidFill>
                  <a:srgbClr val="FFFFFF"/>
                </a:solidFill>
                <a:effectLst/>
                <a:uLnTx/>
                <a:uFillTx/>
                <a:latin typeface="Segoe UI"/>
                <a:ea typeface="Segoe UI" pitchFamily="34" charset="0"/>
                <a:cs typeface="Segoe UI" pitchFamily="34" charset="0"/>
              </a:rPr>
              <a:t>I’ll know this is successful when…</a:t>
            </a:r>
          </a:p>
        </p:txBody>
      </p:sp>
      <p:sp>
        <p:nvSpPr>
          <p:cNvPr id="29" name="Rectangle 28">
            <a:extLst>
              <a:ext uri="{FF2B5EF4-FFF2-40B4-BE49-F238E27FC236}">
                <a16:creationId xmlns:a16="http://schemas.microsoft.com/office/drawing/2014/main" id="{856D37E6-B44A-406B-802C-2BF9B64ACD0A}"/>
              </a:ext>
            </a:extLst>
          </p:cNvPr>
          <p:cNvSpPr/>
          <p:nvPr/>
        </p:nvSpPr>
        <p:spPr bwMode="auto">
          <a:xfrm>
            <a:off x="9311361" y="3134679"/>
            <a:ext cx="2298032" cy="2939934"/>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pic>
        <p:nvPicPr>
          <p:cNvPr id="30" name="Picture 29">
            <a:extLst>
              <a:ext uri="{FF2B5EF4-FFF2-40B4-BE49-F238E27FC236}">
                <a16:creationId xmlns:a16="http://schemas.microsoft.com/office/drawing/2014/main" id="{FC86A507-FF2C-4D3C-BEAC-842D67C2704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120862" y="2075032"/>
            <a:ext cx="695837" cy="393068"/>
          </a:xfrm>
          <a:prstGeom prst="rect">
            <a:avLst/>
          </a:prstGeom>
        </p:spPr>
      </p:pic>
      <p:pic>
        <p:nvPicPr>
          <p:cNvPr id="31" name="Picture 30">
            <a:extLst>
              <a:ext uri="{FF2B5EF4-FFF2-40B4-BE49-F238E27FC236}">
                <a16:creationId xmlns:a16="http://schemas.microsoft.com/office/drawing/2014/main" id="{850A30AB-D27D-4CEB-A4BD-2DDCDF3C4BDF}"/>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1289235" y="3506325"/>
            <a:ext cx="359092" cy="490298"/>
          </a:xfrm>
          <a:prstGeom prst="rect">
            <a:avLst/>
          </a:prstGeom>
        </p:spPr>
      </p:pic>
      <p:pic>
        <p:nvPicPr>
          <p:cNvPr id="32" name="Picture 31">
            <a:extLst>
              <a:ext uri="{FF2B5EF4-FFF2-40B4-BE49-F238E27FC236}">
                <a16:creationId xmlns:a16="http://schemas.microsoft.com/office/drawing/2014/main" id="{2AA7DE2D-B627-47EA-AEC2-82108EBB3E8F}"/>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265173" y="5072502"/>
            <a:ext cx="407216" cy="407216"/>
          </a:xfrm>
          <a:prstGeom prst="rect">
            <a:avLst/>
          </a:prstGeom>
        </p:spPr>
      </p:pic>
      <p:pic>
        <p:nvPicPr>
          <p:cNvPr id="33" name="Picture 32">
            <a:extLst>
              <a:ext uri="{FF2B5EF4-FFF2-40B4-BE49-F238E27FC236}">
                <a16:creationId xmlns:a16="http://schemas.microsoft.com/office/drawing/2014/main" id="{97AEC655-2AF1-46EF-AE80-B8B60A66E404}"/>
              </a:ext>
            </a:extLst>
          </p:cNvPr>
          <p:cNvPicPr>
            <a:picLocks noChangeAspect="1"/>
          </p:cNvPicPr>
          <p:nvPr/>
        </p:nvPicPr>
        <p:blipFill>
          <a:blip r:embed="rId6" cstate="screen">
            <a:extLst>
              <a:ext uri="{BEBA8EAE-BF5A-486C-A8C5-ECC9F3942E4B}">
                <a14:imgProps xmlns:a14="http://schemas.microsoft.com/office/drawing/2010/main">
                  <a14:imgLayer r:embed="rId7">
                    <a14:imgEffect>
                      <a14:brightnessContrast bright="100000"/>
                    </a14:imgEffect>
                  </a14:imgLayer>
                </a14:imgProps>
              </a:ext>
              <a:ext uri="{28A0092B-C50C-407E-A947-70E740481C1C}">
                <a14:useLocalDpi xmlns:a14="http://schemas.microsoft.com/office/drawing/2010/main"/>
              </a:ext>
            </a:extLst>
          </a:blip>
          <a:stretch>
            <a:fillRect/>
          </a:stretch>
        </p:blipFill>
        <p:spPr>
          <a:xfrm>
            <a:off x="10244699" y="1954765"/>
            <a:ext cx="431359" cy="378105"/>
          </a:xfrm>
          <a:prstGeom prst="rect">
            <a:avLst/>
          </a:prstGeom>
        </p:spPr>
      </p:pic>
      <p:sp>
        <p:nvSpPr>
          <p:cNvPr id="34" name="Rectangle 33">
            <a:extLst>
              <a:ext uri="{FF2B5EF4-FFF2-40B4-BE49-F238E27FC236}">
                <a16:creationId xmlns:a16="http://schemas.microsoft.com/office/drawing/2014/main" id="{4AD8D00C-8507-4F58-959E-2D4A949F7D53}"/>
              </a:ext>
            </a:extLst>
          </p:cNvPr>
          <p:cNvSpPr/>
          <p:nvPr/>
        </p:nvSpPr>
        <p:spPr>
          <a:xfrm>
            <a:off x="2447190" y="1859446"/>
            <a:ext cx="611065" cy="244682"/>
          </a:xfrm>
          <a:prstGeom prst="rect">
            <a:avLst/>
          </a:prstGeom>
        </p:spPr>
        <p:txBody>
          <a:bodyPr wrap="non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Team</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5" name="Rectangle 34">
            <a:extLst>
              <a:ext uri="{FF2B5EF4-FFF2-40B4-BE49-F238E27FC236}">
                <a16:creationId xmlns:a16="http://schemas.microsoft.com/office/drawing/2014/main" id="{394BE69E-B8EA-4BE4-A371-4B982C4DC1D0}"/>
              </a:ext>
            </a:extLst>
          </p:cNvPr>
          <p:cNvSpPr/>
          <p:nvPr/>
        </p:nvSpPr>
        <p:spPr>
          <a:xfrm>
            <a:off x="2447190" y="3365941"/>
            <a:ext cx="2447924" cy="244682"/>
          </a:xfrm>
          <a:prstGeom prst="rect">
            <a:avLst/>
          </a:prstGeom>
        </p:spPr>
        <p:txBody>
          <a:bodyPr wrap="squar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Description of what I want to do</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6" name="Rectangle 35">
            <a:extLst>
              <a:ext uri="{FF2B5EF4-FFF2-40B4-BE49-F238E27FC236}">
                <a16:creationId xmlns:a16="http://schemas.microsoft.com/office/drawing/2014/main" id="{8BFBD91E-022A-4A47-A7E4-F88992EBF814}"/>
              </a:ext>
            </a:extLst>
          </p:cNvPr>
          <p:cNvSpPr/>
          <p:nvPr/>
        </p:nvSpPr>
        <p:spPr>
          <a:xfrm>
            <a:off x="2447190" y="4877719"/>
            <a:ext cx="3559341" cy="244682"/>
          </a:xfrm>
          <a:prstGeom prst="rect">
            <a:avLst/>
          </a:prstGeom>
        </p:spPr>
        <p:txBody>
          <a:bodyPr wrap="squar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Specific application of the technology</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 </a:t>
            </a:r>
          </a:p>
        </p:txBody>
      </p:sp>
      <p:sp>
        <p:nvSpPr>
          <p:cNvPr id="37" name="Rectangle 36">
            <a:extLst>
              <a:ext uri="{FF2B5EF4-FFF2-40B4-BE49-F238E27FC236}">
                <a16:creationId xmlns:a16="http://schemas.microsoft.com/office/drawing/2014/main" id="{E53E3306-A9A3-41D6-9182-C561FA0E3804}"/>
              </a:ext>
            </a:extLst>
          </p:cNvPr>
          <p:cNvSpPr/>
          <p:nvPr/>
        </p:nvSpPr>
        <p:spPr>
          <a:xfrm>
            <a:off x="9437933" y="3208895"/>
            <a:ext cx="2044889" cy="244682"/>
          </a:xfrm>
          <a:prstGeom prst="rect">
            <a:avLst/>
          </a:prstGeom>
        </p:spPr>
        <p:txBody>
          <a:bodyPr wrap="squar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Solutions success measure</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8" name="Rectangle 37">
            <a:extLst>
              <a:ext uri="{FF2B5EF4-FFF2-40B4-BE49-F238E27FC236}">
                <a16:creationId xmlns:a16="http://schemas.microsoft.com/office/drawing/2014/main" id="{C73AE14F-E9B7-426C-A126-12CBB70FA785}"/>
              </a:ext>
            </a:extLst>
          </p:cNvPr>
          <p:cNvSpPr/>
          <p:nvPr/>
        </p:nvSpPr>
        <p:spPr>
          <a:xfrm>
            <a:off x="9441218" y="4143956"/>
            <a:ext cx="2049462" cy="834139"/>
          </a:xfrm>
          <a:prstGeom prst="rect">
            <a:avLst/>
          </a:prstGeom>
        </p:spPr>
        <p:txBody>
          <a:bodyPr wrap="square" anchor="ctr">
            <a:spAutoFit/>
          </a:bodyPr>
          <a:lstStyle/>
          <a:p>
            <a:pPr marL="0" marR="0" lvl="0" indent="0" algn="ctr" defTabSz="913741" rtl="0" eaLnBrk="1" fontAlgn="base" latinLnBrk="0" hangingPunct="1">
              <a:lnSpc>
                <a:spcPct val="110000"/>
              </a:lnSpc>
              <a:spcBef>
                <a:spcPct val="0"/>
              </a:spcBef>
              <a:spcAft>
                <a:spcPts val="0"/>
              </a:spcAft>
              <a:buClrTx/>
              <a:buSzTx/>
              <a:buFontTx/>
              <a:buNone/>
              <a:tabLst/>
              <a:defRPr/>
            </a:pPr>
            <a:r>
              <a:rPr lang="en-US" sz="1500" spc="-29">
                <a:solidFill>
                  <a:srgbClr val="2F2F2F"/>
                </a:solidFill>
                <a:latin typeface="Segoe UI Semilight"/>
                <a:ea typeface="Segoe UI" pitchFamily="34" charset="0"/>
                <a:cs typeface="Segoe UI" pitchFamily="34" charset="0"/>
              </a:rPr>
              <a:t>Ordering process is streamlined and easily accessible</a:t>
            </a:r>
            <a:endParaRPr kumimoji="0" lang="en-US" sz="1500" b="0" i="0" u="none" strike="noStrike" kern="1200" cap="none" spc="-29" normalizeH="0" baseline="0" noProof="0">
              <a:ln>
                <a:noFill/>
              </a:ln>
              <a:solidFill>
                <a:srgbClr val="2F2F2F"/>
              </a:solidFill>
              <a:effectLst/>
              <a:uLnTx/>
              <a:uFillTx/>
              <a:latin typeface="Segoe UI Semilight"/>
              <a:ea typeface="Segoe UI" pitchFamily="34" charset="0"/>
              <a:cs typeface="Segoe UI" pitchFamily="34" charset="0"/>
            </a:endParaRPr>
          </a:p>
        </p:txBody>
      </p:sp>
      <p:sp>
        <p:nvSpPr>
          <p:cNvPr id="39" name="Rectangle 38">
            <a:extLst>
              <a:ext uri="{FF2B5EF4-FFF2-40B4-BE49-F238E27FC236}">
                <a16:creationId xmlns:a16="http://schemas.microsoft.com/office/drawing/2014/main" id="{050B14B2-8545-4843-B955-56FEC091DBCD}"/>
              </a:ext>
            </a:extLst>
          </p:cNvPr>
          <p:cNvSpPr/>
          <p:nvPr/>
        </p:nvSpPr>
        <p:spPr>
          <a:xfrm>
            <a:off x="608994" y="2566216"/>
            <a:ext cx="1719573"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As someone in…</a:t>
            </a:r>
          </a:p>
        </p:txBody>
      </p:sp>
      <p:sp>
        <p:nvSpPr>
          <p:cNvPr id="40" name="Rectangle 39">
            <a:extLst>
              <a:ext uri="{FF2B5EF4-FFF2-40B4-BE49-F238E27FC236}">
                <a16:creationId xmlns:a16="http://schemas.microsoft.com/office/drawing/2014/main" id="{0E30B326-F0C5-498C-A6A6-C0E1EE286476}"/>
              </a:ext>
            </a:extLst>
          </p:cNvPr>
          <p:cNvSpPr/>
          <p:nvPr/>
        </p:nvSpPr>
        <p:spPr>
          <a:xfrm>
            <a:off x="871277" y="4071877"/>
            <a:ext cx="1195007"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I want to…</a:t>
            </a:r>
          </a:p>
        </p:txBody>
      </p:sp>
      <p:sp>
        <p:nvSpPr>
          <p:cNvPr id="41" name="Rectangle 40">
            <a:extLst>
              <a:ext uri="{FF2B5EF4-FFF2-40B4-BE49-F238E27FC236}">
                <a16:creationId xmlns:a16="http://schemas.microsoft.com/office/drawing/2014/main" id="{A5486693-0387-4814-B638-3015F71B54F1}"/>
              </a:ext>
            </a:extLst>
          </p:cNvPr>
          <p:cNvSpPr/>
          <p:nvPr/>
        </p:nvSpPr>
        <p:spPr>
          <a:xfrm>
            <a:off x="1007660" y="5580637"/>
            <a:ext cx="922240"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Using…</a:t>
            </a:r>
          </a:p>
        </p:txBody>
      </p:sp>
      <p:sp>
        <p:nvSpPr>
          <p:cNvPr id="42" name="Rectangle 41">
            <a:extLst>
              <a:ext uri="{FF2B5EF4-FFF2-40B4-BE49-F238E27FC236}">
                <a16:creationId xmlns:a16="http://schemas.microsoft.com/office/drawing/2014/main" id="{4FB6B488-A632-491D-ADAC-25D04641CDB2}"/>
              </a:ext>
            </a:extLst>
          </p:cNvPr>
          <p:cNvSpPr/>
          <p:nvPr/>
        </p:nvSpPr>
        <p:spPr>
          <a:xfrm>
            <a:off x="2695077" y="2287264"/>
            <a:ext cx="2262631" cy="326308"/>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lang="en-US" sz="1500" spc="-29">
                <a:solidFill>
                  <a:srgbClr val="2F2F2F"/>
                </a:solidFill>
                <a:latin typeface="Segoe UI Semilight"/>
                <a:cs typeface="Segoe UI" pitchFamily="34" charset="0"/>
              </a:rPr>
              <a:t>Firstline </a:t>
            </a:r>
            <a:endPar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endParaRPr>
          </a:p>
        </p:txBody>
      </p:sp>
      <p:sp>
        <p:nvSpPr>
          <p:cNvPr id="43" name="Rectangle 42">
            <a:extLst>
              <a:ext uri="{FF2B5EF4-FFF2-40B4-BE49-F238E27FC236}">
                <a16:creationId xmlns:a16="http://schemas.microsoft.com/office/drawing/2014/main" id="{FA70B9DA-6F1C-4B66-A8BC-BF6FD5043A3B}"/>
              </a:ext>
            </a:extLst>
          </p:cNvPr>
          <p:cNvSpPr/>
          <p:nvPr/>
        </p:nvSpPr>
        <p:spPr>
          <a:xfrm>
            <a:off x="2695077" y="3826048"/>
            <a:ext cx="6100011" cy="326308"/>
          </a:xfrm>
          <a:prstGeom prst="rect">
            <a:avLst/>
          </a:prstGeom>
        </p:spPr>
        <p:txBody>
          <a:bodyPr wrap="square" anchor="ctr">
            <a:spAutoFit/>
          </a:bodyPr>
          <a:lstStyle/>
          <a:p>
            <a:pPr lvl="0" defTabSz="913741" fontAlgn="base">
              <a:lnSpc>
                <a:spcPct val="110000"/>
              </a:lnSpc>
              <a:spcBef>
                <a:spcPct val="0"/>
              </a:spcBef>
              <a:defRPr/>
            </a:pPr>
            <a:r>
              <a:rPr lang="en-US" sz="1500" spc="-29">
                <a:solidFill>
                  <a:srgbClr val="2F2F2F"/>
                </a:solidFill>
                <a:latin typeface="Segoe UI Semilight"/>
                <a:cs typeface="Segoe UI" pitchFamily="34" charset="0"/>
              </a:rPr>
              <a:t>Simply ordering process, status verification, and escalation</a:t>
            </a:r>
          </a:p>
        </p:txBody>
      </p:sp>
      <p:sp>
        <p:nvSpPr>
          <p:cNvPr id="44" name="Rectangle 43">
            <a:extLst>
              <a:ext uri="{FF2B5EF4-FFF2-40B4-BE49-F238E27FC236}">
                <a16:creationId xmlns:a16="http://schemas.microsoft.com/office/drawing/2014/main" id="{4E7D45B1-C31D-4887-92A0-9AF46CA9F181}"/>
              </a:ext>
            </a:extLst>
          </p:cNvPr>
          <p:cNvSpPr/>
          <p:nvPr/>
        </p:nvSpPr>
        <p:spPr>
          <a:xfrm>
            <a:off x="2695077" y="5221473"/>
            <a:ext cx="5928211" cy="580223"/>
          </a:xfrm>
          <a:prstGeom prst="rect">
            <a:avLst/>
          </a:prstGeom>
        </p:spPr>
        <p:txBody>
          <a:bodyPr wrap="square" anchor="ctr">
            <a:spAutoFit/>
          </a:bodyPr>
          <a:lstStyle/>
          <a:p>
            <a:pPr defTabSz="913741" fontAlgn="base">
              <a:lnSpc>
                <a:spcPct val="110000"/>
              </a:lnSpc>
              <a:spcBef>
                <a:spcPct val="0"/>
              </a:spcBef>
              <a:defRPr/>
            </a:pPr>
            <a:r>
              <a:rPr lang="en-US" sz="1500" spc="-29">
                <a:solidFill>
                  <a:srgbClr val="2F2F2F"/>
                </a:solidFill>
                <a:latin typeface="Segoe UI Semilight"/>
                <a:cs typeface="Segoe UI" pitchFamily="34" charset="0"/>
              </a:rPr>
              <a:t>Integrated apps by embedding the application experience within a single interface</a:t>
            </a:r>
          </a:p>
        </p:txBody>
      </p:sp>
      <p:sp>
        <p:nvSpPr>
          <p:cNvPr id="45" name="Title 1">
            <a:extLst>
              <a:ext uri="{FF2B5EF4-FFF2-40B4-BE49-F238E27FC236}">
                <a16:creationId xmlns:a16="http://schemas.microsoft.com/office/drawing/2014/main" id="{07F6606F-5265-4071-901A-3BCC9B257808}"/>
              </a:ext>
            </a:extLst>
          </p:cNvPr>
          <p:cNvSpPr txBox="1">
            <a:spLocks/>
          </p:cNvSpPr>
          <p:nvPr/>
        </p:nvSpPr>
        <p:spPr>
          <a:xfrm>
            <a:off x="438140" y="442343"/>
            <a:ext cx="11450637" cy="484187"/>
          </a:xfrm>
          <a:prstGeom prst="rect">
            <a:avLst/>
          </a:prstGeom>
        </p:spPr>
        <p:txBody>
          <a:bodyPr/>
          <a:lstStyle>
            <a:lvl1pPr algn="l" defTabSz="914379" rtl="0" eaLnBrk="1" latinLnBrk="0" hangingPunct="1">
              <a:lnSpc>
                <a:spcPct val="90000"/>
              </a:lnSpc>
              <a:spcBef>
                <a:spcPct val="0"/>
              </a:spcBef>
              <a:buNone/>
              <a:defRPr lang="en-US" sz="3600" b="0" kern="1200" cap="none" spc="0"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a:lstStyle>
          <a:p>
            <a:r>
              <a:rPr lang="en-US" sz="4000"/>
              <a:t>Identify </a:t>
            </a:r>
            <a:r>
              <a:rPr lang="en-US" sz="4000">
                <a:solidFill>
                  <a:srgbClr val="0078D4"/>
                </a:solidFill>
              </a:rPr>
              <a:t>use case scenarios </a:t>
            </a:r>
            <a:r>
              <a:rPr lang="en-US" sz="4000"/>
              <a:t>using this framework  </a:t>
            </a:r>
            <a:br>
              <a:rPr lang="en-US" sz="4000"/>
            </a:br>
            <a:endParaRPr lang="en-US" sz="4000"/>
          </a:p>
        </p:txBody>
      </p:sp>
    </p:spTree>
    <p:extLst>
      <p:ext uri="{BB962C8B-B14F-4D97-AF65-F5344CB8AC3E}">
        <p14:creationId xmlns:p14="http://schemas.microsoft.com/office/powerpoint/2010/main" val="2387423755"/>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6">
            <a:extLst>
              <a:ext uri="{FF2B5EF4-FFF2-40B4-BE49-F238E27FC236}">
                <a16:creationId xmlns:a16="http://schemas.microsoft.com/office/drawing/2014/main" id="{047143AF-874E-DC47-BA21-42076F55B2EA}"/>
              </a:ext>
            </a:extLst>
          </p:cNvPr>
          <p:cNvSpPr txBox="1">
            <a:spLocks noGrp="1"/>
          </p:cNvSpPr>
          <p:nvPr>
            <p:ph type="title"/>
          </p:nvPr>
        </p:nvSpPr>
        <p:spPr>
          <a:xfrm>
            <a:off x="426425" y="2302403"/>
            <a:ext cx="4708930" cy="758022"/>
          </a:xfrm>
        </p:spPr>
        <p:txBody>
          <a:bodyPr/>
          <a:lstStyle>
            <a:lvl1pPr algn="l" defTabSz="914367" rtl="0" eaLnBrk="1" latinLnBrk="0" hangingPunct="1">
              <a:lnSpc>
                <a:spcPct val="90000"/>
              </a:lnSpc>
              <a:spcBef>
                <a:spcPct val="0"/>
              </a:spcBef>
              <a:buNone/>
              <a:defRPr lang="en-US" sz="3600" b="0" kern="1200" cap="none" spc="0"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a:lstStyle>
          <a:p>
            <a:pPr lvl="0"/>
            <a:r>
              <a:rPr lang="en-NZ" spc="-30" noProof="0">
                <a:solidFill>
                  <a:schemeClr val="accent1"/>
                </a:solidFill>
              </a:rPr>
              <a:t>Use case scenarios</a:t>
            </a:r>
          </a:p>
        </p:txBody>
      </p:sp>
      <p:sp>
        <p:nvSpPr>
          <p:cNvPr id="17" name="Title 16">
            <a:extLst>
              <a:ext uri="{FF2B5EF4-FFF2-40B4-BE49-F238E27FC236}">
                <a16:creationId xmlns:a16="http://schemas.microsoft.com/office/drawing/2014/main" id="{AD1BEE0F-FDDB-4CA0-8EFB-5E44D6DDC9D1}"/>
              </a:ext>
            </a:extLst>
          </p:cNvPr>
          <p:cNvSpPr txBox="1">
            <a:spLocks/>
          </p:cNvSpPr>
          <p:nvPr/>
        </p:nvSpPr>
        <p:spPr>
          <a:xfrm>
            <a:off x="395212" y="3152051"/>
            <a:ext cx="4283468" cy="1394723"/>
          </a:xfrm>
          <a:prstGeom prst="rect">
            <a:avLst/>
          </a:prstGeom>
        </p:spPr>
        <p:txBody>
          <a:bodyPr lIns="0" anchor="t"/>
          <a:lstStyle>
            <a:lvl1pPr algn="l" defTabSz="914367" rtl="0" eaLnBrk="1" latinLnBrk="0" hangingPunct="1">
              <a:lnSpc>
                <a:spcPct val="90000"/>
              </a:lnSpc>
              <a:spcBef>
                <a:spcPct val="0"/>
              </a:spcBef>
              <a:buNone/>
              <a:defRPr lang="en-US" sz="3600" b="0" kern="1200" cap="none" spc="0"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a:lstStyle>
          <a:p>
            <a:pPr marL="0" marR="0" lvl="0" indent="0" algn="l" defTabSz="914379" rtl="0" eaLnBrk="1" fontAlgn="auto" latinLnBrk="0" hangingPunct="1">
              <a:lnSpc>
                <a:spcPct val="90000"/>
              </a:lnSpc>
              <a:spcBef>
                <a:spcPct val="0"/>
              </a:spcBef>
              <a:spcAft>
                <a:spcPts val="0"/>
              </a:spcAft>
              <a:buClrTx/>
              <a:buSzTx/>
              <a:buFontTx/>
              <a:buNone/>
              <a:tabLst>
                <a:tab pos="10972937" algn="l"/>
              </a:tabLst>
              <a:defRPr/>
            </a:pPr>
            <a:r>
              <a:rPr kumimoji="0" lang="en-US" sz="3200" b="0" i="0" u="none" strike="noStrike" kern="1200" cap="none" spc="-30" normalizeH="0" baseline="0" noProof="0">
                <a:ln w="3175">
                  <a:noFill/>
                </a:ln>
                <a:solidFill>
                  <a:srgbClr val="000000"/>
                </a:solidFill>
                <a:effectLst/>
                <a:uLnTx/>
                <a:uFillTx/>
                <a:latin typeface="Segoe UI"/>
                <a:ea typeface="+mn-ea"/>
                <a:cs typeface="Segoe UI" pitchFamily="34" charset="0"/>
              </a:rPr>
              <a:t>A well-defined destination sets you on the </a:t>
            </a:r>
            <a:r>
              <a:rPr kumimoji="0" lang="en-US" sz="3200" b="0" i="0" u="none" strike="noStrike" kern="1200" cap="none" spc="-30" normalizeH="0" baseline="0" noProof="0">
                <a:ln w="3175">
                  <a:noFill/>
                </a:ln>
                <a:solidFill>
                  <a:srgbClr val="0078D4"/>
                </a:solidFill>
                <a:effectLst/>
                <a:uLnTx/>
                <a:uFillTx/>
                <a:latin typeface="Segoe UI Semibold"/>
                <a:ea typeface="+mn-ea"/>
                <a:cs typeface="Segoe UI" pitchFamily="34" charset="0"/>
              </a:rPr>
              <a:t>path to success</a:t>
            </a:r>
            <a:endParaRPr kumimoji="0" lang="en-NZ" sz="2800" b="0" i="0" u="none" strike="noStrike" kern="1200" cap="none" spc="-30" normalizeH="0" baseline="0" noProof="0">
              <a:ln w="3175">
                <a:noFill/>
              </a:ln>
              <a:solidFill>
                <a:srgbClr val="0078D4"/>
              </a:solidFill>
              <a:effectLst/>
              <a:uLnTx/>
              <a:uFillTx/>
              <a:latin typeface="Segoe UI Semibold"/>
              <a:ea typeface="+mn-ea"/>
              <a:cs typeface="Segoe UI Semibold"/>
            </a:endParaRPr>
          </a:p>
        </p:txBody>
      </p:sp>
      <p:sp>
        <p:nvSpPr>
          <p:cNvPr id="8" name="Rectangle 7">
            <a:extLst>
              <a:ext uri="{FF2B5EF4-FFF2-40B4-BE49-F238E27FC236}">
                <a16:creationId xmlns:a16="http://schemas.microsoft.com/office/drawing/2014/main" id="{3C1FD61C-E3F8-48D4-B4F0-521B66D1E595}"/>
              </a:ext>
              <a:ext uri="{C183D7F6-B498-43B3-948B-1728B52AA6E4}">
                <adec:decorative xmlns:adec="http://schemas.microsoft.com/office/drawing/2017/decorative" val="1"/>
              </a:ext>
            </a:extLst>
          </p:cNvPr>
          <p:cNvSpPr/>
          <p:nvPr/>
        </p:nvSpPr>
        <p:spPr bwMode="auto">
          <a:xfrm>
            <a:off x="8077200" y="0"/>
            <a:ext cx="4114800" cy="6902824"/>
          </a:xfrm>
          <a:prstGeom prst="rect">
            <a:avLst/>
          </a:prstGeom>
          <a:solidFill>
            <a:srgbClr val="0078D4"/>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endParaRPr>
          </a:p>
        </p:txBody>
      </p:sp>
      <p:pic>
        <p:nvPicPr>
          <p:cNvPr id="5" name="Picture 4" descr="A person sitting in front of a window&#10;">
            <a:extLst>
              <a:ext uri="{FF2B5EF4-FFF2-40B4-BE49-F238E27FC236}">
                <a16:creationId xmlns:a16="http://schemas.microsoft.com/office/drawing/2014/main" id="{5389CD6D-93E6-4086-BBAB-F7B2CE54B863}"/>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7056647" y="907456"/>
            <a:ext cx="4334466" cy="5087913"/>
          </a:xfrm>
          <a:prstGeom prst="rect">
            <a:avLst/>
          </a:prstGeom>
        </p:spPr>
      </p:pic>
    </p:spTree>
    <p:extLst>
      <p:ext uri="{BB962C8B-B14F-4D97-AF65-F5344CB8AC3E}">
        <p14:creationId xmlns:p14="http://schemas.microsoft.com/office/powerpoint/2010/main" val="3697272775"/>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chemeClr val="accent1"/>
                </a:solidFill>
              </a:rPr>
              <a:t>Use case scenario</a:t>
            </a:r>
            <a:r>
              <a:rPr lang="en-US"/>
              <a:t> examples</a:t>
            </a:r>
            <a:endParaRPr lang="fr-FR"/>
          </a:p>
        </p:txBody>
      </p:sp>
      <p:sp>
        <p:nvSpPr>
          <p:cNvPr id="5" name="Rectangle 4">
            <a:extLst>
              <a:ext uri="{FF2B5EF4-FFF2-40B4-BE49-F238E27FC236}">
                <a16:creationId xmlns:a16="http://schemas.microsoft.com/office/drawing/2014/main" id="{016E2D34-E55D-4902-BAEF-B3FE251C52D6}"/>
              </a:ext>
            </a:extLst>
          </p:cNvPr>
          <p:cNvSpPr/>
          <p:nvPr/>
        </p:nvSpPr>
        <p:spPr>
          <a:xfrm>
            <a:off x="426424" y="1414466"/>
            <a:ext cx="11440964" cy="646331"/>
          </a:xfrm>
          <a:prstGeom prst="rect">
            <a:avLst/>
          </a:prstGeom>
        </p:spPr>
        <p:txBody>
          <a:bodyPr wrap="square" lIns="0">
            <a:spAutoFit/>
          </a:bodyPr>
          <a:lstStyle/>
          <a:p>
            <a:pPr marL="0" marR="0" lvl="1" indent="0" algn="l" defTabSz="914102" rtl="0" eaLnBrk="1" fontAlgn="base" latinLnBrk="0" hangingPunct="1">
              <a:lnSpc>
                <a:spcPct val="90000"/>
              </a:lnSpc>
              <a:spcBef>
                <a:spcPct val="0"/>
              </a:spcBef>
              <a:spcAft>
                <a:spcPts val="300"/>
              </a:spcAft>
              <a:buClr>
                <a:srgbClr val="DC3C00"/>
              </a:buClr>
              <a:buSzTx/>
              <a:buFontTx/>
              <a:buNone/>
              <a:tabLst/>
              <a:defRPr/>
            </a:pPr>
            <a:r>
              <a:rPr kumimoji="0" lang="en-US" sz="2000" b="0" i="0" u="none" strike="noStrike" kern="1200" cap="none" spc="-30" normalizeH="0" baseline="0" noProof="0">
                <a:ln>
                  <a:noFill/>
                </a:ln>
                <a:solidFill>
                  <a:srgbClr val="000000"/>
                </a:solidFill>
                <a:effectLst/>
                <a:uLnTx/>
                <a:uFillTx/>
                <a:latin typeface="Segoe UI"/>
                <a:ea typeface="+mn-ea"/>
                <a:cs typeface="Segoe UI" panose="020B0502040204020203" pitchFamily="34" charset="0"/>
              </a:rPr>
              <a:t>The key focus of scenarios should be holistic business outcomes. Focus on the business needs (main existing opportunities or problems).</a:t>
            </a:r>
            <a:endParaRPr kumimoji="0" lang="fr-FR" sz="2000" b="0" i="0" u="none" strike="noStrike" kern="1200" cap="none" spc="-30" normalizeH="0" baseline="0" noProof="0">
              <a:ln>
                <a:noFill/>
              </a:ln>
              <a:solidFill>
                <a:srgbClr val="000000"/>
              </a:solidFill>
              <a:effectLst/>
              <a:uLnTx/>
              <a:uFillTx/>
              <a:latin typeface="Segoe UI"/>
              <a:ea typeface="+mn-ea"/>
              <a:cs typeface="Segoe UI" panose="020B0502040204020203" pitchFamily="34" charset="0"/>
            </a:endParaRPr>
          </a:p>
        </p:txBody>
      </p:sp>
      <p:graphicFrame>
        <p:nvGraphicFramePr>
          <p:cNvPr id="4" name="Table 3"/>
          <p:cNvGraphicFramePr>
            <a:graphicFrameLocks noGrp="1"/>
          </p:cNvGraphicFramePr>
          <p:nvPr/>
        </p:nvGraphicFramePr>
        <p:xfrm>
          <a:off x="426425" y="2288970"/>
          <a:ext cx="11336038" cy="4042380"/>
        </p:xfrm>
        <a:graphic>
          <a:graphicData uri="http://schemas.openxmlformats.org/drawingml/2006/table">
            <a:tbl>
              <a:tblPr firstRow="1" bandRow="1">
                <a:tableStyleId>{5C22544A-7EE6-4342-B048-85BDC9FD1C3A}</a:tableStyleId>
              </a:tblPr>
              <a:tblGrid>
                <a:gridCol w="4168724">
                  <a:extLst>
                    <a:ext uri="{9D8B030D-6E8A-4147-A177-3AD203B41FA5}">
                      <a16:colId xmlns:a16="http://schemas.microsoft.com/office/drawing/2014/main" val="20000"/>
                    </a:ext>
                  </a:extLst>
                </a:gridCol>
                <a:gridCol w="7167314">
                  <a:extLst>
                    <a:ext uri="{9D8B030D-6E8A-4147-A177-3AD203B41FA5}">
                      <a16:colId xmlns:a16="http://schemas.microsoft.com/office/drawing/2014/main" val="20001"/>
                    </a:ext>
                  </a:extLst>
                </a:gridCol>
              </a:tblGrid>
              <a:tr h="673730">
                <a:tc>
                  <a:txBody>
                    <a:bodyPr/>
                    <a:lstStyle/>
                    <a:p>
                      <a:r>
                        <a:rPr lang="fr-FR" sz="2000" b="0" spc="-30" baseline="0">
                          <a:solidFill>
                            <a:schemeClr val="accent1"/>
                          </a:solidFill>
                          <a:latin typeface="+mj-lt"/>
                        </a:rPr>
                        <a:t>A use case scenario </a:t>
                      </a:r>
                      <a:r>
                        <a:rPr lang="fr-FR" sz="2000" b="0" spc="-30" baseline="0" err="1">
                          <a:solidFill>
                            <a:schemeClr val="accent1"/>
                          </a:solidFill>
                          <a:latin typeface="+mj-lt"/>
                        </a:rPr>
                        <a:t>is</a:t>
                      </a:r>
                      <a:r>
                        <a:rPr lang="fr-FR" sz="2000" b="0" spc="-30" baseline="0">
                          <a:solidFill>
                            <a:schemeClr val="accent1"/>
                          </a:solidFill>
                          <a:latin typeface="+mj-lt"/>
                        </a:rPr>
                        <a:t> not…</a:t>
                      </a:r>
                    </a:p>
                  </a:txBody>
                  <a:tcPr marL="121888" marR="121888" marT="45708" marB="45708"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2000" b="0" spc="-30" baseline="0" noProof="0">
                          <a:solidFill>
                            <a:schemeClr val="accent1"/>
                          </a:solidFill>
                          <a:latin typeface="+mj-lt"/>
                        </a:rPr>
                        <a:t>But </a:t>
                      </a:r>
                      <a:r>
                        <a:rPr lang="fr-FR" sz="2000" b="0" spc="-30" baseline="0" noProof="0" err="1">
                          <a:solidFill>
                            <a:schemeClr val="accent1"/>
                          </a:solidFill>
                          <a:latin typeface="+mj-lt"/>
                        </a:rPr>
                        <a:t>rather</a:t>
                      </a:r>
                      <a:r>
                        <a:rPr lang="fr-FR" sz="2000" b="0" spc="-30" baseline="0" noProof="0">
                          <a:solidFill>
                            <a:schemeClr val="accent1"/>
                          </a:solidFill>
                          <a:latin typeface="+mj-lt"/>
                        </a:rPr>
                        <a:t>...</a:t>
                      </a:r>
                      <a:endParaRPr lang="fr-FR" sz="2000" b="0" spc="-30" baseline="0">
                        <a:solidFill>
                          <a:schemeClr val="accent1"/>
                        </a:solidFill>
                        <a:latin typeface="+mj-lt"/>
                      </a:endParaRPr>
                    </a:p>
                  </a:txBody>
                  <a:tcPr marL="121888" marR="121888" marT="45708" marB="45708"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673730">
                <a:tc>
                  <a:txBody>
                    <a:bodyPr/>
                    <a:lstStyle/>
                    <a:p>
                      <a:r>
                        <a:rPr lang="en-US" sz="1400" b="0" noProof="0">
                          <a:solidFill>
                            <a:sysClr val="windowText" lastClr="000000"/>
                          </a:solidFill>
                          <a:latin typeface="+mj-lt"/>
                        </a:rPr>
                        <a:t>To reduce emails</a:t>
                      </a:r>
                    </a:p>
                  </a:txBody>
                  <a:tcPr marL="121888" marR="121888" marT="45708" marB="45708"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0" noProof="0">
                          <a:solidFill>
                            <a:sysClr val="windowText" lastClr="000000"/>
                          </a:solidFill>
                        </a:rPr>
                        <a:t>Maximizing the technician’s time for customers by reducing their number of emails. </a:t>
                      </a:r>
                    </a:p>
                  </a:txBody>
                  <a:tcPr marL="121888" marR="121888" marT="45708" marB="45708"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673730">
                <a:tc>
                  <a:txBody>
                    <a:bodyPr/>
                    <a:lstStyle/>
                    <a:p>
                      <a:r>
                        <a:rPr lang="en-US" sz="1400" b="0" noProof="0">
                          <a:solidFill>
                            <a:sysClr val="windowText" lastClr="000000"/>
                          </a:solidFill>
                          <a:latin typeface="+mj-lt"/>
                        </a:rPr>
                        <a:t>To have an institutional communication</a:t>
                      </a:r>
                    </a:p>
                  </a:txBody>
                  <a:tcPr marL="121888" marR="121888" marT="45708" marB="45708"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0" noProof="0">
                          <a:solidFill>
                            <a:sysClr val="windowText" lastClr="000000"/>
                          </a:solidFill>
                        </a:rPr>
                        <a:t>Improving headquarters communication towards every entity to enable better alignment with the global strategy</a:t>
                      </a:r>
                    </a:p>
                  </a:txBody>
                  <a:tcPr marL="121888" marR="121888" marT="45708" marB="45708"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673730">
                <a:tc>
                  <a:txBody>
                    <a:bodyPr/>
                    <a:lstStyle/>
                    <a:p>
                      <a:r>
                        <a:rPr lang="en-US" sz="1400" b="0" noProof="0">
                          <a:solidFill>
                            <a:sysClr val="windowText" lastClr="000000"/>
                          </a:solidFill>
                          <a:latin typeface="+mj-lt"/>
                        </a:rPr>
                        <a:t>To share information</a:t>
                      </a:r>
                    </a:p>
                  </a:txBody>
                  <a:tcPr marL="121888" marR="121888" marT="45708" marB="45708"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0" noProof="0">
                          <a:solidFill>
                            <a:sysClr val="windowText" lastClr="000000"/>
                          </a:solidFill>
                        </a:rPr>
                        <a:t>Improving the way information is shared when it comes to competitors</a:t>
                      </a:r>
                    </a:p>
                  </a:txBody>
                  <a:tcPr marL="121888" marR="121888" marT="45708" marB="45708"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673730">
                <a:tc>
                  <a:txBody>
                    <a:bodyPr/>
                    <a:lstStyle/>
                    <a:p>
                      <a:r>
                        <a:rPr lang="en-US" sz="1400" b="0" noProof="0">
                          <a:solidFill>
                            <a:sysClr val="windowText" lastClr="000000"/>
                          </a:solidFill>
                          <a:latin typeface="+mj-lt"/>
                        </a:rPr>
                        <a:t>Automate process and workflow</a:t>
                      </a:r>
                    </a:p>
                  </a:txBody>
                  <a:tcPr marL="121888" marR="121888" marT="45708" marB="45708"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0" noProof="0">
                          <a:solidFill>
                            <a:sysClr val="windowText" lastClr="000000"/>
                          </a:solidFill>
                        </a:rPr>
                        <a:t>Automate repetitive tasks with a workflow to empower industry and </a:t>
                      </a:r>
                      <a:r>
                        <a:rPr lang="en-US" sz="1400" b="0" noProof="0" err="1">
                          <a:solidFill>
                            <a:sysClr val="windowText" lastClr="000000"/>
                          </a:solidFill>
                        </a:rPr>
                        <a:t>firstline</a:t>
                      </a:r>
                      <a:r>
                        <a:rPr lang="en-US" sz="1400" b="0" noProof="0">
                          <a:solidFill>
                            <a:sysClr val="windowText" lastClr="000000"/>
                          </a:solidFill>
                        </a:rPr>
                        <a:t> workers to collaborate and achieve more</a:t>
                      </a:r>
                    </a:p>
                  </a:txBody>
                  <a:tcPr marL="121888" marR="121888" marT="45708" marB="45708"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673730">
                <a:tc>
                  <a:txBody>
                    <a:bodyPr/>
                    <a:lstStyle/>
                    <a:p>
                      <a:r>
                        <a:rPr lang="en-US" sz="1400" b="0" noProof="0">
                          <a:solidFill>
                            <a:sysClr val="windowText" lastClr="000000"/>
                          </a:solidFill>
                          <a:latin typeface="+mj-lt"/>
                        </a:rPr>
                        <a:t>Use meetings and calling</a:t>
                      </a:r>
                    </a:p>
                  </a:txBody>
                  <a:tcPr marL="121888" marR="121888" marT="45708" marB="45708"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0" kern="1200" dirty="0">
                          <a:solidFill>
                            <a:sysClr val="windowText" lastClr="000000"/>
                          </a:solidFill>
                          <a:latin typeface="+mn-lt"/>
                          <a:ea typeface="+mn-ea"/>
                          <a:cs typeface="+mn-cs"/>
                        </a:rPr>
                        <a:t>Attract people by providing virtual workplace with innovative ways to meet, call, and collaborate</a:t>
                      </a:r>
                    </a:p>
                  </a:txBody>
                  <a:tcPr marL="121888" marR="121888" marT="45708" marB="45708"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264908683"/>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Title 1"/>
          <p:cNvSpPr>
            <a:spLocks noGrp="1"/>
          </p:cNvSpPr>
          <p:nvPr>
            <p:ph type="title"/>
          </p:nvPr>
        </p:nvSpPr>
        <p:spPr>
          <a:xfrm>
            <a:off x="426424" y="440495"/>
            <a:ext cx="7033819" cy="758022"/>
          </a:xfrm>
        </p:spPr>
        <p:txBody>
          <a:bodyPr/>
          <a:lstStyle/>
          <a:p>
            <a:r>
              <a:rPr lang="en-US">
                <a:solidFill>
                  <a:schemeClr val="accent1"/>
                </a:solidFill>
              </a:rPr>
              <a:t>Exercise</a:t>
            </a:r>
            <a:r>
              <a:rPr lang="en-US"/>
              <a:t> - Identify use case scenarios</a:t>
            </a:r>
          </a:p>
        </p:txBody>
      </p:sp>
      <p:grpSp>
        <p:nvGrpSpPr>
          <p:cNvPr id="36" name="Group 10" descr="Icon of three people">
            <a:extLst>
              <a:ext uri="{FF2B5EF4-FFF2-40B4-BE49-F238E27FC236}">
                <a16:creationId xmlns:a16="http://schemas.microsoft.com/office/drawing/2014/main" id="{AE048135-1215-4EBC-BFF0-43573EFF66E5}"/>
              </a:ext>
            </a:extLst>
          </p:cNvPr>
          <p:cNvGrpSpPr>
            <a:grpSpLocks noChangeAspect="1"/>
          </p:cNvGrpSpPr>
          <p:nvPr/>
        </p:nvGrpSpPr>
        <p:grpSpPr bwMode="auto">
          <a:xfrm>
            <a:off x="631399" y="1825592"/>
            <a:ext cx="1086408" cy="642359"/>
            <a:chOff x="494" y="1365"/>
            <a:chExt cx="252" cy="149"/>
          </a:xfrm>
        </p:grpSpPr>
        <p:sp>
          <p:nvSpPr>
            <p:cNvPr id="37" name="Freeform 11">
              <a:extLst>
                <a:ext uri="{FF2B5EF4-FFF2-40B4-BE49-F238E27FC236}">
                  <a16:creationId xmlns:a16="http://schemas.microsoft.com/office/drawing/2014/main" id="{BB1ACE97-0DC1-4EAE-8E3A-7129A56EC4F8}"/>
                </a:ext>
              </a:extLst>
            </p:cNvPr>
            <p:cNvSpPr>
              <a:spLocks/>
            </p:cNvSpPr>
            <p:nvPr/>
          </p:nvSpPr>
          <p:spPr bwMode="auto">
            <a:xfrm>
              <a:off x="494" y="1475"/>
              <a:ext cx="56" cy="39"/>
            </a:xfrm>
            <a:custGeom>
              <a:avLst/>
              <a:gdLst>
                <a:gd name="T0" fmla="*/ 0 w 75"/>
                <a:gd name="T1" fmla="*/ 53 h 53"/>
                <a:gd name="T2" fmla="*/ 0 w 75"/>
                <a:gd name="T3" fmla="*/ 53 h 53"/>
                <a:gd name="T4" fmla="*/ 63 w 75"/>
                <a:gd name="T5" fmla="*/ 53 h 53"/>
                <a:gd name="T6" fmla="*/ 63 w 75"/>
                <a:gd name="T7" fmla="*/ 53 h 53"/>
                <a:gd name="T8" fmla="*/ 75 w 75"/>
                <a:gd name="T9" fmla="*/ 4 h 53"/>
                <a:gd name="T10" fmla="*/ 54 w 75"/>
                <a:gd name="T11" fmla="*/ 0 h 53"/>
                <a:gd name="T12" fmla="*/ 0 w 75"/>
                <a:gd name="T13" fmla="*/ 53 h 53"/>
              </a:gdLst>
              <a:ahLst/>
              <a:cxnLst>
                <a:cxn ang="0">
                  <a:pos x="T0" y="T1"/>
                </a:cxn>
                <a:cxn ang="0">
                  <a:pos x="T2" y="T3"/>
                </a:cxn>
                <a:cxn ang="0">
                  <a:pos x="T4" y="T5"/>
                </a:cxn>
                <a:cxn ang="0">
                  <a:pos x="T6" y="T7"/>
                </a:cxn>
                <a:cxn ang="0">
                  <a:pos x="T8" y="T9"/>
                </a:cxn>
                <a:cxn ang="0">
                  <a:pos x="T10" y="T11"/>
                </a:cxn>
                <a:cxn ang="0">
                  <a:pos x="T12" y="T13"/>
                </a:cxn>
              </a:cxnLst>
              <a:rect l="0" t="0" r="r" b="b"/>
              <a:pathLst>
                <a:path w="75" h="53">
                  <a:moveTo>
                    <a:pt x="0" y="53"/>
                  </a:moveTo>
                  <a:lnTo>
                    <a:pt x="0" y="53"/>
                  </a:lnTo>
                  <a:lnTo>
                    <a:pt x="63" y="53"/>
                  </a:lnTo>
                  <a:lnTo>
                    <a:pt x="63" y="53"/>
                  </a:lnTo>
                  <a:cubicBezTo>
                    <a:pt x="63" y="35"/>
                    <a:pt x="67" y="19"/>
                    <a:pt x="75" y="4"/>
                  </a:cubicBezTo>
                  <a:cubicBezTo>
                    <a:pt x="69" y="1"/>
                    <a:pt x="61" y="0"/>
                    <a:pt x="54" y="0"/>
                  </a:cubicBezTo>
                  <a:cubicBezTo>
                    <a:pt x="24" y="0"/>
                    <a:pt x="0" y="24"/>
                    <a:pt x="0" y="53"/>
                  </a:cubicBezTo>
                  <a:close/>
                </a:path>
              </a:pathLst>
            </a:custGeom>
            <a:solidFill>
              <a:srgbClr val="D1D1D1"/>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Segoe UI"/>
                <a:ea typeface="+mn-ea"/>
                <a:cs typeface="+mn-cs"/>
              </a:endParaRPr>
            </a:p>
          </p:txBody>
        </p:sp>
        <p:sp>
          <p:nvSpPr>
            <p:cNvPr id="38" name="Freeform 12">
              <a:extLst>
                <a:ext uri="{FF2B5EF4-FFF2-40B4-BE49-F238E27FC236}">
                  <a16:creationId xmlns:a16="http://schemas.microsoft.com/office/drawing/2014/main" id="{CB6371DE-4946-4F8F-9787-831B58673FEB}"/>
                </a:ext>
              </a:extLst>
            </p:cNvPr>
            <p:cNvSpPr>
              <a:spLocks/>
            </p:cNvSpPr>
            <p:nvPr/>
          </p:nvSpPr>
          <p:spPr bwMode="auto">
            <a:xfrm>
              <a:off x="561" y="1455"/>
              <a:ext cx="103" cy="59"/>
            </a:xfrm>
            <a:custGeom>
              <a:avLst/>
              <a:gdLst>
                <a:gd name="T0" fmla="*/ 22 w 138"/>
                <a:gd name="T1" fmla="*/ 25 h 80"/>
                <a:gd name="T2" fmla="*/ 22 w 138"/>
                <a:gd name="T3" fmla="*/ 25 h 80"/>
                <a:gd name="T4" fmla="*/ 13 w 138"/>
                <a:gd name="T5" fmla="*/ 36 h 80"/>
                <a:gd name="T6" fmla="*/ 6 w 138"/>
                <a:gd name="T7" fmla="*/ 48 h 80"/>
                <a:gd name="T8" fmla="*/ 0 w 138"/>
                <a:gd name="T9" fmla="*/ 80 h 80"/>
                <a:gd name="T10" fmla="*/ 17 w 138"/>
                <a:gd name="T11" fmla="*/ 80 h 80"/>
                <a:gd name="T12" fmla="*/ 30 w 138"/>
                <a:gd name="T13" fmla="*/ 80 h 80"/>
                <a:gd name="T14" fmla="*/ 44 w 138"/>
                <a:gd name="T15" fmla="*/ 80 h 80"/>
                <a:gd name="T16" fmla="*/ 116 w 138"/>
                <a:gd name="T17" fmla="*/ 80 h 80"/>
                <a:gd name="T18" fmla="*/ 138 w 138"/>
                <a:gd name="T19" fmla="*/ 25 h 80"/>
                <a:gd name="T20" fmla="*/ 80 w 138"/>
                <a:gd name="T21" fmla="*/ 0 h 80"/>
                <a:gd name="T22" fmla="*/ 22 w 138"/>
                <a:gd name="T23" fmla="*/ 25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8" h="80">
                  <a:moveTo>
                    <a:pt x="22" y="25"/>
                  </a:moveTo>
                  <a:lnTo>
                    <a:pt x="22" y="25"/>
                  </a:lnTo>
                  <a:cubicBezTo>
                    <a:pt x="19" y="28"/>
                    <a:pt x="16" y="32"/>
                    <a:pt x="13" y="36"/>
                  </a:cubicBezTo>
                  <a:cubicBezTo>
                    <a:pt x="11" y="40"/>
                    <a:pt x="8" y="44"/>
                    <a:pt x="6" y="48"/>
                  </a:cubicBezTo>
                  <a:cubicBezTo>
                    <a:pt x="2" y="58"/>
                    <a:pt x="0" y="69"/>
                    <a:pt x="0" y="80"/>
                  </a:cubicBezTo>
                  <a:lnTo>
                    <a:pt x="17" y="80"/>
                  </a:lnTo>
                  <a:lnTo>
                    <a:pt x="30" y="80"/>
                  </a:lnTo>
                  <a:lnTo>
                    <a:pt x="44" y="80"/>
                  </a:lnTo>
                  <a:lnTo>
                    <a:pt x="116" y="80"/>
                  </a:lnTo>
                  <a:cubicBezTo>
                    <a:pt x="116" y="58"/>
                    <a:pt x="124" y="39"/>
                    <a:pt x="138" y="25"/>
                  </a:cubicBezTo>
                  <a:cubicBezTo>
                    <a:pt x="123" y="9"/>
                    <a:pt x="103" y="0"/>
                    <a:pt x="80" y="0"/>
                  </a:cubicBezTo>
                  <a:cubicBezTo>
                    <a:pt x="57" y="0"/>
                    <a:pt x="36" y="9"/>
                    <a:pt x="22" y="25"/>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Segoe UI"/>
                <a:ea typeface="+mn-ea"/>
                <a:cs typeface="+mn-cs"/>
              </a:endParaRPr>
            </a:p>
          </p:txBody>
        </p:sp>
        <p:sp>
          <p:nvSpPr>
            <p:cNvPr id="39" name="Freeform 13">
              <a:extLst>
                <a:ext uri="{FF2B5EF4-FFF2-40B4-BE49-F238E27FC236}">
                  <a16:creationId xmlns:a16="http://schemas.microsoft.com/office/drawing/2014/main" id="{07DB6BDE-27BA-4F20-9EAD-DD3748557778}"/>
                </a:ext>
              </a:extLst>
            </p:cNvPr>
            <p:cNvSpPr>
              <a:spLocks/>
            </p:cNvSpPr>
            <p:nvPr/>
          </p:nvSpPr>
          <p:spPr bwMode="auto">
            <a:xfrm>
              <a:off x="667" y="1474"/>
              <a:ext cx="79" cy="40"/>
            </a:xfrm>
            <a:custGeom>
              <a:avLst/>
              <a:gdLst>
                <a:gd name="T0" fmla="*/ 53 w 106"/>
                <a:gd name="T1" fmla="*/ 0 h 54"/>
                <a:gd name="T2" fmla="*/ 53 w 106"/>
                <a:gd name="T3" fmla="*/ 0 h 54"/>
                <a:gd name="T4" fmla="*/ 32 w 106"/>
                <a:gd name="T5" fmla="*/ 5 h 54"/>
                <a:gd name="T6" fmla="*/ 20 w 106"/>
                <a:gd name="T7" fmla="*/ 12 h 54"/>
                <a:gd name="T8" fmla="*/ 10 w 106"/>
                <a:gd name="T9" fmla="*/ 22 h 54"/>
                <a:gd name="T10" fmla="*/ 0 w 106"/>
                <a:gd name="T11" fmla="*/ 54 h 54"/>
                <a:gd name="T12" fmla="*/ 17 w 106"/>
                <a:gd name="T13" fmla="*/ 54 h 54"/>
                <a:gd name="T14" fmla="*/ 30 w 106"/>
                <a:gd name="T15" fmla="*/ 54 h 54"/>
                <a:gd name="T16" fmla="*/ 44 w 106"/>
                <a:gd name="T17" fmla="*/ 54 h 54"/>
                <a:gd name="T18" fmla="*/ 106 w 106"/>
                <a:gd name="T19" fmla="*/ 54 h 54"/>
                <a:gd name="T20" fmla="*/ 53 w 106"/>
                <a:gd name="T21"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6" h="54">
                  <a:moveTo>
                    <a:pt x="53" y="0"/>
                  </a:moveTo>
                  <a:lnTo>
                    <a:pt x="53" y="0"/>
                  </a:lnTo>
                  <a:cubicBezTo>
                    <a:pt x="45" y="0"/>
                    <a:pt x="38" y="2"/>
                    <a:pt x="32" y="5"/>
                  </a:cubicBezTo>
                  <a:cubicBezTo>
                    <a:pt x="27" y="7"/>
                    <a:pt x="24" y="9"/>
                    <a:pt x="20" y="12"/>
                  </a:cubicBezTo>
                  <a:cubicBezTo>
                    <a:pt x="16" y="15"/>
                    <a:pt x="13" y="18"/>
                    <a:pt x="10" y="22"/>
                  </a:cubicBezTo>
                  <a:cubicBezTo>
                    <a:pt x="4" y="31"/>
                    <a:pt x="0" y="42"/>
                    <a:pt x="0" y="54"/>
                  </a:cubicBezTo>
                  <a:lnTo>
                    <a:pt x="17" y="54"/>
                  </a:lnTo>
                  <a:lnTo>
                    <a:pt x="30" y="54"/>
                  </a:lnTo>
                  <a:lnTo>
                    <a:pt x="44" y="54"/>
                  </a:lnTo>
                  <a:lnTo>
                    <a:pt x="106" y="54"/>
                  </a:lnTo>
                  <a:cubicBezTo>
                    <a:pt x="106" y="24"/>
                    <a:pt x="82" y="0"/>
                    <a:pt x="53" y="0"/>
                  </a:cubicBezTo>
                  <a:close/>
                </a:path>
              </a:pathLst>
            </a:custGeom>
            <a:solidFill>
              <a:srgbClr val="C1C1C1"/>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Segoe UI"/>
                <a:ea typeface="+mn-ea"/>
                <a:cs typeface="+mn-cs"/>
              </a:endParaRPr>
            </a:p>
          </p:txBody>
        </p:sp>
        <p:sp>
          <p:nvSpPr>
            <p:cNvPr id="40" name="Freeform 14">
              <a:extLst>
                <a:ext uri="{FF2B5EF4-FFF2-40B4-BE49-F238E27FC236}">
                  <a16:creationId xmlns:a16="http://schemas.microsoft.com/office/drawing/2014/main" id="{76CEE463-C6EC-43D7-8FB5-88A0648DABF2}"/>
                </a:ext>
              </a:extLst>
            </p:cNvPr>
            <p:cNvSpPr>
              <a:spLocks/>
            </p:cNvSpPr>
            <p:nvPr/>
          </p:nvSpPr>
          <p:spPr bwMode="auto">
            <a:xfrm>
              <a:off x="682" y="1415"/>
              <a:ext cx="49" cy="50"/>
            </a:xfrm>
            <a:custGeom>
              <a:avLst/>
              <a:gdLst>
                <a:gd name="T0" fmla="*/ 31 w 66"/>
                <a:gd name="T1" fmla="*/ 66 h 67"/>
                <a:gd name="T2" fmla="*/ 31 w 66"/>
                <a:gd name="T3" fmla="*/ 66 h 67"/>
                <a:gd name="T4" fmla="*/ 33 w 66"/>
                <a:gd name="T5" fmla="*/ 67 h 67"/>
                <a:gd name="T6" fmla="*/ 35 w 66"/>
                <a:gd name="T7" fmla="*/ 66 h 67"/>
                <a:gd name="T8" fmla="*/ 57 w 66"/>
                <a:gd name="T9" fmla="*/ 56 h 67"/>
                <a:gd name="T10" fmla="*/ 66 w 66"/>
                <a:gd name="T11" fmla="*/ 33 h 67"/>
                <a:gd name="T12" fmla="*/ 33 w 66"/>
                <a:gd name="T13" fmla="*/ 0 h 67"/>
                <a:gd name="T14" fmla="*/ 0 w 66"/>
                <a:gd name="T15" fmla="*/ 33 h 67"/>
                <a:gd name="T16" fmla="*/ 9 w 66"/>
                <a:gd name="T17" fmla="*/ 56 h 67"/>
                <a:gd name="T18" fmla="*/ 31 w 66"/>
                <a:gd name="T19" fmla="*/ 66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6" h="67">
                  <a:moveTo>
                    <a:pt x="31" y="66"/>
                  </a:moveTo>
                  <a:lnTo>
                    <a:pt x="31" y="66"/>
                  </a:lnTo>
                  <a:cubicBezTo>
                    <a:pt x="31" y="66"/>
                    <a:pt x="32" y="67"/>
                    <a:pt x="33" y="67"/>
                  </a:cubicBezTo>
                  <a:cubicBezTo>
                    <a:pt x="34" y="67"/>
                    <a:pt x="34" y="66"/>
                    <a:pt x="35" y="66"/>
                  </a:cubicBezTo>
                  <a:cubicBezTo>
                    <a:pt x="44" y="66"/>
                    <a:pt x="51" y="62"/>
                    <a:pt x="57" y="56"/>
                  </a:cubicBezTo>
                  <a:cubicBezTo>
                    <a:pt x="63" y="50"/>
                    <a:pt x="66" y="42"/>
                    <a:pt x="66" y="33"/>
                  </a:cubicBezTo>
                  <a:cubicBezTo>
                    <a:pt x="66" y="15"/>
                    <a:pt x="51" y="0"/>
                    <a:pt x="33" y="0"/>
                  </a:cubicBezTo>
                  <a:cubicBezTo>
                    <a:pt x="14" y="0"/>
                    <a:pt x="0" y="15"/>
                    <a:pt x="0" y="33"/>
                  </a:cubicBezTo>
                  <a:cubicBezTo>
                    <a:pt x="0" y="42"/>
                    <a:pt x="3" y="50"/>
                    <a:pt x="9" y="56"/>
                  </a:cubicBezTo>
                  <a:cubicBezTo>
                    <a:pt x="15" y="62"/>
                    <a:pt x="22" y="66"/>
                    <a:pt x="31" y="66"/>
                  </a:cubicBezTo>
                  <a:close/>
                </a:path>
              </a:pathLst>
            </a:custGeom>
            <a:solidFill>
              <a:srgbClr val="C1C1C1"/>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Segoe UI"/>
                <a:ea typeface="+mn-ea"/>
                <a:cs typeface="+mn-cs"/>
              </a:endParaRPr>
            </a:p>
          </p:txBody>
        </p:sp>
        <p:sp>
          <p:nvSpPr>
            <p:cNvPr id="41" name="Freeform 15">
              <a:extLst>
                <a:ext uri="{FF2B5EF4-FFF2-40B4-BE49-F238E27FC236}">
                  <a16:creationId xmlns:a16="http://schemas.microsoft.com/office/drawing/2014/main" id="{994A9299-76B5-432F-9F41-37985E6711C7}"/>
                </a:ext>
              </a:extLst>
            </p:cNvPr>
            <p:cNvSpPr>
              <a:spLocks/>
            </p:cNvSpPr>
            <p:nvPr/>
          </p:nvSpPr>
          <p:spPr bwMode="auto">
            <a:xfrm>
              <a:off x="581" y="1365"/>
              <a:ext cx="79" cy="80"/>
            </a:xfrm>
            <a:custGeom>
              <a:avLst/>
              <a:gdLst>
                <a:gd name="T0" fmla="*/ 23 w 106"/>
                <a:gd name="T1" fmla="*/ 98 h 107"/>
                <a:gd name="T2" fmla="*/ 23 w 106"/>
                <a:gd name="T3" fmla="*/ 98 h 107"/>
                <a:gd name="T4" fmla="*/ 49 w 106"/>
                <a:gd name="T5" fmla="*/ 107 h 107"/>
                <a:gd name="T6" fmla="*/ 53 w 106"/>
                <a:gd name="T7" fmla="*/ 107 h 107"/>
                <a:gd name="T8" fmla="*/ 57 w 106"/>
                <a:gd name="T9" fmla="*/ 107 h 107"/>
                <a:gd name="T10" fmla="*/ 83 w 106"/>
                <a:gd name="T11" fmla="*/ 98 h 107"/>
                <a:gd name="T12" fmla="*/ 106 w 106"/>
                <a:gd name="T13" fmla="*/ 54 h 107"/>
                <a:gd name="T14" fmla="*/ 75 w 106"/>
                <a:gd name="T15" fmla="*/ 5 h 107"/>
                <a:gd name="T16" fmla="*/ 53 w 106"/>
                <a:gd name="T17" fmla="*/ 0 h 107"/>
                <a:gd name="T18" fmla="*/ 31 w 106"/>
                <a:gd name="T19" fmla="*/ 5 h 107"/>
                <a:gd name="T20" fmla="*/ 31 w 106"/>
                <a:gd name="T21" fmla="*/ 5 h 107"/>
                <a:gd name="T22" fmla="*/ 0 w 106"/>
                <a:gd name="T23" fmla="*/ 54 h 107"/>
                <a:gd name="T24" fmla="*/ 23 w 106"/>
                <a:gd name="T25" fmla="*/ 98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6" h="107">
                  <a:moveTo>
                    <a:pt x="23" y="98"/>
                  </a:moveTo>
                  <a:lnTo>
                    <a:pt x="23" y="98"/>
                  </a:lnTo>
                  <a:cubicBezTo>
                    <a:pt x="30" y="103"/>
                    <a:pt x="39" y="106"/>
                    <a:pt x="49" y="107"/>
                  </a:cubicBezTo>
                  <a:cubicBezTo>
                    <a:pt x="50" y="107"/>
                    <a:pt x="52" y="107"/>
                    <a:pt x="53" y="107"/>
                  </a:cubicBezTo>
                  <a:cubicBezTo>
                    <a:pt x="54" y="107"/>
                    <a:pt x="55" y="107"/>
                    <a:pt x="57" y="107"/>
                  </a:cubicBezTo>
                  <a:cubicBezTo>
                    <a:pt x="66" y="106"/>
                    <a:pt x="76" y="103"/>
                    <a:pt x="83" y="98"/>
                  </a:cubicBezTo>
                  <a:cubicBezTo>
                    <a:pt x="97" y="88"/>
                    <a:pt x="106" y="72"/>
                    <a:pt x="106" y="54"/>
                  </a:cubicBezTo>
                  <a:cubicBezTo>
                    <a:pt x="106" y="32"/>
                    <a:pt x="93" y="14"/>
                    <a:pt x="75" y="5"/>
                  </a:cubicBezTo>
                  <a:cubicBezTo>
                    <a:pt x="68" y="2"/>
                    <a:pt x="61" y="0"/>
                    <a:pt x="53" y="0"/>
                  </a:cubicBezTo>
                  <a:cubicBezTo>
                    <a:pt x="45" y="0"/>
                    <a:pt x="38" y="2"/>
                    <a:pt x="31" y="5"/>
                  </a:cubicBezTo>
                  <a:lnTo>
                    <a:pt x="31" y="5"/>
                  </a:lnTo>
                  <a:cubicBezTo>
                    <a:pt x="12" y="14"/>
                    <a:pt x="0" y="32"/>
                    <a:pt x="0" y="54"/>
                  </a:cubicBezTo>
                  <a:cubicBezTo>
                    <a:pt x="0" y="72"/>
                    <a:pt x="9" y="88"/>
                    <a:pt x="23" y="9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Segoe UI"/>
                <a:ea typeface="+mn-ea"/>
                <a:cs typeface="+mn-cs"/>
              </a:endParaRPr>
            </a:p>
          </p:txBody>
        </p:sp>
        <p:sp>
          <p:nvSpPr>
            <p:cNvPr id="42" name="Freeform 16">
              <a:extLst>
                <a:ext uri="{FF2B5EF4-FFF2-40B4-BE49-F238E27FC236}">
                  <a16:creationId xmlns:a16="http://schemas.microsoft.com/office/drawing/2014/main" id="{2346FFC5-E79C-4E75-A19F-43AE45C6F61D}"/>
                </a:ext>
              </a:extLst>
            </p:cNvPr>
            <p:cNvSpPr>
              <a:spLocks/>
            </p:cNvSpPr>
            <p:nvPr/>
          </p:nvSpPr>
          <p:spPr bwMode="auto">
            <a:xfrm>
              <a:off x="504" y="1406"/>
              <a:ext cx="60" cy="59"/>
            </a:xfrm>
            <a:custGeom>
              <a:avLst/>
              <a:gdLst>
                <a:gd name="T0" fmla="*/ 40 w 80"/>
                <a:gd name="T1" fmla="*/ 0 h 80"/>
                <a:gd name="T2" fmla="*/ 40 w 80"/>
                <a:gd name="T3" fmla="*/ 0 h 80"/>
                <a:gd name="T4" fmla="*/ 0 w 80"/>
                <a:gd name="T5" fmla="*/ 40 h 80"/>
                <a:gd name="T6" fmla="*/ 14 w 80"/>
                <a:gd name="T7" fmla="*/ 70 h 80"/>
                <a:gd name="T8" fmla="*/ 37 w 80"/>
                <a:gd name="T9" fmla="*/ 80 h 80"/>
                <a:gd name="T10" fmla="*/ 40 w 80"/>
                <a:gd name="T11" fmla="*/ 80 h 80"/>
                <a:gd name="T12" fmla="*/ 42 w 80"/>
                <a:gd name="T13" fmla="*/ 80 h 80"/>
                <a:gd name="T14" fmla="*/ 65 w 80"/>
                <a:gd name="T15" fmla="*/ 70 h 80"/>
                <a:gd name="T16" fmla="*/ 80 w 80"/>
                <a:gd name="T17" fmla="*/ 40 h 80"/>
                <a:gd name="T18" fmla="*/ 40 w 80"/>
                <a:gd name="T19" fmla="*/ 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0" h="80">
                  <a:moveTo>
                    <a:pt x="40" y="0"/>
                  </a:moveTo>
                  <a:lnTo>
                    <a:pt x="40" y="0"/>
                  </a:lnTo>
                  <a:cubicBezTo>
                    <a:pt x="18" y="0"/>
                    <a:pt x="0" y="18"/>
                    <a:pt x="0" y="40"/>
                  </a:cubicBezTo>
                  <a:cubicBezTo>
                    <a:pt x="0" y="52"/>
                    <a:pt x="5" y="63"/>
                    <a:pt x="14" y="70"/>
                  </a:cubicBezTo>
                  <a:cubicBezTo>
                    <a:pt x="21" y="76"/>
                    <a:pt x="29" y="79"/>
                    <a:pt x="37" y="80"/>
                  </a:cubicBezTo>
                  <a:cubicBezTo>
                    <a:pt x="38" y="80"/>
                    <a:pt x="39" y="80"/>
                    <a:pt x="40" y="80"/>
                  </a:cubicBezTo>
                  <a:cubicBezTo>
                    <a:pt x="41" y="80"/>
                    <a:pt x="41" y="80"/>
                    <a:pt x="42" y="80"/>
                  </a:cubicBezTo>
                  <a:cubicBezTo>
                    <a:pt x="51" y="79"/>
                    <a:pt x="59" y="76"/>
                    <a:pt x="65" y="70"/>
                  </a:cubicBezTo>
                  <a:cubicBezTo>
                    <a:pt x="74" y="63"/>
                    <a:pt x="80" y="52"/>
                    <a:pt x="80" y="40"/>
                  </a:cubicBezTo>
                  <a:cubicBezTo>
                    <a:pt x="80" y="18"/>
                    <a:pt x="62" y="0"/>
                    <a:pt x="40" y="0"/>
                  </a:cubicBezTo>
                  <a:close/>
                </a:path>
              </a:pathLst>
            </a:custGeom>
            <a:solidFill>
              <a:srgbClr val="D1D1D1"/>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Segoe UI"/>
                <a:ea typeface="+mn-ea"/>
                <a:cs typeface="+mn-cs"/>
              </a:endParaRPr>
            </a:p>
          </p:txBody>
        </p:sp>
      </p:grpSp>
      <p:sp>
        <p:nvSpPr>
          <p:cNvPr id="26" name="Rectangle 25">
            <a:extLst>
              <a:ext uri="{FF2B5EF4-FFF2-40B4-BE49-F238E27FC236}">
                <a16:creationId xmlns:a16="http://schemas.microsoft.com/office/drawing/2014/main" id="{F8482891-6368-4118-AEB5-CAFF4FDB6B45}"/>
              </a:ext>
            </a:extLst>
          </p:cNvPr>
          <p:cNvSpPr/>
          <p:nvPr/>
        </p:nvSpPr>
        <p:spPr>
          <a:xfrm>
            <a:off x="2105364" y="1536927"/>
            <a:ext cx="3323244"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FF">
                    <a:lumMod val="10000"/>
                  </a:srgbClr>
                </a:solidFill>
                <a:effectLst/>
                <a:uLnTx/>
                <a:uFillTx/>
                <a:latin typeface="Segoe UI Semibold"/>
                <a:ea typeface="+mn-ea"/>
                <a:cs typeface="+mn-cs"/>
              </a:rPr>
              <a:t>As someone in…</a:t>
            </a:r>
          </a:p>
        </p:txBody>
      </p:sp>
      <p:sp>
        <p:nvSpPr>
          <p:cNvPr id="43" name="Rectangle 42">
            <a:extLst>
              <a:ext uri="{FF2B5EF4-FFF2-40B4-BE49-F238E27FC236}">
                <a16:creationId xmlns:a16="http://schemas.microsoft.com/office/drawing/2014/main" id="{B991B4CC-1071-4E19-A46A-5921555BCD69}"/>
              </a:ext>
            </a:extLst>
          </p:cNvPr>
          <p:cNvSpPr/>
          <p:nvPr/>
        </p:nvSpPr>
        <p:spPr>
          <a:xfrm>
            <a:off x="2090850" y="1973820"/>
            <a:ext cx="783869" cy="313932"/>
          </a:xfrm>
          <a:prstGeom prst="rect">
            <a:avLst/>
          </a:prstGeom>
        </p:spPr>
        <p:txBody>
          <a:bodyPr wrap="non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Segoe UI"/>
                <a:ea typeface="Segoe UI" pitchFamily="34" charset="0"/>
                <a:cs typeface="Segoe UI" pitchFamily="34" charset="0"/>
              </a:rPr>
              <a:t>(Team)</a:t>
            </a:r>
          </a:p>
        </p:txBody>
      </p:sp>
      <p:sp>
        <p:nvSpPr>
          <p:cNvPr id="44" name="Rectangle 43">
            <a:extLst>
              <a:ext uri="{FF2B5EF4-FFF2-40B4-BE49-F238E27FC236}">
                <a16:creationId xmlns:a16="http://schemas.microsoft.com/office/drawing/2014/main" id="{6E7F5CE2-C68B-48BD-8527-BF8EBDC4EF9C}"/>
              </a:ext>
            </a:extLst>
          </p:cNvPr>
          <p:cNvSpPr/>
          <p:nvPr/>
        </p:nvSpPr>
        <p:spPr>
          <a:xfrm>
            <a:off x="2085268" y="2275919"/>
            <a:ext cx="1545616" cy="33855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Segoe UI"/>
                <a:ea typeface="+mn-ea"/>
                <a:cs typeface="+mn-cs"/>
              </a:rPr>
              <a:t>Insert text here</a:t>
            </a:r>
          </a:p>
        </p:txBody>
      </p:sp>
      <p:grpSp>
        <p:nvGrpSpPr>
          <p:cNvPr id="32" name="Group 4" descr="lightbulb with a checkmark">
            <a:extLst>
              <a:ext uri="{FF2B5EF4-FFF2-40B4-BE49-F238E27FC236}">
                <a16:creationId xmlns:a16="http://schemas.microsoft.com/office/drawing/2014/main" id="{0550B748-1D5E-4E25-857A-300C0BD7586D}"/>
              </a:ext>
            </a:extLst>
          </p:cNvPr>
          <p:cNvGrpSpPr>
            <a:grpSpLocks noChangeAspect="1"/>
          </p:cNvGrpSpPr>
          <p:nvPr/>
        </p:nvGrpSpPr>
        <p:grpSpPr bwMode="auto">
          <a:xfrm>
            <a:off x="789115" y="3199539"/>
            <a:ext cx="775277" cy="975237"/>
            <a:chOff x="553" y="2195"/>
            <a:chExt cx="221" cy="278"/>
          </a:xfrm>
        </p:grpSpPr>
        <p:sp>
          <p:nvSpPr>
            <p:cNvPr id="33" name="Freeform 5">
              <a:extLst>
                <a:ext uri="{FF2B5EF4-FFF2-40B4-BE49-F238E27FC236}">
                  <a16:creationId xmlns:a16="http://schemas.microsoft.com/office/drawing/2014/main" id="{3EA33047-78DE-4100-A1E4-BED45204F4BA}"/>
                </a:ext>
              </a:extLst>
            </p:cNvPr>
            <p:cNvSpPr>
              <a:spLocks/>
            </p:cNvSpPr>
            <p:nvPr/>
          </p:nvSpPr>
          <p:spPr bwMode="auto">
            <a:xfrm>
              <a:off x="553" y="2195"/>
              <a:ext cx="179" cy="219"/>
            </a:xfrm>
            <a:custGeom>
              <a:avLst/>
              <a:gdLst>
                <a:gd name="T0" fmla="*/ 140 w 240"/>
                <a:gd name="T1" fmla="*/ 220 h 293"/>
                <a:gd name="T2" fmla="*/ 140 w 240"/>
                <a:gd name="T3" fmla="*/ 220 h 293"/>
                <a:gd name="T4" fmla="*/ 33 w 240"/>
                <a:gd name="T5" fmla="*/ 113 h 293"/>
                <a:gd name="T6" fmla="*/ 89 w 240"/>
                <a:gd name="T7" fmla="*/ 57 h 293"/>
                <a:gd name="T8" fmla="*/ 140 w 240"/>
                <a:gd name="T9" fmla="*/ 107 h 293"/>
                <a:gd name="T10" fmla="*/ 208 w 240"/>
                <a:gd name="T11" fmla="*/ 39 h 293"/>
                <a:gd name="T12" fmla="*/ 205 w 240"/>
                <a:gd name="T13" fmla="*/ 35 h 293"/>
                <a:gd name="T14" fmla="*/ 167 w 240"/>
                <a:gd name="T15" fmla="*/ 9 h 293"/>
                <a:gd name="T16" fmla="*/ 120 w 240"/>
                <a:gd name="T17" fmla="*/ 0 h 293"/>
                <a:gd name="T18" fmla="*/ 73 w 240"/>
                <a:gd name="T19" fmla="*/ 9 h 293"/>
                <a:gd name="T20" fmla="*/ 35 w 240"/>
                <a:gd name="T21" fmla="*/ 35 h 293"/>
                <a:gd name="T22" fmla="*/ 9 w 240"/>
                <a:gd name="T23" fmla="*/ 73 h 293"/>
                <a:gd name="T24" fmla="*/ 0 w 240"/>
                <a:gd name="T25" fmla="*/ 120 h 293"/>
                <a:gd name="T26" fmla="*/ 9 w 240"/>
                <a:gd name="T27" fmla="*/ 165 h 293"/>
                <a:gd name="T28" fmla="*/ 36 w 240"/>
                <a:gd name="T29" fmla="*/ 203 h 293"/>
                <a:gd name="T30" fmla="*/ 66 w 240"/>
                <a:gd name="T31" fmla="*/ 244 h 293"/>
                <a:gd name="T32" fmla="*/ 79 w 240"/>
                <a:gd name="T33" fmla="*/ 293 h 293"/>
                <a:gd name="T34" fmla="*/ 161 w 240"/>
                <a:gd name="T35" fmla="*/ 293 h 293"/>
                <a:gd name="T36" fmla="*/ 174 w 240"/>
                <a:gd name="T37" fmla="*/ 244 h 293"/>
                <a:gd name="T38" fmla="*/ 204 w 240"/>
                <a:gd name="T39" fmla="*/ 203 h 293"/>
                <a:gd name="T40" fmla="*/ 231 w 240"/>
                <a:gd name="T41" fmla="*/ 165 h 293"/>
                <a:gd name="T42" fmla="*/ 240 w 240"/>
                <a:gd name="T43" fmla="*/ 120 h 293"/>
                <a:gd name="T44" fmla="*/ 140 w 240"/>
                <a:gd name="T45" fmla="*/ 220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40" h="293">
                  <a:moveTo>
                    <a:pt x="140" y="220"/>
                  </a:moveTo>
                  <a:lnTo>
                    <a:pt x="140" y="220"/>
                  </a:lnTo>
                  <a:lnTo>
                    <a:pt x="33" y="113"/>
                  </a:lnTo>
                  <a:lnTo>
                    <a:pt x="89" y="57"/>
                  </a:lnTo>
                  <a:lnTo>
                    <a:pt x="140" y="107"/>
                  </a:lnTo>
                  <a:lnTo>
                    <a:pt x="208" y="39"/>
                  </a:lnTo>
                  <a:cubicBezTo>
                    <a:pt x="207" y="37"/>
                    <a:pt x="206" y="36"/>
                    <a:pt x="205" y="35"/>
                  </a:cubicBezTo>
                  <a:cubicBezTo>
                    <a:pt x="194" y="24"/>
                    <a:pt x="181" y="15"/>
                    <a:pt x="167" y="9"/>
                  </a:cubicBezTo>
                  <a:cubicBezTo>
                    <a:pt x="152" y="3"/>
                    <a:pt x="137" y="0"/>
                    <a:pt x="120" y="0"/>
                  </a:cubicBezTo>
                  <a:cubicBezTo>
                    <a:pt x="103" y="0"/>
                    <a:pt x="88" y="3"/>
                    <a:pt x="73" y="9"/>
                  </a:cubicBezTo>
                  <a:cubicBezTo>
                    <a:pt x="59" y="15"/>
                    <a:pt x="46" y="24"/>
                    <a:pt x="35" y="35"/>
                  </a:cubicBezTo>
                  <a:cubicBezTo>
                    <a:pt x="24" y="46"/>
                    <a:pt x="16" y="58"/>
                    <a:pt x="9" y="73"/>
                  </a:cubicBezTo>
                  <a:cubicBezTo>
                    <a:pt x="3" y="87"/>
                    <a:pt x="0" y="103"/>
                    <a:pt x="0" y="120"/>
                  </a:cubicBezTo>
                  <a:cubicBezTo>
                    <a:pt x="0" y="136"/>
                    <a:pt x="3" y="151"/>
                    <a:pt x="9" y="165"/>
                  </a:cubicBezTo>
                  <a:cubicBezTo>
                    <a:pt x="15" y="179"/>
                    <a:pt x="24" y="192"/>
                    <a:pt x="36" y="203"/>
                  </a:cubicBezTo>
                  <a:cubicBezTo>
                    <a:pt x="48" y="216"/>
                    <a:pt x="58" y="230"/>
                    <a:pt x="66" y="244"/>
                  </a:cubicBezTo>
                  <a:cubicBezTo>
                    <a:pt x="73" y="259"/>
                    <a:pt x="78" y="275"/>
                    <a:pt x="79" y="293"/>
                  </a:cubicBezTo>
                  <a:lnTo>
                    <a:pt x="161" y="293"/>
                  </a:lnTo>
                  <a:cubicBezTo>
                    <a:pt x="162" y="275"/>
                    <a:pt x="167" y="259"/>
                    <a:pt x="174" y="244"/>
                  </a:cubicBezTo>
                  <a:cubicBezTo>
                    <a:pt x="182" y="230"/>
                    <a:pt x="192" y="216"/>
                    <a:pt x="204" y="203"/>
                  </a:cubicBezTo>
                  <a:cubicBezTo>
                    <a:pt x="216" y="192"/>
                    <a:pt x="225" y="179"/>
                    <a:pt x="231" y="165"/>
                  </a:cubicBezTo>
                  <a:cubicBezTo>
                    <a:pt x="237" y="151"/>
                    <a:pt x="240" y="136"/>
                    <a:pt x="240" y="120"/>
                  </a:cubicBezTo>
                  <a:lnTo>
                    <a:pt x="140" y="220"/>
                  </a:lnTo>
                  <a:close/>
                </a:path>
              </a:pathLst>
            </a:custGeom>
            <a:solidFill>
              <a:srgbClr val="C1C1C1"/>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Segoe UI"/>
                <a:ea typeface="+mn-ea"/>
                <a:cs typeface="+mn-cs"/>
              </a:endParaRPr>
            </a:p>
          </p:txBody>
        </p:sp>
        <p:sp>
          <p:nvSpPr>
            <p:cNvPr id="34" name="Freeform 6">
              <a:extLst>
                <a:ext uri="{FF2B5EF4-FFF2-40B4-BE49-F238E27FC236}">
                  <a16:creationId xmlns:a16="http://schemas.microsoft.com/office/drawing/2014/main" id="{872AFF9A-5997-4C87-98C7-51B5E59CDCE4}"/>
                </a:ext>
              </a:extLst>
            </p:cNvPr>
            <p:cNvSpPr>
              <a:spLocks/>
            </p:cNvSpPr>
            <p:nvPr/>
          </p:nvSpPr>
          <p:spPr bwMode="auto">
            <a:xfrm>
              <a:off x="613" y="2434"/>
              <a:ext cx="60" cy="39"/>
            </a:xfrm>
            <a:custGeom>
              <a:avLst/>
              <a:gdLst>
                <a:gd name="T0" fmla="*/ 0 w 80"/>
                <a:gd name="T1" fmla="*/ 40 h 53"/>
                <a:gd name="T2" fmla="*/ 0 w 80"/>
                <a:gd name="T3" fmla="*/ 40 h 53"/>
                <a:gd name="T4" fmla="*/ 4 w 80"/>
                <a:gd name="T5" fmla="*/ 49 h 53"/>
                <a:gd name="T6" fmla="*/ 13 w 80"/>
                <a:gd name="T7" fmla="*/ 53 h 53"/>
                <a:gd name="T8" fmla="*/ 67 w 80"/>
                <a:gd name="T9" fmla="*/ 53 h 53"/>
                <a:gd name="T10" fmla="*/ 76 w 80"/>
                <a:gd name="T11" fmla="*/ 49 h 53"/>
                <a:gd name="T12" fmla="*/ 80 w 80"/>
                <a:gd name="T13" fmla="*/ 40 h 53"/>
                <a:gd name="T14" fmla="*/ 80 w 80"/>
                <a:gd name="T15" fmla="*/ 0 h 53"/>
                <a:gd name="T16" fmla="*/ 0 w 80"/>
                <a:gd name="T17" fmla="*/ 0 h 53"/>
                <a:gd name="T18" fmla="*/ 0 w 80"/>
                <a:gd name="T19" fmla="*/ 40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0" h="53">
                  <a:moveTo>
                    <a:pt x="0" y="40"/>
                  </a:moveTo>
                  <a:lnTo>
                    <a:pt x="0" y="40"/>
                  </a:lnTo>
                  <a:cubicBezTo>
                    <a:pt x="0" y="43"/>
                    <a:pt x="1" y="46"/>
                    <a:pt x="4" y="49"/>
                  </a:cubicBezTo>
                  <a:cubicBezTo>
                    <a:pt x="7" y="52"/>
                    <a:pt x="10" y="53"/>
                    <a:pt x="13" y="53"/>
                  </a:cubicBezTo>
                  <a:lnTo>
                    <a:pt x="67" y="53"/>
                  </a:lnTo>
                  <a:cubicBezTo>
                    <a:pt x="70" y="53"/>
                    <a:pt x="73" y="52"/>
                    <a:pt x="76" y="49"/>
                  </a:cubicBezTo>
                  <a:cubicBezTo>
                    <a:pt x="79" y="46"/>
                    <a:pt x="80" y="43"/>
                    <a:pt x="80" y="40"/>
                  </a:cubicBezTo>
                  <a:lnTo>
                    <a:pt x="80" y="0"/>
                  </a:lnTo>
                  <a:lnTo>
                    <a:pt x="0" y="0"/>
                  </a:lnTo>
                  <a:lnTo>
                    <a:pt x="0" y="40"/>
                  </a:lnTo>
                  <a:close/>
                </a:path>
              </a:pathLst>
            </a:custGeom>
            <a:solidFill>
              <a:srgbClr val="2F2F2F"/>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Segoe UI"/>
                <a:ea typeface="+mn-ea"/>
                <a:cs typeface="+mn-cs"/>
              </a:endParaRPr>
            </a:p>
          </p:txBody>
        </p:sp>
        <p:sp>
          <p:nvSpPr>
            <p:cNvPr id="35" name="Freeform 7">
              <a:extLst>
                <a:ext uri="{FF2B5EF4-FFF2-40B4-BE49-F238E27FC236}">
                  <a16:creationId xmlns:a16="http://schemas.microsoft.com/office/drawing/2014/main" id="{439DAFB9-5752-4F82-9B7A-DC87AB658A3D}"/>
                </a:ext>
              </a:extLst>
            </p:cNvPr>
            <p:cNvSpPr>
              <a:spLocks/>
            </p:cNvSpPr>
            <p:nvPr/>
          </p:nvSpPr>
          <p:spPr bwMode="auto">
            <a:xfrm>
              <a:off x="606" y="2201"/>
              <a:ext cx="168" cy="130"/>
            </a:xfrm>
            <a:custGeom>
              <a:avLst/>
              <a:gdLst>
                <a:gd name="T0" fmla="*/ 207 w 226"/>
                <a:gd name="T1" fmla="*/ 0 h 174"/>
                <a:gd name="T2" fmla="*/ 207 w 226"/>
                <a:gd name="T3" fmla="*/ 0 h 174"/>
                <a:gd name="T4" fmla="*/ 154 w 226"/>
                <a:gd name="T5" fmla="*/ 52 h 174"/>
                <a:gd name="T6" fmla="*/ 70 w 226"/>
                <a:gd name="T7" fmla="*/ 137 h 174"/>
                <a:gd name="T8" fmla="*/ 19 w 226"/>
                <a:gd name="T9" fmla="*/ 86 h 174"/>
                <a:gd name="T10" fmla="*/ 0 w 226"/>
                <a:gd name="T11" fmla="*/ 105 h 174"/>
                <a:gd name="T12" fmla="*/ 70 w 226"/>
                <a:gd name="T13" fmla="*/ 174 h 174"/>
                <a:gd name="T14" fmla="*/ 165 w 226"/>
                <a:gd name="T15" fmla="*/ 79 h 174"/>
                <a:gd name="T16" fmla="*/ 226 w 226"/>
                <a:gd name="T17" fmla="*/ 18 h 174"/>
                <a:gd name="T18" fmla="*/ 207 w 226"/>
                <a:gd name="T19" fmla="*/ 0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6" h="174">
                  <a:moveTo>
                    <a:pt x="207" y="0"/>
                  </a:moveTo>
                  <a:lnTo>
                    <a:pt x="207" y="0"/>
                  </a:lnTo>
                  <a:lnTo>
                    <a:pt x="154" y="52"/>
                  </a:lnTo>
                  <a:lnTo>
                    <a:pt x="70" y="137"/>
                  </a:lnTo>
                  <a:lnTo>
                    <a:pt x="19" y="86"/>
                  </a:lnTo>
                  <a:lnTo>
                    <a:pt x="0" y="105"/>
                  </a:lnTo>
                  <a:lnTo>
                    <a:pt x="70" y="174"/>
                  </a:lnTo>
                  <a:lnTo>
                    <a:pt x="165" y="79"/>
                  </a:lnTo>
                  <a:lnTo>
                    <a:pt x="226" y="18"/>
                  </a:lnTo>
                  <a:lnTo>
                    <a:pt x="207"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Segoe UI"/>
                <a:ea typeface="+mn-ea"/>
                <a:cs typeface="+mn-cs"/>
              </a:endParaRPr>
            </a:p>
          </p:txBody>
        </p:sp>
      </p:grpSp>
      <p:sp>
        <p:nvSpPr>
          <p:cNvPr id="45" name="Rectangle 44">
            <a:extLst>
              <a:ext uri="{FF2B5EF4-FFF2-40B4-BE49-F238E27FC236}">
                <a16:creationId xmlns:a16="http://schemas.microsoft.com/office/drawing/2014/main" id="{0C2ADE75-3BF8-4F74-BE8A-AB39916C9058}"/>
              </a:ext>
            </a:extLst>
          </p:cNvPr>
          <p:cNvSpPr/>
          <p:nvPr/>
        </p:nvSpPr>
        <p:spPr>
          <a:xfrm>
            <a:off x="2072177" y="3115189"/>
            <a:ext cx="3323244"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FF">
                    <a:lumMod val="10000"/>
                  </a:srgbClr>
                </a:solidFill>
                <a:effectLst/>
                <a:uLnTx/>
                <a:uFillTx/>
                <a:latin typeface="Segoe UI Semibold"/>
                <a:ea typeface="+mn-ea"/>
                <a:cs typeface="+mn-cs"/>
              </a:rPr>
              <a:t>I want to…</a:t>
            </a:r>
          </a:p>
        </p:txBody>
      </p:sp>
      <p:sp>
        <p:nvSpPr>
          <p:cNvPr id="46" name="Rectangle 45">
            <a:extLst>
              <a:ext uri="{FF2B5EF4-FFF2-40B4-BE49-F238E27FC236}">
                <a16:creationId xmlns:a16="http://schemas.microsoft.com/office/drawing/2014/main" id="{583DA0C8-9AFC-44D5-A46B-78C35C9EB7C9}"/>
              </a:ext>
            </a:extLst>
          </p:cNvPr>
          <p:cNvSpPr/>
          <p:nvPr/>
        </p:nvSpPr>
        <p:spPr>
          <a:xfrm>
            <a:off x="2086691" y="3552082"/>
            <a:ext cx="3213829" cy="313932"/>
          </a:xfrm>
          <a:prstGeom prst="rect">
            <a:avLst/>
          </a:prstGeom>
        </p:spPr>
        <p:txBody>
          <a:bodyPr wrap="non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Segoe UI"/>
                <a:ea typeface="Segoe UI" pitchFamily="34" charset="0"/>
                <a:cs typeface="Segoe UI" pitchFamily="34" charset="0"/>
              </a:rPr>
              <a:t>(Description of what I want to do)</a:t>
            </a:r>
          </a:p>
        </p:txBody>
      </p:sp>
      <p:sp>
        <p:nvSpPr>
          <p:cNvPr id="47" name="Rectangle 46">
            <a:extLst>
              <a:ext uri="{FF2B5EF4-FFF2-40B4-BE49-F238E27FC236}">
                <a16:creationId xmlns:a16="http://schemas.microsoft.com/office/drawing/2014/main" id="{469A462C-368C-4DC1-8BDB-B1DB47BB38FF}"/>
              </a:ext>
            </a:extLst>
          </p:cNvPr>
          <p:cNvSpPr/>
          <p:nvPr/>
        </p:nvSpPr>
        <p:spPr>
          <a:xfrm>
            <a:off x="2081109" y="3854181"/>
            <a:ext cx="1545616" cy="33855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Segoe UI"/>
                <a:ea typeface="+mn-ea"/>
                <a:cs typeface="+mn-cs"/>
              </a:rPr>
              <a:t>Insert text here</a:t>
            </a:r>
          </a:p>
        </p:txBody>
      </p:sp>
      <p:grpSp>
        <p:nvGrpSpPr>
          <p:cNvPr id="27" name="Group 4" descr="Icon of a computer, tablet, and smart phone with a checkmark">
            <a:extLst>
              <a:ext uri="{FF2B5EF4-FFF2-40B4-BE49-F238E27FC236}">
                <a16:creationId xmlns:a16="http://schemas.microsoft.com/office/drawing/2014/main" id="{331FAD14-9FF8-4C1B-97CF-935387110763}"/>
              </a:ext>
            </a:extLst>
          </p:cNvPr>
          <p:cNvGrpSpPr>
            <a:grpSpLocks noChangeAspect="1"/>
          </p:cNvGrpSpPr>
          <p:nvPr/>
        </p:nvGrpSpPr>
        <p:grpSpPr bwMode="auto">
          <a:xfrm>
            <a:off x="596158" y="4805491"/>
            <a:ext cx="1092206" cy="1088074"/>
            <a:chOff x="239" y="3358"/>
            <a:chExt cx="264" cy="263"/>
          </a:xfrm>
        </p:grpSpPr>
        <p:sp>
          <p:nvSpPr>
            <p:cNvPr id="28" name="Freeform 5">
              <a:extLst>
                <a:ext uri="{FF2B5EF4-FFF2-40B4-BE49-F238E27FC236}">
                  <a16:creationId xmlns:a16="http://schemas.microsoft.com/office/drawing/2014/main" id="{BF9F7380-2F3B-4C52-A35B-A75D17713330}"/>
                </a:ext>
              </a:extLst>
            </p:cNvPr>
            <p:cNvSpPr>
              <a:spLocks noEditPoints="1"/>
            </p:cNvSpPr>
            <p:nvPr/>
          </p:nvSpPr>
          <p:spPr bwMode="auto">
            <a:xfrm>
              <a:off x="240" y="3500"/>
              <a:ext cx="49" cy="92"/>
            </a:xfrm>
            <a:custGeom>
              <a:avLst/>
              <a:gdLst>
                <a:gd name="T0" fmla="*/ 0 w 80"/>
                <a:gd name="T1" fmla="*/ 0 h 147"/>
                <a:gd name="T2" fmla="*/ 0 w 80"/>
                <a:gd name="T3" fmla="*/ 0 h 147"/>
                <a:gd name="T4" fmla="*/ 0 w 80"/>
                <a:gd name="T5" fmla="*/ 128 h 147"/>
                <a:gd name="T6" fmla="*/ 0 w 80"/>
                <a:gd name="T7" fmla="*/ 147 h 147"/>
                <a:gd name="T8" fmla="*/ 80 w 80"/>
                <a:gd name="T9" fmla="*/ 147 h 147"/>
                <a:gd name="T10" fmla="*/ 80 w 80"/>
                <a:gd name="T11" fmla="*/ 128 h 147"/>
                <a:gd name="T12" fmla="*/ 80 w 80"/>
                <a:gd name="T13" fmla="*/ 0 h 147"/>
                <a:gd name="T14" fmla="*/ 0 w 80"/>
                <a:gd name="T15" fmla="*/ 0 h 147"/>
                <a:gd name="T16" fmla="*/ 23 w 80"/>
                <a:gd name="T17" fmla="*/ 128 h 147"/>
                <a:gd name="T18" fmla="*/ 23 w 80"/>
                <a:gd name="T19" fmla="*/ 128 h 147"/>
                <a:gd name="T20" fmla="*/ 23 w 80"/>
                <a:gd name="T21" fmla="*/ 107 h 147"/>
                <a:gd name="T22" fmla="*/ 50 w 80"/>
                <a:gd name="T23" fmla="*/ 107 h 147"/>
                <a:gd name="T24" fmla="*/ 50 w 80"/>
                <a:gd name="T25" fmla="*/ 128 h 147"/>
                <a:gd name="T26" fmla="*/ 50 w 80"/>
                <a:gd name="T27" fmla="*/ 133 h 147"/>
                <a:gd name="T28" fmla="*/ 23 w 80"/>
                <a:gd name="T29" fmla="*/ 133 h 147"/>
                <a:gd name="T30" fmla="*/ 23 w 80"/>
                <a:gd name="T31" fmla="*/ 128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0" h="147">
                  <a:moveTo>
                    <a:pt x="0" y="0"/>
                  </a:moveTo>
                  <a:lnTo>
                    <a:pt x="0" y="0"/>
                  </a:lnTo>
                  <a:lnTo>
                    <a:pt x="0" y="128"/>
                  </a:lnTo>
                  <a:lnTo>
                    <a:pt x="0" y="147"/>
                  </a:lnTo>
                  <a:lnTo>
                    <a:pt x="80" y="147"/>
                  </a:lnTo>
                  <a:lnTo>
                    <a:pt x="80" y="128"/>
                  </a:lnTo>
                  <a:lnTo>
                    <a:pt x="80" y="0"/>
                  </a:lnTo>
                  <a:lnTo>
                    <a:pt x="0" y="0"/>
                  </a:lnTo>
                  <a:close/>
                  <a:moveTo>
                    <a:pt x="23" y="128"/>
                  </a:moveTo>
                  <a:lnTo>
                    <a:pt x="23" y="128"/>
                  </a:lnTo>
                  <a:lnTo>
                    <a:pt x="23" y="107"/>
                  </a:lnTo>
                  <a:lnTo>
                    <a:pt x="50" y="107"/>
                  </a:lnTo>
                  <a:lnTo>
                    <a:pt x="50" y="128"/>
                  </a:lnTo>
                  <a:lnTo>
                    <a:pt x="50" y="133"/>
                  </a:lnTo>
                  <a:lnTo>
                    <a:pt x="23" y="133"/>
                  </a:lnTo>
                  <a:lnTo>
                    <a:pt x="23" y="128"/>
                  </a:lnTo>
                  <a:close/>
                </a:path>
              </a:pathLst>
            </a:custGeom>
            <a:solidFill>
              <a:srgbClr val="C1C1C1"/>
            </a:solidFill>
            <a:ln w="0">
              <a:noFill/>
              <a:prstDash val="solid"/>
              <a:round/>
              <a:headEnd/>
              <a:tailEnd/>
            </a:ln>
          </p:spPr>
          <p:txBody>
            <a:bodyPr vert="horz" wrap="square" lIns="109728" tIns="54864" rIns="109728" bIns="54864" numCol="1" anchor="t" anchorCtr="0" compatLnSpc="1">
              <a:prstTxWarp prst="textNoShape">
                <a:avLst/>
              </a:prstTxWarp>
            </a:bodyPr>
            <a:lstStyle/>
            <a:p>
              <a:pPr marL="0" marR="0" lvl="0" indent="0" algn="l" defTabSz="1097240" rtl="0" eaLnBrk="1" fontAlgn="auto" latinLnBrk="0" hangingPunct="1">
                <a:lnSpc>
                  <a:spcPct val="100000"/>
                </a:lnSpc>
                <a:spcBef>
                  <a:spcPts val="0"/>
                </a:spcBef>
                <a:spcAft>
                  <a:spcPts val="0"/>
                </a:spcAft>
                <a:buClrTx/>
                <a:buSzTx/>
                <a:buFontTx/>
                <a:buNone/>
                <a:tabLst/>
                <a:defRPr/>
              </a:pPr>
              <a:endParaRPr kumimoji="0" lang="en-US" sz="2118" b="0" i="0" u="none" strike="noStrike" kern="1200" cap="none" spc="0" normalizeH="0" baseline="0" noProof="0">
                <a:ln>
                  <a:noFill/>
                </a:ln>
                <a:solidFill>
                  <a:srgbClr val="1A1A1A"/>
                </a:solidFill>
                <a:effectLst/>
                <a:uLnTx/>
                <a:uFillTx/>
                <a:latin typeface="Segoe UI"/>
                <a:ea typeface="+mn-ea"/>
                <a:cs typeface="+mn-cs"/>
              </a:endParaRPr>
            </a:p>
          </p:txBody>
        </p:sp>
        <p:sp>
          <p:nvSpPr>
            <p:cNvPr id="29" name="Freeform 6">
              <a:extLst>
                <a:ext uri="{FF2B5EF4-FFF2-40B4-BE49-F238E27FC236}">
                  <a16:creationId xmlns:a16="http://schemas.microsoft.com/office/drawing/2014/main" id="{9A1BAC60-1EE7-4866-8FC8-7D2D69D5FCD3}"/>
                </a:ext>
              </a:extLst>
            </p:cNvPr>
            <p:cNvSpPr>
              <a:spLocks noEditPoints="1"/>
            </p:cNvSpPr>
            <p:nvPr/>
          </p:nvSpPr>
          <p:spPr bwMode="auto">
            <a:xfrm>
              <a:off x="383" y="3505"/>
              <a:ext cx="116" cy="83"/>
            </a:xfrm>
            <a:custGeom>
              <a:avLst/>
              <a:gdLst>
                <a:gd name="T0" fmla="*/ 171 w 187"/>
                <a:gd name="T1" fmla="*/ 0 h 133"/>
                <a:gd name="T2" fmla="*/ 171 w 187"/>
                <a:gd name="T3" fmla="*/ 0 h 133"/>
                <a:gd name="T4" fmla="*/ 0 w 187"/>
                <a:gd name="T5" fmla="*/ 0 h 133"/>
                <a:gd name="T6" fmla="*/ 0 w 187"/>
                <a:gd name="T7" fmla="*/ 120 h 133"/>
                <a:gd name="T8" fmla="*/ 0 w 187"/>
                <a:gd name="T9" fmla="*/ 133 h 133"/>
                <a:gd name="T10" fmla="*/ 187 w 187"/>
                <a:gd name="T11" fmla="*/ 133 h 133"/>
                <a:gd name="T12" fmla="*/ 187 w 187"/>
                <a:gd name="T13" fmla="*/ 0 h 133"/>
                <a:gd name="T14" fmla="*/ 171 w 187"/>
                <a:gd name="T15" fmla="*/ 0 h 133"/>
                <a:gd name="T16" fmla="*/ 71 w 187"/>
                <a:gd name="T17" fmla="*/ 120 h 133"/>
                <a:gd name="T18" fmla="*/ 71 w 187"/>
                <a:gd name="T19" fmla="*/ 120 h 133"/>
                <a:gd name="T20" fmla="*/ 71 w 187"/>
                <a:gd name="T21" fmla="*/ 93 h 133"/>
                <a:gd name="T22" fmla="*/ 111 w 187"/>
                <a:gd name="T23" fmla="*/ 93 h 133"/>
                <a:gd name="T24" fmla="*/ 111 w 187"/>
                <a:gd name="T25" fmla="*/ 120 h 133"/>
                <a:gd name="T26" fmla="*/ 111 w 187"/>
                <a:gd name="T27" fmla="*/ 120 h 133"/>
                <a:gd name="T28" fmla="*/ 71 w 187"/>
                <a:gd name="T29" fmla="*/ 120 h 133"/>
                <a:gd name="T30" fmla="*/ 71 w 187"/>
                <a:gd name="T31" fmla="*/ 120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7" h="133">
                  <a:moveTo>
                    <a:pt x="171" y="0"/>
                  </a:moveTo>
                  <a:lnTo>
                    <a:pt x="171" y="0"/>
                  </a:lnTo>
                  <a:lnTo>
                    <a:pt x="0" y="0"/>
                  </a:lnTo>
                  <a:lnTo>
                    <a:pt x="0" y="120"/>
                  </a:lnTo>
                  <a:lnTo>
                    <a:pt x="0" y="133"/>
                  </a:lnTo>
                  <a:lnTo>
                    <a:pt x="187" y="133"/>
                  </a:lnTo>
                  <a:lnTo>
                    <a:pt x="187" y="0"/>
                  </a:lnTo>
                  <a:lnTo>
                    <a:pt x="171" y="0"/>
                  </a:lnTo>
                  <a:close/>
                  <a:moveTo>
                    <a:pt x="71" y="120"/>
                  </a:moveTo>
                  <a:lnTo>
                    <a:pt x="71" y="120"/>
                  </a:lnTo>
                  <a:lnTo>
                    <a:pt x="71" y="93"/>
                  </a:lnTo>
                  <a:lnTo>
                    <a:pt x="111" y="93"/>
                  </a:lnTo>
                  <a:lnTo>
                    <a:pt x="111" y="120"/>
                  </a:lnTo>
                  <a:lnTo>
                    <a:pt x="111" y="120"/>
                  </a:lnTo>
                  <a:lnTo>
                    <a:pt x="71" y="120"/>
                  </a:lnTo>
                  <a:lnTo>
                    <a:pt x="71" y="120"/>
                  </a:lnTo>
                  <a:close/>
                </a:path>
              </a:pathLst>
            </a:custGeom>
            <a:solidFill>
              <a:srgbClr val="D1D1D1"/>
            </a:solidFill>
            <a:ln w="0">
              <a:noFill/>
              <a:prstDash val="solid"/>
              <a:round/>
              <a:headEnd/>
              <a:tailEnd/>
            </a:ln>
          </p:spPr>
          <p:txBody>
            <a:bodyPr vert="horz" wrap="square" lIns="109728" tIns="54864" rIns="109728" bIns="54864" numCol="1" anchor="t" anchorCtr="0" compatLnSpc="1">
              <a:prstTxWarp prst="textNoShape">
                <a:avLst/>
              </a:prstTxWarp>
            </a:bodyPr>
            <a:lstStyle/>
            <a:p>
              <a:pPr marL="0" marR="0" lvl="0" indent="0" algn="l" defTabSz="1097240" rtl="0" eaLnBrk="1" fontAlgn="auto" latinLnBrk="0" hangingPunct="1">
                <a:lnSpc>
                  <a:spcPct val="100000"/>
                </a:lnSpc>
                <a:spcBef>
                  <a:spcPts val="0"/>
                </a:spcBef>
                <a:spcAft>
                  <a:spcPts val="0"/>
                </a:spcAft>
                <a:buClrTx/>
                <a:buSzTx/>
                <a:buFontTx/>
                <a:buNone/>
                <a:tabLst/>
                <a:defRPr/>
              </a:pPr>
              <a:endParaRPr kumimoji="0" lang="en-US" sz="2118" b="0" i="0" u="none" strike="noStrike" kern="1200" cap="none" spc="0" normalizeH="0" baseline="0" noProof="0">
                <a:ln>
                  <a:noFill/>
                </a:ln>
                <a:solidFill>
                  <a:srgbClr val="1A1A1A"/>
                </a:solidFill>
                <a:effectLst/>
                <a:uLnTx/>
                <a:uFillTx/>
                <a:latin typeface="Segoe UI"/>
                <a:ea typeface="+mn-ea"/>
                <a:cs typeface="+mn-cs"/>
              </a:endParaRPr>
            </a:p>
          </p:txBody>
        </p:sp>
        <p:sp>
          <p:nvSpPr>
            <p:cNvPr id="30" name="Freeform 7">
              <a:extLst>
                <a:ext uri="{FF2B5EF4-FFF2-40B4-BE49-F238E27FC236}">
                  <a16:creationId xmlns:a16="http://schemas.microsoft.com/office/drawing/2014/main" id="{C1F127D4-2EC9-4836-B21E-3DEA5FD6C67C}"/>
                </a:ext>
              </a:extLst>
            </p:cNvPr>
            <p:cNvSpPr>
              <a:spLocks noEditPoints="1"/>
            </p:cNvSpPr>
            <p:nvPr/>
          </p:nvSpPr>
          <p:spPr bwMode="auto">
            <a:xfrm>
              <a:off x="401" y="3358"/>
              <a:ext cx="102" cy="101"/>
            </a:xfrm>
            <a:custGeom>
              <a:avLst/>
              <a:gdLst>
                <a:gd name="T0" fmla="*/ 41 w 164"/>
                <a:gd name="T1" fmla="*/ 77 h 163"/>
                <a:gd name="T2" fmla="*/ 41 w 164"/>
                <a:gd name="T3" fmla="*/ 77 h 163"/>
                <a:gd name="T4" fmla="*/ 64 w 164"/>
                <a:gd name="T5" fmla="*/ 100 h 163"/>
                <a:gd name="T6" fmla="*/ 123 w 164"/>
                <a:gd name="T7" fmla="*/ 40 h 163"/>
                <a:gd name="T8" fmla="*/ 137 w 164"/>
                <a:gd name="T9" fmla="*/ 55 h 163"/>
                <a:gd name="T10" fmla="*/ 64 w 164"/>
                <a:gd name="T11" fmla="*/ 128 h 163"/>
                <a:gd name="T12" fmla="*/ 27 w 164"/>
                <a:gd name="T13" fmla="*/ 91 h 163"/>
                <a:gd name="T14" fmla="*/ 41 w 164"/>
                <a:gd name="T15" fmla="*/ 77 h 163"/>
                <a:gd name="T16" fmla="*/ 82 w 164"/>
                <a:gd name="T17" fmla="*/ 163 h 163"/>
                <a:gd name="T18" fmla="*/ 82 w 164"/>
                <a:gd name="T19" fmla="*/ 163 h 163"/>
                <a:gd name="T20" fmla="*/ 164 w 164"/>
                <a:gd name="T21" fmla="*/ 81 h 163"/>
                <a:gd name="T22" fmla="*/ 82 w 164"/>
                <a:gd name="T23" fmla="*/ 0 h 163"/>
                <a:gd name="T24" fmla="*/ 0 w 164"/>
                <a:gd name="T25" fmla="*/ 81 h 163"/>
                <a:gd name="T26" fmla="*/ 82 w 164"/>
                <a:gd name="T27" fmla="*/ 16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4" h="163">
                  <a:moveTo>
                    <a:pt x="41" y="77"/>
                  </a:moveTo>
                  <a:lnTo>
                    <a:pt x="41" y="77"/>
                  </a:lnTo>
                  <a:lnTo>
                    <a:pt x="64" y="100"/>
                  </a:lnTo>
                  <a:lnTo>
                    <a:pt x="123" y="40"/>
                  </a:lnTo>
                  <a:lnTo>
                    <a:pt x="137" y="55"/>
                  </a:lnTo>
                  <a:lnTo>
                    <a:pt x="64" y="128"/>
                  </a:lnTo>
                  <a:lnTo>
                    <a:pt x="27" y="91"/>
                  </a:lnTo>
                  <a:lnTo>
                    <a:pt x="41" y="77"/>
                  </a:lnTo>
                  <a:close/>
                  <a:moveTo>
                    <a:pt x="82" y="163"/>
                  </a:moveTo>
                  <a:lnTo>
                    <a:pt x="82" y="163"/>
                  </a:lnTo>
                  <a:cubicBezTo>
                    <a:pt x="128" y="163"/>
                    <a:pt x="164" y="126"/>
                    <a:pt x="164" y="81"/>
                  </a:cubicBezTo>
                  <a:cubicBezTo>
                    <a:pt x="164" y="36"/>
                    <a:pt x="128" y="0"/>
                    <a:pt x="82" y="0"/>
                  </a:cubicBezTo>
                  <a:cubicBezTo>
                    <a:pt x="37" y="0"/>
                    <a:pt x="0" y="36"/>
                    <a:pt x="0" y="81"/>
                  </a:cubicBezTo>
                  <a:cubicBezTo>
                    <a:pt x="0" y="126"/>
                    <a:pt x="37" y="163"/>
                    <a:pt x="82" y="163"/>
                  </a:cubicBezTo>
                  <a:close/>
                </a:path>
              </a:pathLst>
            </a:custGeom>
            <a:solidFill>
              <a:schemeClr val="accent1"/>
            </a:solidFill>
            <a:ln w="0">
              <a:noFill/>
              <a:prstDash val="solid"/>
              <a:round/>
              <a:headEnd/>
              <a:tailEnd/>
            </a:ln>
          </p:spPr>
          <p:txBody>
            <a:bodyPr vert="horz" wrap="square" lIns="109728" tIns="54864" rIns="109728" bIns="54864" numCol="1" anchor="t" anchorCtr="0" compatLnSpc="1">
              <a:prstTxWarp prst="textNoShape">
                <a:avLst/>
              </a:prstTxWarp>
            </a:bodyPr>
            <a:lstStyle/>
            <a:p>
              <a:pPr marL="0" marR="0" lvl="0" indent="0" algn="l" defTabSz="1097240" rtl="0" eaLnBrk="1" fontAlgn="auto" latinLnBrk="0" hangingPunct="1">
                <a:lnSpc>
                  <a:spcPct val="100000"/>
                </a:lnSpc>
                <a:spcBef>
                  <a:spcPts val="0"/>
                </a:spcBef>
                <a:spcAft>
                  <a:spcPts val="0"/>
                </a:spcAft>
                <a:buClrTx/>
                <a:buSzTx/>
                <a:buFontTx/>
                <a:buNone/>
                <a:tabLst/>
                <a:defRPr/>
              </a:pPr>
              <a:endParaRPr kumimoji="0" lang="en-US" sz="2118" b="0" i="0" u="none" strike="noStrike" kern="1200" cap="none" spc="0" normalizeH="0" baseline="0" noProof="0">
                <a:ln>
                  <a:noFill/>
                </a:ln>
                <a:solidFill>
                  <a:srgbClr val="1A1A1A"/>
                </a:solidFill>
                <a:effectLst/>
                <a:uLnTx/>
                <a:uFillTx/>
                <a:latin typeface="Segoe UI"/>
                <a:ea typeface="+mn-ea"/>
                <a:cs typeface="+mn-cs"/>
              </a:endParaRPr>
            </a:p>
          </p:txBody>
        </p:sp>
        <p:sp>
          <p:nvSpPr>
            <p:cNvPr id="31" name="Freeform 8">
              <a:extLst>
                <a:ext uri="{FF2B5EF4-FFF2-40B4-BE49-F238E27FC236}">
                  <a16:creationId xmlns:a16="http://schemas.microsoft.com/office/drawing/2014/main" id="{606B9636-BADD-4167-AEB1-E07CDFF23012}"/>
                </a:ext>
              </a:extLst>
            </p:cNvPr>
            <p:cNvSpPr>
              <a:spLocks/>
            </p:cNvSpPr>
            <p:nvPr/>
          </p:nvSpPr>
          <p:spPr bwMode="auto">
            <a:xfrm>
              <a:off x="239" y="3422"/>
              <a:ext cx="250" cy="199"/>
            </a:xfrm>
            <a:custGeom>
              <a:avLst/>
              <a:gdLst>
                <a:gd name="T0" fmla="*/ 0 w 403"/>
                <a:gd name="T1" fmla="*/ 99 h 320"/>
                <a:gd name="T2" fmla="*/ 0 w 403"/>
                <a:gd name="T3" fmla="*/ 99 h 320"/>
                <a:gd name="T4" fmla="*/ 1 w 403"/>
                <a:gd name="T5" fmla="*/ 99 h 320"/>
                <a:gd name="T6" fmla="*/ 81 w 403"/>
                <a:gd name="T7" fmla="*/ 99 h 320"/>
                <a:gd name="T8" fmla="*/ 108 w 403"/>
                <a:gd name="T9" fmla="*/ 126 h 320"/>
                <a:gd name="T10" fmla="*/ 108 w 403"/>
                <a:gd name="T11" fmla="*/ 254 h 320"/>
                <a:gd name="T12" fmla="*/ 189 w 403"/>
                <a:gd name="T13" fmla="*/ 254 h 320"/>
                <a:gd name="T14" fmla="*/ 189 w 403"/>
                <a:gd name="T15" fmla="*/ 294 h 320"/>
                <a:gd name="T16" fmla="*/ 136 w 403"/>
                <a:gd name="T17" fmla="*/ 294 h 320"/>
                <a:gd name="T18" fmla="*/ 136 w 403"/>
                <a:gd name="T19" fmla="*/ 320 h 320"/>
                <a:gd name="T20" fmla="*/ 269 w 403"/>
                <a:gd name="T21" fmla="*/ 320 h 320"/>
                <a:gd name="T22" fmla="*/ 269 w 403"/>
                <a:gd name="T23" fmla="*/ 294 h 320"/>
                <a:gd name="T24" fmla="*/ 232 w 403"/>
                <a:gd name="T25" fmla="*/ 294 h 320"/>
                <a:gd name="T26" fmla="*/ 228 w 403"/>
                <a:gd name="T27" fmla="*/ 294 h 320"/>
                <a:gd name="T28" fmla="*/ 216 w 403"/>
                <a:gd name="T29" fmla="*/ 288 h 320"/>
                <a:gd name="T30" fmla="*/ 206 w 403"/>
                <a:gd name="T31" fmla="*/ 267 h 320"/>
                <a:gd name="T32" fmla="*/ 206 w 403"/>
                <a:gd name="T33" fmla="*/ 254 h 320"/>
                <a:gd name="T34" fmla="*/ 206 w 403"/>
                <a:gd name="T35" fmla="*/ 134 h 320"/>
                <a:gd name="T36" fmla="*/ 232 w 403"/>
                <a:gd name="T37" fmla="*/ 107 h 320"/>
                <a:gd name="T38" fmla="*/ 403 w 403"/>
                <a:gd name="T39" fmla="*/ 107 h 320"/>
                <a:gd name="T40" fmla="*/ 403 w 403"/>
                <a:gd name="T41" fmla="*/ 71 h 320"/>
                <a:gd name="T42" fmla="*/ 343 w 403"/>
                <a:gd name="T43" fmla="*/ 89 h 320"/>
                <a:gd name="T44" fmla="*/ 235 w 403"/>
                <a:gd name="T45" fmla="*/ 0 h 320"/>
                <a:gd name="T46" fmla="*/ 107 w 403"/>
                <a:gd name="T47" fmla="*/ 0 h 320"/>
                <a:gd name="T48" fmla="*/ 0 w 403"/>
                <a:gd name="T49" fmla="*/ 0 h 320"/>
                <a:gd name="T50" fmla="*/ 0 w 403"/>
                <a:gd name="T51" fmla="*/ 99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03" h="320">
                  <a:moveTo>
                    <a:pt x="0" y="99"/>
                  </a:moveTo>
                  <a:lnTo>
                    <a:pt x="0" y="99"/>
                  </a:lnTo>
                  <a:cubicBezTo>
                    <a:pt x="1" y="99"/>
                    <a:pt x="1" y="99"/>
                    <a:pt x="1" y="99"/>
                  </a:cubicBezTo>
                  <a:lnTo>
                    <a:pt x="81" y="99"/>
                  </a:lnTo>
                  <a:cubicBezTo>
                    <a:pt x="96" y="99"/>
                    <a:pt x="108" y="111"/>
                    <a:pt x="108" y="126"/>
                  </a:cubicBezTo>
                  <a:lnTo>
                    <a:pt x="108" y="254"/>
                  </a:lnTo>
                  <a:lnTo>
                    <a:pt x="189" y="254"/>
                  </a:lnTo>
                  <a:lnTo>
                    <a:pt x="189" y="294"/>
                  </a:lnTo>
                  <a:lnTo>
                    <a:pt x="136" y="294"/>
                  </a:lnTo>
                  <a:lnTo>
                    <a:pt x="136" y="320"/>
                  </a:lnTo>
                  <a:lnTo>
                    <a:pt x="269" y="320"/>
                  </a:lnTo>
                  <a:lnTo>
                    <a:pt x="269" y="294"/>
                  </a:lnTo>
                  <a:lnTo>
                    <a:pt x="232" y="294"/>
                  </a:lnTo>
                  <a:cubicBezTo>
                    <a:pt x="231" y="294"/>
                    <a:pt x="229" y="294"/>
                    <a:pt x="228" y="294"/>
                  </a:cubicBezTo>
                  <a:cubicBezTo>
                    <a:pt x="223" y="293"/>
                    <a:pt x="219" y="291"/>
                    <a:pt x="216" y="288"/>
                  </a:cubicBezTo>
                  <a:cubicBezTo>
                    <a:pt x="210" y="283"/>
                    <a:pt x="206" y="276"/>
                    <a:pt x="206" y="267"/>
                  </a:cubicBezTo>
                  <a:lnTo>
                    <a:pt x="206" y="254"/>
                  </a:lnTo>
                  <a:lnTo>
                    <a:pt x="206" y="134"/>
                  </a:lnTo>
                  <a:cubicBezTo>
                    <a:pt x="206" y="119"/>
                    <a:pt x="218" y="107"/>
                    <a:pt x="232" y="107"/>
                  </a:cubicBezTo>
                  <a:lnTo>
                    <a:pt x="403" y="107"/>
                  </a:lnTo>
                  <a:lnTo>
                    <a:pt x="403" y="71"/>
                  </a:lnTo>
                  <a:cubicBezTo>
                    <a:pt x="385" y="82"/>
                    <a:pt x="365" y="89"/>
                    <a:pt x="343" y="89"/>
                  </a:cubicBezTo>
                  <a:cubicBezTo>
                    <a:pt x="290" y="89"/>
                    <a:pt x="245" y="51"/>
                    <a:pt x="235" y="0"/>
                  </a:cubicBezTo>
                  <a:lnTo>
                    <a:pt x="107" y="0"/>
                  </a:lnTo>
                  <a:lnTo>
                    <a:pt x="0" y="0"/>
                  </a:lnTo>
                  <a:lnTo>
                    <a:pt x="0" y="99"/>
                  </a:lnTo>
                  <a:close/>
                </a:path>
              </a:pathLst>
            </a:custGeom>
            <a:solidFill>
              <a:srgbClr val="C1C1C1"/>
            </a:solidFill>
            <a:ln w="0">
              <a:noFill/>
              <a:prstDash val="solid"/>
              <a:round/>
              <a:headEnd/>
              <a:tailEnd/>
            </a:ln>
          </p:spPr>
          <p:txBody>
            <a:bodyPr vert="horz" wrap="square" lIns="109728" tIns="54864" rIns="109728" bIns="54864" numCol="1" anchor="t" anchorCtr="0" compatLnSpc="1">
              <a:prstTxWarp prst="textNoShape">
                <a:avLst/>
              </a:prstTxWarp>
            </a:bodyPr>
            <a:lstStyle/>
            <a:p>
              <a:pPr marL="0" marR="0" lvl="0" indent="0" algn="l" defTabSz="1097240" rtl="0" eaLnBrk="1" fontAlgn="auto" latinLnBrk="0" hangingPunct="1">
                <a:lnSpc>
                  <a:spcPct val="100000"/>
                </a:lnSpc>
                <a:spcBef>
                  <a:spcPts val="0"/>
                </a:spcBef>
                <a:spcAft>
                  <a:spcPts val="0"/>
                </a:spcAft>
                <a:buClrTx/>
                <a:buSzTx/>
                <a:buFontTx/>
                <a:buNone/>
                <a:tabLst/>
                <a:defRPr/>
              </a:pPr>
              <a:endParaRPr kumimoji="0" lang="en-US" sz="2118" b="0" i="0" u="none" strike="noStrike" kern="1200" cap="none" spc="0" normalizeH="0" baseline="0" noProof="0">
                <a:ln>
                  <a:noFill/>
                </a:ln>
                <a:solidFill>
                  <a:srgbClr val="1A1A1A"/>
                </a:solidFill>
                <a:effectLst/>
                <a:uLnTx/>
                <a:uFillTx/>
                <a:latin typeface="Segoe UI"/>
                <a:ea typeface="+mn-ea"/>
                <a:cs typeface="+mn-cs"/>
              </a:endParaRPr>
            </a:p>
          </p:txBody>
        </p:sp>
      </p:grpSp>
      <p:sp>
        <p:nvSpPr>
          <p:cNvPr id="48" name="Rectangle 47">
            <a:extLst>
              <a:ext uri="{FF2B5EF4-FFF2-40B4-BE49-F238E27FC236}">
                <a16:creationId xmlns:a16="http://schemas.microsoft.com/office/drawing/2014/main" id="{D4B4FD2B-9AC0-4814-BE2C-9C17016D6232}"/>
              </a:ext>
            </a:extLst>
          </p:cNvPr>
          <p:cNvSpPr/>
          <p:nvPr/>
        </p:nvSpPr>
        <p:spPr>
          <a:xfrm>
            <a:off x="2098024" y="4736273"/>
            <a:ext cx="3323244"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FF">
                    <a:lumMod val="10000"/>
                  </a:srgbClr>
                </a:solidFill>
                <a:effectLst/>
                <a:uLnTx/>
                <a:uFillTx/>
                <a:latin typeface="Segoe UI Semibold"/>
                <a:ea typeface="+mn-ea"/>
                <a:cs typeface="+mn-cs"/>
              </a:rPr>
              <a:t>Using…</a:t>
            </a:r>
          </a:p>
        </p:txBody>
      </p:sp>
      <p:sp>
        <p:nvSpPr>
          <p:cNvPr id="49" name="Rectangle 48">
            <a:extLst>
              <a:ext uri="{FF2B5EF4-FFF2-40B4-BE49-F238E27FC236}">
                <a16:creationId xmlns:a16="http://schemas.microsoft.com/office/drawing/2014/main" id="{08F1EE94-865A-413A-9102-7A8B113C9C37}"/>
              </a:ext>
            </a:extLst>
          </p:cNvPr>
          <p:cNvSpPr/>
          <p:nvPr/>
        </p:nvSpPr>
        <p:spPr>
          <a:xfrm>
            <a:off x="2083510" y="5173166"/>
            <a:ext cx="3758850" cy="313932"/>
          </a:xfrm>
          <a:prstGeom prst="rect">
            <a:avLst/>
          </a:prstGeom>
        </p:spPr>
        <p:txBody>
          <a:bodyPr wrap="non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Segoe UI"/>
                <a:ea typeface="Segoe UI" pitchFamily="34" charset="0"/>
                <a:cs typeface="Segoe UI" pitchFamily="34" charset="0"/>
              </a:rPr>
              <a:t>(Specific application of the technology) </a:t>
            </a:r>
          </a:p>
        </p:txBody>
      </p:sp>
      <p:sp>
        <p:nvSpPr>
          <p:cNvPr id="50" name="Rectangle 49">
            <a:extLst>
              <a:ext uri="{FF2B5EF4-FFF2-40B4-BE49-F238E27FC236}">
                <a16:creationId xmlns:a16="http://schemas.microsoft.com/office/drawing/2014/main" id="{B4ED39B8-BEFC-41CC-AEFC-362EDB745D41}"/>
              </a:ext>
            </a:extLst>
          </p:cNvPr>
          <p:cNvSpPr/>
          <p:nvPr/>
        </p:nvSpPr>
        <p:spPr>
          <a:xfrm>
            <a:off x="2077928" y="5475265"/>
            <a:ext cx="1545616" cy="33855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Segoe UI"/>
                <a:ea typeface="+mn-ea"/>
                <a:cs typeface="+mn-cs"/>
              </a:rPr>
              <a:t>Insert text here</a:t>
            </a:r>
          </a:p>
        </p:txBody>
      </p:sp>
      <p:sp>
        <p:nvSpPr>
          <p:cNvPr id="15" name="Rectangle 14">
            <a:extLst>
              <a:ext uri="{FF2B5EF4-FFF2-40B4-BE49-F238E27FC236}">
                <a16:creationId xmlns:a16="http://schemas.microsoft.com/office/drawing/2014/main" id="{FFB4E078-4D37-4A80-A878-E2BD2E19DC3D}"/>
              </a:ext>
              <a:ext uri="{C183D7F6-B498-43B3-948B-1728B52AA6E4}">
                <adec:decorative xmlns:adec="http://schemas.microsoft.com/office/drawing/2017/decorative" val="1"/>
              </a:ext>
            </a:extLst>
          </p:cNvPr>
          <p:cNvSpPr/>
          <p:nvPr/>
        </p:nvSpPr>
        <p:spPr bwMode="auto">
          <a:xfrm>
            <a:off x="7606019" y="0"/>
            <a:ext cx="4585981" cy="6858000"/>
          </a:xfrm>
          <a:prstGeom prst="rect">
            <a:avLst/>
          </a:prstGeom>
          <a:solidFill>
            <a:srgbClr val="0078D4"/>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endParaRPr>
          </a:p>
        </p:txBody>
      </p:sp>
      <p:grpSp>
        <p:nvGrpSpPr>
          <p:cNvPr id="18" name="Group 19" descr="Icon of a sheet with a checkmark">
            <a:extLst>
              <a:ext uri="{FF2B5EF4-FFF2-40B4-BE49-F238E27FC236}">
                <a16:creationId xmlns:a16="http://schemas.microsoft.com/office/drawing/2014/main" id="{6BF43EBA-F275-4103-A81F-7A2B4DF53B37}"/>
              </a:ext>
            </a:extLst>
          </p:cNvPr>
          <p:cNvGrpSpPr>
            <a:grpSpLocks noChangeAspect="1"/>
          </p:cNvGrpSpPr>
          <p:nvPr/>
        </p:nvGrpSpPr>
        <p:grpSpPr bwMode="auto">
          <a:xfrm>
            <a:off x="9177676" y="1551445"/>
            <a:ext cx="1165316" cy="1077219"/>
            <a:chOff x="6418" y="1203"/>
            <a:chExt cx="291" cy="269"/>
          </a:xfrm>
          <a:solidFill>
            <a:schemeClr val="bg2"/>
          </a:solidFill>
        </p:grpSpPr>
        <p:sp>
          <p:nvSpPr>
            <p:cNvPr id="19" name="Freeform 20">
              <a:extLst>
                <a:ext uri="{FF2B5EF4-FFF2-40B4-BE49-F238E27FC236}">
                  <a16:creationId xmlns:a16="http://schemas.microsoft.com/office/drawing/2014/main" id="{67E596F6-FC69-4072-A05D-31903C882A77}"/>
                </a:ext>
              </a:extLst>
            </p:cNvPr>
            <p:cNvSpPr>
              <a:spLocks/>
            </p:cNvSpPr>
            <p:nvPr/>
          </p:nvSpPr>
          <p:spPr bwMode="auto">
            <a:xfrm>
              <a:off x="6418" y="1310"/>
              <a:ext cx="252" cy="162"/>
            </a:xfrm>
            <a:custGeom>
              <a:avLst/>
              <a:gdLst>
                <a:gd name="T0" fmla="*/ 0 w 339"/>
                <a:gd name="T1" fmla="*/ 0 h 217"/>
                <a:gd name="T2" fmla="*/ 0 w 339"/>
                <a:gd name="T3" fmla="*/ 0 h 217"/>
                <a:gd name="T4" fmla="*/ 0 w 339"/>
                <a:gd name="T5" fmla="*/ 217 h 217"/>
                <a:gd name="T6" fmla="*/ 339 w 339"/>
                <a:gd name="T7" fmla="*/ 217 h 217"/>
                <a:gd name="T8" fmla="*/ 339 w 339"/>
                <a:gd name="T9" fmla="*/ 160 h 217"/>
                <a:gd name="T10" fmla="*/ 52 w 339"/>
                <a:gd name="T11" fmla="*/ 160 h 217"/>
                <a:gd name="T12" fmla="*/ 52 w 339"/>
                <a:gd name="T13" fmla="*/ 0 h 217"/>
                <a:gd name="T14" fmla="*/ 0 w 339"/>
                <a:gd name="T15" fmla="*/ 0 h 2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9" h="217">
                  <a:moveTo>
                    <a:pt x="0" y="0"/>
                  </a:moveTo>
                  <a:lnTo>
                    <a:pt x="0" y="0"/>
                  </a:lnTo>
                  <a:lnTo>
                    <a:pt x="0" y="217"/>
                  </a:lnTo>
                  <a:lnTo>
                    <a:pt x="339" y="217"/>
                  </a:lnTo>
                  <a:lnTo>
                    <a:pt x="339" y="160"/>
                  </a:lnTo>
                  <a:lnTo>
                    <a:pt x="52" y="160"/>
                  </a:lnTo>
                  <a:lnTo>
                    <a:pt x="52"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Segoe UI"/>
                <a:ea typeface="+mn-ea"/>
                <a:cs typeface="+mn-cs"/>
              </a:endParaRPr>
            </a:p>
          </p:txBody>
        </p:sp>
        <p:sp>
          <p:nvSpPr>
            <p:cNvPr id="20" name="Freeform 21">
              <a:extLst>
                <a:ext uri="{FF2B5EF4-FFF2-40B4-BE49-F238E27FC236}">
                  <a16:creationId xmlns:a16="http://schemas.microsoft.com/office/drawing/2014/main" id="{D53E6300-CF2D-4BC7-8B07-4D8E80B7412C}"/>
                </a:ext>
              </a:extLst>
            </p:cNvPr>
            <p:cNvSpPr>
              <a:spLocks/>
            </p:cNvSpPr>
            <p:nvPr/>
          </p:nvSpPr>
          <p:spPr bwMode="auto">
            <a:xfrm>
              <a:off x="6418" y="1256"/>
              <a:ext cx="38" cy="29"/>
            </a:xfrm>
            <a:custGeom>
              <a:avLst/>
              <a:gdLst>
                <a:gd name="T0" fmla="*/ 0 w 52"/>
                <a:gd name="T1" fmla="*/ 38 h 38"/>
                <a:gd name="T2" fmla="*/ 0 w 52"/>
                <a:gd name="T3" fmla="*/ 38 h 38"/>
                <a:gd name="T4" fmla="*/ 52 w 52"/>
                <a:gd name="T5" fmla="*/ 38 h 38"/>
                <a:gd name="T6" fmla="*/ 52 w 52"/>
                <a:gd name="T7" fmla="*/ 0 h 38"/>
                <a:gd name="T8" fmla="*/ 0 w 52"/>
                <a:gd name="T9" fmla="*/ 0 h 38"/>
                <a:gd name="T10" fmla="*/ 0 w 52"/>
                <a:gd name="T11" fmla="*/ 38 h 38"/>
              </a:gdLst>
              <a:ahLst/>
              <a:cxnLst>
                <a:cxn ang="0">
                  <a:pos x="T0" y="T1"/>
                </a:cxn>
                <a:cxn ang="0">
                  <a:pos x="T2" y="T3"/>
                </a:cxn>
                <a:cxn ang="0">
                  <a:pos x="T4" y="T5"/>
                </a:cxn>
                <a:cxn ang="0">
                  <a:pos x="T6" y="T7"/>
                </a:cxn>
                <a:cxn ang="0">
                  <a:pos x="T8" y="T9"/>
                </a:cxn>
                <a:cxn ang="0">
                  <a:pos x="T10" y="T11"/>
                </a:cxn>
              </a:cxnLst>
              <a:rect l="0" t="0" r="r" b="b"/>
              <a:pathLst>
                <a:path w="52" h="38">
                  <a:moveTo>
                    <a:pt x="0" y="38"/>
                  </a:moveTo>
                  <a:lnTo>
                    <a:pt x="0" y="38"/>
                  </a:lnTo>
                  <a:lnTo>
                    <a:pt x="52" y="38"/>
                  </a:lnTo>
                  <a:lnTo>
                    <a:pt x="52" y="0"/>
                  </a:lnTo>
                  <a:lnTo>
                    <a:pt x="0" y="0"/>
                  </a:lnTo>
                  <a:lnTo>
                    <a:pt x="0" y="38"/>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Segoe UI"/>
                <a:ea typeface="+mn-ea"/>
                <a:cs typeface="+mn-cs"/>
              </a:endParaRPr>
            </a:p>
          </p:txBody>
        </p:sp>
        <p:sp>
          <p:nvSpPr>
            <p:cNvPr id="21" name="Freeform 22">
              <a:extLst>
                <a:ext uri="{FF2B5EF4-FFF2-40B4-BE49-F238E27FC236}">
                  <a16:creationId xmlns:a16="http://schemas.microsoft.com/office/drawing/2014/main" id="{47AE7FED-AE09-4A47-BDAC-85927D3A2E3F}"/>
                </a:ext>
              </a:extLst>
            </p:cNvPr>
            <p:cNvSpPr>
              <a:spLocks noEditPoints="1"/>
            </p:cNvSpPr>
            <p:nvPr/>
          </p:nvSpPr>
          <p:spPr bwMode="auto">
            <a:xfrm>
              <a:off x="6480" y="1256"/>
              <a:ext cx="229" cy="149"/>
            </a:xfrm>
            <a:custGeom>
              <a:avLst/>
              <a:gdLst>
                <a:gd name="T0" fmla="*/ 135 w 307"/>
                <a:gd name="T1" fmla="*/ 183 h 200"/>
                <a:gd name="T2" fmla="*/ 135 w 307"/>
                <a:gd name="T3" fmla="*/ 183 h 200"/>
                <a:gd name="T4" fmla="*/ 76 w 307"/>
                <a:gd name="T5" fmla="*/ 123 h 200"/>
                <a:gd name="T6" fmla="*/ 76 w 307"/>
                <a:gd name="T7" fmla="*/ 99 h 200"/>
                <a:gd name="T8" fmla="*/ 100 w 307"/>
                <a:gd name="T9" fmla="*/ 99 h 200"/>
                <a:gd name="T10" fmla="*/ 135 w 307"/>
                <a:gd name="T11" fmla="*/ 135 h 200"/>
                <a:gd name="T12" fmla="*/ 198 w 307"/>
                <a:gd name="T13" fmla="*/ 72 h 200"/>
                <a:gd name="T14" fmla="*/ 229 w 307"/>
                <a:gd name="T15" fmla="*/ 41 h 200"/>
                <a:gd name="T16" fmla="*/ 232 w 307"/>
                <a:gd name="T17" fmla="*/ 38 h 200"/>
                <a:gd name="T18" fmla="*/ 235 w 307"/>
                <a:gd name="T19" fmla="*/ 36 h 200"/>
                <a:gd name="T20" fmla="*/ 255 w 307"/>
                <a:gd name="T21" fmla="*/ 33 h 200"/>
                <a:gd name="T22" fmla="*/ 259 w 307"/>
                <a:gd name="T23" fmla="*/ 36 h 200"/>
                <a:gd name="T24" fmla="*/ 261 w 307"/>
                <a:gd name="T25" fmla="*/ 38 h 200"/>
                <a:gd name="T26" fmla="*/ 259 w 307"/>
                <a:gd name="T27" fmla="*/ 60 h 200"/>
                <a:gd name="T28" fmla="*/ 255 w 307"/>
                <a:gd name="T29" fmla="*/ 64 h 200"/>
                <a:gd name="T30" fmla="*/ 246 w 307"/>
                <a:gd name="T31" fmla="*/ 72 h 200"/>
                <a:gd name="T32" fmla="*/ 135 w 307"/>
                <a:gd name="T33" fmla="*/ 183 h 200"/>
                <a:gd name="T34" fmla="*/ 289 w 307"/>
                <a:gd name="T35" fmla="*/ 0 h 200"/>
                <a:gd name="T36" fmla="*/ 289 w 307"/>
                <a:gd name="T37" fmla="*/ 0 h 200"/>
                <a:gd name="T38" fmla="*/ 272 w 307"/>
                <a:gd name="T39" fmla="*/ 0 h 200"/>
                <a:gd name="T40" fmla="*/ 0 w 307"/>
                <a:gd name="T41" fmla="*/ 0 h 200"/>
                <a:gd name="T42" fmla="*/ 0 w 307"/>
                <a:gd name="T43" fmla="*/ 0 h 200"/>
                <a:gd name="T44" fmla="*/ 0 w 307"/>
                <a:gd name="T45" fmla="*/ 38 h 200"/>
                <a:gd name="T46" fmla="*/ 0 w 307"/>
                <a:gd name="T47" fmla="*/ 41 h 200"/>
                <a:gd name="T48" fmla="*/ 0 w 307"/>
                <a:gd name="T49" fmla="*/ 72 h 200"/>
                <a:gd name="T50" fmla="*/ 0 w 307"/>
                <a:gd name="T51" fmla="*/ 200 h 200"/>
                <a:gd name="T52" fmla="*/ 255 w 307"/>
                <a:gd name="T53" fmla="*/ 200 h 200"/>
                <a:gd name="T54" fmla="*/ 272 w 307"/>
                <a:gd name="T55" fmla="*/ 200 h 200"/>
                <a:gd name="T56" fmla="*/ 289 w 307"/>
                <a:gd name="T57" fmla="*/ 200 h 200"/>
                <a:gd name="T58" fmla="*/ 307 w 307"/>
                <a:gd name="T59" fmla="*/ 200 h 200"/>
                <a:gd name="T60" fmla="*/ 307 w 307"/>
                <a:gd name="T61" fmla="*/ 0 h 200"/>
                <a:gd name="T62" fmla="*/ 289 w 307"/>
                <a:gd name="T63" fmla="*/ 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07" h="200">
                  <a:moveTo>
                    <a:pt x="135" y="183"/>
                  </a:moveTo>
                  <a:lnTo>
                    <a:pt x="135" y="183"/>
                  </a:lnTo>
                  <a:lnTo>
                    <a:pt x="76" y="123"/>
                  </a:lnTo>
                  <a:cubicBezTo>
                    <a:pt x="69" y="116"/>
                    <a:pt x="69" y="105"/>
                    <a:pt x="76" y="99"/>
                  </a:cubicBezTo>
                  <a:cubicBezTo>
                    <a:pt x="82" y="92"/>
                    <a:pt x="93" y="92"/>
                    <a:pt x="100" y="99"/>
                  </a:cubicBezTo>
                  <a:lnTo>
                    <a:pt x="135" y="135"/>
                  </a:lnTo>
                  <a:lnTo>
                    <a:pt x="198" y="72"/>
                  </a:lnTo>
                  <a:lnTo>
                    <a:pt x="229" y="41"/>
                  </a:lnTo>
                  <a:lnTo>
                    <a:pt x="232" y="38"/>
                  </a:lnTo>
                  <a:lnTo>
                    <a:pt x="235" y="36"/>
                  </a:lnTo>
                  <a:cubicBezTo>
                    <a:pt x="240" y="30"/>
                    <a:pt x="248" y="29"/>
                    <a:pt x="255" y="33"/>
                  </a:cubicBezTo>
                  <a:cubicBezTo>
                    <a:pt x="256" y="33"/>
                    <a:pt x="257" y="34"/>
                    <a:pt x="259" y="36"/>
                  </a:cubicBezTo>
                  <a:cubicBezTo>
                    <a:pt x="259" y="36"/>
                    <a:pt x="260" y="37"/>
                    <a:pt x="261" y="38"/>
                  </a:cubicBezTo>
                  <a:cubicBezTo>
                    <a:pt x="265" y="45"/>
                    <a:pt x="265" y="54"/>
                    <a:pt x="259" y="60"/>
                  </a:cubicBezTo>
                  <a:lnTo>
                    <a:pt x="255" y="64"/>
                  </a:lnTo>
                  <a:lnTo>
                    <a:pt x="246" y="72"/>
                  </a:lnTo>
                  <a:lnTo>
                    <a:pt x="135" y="183"/>
                  </a:lnTo>
                  <a:close/>
                  <a:moveTo>
                    <a:pt x="289" y="0"/>
                  </a:moveTo>
                  <a:lnTo>
                    <a:pt x="289" y="0"/>
                  </a:lnTo>
                  <a:lnTo>
                    <a:pt x="272" y="0"/>
                  </a:lnTo>
                  <a:lnTo>
                    <a:pt x="0" y="0"/>
                  </a:lnTo>
                  <a:lnTo>
                    <a:pt x="0" y="0"/>
                  </a:lnTo>
                  <a:lnTo>
                    <a:pt x="0" y="38"/>
                  </a:lnTo>
                  <a:lnTo>
                    <a:pt x="0" y="41"/>
                  </a:lnTo>
                  <a:lnTo>
                    <a:pt x="0" y="72"/>
                  </a:lnTo>
                  <a:lnTo>
                    <a:pt x="0" y="200"/>
                  </a:lnTo>
                  <a:lnTo>
                    <a:pt x="255" y="200"/>
                  </a:lnTo>
                  <a:lnTo>
                    <a:pt x="272" y="200"/>
                  </a:lnTo>
                  <a:lnTo>
                    <a:pt x="289" y="200"/>
                  </a:lnTo>
                  <a:lnTo>
                    <a:pt x="307" y="200"/>
                  </a:lnTo>
                  <a:lnTo>
                    <a:pt x="307" y="0"/>
                  </a:lnTo>
                  <a:lnTo>
                    <a:pt x="28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Segoe UI"/>
                <a:ea typeface="+mn-ea"/>
                <a:cs typeface="+mn-cs"/>
              </a:endParaRPr>
            </a:p>
          </p:txBody>
        </p:sp>
        <p:sp>
          <p:nvSpPr>
            <p:cNvPr id="22" name="Freeform 23">
              <a:extLst>
                <a:ext uri="{FF2B5EF4-FFF2-40B4-BE49-F238E27FC236}">
                  <a16:creationId xmlns:a16="http://schemas.microsoft.com/office/drawing/2014/main" id="{7F5A6672-20BA-45D1-B5F2-1D26E0864F64}"/>
                </a:ext>
              </a:extLst>
            </p:cNvPr>
            <p:cNvSpPr>
              <a:spLocks/>
            </p:cNvSpPr>
            <p:nvPr/>
          </p:nvSpPr>
          <p:spPr bwMode="auto">
            <a:xfrm>
              <a:off x="6479" y="1203"/>
              <a:ext cx="229" cy="28"/>
            </a:xfrm>
            <a:custGeom>
              <a:avLst/>
              <a:gdLst>
                <a:gd name="T0" fmla="*/ 0 w 307"/>
                <a:gd name="T1" fmla="*/ 0 h 38"/>
                <a:gd name="T2" fmla="*/ 0 w 307"/>
                <a:gd name="T3" fmla="*/ 0 h 38"/>
                <a:gd name="T4" fmla="*/ 0 w 307"/>
                <a:gd name="T5" fmla="*/ 38 h 38"/>
                <a:gd name="T6" fmla="*/ 14 w 307"/>
                <a:gd name="T7" fmla="*/ 38 h 38"/>
                <a:gd name="T8" fmla="*/ 293 w 307"/>
                <a:gd name="T9" fmla="*/ 38 h 38"/>
                <a:gd name="T10" fmla="*/ 307 w 307"/>
                <a:gd name="T11" fmla="*/ 38 h 38"/>
                <a:gd name="T12" fmla="*/ 307 w 307"/>
                <a:gd name="T13" fmla="*/ 0 h 38"/>
                <a:gd name="T14" fmla="*/ 0 w 307"/>
                <a:gd name="T15" fmla="*/ 0 h 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7" h="38">
                  <a:moveTo>
                    <a:pt x="0" y="0"/>
                  </a:moveTo>
                  <a:lnTo>
                    <a:pt x="0" y="0"/>
                  </a:lnTo>
                  <a:lnTo>
                    <a:pt x="0" y="38"/>
                  </a:lnTo>
                  <a:lnTo>
                    <a:pt x="14" y="38"/>
                  </a:lnTo>
                  <a:lnTo>
                    <a:pt x="293" y="38"/>
                  </a:lnTo>
                  <a:lnTo>
                    <a:pt x="307" y="38"/>
                  </a:lnTo>
                  <a:lnTo>
                    <a:pt x="30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Segoe UI"/>
                <a:ea typeface="+mn-ea"/>
                <a:cs typeface="+mn-cs"/>
              </a:endParaRPr>
            </a:p>
          </p:txBody>
        </p:sp>
      </p:grpSp>
      <p:sp>
        <p:nvSpPr>
          <p:cNvPr id="16" name="Rectangle 15">
            <a:extLst>
              <a:ext uri="{FF2B5EF4-FFF2-40B4-BE49-F238E27FC236}">
                <a16:creationId xmlns:a16="http://schemas.microsoft.com/office/drawing/2014/main" id="{CCB0091A-EFAF-4223-9B69-A73A1C99D106}"/>
              </a:ext>
            </a:extLst>
          </p:cNvPr>
          <p:cNvSpPr/>
          <p:nvPr/>
        </p:nvSpPr>
        <p:spPr>
          <a:xfrm>
            <a:off x="8018280" y="2929178"/>
            <a:ext cx="3952138" cy="107721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30" normalizeH="0" baseline="0" noProof="0">
                <a:ln>
                  <a:noFill/>
                </a:ln>
                <a:solidFill>
                  <a:srgbClr val="FFFFFF"/>
                </a:solidFill>
                <a:effectLst/>
                <a:uLnTx/>
                <a:uFillTx/>
                <a:latin typeface="Segoe UI Semibold"/>
                <a:ea typeface="+mn-ea"/>
                <a:cs typeface="+mn-cs"/>
              </a:rPr>
              <a:t>I’ll know this is successful when…</a:t>
            </a:r>
          </a:p>
        </p:txBody>
      </p:sp>
      <p:sp>
        <p:nvSpPr>
          <p:cNvPr id="17" name="TextBox 36">
            <a:extLst>
              <a:ext uri="{FF2B5EF4-FFF2-40B4-BE49-F238E27FC236}">
                <a16:creationId xmlns:a16="http://schemas.microsoft.com/office/drawing/2014/main" id="{86C8DDBC-F813-4ABD-8399-9BC32FFA9C5C}"/>
              </a:ext>
            </a:extLst>
          </p:cNvPr>
          <p:cNvSpPr txBox="1"/>
          <p:nvPr/>
        </p:nvSpPr>
        <p:spPr>
          <a:xfrm>
            <a:off x="7936985" y="3971399"/>
            <a:ext cx="3867492" cy="840230"/>
          </a:xfrm>
          <a:prstGeom prst="rect">
            <a:avLst/>
          </a:prstGeom>
          <a:noFill/>
        </p:spPr>
        <p:txBody>
          <a:bodyPr wrap="square" lIns="182880" tIns="146304" rIns="182880" bIns="146304" rtlCol="0">
            <a:spAutoFit/>
          </a:bodyPr>
          <a:lst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6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rPr>
              <a:t>(Solutions success measure)</a:t>
            </a:r>
          </a:p>
          <a:p>
            <a:pPr marL="342900" marR="0" lvl="0" indent="-342900" algn="l" defTabSz="932742"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600" b="0" i="0" u="none" strike="noStrike" kern="1200" cap="none" spc="0" normalizeH="0" baseline="0" noProof="0">
                <a:ln>
                  <a:noFill/>
                </a:ln>
                <a:solidFill>
                  <a:srgbClr val="FFFFFF"/>
                </a:solidFill>
                <a:effectLst/>
                <a:uLnTx/>
                <a:uFillTx/>
                <a:latin typeface="Segoe UI"/>
                <a:ea typeface="+mn-ea"/>
                <a:cs typeface="+mn-cs"/>
              </a:rPr>
              <a:t>Insert text here</a:t>
            </a:r>
          </a:p>
        </p:txBody>
      </p:sp>
    </p:spTree>
    <p:extLst>
      <p:ext uri="{BB962C8B-B14F-4D97-AF65-F5344CB8AC3E}">
        <p14:creationId xmlns:p14="http://schemas.microsoft.com/office/powerpoint/2010/main" val="3386664325"/>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F465003-DEA2-4B6B-9F45-C53418BA8675}"/>
              </a:ext>
            </a:extLst>
          </p:cNvPr>
          <p:cNvSpPr>
            <a:spLocks noGrp="1"/>
          </p:cNvSpPr>
          <p:nvPr>
            <p:ph type="title"/>
          </p:nvPr>
        </p:nvSpPr>
        <p:spPr/>
        <p:txBody>
          <a:bodyPr/>
          <a:lstStyle/>
          <a:p>
            <a:r>
              <a:rPr lang="en-US">
                <a:solidFill>
                  <a:schemeClr val="accent1"/>
                </a:solidFill>
              </a:rPr>
              <a:t>Exercise</a:t>
            </a:r>
            <a:r>
              <a:rPr lang="en-US"/>
              <a:t> - which scenario to undertake first?</a:t>
            </a:r>
          </a:p>
        </p:txBody>
      </p:sp>
      <p:sp>
        <p:nvSpPr>
          <p:cNvPr id="23" name="Rectangle 22">
            <a:extLst>
              <a:ext uri="{FF2B5EF4-FFF2-40B4-BE49-F238E27FC236}">
                <a16:creationId xmlns:a16="http://schemas.microsoft.com/office/drawing/2014/main" id="{8003E519-7072-4B9E-A19B-FAA8BE6A4017}"/>
              </a:ext>
              <a:ext uri="{C183D7F6-B498-43B3-948B-1728B52AA6E4}">
                <adec:decorative xmlns:adec="http://schemas.microsoft.com/office/drawing/2017/decorative" val="1"/>
              </a:ext>
            </a:extLst>
          </p:cNvPr>
          <p:cNvSpPr/>
          <p:nvPr/>
        </p:nvSpPr>
        <p:spPr>
          <a:xfrm>
            <a:off x="270821" y="393646"/>
            <a:ext cx="10796689" cy="640080"/>
          </a:xfrm>
          <a:prstGeom prst="rect">
            <a:avLst/>
          </a:prstGeom>
        </p:spPr>
        <p:txBody>
          <a:bodyPr wrap="square" anchor="ctr">
            <a:noAutofit/>
          </a:bodyPr>
          <a:lstStyle/>
          <a:p>
            <a:pPr marL="0" marR="0" lvl="1" indent="0" algn="l" defTabSz="932190" rtl="0" eaLnBrk="1" fontAlgn="base" latinLnBrk="0" hangingPunct="1">
              <a:lnSpc>
                <a:spcPct val="120000"/>
              </a:lnSpc>
              <a:spcBef>
                <a:spcPts val="612"/>
              </a:spcBef>
              <a:spcAft>
                <a:spcPts val="306"/>
              </a:spcAft>
              <a:buClr>
                <a:srgbClr val="DC3C00"/>
              </a:buClr>
              <a:buSzTx/>
              <a:buFontTx/>
              <a:buNone/>
              <a:tabLst/>
              <a:defRPr/>
            </a:pPr>
            <a:endParaRPr kumimoji="0" lang="en-US" sz="4400" b="0" i="0" u="none" strike="noStrike" kern="1200" cap="none" spc="0" normalizeH="0" baseline="0" noProof="0">
              <a:ln>
                <a:noFill/>
              </a:ln>
              <a:gradFill>
                <a:gsLst>
                  <a:gs pos="13889">
                    <a:srgbClr val="505050"/>
                  </a:gs>
                  <a:gs pos="28704">
                    <a:srgbClr val="505050"/>
                  </a:gs>
                </a:gsLst>
                <a:lin ang="5400000" scaled="0"/>
              </a:gradFill>
              <a:effectLst/>
              <a:uLnTx/>
              <a:uFillTx/>
              <a:latin typeface="Segoe UI Semibold"/>
              <a:ea typeface="Segoe UI" pitchFamily="34" charset="0"/>
              <a:cs typeface="Segoe UI" pitchFamily="34" charset="0"/>
            </a:endParaRPr>
          </a:p>
        </p:txBody>
      </p:sp>
      <p:sp>
        <p:nvSpPr>
          <p:cNvPr id="19" name="TextBox 18">
            <a:extLst>
              <a:ext uri="{FF2B5EF4-FFF2-40B4-BE49-F238E27FC236}">
                <a16:creationId xmlns:a16="http://schemas.microsoft.com/office/drawing/2014/main" id="{203D57C1-7B35-42BD-8D54-A6DCCF502297}"/>
              </a:ext>
            </a:extLst>
          </p:cNvPr>
          <p:cNvSpPr txBox="1"/>
          <p:nvPr/>
        </p:nvSpPr>
        <p:spPr>
          <a:xfrm rot="16200000">
            <a:off x="-105935" y="3677404"/>
            <a:ext cx="2800412" cy="402610"/>
          </a:xfrm>
          <a:prstGeom prst="rect">
            <a:avLst/>
          </a:prstGeom>
          <a:noFill/>
        </p:spPr>
        <p:txBody>
          <a:bodyPr wrap="square" lIns="89630" tIns="89630" rIns="89630" bIns="89630" rtlCol="0">
            <a:spAutoFit/>
          </a:bodyPr>
          <a:lstStyle/>
          <a:p>
            <a:pPr marL="0" marR="0" lvl="0" indent="0" algn="ctr" defTabSz="914192" rtl="0" eaLnBrk="1" fontAlgn="auto" latinLnBrk="0" hangingPunct="1">
              <a:lnSpc>
                <a:spcPct val="90000"/>
              </a:lnSpc>
              <a:spcBef>
                <a:spcPts val="0"/>
              </a:spcBef>
              <a:spcAft>
                <a:spcPts val="588"/>
              </a:spcAft>
              <a:buClrTx/>
              <a:buSzTx/>
              <a:buFontTx/>
              <a:buNone/>
              <a:tabLst/>
              <a:defRPr/>
            </a:pPr>
            <a:r>
              <a:rPr kumimoji="0" lang="en-US" sz="1600" b="0" i="0" u="none" strike="noStrike" kern="1200" cap="none" spc="0" normalizeH="0" baseline="0" noProof="0" dirty="0">
                <a:ln>
                  <a:noFill/>
                </a:ln>
                <a:solidFill>
                  <a:srgbClr val="0078D4"/>
                </a:solidFill>
                <a:effectLst/>
                <a:uLnTx/>
                <a:uFillTx/>
                <a:latin typeface="Segoe UI Semibold" panose="020B0702040204020203" pitchFamily="34" charset="0"/>
                <a:ea typeface="+mn-ea"/>
                <a:cs typeface="Segoe UI Semibold" panose="020B0702040204020203" pitchFamily="34" charset="0"/>
              </a:rPr>
              <a:t>Business impact/visibility</a:t>
            </a:r>
          </a:p>
        </p:txBody>
      </p:sp>
      <p:sp>
        <p:nvSpPr>
          <p:cNvPr id="22" name="Rectangle 21">
            <a:extLst>
              <a:ext uri="{FF2B5EF4-FFF2-40B4-BE49-F238E27FC236}">
                <a16:creationId xmlns:a16="http://schemas.microsoft.com/office/drawing/2014/main" id="{EC8E0266-14B7-4EB2-807B-13CC46A1361A}"/>
              </a:ext>
              <a:ext uri="{C183D7F6-B498-43B3-948B-1728B52AA6E4}">
                <adec:decorative xmlns:adec="http://schemas.microsoft.com/office/drawing/2017/decorative" val="1"/>
              </a:ext>
            </a:extLst>
          </p:cNvPr>
          <p:cNvSpPr/>
          <p:nvPr/>
        </p:nvSpPr>
        <p:spPr bwMode="auto">
          <a:xfrm>
            <a:off x="1530676" y="1925056"/>
            <a:ext cx="9406028" cy="3947145"/>
          </a:xfrm>
          <a:prstGeom prst="rect">
            <a:avLst/>
          </a:prstGeom>
          <a:solidFill>
            <a:schemeClr val="bg2">
              <a:lumMod val="95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grpSp>
        <p:nvGrpSpPr>
          <p:cNvPr id="31" name="Group 30">
            <a:extLst>
              <a:ext uri="{FF2B5EF4-FFF2-40B4-BE49-F238E27FC236}">
                <a16:creationId xmlns:a16="http://schemas.microsoft.com/office/drawing/2014/main" id="{93368204-D05F-4523-89D9-80A533702A12}"/>
              </a:ext>
              <a:ext uri="{C183D7F6-B498-43B3-948B-1728B52AA6E4}">
                <adec:decorative xmlns:adec="http://schemas.microsoft.com/office/drawing/2017/decorative" val="1"/>
              </a:ext>
            </a:extLst>
          </p:cNvPr>
          <p:cNvGrpSpPr/>
          <p:nvPr/>
        </p:nvGrpSpPr>
        <p:grpSpPr>
          <a:xfrm>
            <a:off x="1530676" y="1925056"/>
            <a:ext cx="9406028" cy="3886418"/>
            <a:chOff x="6042517" y="710357"/>
            <a:chExt cx="5527852" cy="4975334"/>
          </a:xfrm>
        </p:grpSpPr>
        <p:cxnSp>
          <p:nvCxnSpPr>
            <p:cNvPr id="32" name="Straight Connector 31">
              <a:extLst>
                <a:ext uri="{FF2B5EF4-FFF2-40B4-BE49-F238E27FC236}">
                  <a16:creationId xmlns:a16="http://schemas.microsoft.com/office/drawing/2014/main" id="{8CB835A7-B930-44F6-9DB8-85D3D773BB36}"/>
                </a:ext>
              </a:extLst>
            </p:cNvPr>
            <p:cNvCxnSpPr/>
            <p:nvPr/>
          </p:nvCxnSpPr>
          <p:spPr>
            <a:xfrm>
              <a:off x="8831861" y="710357"/>
              <a:ext cx="0" cy="4975334"/>
            </a:xfrm>
            <a:prstGeom prst="line">
              <a:avLst/>
            </a:prstGeom>
            <a:ln w="12700"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3" name="Straight Connector 32">
              <a:extLst>
                <a:ext uri="{FF2B5EF4-FFF2-40B4-BE49-F238E27FC236}">
                  <a16:creationId xmlns:a16="http://schemas.microsoft.com/office/drawing/2014/main" id="{B1FB327A-D2C0-4FE5-8FE1-B6B0B5E2AE42}"/>
                </a:ext>
              </a:extLst>
            </p:cNvPr>
            <p:cNvCxnSpPr/>
            <p:nvPr/>
          </p:nvCxnSpPr>
          <p:spPr>
            <a:xfrm>
              <a:off x="6042517" y="3198024"/>
              <a:ext cx="5527852" cy="0"/>
            </a:xfrm>
            <a:prstGeom prst="line">
              <a:avLst/>
            </a:prstGeom>
            <a:ln w="12700"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sp>
        <p:nvSpPr>
          <p:cNvPr id="35" name="TextBox 34">
            <a:extLst>
              <a:ext uri="{FF2B5EF4-FFF2-40B4-BE49-F238E27FC236}">
                <a16:creationId xmlns:a16="http://schemas.microsoft.com/office/drawing/2014/main" id="{A3D879D5-618D-4B66-B199-EE8169906C26}"/>
              </a:ext>
            </a:extLst>
          </p:cNvPr>
          <p:cNvSpPr txBox="1"/>
          <p:nvPr/>
        </p:nvSpPr>
        <p:spPr>
          <a:xfrm>
            <a:off x="2329636" y="2737293"/>
            <a:ext cx="2991644" cy="402610"/>
          </a:xfrm>
          <a:prstGeom prst="rect">
            <a:avLst/>
          </a:prstGeom>
          <a:noFill/>
        </p:spPr>
        <p:txBody>
          <a:bodyPr wrap="square" lIns="89630" tIns="89630" rIns="89630" bIns="89630" rtlCol="0">
            <a:spAutoFit/>
          </a:bodyPr>
          <a:lstStyle/>
          <a:p>
            <a:pPr marL="0" marR="0" lvl="0" indent="0" algn="ctr" defTabSz="914192" rtl="0" eaLnBrk="1" fontAlgn="auto" latinLnBrk="0" hangingPunct="1">
              <a:lnSpc>
                <a:spcPct val="90000"/>
              </a:lnSpc>
              <a:spcBef>
                <a:spcPts val="0"/>
              </a:spcBef>
              <a:spcAft>
                <a:spcPts val="588"/>
              </a:spcAft>
              <a:buClrTx/>
              <a:buSzTx/>
              <a:buFontTx/>
              <a:buNone/>
              <a:tabLst/>
              <a:defRPr/>
            </a:pPr>
            <a:r>
              <a:rPr kumimoji="0" lang="en-US" sz="1600" b="0" i="0" u="none" strike="noStrike" kern="1200" cap="none" spc="0" normalizeH="0" baseline="0" noProof="0">
                <a:ln>
                  <a:noFill/>
                </a:ln>
                <a:solidFill>
                  <a:srgbClr val="2F2F2F"/>
                </a:solidFill>
                <a:effectLst/>
                <a:uLnTx/>
                <a:uFillTx/>
                <a:latin typeface="Segoe UI Semibold" panose="020B0702040204020203" pitchFamily="34" charset="0"/>
                <a:ea typeface="+mn-ea"/>
                <a:cs typeface="Segoe UI Semibold" panose="020B0702040204020203" pitchFamily="34" charset="0"/>
              </a:rPr>
              <a:t>Quick wins</a:t>
            </a:r>
          </a:p>
        </p:txBody>
      </p:sp>
      <p:sp>
        <p:nvSpPr>
          <p:cNvPr id="36" name="TextBox 35">
            <a:extLst>
              <a:ext uri="{FF2B5EF4-FFF2-40B4-BE49-F238E27FC236}">
                <a16:creationId xmlns:a16="http://schemas.microsoft.com/office/drawing/2014/main" id="{CA2FAB94-C6D9-430E-8BE6-DE1A11259A70}"/>
              </a:ext>
            </a:extLst>
          </p:cNvPr>
          <p:cNvSpPr txBox="1"/>
          <p:nvPr/>
        </p:nvSpPr>
        <p:spPr>
          <a:xfrm>
            <a:off x="7013839" y="2725926"/>
            <a:ext cx="2991644" cy="402610"/>
          </a:xfrm>
          <a:prstGeom prst="rect">
            <a:avLst/>
          </a:prstGeom>
          <a:noFill/>
        </p:spPr>
        <p:txBody>
          <a:bodyPr wrap="square" lIns="89630" tIns="89630" rIns="89630" bIns="89630" rtlCol="0">
            <a:spAutoFit/>
          </a:bodyPr>
          <a:lstStyle/>
          <a:p>
            <a:pPr marL="0" marR="0" lvl="0" indent="0" algn="ctr" defTabSz="914192" rtl="0" eaLnBrk="1" fontAlgn="auto" latinLnBrk="0" hangingPunct="1">
              <a:lnSpc>
                <a:spcPct val="90000"/>
              </a:lnSpc>
              <a:spcBef>
                <a:spcPts val="0"/>
              </a:spcBef>
              <a:spcAft>
                <a:spcPts val="588"/>
              </a:spcAft>
              <a:buClrTx/>
              <a:buSzTx/>
              <a:buFontTx/>
              <a:buNone/>
              <a:tabLst/>
              <a:defRPr/>
            </a:pPr>
            <a:r>
              <a:rPr kumimoji="0" lang="en-US" sz="1600" b="0" i="0" u="none" strike="noStrike" kern="1200" cap="none" spc="0" normalizeH="0" baseline="0" noProof="0" dirty="0">
                <a:ln>
                  <a:noFill/>
                </a:ln>
                <a:solidFill>
                  <a:srgbClr val="2F2F2F"/>
                </a:solidFill>
                <a:effectLst/>
                <a:uLnTx/>
                <a:uFillTx/>
                <a:latin typeface="Segoe UI Semibold" panose="020B0702040204020203" pitchFamily="34" charset="0"/>
                <a:ea typeface="+mn-ea"/>
                <a:cs typeface="Segoe UI Semibold" panose="020B0702040204020203" pitchFamily="34" charset="0"/>
              </a:rPr>
              <a:t>Business transformation</a:t>
            </a:r>
          </a:p>
        </p:txBody>
      </p:sp>
      <p:sp>
        <p:nvSpPr>
          <p:cNvPr id="34" name="TextBox 33">
            <a:extLst>
              <a:ext uri="{FF2B5EF4-FFF2-40B4-BE49-F238E27FC236}">
                <a16:creationId xmlns:a16="http://schemas.microsoft.com/office/drawing/2014/main" id="{BCF8CF1C-B9A6-4CDF-B9CF-ADBE0F9850C5}"/>
              </a:ext>
            </a:extLst>
          </p:cNvPr>
          <p:cNvSpPr txBox="1"/>
          <p:nvPr/>
        </p:nvSpPr>
        <p:spPr>
          <a:xfrm>
            <a:off x="2407988" y="4692784"/>
            <a:ext cx="2991644" cy="402610"/>
          </a:xfrm>
          <a:prstGeom prst="rect">
            <a:avLst/>
          </a:prstGeom>
          <a:noFill/>
        </p:spPr>
        <p:txBody>
          <a:bodyPr wrap="square" lIns="89630" tIns="89630" rIns="89630" bIns="89630" rtlCol="0">
            <a:spAutoFit/>
          </a:bodyPr>
          <a:lstStyle/>
          <a:p>
            <a:pPr marL="0" marR="0" lvl="0" indent="0" algn="ctr" defTabSz="914192" rtl="0" eaLnBrk="1" fontAlgn="auto" latinLnBrk="0" hangingPunct="1">
              <a:lnSpc>
                <a:spcPct val="90000"/>
              </a:lnSpc>
              <a:spcBef>
                <a:spcPts val="0"/>
              </a:spcBef>
              <a:spcAft>
                <a:spcPts val="588"/>
              </a:spcAft>
              <a:buClrTx/>
              <a:buSzTx/>
              <a:buFontTx/>
              <a:buNone/>
              <a:tabLst/>
              <a:defRPr/>
            </a:pPr>
            <a:r>
              <a:rPr kumimoji="0" lang="en-US" sz="1600" b="0" i="0" u="none" strike="noStrike" kern="1200" cap="none" spc="0" normalizeH="0" baseline="0" noProof="0" dirty="0">
                <a:ln>
                  <a:noFill/>
                </a:ln>
                <a:solidFill>
                  <a:srgbClr val="2F2F2F"/>
                </a:solidFill>
                <a:effectLst/>
                <a:uLnTx/>
                <a:uFillTx/>
                <a:latin typeface="Segoe UI Semibold" panose="020B0702040204020203" pitchFamily="34" charset="0"/>
                <a:ea typeface="+mn-ea"/>
                <a:cs typeface="Segoe UI Semibold" panose="020B0702040204020203" pitchFamily="34" charset="0"/>
              </a:rPr>
              <a:t>First successes</a:t>
            </a:r>
          </a:p>
        </p:txBody>
      </p:sp>
      <p:sp>
        <p:nvSpPr>
          <p:cNvPr id="37" name="TextBox 36">
            <a:extLst>
              <a:ext uri="{FF2B5EF4-FFF2-40B4-BE49-F238E27FC236}">
                <a16:creationId xmlns:a16="http://schemas.microsoft.com/office/drawing/2014/main" id="{4DEB3DD2-F4A4-4F17-B6AB-27F9DAFB9C1A}"/>
              </a:ext>
            </a:extLst>
          </p:cNvPr>
          <p:cNvSpPr txBox="1"/>
          <p:nvPr/>
        </p:nvSpPr>
        <p:spPr>
          <a:xfrm>
            <a:off x="7089618" y="4658343"/>
            <a:ext cx="2991644" cy="402610"/>
          </a:xfrm>
          <a:prstGeom prst="rect">
            <a:avLst/>
          </a:prstGeom>
          <a:noFill/>
        </p:spPr>
        <p:txBody>
          <a:bodyPr wrap="square" lIns="89630" tIns="89630" rIns="89630" bIns="89630" rtlCol="0">
            <a:spAutoFit/>
          </a:bodyPr>
          <a:lstStyle/>
          <a:p>
            <a:pPr marL="0" marR="0" lvl="0" indent="0" algn="ctr" defTabSz="914192" rtl="0" eaLnBrk="1" fontAlgn="auto" latinLnBrk="0" hangingPunct="1">
              <a:lnSpc>
                <a:spcPct val="90000"/>
              </a:lnSpc>
              <a:spcBef>
                <a:spcPts val="0"/>
              </a:spcBef>
              <a:spcAft>
                <a:spcPts val="588"/>
              </a:spcAft>
              <a:buClrTx/>
              <a:buSzTx/>
              <a:buFontTx/>
              <a:buNone/>
              <a:tabLst/>
              <a:defRPr/>
            </a:pPr>
            <a:r>
              <a:rPr kumimoji="0" lang="en-US" sz="1600" b="0" i="0" u="none" strike="noStrike" kern="1200" cap="none" spc="0" normalizeH="0" baseline="0" noProof="0" dirty="0">
                <a:ln>
                  <a:noFill/>
                </a:ln>
                <a:solidFill>
                  <a:srgbClr val="2F2F2F"/>
                </a:solidFill>
                <a:effectLst/>
                <a:uLnTx/>
                <a:uFillTx/>
                <a:latin typeface="Segoe UI Semibold" panose="020B0702040204020203" pitchFamily="34" charset="0"/>
                <a:ea typeface="+mn-ea"/>
                <a:cs typeface="Segoe UI Semibold" panose="020B0702040204020203" pitchFamily="34" charset="0"/>
              </a:rPr>
              <a:t>To avoid/keep for later</a:t>
            </a:r>
          </a:p>
        </p:txBody>
      </p:sp>
      <p:sp>
        <p:nvSpPr>
          <p:cNvPr id="18" name="TextBox 17">
            <a:extLst>
              <a:ext uri="{FF2B5EF4-FFF2-40B4-BE49-F238E27FC236}">
                <a16:creationId xmlns:a16="http://schemas.microsoft.com/office/drawing/2014/main" id="{E7589BB9-4D4D-4EF4-A3D6-EB2539734F0F}"/>
              </a:ext>
            </a:extLst>
          </p:cNvPr>
          <p:cNvSpPr txBox="1"/>
          <p:nvPr/>
        </p:nvSpPr>
        <p:spPr>
          <a:xfrm>
            <a:off x="4781118" y="5954613"/>
            <a:ext cx="2991644" cy="402610"/>
          </a:xfrm>
          <a:prstGeom prst="rect">
            <a:avLst/>
          </a:prstGeom>
          <a:noFill/>
        </p:spPr>
        <p:txBody>
          <a:bodyPr wrap="square" lIns="89630" tIns="89630" rIns="89630" bIns="89630" rtlCol="0">
            <a:spAutoFit/>
          </a:bodyPr>
          <a:lstStyle/>
          <a:p>
            <a:pPr marL="0" marR="0" lvl="0" indent="0" algn="ctr" defTabSz="914192" rtl="0" eaLnBrk="1" fontAlgn="auto" latinLnBrk="0" hangingPunct="1">
              <a:lnSpc>
                <a:spcPct val="90000"/>
              </a:lnSpc>
              <a:spcBef>
                <a:spcPts val="0"/>
              </a:spcBef>
              <a:spcAft>
                <a:spcPts val="588"/>
              </a:spcAft>
              <a:buClrTx/>
              <a:buSzTx/>
              <a:buFontTx/>
              <a:buNone/>
              <a:tabLst/>
              <a:defRPr/>
            </a:pPr>
            <a:r>
              <a:rPr kumimoji="0" lang="en-US" sz="16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rPr>
              <a:t>Difficulty (people &amp; processes)</a:t>
            </a:r>
          </a:p>
        </p:txBody>
      </p:sp>
      <p:cxnSp>
        <p:nvCxnSpPr>
          <p:cNvPr id="26" name="Straight Connector 25">
            <a:extLst>
              <a:ext uri="{FF2B5EF4-FFF2-40B4-BE49-F238E27FC236}">
                <a16:creationId xmlns:a16="http://schemas.microsoft.com/office/drawing/2014/main" id="{5D9947ED-71BC-4AE9-A105-D51C8C1FB069}"/>
              </a:ext>
              <a:ext uri="{C183D7F6-B498-43B3-948B-1728B52AA6E4}">
                <adec:decorative xmlns:adec="http://schemas.microsoft.com/office/drawing/2017/decorative" val="1"/>
              </a:ext>
            </a:extLst>
          </p:cNvPr>
          <p:cNvCxnSpPr>
            <a:cxnSpLocks/>
          </p:cNvCxnSpPr>
          <p:nvPr/>
        </p:nvCxnSpPr>
        <p:spPr>
          <a:xfrm>
            <a:off x="1530678" y="1925056"/>
            <a:ext cx="0" cy="3929919"/>
          </a:xfrm>
          <a:prstGeom prst="line">
            <a:avLst/>
          </a:prstGeom>
          <a:ln w="19050">
            <a:solidFill>
              <a:srgbClr val="0078D4"/>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30D26F3-CD62-4AF9-8E90-8105D17FBC0A}"/>
              </a:ext>
              <a:ext uri="{C183D7F6-B498-43B3-948B-1728B52AA6E4}">
                <adec:decorative xmlns:adec="http://schemas.microsoft.com/office/drawing/2017/decorative" val="1"/>
              </a:ext>
            </a:extLst>
          </p:cNvPr>
          <p:cNvCxnSpPr>
            <a:cxnSpLocks/>
          </p:cNvCxnSpPr>
          <p:nvPr/>
        </p:nvCxnSpPr>
        <p:spPr>
          <a:xfrm flipH="1" flipV="1">
            <a:off x="1530678" y="5851030"/>
            <a:ext cx="9406030" cy="3945"/>
          </a:xfrm>
          <a:prstGeom prst="line">
            <a:avLst/>
          </a:prstGeom>
          <a:ln w="19050">
            <a:solidFill>
              <a:srgbClr val="0078D4"/>
            </a:solidFill>
            <a:headEnd type="arrow"/>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4551820"/>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person standing in front of a computer&#10;&#10;Description generated with very high confidence">
            <a:extLst>
              <a:ext uri="{FF2B5EF4-FFF2-40B4-BE49-F238E27FC236}">
                <a16:creationId xmlns:a16="http://schemas.microsoft.com/office/drawing/2014/main" id="{12926F7A-0BF3-4E78-B10B-6973F568CCFD}"/>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950149" y="0"/>
            <a:ext cx="5241851" cy="6858000"/>
          </a:xfrm>
          <a:prstGeom prst="rect">
            <a:avLst/>
          </a:prstGeom>
        </p:spPr>
      </p:pic>
      <p:sp>
        <p:nvSpPr>
          <p:cNvPr id="9" name="Rectangle 8">
            <a:extLst>
              <a:ext uri="{FF2B5EF4-FFF2-40B4-BE49-F238E27FC236}">
                <a16:creationId xmlns:a16="http://schemas.microsoft.com/office/drawing/2014/main" id="{2ACCE405-5640-495E-B394-D33E9EDB6BB0}"/>
              </a:ext>
            </a:extLst>
          </p:cNvPr>
          <p:cNvSpPr/>
          <p:nvPr/>
        </p:nvSpPr>
        <p:spPr>
          <a:xfrm>
            <a:off x="720414" y="2503486"/>
            <a:ext cx="6382065" cy="1446550"/>
          </a:xfrm>
          <a:prstGeom prst="rect">
            <a:avLst/>
          </a:prstGeom>
        </p:spPr>
        <p:txBody>
          <a:bodyPr wrap="square">
            <a:spAutoFit/>
          </a:bodyPr>
          <a:lstStyle/>
          <a:p>
            <a:pPr marL="0" marR="0" lvl="0" indent="0" algn="l" defTabSz="642915" rtl="0" eaLnBrk="1" fontAlgn="auto" latinLnBrk="0" hangingPunct="1">
              <a:lnSpc>
                <a:spcPct val="100000"/>
              </a:lnSpc>
              <a:spcBef>
                <a:spcPts val="0"/>
              </a:spcBef>
              <a:spcAft>
                <a:spcPts val="0"/>
              </a:spcAft>
              <a:buClrTx/>
              <a:buSzTx/>
              <a:buFontTx/>
              <a:buNone/>
              <a:tabLst/>
              <a:defRPr sz="1800" b="1">
                <a:solidFill>
                  <a:srgbClr val="525252"/>
                </a:solidFill>
                <a:latin typeface="Segoe UI"/>
                <a:ea typeface="Segoe UI"/>
                <a:cs typeface="Segoe UI"/>
                <a:sym typeface="Segoe UI"/>
              </a:defRPr>
            </a:pPr>
            <a:r>
              <a:rPr kumimoji="0" lang="en-US" sz="4400" b="1" i="0" u="none" strike="noStrike" kern="1200" cap="none" spc="0" normalizeH="0" baseline="0" noProof="0">
                <a:ln>
                  <a:noFill/>
                </a:ln>
                <a:solidFill>
                  <a:srgbClr val="282828"/>
                </a:solidFill>
                <a:effectLst/>
                <a:uLnTx/>
                <a:uFillTx/>
                <a:latin typeface="Segoe UI Semibold"/>
                <a:cs typeface="Segoe UI Light" panose="020B0502040204020203" pitchFamily="34" charset="0"/>
                <a:sym typeface="Segoe UI"/>
              </a:rPr>
              <a:t>Sample use case scenarios</a:t>
            </a:r>
          </a:p>
        </p:txBody>
      </p:sp>
      <p:sp>
        <p:nvSpPr>
          <p:cNvPr id="5" name="Rectangle 4">
            <a:extLst>
              <a:ext uri="{FF2B5EF4-FFF2-40B4-BE49-F238E27FC236}">
                <a16:creationId xmlns:a16="http://schemas.microsoft.com/office/drawing/2014/main" id="{4A93BA74-169A-454C-AF91-5E1A92FC484B}"/>
              </a:ext>
            </a:extLst>
          </p:cNvPr>
          <p:cNvSpPr/>
          <p:nvPr/>
        </p:nvSpPr>
        <p:spPr bwMode="auto">
          <a:xfrm>
            <a:off x="344896" y="2324746"/>
            <a:ext cx="213043" cy="1804030"/>
          </a:xfrm>
          <a:prstGeom prst="rect">
            <a:avLst/>
          </a:prstGeom>
          <a:solidFill>
            <a:srgbClr val="0078D4"/>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182880" tIns="146304" rIns="182880" bIns="146304" numCol="1" rtlCol="0" anchor="ctr" anchorCtr="0" compatLnSpc="1">
            <a:prstTxWarp prst="textNoShape">
              <a:avLst/>
            </a:prstTxWarp>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err="1">
              <a:ln>
                <a:noFill/>
              </a:ln>
              <a:solidFill>
                <a:srgbClr val="0078D4"/>
              </a:solidFill>
              <a:effectLst/>
              <a:uLnTx/>
              <a:uFillTx/>
              <a:latin typeface="Segoe UI"/>
              <a:ea typeface="+mn-ea"/>
              <a:cs typeface="+mn-cs"/>
            </a:endParaRPr>
          </a:p>
        </p:txBody>
      </p:sp>
    </p:spTree>
    <p:extLst>
      <p:ext uri="{BB962C8B-B14F-4D97-AF65-F5344CB8AC3E}">
        <p14:creationId xmlns:p14="http://schemas.microsoft.com/office/powerpoint/2010/main" val="217054943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Rectangle 110"/>
          <p:cNvSpPr/>
          <p:nvPr/>
        </p:nvSpPr>
        <p:spPr bwMode="auto">
          <a:xfrm>
            <a:off x="481263" y="1724526"/>
            <a:ext cx="8638673" cy="1410153"/>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113" name="Rectangle 112"/>
          <p:cNvSpPr/>
          <p:nvPr/>
        </p:nvSpPr>
        <p:spPr bwMode="auto">
          <a:xfrm>
            <a:off x="481263" y="3239848"/>
            <a:ext cx="8638673" cy="1400611"/>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114" name="Rectangle 113"/>
          <p:cNvSpPr/>
          <p:nvPr/>
        </p:nvSpPr>
        <p:spPr bwMode="auto">
          <a:xfrm>
            <a:off x="481263" y="4745627"/>
            <a:ext cx="8638673" cy="1428066"/>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37" name="Rectangle 36">
            <a:extLst>
              <a:ext uri="{FF2B5EF4-FFF2-40B4-BE49-F238E27FC236}">
                <a16:creationId xmlns:a16="http://schemas.microsoft.com/office/drawing/2014/main" id="{1D67FEA6-7F4D-4B75-B3D5-166090D71FCF}"/>
              </a:ext>
            </a:extLst>
          </p:cNvPr>
          <p:cNvSpPr/>
          <p:nvPr/>
        </p:nvSpPr>
        <p:spPr bwMode="auto">
          <a:xfrm>
            <a:off x="2430378" y="1832812"/>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38" name="Rectangle 37">
            <a:extLst>
              <a:ext uri="{FF2B5EF4-FFF2-40B4-BE49-F238E27FC236}">
                <a16:creationId xmlns:a16="http://schemas.microsoft.com/office/drawing/2014/main" id="{1F62B830-598E-4374-955D-C55C383709E3}"/>
              </a:ext>
            </a:extLst>
          </p:cNvPr>
          <p:cNvSpPr/>
          <p:nvPr/>
        </p:nvSpPr>
        <p:spPr bwMode="auto">
          <a:xfrm>
            <a:off x="2430378" y="3336437"/>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39" name="Rectangle 38">
            <a:extLst>
              <a:ext uri="{FF2B5EF4-FFF2-40B4-BE49-F238E27FC236}">
                <a16:creationId xmlns:a16="http://schemas.microsoft.com/office/drawing/2014/main" id="{4E99F32C-299E-4EB3-8549-47A6AD410063}"/>
              </a:ext>
            </a:extLst>
          </p:cNvPr>
          <p:cNvSpPr/>
          <p:nvPr/>
        </p:nvSpPr>
        <p:spPr bwMode="auto">
          <a:xfrm>
            <a:off x="2430378" y="4857544"/>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115" name="Rectangle 114"/>
          <p:cNvSpPr/>
          <p:nvPr/>
        </p:nvSpPr>
        <p:spPr bwMode="auto">
          <a:xfrm>
            <a:off x="9217431" y="1724526"/>
            <a:ext cx="2485895" cy="4449167"/>
          </a:xfrm>
          <a:prstGeom prst="rect">
            <a:avLst/>
          </a:prstGeom>
          <a:solidFill>
            <a:schemeClr val="accent1"/>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822960" rIns="179285" bIns="143428" numCol="1" spcCol="0" rtlCol="0" fromWordArt="0" anchor="t" anchorCtr="0" forceAA="0" compatLnSpc="1">
            <a:prstTxWarp prst="textNoShape">
              <a:avLst/>
            </a:prstTxWarp>
            <a:no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568" b="1" i="0" u="none" strike="noStrike" kern="1200" cap="none" spc="-29" normalizeH="0" baseline="0" noProof="0">
                <a:ln>
                  <a:noFill/>
                </a:ln>
                <a:solidFill>
                  <a:srgbClr val="FFFFFF"/>
                </a:solidFill>
                <a:effectLst/>
                <a:uLnTx/>
                <a:uFillTx/>
                <a:latin typeface="Segoe UI"/>
                <a:ea typeface="Segoe UI" pitchFamily="34" charset="0"/>
                <a:cs typeface="Segoe UI" pitchFamily="34" charset="0"/>
              </a:rPr>
              <a:t>I’ll know this is successful when…</a:t>
            </a:r>
          </a:p>
        </p:txBody>
      </p:sp>
      <p:sp>
        <p:nvSpPr>
          <p:cNvPr id="15" name="Rectangle 14">
            <a:extLst>
              <a:ext uri="{FF2B5EF4-FFF2-40B4-BE49-F238E27FC236}">
                <a16:creationId xmlns:a16="http://schemas.microsoft.com/office/drawing/2014/main" id="{48CFA6A2-C970-4129-8E66-C02B28C6504D}"/>
              </a:ext>
            </a:extLst>
          </p:cNvPr>
          <p:cNvSpPr/>
          <p:nvPr/>
        </p:nvSpPr>
        <p:spPr bwMode="auto">
          <a:xfrm>
            <a:off x="9312442" y="3127992"/>
            <a:ext cx="2298032" cy="2939934"/>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80" name="Title 1"/>
          <p:cNvSpPr>
            <a:spLocks noGrp="1"/>
          </p:cNvSpPr>
          <p:nvPr>
            <p:ph type="title" idx="4294967295"/>
          </p:nvPr>
        </p:nvSpPr>
        <p:spPr>
          <a:xfrm>
            <a:off x="438140" y="442343"/>
            <a:ext cx="11450637" cy="484187"/>
          </a:xfrm>
          <a:prstGeom prst="rect">
            <a:avLst/>
          </a:prstGeom>
        </p:spPr>
        <p:txBody>
          <a:bodyPr/>
          <a:lstStyle/>
          <a:p>
            <a:r>
              <a:rPr lang="en-US" sz="4000"/>
              <a:t>Identify </a:t>
            </a:r>
            <a:r>
              <a:rPr lang="en-US" sz="4000">
                <a:solidFill>
                  <a:srgbClr val="0078D4"/>
                </a:solidFill>
              </a:rPr>
              <a:t>use case scenarios </a:t>
            </a:r>
            <a:r>
              <a:rPr lang="en-US" sz="4000"/>
              <a:t>using this framework  </a:t>
            </a:r>
            <a:br>
              <a:rPr lang="en-NZ" sz="4000"/>
            </a:br>
            <a:endParaRPr lang="en-US" sz="4000"/>
          </a:p>
        </p:txBody>
      </p:sp>
      <p:pic>
        <p:nvPicPr>
          <p:cNvPr id="5" name="Picture 4"/>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120862" y="2075032"/>
            <a:ext cx="695837" cy="393068"/>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1289235" y="3506325"/>
            <a:ext cx="359092" cy="490298"/>
          </a:xfrm>
          <a:prstGeom prst="rect">
            <a:avLst/>
          </a:prstGeom>
        </p:spPr>
      </p:pic>
      <p:pic>
        <p:nvPicPr>
          <p:cNvPr id="9" name="Picture 8"/>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265173" y="5072502"/>
            <a:ext cx="407216" cy="407216"/>
          </a:xfrm>
          <a:prstGeom prst="rect">
            <a:avLst/>
          </a:prstGeom>
        </p:spPr>
      </p:pic>
      <p:pic>
        <p:nvPicPr>
          <p:cNvPr id="11" name="Picture 10"/>
          <p:cNvPicPr>
            <a:picLocks noChangeAspect="1"/>
          </p:cNvPicPr>
          <p:nvPr/>
        </p:nvPicPr>
        <p:blipFill>
          <a:blip r:embed="rId6" cstate="screen">
            <a:extLst>
              <a:ext uri="{BEBA8EAE-BF5A-486C-A8C5-ECC9F3942E4B}">
                <a14:imgProps xmlns:a14="http://schemas.microsoft.com/office/drawing/2010/main">
                  <a14:imgLayer r:embed="rId7">
                    <a14:imgEffect>
                      <a14:brightnessContrast bright="100000"/>
                    </a14:imgEffect>
                  </a14:imgLayer>
                </a14:imgProps>
              </a:ext>
              <a:ext uri="{28A0092B-C50C-407E-A947-70E740481C1C}">
                <a14:useLocalDpi xmlns:a14="http://schemas.microsoft.com/office/drawing/2010/main"/>
              </a:ext>
            </a:extLst>
          </a:blip>
          <a:stretch>
            <a:fillRect/>
          </a:stretch>
        </p:blipFill>
        <p:spPr>
          <a:xfrm>
            <a:off x="10244699" y="1954765"/>
            <a:ext cx="431359" cy="378105"/>
          </a:xfrm>
          <a:prstGeom prst="rect">
            <a:avLst/>
          </a:prstGeom>
        </p:spPr>
      </p:pic>
      <p:sp>
        <p:nvSpPr>
          <p:cNvPr id="3" name="Rectangle 2">
            <a:extLst>
              <a:ext uri="{FF2B5EF4-FFF2-40B4-BE49-F238E27FC236}">
                <a16:creationId xmlns:a16="http://schemas.microsoft.com/office/drawing/2014/main" id="{86D63CD4-E494-4E9D-BDEF-9673A19AF91A}"/>
              </a:ext>
            </a:extLst>
          </p:cNvPr>
          <p:cNvSpPr/>
          <p:nvPr/>
        </p:nvSpPr>
        <p:spPr>
          <a:xfrm>
            <a:off x="2447190" y="1859446"/>
            <a:ext cx="611065" cy="244682"/>
          </a:xfrm>
          <a:prstGeom prst="rect">
            <a:avLst/>
          </a:prstGeom>
        </p:spPr>
        <p:txBody>
          <a:bodyPr wrap="non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Team</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6" name="Rectangle 5">
            <a:extLst>
              <a:ext uri="{FF2B5EF4-FFF2-40B4-BE49-F238E27FC236}">
                <a16:creationId xmlns:a16="http://schemas.microsoft.com/office/drawing/2014/main" id="{C87D66EF-4263-4033-A032-8AEA3A649A50}"/>
              </a:ext>
            </a:extLst>
          </p:cNvPr>
          <p:cNvSpPr/>
          <p:nvPr/>
        </p:nvSpPr>
        <p:spPr>
          <a:xfrm>
            <a:off x="2447190" y="3365941"/>
            <a:ext cx="2447924" cy="244682"/>
          </a:xfrm>
          <a:prstGeom prst="rect">
            <a:avLst/>
          </a:prstGeom>
        </p:spPr>
        <p:txBody>
          <a:bodyPr wrap="squar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Description of what I want to do</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8" name="Rectangle 7">
            <a:extLst>
              <a:ext uri="{FF2B5EF4-FFF2-40B4-BE49-F238E27FC236}">
                <a16:creationId xmlns:a16="http://schemas.microsoft.com/office/drawing/2014/main" id="{C6EBDE49-7EF6-4E1C-A465-0007CE8B11A0}"/>
              </a:ext>
            </a:extLst>
          </p:cNvPr>
          <p:cNvSpPr/>
          <p:nvPr/>
        </p:nvSpPr>
        <p:spPr>
          <a:xfrm>
            <a:off x="2447190" y="4877719"/>
            <a:ext cx="3559341" cy="244682"/>
          </a:xfrm>
          <a:prstGeom prst="rect">
            <a:avLst/>
          </a:prstGeom>
        </p:spPr>
        <p:txBody>
          <a:bodyPr wrap="squar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Specific application of the technology</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 </a:t>
            </a:r>
          </a:p>
        </p:txBody>
      </p:sp>
      <p:sp>
        <p:nvSpPr>
          <p:cNvPr id="10" name="Rectangle 9">
            <a:extLst>
              <a:ext uri="{FF2B5EF4-FFF2-40B4-BE49-F238E27FC236}">
                <a16:creationId xmlns:a16="http://schemas.microsoft.com/office/drawing/2014/main" id="{6B85A83D-837D-4C38-942F-8CB168A74677}"/>
              </a:ext>
            </a:extLst>
          </p:cNvPr>
          <p:cNvSpPr/>
          <p:nvPr/>
        </p:nvSpPr>
        <p:spPr>
          <a:xfrm>
            <a:off x="9437933" y="3208895"/>
            <a:ext cx="2044889" cy="244682"/>
          </a:xfrm>
          <a:prstGeom prst="rect">
            <a:avLst/>
          </a:prstGeom>
        </p:spPr>
        <p:txBody>
          <a:bodyPr wrap="squar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Solutions success measure</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12" name="Rectangle 11">
            <a:extLst>
              <a:ext uri="{FF2B5EF4-FFF2-40B4-BE49-F238E27FC236}">
                <a16:creationId xmlns:a16="http://schemas.microsoft.com/office/drawing/2014/main" id="{8E2C79CE-BE96-4B68-9B7C-D38294F4A68E}"/>
              </a:ext>
            </a:extLst>
          </p:cNvPr>
          <p:cNvSpPr/>
          <p:nvPr/>
        </p:nvSpPr>
        <p:spPr>
          <a:xfrm>
            <a:off x="9441218" y="3999685"/>
            <a:ext cx="2049462" cy="1122680"/>
          </a:xfrm>
          <a:prstGeom prst="rect">
            <a:avLst/>
          </a:prstGeom>
        </p:spPr>
        <p:txBody>
          <a:bodyPr wrap="square" anchor="ctr">
            <a:spAutoFit/>
          </a:bodyPr>
          <a:lstStyle/>
          <a:p>
            <a:pPr marL="0" marR="0" lvl="0" indent="0" algn="ctr"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Segoe UI" pitchFamily="34" charset="0"/>
                <a:cs typeface="Segoe UI" pitchFamily="34" charset="0"/>
              </a:rPr>
              <a:t>my sales team creates proposals more easily, giving them more time to close deals</a:t>
            </a:r>
          </a:p>
        </p:txBody>
      </p:sp>
      <p:sp>
        <p:nvSpPr>
          <p:cNvPr id="16" name="Rectangle 15">
            <a:extLst>
              <a:ext uri="{FF2B5EF4-FFF2-40B4-BE49-F238E27FC236}">
                <a16:creationId xmlns:a16="http://schemas.microsoft.com/office/drawing/2014/main" id="{AA8A21DB-FD13-4411-A065-EAF9974DE6E0}"/>
              </a:ext>
            </a:extLst>
          </p:cNvPr>
          <p:cNvSpPr/>
          <p:nvPr/>
        </p:nvSpPr>
        <p:spPr>
          <a:xfrm>
            <a:off x="608994" y="2566216"/>
            <a:ext cx="1719573"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As someone in…</a:t>
            </a:r>
          </a:p>
        </p:txBody>
      </p:sp>
      <p:sp>
        <p:nvSpPr>
          <p:cNvPr id="17" name="Rectangle 16">
            <a:extLst>
              <a:ext uri="{FF2B5EF4-FFF2-40B4-BE49-F238E27FC236}">
                <a16:creationId xmlns:a16="http://schemas.microsoft.com/office/drawing/2014/main" id="{A6565EC4-5449-485B-BA8A-BE9C8C4B5553}"/>
              </a:ext>
            </a:extLst>
          </p:cNvPr>
          <p:cNvSpPr/>
          <p:nvPr/>
        </p:nvSpPr>
        <p:spPr>
          <a:xfrm>
            <a:off x="871277" y="4071877"/>
            <a:ext cx="1195007"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I want to…</a:t>
            </a:r>
          </a:p>
        </p:txBody>
      </p:sp>
      <p:sp>
        <p:nvSpPr>
          <p:cNvPr id="18" name="Rectangle 17">
            <a:extLst>
              <a:ext uri="{FF2B5EF4-FFF2-40B4-BE49-F238E27FC236}">
                <a16:creationId xmlns:a16="http://schemas.microsoft.com/office/drawing/2014/main" id="{3EA1B461-2317-422A-B310-4FCC5BA4DE6A}"/>
              </a:ext>
            </a:extLst>
          </p:cNvPr>
          <p:cNvSpPr/>
          <p:nvPr/>
        </p:nvSpPr>
        <p:spPr>
          <a:xfrm>
            <a:off x="1007660" y="5580637"/>
            <a:ext cx="922240"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Using…</a:t>
            </a:r>
          </a:p>
        </p:txBody>
      </p:sp>
      <p:sp>
        <p:nvSpPr>
          <p:cNvPr id="19" name="Rectangle 18">
            <a:extLst>
              <a:ext uri="{FF2B5EF4-FFF2-40B4-BE49-F238E27FC236}">
                <a16:creationId xmlns:a16="http://schemas.microsoft.com/office/drawing/2014/main" id="{8F9885F6-F348-48B6-9B49-5D9D81C5E017}"/>
              </a:ext>
            </a:extLst>
          </p:cNvPr>
          <p:cNvSpPr/>
          <p:nvPr/>
        </p:nvSpPr>
        <p:spPr>
          <a:xfrm>
            <a:off x="2695077" y="2287264"/>
            <a:ext cx="2262631" cy="326308"/>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rPr>
              <a:t>Sales Management</a:t>
            </a:r>
          </a:p>
        </p:txBody>
      </p:sp>
      <p:sp>
        <p:nvSpPr>
          <p:cNvPr id="20" name="Rectangle 19">
            <a:extLst>
              <a:ext uri="{FF2B5EF4-FFF2-40B4-BE49-F238E27FC236}">
                <a16:creationId xmlns:a16="http://schemas.microsoft.com/office/drawing/2014/main" id="{D564A23F-7BC1-4B9F-9A29-0D6EF7855394}"/>
              </a:ext>
            </a:extLst>
          </p:cNvPr>
          <p:cNvSpPr/>
          <p:nvPr/>
        </p:nvSpPr>
        <p:spPr>
          <a:xfrm>
            <a:off x="2695077" y="3699090"/>
            <a:ext cx="6100011" cy="580223"/>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rPr>
              <a:t>have a single version of the sales proposal that everyone has access to rather than managing multiple versions in email</a:t>
            </a:r>
          </a:p>
        </p:txBody>
      </p:sp>
      <p:sp>
        <p:nvSpPr>
          <p:cNvPr id="21" name="Rectangle 20">
            <a:extLst>
              <a:ext uri="{FF2B5EF4-FFF2-40B4-BE49-F238E27FC236}">
                <a16:creationId xmlns:a16="http://schemas.microsoft.com/office/drawing/2014/main" id="{84DCE129-3F1E-44F1-AB9E-99A81DD46B02}"/>
              </a:ext>
            </a:extLst>
          </p:cNvPr>
          <p:cNvSpPr/>
          <p:nvPr/>
        </p:nvSpPr>
        <p:spPr>
          <a:xfrm>
            <a:off x="2695077" y="5118579"/>
            <a:ext cx="5928211" cy="834139"/>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rPr>
              <a:t>a file sharing site to centrally store and share a single version of a sales proposal that my team can edit together using co-authoring in documents and presentations</a:t>
            </a:r>
          </a:p>
        </p:txBody>
      </p:sp>
    </p:spTree>
    <p:extLst>
      <p:ext uri="{BB962C8B-B14F-4D97-AF65-F5344CB8AC3E}">
        <p14:creationId xmlns:p14="http://schemas.microsoft.com/office/powerpoint/2010/main" val="353746279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wipe(left)">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wipe(left)">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left)">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9" grpId="0"/>
      <p:bldP spid="20" grpId="0"/>
      <p:bldP spid="2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4792D271-30B9-44DF-967D-D920E502BF6E}"/>
              </a:ext>
            </a:extLst>
          </p:cNvPr>
          <p:cNvSpPr/>
          <p:nvPr/>
        </p:nvSpPr>
        <p:spPr bwMode="auto">
          <a:xfrm>
            <a:off x="481263" y="1705476"/>
            <a:ext cx="8638673" cy="1410153"/>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3" name="Rectangle 22">
            <a:extLst>
              <a:ext uri="{FF2B5EF4-FFF2-40B4-BE49-F238E27FC236}">
                <a16:creationId xmlns:a16="http://schemas.microsoft.com/office/drawing/2014/main" id="{E6BA82CA-6F44-4115-AC61-F4E1F9D86EC2}"/>
              </a:ext>
            </a:extLst>
          </p:cNvPr>
          <p:cNvSpPr/>
          <p:nvPr/>
        </p:nvSpPr>
        <p:spPr bwMode="auto">
          <a:xfrm>
            <a:off x="481263" y="3220798"/>
            <a:ext cx="8638673" cy="1400611"/>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4" name="Rectangle 23">
            <a:extLst>
              <a:ext uri="{FF2B5EF4-FFF2-40B4-BE49-F238E27FC236}">
                <a16:creationId xmlns:a16="http://schemas.microsoft.com/office/drawing/2014/main" id="{ABEF46F1-B620-4C98-8DBD-78AA7C234C3F}"/>
              </a:ext>
            </a:extLst>
          </p:cNvPr>
          <p:cNvSpPr/>
          <p:nvPr/>
        </p:nvSpPr>
        <p:spPr bwMode="auto">
          <a:xfrm>
            <a:off x="481263" y="4726577"/>
            <a:ext cx="8638673" cy="1428066"/>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5" name="Rectangle 24">
            <a:extLst>
              <a:ext uri="{FF2B5EF4-FFF2-40B4-BE49-F238E27FC236}">
                <a16:creationId xmlns:a16="http://schemas.microsoft.com/office/drawing/2014/main" id="{982DC37A-223D-4909-9B19-D775334BDB6D}"/>
              </a:ext>
            </a:extLst>
          </p:cNvPr>
          <p:cNvSpPr/>
          <p:nvPr/>
        </p:nvSpPr>
        <p:spPr bwMode="auto">
          <a:xfrm>
            <a:off x="2430378" y="1813762"/>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6" name="Rectangle 25">
            <a:extLst>
              <a:ext uri="{FF2B5EF4-FFF2-40B4-BE49-F238E27FC236}">
                <a16:creationId xmlns:a16="http://schemas.microsoft.com/office/drawing/2014/main" id="{EF7CC317-C9AC-44BB-9248-2AD2D80B7F3B}"/>
              </a:ext>
            </a:extLst>
          </p:cNvPr>
          <p:cNvSpPr/>
          <p:nvPr/>
        </p:nvSpPr>
        <p:spPr bwMode="auto">
          <a:xfrm>
            <a:off x="2430378" y="3317387"/>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7" name="Rectangle 26">
            <a:extLst>
              <a:ext uri="{FF2B5EF4-FFF2-40B4-BE49-F238E27FC236}">
                <a16:creationId xmlns:a16="http://schemas.microsoft.com/office/drawing/2014/main" id="{36DB37ED-CD84-44B8-B51C-86F061EADAF4}"/>
              </a:ext>
            </a:extLst>
          </p:cNvPr>
          <p:cNvSpPr/>
          <p:nvPr/>
        </p:nvSpPr>
        <p:spPr bwMode="auto">
          <a:xfrm>
            <a:off x="2430378" y="4838494"/>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8" name="Rectangle 27">
            <a:extLst>
              <a:ext uri="{FF2B5EF4-FFF2-40B4-BE49-F238E27FC236}">
                <a16:creationId xmlns:a16="http://schemas.microsoft.com/office/drawing/2014/main" id="{8B14C7C1-BF5C-4BBD-A57E-EAFBA4DE634C}"/>
              </a:ext>
            </a:extLst>
          </p:cNvPr>
          <p:cNvSpPr/>
          <p:nvPr/>
        </p:nvSpPr>
        <p:spPr bwMode="auto">
          <a:xfrm>
            <a:off x="9217431" y="1705476"/>
            <a:ext cx="2485895" cy="4449167"/>
          </a:xfrm>
          <a:prstGeom prst="rect">
            <a:avLst/>
          </a:prstGeom>
          <a:solidFill>
            <a:schemeClr val="accent1"/>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822960" rIns="179285" bIns="143428" numCol="1" spcCol="0" rtlCol="0" fromWordArt="0" anchor="t" anchorCtr="0" forceAA="0" compatLnSpc="1">
            <a:prstTxWarp prst="textNoShape">
              <a:avLst/>
            </a:prstTxWarp>
            <a:no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568" b="1" i="0" u="none" strike="noStrike" kern="1200" cap="none" spc="-29" normalizeH="0" baseline="0" noProof="0">
                <a:ln>
                  <a:noFill/>
                </a:ln>
                <a:solidFill>
                  <a:srgbClr val="FFFFFF"/>
                </a:solidFill>
                <a:effectLst/>
                <a:uLnTx/>
                <a:uFillTx/>
                <a:latin typeface="Segoe UI"/>
                <a:ea typeface="Segoe UI" pitchFamily="34" charset="0"/>
                <a:cs typeface="Segoe UI" pitchFamily="34" charset="0"/>
              </a:rPr>
              <a:t>I’ll know this is successful when…</a:t>
            </a:r>
          </a:p>
        </p:txBody>
      </p:sp>
      <p:sp>
        <p:nvSpPr>
          <p:cNvPr id="29" name="Rectangle 28">
            <a:extLst>
              <a:ext uri="{FF2B5EF4-FFF2-40B4-BE49-F238E27FC236}">
                <a16:creationId xmlns:a16="http://schemas.microsoft.com/office/drawing/2014/main" id="{856D37E6-B44A-406B-802C-2BF9B64ACD0A}"/>
              </a:ext>
            </a:extLst>
          </p:cNvPr>
          <p:cNvSpPr/>
          <p:nvPr/>
        </p:nvSpPr>
        <p:spPr bwMode="auto">
          <a:xfrm>
            <a:off x="9312442" y="3108942"/>
            <a:ext cx="2298032" cy="2939934"/>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pic>
        <p:nvPicPr>
          <p:cNvPr id="30" name="Picture 29">
            <a:extLst>
              <a:ext uri="{FF2B5EF4-FFF2-40B4-BE49-F238E27FC236}">
                <a16:creationId xmlns:a16="http://schemas.microsoft.com/office/drawing/2014/main" id="{FC86A507-FF2C-4D3C-BEAC-842D67C2704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120862" y="2055982"/>
            <a:ext cx="695837" cy="393068"/>
          </a:xfrm>
          <a:prstGeom prst="rect">
            <a:avLst/>
          </a:prstGeom>
        </p:spPr>
      </p:pic>
      <p:pic>
        <p:nvPicPr>
          <p:cNvPr id="31" name="Picture 30">
            <a:extLst>
              <a:ext uri="{FF2B5EF4-FFF2-40B4-BE49-F238E27FC236}">
                <a16:creationId xmlns:a16="http://schemas.microsoft.com/office/drawing/2014/main" id="{850A30AB-D27D-4CEB-A4BD-2DDCDF3C4BDF}"/>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1289235" y="3487275"/>
            <a:ext cx="359092" cy="490298"/>
          </a:xfrm>
          <a:prstGeom prst="rect">
            <a:avLst/>
          </a:prstGeom>
        </p:spPr>
      </p:pic>
      <p:pic>
        <p:nvPicPr>
          <p:cNvPr id="32" name="Picture 31">
            <a:extLst>
              <a:ext uri="{FF2B5EF4-FFF2-40B4-BE49-F238E27FC236}">
                <a16:creationId xmlns:a16="http://schemas.microsoft.com/office/drawing/2014/main" id="{2AA7DE2D-B627-47EA-AEC2-82108EBB3E8F}"/>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265173" y="5053452"/>
            <a:ext cx="407216" cy="407216"/>
          </a:xfrm>
          <a:prstGeom prst="rect">
            <a:avLst/>
          </a:prstGeom>
        </p:spPr>
      </p:pic>
      <p:pic>
        <p:nvPicPr>
          <p:cNvPr id="33" name="Picture 32">
            <a:extLst>
              <a:ext uri="{FF2B5EF4-FFF2-40B4-BE49-F238E27FC236}">
                <a16:creationId xmlns:a16="http://schemas.microsoft.com/office/drawing/2014/main" id="{97AEC655-2AF1-46EF-AE80-B8B60A66E404}"/>
              </a:ext>
            </a:extLst>
          </p:cNvPr>
          <p:cNvPicPr>
            <a:picLocks noChangeAspect="1"/>
          </p:cNvPicPr>
          <p:nvPr/>
        </p:nvPicPr>
        <p:blipFill>
          <a:blip r:embed="rId6" cstate="screen">
            <a:extLst>
              <a:ext uri="{BEBA8EAE-BF5A-486C-A8C5-ECC9F3942E4B}">
                <a14:imgProps xmlns:a14="http://schemas.microsoft.com/office/drawing/2010/main">
                  <a14:imgLayer r:embed="rId7">
                    <a14:imgEffect>
                      <a14:brightnessContrast bright="100000"/>
                    </a14:imgEffect>
                  </a14:imgLayer>
                </a14:imgProps>
              </a:ext>
              <a:ext uri="{28A0092B-C50C-407E-A947-70E740481C1C}">
                <a14:useLocalDpi xmlns:a14="http://schemas.microsoft.com/office/drawing/2010/main"/>
              </a:ext>
            </a:extLst>
          </a:blip>
          <a:stretch>
            <a:fillRect/>
          </a:stretch>
        </p:blipFill>
        <p:spPr>
          <a:xfrm>
            <a:off x="10244699" y="1935715"/>
            <a:ext cx="431359" cy="378105"/>
          </a:xfrm>
          <a:prstGeom prst="rect">
            <a:avLst/>
          </a:prstGeom>
        </p:spPr>
      </p:pic>
      <p:sp>
        <p:nvSpPr>
          <p:cNvPr id="34" name="Rectangle 33">
            <a:extLst>
              <a:ext uri="{FF2B5EF4-FFF2-40B4-BE49-F238E27FC236}">
                <a16:creationId xmlns:a16="http://schemas.microsoft.com/office/drawing/2014/main" id="{4AD8D00C-8507-4F58-959E-2D4A949F7D53}"/>
              </a:ext>
            </a:extLst>
          </p:cNvPr>
          <p:cNvSpPr/>
          <p:nvPr/>
        </p:nvSpPr>
        <p:spPr>
          <a:xfrm>
            <a:off x="2447190" y="1840396"/>
            <a:ext cx="611065" cy="244682"/>
          </a:xfrm>
          <a:prstGeom prst="rect">
            <a:avLst/>
          </a:prstGeom>
        </p:spPr>
        <p:txBody>
          <a:bodyPr wrap="non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Team</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5" name="Rectangle 34">
            <a:extLst>
              <a:ext uri="{FF2B5EF4-FFF2-40B4-BE49-F238E27FC236}">
                <a16:creationId xmlns:a16="http://schemas.microsoft.com/office/drawing/2014/main" id="{394BE69E-B8EA-4BE4-A371-4B982C4DC1D0}"/>
              </a:ext>
            </a:extLst>
          </p:cNvPr>
          <p:cNvSpPr/>
          <p:nvPr/>
        </p:nvSpPr>
        <p:spPr>
          <a:xfrm>
            <a:off x="2447190" y="3346891"/>
            <a:ext cx="2447924" cy="244682"/>
          </a:xfrm>
          <a:prstGeom prst="rect">
            <a:avLst/>
          </a:prstGeom>
        </p:spPr>
        <p:txBody>
          <a:bodyPr wrap="squar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Description of what I want to do</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6" name="Rectangle 35">
            <a:extLst>
              <a:ext uri="{FF2B5EF4-FFF2-40B4-BE49-F238E27FC236}">
                <a16:creationId xmlns:a16="http://schemas.microsoft.com/office/drawing/2014/main" id="{8BFBD91E-022A-4A47-A7E4-F88992EBF814}"/>
              </a:ext>
            </a:extLst>
          </p:cNvPr>
          <p:cNvSpPr/>
          <p:nvPr/>
        </p:nvSpPr>
        <p:spPr>
          <a:xfrm>
            <a:off x="2447190" y="4858669"/>
            <a:ext cx="3559341" cy="244682"/>
          </a:xfrm>
          <a:prstGeom prst="rect">
            <a:avLst/>
          </a:prstGeom>
        </p:spPr>
        <p:txBody>
          <a:bodyPr wrap="squar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Specific application of the technology</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 </a:t>
            </a:r>
          </a:p>
        </p:txBody>
      </p:sp>
      <p:sp>
        <p:nvSpPr>
          <p:cNvPr id="37" name="Rectangle 36">
            <a:extLst>
              <a:ext uri="{FF2B5EF4-FFF2-40B4-BE49-F238E27FC236}">
                <a16:creationId xmlns:a16="http://schemas.microsoft.com/office/drawing/2014/main" id="{E53E3306-A9A3-41D6-9182-C561FA0E3804}"/>
              </a:ext>
            </a:extLst>
          </p:cNvPr>
          <p:cNvSpPr/>
          <p:nvPr/>
        </p:nvSpPr>
        <p:spPr>
          <a:xfrm>
            <a:off x="9437933" y="3189845"/>
            <a:ext cx="2044889" cy="244682"/>
          </a:xfrm>
          <a:prstGeom prst="rect">
            <a:avLst/>
          </a:prstGeom>
        </p:spPr>
        <p:txBody>
          <a:bodyPr wrap="squar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Solutions success measure</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8" name="Rectangle 37">
            <a:extLst>
              <a:ext uri="{FF2B5EF4-FFF2-40B4-BE49-F238E27FC236}">
                <a16:creationId xmlns:a16="http://schemas.microsoft.com/office/drawing/2014/main" id="{C73AE14F-E9B7-426C-A126-12CBB70FA785}"/>
              </a:ext>
            </a:extLst>
          </p:cNvPr>
          <p:cNvSpPr/>
          <p:nvPr/>
        </p:nvSpPr>
        <p:spPr>
          <a:xfrm>
            <a:off x="9441218" y="3870990"/>
            <a:ext cx="2049462" cy="1341970"/>
          </a:xfrm>
          <a:prstGeom prst="rect">
            <a:avLst/>
          </a:prstGeom>
        </p:spPr>
        <p:txBody>
          <a:bodyPr wrap="square" anchor="ctr">
            <a:spAutoFit/>
          </a:bodyPr>
          <a:lstStyle/>
          <a:p>
            <a:pPr marL="0" marR="0" lvl="0" indent="0" algn="ctr"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Segoe UI" pitchFamily="34" charset="0"/>
                <a:cs typeface="Segoe UI" pitchFamily="34" charset="0"/>
              </a:rPr>
              <a:t>There’s less confusion and duplication of effort, we can share out tasks, and work together efficiently  </a:t>
            </a:r>
          </a:p>
        </p:txBody>
      </p:sp>
      <p:sp>
        <p:nvSpPr>
          <p:cNvPr id="39" name="Rectangle 38">
            <a:extLst>
              <a:ext uri="{FF2B5EF4-FFF2-40B4-BE49-F238E27FC236}">
                <a16:creationId xmlns:a16="http://schemas.microsoft.com/office/drawing/2014/main" id="{050B14B2-8545-4843-B955-56FEC091DBCD}"/>
              </a:ext>
            </a:extLst>
          </p:cNvPr>
          <p:cNvSpPr/>
          <p:nvPr/>
        </p:nvSpPr>
        <p:spPr>
          <a:xfrm>
            <a:off x="608994" y="2547166"/>
            <a:ext cx="1719573"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As someone in…</a:t>
            </a:r>
          </a:p>
        </p:txBody>
      </p:sp>
      <p:sp>
        <p:nvSpPr>
          <p:cNvPr id="40" name="Rectangle 39">
            <a:extLst>
              <a:ext uri="{FF2B5EF4-FFF2-40B4-BE49-F238E27FC236}">
                <a16:creationId xmlns:a16="http://schemas.microsoft.com/office/drawing/2014/main" id="{0E30B326-F0C5-498C-A6A6-C0E1EE286476}"/>
              </a:ext>
            </a:extLst>
          </p:cNvPr>
          <p:cNvSpPr/>
          <p:nvPr/>
        </p:nvSpPr>
        <p:spPr>
          <a:xfrm>
            <a:off x="871277" y="4052827"/>
            <a:ext cx="1195007"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I want to…</a:t>
            </a:r>
          </a:p>
        </p:txBody>
      </p:sp>
      <p:sp>
        <p:nvSpPr>
          <p:cNvPr id="41" name="Rectangle 40">
            <a:extLst>
              <a:ext uri="{FF2B5EF4-FFF2-40B4-BE49-F238E27FC236}">
                <a16:creationId xmlns:a16="http://schemas.microsoft.com/office/drawing/2014/main" id="{A5486693-0387-4814-B638-3015F71B54F1}"/>
              </a:ext>
            </a:extLst>
          </p:cNvPr>
          <p:cNvSpPr/>
          <p:nvPr/>
        </p:nvSpPr>
        <p:spPr>
          <a:xfrm>
            <a:off x="1007660" y="5561587"/>
            <a:ext cx="922240"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Using…</a:t>
            </a:r>
          </a:p>
        </p:txBody>
      </p:sp>
      <p:sp>
        <p:nvSpPr>
          <p:cNvPr id="42" name="Rectangle 41">
            <a:extLst>
              <a:ext uri="{FF2B5EF4-FFF2-40B4-BE49-F238E27FC236}">
                <a16:creationId xmlns:a16="http://schemas.microsoft.com/office/drawing/2014/main" id="{4FB6B488-A632-491D-ADAC-25D04641CDB2}"/>
              </a:ext>
            </a:extLst>
          </p:cNvPr>
          <p:cNvSpPr/>
          <p:nvPr/>
        </p:nvSpPr>
        <p:spPr>
          <a:xfrm>
            <a:off x="2695077" y="2268214"/>
            <a:ext cx="2262631" cy="326308"/>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rPr>
              <a:t>Marketing</a:t>
            </a:r>
          </a:p>
        </p:txBody>
      </p:sp>
      <p:sp>
        <p:nvSpPr>
          <p:cNvPr id="43" name="Rectangle 42">
            <a:extLst>
              <a:ext uri="{FF2B5EF4-FFF2-40B4-BE49-F238E27FC236}">
                <a16:creationId xmlns:a16="http://schemas.microsoft.com/office/drawing/2014/main" id="{FA70B9DA-6F1C-4B66-A8BC-BF6FD5043A3B}"/>
              </a:ext>
            </a:extLst>
          </p:cNvPr>
          <p:cNvSpPr/>
          <p:nvPr/>
        </p:nvSpPr>
        <p:spPr>
          <a:xfrm>
            <a:off x="2695077" y="3680040"/>
            <a:ext cx="6100011" cy="580223"/>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rPr>
              <a:t>Plan events as a team, using the latest information and contacting each other immediately if needed</a:t>
            </a:r>
          </a:p>
        </p:txBody>
      </p:sp>
      <p:sp>
        <p:nvSpPr>
          <p:cNvPr id="44" name="Rectangle 43">
            <a:extLst>
              <a:ext uri="{FF2B5EF4-FFF2-40B4-BE49-F238E27FC236}">
                <a16:creationId xmlns:a16="http://schemas.microsoft.com/office/drawing/2014/main" id="{4E7D45B1-C31D-4887-92A0-9AF46CA9F181}"/>
              </a:ext>
            </a:extLst>
          </p:cNvPr>
          <p:cNvSpPr/>
          <p:nvPr/>
        </p:nvSpPr>
        <p:spPr>
          <a:xfrm>
            <a:off x="2695077" y="5202423"/>
            <a:ext cx="5928211" cy="580223"/>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rPr>
              <a:t>A collaboration hub so that employees can share the latest plans and documents and message each other for quick conversations</a:t>
            </a:r>
          </a:p>
        </p:txBody>
      </p:sp>
      <p:sp>
        <p:nvSpPr>
          <p:cNvPr id="45" name="Title 1">
            <a:extLst>
              <a:ext uri="{FF2B5EF4-FFF2-40B4-BE49-F238E27FC236}">
                <a16:creationId xmlns:a16="http://schemas.microsoft.com/office/drawing/2014/main" id="{DE7BF72E-B335-424F-9F06-564AA925E71A}"/>
              </a:ext>
            </a:extLst>
          </p:cNvPr>
          <p:cNvSpPr txBox="1">
            <a:spLocks/>
          </p:cNvSpPr>
          <p:nvPr/>
        </p:nvSpPr>
        <p:spPr>
          <a:xfrm>
            <a:off x="438140" y="442343"/>
            <a:ext cx="11450637" cy="484187"/>
          </a:xfrm>
          <a:prstGeom prst="rect">
            <a:avLst/>
          </a:prstGeom>
        </p:spPr>
        <p:txBody>
          <a:bodyPr/>
          <a:lstStyle>
            <a:lvl1pPr algn="l" defTabSz="914379" rtl="0" eaLnBrk="1" latinLnBrk="0" hangingPunct="1">
              <a:lnSpc>
                <a:spcPct val="90000"/>
              </a:lnSpc>
              <a:spcBef>
                <a:spcPct val="0"/>
              </a:spcBef>
              <a:buNone/>
              <a:defRPr lang="en-US" sz="3600" b="0" kern="1200" cap="none" spc="0"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a:lstStyle>
          <a:p>
            <a:r>
              <a:rPr lang="en-US" sz="4000"/>
              <a:t>Identify </a:t>
            </a:r>
            <a:r>
              <a:rPr lang="en-US" sz="4000">
                <a:solidFill>
                  <a:srgbClr val="0078D4"/>
                </a:solidFill>
              </a:rPr>
              <a:t>use case scenarios </a:t>
            </a:r>
            <a:r>
              <a:rPr lang="en-US" sz="4000"/>
              <a:t>using this framework  </a:t>
            </a:r>
            <a:br>
              <a:rPr lang="en-US" sz="4000"/>
            </a:br>
            <a:endParaRPr lang="en-US" sz="4000"/>
          </a:p>
        </p:txBody>
      </p:sp>
    </p:spTree>
    <p:extLst>
      <p:ext uri="{BB962C8B-B14F-4D97-AF65-F5344CB8AC3E}">
        <p14:creationId xmlns:p14="http://schemas.microsoft.com/office/powerpoint/2010/main" val="3697014917"/>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4792D271-30B9-44DF-967D-D920E502BF6E}"/>
              </a:ext>
            </a:extLst>
          </p:cNvPr>
          <p:cNvSpPr/>
          <p:nvPr/>
        </p:nvSpPr>
        <p:spPr bwMode="auto">
          <a:xfrm>
            <a:off x="481263" y="1715001"/>
            <a:ext cx="8638673" cy="1410153"/>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3" name="Rectangle 22">
            <a:extLst>
              <a:ext uri="{FF2B5EF4-FFF2-40B4-BE49-F238E27FC236}">
                <a16:creationId xmlns:a16="http://schemas.microsoft.com/office/drawing/2014/main" id="{E6BA82CA-6F44-4115-AC61-F4E1F9D86EC2}"/>
              </a:ext>
            </a:extLst>
          </p:cNvPr>
          <p:cNvSpPr/>
          <p:nvPr/>
        </p:nvSpPr>
        <p:spPr bwMode="auto">
          <a:xfrm>
            <a:off x="481263" y="3230323"/>
            <a:ext cx="8638673" cy="1400611"/>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4" name="Rectangle 23">
            <a:extLst>
              <a:ext uri="{FF2B5EF4-FFF2-40B4-BE49-F238E27FC236}">
                <a16:creationId xmlns:a16="http://schemas.microsoft.com/office/drawing/2014/main" id="{ABEF46F1-B620-4C98-8DBD-78AA7C234C3F}"/>
              </a:ext>
            </a:extLst>
          </p:cNvPr>
          <p:cNvSpPr/>
          <p:nvPr/>
        </p:nvSpPr>
        <p:spPr bwMode="auto">
          <a:xfrm>
            <a:off x="481263" y="4736102"/>
            <a:ext cx="8638673" cy="1428066"/>
          </a:xfrm>
          <a:prstGeom prst="rect">
            <a:avLst/>
          </a:prstGeom>
          <a:solidFill>
            <a:srgbClr val="F1F2F2"/>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marL="0" marR="0" lvl="0" indent="0" algn="l" defTabSz="913741" rtl="0" eaLnBrk="1" fontAlgn="base" latinLnBrk="0" hangingPunct="1">
              <a:lnSpc>
                <a:spcPct val="90000"/>
              </a:lnSpc>
              <a:spcBef>
                <a:spcPct val="0"/>
              </a:spcBef>
              <a:spcAft>
                <a:spcPts val="0"/>
              </a:spcAft>
              <a:buClrTx/>
              <a:buSzTx/>
              <a:buFontTx/>
              <a:buNone/>
              <a:tabLst/>
              <a:defRPr/>
            </a:pPr>
            <a:endParaRPr kumimoji="0" lang="en-US" sz="1300" b="0" i="0" u="none" strike="noStrike" kern="1200" cap="none" spc="-29" normalizeH="0" baseline="0" noProof="0">
              <a:ln>
                <a:noFill/>
              </a:ln>
              <a:solidFill>
                <a:srgbClr val="2F2F2F">
                  <a:lumMod val="90000"/>
                  <a:lumOff val="10000"/>
                </a:srgbClr>
              </a:solidFill>
              <a:effectLst/>
              <a:uLnTx/>
              <a:uFillTx/>
              <a:latin typeface="Segoe UI"/>
              <a:ea typeface="Segoe UI" pitchFamily="34" charset="0"/>
              <a:cs typeface="Segoe UI" pitchFamily="34" charset="0"/>
            </a:endParaRPr>
          </a:p>
        </p:txBody>
      </p:sp>
      <p:sp>
        <p:nvSpPr>
          <p:cNvPr id="25" name="Rectangle 24">
            <a:extLst>
              <a:ext uri="{FF2B5EF4-FFF2-40B4-BE49-F238E27FC236}">
                <a16:creationId xmlns:a16="http://schemas.microsoft.com/office/drawing/2014/main" id="{982DC37A-223D-4909-9B19-D775334BDB6D}"/>
              </a:ext>
            </a:extLst>
          </p:cNvPr>
          <p:cNvSpPr/>
          <p:nvPr/>
        </p:nvSpPr>
        <p:spPr bwMode="auto">
          <a:xfrm>
            <a:off x="2430378" y="1823287"/>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6" name="Rectangle 25">
            <a:extLst>
              <a:ext uri="{FF2B5EF4-FFF2-40B4-BE49-F238E27FC236}">
                <a16:creationId xmlns:a16="http://schemas.microsoft.com/office/drawing/2014/main" id="{EF7CC317-C9AC-44BB-9248-2AD2D80B7F3B}"/>
              </a:ext>
            </a:extLst>
          </p:cNvPr>
          <p:cNvSpPr/>
          <p:nvPr/>
        </p:nvSpPr>
        <p:spPr bwMode="auto">
          <a:xfrm>
            <a:off x="2430378" y="3326912"/>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7" name="Rectangle 26">
            <a:extLst>
              <a:ext uri="{FF2B5EF4-FFF2-40B4-BE49-F238E27FC236}">
                <a16:creationId xmlns:a16="http://schemas.microsoft.com/office/drawing/2014/main" id="{36DB37ED-CD84-44B8-B51C-86F061EADAF4}"/>
              </a:ext>
            </a:extLst>
          </p:cNvPr>
          <p:cNvSpPr/>
          <p:nvPr/>
        </p:nvSpPr>
        <p:spPr bwMode="auto">
          <a:xfrm>
            <a:off x="2430378" y="4848019"/>
            <a:ext cx="6605337" cy="1204232"/>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sp>
        <p:nvSpPr>
          <p:cNvPr id="28" name="Rectangle 27">
            <a:extLst>
              <a:ext uri="{FF2B5EF4-FFF2-40B4-BE49-F238E27FC236}">
                <a16:creationId xmlns:a16="http://schemas.microsoft.com/office/drawing/2014/main" id="{8B14C7C1-BF5C-4BBD-A57E-EAFBA4DE634C}"/>
              </a:ext>
            </a:extLst>
          </p:cNvPr>
          <p:cNvSpPr/>
          <p:nvPr/>
        </p:nvSpPr>
        <p:spPr bwMode="auto">
          <a:xfrm>
            <a:off x="9217431" y="1715001"/>
            <a:ext cx="2485895" cy="4449167"/>
          </a:xfrm>
          <a:prstGeom prst="rect">
            <a:avLst/>
          </a:prstGeom>
          <a:solidFill>
            <a:schemeClr val="accent1"/>
          </a:solidFill>
          <a:ln w="285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822960" rIns="179285" bIns="143428" numCol="1" spcCol="0" rtlCol="0" fromWordArt="0" anchor="t" anchorCtr="0" forceAA="0" compatLnSpc="1">
            <a:prstTxWarp prst="textNoShape">
              <a:avLst/>
            </a:prstTxWarp>
            <a:no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568" b="1" i="0" u="none" strike="noStrike" kern="1200" cap="none" spc="-29" normalizeH="0" baseline="0" noProof="0">
                <a:ln>
                  <a:noFill/>
                </a:ln>
                <a:solidFill>
                  <a:srgbClr val="FFFFFF"/>
                </a:solidFill>
                <a:effectLst/>
                <a:uLnTx/>
                <a:uFillTx/>
                <a:latin typeface="Segoe UI"/>
                <a:ea typeface="Segoe UI" pitchFamily="34" charset="0"/>
                <a:cs typeface="Segoe UI" pitchFamily="34" charset="0"/>
              </a:rPr>
              <a:t>I’ll know this is successful when…</a:t>
            </a:r>
          </a:p>
        </p:txBody>
      </p:sp>
      <p:sp>
        <p:nvSpPr>
          <p:cNvPr id="29" name="Rectangle 28">
            <a:extLst>
              <a:ext uri="{FF2B5EF4-FFF2-40B4-BE49-F238E27FC236}">
                <a16:creationId xmlns:a16="http://schemas.microsoft.com/office/drawing/2014/main" id="{856D37E6-B44A-406B-802C-2BF9B64ACD0A}"/>
              </a:ext>
            </a:extLst>
          </p:cNvPr>
          <p:cNvSpPr/>
          <p:nvPr/>
        </p:nvSpPr>
        <p:spPr bwMode="auto">
          <a:xfrm>
            <a:off x="9312442" y="3118467"/>
            <a:ext cx="2298032" cy="2939934"/>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Semilight"/>
              <a:ea typeface="Segoe UI" pitchFamily="34" charset="0"/>
              <a:cs typeface="Segoe UI" pitchFamily="34" charset="0"/>
            </a:endParaRPr>
          </a:p>
        </p:txBody>
      </p:sp>
      <p:pic>
        <p:nvPicPr>
          <p:cNvPr id="30" name="Picture 29">
            <a:extLst>
              <a:ext uri="{FF2B5EF4-FFF2-40B4-BE49-F238E27FC236}">
                <a16:creationId xmlns:a16="http://schemas.microsoft.com/office/drawing/2014/main" id="{FC86A507-FF2C-4D3C-BEAC-842D67C2704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120862" y="2065507"/>
            <a:ext cx="695837" cy="393068"/>
          </a:xfrm>
          <a:prstGeom prst="rect">
            <a:avLst/>
          </a:prstGeom>
        </p:spPr>
      </p:pic>
      <p:pic>
        <p:nvPicPr>
          <p:cNvPr id="31" name="Picture 30">
            <a:extLst>
              <a:ext uri="{FF2B5EF4-FFF2-40B4-BE49-F238E27FC236}">
                <a16:creationId xmlns:a16="http://schemas.microsoft.com/office/drawing/2014/main" id="{850A30AB-D27D-4CEB-A4BD-2DDCDF3C4BDF}"/>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1289235" y="3496800"/>
            <a:ext cx="359092" cy="490298"/>
          </a:xfrm>
          <a:prstGeom prst="rect">
            <a:avLst/>
          </a:prstGeom>
        </p:spPr>
      </p:pic>
      <p:pic>
        <p:nvPicPr>
          <p:cNvPr id="32" name="Picture 31">
            <a:extLst>
              <a:ext uri="{FF2B5EF4-FFF2-40B4-BE49-F238E27FC236}">
                <a16:creationId xmlns:a16="http://schemas.microsoft.com/office/drawing/2014/main" id="{2AA7DE2D-B627-47EA-AEC2-82108EBB3E8F}"/>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265173" y="5062977"/>
            <a:ext cx="407216" cy="407216"/>
          </a:xfrm>
          <a:prstGeom prst="rect">
            <a:avLst/>
          </a:prstGeom>
        </p:spPr>
      </p:pic>
      <p:pic>
        <p:nvPicPr>
          <p:cNvPr id="33" name="Picture 32">
            <a:extLst>
              <a:ext uri="{FF2B5EF4-FFF2-40B4-BE49-F238E27FC236}">
                <a16:creationId xmlns:a16="http://schemas.microsoft.com/office/drawing/2014/main" id="{97AEC655-2AF1-46EF-AE80-B8B60A66E404}"/>
              </a:ext>
            </a:extLst>
          </p:cNvPr>
          <p:cNvPicPr>
            <a:picLocks noChangeAspect="1"/>
          </p:cNvPicPr>
          <p:nvPr/>
        </p:nvPicPr>
        <p:blipFill>
          <a:blip r:embed="rId6" cstate="screen">
            <a:extLst>
              <a:ext uri="{BEBA8EAE-BF5A-486C-A8C5-ECC9F3942E4B}">
                <a14:imgProps xmlns:a14="http://schemas.microsoft.com/office/drawing/2010/main">
                  <a14:imgLayer r:embed="rId7">
                    <a14:imgEffect>
                      <a14:brightnessContrast bright="100000"/>
                    </a14:imgEffect>
                  </a14:imgLayer>
                </a14:imgProps>
              </a:ext>
              <a:ext uri="{28A0092B-C50C-407E-A947-70E740481C1C}">
                <a14:useLocalDpi xmlns:a14="http://schemas.microsoft.com/office/drawing/2010/main"/>
              </a:ext>
            </a:extLst>
          </a:blip>
          <a:stretch>
            <a:fillRect/>
          </a:stretch>
        </p:blipFill>
        <p:spPr>
          <a:xfrm>
            <a:off x="10244699" y="1945240"/>
            <a:ext cx="431359" cy="378105"/>
          </a:xfrm>
          <a:prstGeom prst="rect">
            <a:avLst/>
          </a:prstGeom>
        </p:spPr>
      </p:pic>
      <p:sp>
        <p:nvSpPr>
          <p:cNvPr id="34" name="Rectangle 33">
            <a:extLst>
              <a:ext uri="{FF2B5EF4-FFF2-40B4-BE49-F238E27FC236}">
                <a16:creationId xmlns:a16="http://schemas.microsoft.com/office/drawing/2014/main" id="{4AD8D00C-8507-4F58-959E-2D4A949F7D53}"/>
              </a:ext>
            </a:extLst>
          </p:cNvPr>
          <p:cNvSpPr/>
          <p:nvPr/>
        </p:nvSpPr>
        <p:spPr>
          <a:xfrm>
            <a:off x="2447190" y="1849921"/>
            <a:ext cx="611065" cy="244682"/>
          </a:xfrm>
          <a:prstGeom prst="rect">
            <a:avLst/>
          </a:prstGeom>
        </p:spPr>
        <p:txBody>
          <a:bodyPr wrap="non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Team</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5" name="Rectangle 34">
            <a:extLst>
              <a:ext uri="{FF2B5EF4-FFF2-40B4-BE49-F238E27FC236}">
                <a16:creationId xmlns:a16="http://schemas.microsoft.com/office/drawing/2014/main" id="{394BE69E-B8EA-4BE4-A371-4B982C4DC1D0}"/>
              </a:ext>
            </a:extLst>
          </p:cNvPr>
          <p:cNvSpPr/>
          <p:nvPr/>
        </p:nvSpPr>
        <p:spPr>
          <a:xfrm>
            <a:off x="2447190" y="3356416"/>
            <a:ext cx="2447924" cy="244682"/>
          </a:xfrm>
          <a:prstGeom prst="rect">
            <a:avLst/>
          </a:prstGeom>
        </p:spPr>
        <p:txBody>
          <a:bodyPr wrap="squar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Description of what I want to do</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6" name="Rectangle 35">
            <a:extLst>
              <a:ext uri="{FF2B5EF4-FFF2-40B4-BE49-F238E27FC236}">
                <a16:creationId xmlns:a16="http://schemas.microsoft.com/office/drawing/2014/main" id="{8BFBD91E-022A-4A47-A7E4-F88992EBF814}"/>
              </a:ext>
            </a:extLst>
          </p:cNvPr>
          <p:cNvSpPr/>
          <p:nvPr/>
        </p:nvSpPr>
        <p:spPr>
          <a:xfrm>
            <a:off x="2447190" y="4868194"/>
            <a:ext cx="3559341" cy="244682"/>
          </a:xfrm>
          <a:prstGeom prst="rect">
            <a:avLst/>
          </a:prstGeom>
        </p:spPr>
        <p:txBody>
          <a:bodyPr wrap="square">
            <a:spAutoFit/>
          </a:bodyPr>
          <a:lstStyle/>
          <a:p>
            <a:pPr marL="0" marR="0" lvl="0" indent="0" algn="l"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Specific application of the technology</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 </a:t>
            </a:r>
          </a:p>
        </p:txBody>
      </p:sp>
      <p:sp>
        <p:nvSpPr>
          <p:cNvPr id="37" name="Rectangle 36">
            <a:extLst>
              <a:ext uri="{FF2B5EF4-FFF2-40B4-BE49-F238E27FC236}">
                <a16:creationId xmlns:a16="http://schemas.microsoft.com/office/drawing/2014/main" id="{E53E3306-A9A3-41D6-9182-C561FA0E3804}"/>
              </a:ext>
            </a:extLst>
          </p:cNvPr>
          <p:cNvSpPr/>
          <p:nvPr/>
        </p:nvSpPr>
        <p:spPr>
          <a:xfrm>
            <a:off x="9437933" y="3199370"/>
            <a:ext cx="2044889" cy="244682"/>
          </a:xfrm>
          <a:prstGeom prst="rect">
            <a:avLst/>
          </a:prstGeom>
        </p:spPr>
        <p:txBody>
          <a:bodyPr wrap="squar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r>
              <a:rPr kumimoji="0" lang="en-US" sz="1100" b="0" i="1"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Solutions success measure</a:t>
            </a:r>
            <a:r>
              <a:rPr kumimoji="0" lang="en-US" sz="1100" b="0" i="0" u="none" strike="noStrike" kern="1200" cap="none" spc="0" normalizeH="0" baseline="0" noProof="0">
                <a:ln>
                  <a:noFill/>
                </a:ln>
                <a:solidFill>
                  <a:srgbClr val="FFFFFF">
                    <a:lumMod val="65000"/>
                  </a:srgbClr>
                </a:solidFill>
                <a:effectLst/>
                <a:uLnTx/>
                <a:uFillTx/>
                <a:latin typeface="Segoe UI"/>
                <a:ea typeface="Segoe UI" pitchFamily="34" charset="0"/>
                <a:cs typeface="Segoe UI" pitchFamily="34" charset="0"/>
              </a:rPr>
              <a:t>)</a:t>
            </a:r>
          </a:p>
        </p:txBody>
      </p:sp>
      <p:sp>
        <p:nvSpPr>
          <p:cNvPr id="38" name="Rectangle 37">
            <a:extLst>
              <a:ext uri="{FF2B5EF4-FFF2-40B4-BE49-F238E27FC236}">
                <a16:creationId xmlns:a16="http://schemas.microsoft.com/office/drawing/2014/main" id="{C73AE14F-E9B7-426C-A126-12CBB70FA785}"/>
              </a:ext>
            </a:extLst>
          </p:cNvPr>
          <p:cNvSpPr/>
          <p:nvPr/>
        </p:nvSpPr>
        <p:spPr>
          <a:xfrm>
            <a:off x="9441218" y="4134431"/>
            <a:ext cx="2049462" cy="834139"/>
          </a:xfrm>
          <a:prstGeom prst="rect">
            <a:avLst/>
          </a:prstGeom>
        </p:spPr>
        <p:txBody>
          <a:bodyPr wrap="square" anchor="ctr">
            <a:spAutoFit/>
          </a:bodyPr>
          <a:lstStyle/>
          <a:p>
            <a:pPr marL="0" marR="0" lvl="0" indent="0" algn="ctr"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Segoe UI" pitchFamily="34" charset="0"/>
                <a:cs typeface="Segoe UI" pitchFamily="34" charset="0"/>
              </a:rPr>
              <a:t>I can connect with the company’s team of experts instantly</a:t>
            </a:r>
          </a:p>
        </p:txBody>
      </p:sp>
      <p:sp>
        <p:nvSpPr>
          <p:cNvPr id="39" name="Rectangle 38">
            <a:extLst>
              <a:ext uri="{FF2B5EF4-FFF2-40B4-BE49-F238E27FC236}">
                <a16:creationId xmlns:a16="http://schemas.microsoft.com/office/drawing/2014/main" id="{050B14B2-8545-4843-B955-56FEC091DBCD}"/>
              </a:ext>
            </a:extLst>
          </p:cNvPr>
          <p:cNvSpPr/>
          <p:nvPr/>
        </p:nvSpPr>
        <p:spPr>
          <a:xfrm>
            <a:off x="608994" y="2556691"/>
            <a:ext cx="1719573"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As someone in…</a:t>
            </a:r>
          </a:p>
        </p:txBody>
      </p:sp>
      <p:sp>
        <p:nvSpPr>
          <p:cNvPr id="40" name="Rectangle 39">
            <a:extLst>
              <a:ext uri="{FF2B5EF4-FFF2-40B4-BE49-F238E27FC236}">
                <a16:creationId xmlns:a16="http://schemas.microsoft.com/office/drawing/2014/main" id="{0E30B326-F0C5-498C-A6A6-C0E1EE286476}"/>
              </a:ext>
            </a:extLst>
          </p:cNvPr>
          <p:cNvSpPr/>
          <p:nvPr/>
        </p:nvSpPr>
        <p:spPr>
          <a:xfrm>
            <a:off x="871277" y="4062352"/>
            <a:ext cx="1195007"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I want to…</a:t>
            </a:r>
          </a:p>
        </p:txBody>
      </p:sp>
      <p:sp>
        <p:nvSpPr>
          <p:cNvPr id="41" name="Rectangle 40">
            <a:extLst>
              <a:ext uri="{FF2B5EF4-FFF2-40B4-BE49-F238E27FC236}">
                <a16:creationId xmlns:a16="http://schemas.microsoft.com/office/drawing/2014/main" id="{A5486693-0387-4814-B638-3015F71B54F1}"/>
              </a:ext>
            </a:extLst>
          </p:cNvPr>
          <p:cNvSpPr/>
          <p:nvPr/>
        </p:nvSpPr>
        <p:spPr>
          <a:xfrm>
            <a:off x="1007660" y="5571112"/>
            <a:ext cx="922240" cy="313932"/>
          </a:xfrm>
          <a:prstGeom prst="rect">
            <a:avLst/>
          </a:prstGeom>
        </p:spPr>
        <p:txBody>
          <a:bodyPr wrap="none">
            <a:spAutoFit/>
          </a:bodyPr>
          <a:lstStyle/>
          <a:p>
            <a:pPr marL="0" marR="0" lvl="0" indent="0" algn="ctr" defTabSz="913741" rtl="0" eaLnBrk="1" fontAlgn="base" latinLnBrk="0" hangingPunct="1">
              <a:lnSpc>
                <a:spcPct val="90000"/>
              </a:lnSpc>
              <a:spcBef>
                <a:spcPct val="0"/>
              </a:spcBef>
              <a:spcAft>
                <a:spcPts val="0"/>
              </a:spcAft>
              <a:buClrTx/>
              <a:buSzTx/>
              <a:buFontTx/>
              <a:buNone/>
              <a:tabLst/>
              <a:defRPr/>
            </a:pPr>
            <a:r>
              <a:rPr kumimoji="0" lang="en-US" sz="1600" b="1" i="0" u="none" strike="noStrike" kern="1200" cap="none" spc="-29" normalizeH="0" baseline="0" noProof="0">
                <a:ln>
                  <a:noFill/>
                </a:ln>
                <a:solidFill>
                  <a:srgbClr val="0078D7"/>
                </a:solidFill>
                <a:effectLst/>
                <a:uLnTx/>
                <a:uFillTx/>
                <a:latin typeface="Segoe UI"/>
                <a:ea typeface="+mn-ea"/>
                <a:cs typeface="Segoe UI" pitchFamily="34" charset="0"/>
              </a:rPr>
              <a:t>Using…</a:t>
            </a:r>
          </a:p>
        </p:txBody>
      </p:sp>
      <p:sp>
        <p:nvSpPr>
          <p:cNvPr id="42" name="Rectangle 41">
            <a:extLst>
              <a:ext uri="{FF2B5EF4-FFF2-40B4-BE49-F238E27FC236}">
                <a16:creationId xmlns:a16="http://schemas.microsoft.com/office/drawing/2014/main" id="{4FB6B488-A632-491D-ADAC-25D04641CDB2}"/>
              </a:ext>
            </a:extLst>
          </p:cNvPr>
          <p:cNvSpPr/>
          <p:nvPr/>
        </p:nvSpPr>
        <p:spPr>
          <a:xfrm>
            <a:off x="2695077" y="2277739"/>
            <a:ext cx="2262631" cy="326308"/>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rPr>
              <a:t>Customer service</a:t>
            </a:r>
          </a:p>
        </p:txBody>
      </p:sp>
      <p:sp>
        <p:nvSpPr>
          <p:cNvPr id="43" name="Rectangle 42">
            <a:extLst>
              <a:ext uri="{FF2B5EF4-FFF2-40B4-BE49-F238E27FC236}">
                <a16:creationId xmlns:a16="http://schemas.microsoft.com/office/drawing/2014/main" id="{FA70B9DA-6F1C-4B66-A8BC-BF6FD5043A3B}"/>
              </a:ext>
            </a:extLst>
          </p:cNvPr>
          <p:cNvSpPr/>
          <p:nvPr/>
        </p:nvSpPr>
        <p:spPr>
          <a:xfrm>
            <a:off x="2695077" y="3689565"/>
            <a:ext cx="6100011" cy="580223"/>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rPr>
              <a:t>Quickly connect to and find the right answer to a question from a company expert</a:t>
            </a:r>
          </a:p>
        </p:txBody>
      </p:sp>
      <p:sp>
        <p:nvSpPr>
          <p:cNvPr id="44" name="Rectangle 43">
            <a:extLst>
              <a:ext uri="{FF2B5EF4-FFF2-40B4-BE49-F238E27FC236}">
                <a16:creationId xmlns:a16="http://schemas.microsoft.com/office/drawing/2014/main" id="{4E7D45B1-C31D-4887-92A0-9AF46CA9F181}"/>
              </a:ext>
            </a:extLst>
          </p:cNvPr>
          <p:cNvSpPr/>
          <p:nvPr/>
        </p:nvSpPr>
        <p:spPr>
          <a:xfrm>
            <a:off x="2695077" y="5211948"/>
            <a:ext cx="5928211" cy="580223"/>
          </a:xfrm>
          <a:prstGeom prst="rect">
            <a:avLst/>
          </a:prstGeom>
        </p:spPr>
        <p:txBody>
          <a:bodyPr wrap="square" anchor="ctr">
            <a:spAutoFit/>
          </a:bodyPr>
          <a:lstStyle/>
          <a:p>
            <a:pPr marL="0" marR="0" lvl="0" indent="0" algn="l" defTabSz="913741" rtl="0" eaLnBrk="1" fontAlgn="base" latinLnBrk="0" hangingPunct="1">
              <a:lnSpc>
                <a:spcPct val="110000"/>
              </a:lnSpc>
              <a:spcBef>
                <a:spcPct val="0"/>
              </a:spcBef>
              <a:spcAft>
                <a:spcPts val="0"/>
              </a:spcAft>
              <a:buClrTx/>
              <a:buSzTx/>
              <a:buFontTx/>
              <a:buNone/>
              <a:tabLst/>
              <a:defRPr/>
            </a:pPr>
            <a:r>
              <a:rPr kumimoji="0" lang="en-US" sz="1500" b="0" i="0" u="none" strike="noStrike" kern="1200" cap="none" spc="-29" normalizeH="0" baseline="0" noProof="0">
                <a:ln>
                  <a:noFill/>
                </a:ln>
                <a:solidFill>
                  <a:srgbClr val="2F2F2F"/>
                </a:solidFill>
                <a:effectLst/>
                <a:uLnTx/>
                <a:uFillTx/>
                <a:latin typeface="Segoe UI Semilight"/>
                <a:ea typeface="+mn-ea"/>
                <a:cs typeface="Segoe UI" pitchFamily="34" charset="0"/>
              </a:rPr>
              <a:t>An enterprise social network to post questions to the network and instantly tap into the expertise of the entire company</a:t>
            </a:r>
          </a:p>
        </p:txBody>
      </p:sp>
      <p:sp>
        <p:nvSpPr>
          <p:cNvPr id="45" name="Title 1">
            <a:extLst>
              <a:ext uri="{FF2B5EF4-FFF2-40B4-BE49-F238E27FC236}">
                <a16:creationId xmlns:a16="http://schemas.microsoft.com/office/drawing/2014/main" id="{7718E931-B9D2-40A4-9536-18D6D1999ABD}"/>
              </a:ext>
            </a:extLst>
          </p:cNvPr>
          <p:cNvSpPr txBox="1">
            <a:spLocks/>
          </p:cNvSpPr>
          <p:nvPr/>
        </p:nvSpPr>
        <p:spPr>
          <a:xfrm>
            <a:off x="438140" y="442343"/>
            <a:ext cx="11450637" cy="484187"/>
          </a:xfrm>
          <a:prstGeom prst="rect">
            <a:avLst/>
          </a:prstGeom>
        </p:spPr>
        <p:txBody>
          <a:bodyPr/>
          <a:lstStyle>
            <a:lvl1pPr algn="l" defTabSz="914379" rtl="0" eaLnBrk="1" latinLnBrk="0" hangingPunct="1">
              <a:lnSpc>
                <a:spcPct val="90000"/>
              </a:lnSpc>
              <a:spcBef>
                <a:spcPct val="0"/>
              </a:spcBef>
              <a:buNone/>
              <a:defRPr lang="en-US" sz="3600" b="0" kern="1200" cap="none" spc="0"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a:lstStyle>
          <a:p>
            <a:r>
              <a:rPr lang="en-US" sz="4000"/>
              <a:t>Identify </a:t>
            </a:r>
            <a:r>
              <a:rPr lang="en-US" sz="4000">
                <a:solidFill>
                  <a:srgbClr val="0078D4"/>
                </a:solidFill>
              </a:rPr>
              <a:t>use case scenarios </a:t>
            </a:r>
            <a:r>
              <a:rPr lang="en-US" sz="4000"/>
              <a:t>using this framework  </a:t>
            </a:r>
            <a:br>
              <a:rPr lang="en-US" sz="4000"/>
            </a:br>
            <a:endParaRPr lang="en-US" sz="4000"/>
          </a:p>
        </p:txBody>
      </p:sp>
    </p:spTree>
    <p:extLst>
      <p:ext uri="{BB962C8B-B14F-4D97-AF65-F5344CB8AC3E}">
        <p14:creationId xmlns:p14="http://schemas.microsoft.com/office/powerpoint/2010/main" val="4173057898"/>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cwvGVFEqR_CG7ec0Amwa0A"/>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3YEbR5KiQFy.ntgsydxT9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_pSf2I4CRnea5BgjlZS2fw"/>
</p:tagLst>
</file>

<file path=ppt/theme/theme1.xml><?xml version="1.0" encoding="utf-8"?>
<a:theme xmlns:a="http://schemas.openxmlformats.org/drawingml/2006/main" name="M365 Teams Bootcamp Template - 2018">
  <a:themeElements>
    <a:clrScheme name="Custom 78">
      <a:dk1>
        <a:srgbClr val="000000"/>
      </a:dk1>
      <a:lt1>
        <a:srgbClr val="FFFFFF"/>
      </a:lt1>
      <a:dk2>
        <a:srgbClr val="000000"/>
      </a:dk2>
      <a:lt2>
        <a:srgbClr val="FFFFFF"/>
      </a:lt2>
      <a:accent1>
        <a:srgbClr val="0078D4"/>
      </a:accent1>
      <a:accent2>
        <a:srgbClr val="0078D4"/>
      </a:accent2>
      <a:accent3>
        <a:srgbClr val="0078D4"/>
      </a:accent3>
      <a:accent4>
        <a:srgbClr val="D2D2D2"/>
      </a:accent4>
      <a:accent5>
        <a:srgbClr val="737373"/>
      </a:accent5>
      <a:accent6>
        <a:srgbClr val="505050"/>
      </a:accent6>
      <a:hlink>
        <a:srgbClr val="0078D4"/>
      </a:hlink>
      <a:folHlink>
        <a:srgbClr val="0078D4"/>
      </a:folHlink>
    </a:clrScheme>
    <a:fontScheme name="Custom 25">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defTabSz="932472" fontAlgn="base">
          <a:lnSpc>
            <a:spcPct val="90000"/>
          </a:lnSpc>
          <a:spcBef>
            <a:spcPct val="0"/>
          </a:spcBef>
          <a:spcAft>
            <a:spcPct val="0"/>
          </a:spcAft>
          <a:defRPr sz="2400" dirty="0" err="1" smtClean="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182880" tIns="146304" rIns="182880" bIns="146304" rtlCol="0">
        <a:spAutoFit/>
      </a:bodyPr>
      <a:lstStyle>
        <a:defPPr>
          <a:lnSpc>
            <a:spcPct val="90000"/>
          </a:lnSpc>
          <a:spcAft>
            <a:spcPts val="600"/>
          </a:spcAft>
          <a:defRPr sz="2400" dirty="0" err="1" smtClean="0">
            <a:gradFill>
              <a:gsLst>
                <a:gs pos="2917">
                  <a:schemeClr val="tx1"/>
                </a:gs>
                <a:gs pos="30000">
                  <a:schemeClr val="tx1"/>
                </a:gs>
              </a:gsLst>
              <a:lin ang="5400000" scaled="0"/>
            </a:gradFill>
          </a:defRPr>
        </a:defPPr>
      </a:lstStyle>
    </a:txDef>
  </a:objectDefaults>
  <a:extraClrSchemeLst/>
  <a:extLst>
    <a:ext uri="{05A4C25C-085E-4340-85A3-A5531E510DB2}">
      <thm15:themeFamily xmlns:thm15="http://schemas.microsoft.com/office/thememl/2012/main" name="Microsoft 365 PPT Template 2018_2" id="{01A7FB2A-7862-441E-89D5-C3EE05893CAC}" vid="{DEC62A46-47F5-4825-899D-4E8B117FF7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1745</Words>
  <Application>Microsoft Office PowerPoint</Application>
  <PresentationFormat>Widescreen</PresentationFormat>
  <Paragraphs>238</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M365 Teams Bootcamp Template - 2018</vt:lpstr>
      <vt:lpstr>Identify and prioritize Teams scenarios</vt:lpstr>
      <vt:lpstr>Use case scenarios</vt:lpstr>
      <vt:lpstr>Use case scenario examples</vt:lpstr>
      <vt:lpstr>Exercise - Identify use case scenarios</vt:lpstr>
      <vt:lpstr>Exercise - which scenario to undertake first?</vt:lpstr>
      <vt:lpstr>PowerPoint Presentation</vt:lpstr>
      <vt:lpstr>Identify use case scenarios using this framework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Identify and prioritize Teams scenarios</dc:title>
  <dc:creator>Gina Eisele</dc:creator>
  <cp:lastModifiedBy>Gina Eisele</cp:lastModifiedBy>
  <cp:revision>2</cp:revision>
  <dcterms:created xsi:type="dcterms:W3CDTF">2020-09-17T03:18:41Z</dcterms:created>
  <dcterms:modified xsi:type="dcterms:W3CDTF">2020-10-16T16:48:34Z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2aa342-8706-4288-bd11-ebb85995028c_Enabled">
    <vt:lpwstr>true</vt:lpwstr>
  </property>
  <property fmtid="{D5CDD505-2E9C-101B-9397-08002B2CF9AE}" pid="3" name="MSIP_Label_f42aa342-8706-4288-bd11-ebb85995028c_SetDate">
    <vt:lpwstr>2020-09-17T03:18:41Z</vt:lpwstr>
  </property>
  <property fmtid="{D5CDD505-2E9C-101B-9397-08002B2CF9AE}" pid="4" name="MSIP_Label_f42aa342-8706-4288-bd11-ebb85995028c_Method">
    <vt:lpwstr>Standard</vt:lpwstr>
  </property>
  <property fmtid="{D5CDD505-2E9C-101B-9397-08002B2CF9AE}" pid="5" name="MSIP_Label_f42aa342-8706-4288-bd11-ebb85995028c_Name">
    <vt:lpwstr>Internal</vt:lpwstr>
  </property>
  <property fmtid="{D5CDD505-2E9C-101B-9397-08002B2CF9AE}" pid="6" name="MSIP_Label_f42aa342-8706-4288-bd11-ebb85995028c_SiteId">
    <vt:lpwstr>72f988bf-86f1-41af-91ab-2d7cd011db47</vt:lpwstr>
  </property>
  <property fmtid="{D5CDD505-2E9C-101B-9397-08002B2CF9AE}" pid="7" name="MSIP_Label_f42aa342-8706-4288-bd11-ebb85995028c_ActionId">
    <vt:lpwstr>5d042b61-9968-4e9a-9d69-910c4643d313</vt:lpwstr>
  </property>
  <property fmtid="{D5CDD505-2E9C-101B-9397-08002B2CF9AE}" pid="8" name="MSIP_Label_f42aa342-8706-4288-bd11-ebb85995028c_ContentBits">
    <vt:lpwstr>0</vt:lpwstr>
  </property>
</Properties>
</file>