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076138054" r:id="rId2"/>
    <p:sldId id="2076138055" r:id="rId3"/>
    <p:sldId id="2076138056" r:id="rId4"/>
    <p:sldId id="2076138057" r:id="rId5"/>
    <p:sldId id="2076138059" r:id="rId6"/>
    <p:sldId id="10592" r:id="rId7"/>
    <p:sldId id="338" r:id="rId8"/>
    <p:sldId id="8446" r:id="rId9"/>
    <p:sldId id="8461" r:id="rId10"/>
    <p:sldId id="8462" r:id="rId11"/>
    <p:sldId id="10598" r:id="rId12"/>
    <p:sldId id="8467" r:id="rId13"/>
    <p:sldId id="8464" r:id="rId14"/>
    <p:sldId id="8465" r:id="rId15"/>
    <p:sldId id="8466" r:id="rId16"/>
    <p:sldId id="8463" r:id="rId17"/>
    <p:sldId id="8662" r:id="rId18"/>
    <p:sldId id="10601" r:id="rId19"/>
    <p:sldId id="1060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9" autoAdjust="0"/>
    <p:restoredTop sz="82578" autoAdjust="0"/>
  </p:normalViewPr>
  <p:slideViewPr>
    <p:cSldViewPr snapToGrid="0">
      <p:cViewPr varScale="1">
        <p:scale>
          <a:sx n="91" d="100"/>
          <a:sy n="91" d="100"/>
        </p:scale>
        <p:origin x="12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6CE08B-B652-441B-A2F5-77D767B1E374}" type="datetimeFigureOut">
              <a:rPr lang="en-US" smtClean="0"/>
              <a:t>10/16/2020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4B5E7B-2BC9-46F6-AFD3-D69601CD9725}" type="slidenum">
              <a:rPr lang="en-US" smtClean="0"/>
              <a:t>‹#›</a:t>
            </a:fld>
            <a:endParaRPr lang="en-US"/>
          </a:p>
        </p:txBody>
      </p:sp>
    </p:spTree>
    <p:extLst>
      <p:ext uri="{BB962C8B-B14F-4D97-AF65-F5344CB8AC3E}">
        <p14:creationId xmlns:p14="http://schemas.microsoft.com/office/powerpoint/2010/main" val="3026489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362225-1DD4-4CAB-B0CB-BB007271FF07}" type="slidenum">
              <a:rPr kumimoji="0" lang="en-US" sz="1200" b="0" i="0" u="none" strike="noStrike" kern="1200" cap="none" spc="0" normalizeH="0" baseline="0" noProof="0" smtClean="0">
                <a:ln>
                  <a:noFill/>
                </a:ln>
                <a:solidFill>
                  <a:prstClr val="black"/>
                </a:solidFill>
                <a:effectLst/>
                <a:uLnTx/>
                <a:uFillTx/>
                <a:latin typeface="Segoe UI" panose="020B0502040204020203"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2758108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FF0000"/>
                </a:solidFill>
              </a:rPr>
              <a:t> </a:t>
            </a: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224105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5374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FF0000"/>
                </a:solidFill>
              </a:rPr>
              <a:t> </a:t>
            </a: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4052688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FF0000"/>
                </a:solidFill>
              </a:rPr>
              <a:t> </a:t>
            </a: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35558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FF0000"/>
                </a:solidFill>
              </a:rPr>
              <a:t> </a:t>
            </a: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469681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FF0000"/>
                </a:solidFill>
              </a:rPr>
              <a:t> </a:t>
            </a: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198788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FF0000"/>
                </a:solidFill>
              </a:rPr>
              <a:t> </a:t>
            </a: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515023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445803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858788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714936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362225-1DD4-4CAB-B0CB-BB007271FF0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5429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do we mean by a use case scenario? A use case scenario is the expression of business needs (main existing opportunities or problems). For example, we wouldn’t be talking about “to share information” as a use case scenario. Instead, the use case scenario is related to a specific opportunity: “Improving the way information is shared when it comes to competitors.”</a:t>
            </a:r>
          </a:p>
        </p:txBody>
      </p:sp>
      <p:sp>
        <p:nvSpPr>
          <p:cNvPr id="4" name="Slide Number Placeholder 3"/>
          <p:cNvSpPr>
            <a:spLocks noGrp="1"/>
          </p:cNvSpPr>
          <p:nvPr>
            <p:ph type="sldNum" sz="quarter" idx="10"/>
          </p:nvPr>
        </p:nvSpPr>
        <p:spPr/>
        <p:txBody>
          <a:bodyPr/>
          <a:lstStyle/>
          <a:p>
            <a:pPr marL="0" marR="0" lvl="0" indent="0" algn="r" defTabSz="914363" rtl="0" eaLnBrk="1" fontAlgn="auto" latinLnBrk="0" hangingPunct="1">
              <a:lnSpc>
                <a:spcPct val="100000"/>
              </a:lnSpc>
              <a:spcBef>
                <a:spcPts val="0"/>
              </a:spcBef>
              <a:spcAft>
                <a:spcPts val="0"/>
              </a:spcAft>
              <a:buClrTx/>
              <a:buSzTx/>
              <a:buFontTx/>
              <a:buNone/>
              <a:tabLst/>
              <a:defRPr/>
            </a:pPr>
            <a:fld id="{8B263312-38AA-4E1E-B2B5-0F8F122B24FE}"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363"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007466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a:solidFill>
                  <a:srgbClr val="FF0000"/>
                </a:solidFill>
              </a:rPr>
              <a:t>We’ll be using this template to identify and map your use case scenarios.</a:t>
            </a: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4066538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gradFill>
                <a:gsLst>
                  <a:gs pos="0">
                    <a:srgbClr val="505050"/>
                  </a:gs>
                  <a:gs pos="43000">
                    <a:srgbClr val="505050"/>
                  </a:gs>
                </a:gsLst>
                <a:lin ang="5400000" scaled="0"/>
              </a:gradFill>
              <a:effectLst/>
              <a:uLnTx/>
              <a:uFillTx/>
              <a:latin typeface="Segoe UI"/>
              <a:ea typeface="Segoe UI" pitchFamily="34" charset="0"/>
              <a:cs typeface="Segoe UI" pitchFamily="34" charset="0"/>
            </a:endParaRPr>
          </a:p>
          <a:p>
            <a:endParaRPr lang="en-US"/>
          </a:p>
        </p:txBody>
      </p:sp>
      <p:sp>
        <p:nvSpPr>
          <p:cNvPr id="4" name="Footer Placeholder 3"/>
          <p:cNvSpPr>
            <a:spLocks noGrp="1"/>
          </p:cNvSpPr>
          <p:nvPr>
            <p:ph type="ftr" sz="quarter" idx="10"/>
          </p:nvPr>
        </p:nvSpPr>
        <p:spPr/>
        <p:txBody>
          <a:bodyPr/>
          <a:lstStyle/>
          <a:p>
            <a:pPr marL="571500" marR="0" lvl="0" indent="0" algn="l" defTabSz="931467"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Date Placeholder 4"/>
          <p:cNvSpPr>
            <a:spLocks noGrp="1"/>
          </p:cNvSpPr>
          <p:nvPr>
            <p:ph type="dt" idx="11"/>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E74353ED-ACB2-44BF-A903-985B0AF962B7}" type="datetime1">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10/16/2020</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030962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362225-1DD4-4CAB-B0CB-BB007271FF07}" type="slidenum">
              <a:rPr lang="en-US" smtClean="0"/>
              <a:t>6</a:t>
            </a:fld>
            <a:endParaRPr lang="en-US"/>
          </a:p>
        </p:txBody>
      </p:sp>
    </p:spTree>
    <p:extLst>
      <p:ext uri="{BB962C8B-B14F-4D97-AF65-F5344CB8AC3E}">
        <p14:creationId xmlns:p14="http://schemas.microsoft.com/office/powerpoint/2010/main" val="938778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(Categories: As someone in (team); I want to… (description of what I want to do); Using (specific application of the technology); and I’ll know this is successful when…(solutions success measure). You can select one of the hidden slides in the appendix if you think that scenario is more appropriate. You are also welcomed to use the template to create your own example.</a:t>
            </a:r>
          </a:p>
          <a:p>
            <a:endParaRPr lang="en-US" b="1" dirty="0">
              <a:solidFill>
                <a:srgbClr val="FF0000"/>
              </a:solidFill>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789908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14621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5157AA52-7CBB-4760-B7DF-49C169833C83}" type="slidenum">
              <a:rPr kumimoji="0" lang="en-US" sz="1200" b="0" i="0" u="none" strike="noStrike" kern="1200" cap="none" spc="0" normalizeH="0" baseline="0" noProof="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234028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10.emf"/><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tags" Target="../tags/tag6.xml"/><Relationship Id="rId7" Type="http://schemas.openxmlformats.org/officeDocument/2006/relationships/image" Target="../media/image10.emf"/><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Master" Target="../slideMasters/slideMaster1.xml"/><Relationship Id="rId4" Type="http://schemas.openxmlformats.org/officeDocument/2006/relationships/image" Target="../media/image15.jpe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white">
    <p:bg>
      <p:bgPr>
        <a:solidFill>
          <a:schemeClr val="accent2"/>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29544" y="3029995"/>
            <a:ext cx="9401560" cy="1793104"/>
          </a:xfrm>
          <a:noFill/>
        </p:spPr>
        <p:txBody>
          <a:bodyPr lIns="0" tIns="0" rIns="0" bIns="182880" anchor="b" anchorCtr="0"/>
          <a:lstStyle>
            <a:lvl1pPr>
              <a:defRPr sz="5294" strike="noStrike" spc="-147" baseline="0">
                <a:solidFill>
                  <a:schemeClr val="bg1"/>
                </a:solidFill>
              </a:defRPr>
            </a:lvl1pPr>
          </a:lstStyle>
          <a:p>
            <a:r>
              <a:rPr lang="en-US"/>
              <a:t>Microsoft 365</a:t>
            </a:r>
            <a:br>
              <a:rPr lang="en-US"/>
            </a:br>
            <a:r>
              <a:rPr lang="en-US"/>
              <a:t>title or event name</a:t>
            </a:r>
          </a:p>
        </p:txBody>
      </p:sp>
      <p:sp>
        <p:nvSpPr>
          <p:cNvPr id="5" name="Text Placeholder 4"/>
          <p:cNvSpPr>
            <a:spLocks noGrp="1"/>
          </p:cNvSpPr>
          <p:nvPr>
            <p:ph type="body" sz="quarter" idx="12" hasCustomPrompt="1"/>
          </p:nvPr>
        </p:nvSpPr>
        <p:spPr>
          <a:xfrm>
            <a:off x="426426" y="4838790"/>
            <a:ext cx="9401560" cy="945435"/>
          </a:xfrm>
          <a:noFill/>
        </p:spPr>
        <p:txBody>
          <a:bodyPr lIns="0" tIns="0" rIns="0" bIns="0">
            <a:noAutofit/>
          </a:bodyPr>
          <a:lstStyle>
            <a:lvl1pPr marL="0" indent="0">
              <a:lnSpc>
                <a:spcPct val="100000"/>
              </a:lnSpc>
              <a:spcBef>
                <a:spcPts val="0"/>
              </a:spcBef>
              <a:buNone/>
              <a:defRPr sz="1568" spc="0" baseline="0">
                <a:solidFill>
                  <a:schemeClr val="bg1"/>
                </a:solidFill>
                <a:latin typeface="+mn-lt"/>
              </a:defRPr>
            </a:lvl1pPr>
          </a:lstStyle>
          <a:p>
            <a:pPr lvl="0"/>
            <a:r>
              <a:rPr lang="en-US"/>
              <a:t>Author name</a:t>
            </a:r>
          </a:p>
          <a:p>
            <a:pPr lvl="0"/>
            <a:r>
              <a:rPr lang="en-US"/>
              <a:t>Date</a:t>
            </a:r>
          </a:p>
        </p:txBody>
      </p:sp>
      <p:pic>
        <p:nvPicPr>
          <p:cNvPr id="7" name="Picture 6">
            <a:extLst>
              <a:ext uri="{FF2B5EF4-FFF2-40B4-BE49-F238E27FC236}">
                <a16:creationId xmlns:a16="http://schemas.microsoft.com/office/drawing/2014/main" id="{8097F70D-D332-4312-BEE2-9F5342392F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28681" y="437140"/>
            <a:ext cx="896425" cy="191140"/>
          </a:xfrm>
          <a:prstGeom prst="rect">
            <a:avLst/>
          </a:prstGeom>
        </p:spPr>
      </p:pic>
      <p:sp>
        <p:nvSpPr>
          <p:cNvPr id="11" name="Picture Placeholder 2">
            <a:extLst>
              <a:ext uri="{FF2B5EF4-FFF2-40B4-BE49-F238E27FC236}">
                <a16:creationId xmlns:a16="http://schemas.microsoft.com/office/drawing/2014/main" id="{63BD7758-2CA8-4666-ADD7-AF3EB0DC8614}"/>
              </a:ext>
            </a:extLst>
          </p:cNvPr>
          <p:cNvSpPr>
            <a:spLocks noGrp="1"/>
          </p:cNvSpPr>
          <p:nvPr>
            <p:ph type="pic" sz="quarter" idx="13" hasCustomPrompt="1"/>
          </p:nvPr>
        </p:nvSpPr>
        <p:spPr>
          <a:xfrm>
            <a:off x="9927772" y="361896"/>
            <a:ext cx="2120204" cy="652988"/>
          </a:xfrm>
        </p:spPr>
        <p:txBody>
          <a:bodyPr/>
          <a:lstStyle>
            <a:lvl1pPr algn="ctr">
              <a:defRPr sz="1400">
                <a:solidFill>
                  <a:schemeClr val="bg1"/>
                </a:solidFill>
              </a:defRPr>
            </a:lvl1pPr>
          </a:lstStyle>
          <a:p>
            <a:r>
              <a:rPr lang="en-US"/>
              <a:t>Click to add </a:t>
            </a:r>
            <a:br>
              <a:rPr lang="en-US"/>
            </a:br>
            <a:r>
              <a:rPr lang="en-US"/>
              <a:t>partner logo</a:t>
            </a:r>
          </a:p>
        </p:txBody>
      </p:sp>
    </p:spTree>
    <p:extLst>
      <p:ext uri="{BB962C8B-B14F-4D97-AF65-F5344CB8AC3E}">
        <p14:creationId xmlns:p14="http://schemas.microsoft.com/office/powerpoint/2010/main" val="29957982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_Photo layout 1">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87B2D435-6763-4273-8B58-EEB87561755F}"/>
              </a:ext>
            </a:extLst>
          </p:cNvPr>
          <p:cNvSpPr>
            <a:spLocks noGrp="1"/>
          </p:cNvSpPr>
          <p:nvPr>
            <p:ph type="title" hasCustomPrompt="1"/>
          </p:nvPr>
        </p:nvSpPr>
        <p:spPr>
          <a:xfrm>
            <a:off x="6453733" y="440495"/>
            <a:ext cx="5375596" cy="758022"/>
          </a:xfrm>
          <a:prstGeom prst="rect">
            <a:avLst/>
          </a:prstGeom>
        </p:spPr>
        <p:txBody>
          <a:bodyPr vert="horz" wrap="square" lIns="0" tIns="164592" rIns="0" bIns="0" rtlCol="0" anchor="t">
            <a:noAutofit/>
          </a:bodyPr>
          <a:lstStyle>
            <a:lvl1pPr>
              <a:defRPr/>
            </a:lvl1pPr>
          </a:lstStyle>
          <a:p>
            <a:r>
              <a:rPr lang="en-US"/>
              <a:t>Photo layout 2</a:t>
            </a:r>
          </a:p>
        </p:txBody>
      </p:sp>
      <p:sp>
        <p:nvSpPr>
          <p:cNvPr id="6" name="Text Placeholder 3">
            <a:extLst>
              <a:ext uri="{FF2B5EF4-FFF2-40B4-BE49-F238E27FC236}">
                <a16:creationId xmlns:a16="http://schemas.microsoft.com/office/drawing/2014/main" id="{71CE2F71-BF91-4E7B-BDE5-A747EFEFF88C}"/>
              </a:ext>
            </a:extLst>
          </p:cNvPr>
          <p:cNvSpPr>
            <a:spLocks noGrp="1"/>
          </p:cNvSpPr>
          <p:nvPr>
            <p:ph type="body" sz="quarter" idx="11" hasCustomPrompt="1"/>
          </p:nvPr>
        </p:nvSpPr>
        <p:spPr>
          <a:xfrm>
            <a:off x="6453732" y="2145841"/>
            <a:ext cx="5375595" cy="2573509"/>
          </a:xfrm>
        </p:spPr>
        <p:txBody>
          <a:bodyPr wrap="square" lIns="0" tIns="0" rIns="0" bIns="0">
            <a:noAutofit/>
          </a:bodyPr>
          <a:lstStyle>
            <a:lvl1pPr marL="0" marR="0" indent="0" algn="l" defTabSz="914367" rtl="0" eaLnBrk="1" fontAlgn="auto" latinLnBrk="0" hangingPunct="1">
              <a:lnSpc>
                <a:spcPct val="90000"/>
              </a:lnSpc>
              <a:spcBef>
                <a:spcPts val="0"/>
              </a:spcBef>
              <a:spcAft>
                <a:spcPts val="2549"/>
              </a:spcAft>
              <a:buClrTx/>
              <a:buSzPct val="90000"/>
              <a:buFont typeface="Wingdings" panose="05000000000000000000" pitchFamily="2" charset="2"/>
              <a:buNone/>
              <a:tabLst/>
              <a:defRPr sz="2549" b="0" i="0">
                <a:solidFill>
                  <a:srgbClr val="000000"/>
                </a:solidFill>
                <a:latin typeface="+mn-lt"/>
              </a:defRPr>
            </a:lvl1pPr>
            <a:lvl2pPr marL="224097" marR="0" indent="0" algn="l" defTabSz="914367" rtl="0" eaLnBrk="1" fontAlgn="auto" latinLnBrk="0" hangingPunct="1">
              <a:lnSpc>
                <a:spcPct val="90000"/>
              </a:lnSpc>
              <a:spcBef>
                <a:spcPct val="20000"/>
              </a:spcBef>
              <a:spcAft>
                <a:spcPts val="0"/>
              </a:spcAft>
              <a:buClrTx/>
              <a:buSzPct val="90000"/>
              <a:buFont typeface="Wingdings" panose="05000000000000000000" pitchFamily="2" charset="2"/>
              <a:buNone/>
              <a:tabLst/>
              <a:defRPr/>
            </a:lvl2pPr>
            <a:lvl3pPr marL="448193" indent="0">
              <a:buNone/>
              <a:defRPr/>
            </a:lvl3pPr>
            <a:lvl4pPr marL="672290" indent="0">
              <a:buNone/>
              <a:defRPr/>
            </a:lvl4pPr>
            <a:lvl5pPr marL="896386" indent="0">
              <a:buNone/>
              <a:defRPr/>
            </a:lvl5pPr>
          </a:lstStyle>
          <a:p>
            <a:pPr lvl="0"/>
            <a:r>
              <a:rPr lang="pt-BR"/>
              <a:t>Subhead Segoe UI 26pt</a:t>
            </a:r>
          </a:p>
          <a:p>
            <a:pPr lvl="0"/>
            <a:r>
              <a:rPr lang="pt-BR"/>
              <a:t>Subhead Segoe UI 26pt</a:t>
            </a:r>
          </a:p>
          <a:p>
            <a:pPr lvl="0"/>
            <a:r>
              <a:rPr lang="pt-BR"/>
              <a:t>Subhead Segoe UI 26pt</a:t>
            </a:r>
          </a:p>
        </p:txBody>
      </p:sp>
      <p:pic>
        <p:nvPicPr>
          <p:cNvPr id="7" name="Picture 6">
            <a:extLst>
              <a:ext uri="{FF2B5EF4-FFF2-40B4-BE49-F238E27FC236}">
                <a16:creationId xmlns:a16="http://schemas.microsoft.com/office/drawing/2014/main" id="{D82F407A-FE4B-4CBA-AFAE-D8CB8B1B9C5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83357" t="4718" r="3150" b="80485"/>
          <a:stretch/>
        </p:blipFill>
        <p:spPr>
          <a:xfrm flipV="1">
            <a:off x="10227962" y="5500038"/>
            <a:ext cx="1964037" cy="1357962"/>
          </a:xfrm>
          <a:prstGeom prst="rect">
            <a:avLst/>
          </a:prstGeom>
        </p:spPr>
      </p:pic>
    </p:spTree>
    <p:extLst>
      <p:ext uri="{BB962C8B-B14F-4D97-AF65-F5344CB8AC3E}">
        <p14:creationId xmlns:p14="http://schemas.microsoft.com/office/powerpoint/2010/main" val="3681933363"/>
      </p:ext>
    </p:extLst>
  </p:cSld>
  <p:clrMapOvr>
    <a:masterClrMapping/>
  </p:clrMapOvr>
  <p:transition>
    <p:fade/>
  </p:transition>
  <p:hf hdr="0" dt="0"/>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Photo layout 1">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87B2D435-6763-4273-8B58-EEB87561755F}"/>
              </a:ext>
            </a:extLst>
          </p:cNvPr>
          <p:cNvSpPr>
            <a:spLocks noGrp="1"/>
          </p:cNvSpPr>
          <p:nvPr>
            <p:ph type="title" hasCustomPrompt="1"/>
          </p:nvPr>
        </p:nvSpPr>
        <p:spPr>
          <a:xfrm>
            <a:off x="6453733" y="440495"/>
            <a:ext cx="5340870" cy="758022"/>
          </a:xfrm>
          <a:prstGeom prst="rect">
            <a:avLst/>
          </a:prstGeom>
        </p:spPr>
        <p:txBody>
          <a:bodyPr vert="horz" wrap="square" lIns="0" tIns="164592" rIns="0" bIns="0" rtlCol="0" anchor="t">
            <a:noAutofit/>
          </a:bodyPr>
          <a:lstStyle>
            <a:lvl1pPr>
              <a:defRPr/>
            </a:lvl1pPr>
          </a:lstStyle>
          <a:p>
            <a:r>
              <a:rPr lang="en-US"/>
              <a:t>Photo layout 2</a:t>
            </a:r>
          </a:p>
        </p:txBody>
      </p:sp>
      <p:sp>
        <p:nvSpPr>
          <p:cNvPr id="6" name="Text Placeholder 3">
            <a:extLst>
              <a:ext uri="{FF2B5EF4-FFF2-40B4-BE49-F238E27FC236}">
                <a16:creationId xmlns:a16="http://schemas.microsoft.com/office/drawing/2014/main" id="{71CE2F71-BF91-4E7B-BDE5-A747EFEFF88C}"/>
              </a:ext>
            </a:extLst>
          </p:cNvPr>
          <p:cNvSpPr>
            <a:spLocks noGrp="1"/>
          </p:cNvSpPr>
          <p:nvPr>
            <p:ph type="body" sz="quarter" idx="11" hasCustomPrompt="1"/>
          </p:nvPr>
        </p:nvSpPr>
        <p:spPr>
          <a:xfrm>
            <a:off x="6453732" y="2142245"/>
            <a:ext cx="5340869" cy="2573509"/>
          </a:xfrm>
        </p:spPr>
        <p:txBody>
          <a:bodyPr wrap="square" lIns="0" tIns="0" rIns="0" bIns="0">
            <a:noAutofit/>
          </a:bodyPr>
          <a:lstStyle>
            <a:lvl1pPr marL="0" marR="0" indent="0" algn="l" defTabSz="914367" rtl="0" eaLnBrk="1" fontAlgn="auto" latinLnBrk="0" hangingPunct="1">
              <a:lnSpc>
                <a:spcPct val="90000"/>
              </a:lnSpc>
              <a:spcBef>
                <a:spcPts val="0"/>
              </a:spcBef>
              <a:spcAft>
                <a:spcPts val="2549"/>
              </a:spcAft>
              <a:buClrTx/>
              <a:buSzPct val="90000"/>
              <a:buFont typeface="Wingdings" panose="05000000000000000000" pitchFamily="2" charset="2"/>
              <a:buNone/>
              <a:tabLst/>
              <a:defRPr sz="2549" b="0" i="0">
                <a:solidFill>
                  <a:srgbClr val="000000"/>
                </a:solidFill>
                <a:latin typeface="+mn-lt"/>
              </a:defRPr>
            </a:lvl1pPr>
            <a:lvl2pPr marL="224097" marR="0" indent="0" algn="l" defTabSz="914367" rtl="0" eaLnBrk="1" fontAlgn="auto" latinLnBrk="0" hangingPunct="1">
              <a:lnSpc>
                <a:spcPct val="90000"/>
              </a:lnSpc>
              <a:spcBef>
                <a:spcPct val="20000"/>
              </a:spcBef>
              <a:spcAft>
                <a:spcPts val="0"/>
              </a:spcAft>
              <a:buClrTx/>
              <a:buSzPct val="90000"/>
              <a:buFont typeface="Wingdings" panose="05000000000000000000" pitchFamily="2" charset="2"/>
              <a:buNone/>
              <a:tabLst/>
              <a:defRPr/>
            </a:lvl2pPr>
            <a:lvl3pPr marL="448193" indent="0">
              <a:buNone/>
              <a:defRPr/>
            </a:lvl3pPr>
            <a:lvl4pPr marL="672290" indent="0">
              <a:buNone/>
              <a:defRPr/>
            </a:lvl4pPr>
            <a:lvl5pPr marL="896386" indent="0">
              <a:buNone/>
              <a:defRPr/>
            </a:lvl5pPr>
          </a:lstStyle>
          <a:p>
            <a:pPr lvl="0"/>
            <a:r>
              <a:rPr lang="pt-BR"/>
              <a:t>Subhead Segoe UI 26pt</a:t>
            </a:r>
          </a:p>
          <a:p>
            <a:pPr lvl="0"/>
            <a:r>
              <a:rPr lang="pt-BR"/>
              <a:t>Subhead Segoe UI 26pt</a:t>
            </a:r>
          </a:p>
          <a:p>
            <a:pPr lvl="0"/>
            <a:r>
              <a:rPr lang="pt-BR"/>
              <a:t>Subhead Segoe UI 26pt</a:t>
            </a:r>
          </a:p>
        </p:txBody>
      </p:sp>
    </p:spTree>
    <p:extLst>
      <p:ext uri="{BB962C8B-B14F-4D97-AF65-F5344CB8AC3E}">
        <p14:creationId xmlns:p14="http://schemas.microsoft.com/office/powerpoint/2010/main" val="1159323381"/>
      </p:ext>
    </p:extLst>
  </p:cSld>
  <p:clrMapOvr>
    <a:masterClrMapping/>
  </p:clrMapOvr>
  <p:transition>
    <p:fade/>
  </p:transition>
  <p:hf hdr="0" dt="0"/>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hoto layout 2">
    <p:spTree>
      <p:nvGrpSpPr>
        <p:cNvPr id="1" name=""/>
        <p:cNvGrpSpPr/>
        <p:nvPr/>
      </p:nvGrpSpPr>
      <p:grpSpPr>
        <a:xfrm>
          <a:off x="0" y="0"/>
          <a:ext cx="0" cy="0"/>
          <a:chOff x="0" y="0"/>
          <a:chExt cx="0" cy="0"/>
        </a:xfrm>
      </p:grpSpPr>
      <p:sp>
        <p:nvSpPr>
          <p:cNvPr id="11" name="Picture Placeholder 10"/>
          <p:cNvSpPr>
            <a:spLocks noGrp="1"/>
          </p:cNvSpPr>
          <p:nvPr>
            <p:ph type="pic" sz="quarter" idx="14" hasCustomPrompt="1"/>
          </p:nvPr>
        </p:nvSpPr>
        <p:spPr>
          <a:xfrm>
            <a:off x="426424" y="2135537"/>
            <a:ext cx="3632388" cy="2583813"/>
          </a:xfrm>
          <a:blipFill>
            <a:blip r:embed="rId2" cstate="screen">
              <a:extLst>
                <a:ext uri="{28A0092B-C50C-407E-A947-70E740481C1C}">
                  <a14:useLocalDpi xmlns:a14="http://schemas.microsoft.com/office/drawing/2010/main"/>
                </a:ext>
              </a:extLst>
            </a:blip>
            <a:stretch>
              <a:fillRect/>
            </a:stretch>
          </a:blipFill>
        </p:spPr>
        <p:txBody>
          <a:bodyPr anchor="ctr">
            <a:noAutofit/>
          </a:bodyPr>
          <a:lstStyle>
            <a:lvl1pPr marL="0" indent="0" algn="ctr">
              <a:buNone/>
              <a:defRPr sz="1961">
                <a:solidFill>
                  <a:schemeClr val="bg2"/>
                </a:solidFill>
                <a:latin typeface="+mj-lt"/>
              </a:defRPr>
            </a:lvl1pPr>
          </a:lstStyle>
          <a:p>
            <a:r>
              <a:rPr lang="en-US"/>
              <a:t>Drop photo here</a:t>
            </a:r>
          </a:p>
        </p:txBody>
      </p:sp>
      <p:sp>
        <p:nvSpPr>
          <p:cNvPr id="12" name="Picture Placeholder 10"/>
          <p:cNvSpPr>
            <a:spLocks noGrp="1"/>
          </p:cNvSpPr>
          <p:nvPr>
            <p:ph type="pic" sz="quarter" idx="15" hasCustomPrompt="1"/>
          </p:nvPr>
        </p:nvSpPr>
        <p:spPr>
          <a:xfrm>
            <a:off x="4281364" y="2135537"/>
            <a:ext cx="3623050" cy="2583813"/>
          </a:xfrm>
          <a:blipFill>
            <a:blip r:embed="rId3" cstate="screen">
              <a:extLst>
                <a:ext uri="{28A0092B-C50C-407E-A947-70E740481C1C}">
                  <a14:useLocalDpi xmlns:a14="http://schemas.microsoft.com/office/drawing/2010/main"/>
                </a:ext>
              </a:extLst>
            </a:blip>
            <a:stretch>
              <a:fillRect/>
            </a:stretch>
          </a:blipFill>
        </p:spPr>
        <p:txBody>
          <a:bodyPr anchor="ctr">
            <a:noAutofit/>
          </a:bodyPr>
          <a:lstStyle>
            <a:lvl1pPr marL="0" indent="0" algn="ctr">
              <a:buNone/>
              <a:defRPr sz="1961">
                <a:solidFill>
                  <a:schemeClr val="bg2"/>
                </a:solidFill>
                <a:latin typeface="+mj-lt"/>
              </a:defRPr>
            </a:lvl1pPr>
          </a:lstStyle>
          <a:p>
            <a:r>
              <a:rPr lang="en-US"/>
              <a:t>Drop photo here</a:t>
            </a:r>
          </a:p>
        </p:txBody>
      </p:sp>
      <p:sp>
        <p:nvSpPr>
          <p:cNvPr id="13" name="Picture Placeholder 10"/>
          <p:cNvSpPr>
            <a:spLocks noGrp="1"/>
          </p:cNvSpPr>
          <p:nvPr>
            <p:ph type="pic" sz="quarter" idx="16" hasCustomPrompt="1"/>
          </p:nvPr>
        </p:nvSpPr>
        <p:spPr>
          <a:xfrm>
            <a:off x="8126963" y="2135536"/>
            <a:ext cx="3634002" cy="2583814"/>
          </a:xfrm>
          <a:blipFill>
            <a:blip r:embed="rId4" cstate="screen">
              <a:extLst>
                <a:ext uri="{28A0092B-C50C-407E-A947-70E740481C1C}">
                  <a14:useLocalDpi xmlns:a14="http://schemas.microsoft.com/office/drawing/2010/main"/>
                </a:ext>
              </a:extLst>
            </a:blip>
            <a:stretch>
              <a:fillRect/>
            </a:stretch>
          </a:blipFill>
        </p:spPr>
        <p:txBody>
          <a:bodyPr anchor="ctr">
            <a:noAutofit/>
          </a:bodyPr>
          <a:lstStyle>
            <a:lvl1pPr marL="0" indent="0" algn="ctr">
              <a:buNone/>
              <a:defRPr sz="1961">
                <a:solidFill>
                  <a:schemeClr val="bg2"/>
                </a:solidFill>
                <a:latin typeface="+mj-lt"/>
              </a:defRPr>
            </a:lvl1pPr>
          </a:lstStyle>
          <a:p>
            <a:r>
              <a:rPr lang="en-US"/>
              <a:t>Drop photo here</a:t>
            </a:r>
          </a:p>
        </p:txBody>
      </p:sp>
      <p:sp>
        <p:nvSpPr>
          <p:cNvPr id="5" name="Text Placeholder 4"/>
          <p:cNvSpPr>
            <a:spLocks noGrp="1"/>
          </p:cNvSpPr>
          <p:nvPr>
            <p:ph type="body" sz="quarter" idx="11" hasCustomPrompt="1"/>
          </p:nvPr>
        </p:nvSpPr>
        <p:spPr>
          <a:xfrm>
            <a:off x="426424" y="4927922"/>
            <a:ext cx="3630521" cy="1307666"/>
          </a:xfrm>
        </p:spPr>
        <p:txBody>
          <a:bodyPr lIns="0" tIns="0" rIns="0" bIns="0"/>
          <a:lstStyle>
            <a:lvl1pPr marL="0" indent="0">
              <a:lnSpc>
                <a:spcPct val="100000"/>
              </a:lnSpc>
              <a:spcBef>
                <a:spcPts val="0"/>
              </a:spcBef>
              <a:spcAft>
                <a:spcPts val="784"/>
              </a:spcAft>
              <a:buNone/>
              <a:defRPr sz="1568" b="1">
                <a:solidFill>
                  <a:schemeClr val="accent1"/>
                </a:solidFill>
                <a:latin typeface="+mj-lt"/>
              </a:defRPr>
            </a:lvl1pPr>
            <a:lvl2pPr marL="0" marR="0" indent="0" algn="l" defTabSz="914367" rtl="0" eaLnBrk="1" fontAlgn="auto" latinLnBrk="0" hangingPunct="1">
              <a:lnSpc>
                <a:spcPct val="100000"/>
              </a:lnSpc>
              <a:spcBef>
                <a:spcPts val="0"/>
              </a:spcBef>
              <a:spcAft>
                <a:spcPts val="784"/>
              </a:spcAft>
              <a:buClrTx/>
              <a:buSzPct val="90000"/>
              <a:buFont typeface="Arial" panose="020B0604020202020204" pitchFamily="34" charset="0"/>
              <a:buNone/>
              <a:tabLst/>
              <a:defRPr sz="1568">
                <a:solidFill>
                  <a:srgbClr val="000000"/>
                </a:solidFill>
              </a:defRPr>
            </a:lvl2pPr>
            <a:lvl3pPr marL="448193" indent="0">
              <a:buNone/>
              <a:defRPr/>
            </a:lvl3pPr>
            <a:lvl4pPr marL="672290" indent="0">
              <a:buNone/>
              <a:defRPr/>
            </a:lvl4pPr>
            <a:lvl5pPr marL="896386" indent="0">
              <a:buNone/>
              <a:defRPr/>
            </a:lvl5pPr>
          </a:lstStyle>
          <a:p>
            <a:pPr lvl="0"/>
            <a:r>
              <a:rPr lang="en-US"/>
              <a:t>Paragraph title Segoe UI </a:t>
            </a:r>
            <a:r>
              <a:rPr lang="en-US" err="1"/>
              <a:t>Semibold</a:t>
            </a:r>
            <a:r>
              <a:rPr lang="en-US"/>
              <a:t> 16</a:t>
            </a:r>
          </a:p>
          <a:p>
            <a:pPr lvl="1"/>
            <a:r>
              <a:rPr lang="en-US"/>
              <a:t>Body copy Segoe Regular 16. </a:t>
            </a:r>
            <a:r>
              <a:rPr lang="en-US" err="1"/>
              <a:t>Cavorest</a:t>
            </a:r>
            <a:r>
              <a:rPr lang="en-US"/>
              <a:t> a </a:t>
            </a:r>
            <a:r>
              <a:rPr lang="en-US" err="1"/>
              <a:t>aut</a:t>
            </a:r>
            <a:r>
              <a:rPr lang="en-US"/>
              <a:t> arum </a:t>
            </a:r>
            <a:r>
              <a:rPr lang="en-US" err="1"/>
              <a:t>quam</a:t>
            </a:r>
            <a:r>
              <a:rPr lang="en-US"/>
              <a:t> id eat ape </a:t>
            </a:r>
            <a:r>
              <a:rPr lang="en-US" err="1"/>
              <a:t>est</a:t>
            </a:r>
            <a:r>
              <a:rPr lang="en-US"/>
              <a:t>, qui </a:t>
            </a:r>
            <a:r>
              <a:rPr lang="en-US" err="1"/>
              <a:t>sinc</a:t>
            </a:r>
            <a:r>
              <a:rPr lang="en-US"/>
              <a:t>, </a:t>
            </a:r>
            <a:r>
              <a:rPr lang="en-US" err="1"/>
              <a:t>omnimusdae</a:t>
            </a:r>
            <a:r>
              <a:rPr lang="en-US"/>
              <a:t>. </a:t>
            </a:r>
            <a:r>
              <a:rPr lang="en-US" err="1"/>
              <a:t>Boribus</a:t>
            </a:r>
            <a:r>
              <a:rPr lang="en-US"/>
              <a:t> </a:t>
            </a:r>
            <a:r>
              <a:rPr lang="en-US" err="1"/>
              <a:t>sinctius</a:t>
            </a:r>
            <a:r>
              <a:rPr lang="en-US"/>
              <a:t> </a:t>
            </a:r>
            <a:r>
              <a:rPr lang="en-US" err="1"/>
              <a:t>nimaxime</a:t>
            </a:r>
            <a:r>
              <a:rPr lang="en-US"/>
              <a:t> sit et </a:t>
            </a:r>
            <a:r>
              <a:rPr lang="en-US" err="1"/>
              <a:t>nonsequibus</a:t>
            </a:r>
            <a:r>
              <a:rPr lang="en-US"/>
              <a:t> </a:t>
            </a:r>
            <a:r>
              <a:rPr lang="en-US" err="1"/>
              <a:t>dollendis</a:t>
            </a:r>
            <a:r>
              <a:rPr lang="en-US"/>
              <a:t> as </a:t>
            </a:r>
            <a:r>
              <a:rPr lang="en-US" err="1"/>
              <a:t>autestiat</a:t>
            </a:r>
            <a:r>
              <a:rPr lang="en-US"/>
              <a:t>.</a:t>
            </a:r>
          </a:p>
        </p:txBody>
      </p:sp>
      <p:sp>
        <p:nvSpPr>
          <p:cNvPr id="9" name="Text Placeholder 4"/>
          <p:cNvSpPr>
            <a:spLocks noGrp="1"/>
          </p:cNvSpPr>
          <p:nvPr>
            <p:ph type="body" sz="quarter" idx="12" hasCustomPrompt="1"/>
          </p:nvPr>
        </p:nvSpPr>
        <p:spPr>
          <a:xfrm>
            <a:off x="4281361" y="4927922"/>
            <a:ext cx="3623050" cy="1307666"/>
          </a:xfrm>
        </p:spPr>
        <p:txBody>
          <a:bodyPr lIns="0" tIns="0" rIns="0" bIns="0"/>
          <a:lstStyle>
            <a:lvl1pPr marL="0" indent="0">
              <a:lnSpc>
                <a:spcPct val="100000"/>
              </a:lnSpc>
              <a:spcBef>
                <a:spcPts val="0"/>
              </a:spcBef>
              <a:spcAft>
                <a:spcPts val="784"/>
              </a:spcAft>
              <a:buNone/>
              <a:defRPr sz="1568">
                <a:solidFill>
                  <a:schemeClr val="accent1"/>
                </a:solidFill>
                <a:latin typeface="+mj-lt"/>
              </a:defRPr>
            </a:lvl1pPr>
            <a:lvl2pPr marL="0" marR="0" indent="0" algn="l" defTabSz="914367" rtl="0" eaLnBrk="1" fontAlgn="auto" latinLnBrk="0" hangingPunct="1">
              <a:lnSpc>
                <a:spcPct val="100000"/>
              </a:lnSpc>
              <a:spcBef>
                <a:spcPts val="0"/>
              </a:spcBef>
              <a:spcAft>
                <a:spcPts val="784"/>
              </a:spcAft>
              <a:buClrTx/>
              <a:buSzPct val="90000"/>
              <a:buFont typeface="Arial" panose="020B0604020202020204" pitchFamily="34" charset="0"/>
              <a:buNone/>
              <a:tabLst/>
              <a:defRPr sz="1568">
                <a:solidFill>
                  <a:srgbClr val="000000"/>
                </a:solidFill>
              </a:defRPr>
            </a:lvl2pPr>
            <a:lvl3pPr marL="448193" indent="0">
              <a:buNone/>
              <a:defRPr/>
            </a:lvl3pPr>
            <a:lvl4pPr marL="672290" indent="0">
              <a:buNone/>
              <a:defRPr/>
            </a:lvl4pPr>
            <a:lvl5pPr marL="896386" indent="0">
              <a:buNone/>
              <a:defRPr/>
            </a:lvl5pPr>
          </a:lstStyle>
          <a:p>
            <a:pPr lvl="0"/>
            <a:r>
              <a:rPr lang="en-US"/>
              <a:t>Paragraph title Segoe UI </a:t>
            </a:r>
            <a:r>
              <a:rPr lang="en-US" err="1"/>
              <a:t>Semibold</a:t>
            </a:r>
            <a:r>
              <a:rPr lang="en-US"/>
              <a:t> 16</a:t>
            </a:r>
          </a:p>
          <a:p>
            <a:pPr lvl="1"/>
            <a:r>
              <a:rPr lang="en-US"/>
              <a:t>Body copy Segoe Regular 16. </a:t>
            </a:r>
            <a:r>
              <a:rPr lang="en-US" err="1"/>
              <a:t>Cavorest</a:t>
            </a:r>
            <a:r>
              <a:rPr lang="en-US"/>
              <a:t> a </a:t>
            </a:r>
            <a:r>
              <a:rPr lang="en-US" err="1"/>
              <a:t>aut</a:t>
            </a:r>
            <a:r>
              <a:rPr lang="en-US"/>
              <a:t> arum </a:t>
            </a:r>
            <a:r>
              <a:rPr lang="en-US" err="1"/>
              <a:t>quam</a:t>
            </a:r>
            <a:r>
              <a:rPr lang="en-US"/>
              <a:t> id eat ape </a:t>
            </a:r>
            <a:r>
              <a:rPr lang="en-US" err="1"/>
              <a:t>est</a:t>
            </a:r>
            <a:r>
              <a:rPr lang="en-US"/>
              <a:t>, qui </a:t>
            </a:r>
            <a:r>
              <a:rPr lang="en-US" err="1"/>
              <a:t>sinc</a:t>
            </a:r>
            <a:r>
              <a:rPr lang="en-US"/>
              <a:t>, </a:t>
            </a:r>
            <a:r>
              <a:rPr lang="en-US" err="1"/>
              <a:t>omnimusdae</a:t>
            </a:r>
            <a:r>
              <a:rPr lang="en-US"/>
              <a:t>. </a:t>
            </a:r>
            <a:r>
              <a:rPr lang="en-US" err="1"/>
              <a:t>Boribus</a:t>
            </a:r>
            <a:r>
              <a:rPr lang="en-US"/>
              <a:t> </a:t>
            </a:r>
            <a:r>
              <a:rPr lang="en-US" err="1"/>
              <a:t>sinctius</a:t>
            </a:r>
            <a:r>
              <a:rPr lang="en-US"/>
              <a:t> </a:t>
            </a:r>
            <a:r>
              <a:rPr lang="en-US" err="1"/>
              <a:t>nimaxime</a:t>
            </a:r>
            <a:r>
              <a:rPr lang="en-US"/>
              <a:t> sit et </a:t>
            </a:r>
            <a:r>
              <a:rPr lang="en-US" err="1"/>
              <a:t>nonsequibus</a:t>
            </a:r>
            <a:r>
              <a:rPr lang="en-US"/>
              <a:t> </a:t>
            </a:r>
            <a:r>
              <a:rPr lang="en-US" err="1"/>
              <a:t>dollendis</a:t>
            </a:r>
            <a:r>
              <a:rPr lang="en-US"/>
              <a:t> as </a:t>
            </a:r>
            <a:r>
              <a:rPr lang="en-US" err="1"/>
              <a:t>autestiat</a:t>
            </a:r>
            <a:r>
              <a:rPr lang="en-US"/>
              <a:t>.</a:t>
            </a:r>
          </a:p>
        </p:txBody>
      </p:sp>
      <p:sp>
        <p:nvSpPr>
          <p:cNvPr id="10" name="Text Placeholder 4"/>
          <p:cNvSpPr>
            <a:spLocks noGrp="1"/>
          </p:cNvSpPr>
          <p:nvPr>
            <p:ph type="body" sz="quarter" idx="13" hasCustomPrompt="1"/>
          </p:nvPr>
        </p:nvSpPr>
        <p:spPr>
          <a:xfrm>
            <a:off x="8126963" y="4927922"/>
            <a:ext cx="3630521" cy="1307666"/>
          </a:xfrm>
        </p:spPr>
        <p:txBody>
          <a:bodyPr lIns="0" tIns="0" rIns="0" bIns="0"/>
          <a:lstStyle>
            <a:lvl1pPr marL="0" indent="0">
              <a:lnSpc>
                <a:spcPct val="100000"/>
              </a:lnSpc>
              <a:spcBef>
                <a:spcPts val="0"/>
              </a:spcBef>
              <a:spcAft>
                <a:spcPts val="784"/>
              </a:spcAft>
              <a:buNone/>
              <a:defRPr sz="1568">
                <a:solidFill>
                  <a:schemeClr val="accent1"/>
                </a:solidFill>
                <a:latin typeface="+mj-lt"/>
              </a:defRPr>
            </a:lvl1pPr>
            <a:lvl2pPr marL="0" marR="0" indent="0" algn="l" defTabSz="914367" rtl="0" eaLnBrk="1" fontAlgn="auto" latinLnBrk="0" hangingPunct="1">
              <a:lnSpc>
                <a:spcPct val="100000"/>
              </a:lnSpc>
              <a:spcBef>
                <a:spcPts val="0"/>
              </a:spcBef>
              <a:spcAft>
                <a:spcPts val="784"/>
              </a:spcAft>
              <a:buClrTx/>
              <a:buSzPct val="90000"/>
              <a:buFont typeface="Arial" panose="020B0604020202020204" pitchFamily="34" charset="0"/>
              <a:buNone/>
              <a:tabLst/>
              <a:defRPr sz="1568">
                <a:solidFill>
                  <a:srgbClr val="000000"/>
                </a:solidFill>
              </a:defRPr>
            </a:lvl2pPr>
            <a:lvl3pPr marL="448193" indent="0">
              <a:buNone/>
              <a:defRPr/>
            </a:lvl3pPr>
            <a:lvl4pPr marL="672290" indent="0">
              <a:buNone/>
              <a:defRPr/>
            </a:lvl4pPr>
            <a:lvl5pPr marL="896386" indent="0">
              <a:buNone/>
              <a:defRPr/>
            </a:lvl5pPr>
          </a:lstStyle>
          <a:p>
            <a:pPr lvl="0"/>
            <a:r>
              <a:rPr lang="en-US"/>
              <a:t>Paragraph title Segoe UI bold 16</a:t>
            </a:r>
          </a:p>
          <a:p>
            <a:pPr lvl="1"/>
            <a:r>
              <a:rPr lang="en-US"/>
              <a:t>Body copy Segoe Regular 16. </a:t>
            </a:r>
            <a:r>
              <a:rPr lang="en-US" err="1"/>
              <a:t>Cavorest</a:t>
            </a:r>
            <a:r>
              <a:rPr lang="en-US"/>
              <a:t> a </a:t>
            </a:r>
            <a:r>
              <a:rPr lang="en-US" err="1"/>
              <a:t>aut</a:t>
            </a:r>
            <a:r>
              <a:rPr lang="en-US"/>
              <a:t> arum </a:t>
            </a:r>
            <a:r>
              <a:rPr lang="en-US" err="1"/>
              <a:t>quam</a:t>
            </a:r>
            <a:r>
              <a:rPr lang="en-US"/>
              <a:t> id eat ape </a:t>
            </a:r>
            <a:r>
              <a:rPr lang="en-US" err="1"/>
              <a:t>est</a:t>
            </a:r>
            <a:r>
              <a:rPr lang="en-US"/>
              <a:t>, qui </a:t>
            </a:r>
            <a:r>
              <a:rPr lang="en-US" err="1"/>
              <a:t>sinc</a:t>
            </a:r>
            <a:r>
              <a:rPr lang="en-US"/>
              <a:t>, </a:t>
            </a:r>
            <a:r>
              <a:rPr lang="en-US" err="1"/>
              <a:t>omnimusdae</a:t>
            </a:r>
            <a:r>
              <a:rPr lang="en-US"/>
              <a:t>. </a:t>
            </a:r>
            <a:r>
              <a:rPr lang="en-US" err="1"/>
              <a:t>Boribus</a:t>
            </a:r>
            <a:r>
              <a:rPr lang="en-US"/>
              <a:t> </a:t>
            </a:r>
            <a:r>
              <a:rPr lang="en-US" err="1"/>
              <a:t>sinctius</a:t>
            </a:r>
            <a:r>
              <a:rPr lang="en-US"/>
              <a:t> </a:t>
            </a:r>
            <a:r>
              <a:rPr lang="en-US" err="1"/>
              <a:t>nimaxime</a:t>
            </a:r>
            <a:r>
              <a:rPr lang="en-US"/>
              <a:t> sit et </a:t>
            </a:r>
            <a:r>
              <a:rPr lang="en-US" err="1"/>
              <a:t>nonsequibus</a:t>
            </a:r>
            <a:r>
              <a:rPr lang="en-US"/>
              <a:t> </a:t>
            </a:r>
            <a:r>
              <a:rPr lang="en-US" err="1"/>
              <a:t>dollendis</a:t>
            </a:r>
            <a:r>
              <a:rPr lang="en-US"/>
              <a:t> as </a:t>
            </a:r>
            <a:r>
              <a:rPr lang="en-US" err="1"/>
              <a:t>autestiat</a:t>
            </a:r>
            <a:r>
              <a:rPr lang="en-US"/>
              <a:t>.</a:t>
            </a:r>
          </a:p>
        </p:txBody>
      </p:sp>
      <p:sp>
        <p:nvSpPr>
          <p:cNvPr id="14" name="Title Placeholder 1">
            <a:extLst>
              <a:ext uri="{FF2B5EF4-FFF2-40B4-BE49-F238E27FC236}">
                <a16:creationId xmlns:a16="http://schemas.microsoft.com/office/drawing/2014/main" id="{54138D0E-FA08-493B-A3B5-1ED81872ADC9}"/>
              </a:ext>
            </a:extLst>
          </p:cNvPr>
          <p:cNvSpPr>
            <a:spLocks noGrp="1"/>
          </p:cNvSpPr>
          <p:nvPr>
            <p:ph type="title" hasCustomPrompt="1"/>
          </p:nvPr>
        </p:nvSpPr>
        <p:spPr>
          <a:xfrm>
            <a:off x="426424" y="440495"/>
            <a:ext cx="11336039" cy="739343"/>
          </a:xfrm>
          <a:prstGeom prst="rect">
            <a:avLst/>
          </a:prstGeom>
        </p:spPr>
        <p:txBody>
          <a:bodyPr vert="horz" wrap="square" lIns="0" tIns="164592" rIns="0" bIns="0" rtlCol="0" anchor="t">
            <a:noAutofit/>
          </a:bodyPr>
          <a:lstStyle>
            <a:lvl1pPr>
              <a:defRPr/>
            </a:lvl1pPr>
          </a:lstStyle>
          <a:p>
            <a:r>
              <a:rPr lang="en-US"/>
              <a:t>Photo layout 2</a:t>
            </a:r>
          </a:p>
        </p:txBody>
      </p:sp>
    </p:spTree>
    <p:extLst>
      <p:ext uri="{BB962C8B-B14F-4D97-AF65-F5344CB8AC3E}">
        <p14:creationId xmlns:p14="http://schemas.microsoft.com/office/powerpoint/2010/main" val="3239014242"/>
      </p:ext>
    </p:extLst>
  </p:cSld>
  <p:clrMapOvr>
    <a:masterClrMapping/>
  </p:clrMapOvr>
  <p:transition>
    <p:fade/>
  </p:transition>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evice layout">
    <p:spTree>
      <p:nvGrpSpPr>
        <p:cNvPr id="1" name=""/>
        <p:cNvGrpSpPr/>
        <p:nvPr/>
      </p:nvGrpSpPr>
      <p:grpSpPr>
        <a:xfrm>
          <a:off x="0" y="0"/>
          <a:ext cx="0" cy="0"/>
          <a:chOff x="0" y="0"/>
          <a:chExt cx="0" cy="0"/>
        </a:xfrm>
      </p:grpSpPr>
      <p:sp>
        <p:nvSpPr>
          <p:cNvPr id="3" name="Online Image Placeholder 2">
            <a:extLst>
              <a:ext uri="{FF2B5EF4-FFF2-40B4-BE49-F238E27FC236}">
                <a16:creationId xmlns:a16="http://schemas.microsoft.com/office/drawing/2014/main" id="{562D5679-B66F-A244-9E94-0FFE5F1B6168}"/>
              </a:ext>
            </a:extLst>
          </p:cNvPr>
          <p:cNvSpPr>
            <a:spLocks noGrp="1"/>
          </p:cNvSpPr>
          <p:nvPr>
            <p:ph type="clipArt" sz="quarter" idx="11" hasCustomPrompt="1"/>
          </p:nvPr>
        </p:nvSpPr>
        <p:spPr>
          <a:xfrm>
            <a:off x="5982391" y="2145841"/>
            <a:ext cx="5780073" cy="3756460"/>
          </a:xfrm>
        </p:spPr>
        <p:txBody>
          <a:bodyPr anchor="ctr">
            <a:noAutofit/>
          </a:bodyPr>
          <a:lstStyle>
            <a:lvl1pPr algn="ctr">
              <a:defRPr sz="1961">
                <a:latin typeface="+mj-lt"/>
              </a:defRPr>
            </a:lvl1pPr>
          </a:lstStyle>
          <a:p>
            <a:r>
              <a:rPr lang="en-US"/>
              <a:t>Drop photo here</a:t>
            </a:r>
          </a:p>
        </p:txBody>
      </p:sp>
      <p:sp>
        <p:nvSpPr>
          <p:cNvPr id="4" name="Text Placeholder 3"/>
          <p:cNvSpPr>
            <a:spLocks noGrp="1"/>
          </p:cNvSpPr>
          <p:nvPr>
            <p:ph type="body" sz="quarter" idx="10" hasCustomPrompt="1"/>
          </p:nvPr>
        </p:nvSpPr>
        <p:spPr>
          <a:xfrm>
            <a:off x="426424" y="2145841"/>
            <a:ext cx="5138175" cy="2573509"/>
          </a:xfrm>
        </p:spPr>
        <p:txBody>
          <a:bodyPr wrap="square" lIns="0" tIns="0" rIns="0" bIns="0">
            <a:noAutofit/>
          </a:bodyPr>
          <a:lstStyle>
            <a:lvl1pPr marL="0" marR="0" indent="0" algn="l" defTabSz="914367" rtl="0" eaLnBrk="1" fontAlgn="auto" latinLnBrk="0" hangingPunct="1">
              <a:lnSpc>
                <a:spcPct val="90000"/>
              </a:lnSpc>
              <a:spcBef>
                <a:spcPts val="0"/>
              </a:spcBef>
              <a:spcAft>
                <a:spcPts val="2549"/>
              </a:spcAft>
              <a:buClrTx/>
              <a:buSzPct val="90000"/>
              <a:buFont typeface="Wingdings" panose="05000000000000000000" pitchFamily="2" charset="2"/>
              <a:buNone/>
              <a:tabLst/>
              <a:defRPr sz="2549" b="0" i="0">
                <a:solidFill>
                  <a:srgbClr val="000000"/>
                </a:solidFill>
                <a:latin typeface="+mn-lt"/>
              </a:defRPr>
            </a:lvl1pPr>
            <a:lvl2pPr marL="224097" marR="0" indent="0" algn="l" defTabSz="914367" rtl="0" eaLnBrk="1" fontAlgn="auto" latinLnBrk="0" hangingPunct="1">
              <a:lnSpc>
                <a:spcPct val="90000"/>
              </a:lnSpc>
              <a:spcBef>
                <a:spcPct val="20000"/>
              </a:spcBef>
              <a:spcAft>
                <a:spcPts val="0"/>
              </a:spcAft>
              <a:buClrTx/>
              <a:buSzPct val="90000"/>
              <a:buFont typeface="Wingdings" panose="05000000000000000000" pitchFamily="2" charset="2"/>
              <a:buNone/>
              <a:tabLst/>
              <a:defRPr/>
            </a:lvl2pPr>
            <a:lvl3pPr marL="448193" indent="0">
              <a:buNone/>
              <a:defRPr/>
            </a:lvl3pPr>
            <a:lvl4pPr marL="672290" indent="0">
              <a:buNone/>
              <a:defRPr/>
            </a:lvl4pPr>
            <a:lvl5pPr marL="896386" indent="0">
              <a:buNone/>
              <a:defRPr/>
            </a:lvl5pPr>
          </a:lstStyle>
          <a:p>
            <a:pPr lvl="0"/>
            <a:r>
              <a:rPr lang="pt-BR"/>
              <a:t>Subhead Segoe UI 26pt</a:t>
            </a:r>
          </a:p>
          <a:p>
            <a:pPr lvl="0"/>
            <a:r>
              <a:rPr lang="pt-BR"/>
              <a:t>Subhead Segoe UI 26pt</a:t>
            </a:r>
          </a:p>
          <a:p>
            <a:pPr lvl="0"/>
            <a:r>
              <a:rPr lang="pt-BR"/>
              <a:t>Subhead Segoe UI 26pt</a:t>
            </a:r>
          </a:p>
        </p:txBody>
      </p:sp>
      <p:sp>
        <p:nvSpPr>
          <p:cNvPr id="6" name="Title Placeholder 1">
            <a:extLst>
              <a:ext uri="{FF2B5EF4-FFF2-40B4-BE49-F238E27FC236}">
                <a16:creationId xmlns:a16="http://schemas.microsoft.com/office/drawing/2014/main" id="{E60CBD1C-0AFE-4EB9-94D7-943981FE05EE}"/>
              </a:ext>
            </a:extLst>
          </p:cNvPr>
          <p:cNvSpPr>
            <a:spLocks noGrp="1"/>
          </p:cNvSpPr>
          <p:nvPr>
            <p:ph type="title" hasCustomPrompt="1"/>
          </p:nvPr>
        </p:nvSpPr>
        <p:spPr>
          <a:xfrm>
            <a:off x="426424" y="440495"/>
            <a:ext cx="11336039" cy="739343"/>
          </a:xfrm>
          <a:prstGeom prst="rect">
            <a:avLst/>
          </a:prstGeom>
        </p:spPr>
        <p:txBody>
          <a:bodyPr vert="horz" wrap="square" lIns="0" tIns="164592" rIns="0" bIns="0" rtlCol="0" anchor="t">
            <a:noAutofit/>
          </a:bodyPr>
          <a:lstStyle>
            <a:lvl1pPr>
              <a:defRPr>
                <a:solidFill>
                  <a:srgbClr val="000000"/>
                </a:solidFill>
              </a:defRPr>
            </a:lvl1pPr>
          </a:lstStyle>
          <a:p>
            <a:r>
              <a:rPr lang="en-US"/>
              <a:t>Device layout</a:t>
            </a:r>
          </a:p>
        </p:txBody>
      </p:sp>
    </p:spTree>
    <p:extLst>
      <p:ext uri="{BB962C8B-B14F-4D97-AF65-F5344CB8AC3E}">
        <p14:creationId xmlns:p14="http://schemas.microsoft.com/office/powerpoint/2010/main" val="3962971362"/>
      </p:ext>
    </p:extLst>
  </p:cSld>
  <p:clrMapOvr>
    <a:masterClrMapping/>
  </p:clrMapOvr>
  <p:transition>
    <p:fade/>
  </p:transition>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Graphic layout: three columns graphic and text">
    <p:spTree>
      <p:nvGrpSpPr>
        <p:cNvPr id="1" name=""/>
        <p:cNvGrpSpPr/>
        <p:nvPr/>
      </p:nvGrpSpPr>
      <p:grpSpPr>
        <a:xfrm>
          <a:off x="0" y="0"/>
          <a:ext cx="0" cy="0"/>
          <a:chOff x="0" y="0"/>
          <a:chExt cx="0" cy="0"/>
        </a:xfrm>
      </p:grpSpPr>
      <p:sp>
        <p:nvSpPr>
          <p:cNvPr id="16" name="Content Placeholder 15"/>
          <p:cNvSpPr>
            <a:spLocks noGrp="1"/>
          </p:cNvSpPr>
          <p:nvPr>
            <p:ph sz="quarter" idx="17" hasCustomPrompt="1"/>
          </p:nvPr>
        </p:nvSpPr>
        <p:spPr>
          <a:xfrm>
            <a:off x="897219" y="1958468"/>
            <a:ext cx="2698612" cy="2411476"/>
          </a:xfrm>
        </p:spPr>
        <p:txBody>
          <a:bodyPr anchor="ctr">
            <a:noAutofit/>
          </a:bodyPr>
          <a:lstStyle>
            <a:lvl1pPr marL="0" indent="0" algn="ctr">
              <a:buNone/>
              <a:defRPr sz="1961">
                <a:solidFill>
                  <a:schemeClr val="tx2"/>
                </a:solidFill>
                <a:latin typeface="+mj-lt"/>
              </a:defRPr>
            </a:lvl1pPr>
          </a:lstStyle>
          <a:p>
            <a:pPr lvl="0"/>
            <a:r>
              <a:rPr lang="en-US"/>
              <a:t> </a:t>
            </a:r>
          </a:p>
        </p:txBody>
      </p:sp>
      <p:sp>
        <p:nvSpPr>
          <p:cNvPr id="17" name="Content Placeholder 15"/>
          <p:cNvSpPr>
            <a:spLocks noGrp="1"/>
          </p:cNvSpPr>
          <p:nvPr>
            <p:ph sz="quarter" idx="18" hasCustomPrompt="1"/>
          </p:nvPr>
        </p:nvSpPr>
        <p:spPr>
          <a:xfrm>
            <a:off x="4746694" y="1958468"/>
            <a:ext cx="2698612" cy="2411476"/>
          </a:xfrm>
        </p:spPr>
        <p:txBody>
          <a:bodyPr anchor="ctr">
            <a:noAutofit/>
          </a:bodyPr>
          <a:lstStyle>
            <a:lvl1pPr marL="0" indent="0" algn="ctr">
              <a:buNone/>
              <a:defRPr sz="1961">
                <a:solidFill>
                  <a:schemeClr val="tx2"/>
                </a:solidFill>
                <a:latin typeface="+mj-lt"/>
              </a:defRPr>
            </a:lvl1pPr>
          </a:lstStyle>
          <a:p>
            <a:pPr lvl="0"/>
            <a:r>
              <a:rPr lang="en-US"/>
              <a:t> </a:t>
            </a:r>
          </a:p>
        </p:txBody>
      </p:sp>
      <p:sp>
        <p:nvSpPr>
          <p:cNvPr id="18" name="Content Placeholder 15"/>
          <p:cNvSpPr>
            <a:spLocks noGrp="1"/>
          </p:cNvSpPr>
          <p:nvPr>
            <p:ph sz="quarter" idx="19" hasCustomPrompt="1"/>
          </p:nvPr>
        </p:nvSpPr>
        <p:spPr>
          <a:xfrm>
            <a:off x="8598490" y="1958468"/>
            <a:ext cx="2698612" cy="2411476"/>
          </a:xfrm>
        </p:spPr>
        <p:txBody>
          <a:bodyPr anchor="ctr">
            <a:noAutofit/>
          </a:bodyPr>
          <a:lstStyle>
            <a:lvl1pPr marL="0" indent="0" algn="ctr">
              <a:buNone/>
              <a:defRPr sz="1961">
                <a:solidFill>
                  <a:schemeClr val="tx2"/>
                </a:solidFill>
                <a:latin typeface="+mj-lt"/>
              </a:defRPr>
            </a:lvl1pPr>
          </a:lstStyle>
          <a:p>
            <a:pPr lvl="0"/>
            <a:r>
              <a:rPr lang="en-US"/>
              <a:t> </a:t>
            </a:r>
          </a:p>
        </p:txBody>
      </p:sp>
      <p:sp>
        <p:nvSpPr>
          <p:cNvPr id="12" name="Title Placeholder 1">
            <a:extLst>
              <a:ext uri="{FF2B5EF4-FFF2-40B4-BE49-F238E27FC236}">
                <a16:creationId xmlns:a16="http://schemas.microsoft.com/office/drawing/2014/main" id="{FC74E6E5-9DAD-4A14-9C20-D9F9150874FE}"/>
              </a:ext>
            </a:extLst>
          </p:cNvPr>
          <p:cNvSpPr>
            <a:spLocks noGrp="1"/>
          </p:cNvSpPr>
          <p:nvPr>
            <p:ph type="title" hasCustomPrompt="1"/>
          </p:nvPr>
        </p:nvSpPr>
        <p:spPr>
          <a:xfrm>
            <a:off x="426424" y="440495"/>
            <a:ext cx="11336039" cy="739343"/>
          </a:xfrm>
          <a:prstGeom prst="rect">
            <a:avLst/>
          </a:prstGeom>
        </p:spPr>
        <p:txBody>
          <a:bodyPr vert="horz" wrap="square" lIns="0" tIns="164592" rIns="0" bIns="0" rtlCol="0" anchor="t">
            <a:noAutofit/>
          </a:bodyPr>
          <a:lstStyle>
            <a:lvl1pPr>
              <a:defRPr>
                <a:solidFill>
                  <a:srgbClr val="000000"/>
                </a:solidFill>
              </a:defRPr>
            </a:lvl1pPr>
          </a:lstStyle>
          <a:p>
            <a:r>
              <a:rPr lang="en-US"/>
              <a:t>Graphic layout: three columns graphic and text</a:t>
            </a:r>
          </a:p>
        </p:txBody>
      </p:sp>
      <p:sp>
        <p:nvSpPr>
          <p:cNvPr id="13" name="Text Placeholder 4">
            <a:extLst>
              <a:ext uri="{FF2B5EF4-FFF2-40B4-BE49-F238E27FC236}">
                <a16:creationId xmlns:a16="http://schemas.microsoft.com/office/drawing/2014/main" id="{FB052D15-67DF-4845-863F-FEC853640A9E}"/>
              </a:ext>
            </a:extLst>
          </p:cNvPr>
          <p:cNvSpPr>
            <a:spLocks noGrp="1"/>
          </p:cNvSpPr>
          <p:nvPr>
            <p:ph type="body" sz="quarter" idx="11" hasCustomPrompt="1"/>
          </p:nvPr>
        </p:nvSpPr>
        <p:spPr>
          <a:xfrm>
            <a:off x="426425" y="4927922"/>
            <a:ext cx="3627659" cy="1307666"/>
          </a:xfrm>
        </p:spPr>
        <p:txBody>
          <a:bodyPr lIns="0" tIns="0" rIns="0" bIns="0"/>
          <a:lstStyle>
            <a:lvl1pPr marL="0" indent="0">
              <a:lnSpc>
                <a:spcPct val="100000"/>
              </a:lnSpc>
              <a:spcBef>
                <a:spcPts val="0"/>
              </a:spcBef>
              <a:spcAft>
                <a:spcPts val="784"/>
              </a:spcAft>
              <a:buNone/>
              <a:defRPr sz="1568" b="1">
                <a:solidFill>
                  <a:schemeClr val="accent1"/>
                </a:solidFill>
                <a:latin typeface="+mj-lt"/>
              </a:defRPr>
            </a:lvl1pPr>
            <a:lvl2pPr marL="0" marR="0" indent="0" algn="l" defTabSz="914367" rtl="0" eaLnBrk="1" fontAlgn="auto" latinLnBrk="0" hangingPunct="1">
              <a:lnSpc>
                <a:spcPct val="100000"/>
              </a:lnSpc>
              <a:spcBef>
                <a:spcPts val="0"/>
              </a:spcBef>
              <a:spcAft>
                <a:spcPts val="784"/>
              </a:spcAft>
              <a:buClrTx/>
              <a:buSzPct val="90000"/>
              <a:buFont typeface="Arial" panose="020B0604020202020204" pitchFamily="34" charset="0"/>
              <a:buNone/>
              <a:tabLst/>
              <a:defRPr sz="1568">
                <a:solidFill>
                  <a:srgbClr val="000000"/>
                </a:solidFill>
              </a:defRPr>
            </a:lvl2pPr>
            <a:lvl3pPr marL="448193" indent="0">
              <a:buNone/>
              <a:defRPr/>
            </a:lvl3pPr>
            <a:lvl4pPr marL="672290" indent="0">
              <a:buNone/>
              <a:defRPr/>
            </a:lvl4pPr>
            <a:lvl5pPr marL="896386" indent="0">
              <a:buNone/>
              <a:defRPr/>
            </a:lvl5pPr>
          </a:lstStyle>
          <a:p>
            <a:pPr lvl="0"/>
            <a:r>
              <a:rPr lang="en-US"/>
              <a:t>Paragraph title Segoe UI </a:t>
            </a:r>
            <a:r>
              <a:rPr lang="en-US" err="1"/>
              <a:t>Semibold</a:t>
            </a:r>
            <a:r>
              <a:rPr lang="en-US"/>
              <a:t> 16</a:t>
            </a:r>
          </a:p>
          <a:p>
            <a:pPr lvl="1"/>
            <a:r>
              <a:rPr lang="en-US"/>
              <a:t>Body copy Segoe Regular 16. </a:t>
            </a:r>
            <a:r>
              <a:rPr lang="en-US" err="1"/>
              <a:t>Cavorest</a:t>
            </a:r>
            <a:r>
              <a:rPr lang="en-US"/>
              <a:t> a </a:t>
            </a:r>
            <a:r>
              <a:rPr lang="en-US" err="1"/>
              <a:t>aut</a:t>
            </a:r>
            <a:r>
              <a:rPr lang="en-US"/>
              <a:t> arum </a:t>
            </a:r>
            <a:r>
              <a:rPr lang="en-US" err="1"/>
              <a:t>quam</a:t>
            </a:r>
            <a:r>
              <a:rPr lang="en-US"/>
              <a:t> id eat ape </a:t>
            </a:r>
            <a:r>
              <a:rPr lang="en-US" err="1"/>
              <a:t>est</a:t>
            </a:r>
            <a:r>
              <a:rPr lang="en-US"/>
              <a:t>, qui </a:t>
            </a:r>
            <a:r>
              <a:rPr lang="en-US" err="1"/>
              <a:t>sinc</a:t>
            </a:r>
            <a:r>
              <a:rPr lang="en-US"/>
              <a:t>, </a:t>
            </a:r>
            <a:r>
              <a:rPr lang="en-US" err="1"/>
              <a:t>omnimusdae</a:t>
            </a:r>
            <a:r>
              <a:rPr lang="en-US"/>
              <a:t>. </a:t>
            </a:r>
            <a:r>
              <a:rPr lang="en-US" err="1"/>
              <a:t>Boribus</a:t>
            </a:r>
            <a:r>
              <a:rPr lang="en-US"/>
              <a:t> </a:t>
            </a:r>
            <a:r>
              <a:rPr lang="en-US" err="1"/>
              <a:t>sinctius</a:t>
            </a:r>
            <a:r>
              <a:rPr lang="en-US"/>
              <a:t> </a:t>
            </a:r>
            <a:r>
              <a:rPr lang="en-US" err="1"/>
              <a:t>nimaxime</a:t>
            </a:r>
            <a:r>
              <a:rPr lang="en-US"/>
              <a:t> sit et </a:t>
            </a:r>
            <a:r>
              <a:rPr lang="en-US" err="1"/>
              <a:t>nonsequibus</a:t>
            </a:r>
            <a:r>
              <a:rPr lang="en-US"/>
              <a:t> </a:t>
            </a:r>
            <a:r>
              <a:rPr lang="en-US" err="1"/>
              <a:t>dollendis</a:t>
            </a:r>
            <a:r>
              <a:rPr lang="en-US"/>
              <a:t> as </a:t>
            </a:r>
            <a:r>
              <a:rPr lang="en-US" err="1"/>
              <a:t>autestiat</a:t>
            </a:r>
            <a:r>
              <a:rPr lang="en-US"/>
              <a:t>.</a:t>
            </a:r>
          </a:p>
        </p:txBody>
      </p:sp>
      <p:sp>
        <p:nvSpPr>
          <p:cNvPr id="14" name="Text Placeholder 4">
            <a:extLst>
              <a:ext uri="{FF2B5EF4-FFF2-40B4-BE49-F238E27FC236}">
                <a16:creationId xmlns:a16="http://schemas.microsoft.com/office/drawing/2014/main" id="{A5ECD4C7-D870-4003-9FA8-85EBBED87940}"/>
              </a:ext>
            </a:extLst>
          </p:cNvPr>
          <p:cNvSpPr>
            <a:spLocks noGrp="1"/>
          </p:cNvSpPr>
          <p:nvPr>
            <p:ph type="body" sz="quarter" idx="12" hasCustomPrompt="1"/>
          </p:nvPr>
        </p:nvSpPr>
        <p:spPr>
          <a:xfrm>
            <a:off x="4281362" y="4927922"/>
            <a:ext cx="3623051" cy="1307666"/>
          </a:xfrm>
        </p:spPr>
        <p:txBody>
          <a:bodyPr lIns="0" tIns="0" rIns="0" bIns="0"/>
          <a:lstStyle>
            <a:lvl1pPr marL="0" indent="0">
              <a:lnSpc>
                <a:spcPct val="100000"/>
              </a:lnSpc>
              <a:spcBef>
                <a:spcPts val="0"/>
              </a:spcBef>
              <a:spcAft>
                <a:spcPts val="784"/>
              </a:spcAft>
              <a:buNone/>
              <a:defRPr sz="1568">
                <a:solidFill>
                  <a:schemeClr val="accent1"/>
                </a:solidFill>
                <a:latin typeface="+mj-lt"/>
              </a:defRPr>
            </a:lvl1pPr>
            <a:lvl2pPr marL="0" marR="0" indent="0" algn="l" defTabSz="914367" rtl="0" eaLnBrk="1" fontAlgn="auto" latinLnBrk="0" hangingPunct="1">
              <a:lnSpc>
                <a:spcPct val="100000"/>
              </a:lnSpc>
              <a:spcBef>
                <a:spcPts val="0"/>
              </a:spcBef>
              <a:spcAft>
                <a:spcPts val="784"/>
              </a:spcAft>
              <a:buClrTx/>
              <a:buSzPct val="90000"/>
              <a:buFont typeface="Arial" panose="020B0604020202020204" pitchFamily="34" charset="0"/>
              <a:buNone/>
              <a:tabLst/>
              <a:defRPr sz="1568">
                <a:solidFill>
                  <a:srgbClr val="000000"/>
                </a:solidFill>
              </a:defRPr>
            </a:lvl2pPr>
            <a:lvl3pPr marL="448193" indent="0">
              <a:buNone/>
              <a:defRPr/>
            </a:lvl3pPr>
            <a:lvl4pPr marL="672290" indent="0">
              <a:buNone/>
              <a:defRPr/>
            </a:lvl4pPr>
            <a:lvl5pPr marL="896386" indent="0">
              <a:buNone/>
              <a:defRPr/>
            </a:lvl5pPr>
          </a:lstStyle>
          <a:p>
            <a:pPr lvl="0"/>
            <a:r>
              <a:rPr lang="en-US"/>
              <a:t>Paragraph title Segoe UI </a:t>
            </a:r>
            <a:r>
              <a:rPr lang="en-US" err="1"/>
              <a:t>Semibold</a:t>
            </a:r>
            <a:r>
              <a:rPr lang="en-US"/>
              <a:t> 16</a:t>
            </a:r>
          </a:p>
          <a:p>
            <a:pPr lvl="1"/>
            <a:r>
              <a:rPr lang="en-US"/>
              <a:t>Body copy Segoe Regular 16. </a:t>
            </a:r>
            <a:r>
              <a:rPr lang="en-US" err="1"/>
              <a:t>Cavorest</a:t>
            </a:r>
            <a:r>
              <a:rPr lang="en-US"/>
              <a:t> a </a:t>
            </a:r>
            <a:r>
              <a:rPr lang="en-US" err="1"/>
              <a:t>aut</a:t>
            </a:r>
            <a:r>
              <a:rPr lang="en-US"/>
              <a:t> arum </a:t>
            </a:r>
            <a:r>
              <a:rPr lang="en-US" err="1"/>
              <a:t>quam</a:t>
            </a:r>
            <a:r>
              <a:rPr lang="en-US"/>
              <a:t> id eat ape </a:t>
            </a:r>
            <a:r>
              <a:rPr lang="en-US" err="1"/>
              <a:t>est</a:t>
            </a:r>
            <a:r>
              <a:rPr lang="en-US"/>
              <a:t>, qui </a:t>
            </a:r>
            <a:r>
              <a:rPr lang="en-US" err="1"/>
              <a:t>sinc</a:t>
            </a:r>
            <a:r>
              <a:rPr lang="en-US"/>
              <a:t>, </a:t>
            </a:r>
            <a:r>
              <a:rPr lang="en-US" err="1"/>
              <a:t>omnimusdae</a:t>
            </a:r>
            <a:r>
              <a:rPr lang="en-US"/>
              <a:t>. </a:t>
            </a:r>
            <a:r>
              <a:rPr lang="en-US" err="1"/>
              <a:t>Boribus</a:t>
            </a:r>
            <a:r>
              <a:rPr lang="en-US"/>
              <a:t> </a:t>
            </a:r>
            <a:r>
              <a:rPr lang="en-US" err="1"/>
              <a:t>sinctius</a:t>
            </a:r>
            <a:r>
              <a:rPr lang="en-US"/>
              <a:t> </a:t>
            </a:r>
            <a:r>
              <a:rPr lang="en-US" err="1"/>
              <a:t>nimaxime</a:t>
            </a:r>
            <a:r>
              <a:rPr lang="en-US"/>
              <a:t> sit et </a:t>
            </a:r>
            <a:r>
              <a:rPr lang="en-US" err="1"/>
              <a:t>nonsequibus</a:t>
            </a:r>
            <a:r>
              <a:rPr lang="en-US"/>
              <a:t> </a:t>
            </a:r>
            <a:r>
              <a:rPr lang="en-US" err="1"/>
              <a:t>dollendis</a:t>
            </a:r>
            <a:r>
              <a:rPr lang="en-US"/>
              <a:t> as </a:t>
            </a:r>
            <a:r>
              <a:rPr lang="en-US" err="1"/>
              <a:t>autestiat</a:t>
            </a:r>
            <a:r>
              <a:rPr lang="en-US"/>
              <a:t>.</a:t>
            </a:r>
          </a:p>
        </p:txBody>
      </p:sp>
      <p:sp>
        <p:nvSpPr>
          <p:cNvPr id="15" name="Text Placeholder 4">
            <a:extLst>
              <a:ext uri="{FF2B5EF4-FFF2-40B4-BE49-F238E27FC236}">
                <a16:creationId xmlns:a16="http://schemas.microsoft.com/office/drawing/2014/main" id="{AA9BECBA-B2CC-4EE6-B54E-9ADB03EB2595}"/>
              </a:ext>
            </a:extLst>
          </p:cNvPr>
          <p:cNvSpPr>
            <a:spLocks noGrp="1"/>
          </p:cNvSpPr>
          <p:nvPr>
            <p:ph type="body" sz="quarter" idx="13" hasCustomPrompt="1"/>
          </p:nvPr>
        </p:nvSpPr>
        <p:spPr>
          <a:xfrm>
            <a:off x="8126963" y="4927922"/>
            <a:ext cx="3635502" cy="1307666"/>
          </a:xfrm>
        </p:spPr>
        <p:txBody>
          <a:bodyPr lIns="0" tIns="0" rIns="0" bIns="0"/>
          <a:lstStyle>
            <a:lvl1pPr marL="0" indent="0">
              <a:lnSpc>
                <a:spcPct val="100000"/>
              </a:lnSpc>
              <a:spcBef>
                <a:spcPts val="0"/>
              </a:spcBef>
              <a:spcAft>
                <a:spcPts val="784"/>
              </a:spcAft>
              <a:buNone/>
              <a:defRPr sz="1568">
                <a:solidFill>
                  <a:schemeClr val="accent1"/>
                </a:solidFill>
                <a:latin typeface="+mj-lt"/>
              </a:defRPr>
            </a:lvl1pPr>
            <a:lvl2pPr marL="0" marR="0" indent="0" algn="l" defTabSz="914367" rtl="0" eaLnBrk="1" fontAlgn="auto" latinLnBrk="0" hangingPunct="1">
              <a:lnSpc>
                <a:spcPct val="100000"/>
              </a:lnSpc>
              <a:spcBef>
                <a:spcPts val="0"/>
              </a:spcBef>
              <a:spcAft>
                <a:spcPts val="784"/>
              </a:spcAft>
              <a:buClrTx/>
              <a:buSzPct val="90000"/>
              <a:buFont typeface="Arial" panose="020B0604020202020204" pitchFamily="34" charset="0"/>
              <a:buNone/>
              <a:tabLst/>
              <a:defRPr sz="1568">
                <a:solidFill>
                  <a:srgbClr val="000000"/>
                </a:solidFill>
              </a:defRPr>
            </a:lvl2pPr>
            <a:lvl3pPr marL="448193" indent="0">
              <a:buNone/>
              <a:defRPr/>
            </a:lvl3pPr>
            <a:lvl4pPr marL="672290" indent="0">
              <a:buNone/>
              <a:defRPr/>
            </a:lvl4pPr>
            <a:lvl5pPr marL="896386" indent="0">
              <a:buNone/>
              <a:defRPr/>
            </a:lvl5pPr>
          </a:lstStyle>
          <a:p>
            <a:pPr lvl="0"/>
            <a:r>
              <a:rPr lang="en-US"/>
              <a:t>Paragraph title Segoe UI bold 16</a:t>
            </a:r>
          </a:p>
          <a:p>
            <a:pPr lvl="1"/>
            <a:r>
              <a:rPr lang="en-US"/>
              <a:t>Body copy Segoe Regular 16. </a:t>
            </a:r>
            <a:r>
              <a:rPr lang="en-US" err="1"/>
              <a:t>Cavorest</a:t>
            </a:r>
            <a:r>
              <a:rPr lang="en-US"/>
              <a:t> a </a:t>
            </a:r>
            <a:r>
              <a:rPr lang="en-US" err="1"/>
              <a:t>aut</a:t>
            </a:r>
            <a:r>
              <a:rPr lang="en-US"/>
              <a:t> arum </a:t>
            </a:r>
            <a:r>
              <a:rPr lang="en-US" err="1"/>
              <a:t>quam</a:t>
            </a:r>
            <a:r>
              <a:rPr lang="en-US"/>
              <a:t> id eat ape </a:t>
            </a:r>
            <a:r>
              <a:rPr lang="en-US" err="1"/>
              <a:t>est</a:t>
            </a:r>
            <a:r>
              <a:rPr lang="en-US"/>
              <a:t>, qui </a:t>
            </a:r>
            <a:r>
              <a:rPr lang="en-US" err="1"/>
              <a:t>sinc</a:t>
            </a:r>
            <a:r>
              <a:rPr lang="en-US"/>
              <a:t>, </a:t>
            </a:r>
            <a:r>
              <a:rPr lang="en-US" err="1"/>
              <a:t>omnimusdae</a:t>
            </a:r>
            <a:r>
              <a:rPr lang="en-US"/>
              <a:t>. </a:t>
            </a:r>
            <a:r>
              <a:rPr lang="en-US" err="1"/>
              <a:t>Boribus</a:t>
            </a:r>
            <a:r>
              <a:rPr lang="en-US"/>
              <a:t> </a:t>
            </a:r>
            <a:r>
              <a:rPr lang="en-US" err="1"/>
              <a:t>sinctius</a:t>
            </a:r>
            <a:r>
              <a:rPr lang="en-US"/>
              <a:t> </a:t>
            </a:r>
            <a:r>
              <a:rPr lang="en-US" err="1"/>
              <a:t>nimaxime</a:t>
            </a:r>
            <a:r>
              <a:rPr lang="en-US"/>
              <a:t> sit et </a:t>
            </a:r>
            <a:r>
              <a:rPr lang="en-US" err="1"/>
              <a:t>nonsequibus</a:t>
            </a:r>
            <a:r>
              <a:rPr lang="en-US"/>
              <a:t> </a:t>
            </a:r>
            <a:r>
              <a:rPr lang="en-US" err="1"/>
              <a:t>dollendis</a:t>
            </a:r>
            <a:r>
              <a:rPr lang="en-US"/>
              <a:t> as </a:t>
            </a:r>
            <a:r>
              <a:rPr lang="en-US" err="1"/>
              <a:t>autestiat</a:t>
            </a:r>
            <a:r>
              <a:rPr lang="en-US"/>
              <a:t>.</a:t>
            </a:r>
          </a:p>
        </p:txBody>
      </p:sp>
    </p:spTree>
    <p:extLst>
      <p:ext uri="{BB962C8B-B14F-4D97-AF65-F5344CB8AC3E}">
        <p14:creationId xmlns:p14="http://schemas.microsoft.com/office/powerpoint/2010/main" val="236345533"/>
      </p:ext>
    </p:extLst>
  </p:cSld>
  <p:clrMapOvr>
    <a:masterClrMapping/>
  </p:clrMapOvr>
  <p:transition>
    <p:fade/>
  </p:transition>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Graphic layout: four columns graphic and tex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594C393-E06E-3A4C-A658-2526A14DA5A1}"/>
              </a:ext>
            </a:extLst>
          </p:cNvPr>
          <p:cNvSpPr/>
          <p:nvPr/>
        </p:nvSpPr>
        <p:spPr bwMode="auto">
          <a:xfrm>
            <a:off x="9109046" y="1590385"/>
            <a:ext cx="2653417" cy="3128965"/>
          </a:xfrm>
          <a:prstGeom prst="rect">
            <a:avLst/>
          </a:prstGeom>
          <a:solidFill>
            <a:schemeClr val="bg2"/>
          </a:solidFill>
          <a:ln>
            <a:noFill/>
            <a:headEnd type="none" w="med" len="med"/>
            <a:tailEnd type="none" w="med" len="med"/>
          </a:ln>
          <a:effectLst>
            <a:outerShdw blurRad="76200" algn="ctr" rotWithShape="0">
              <a:schemeClr val="bg2">
                <a:lumMod val="50000"/>
                <a:alpha val="80000"/>
              </a:scheme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ea typeface="Segoe UI" pitchFamily="34" charset="0"/>
              <a:cs typeface="Segoe UI" pitchFamily="34" charset="0"/>
            </a:endParaRPr>
          </a:p>
        </p:txBody>
      </p:sp>
      <p:sp>
        <p:nvSpPr>
          <p:cNvPr id="19" name="Rectangle 18">
            <a:extLst>
              <a:ext uri="{FF2B5EF4-FFF2-40B4-BE49-F238E27FC236}">
                <a16:creationId xmlns:a16="http://schemas.microsoft.com/office/drawing/2014/main" id="{A011C51E-94BA-C44D-ABF4-E87C4124DAF0}"/>
              </a:ext>
            </a:extLst>
          </p:cNvPr>
          <p:cNvSpPr/>
          <p:nvPr/>
        </p:nvSpPr>
        <p:spPr bwMode="auto">
          <a:xfrm>
            <a:off x="6214840" y="1590385"/>
            <a:ext cx="2653417" cy="3128965"/>
          </a:xfrm>
          <a:prstGeom prst="rect">
            <a:avLst/>
          </a:prstGeom>
          <a:solidFill>
            <a:schemeClr val="bg2"/>
          </a:solidFill>
          <a:ln>
            <a:noFill/>
            <a:headEnd type="none" w="med" len="med"/>
            <a:tailEnd type="none" w="med" len="med"/>
          </a:ln>
          <a:effectLst>
            <a:outerShdw blurRad="76200" algn="ctr" rotWithShape="0">
              <a:schemeClr val="bg2">
                <a:lumMod val="50000"/>
                <a:alpha val="80000"/>
              </a:scheme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ea typeface="Segoe UI" pitchFamily="34" charset="0"/>
              <a:cs typeface="Segoe UI" pitchFamily="34" charset="0"/>
            </a:endParaRPr>
          </a:p>
        </p:txBody>
      </p:sp>
      <p:sp>
        <p:nvSpPr>
          <p:cNvPr id="20" name="Rectangle 19">
            <a:extLst>
              <a:ext uri="{FF2B5EF4-FFF2-40B4-BE49-F238E27FC236}">
                <a16:creationId xmlns:a16="http://schemas.microsoft.com/office/drawing/2014/main" id="{E6DDB665-2DD7-AE40-9862-C6E8E22E9215}"/>
              </a:ext>
            </a:extLst>
          </p:cNvPr>
          <p:cNvSpPr/>
          <p:nvPr/>
        </p:nvSpPr>
        <p:spPr bwMode="auto">
          <a:xfrm>
            <a:off x="3320633" y="1590385"/>
            <a:ext cx="2653417" cy="3128965"/>
          </a:xfrm>
          <a:prstGeom prst="rect">
            <a:avLst/>
          </a:prstGeom>
          <a:solidFill>
            <a:schemeClr val="bg2"/>
          </a:solidFill>
          <a:ln>
            <a:noFill/>
            <a:headEnd type="none" w="med" len="med"/>
            <a:tailEnd type="none" w="med" len="med"/>
          </a:ln>
          <a:effectLst>
            <a:outerShdw blurRad="76200" algn="ctr" rotWithShape="0">
              <a:schemeClr val="bg2">
                <a:lumMod val="50000"/>
                <a:alpha val="80000"/>
              </a:scheme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ea typeface="Segoe UI" pitchFamily="34" charset="0"/>
              <a:cs typeface="Segoe UI" pitchFamily="34" charset="0"/>
            </a:endParaRPr>
          </a:p>
        </p:txBody>
      </p:sp>
      <p:sp>
        <p:nvSpPr>
          <p:cNvPr id="21" name="Rectangle 20">
            <a:extLst>
              <a:ext uri="{FF2B5EF4-FFF2-40B4-BE49-F238E27FC236}">
                <a16:creationId xmlns:a16="http://schemas.microsoft.com/office/drawing/2014/main" id="{4CD677DE-AA2C-984C-BAE1-54D5F0B518CE}"/>
              </a:ext>
            </a:extLst>
          </p:cNvPr>
          <p:cNvSpPr/>
          <p:nvPr/>
        </p:nvSpPr>
        <p:spPr bwMode="auto">
          <a:xfrm>
            <a:off x="426426" y="1590385"/>
            <a:ext cx="2653417" cy="3128965"/>
          </a:xfrm>
          <a:prstGeom prst="rect">
            <a:avLst/>
          </a:prstGeom>
          <a:solidFill>
            <a:schemeClr val="bg2"/>
          </a:solidFill>
          <a:ln>
            <a:noFill/>
            <a:headEnd type="none" w="med" len="med"/>
            <a:tailEnd type="none" w="med" len="med"/>
          </a:ln>
          <a:effectLst>
            <a:outerShdw blurRad="76200" algn="ctr" rotWithShape="0">
              <a:schemeClr val="bg2">
                <a:lumMod val="50000"/>
                <a:alpha val="80000"/>
              </a:scheme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0347712A-15EB-884C-BF95-7C690BA77817}"/>
              </a:ext>
            </a:extLst>
          </p:cNvPr>
          <p:cNvSpPr>
            <a:spLocks noGrp="1"/>
          </p:cNvSpPr>
          <p:nvPr>
            <p:ph type="title" hasCustomPrompt="1"/>
          </p:nvPr>
        </p:nvSpPr>
        <p:spPr>
          <a:xfrm>
            <a:off x="426424" y="435824"/>
            <a:ext cx="11336039" cy="744014"/>
          </a:xfrm>
        </p:spPr>
        <p:txBody>
          <a:bodyPr/>
          <a:lstStyle>
            <a:lvl1pPr>
              <a:defRPr/>
            </a:lvl1pPr>
          </a:lstStyle>
          <a:p>
            <a:r>
              <a:rPr lang="en-US"/>
              <a:t>Graphic layout: four columns graphic and text</a:t>
            </a:r>
          </a:p>
        </p:txBody>
      </p:sp>
      <p:sp>
        <p:nvSpPr>
          <p:cNvPr id="4" name="Content Placeholder 15">
            <a:extLst>
              <a:ext uri="{FF2B5EF4-FFF2-40B4-BE49-F238E27FC236}">
                <a16:creationId xmlns:a16="http://schemas.microsoft.com/office/drawing/2014/main" id="{F580A529-D3A8-5643-80BA-3E2BE1AA8D57}"/>
              </a:ext>
            </a:extLst>
          </p:cNvPr>
          <p:cNvSpPr>
            <a:spLocks noGrp="1"/>
          </p:cNvSpPr>
          <p:nvPr>
            <p:ph sz="quarter" idx="17" hasCustomPrompt="1"/>
          </p:nvPr>
        </p:nvSpPr>
        <p:spPr>
          <a:xfrm>
            <a:off x="966751" y="2135537"/>
            <a:ext cx="1572767" cy="2038660"/>
          </a:xfrm>
        </p:spPr>
        <p:txBody>
          <a:bodyPr anchor="ctr">
            <a:noAutofit/>
          </a:bodyPr>
          <a:lstStyle>
            <a:lvl1pPr marL="0" indent="0" algn="ctr">
              <a:buNone/>
              <a:defRPr sz="1961">
                <a:solidFill>
                  <a:schemeClr val="tx2"/>
                </a:solidFill>
                <a:latin typeface="+mj-lt"/>
              </a:defRPr>
            </a:lvl1pPr>
          </a:lstStyle>
          <a:p>
            <a:pPr lvl="0"/>
            <a:r>
              <a:rPr lang="en-US"/>
              <a:t> </a:t>
            </a:r>
          </a:p>
        </p:txBody>
      </p:sp>
      <p:sp>
        <p:nvSpPr>
          <p:cNvPr id="7" name="Content Placeholder 15">
            <a:extLst>
              <a:ext uri="{FF2B5EF4-FFF2-40B4-BE49-F238E27FC236}">
                <a16:creationId xmlns:a16="http://schemas.microsoft.com/office/drawing/2014/main" id="{1F6D7A4B-5FFE-2741-8477-E0CAA019B079}"/>
              </a:ext>
            </a:extLst>
          </p:cNvPr>
          <p:cNvSpPr>
            <a:spLocks noGrp="1"/>
          </p:cNvSpPr>
          <p:nvPr>
            <p:ph sz="quarter" idx="18" hasCustomPrompt="1"/>
          </p:nvPr>
        </p:nvSpPr>
        <p:spPr>
          <a:xfrm>
            <a:off x="3849259" y="2135537"/>
            <a:ext cx="1596164" cy="2038660"/>
          </a:xfrm>
        </p:spPr>
        <p:txBody>
          <a:bodyPr anchor="ctr">
            <a:noAutofit/>
          </a:bodyPr>
          <a:lstStyle>
            <a:lvl1pPr marL="0" indent="0" algn="ctr">
              <a:buNone/>
              <a:defRPr sz="1961">
                <a:solidFill>
                  <a:schemeClr val="tx2"/>
                </a:solidFill>
                <a:latin typeface="+mj-lt"/>
              </a:defRPr>
            </a:lvl1pPr>
          </a:lstStyle>
          <a:p>
            <a:pPr lvl="0"/>
            <a:r>
              <a:rPr lang="en-US"/>
              <a:t> </a:t>
            </a:r>
          </a:p>
        </p:txBody>
      </p:sp>
      <p:sp>
        <p:nvSpPr>
          <p:cNvPr id="9" name="Text Placeholder 4">
            <a:extLst>
              <a:ext uri="{FF2B5EF4-FFF2-40B4-BE49-F238E27FC236}">
                <a16:creationId xmlns:a16="http://schemas.microsoft.com/office/drawing/2014/main" id="{07CF99F6-2487-AC48-8A09-B34B72BD5FE9}"/>
              </a:ext>
            </a:extLst>
          </p:cNvPr>
          <p:cNvSpPr>
            <a:spLocks noGrp="1"/>
          </p:cNvSpPr>
          <p:nvPr>
            <p:ph type="body" sz="quarter" idx="11" hasCustomPrompt="1"/>
          </p:nvPr>
        </p:nvSpPr>
        <p:spPr>
          <a:xfrm>
            <a:off x="426426" y="4927922"/>
            <a:ext cx="2653417" cy="1307666"/>
          </a:xfrm>
        </p:spPr>
        <p:txBody>
          <a:bodyPr lIns="0" tIns="0" rIns="0" bIns="0"/>
          <a:lstStyle>
            <a:lvl1pPr marL="0" indent="0">
              <a:lnSpc>
                <a:spcPct val="100000"/>
              </a:lnSpc>
              <a:spcBef>
                <a:spcPts val="0"/>
              </a:spcBef>
              <a:spcAft>
                <a:spcPts val="784"/>
              </a:spcAft>
              <a:buNone/>
              <a:defRPr sz="1568" b="1">
                <a:solidFill>
                  <a:schemeClr val="accent1"/>
                </a:solidFill>
                <a:latin typeface="+mj-lt"/>
              </a:defRPr>
            </a:lvl1pPr>
            <a:lvl2pPr marL="0" marR="0" indent="0" algn="l" defTabSz="914367" rtl="0" eaLnBrk="1" fontAlgn="auto" latinLnBrk="0" hangingPunct="1">
              <a:lnSpc>
                <a:spcPct val="100000"/>
              </a:lnSpc>
              <a:spcBef>
                <a:spcPts val="0"/>
              </a:spcBef>
              <a:spcAft>
                <a:spcPts val="784"/>
              </a:spcAft>
              <a:buClrTx/>
              <a:buSzPct val="90000"/>
              <a:buFont typeface="Arial" panose="020B0604020202020204" pitchFamily="34" charset="0"/>
              <a:buNone/>
              <a:tabLst/>
              <a:defRPr sz="1568">
                <a:solidFill>
                  <a:srgbClr val="000000"/>
                </a:solidFill>
              </a:defRPr>
            </a:lvl2pPr>
            <a:lvl3pPr marL="448193" indent="0">
              <a:buNone/>
              <a:defRPr/>
            </a:lvl3pPr>
            <a:lvl4pPr marL="672290" indent="0">
              <a:buNone/>
              <a:defRPr/>
            </a:lvl4pPr>
            <a:lvl5pPr marL="896386" indent="0">
              <a:buNone/>
              <a:defRPr/>
            </a:lvl5pPr>
          </a:lstStyle>
          <a:p>
            <a:pPr lvl="0"/>
            <a:r>
              <a:rPr lang="en-US"/>
              <a:t>Paragraph title Segoe UI </a:t>
            </a:r>
            <a:r>
              <a:rPr lang="en-US" err="1"/>
              <a:t>Semibold</a:t>
            </a:r>
            <a:r>
              <a:rPr lang="en-US"/>
              <a:t> 16</a:t>
            </a:r>
          </a:p>
          <a:p>
            <a:pPr lvl="1"/>
            <a:r>
              <a:rPr lang="en-US"/>
              <a:t>Body copy Segoe Regular 16. </a:t>
            </a:r>
            <a:r>
              <a:rPr lang="en-US" err="1"/>
              <a:t>Cavorest</a:t>
            </a:r>
            <a:r>
              <a:rPr lang="en-US"/>
              <a:t> a </a:t>
            </a:r>
            <a:r>
              <a:rPr lang="en-US" err="1"/>
              <a:t>aut</a:t>
            </a:r>
            <a:r>
              <a:rPr lang="en-US"/>
              <a:t> arum quam id eat ape </a:t>
            </a:r>
            <a:r>
              <a:rPr lang="en-US" err="1"/>
              <a:t>est</a:t>
            </a:r>
            <a:r>
              <a:rPr lang="en-US"/>
              <a:t>, qui </a:t>
            </a:r>
            <a:r>
              <a:rPr lang="en-US" err="1"/>
              <a:t>sinc</a:t>
            </a:r>
            <a:r>
              <a:rPr lang="en-US"/>
              <a:t>.</a:t>
            </a:r>
          </a:p>
        </p:txBody>
      </p:sp>
      <p:sp>
        <p:nvSpPr>
          <p:cNvPr id="10" name="Text Placeholder 4">
            <a:extLst>
              <a:ext uri="{FF2B5EF4-FFF2-40B4-BE49-F238E27FC236}">
                <a16:creationId xmlns:a16="http://schemas.microsoft.com/office/drawing/2014/main" id="{7F7B5F75-90C0-F44E-9322-8FF1108BD340}"/>
              </a:ext>
            </a:extLst>
          </p:cNvPr>
          <p:cNvSpPr>
            <a:spLocks noGrp="1"/>
          </p:cNvSpPr>
          <p:nvPr>
            <p:ph type="body" sz="quarter" idx="12" hasCustomPrompt="1"/>
          </p:nvPr>
        </p:nvSpPr>
        <p:spPr>
          <a:xfrm>
            <a:off x="3320633" y="4927922"/>
            <a:ext cx="2653417" cy="1307666"/>
          </a:xfrm>
        </p:spPr>
        <p:txBody>
          <a:bodyPr lIns="0" tIns="0" rIns="0" bIns="0"/>
          <a:lstStyle>
            <a:lvl1pPr marL="0" indent="0">
              <a:lnSpc>
                <a:spcPct val="100000"/>
              </a:lnSpc>
              <a:spcBef>
                <a:spcPts val="0"/>
              </a:spcBef>
              <a:spcAft>
                <a:spcPts val="784"/>
              </a:spcAft>
              <a:buNone/>
              <a:defRPr sz="1568">
                <a:solidFill>
                  <a:schemeClr val="accent1"/>
                </a:solidFill>
                <a:latin typeface="+mj-lt"/>
              </a:defRPr>
            </a:lvl1pPr>
            <a:lvl2pPr marL="0" marR="0" indent="0" algn="l" defTabSz="914367" rtl="0" eaLnBrk="1" fontAlgn="auto" latinLnBrk="0" hangingPunct="1">
              <a:lnSpc>
                <a:spcPct val="100000"/>
              </a:lnSpc>
              <a:spcBef>
                <a:spcPts val="0"/>
              </a:spcBef>
              <a:spcAft>
                <a:spcPts val="784"/>
              </a:spcAft>
              <a:buClrTx/>
              <a:buSzPct val="90000"/>
              <a:buFont typeface="Arial" panose="020B0604020202020204" pitchFamily="34" charset="0"/>
              <a:buNone/>
              <a:tabLst/>
              <a:defRPr sz="1568">
                <a:solidFill>
                  <a:srgbClr val="000000"/>
                </a:solidFill>
              </a:defRPr>
            </a:lvl2pPr>
            <a:lvl3pPr marL="448193" indent="0">
              <a:buNone/>
              <a:defRPr/>
            </a:lvl3pPr>
            <a:lvl4pPr marL="672290" indent="0">
              <a:buNone/>
              <a:defRPr/>
            </a:lvl4pPr>
            <a:lvl5pPr marL="896386" indent="0">
              <a:buNone/>
              <a:defRPr/>
            </a:lvl5pPr>
          </a:lstStyle>
          <a:p>
            <a:pPr lvl="0"/>
            <a:r>
              <a:rPr lang="en-US"/>
              <a:t>Paragraph title Segoe UI </a:t>
            </a:r>
            <a:r>
              <a:rPr lang="en-US" err="1"/>
              <a:t>Semibold</a:t>
            </a:r>
            <a:r>
              <a:rPr lang="en-US"/>
              <a:t> 16</a:t>
            </a:r>
          </a:p>
          <a:p>
            <a:pPr lvl="1"/>
            <a:r>
              <a:rPr lang="en-US"/>
              <a:t>Body copy Segoe Regular 16. </a:t>
            </a:r>
            <a:r>
              <a:rPr lang="en-US" err="1"/>
              <a:t>Cavorest</a:t>
            </a:r>
            <a:r>
              <a:rPr lang="en-US"/>
              <a:t> a </a:t>
            </a:r>
            <a:r>
              <a:rPr lang="en-US" err="1"/>
              <a:t>aut</a:t>
            </a:r>
            <a:r>
              <a:rPr lang="en-US"/>
              <a:t> arum quam id eat ape </a:t>
            </a:r>
            <a:r>
              <a:rPr lang="en-US" err="1"/>
              <a:t>est</a:t>
            </a:r>
            <a:r>
              <a:rPr lang="en-US"/>
              <a:t>, qui </a:t>
            </a:r>
            <a:r>
              <a:rPr lang="en-US" err="1"/>
              <a:t>sinc</a:t>
            </a:r>
            <a:r>
              <a:rPr lang="en-US"/>
              <a:t>.</a:t>
            </a:r>
          </a:p>
        </p:txBody>
      </p:sp>
      <p:sp>
        <p:nvSpPr>
          <p:cNvPr id="11" name="Text Placeholder 4">
            <a:extLst>
              <a:ext uri="{FF2B5EF4-FFF2-40B4-BE49-F238E27FC236}">
                <a16:creationId xmlns:a16="http://schemas.microsoft.com/office/drawing/2014/main" id="{6E444E9C-8096-FE42-BE2A-094180C61109}"/>
              </a:ext>
            </a:extLst>
          </p:cNvPr>
          <p:cNvSpPr>
            <a:spLocks noGrp="1"/>
          </p:cNvSpPr>
          <p:nvPr>
            <p:ph type="body" sz="quarter" idx="13" hasCustomPrompt="1"/>
          </p:nvPr>
        </p:nvSpPr>
        <p:spPr>
          <a:xfrm>
            <a:off x="6214840" y="4927922"/>
            <a:ext cx="2653417" cy="1307666"/>
          </a:xfrm>
        </p:spPr>
        <p:txBody>
          <a:bodyPr lIns="0" tIns="0" rIns="0" bIns="0"/>
          <a:lstStyle>
            <a:lvl1pPr marL="0" indent="0">
              <a:lnSpc>
                <a:spcPct val="100000"/>
              </a:lnSpc>
              <a:spcBef>
                <a:spcPts val="0"/>
              </a:spcBef>
              <a:spcAft>
                <a:spcPts val="784"/>
              </a:spcAft>
              <a:buNone/>
              <a:defRPr sz="1568">
                <a:solidFill>
                  <a:schemeClr val="accent1"/>
                </a:solidFill>
                <a:latin typeface="+mj-lt"/>
              </a:defRPr>
            </a:lvl1pPr>
            <a:lvl2pPr marL="0" marR="0" indent="0" algn="l" defTabSz="914367" rtl="0" eaLnBrk="1" fontAlgn="auto" latinLnBrk="0" hangingPunct="1">
              <a:lnSpc>
                <a:spcPct val="100000"/>
              </a:lnSpc>
              <a:spcBef>
                <a:spcPts val="0"/>
              </a:spcBef>
              <a:spcAft>
                <a:spcPts val="784"/>
              </a:spcAft>
              <a:buClrTx/>
              <a:buSzPct val="90000"/>
              <a:buFont typeface="Arial" panose="020B0604020202020204" pitchFamily="34" charset="0"/>
              <a:buNone/>
              <a:tabLst/>
              <a:defRPr sz="1568">
                <a:solidFill>
                  <a:srgbClr val="000000"/>
                </a:solidFill>
              </a:defRPr>
            </a:lvl2pPr>
            <a:lvl3pPr marL="448193" indent="0">
              <a:buNone/>
              <a:defRPr/>
            </a:lvl3pPr>
            <a:lvl4pPr marL="672290" indent="0">
              <a:buNone/>
              <a:defRPr/>
            </a:lvl4pPr>
            <a:lvl5pPr marL="896386" indent="0">
              <a:buNone/>
              <a:defRPr/>
            </a:lvl5pPr>
          </a:lstStyle>
          <a:p>
            <a:pPr lvl="0"/>
            <a:r>
              <a:rPr lang="en-US"/>
              <a:t>Paragraph title Segoe UI bold 16</a:t>
            </a:r>
          </a:p>
          <a:p>
            <a:pPr lvl="1"/>
            <a:r>
              <a:rPr lang="en-US"/>
              <a:t>Body copy Segoe Regular 16. </a:t>
            </a:r>
            <a:r>
              <a:rPr lang="en-US" err="1"/>
              <a:t>Cavorest</a:t>
            </a:r>
            <a:r>
              <a:rPr lang="en-US"/>
              <a:t> a </a:t>
            </a:r>
            <a:r>
              <a:rPr lang="en-US" err="1"/>
              <a:t>aut</a:t>
            </a:r>
            <a:r>
              <a:rPr lang="en-US"/>
              <a:t> arum quam id eat ape </a:t>
            </a:r>
            <a:r>
              <a:rPr lang="en-US" err="1"/>
              <a:t>est</a:t>
            </a:r>
            <a:r>
              <a:rPr lang="en-US"/>
              <a:t>, qui </a:t>
            </a:r>
            <a:r>
              <a:rPr lang="en-US" err="1"/>
              <a:t>sinc</a:t>
            </a:r>
            <a:r>
              <a:rPr lang="en-US"/>
              <a:t>.</a:t>
            </a:r>
          </a:p>
        </p:txBody>
      </p:sp>
      <p:sp>
        <p:nvSpPr>
          <p:cNvPr id="13" name="Content Placeholder 15">
            <a:extLst>
              <a:ext uri="{FF2B5EF4-FFF2-40B4-BE49-F238E27FC236}">
                <a16:creationId xmlns:a16="http://schemas.microsoft.com/office/drawing/2014/main" id="{30602BFF-4B8C-D046-AD65-47970BC89DF5}"/>
              </a:ext>
            </a:extLst>
          </p:cNvPr>
          <p:cNvSpPr>
            <a:spLocks noGrp="1"/>
          </p:cNvSpPr>
          <p:nvPr>
            <p:ph sz="quarter" idx="19" hasCustomPrompt="1"/>
          </p:nvPr>
        </p:nvSpPr>
        <p:spPr>
          <a:xfrm>
            <a:off x="6743466" y="2135537"/>
            <a:ext cx="1596164" cy="2038660"/>
          </a:xfrm>
        </p:spPr>
        <p:txBody>
          <a:bodyPr anchor="ctr">
            <a:noAutofit/>
          </a:bodyPr>
          <a:lstStyle>
            <a:lvl1pPr marL="0" indent="0" algn="ctr">
              <a:buNone/>
              <a:defRPr sz="1961">
                <a:solidFill>
                  <a:schemeClr val="tx2"/>
                </a:solidFill>
                <a:latin typeface="+mj-lt"/>
              </a:defRPr>
            </a:lvl1pPr>
          </a:lstStyle>
          <a:p>
            <a:pPr lvl="0"/>
            <a:r>
              <a:rPr lang="en-US"/>
              <a:t> </a:t>
            </a:r>
          </a:p>
        </p:txBody>
      </p:sp>
      <p:sp>
        <p:nvSpPr>
          <p:cNvPr id="14" name="Content Placeholder 15">
            <a:extLst>
              <a:ext uri="{FF2B5EF4-FFF2-40B4-BE49-F238E27FC236}">
                <a16:creationId xmlns:a16="http://schemas.microsoft.com/office/drawing/2014/main" id="{88A8CB35-A244-544E-8BAE-53CB85074FBB}"/>
              </a:ext>
            </a:extLst>
          </p:cNvPr>
          <p:cNvSpPr>
            <a:spLocks noGrp="1"/>
          </p:cNvSpPr>
          <p:nvPr>
            <p:ph sz="quarter" idx="20" hasCustomPrompt="1"/>
          </p:nvPr>
        </p:nvSpPr>
        <p:spPr>
          <a:xfrm>
            <a:off x="9637672" y="2135537"/>
            <a:ext cx="1596164" cy="2038660"/>
          </a:xfrm>
        </p:spPr>
        <p:txBody>
          <a:bodyPr anchor="ctr">
            <a:noAutofit/>
          </a:bodyPr>
          <a:lstStyle>
            <a:lvl1pPr marL="0" indent="0" algn="ctr">
              <a:buNone/>
              <a:defRPr sz="1961">
                <a:solidFill>
                  <a:schemeClr val="tx2"/>
                </a:solidFill>
                <a:latin typeface="+mj-lt"/>
              </a:defRPr>
            </a:lvl1pPr>
          </a:lstStyle>
          <a:p>
            <a:pPr lvl="0"/>
            <a:r>
              <a:rPr lang="en-US"/>
              <a:t> </a:t>
            </a:r>
          </a:p>
        </p:txBody>
      </p:sp>
      <p:sp>
        <p:nvSpPr>
          <p:cNvPr id="15" name="Text Placeholder 4">
            <a:extLst>
              <a:ext uri="{FF2B5EF4-FFF2-40B4-BE49-F238E27FC236}">
                <a16:creationId xmlns:a16="http://schemas.microsoft.com/office/drawing/2014/main" id="{D8D35D15-66F4-4840-BA72-4B7AB5A24EFD}"/>
              </a:ext>
            </a:extLst>
          </p:cNvPr>
          <p:cNvSpPr>
            <a:spLocks noGrp="1"/>
          </p:cNvSpPr>
          <p:nvPr>
            <p:ph type="body" sz="quarter" idx="21" hasCustomPrompt="1"/>
          </p:nvPr>
        </p:nvSpPr>
        <p:spPr>
          <a:xfrm>
            <a:off x="9109046" y="4927922"/>
            <a:ext cx="2653417" cy="1307666"/>
          </a:xfrm>
        </p:spPr>
        <p:txBody>
          <a:bodyPr lIns="0" tIns="0" rIns="0" bIns="0"/>
          <a:lstStyle>
            <a:lvl1pPr marL="0" indent="0">
              <a:lnSpc>
                <a:spcPct val="100000"/>
              </a:lnSpc>
              <a:spcBef>
                <a:spcPts val="0"/>
              </a:spcBef>
              <a:spcAft>
                <a:spcPts val="784"/>
              </a:spcAft>
              <a:buNone/>
              <a:defRPr sz="1568">
                <a:solidFill>
                  <a:schemeClr val="accent1"/>
                </a:solidFill>
                <a:latin typeface="+mj-lt"/>
              </a:defRPr>
            </a:lvl1pPr>
            <a:lvl2pPr marL="0" marR="0" indent="0" algn="l" defTabSz="914367" rtl="0" eaLnBrk="1" fontAlgn="auto" latinLnBrk="0" hangingPunct="1">
              <a:lnSpc>
                <a:spcPct val="100000"/>
              </a:lnSpc>
              <a:spcBef>
                <a:spcPts val="0"/>
              </a:spcBef>
              <a:spcAft>
                <a:spcPts val="784"/>
              </a:spcAft>
              <a:buClrTx/>
              <a:buSzPct val="90000"/>
              <a:buFont typeface="Arial" panose="020B0604020202020204" pitchFamily="34" charset="0"/>
              <a:buNone/>
              <a:tabLst/>
              <a:defRPr sz="1568">
                <a:solidFill>
                  <a:srgbClr val="000000"/>
                </a:solidFill>
              </a:defRPr>
            </a:lvl2pPr>
            <a:lvl3pPr marL="448193" indent="0">
              <a:buNone/>
              <a:defRPr/>
            </a:lvl3pPr>
            <a:lvl4pPr marL="672290" indent="0">
              <a:buNone/>
              <a:defRPr/>
            </a:lvl4pPr>
            <a:lvl5pPr marL="896386" indent="0">
              <a:buNone/>
              <a:defRPr/>
            </a:lvl5pPr>
          </a:lstStyle>
          <a:p>
            <a:pPr lvl="0"/>
            <a:r>
              <a:rPr lang="en-US"/>
              <a:t>Paragraph title Segoe UI bold 16</a:t>
            </a:r>
          </a:p>
          <a:p>
            <a:pPr lvl="1"/>
            <a:r>
              <a:rPr lang="en-US"/>
              <a:t>Body copy Segoe Regular 16. </a:t>
            </a:r>
            <a:r>
              <a:rPr lang="en-US" err="1"/>
              <a:t>Cavorest</a:t>
            </a:r>
            <a:r>
              <a:rPr lang="en-US"/>
              <a:t> a </a:t>
            </a:r>
            <a:r>
              <a:rPr lang="en-US" err="1"/>
              <a:t>aut</a:t>
            </a:r>
            <a:r>
              <a:rPr lang="en-US"/>
              <a:t> arum quam id eat ape </a:t>
            </a:r>
            <a:r>
              <a:rPr lang="en-US" err="1"/>
              <a:t>est</a:t>
            </a:r>
            <a:r>
              <a:rPr lang="en-US"/>
              <a:t>, qui </a:t>
            </a:r>
            <a:r>
              <a:rPr lang="en-US" err="1"/>
              <a:t>sinc</a:t>
            </a:r>
            <a:r>
              <a:rPr lang="en-US"/>
              <a:t>.</a:t>
            </a:r>
          </a:p>
        </p:txBody>
      </p:sp>
    </p:spTree>
    <p:extLst>
      <p:ext uri="{BB962C8B-B14F-4D97-AF65-F5344CB8AC3E}">
        <p14:creationId xmlns:p14="http://schemas.microsoft.com/office/powerpoint/2010/main" val="1473354558"/>
      </p:ext>
    </p:extLst>
  </p:cSld>
  <p:clrMapOvr>
    <a:masterClrMapping/>
  </p:clrMapOvr>
  <p:transition>
    <p:fade/>
  </p:transition>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able layout">
    <p:spTree>
      <p:nvGrpSpPr>
        <p:cNvPr id="1" name=""/>
        <p:cNvGrpSpPr/>
        <p:nvPr/>
      </p:nvGrpSpPr>
      <p:grpSpPr>
        <a:xfrm>
          <a:off x="0" y="0"/>
          <a:ext cx="0" cy="0"/>
          <a:chOff x="0" y="0"/>
          <a:chExt cx="0" cy="0"/>
        </a:xfrm>
      </p:grpSpPr>
      <p:sp>
        <p:nvSpPr>
          <p:cNvPr id="4" name="Table Placeholder 3"/>
          <p:cNvSpPr>
            <a:spLocks noGrp="1"/>
          </p:cNvSpPr>
          <p:nvPr>
            <p:ph type="tbl" sz="quarter" idx="10"/>
          </p:nvPr>
        </p:nvSpPr>
        <p:spPr>
          <a:xfrm>
            <a:off x="426424" y="2135536"/>
            <a:ext cx="11336039" cy="4288197"/>
          </a:xfrm>
        </p:spPr>
        <p:txBody>
          <a:bodyPr bIns="1737360" anchor="ctr">
            <a:noAutofit/>
          </a:bodyPr>
          <a:lstStyle>
            <a:lvl1pPr algn="ctr">
              <a:defRPr sz="1961">
                <a:solidFill>
                  <a:srgbClr val="000000"/>
                </a:solidFill>
                <a:latin typeface="+mj-lt"/>
              </a:defRPr>
            </a:lvl1pPr>
          </a:lstStyle>
          <a:p>
            <a:r>
              <a:rPr lang="en-US"/>
              <a:t>Click icon to add table</a:t>
            </a:r>
          </a:p>
        </p:txBody>
      </p:sp>
      <p:sp>
        <p:nvSpPr>
          <p:cNvPr id="5" name="Title Placeholder 1">
            <a:extLst>
              <a:ext uri="{FF2B5EF4-FFF2-40B4-BE49-F238E27FC236}">
                <a16:creationId xmlns:a16="http://schemas.microsoft.com/office/drawing/2014/main" id="{4F997AC3-87B6-4E0B-88C2-A05069E413C4}"/>
              </a:ext>
            </a:extLst>
          </p:cNvPr>
          <p:cNvSpPr>
            <a:spLocks noGrp="1"/>
          </p:cNvSpPr>
          <p:nvPr>
            <p:ph type="title" hasCustomPrompt="1"/>
          </p:nvPr>
        </p:nvSpPr>
        <p:spPr>
          <a:xfrm>
            <a:off x="426424" y="440495"/>
            <a:ext cx="11336039" cy="739343"/>
          </a:xfrm>
          <a:prstGeom prst="rect">
            <a:avLst/>
          </a:prstGeom>
        </p:spPr>
        <p:txBody>
          <a:bodyPr vert="horz" wrap="square" lIns="0" tIns="164592" rIns="0" bIns="0" rtlCol="0" anchor="t">
            <a:noAutofit/>
          </a:bodyPr>
          <a:lstStyle>
            <a:lvl1pPr>
              <a:defRPr>
                <a:solidFill>
                  <a:srgbClr val="000000"/>
                </a:solidFill>
              </a:defRPr>
            </a:lvl1pPr>
          </a:lstStyle>
          <a:p>
            <a:r>
              <a:rPr lang="en-US"/>
              <a:t>Table layout</a:t>
            </a:r>
          </a:p>
        </p:txBody>
      </p:sp>
    </p:spTree>
    <p:extLst>
      <p:ext uri="{BB962C8B-B14F-4D97-AF65-F5344CB8AC3E}">
        <p14:creationId xmlns:p14="http://schemas.microsoft.com/office/powerpoint/2010/main" val="546816927"/>
      </p:ext>
    </p:extLst>
  </p:cSld>
  <p:clrMapOvr>
    <a:masterClrMapping/>
  </p:clrMapOvr>
  <p:transition>
    <p:fade/>
  </p:transition>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ection title white">
    <p:spTree>
      <p:nvGrpSpPr>
        <p:cNvPr id="1" name=""/>
        <p:cNvGrpSpPr/>
        <p:nvPr/>
      </p:nvGrpSpPr>
      <p:grpSpPr>
        <a:xfrm>
          <a:off x="0" y="0"/>
          <a:ext cx="0" cy="0"/>
          <a:chOff x="0" y="0"/>
          <a:chExt cx="0" cy="0"/>
        </a:xfrm>
      </p:grpSpPr>
      <p:sp>
        <p:nvSpPr>
          <p:cNvPr id="36" name="Title 35"/>
          <p:cNvSpPr>
            <a:spLocks noGrp="1"/>
          </p:cNvSpPr>
          <p:nvPr>
            <p:ph type="title" hasCustomPrompt="1"/>
          </p:nvPr>
        </p:nvSpPr>
        <p:spPr>
          <a:xfrm>
            <a:off x="426425" y="1184319"/>
            <a:ext cx="7477989" cy="3535032"/>
          </a:xfrm>
          <a:noFill/>
        </p:spPr>
        <p:txBody>
          <a:bodyPr vert="horz" wrap="square" lIns="0" tIns="0" rIns="0" bIns="0" rtlCol="0" anchor="t" anchorCtr="0">
            <a:noAutofit/>
          </a:bodyPr>
          <a:lstStyle>
            <a:lvl1pPr>
              <a:lnSpc>
                <a:spcPct val="90000"/>
              </a:lnSpc>
              <a:defRPr lang="en-US" sz="5294" spc="-147" dirty="0">
                <a:solidFill>
                  <a:srgbClr val="000000"/>
                </a:solidFill>
              </a:defRPr>
            </a:lvl1pPr>
          </a:lstStyle>
          <a:p>
            <a:pPr marL="0" lvl="0">
              <a:lnSpc>
                <a:spcPts val="5490"/>
              </a:lnSpc>
            </a:pPr>
            <a:r>
              <a:rPr lang="en-US"/>
              <a:t>Section title</a:t>
            </a:r>
          </a:p>
        </p:txBody>
      </p:sp>
    </p:spTree>
    <p:extLst>
      <p:ext uri="{BB962C8B-B14F-4D97-AF65-F5344CB8AC3E}">
        <p14:creationId xmlns:p14="http://schemas.microsoft.com/office/powerpoint/2010/main" val="2011842751"/>
      </p:ext>
    </p:extLst>
  </p:cSld>
  <p:clrMapOvr>
    <a:overrideClrMapping bg1="lt1" tx1="dk1" bg2="lt2" tx2="dk2" accent1="accent1" accent2="accent2" accent3="accent3" accent4="accent4" accent5="accent5" accent6="accent6" hlink="hlink" folHlink="folHlink"/>
  </p:clrMapOvr>
  <p:transition>
    <p:fade/>
  </p:transition>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ection title blue">
    <p:bg>
      <p:bgPr>
        <a:solidFill>
          <a:srgbClr val="0278D4"/>
        </a:solidFill>
        <a:effectLst/>
      </p:bgPr>
    </p:bg>
    <p:spTree>
      <p:nvGrpSpPr>
        <p:cNvPr id="1" name=""/>
        <p:cNvGrpSpPr/>
        <p:nvPr/>
      </p:nvGrpSpPr>
      <p:grpSpPr>
        <a:xfrm>
          <a:off x="0" y="0"/>
          <a:ext cx="0" cy="0"/>
          <a:chOff x="0" y="0"/>
          <a:chExt cx="0" cy="0"/>
        </a:xfrm>
      </p:grpSpPr>
      <p:sp>
        <p:nvSpPr>
          <p:cNvPr id="3" name="Title 35">
            <a:extLst>
              <a:ext uri="{FF2B5EF4-FFF2-40B4-BE49-F238E27FC236}">
                <a16:creationId xmlns:a16="http://schemas.microsoft.com/office/drawing/2014/main" id="{51E9DCD3-357B-4AF7-BDD2-18E09F714F4A}"/>
              </a:ext>
            </a:extLst>
          </p:cNvPr>
          <p:cNvSpPr>
            <a:spLocks noGrp="1"/>
          </p:cNvSpPr>
          <p:nvPr>
            <p:ph type="title" hasCustomPrompt="1"/>
          </p:nvPr>
        </p:nvSpPr>
        <p:spPr>
          <a:xfrm>
            <a:off x="426425" y="1184319"/>
            <a:ext cx="7477989" cy="3535032"/>
          </a:xfrm>
          <a:noFill/>
        </p:spPr>
        <p:txBody>
          <a:bodyPr vert="horz" wrap="square" lIns="0" tIns="0" rIns="0" bIns="0" rtlCol="0" anchor="t" anchorCtr="0">
            <a:noAutofit/>
          </a:bodyPr>
          <a:lstStyle>
            <a:lvl1pPr>
              <a:lnSpc>
                <a:spcPct val="90000"/>
              </a:lnSpc>
              <a:defRPr lang="en-US" sz="5294" spc="-147" dirty="0">
                <a:solidFill>
                  <a:schemeClr val="tx1"/>
                </a:solidFill>
              </a:defRPr>
            </a:lvl1pPr>
          </a:lstStyle>
          <a:p>
            <a:pPr marL="0" lvl="0">
              <a:lnSpc>
                <a:spcPts val="5490"/>
              </a:lnSpc>
            </a:pPr>
            <a:r>
              <a:rPr lang="en-US"/>
              <a:t>Section title</a:t>
            </a:r>
          </a:p>
        </p:txBody>
      </p:sp>
    </p:spTree>
    <p:extLst>
      <p:ext uri="{BB962C8B-B14F-4D97-AF65-F5344CB8AC3E}">
        <p14:creationId xmlns:p14="http://schemas.microsoft.com/office/powerpoint/2010/main" val="2184364797"/>
      </p:ext>
    </p:extLst>
  </p:cSld>
  <p:clrMapOvr>
    <a:overrideClrMapping bg1="dk1" tx1="lt1" bg2="dk2" tx2="lt2" accent1="accent1" accent2="accent2" accent3="accent3" accent4="accent4" accent5="accent5" accent6="accent6" hlink="hlink" folHlink="folHlink"/>
  </p:clrMapOvr>
  <p:transition>
    <p:fade/>
  </p:transition>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Section title blue">
    <p:bg>
      <p:bgPr>
        <a:solidFill>
          <a:srgbClr val="0278D4"/>
        </a:solidFill>
        <a:effectLst/>
      </p:bgPr>
    </p:bg>
    <p:spTree>
      <p:nvGrpSpPr>
        <p:cNvPr id="1" name=""/>
        <p:cNvGrpSpPr/>
        <p:nvPr/>
      </p:nvGrpSpPr>
      <p:grpSpPr>
        <a:xfrm>
          <a:off x="0" y="0"/>
          <a:ext cx="0" cy="0"/>
          <a:chOff x="0" y="0"/>
          <a:chExt cx="0" cy="0"/>
        </a:xfrm>
      </p:grpSpPr>
      <p:sp>
        <p:nvSpPr>
          <p:cNvPr id="3" name="Title 35">
            <a:extLst>
              <a:ext uri="{FF2B5EF4-FFF2-40B4-BE49-F238E27FC236}">
                <a16:creationId xmlns:a16="http://schemas.microsoft.com/office/drawing/2014/main" id="{51E9DCD3-357B-4AF7-BDD2-18E09F714F4A}"/>
              </a:ext>
            </a:extLst>
          </p:cNvPr>
          <p:cNvSpPr>
            <a:spLocks noGrp="1"/>
          </p:cNvSpPr>
          <p:nvPr>
            <p:ph type="title" hasCustomPrompt="1"/>
          </p:nvPr>
        </p:nvSpPr>
        <p:spPr>
          <a:xfrm>
            <a:off x="426425" y="1661484"/>
            <a:ext cx="7477989" cy="3535032"/>
          </a:xfrm>
          <a:noFill/>
        </p:spPr>
        <p:txBody>
          <a:bodyPr vert="horz" wrap="square" lIns="0" tIns="0" rIns="0" bIns="0" rtlCol="0" anchor="ctr" anchorCtr="0">
            <a:noAutofit/>
          </a:bodyPr>
          <a:lstStyle>
            <a:lvl1pPr>
              <a:lnSpc>
                <a:spcPct val="90000"/>
              </a:lnSpc>
              <a:defRPr lang="en-US" sz="3528" kern="2000" spc="-30" baseline="0" dirty="0">
                <a:solidFill>
                  <a:schemeClr val="tx1"/>
                </a:solidFill>
              </a:defRPr>
            </a:lvl1pPr>
          </a:lstStyle>
          <a:p>
            <a:pPr marL="0" lvl="0">
              <a:lnSpc>
                <a:spcPts val="5489"/>
              </a:lnSpc>
            </a:pPr>
            <a:r>
              <a:rPr lang="en-US"/>
              <a:t>Section title</a:t>
            </a:r>
          </a:p>
        </p:txBody>
      </p:sp>
    </p:spTree>
    <p:extLst>
      <p:ext uri="{BB962C8B-B14F-4D97-AF65-F5344CB8AC3E}">
        <p14:creationId xmlns:p14="http://schemas.microsoft.com/office/powerpoint/2010/main" val="655993425"/>
      </p:ext>
    </p:extLst>
  </p:cSld>
  <p:clrMapOvr>
    <a:overrideClrMapping bg1="dk1" tx1="lt1" bg2="dk2" tx2="lt2" accent1="accent1" accent2="accent2" accent3="accent3" accent4="accent4" accent5="accent5" accent6="accent6" hlink="hlink" folHlink="folHlink"/>
  </p:clrMapOvr>
  <p:transition>
    <p:fade/>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6425" y="1202871"/>
            <a:ext cx="3632388" cy="1172553"/>
          </a:xfrm>
        </p:spPr>
        <p:txBody>
          <a:bodyPr lIns="0" tIns="0" rIns="0" bIns="0"/>
          <a:lstStyle>
            <a:lvl1pPr>
              <a:defRPr sz="1961" spc="0" baseline="0">
                <a:solidFill>
                  <a:srgbClr val="000000"/>
                </a:solidFill>
              </a:defRPr>
            </a:lvl1pPr>
          </a:lstStyle>
          <a:p>
            <a:r>
              <a:rPr lang="en-US"/>
              <a:t>Contents</a:t>
            </a:r>
          </a:p>
        </p:txBody>
      </p:sp>
      <p:sp>
        <p:nvSpPr>
          <p:cNvPr id="4" name="Text Placeholder 3"/>
          <p:cNvSpPr>
            <a:spLocks noGrp="1"/>
          </p:cNvSpPr>
          <p:nvPr>
            <p:ph type="body" sz="quarter" idx="10" hasCustomPrompt="1"/>
          </p:nvPr>
        </p:nvSpPr>
        <p:spPr>
          <a:xfrm>
            <a:off x="6212722" y="1202872"/>
            <a:ext cx="3618382" cy="3289228"/>
          </a:xfrm>
        </p:spPr>
        <p:txBody>
          <a:bodyPr wrap="square" lIns="0" tIns="0" rIns="0" bIns="0">
            <a:noAutofit/>
          </a:bodyPr>
          <a:lstStyle>
            <a:lvl1pPr marL="0" marR="0" indent="0" algn="l" defTabSz="507330" rtl="0" eaLnBrk="1" fontAlgn="auto" latinLnBrk="0" hangingPunct="1">
              <a:lnSpc>
                <a:spcPct val="100000"/>
              </a:lnSpc>
              <a:spcBef>
                <a:spcPts val="0"/>
              </a:spcBef>
              <a:spcAft>
                <a:spcPts val="490"/>
              </a:spcAft>
              <a:buClrTx/>
              <a:buSzPct val="90000"/>
              <a:buFont typeface="Wingdings" panose="05000000000000000000" pitchFamily="2" charset="2"/>
              <a:buNone/>
              <a:tabLst/>
              <a:defRPr sz="1961" spc="0" baseline="0">
                <a:solidFill>
                  <a:schemeClr val="accent1"/>
                </a:solidFill>
                <a:latin typeface="+mj-lt"/>
              </a:defRPr>
            </a:lvl1pPr>
            <a:lvl2pPr marL="224097" indent="0">
              <a:buNone/>
              <a:defRPr sz="1765"/>
            </a:lvl2pPr>
            <a:lvl3pPr marL="448193" indent="0">
              <a:buNone/>
              <a:defRPr sz="1765"/>
            </a:lvl3pPr>
            <a:lvl4pPr marL="672290" indent="0">
              <a:buNone/>
              <a:defRPr sz="1765"/>
            </a:lvl4pPr>
            <a:lvl5pPr marL="896386" indent="0">
              <a:buNone/>
              <a:defRPr sz="1765"/>
            </a:lvl5pPr>
          </a:lstStyle>
          <a:p>
            <a:pPr lvl="0"/>
            <a:r>
              <a:rPr lang="en-US"/>
              <a:t>##	Section title</a:t>
            </a:r>
          </a:p>
          <a:p>
            <a:pPr lvl="0"/>
            <a:r>
              <a:rPr lang="en-US"/>
              <a:t>##	Section title</a:t>
            </a:r>
          </a:p>
          <a:p>
            <a:pPr lvl="0"/>
            <a:r>
              <a:rPr lang="en-US"/>
              <a:t>##	Section title</a:t>
            </a:r>
          </a:p>
          <a:p>
            <a:pPr lvl="0"/>
            <a:r>
              <a:rPr lang="en-US"/>
              <a:t>##	Section title</a:t>
            </a:r>
          </a:p>
          <a:p>
            <a:pPr lvl="0"/>
            <a:r>
              <a:rPr lang="en-US"/>
              <a:t>##	Section title</a:t>
            </a:r>
          </a:p>
          <a:p>
            <a:pPr lvl="0"/>
            <a:r>
              <a:rPr lang="en-US"/>
              <a:t>##	Section title</a:t>
            </a:r>
          </a:p>
          <a:p>
            <a:pPr lvl="0"/>
            <a:r>
              <a:rPr lang="en-US"/>
              <a:t>##	Section title</a:t>
            </a:r>
          </a:p>
        </p:txBody>
      </p:sp>
    </p:spTree>
    <p:extLst>
      <p:ext uri="{BB962C8B-B14F-4D97-AF65-F5344CB8AC3E}">
        <p14:creationId xmlns:p14="http://schemas.microsoft.com/office/powerpoint/2010/main" val="2181268843"/>
      </p:ext>
    </p:extLst>
  </p:cSld>
  <p:clrMapOvr>
    <a:masterClrMapping/>
  </p:clrMapOvr>
  <p:transition>
    <p:fade/>
  </p:transition>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Section title blue">
    <p:bg>
      <p:bgPr>
        <a:solidFill>
          <a:srgbClr val="0278D4"/>
        </a:solidFill>
        <a:effectLst/>
      </p:bgPr>
    </p:bg>
    <p:spTree>
      <p:nvGrpSpPr>
        <p:cNvPr id="1" name=""/>
        <p:cNvGrpSpPr/>
        <p:nvPr/>
      </p:nvGrpSpPr>
      <p:grpSpPr>
        <a:xfrm>
          <a:off x="0" y="0"/>
          <a:ext cx="0" cy="0"/>
          <a:chOff x="0" y="0"/>
          <a:chExt cx="0" cy="0"/>
        </a:xfrm>
      </p:grpSpPr>
      <p:sp>
        <p:nvSpPr>
          <p:cNvPr id="3" name="Title 35">
            <a:extLst>
              <a:ext uri="{FF2B5EF4-FFF2-40B4-BE49-F238E27FC236}">
                <a16:creationId xmlns:a16="http://schemas.microsoft.com/office/drawing/2014/main" id="{51E9DCD3-357B-4AF7-BDD2-18E09F714F4A}"/>
              </a:ext>
            </a:extLst>
          </p:cNvPr>
          <p:cNvSpPr>
            <a:spLocks noGrp="1"/>
          </p:cNvSpPr>
          <p:nvPr>
            <p:ph type="title" hasCustomPrompt="1"/>
          </p:nvPr>
        </p:nvSpPr>
        <p:spPr>
          <a:xfrm>
            <a:off x="426425" y="1661484"/>
            <a:ext cx="7477989" cy="3535032"/>
          </a:xfrm>
          <a:noFill/>
        </p:spPr>
        <p:txBody>
          <a:bodyPr vert="horz" wrap="square" lIns="0" tIns="0" rIns="0" bIns="0" rtlCol="0" anchor="ctr" anchorCtr="0">
            <a:noAutofit/>
          </a:bodyPr>
          <a:lstStyle>
            <a:lvl1pPr>
              <a:lnSpc>
                <a:spcPct val="90000"/>
              </a:lnSpc>
              <a:defRPr lang="en-US" sz="3528" spc="-30" baseline="0" dirty="0">
                <a:solidFill>
                  <a:schemeClr val="tx2"/>
                </a:solidFill>
              </a:defRPr>
            </a:lvl1pPr>
          </a:lstStyle>
          <a:p>
            <a:pPr marL="0" lvl="0">
              <a:lnSpc>
                <a:spcPts val="5489"/>
              </a:lnSpc>
            </a:pPr>
            <a:r>
              <a:rPr lang="en-US"/>
              <a:t>Section title</a:t>
            </a:r>
          </a:p>
        </p:txBody>
      </p:sp>
    </p:spTree>
    <p:extLst>
      <p:ext uri="{BB962C8B-B14F-4D97-AF65-F5344CB8AC3E}">
        <p14:creationId xmlns:p14="http://schemas.microsoft.com/office/powerpoint/2010/main" val="2561827755"/>
      </p:ext>
    </p:extLst>
  </p:cSld>
  <p:clrMapOvr>
    <a:overrideClrMapping bg1="dk1" tx1="lt1" bg2="dk2" tx2="lt2" accent1="accent1" accent2="accent2" accent3="accent3" accent4="accent4" accent5="accent5" accent6="accent6" hlink="hlink" folHlink="folHlink"/>
  </p:clrMapOvr>
  <p:transition>
    <p:fade/>
  </p:transition>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CA0EDE3-1A1B-4588-948F-093B3F8F5D5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4469" t="4718" r="3149" b="22029"/>
          <a:stretch/>
        </p:blipFill>
        <p:spPr>
          <a:xfrm>
            <a:off x="0" y="1"/>
            <a:ext cx="12192001" cy="6858974"/>
          </a:xfrm>
          <a:prstGeom prst="rect">
            <a:avLst/>
          </a:prstGeom>
        </p:spPr>
      </p:pic>
      <p:sp>
        <p:nvSpPr>
          <p:cNvPr id="3" name="Title 1">
            <a:extLst>
              <a:ext uri="{FF2B5EF4-FFF2-40B4-BE49-F238E27FC236}">
                <a16:creationId xmlns:a16="http://schemas.microsoft.com/office/drawing/2014/main" id="{CF1CCDE9-6610-4C2B-99BE-D85FEC4C7A60}"/>
              </a:ext>
            </a:extLst>
          </p:cNvPr>
          <p:cNvSpPr>
            <a:spLocks noGrp="1"/>
          </p:cNvSpPr>
          <p:nvPr>
            <p:ph type="title"/>
          </p:nvPr>
        </p:nvSpPr>
        <p:spPr>
          <a:xfrm>
            <a:off x="426425" y="1202871"/>
            <a:ext cx="3632388" cy="1172553"/>
          </a:xfrm>
        </p:spPr>
        <p:txBody>
          <a:bodyPr/>
          <a:lstStyle>
            <a:lvl1pPr>
              <a:defRPr spc="-49" baseline="0"/>
            </a:lvl1pPr>
          </a:lstStyle>
          <a:p>
            <a:r>
              <a:rPr lang="en-US" sz="2745">
                <a:solidFill>
                  <a:schemeClr val="accent1"/>
                </a:solidFill>
              </a:rPr>
              <a:t>Click to edit Master title style</a:t>
            </a:r>
          </a:p>
        </p:txBody>
      </p:sp>
      <p:sp>
        <p:nvSpPr>
          <p:cNvPr id="4" name="Text Placeholder 2">
            <a:extLst>
              <a:ext uri="{FF2B5EF4-FFF2-40B4-BE49-F238E27FC236}">
                <a16:creationId xmlns:a16="http://schemas.microsoft.com/office/drawing/2014/main" id="{1E5D324E-B60B-47CE-9777-1A1294F46257}"/>
              </a:ext>
            </a:extLst>
          </p:cNvPr>
          <p:cNvSpPr>
            <a:spLocks noGrp="1"/>
          </p:cNvSpPr>
          <p:nvPr>
            <p:ph type="body" sz="quarter" idx="10" hasCustomPrompt="1"/>
          </p:nvPr>
        </p:nvSpPr>
        <p:spPr>
          <a:xfrm>
            <a:off x="4514807" y="1202872"/>
            <a:ext cx="3618382" cy="2006765"/>
          </a:xfrm>
        </p:spPr>
        <p:txBody>
          <a:bodyPr tIns="182880"/>
          <a:lstStyle>
            <a:lvl1pPr>
              <a:lnSpc>
                <a:spcPct val="90000"/>
              </a:lnSpc>
              <a:spcBef>
                <a:spcPts val="1176"/>
              </a:spcBef>
              <a:defRPr sz="1765"/>
            </a:lvl1pPr>
          </a:lstStyle>
          <a:p>
            <a:r>
              <a:rPr lang="en-US">
                <a:solidFill>
                  <a:srgbClr val="000000"/>
                </a:solidFill>
                <a:latin typeface="+mn-lt"/>
              </a:rPr>
              <a:t>Resource 1</a:t>
            </a:r>
          </a:p>
          <a:p>
            <a:r>
              <a:rPr lang="en-US">
                <a:solidFill>
                  <a:srgbClr val="000000"/>
                </a:solidFill>
                <a:latin typeface="+mn-lt"/>
              </a:rPr>
              <a:t>Resource 2</a:t>
            </a:r>
          </a:p>
          <a:p>
            <a:r>
              <a:rPr lang="en-US">
                <a:solidFill>
                  <a:srgbClr val="000000"/>
                </a:solidFill>
                <a:latin typeface="+mn-lt"/>
              </a:rPr>
              <a:t>Resource 3</a:t>
            </a:r>
          </a:p>
          <a:p>
            <a:r>
              <a:rPr lang="en-US">
                <a:solidFill>
                  <a:srgbClr val="000000"/>
                </a:solidFill>
                <a:latin typeface="+mn-lt"/>
              </a:rPr>
              <a:t>Resource 4</a:t>
            </a:r>
          </a:p>
          <a:p>
            <a:r>
              <a:rPr lang="en-US">
                <a:solidFill>
                  <a:srgbClr val="000000"/>
                </a:solidFill>
                <a:latin typeface="+mn-lt"/>
              </a:rPr>
              <a:t>Resource 5</a:t>
            </a:r>
          </a:p>
        </p:txBody>
      </p:sp>
    </p:spTree>
    <p:extLst>
      <p:ext uri="{BB962C8B-B14F-4D97-AF65-F5344CB8AC3E}">
        <p14:creationId xmlns:p14="http://schemas.microsoft.com/office/powerpoint/2010/main" val="1622592860"/>
      </p:ext>
    </p:extLst>
  </p:cSld>
  <p:clrMapOvr>
    <a:masterClrMapping/>
  </p:clrMapOvr>
  <p:transition>
    <p:fade/>
  </p:transition>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hank you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07DE85-B70F-4309-8506-6C011BC20860}"/>
              </a:ext>
            </a:extLst>
          </p:cNvPr>
          <p:cNvSpPr>
            <a:spLocks noGrp="1"/>
          </p:cNvSpPr>
          <p:nvPr>
            <p:ph type="title" hasCustomPrompt="1"/>
          </p:nvPr>
        </p:nvSpPr>
        <p:spPr>
          <a:xfrm>
            <a:off x="426424" y="1829711"/>
            <a:ext cx="7477989" cy="1473396"/>
          </a:xfrm>
          <a:noFill/>
        </p:spPr>
        <p:txBody>
          <a:bodyPr lIns="0" tIns="0" rIns="0" bIns="0" anchor="t" anchorCtr="0"/>
          <a:lstStyle>
            <a:lvl1pPr>
              <a:lnSpc>
                <a:spcPct val="100000"/>
              </a:lnSpc>
              <a:spcAft>
                <a:spcPts val="1274"/>
              </a:spcAft>
              <a:defRPr sz="2549" spc="-30" baseline="0">
                <a:solidFill>
                  <a:schemeClr val="accent1"/>
                </a:solidFill>
              </a:defRPr>
            </a:lvl1pPr>
          </a:lstStyle>
          <a:p>
            <a:r>
              <a:rPr lang="en-US"/>
              <a:t>Thank you.</a:t>
            </a:r>
          </a:p>
        </p:txBody>
      </p:sp>
      <p:sp>
        <p:nvSpPr>
          <p:cNvPr id="7" name="Text Box 3">
            <a:extLst>
              <a:ext uri="{FF2B5EF4-FFF2-40B4-BE49-F238E27FC236}">
                <a16:creationId xmlns:a16="http://schemas.microsoft.com/office/drawing/2014/main" id="{F3523A4C-09FD-49AC-AA6D-1A6E7B7893EE}"/>
              </a:ext>
            </a:extLst>
          </p:cNvPr>
          <p:cNvSpPr txBox="1">
            <a:spLocks noChangeArrowheads="1"/>
          </p:cNvSpPr>
          <p:nvPr/>
        </p:nvSpPr>
        <p:spPr bwMode="blackWhite">
          <a:xfrm>
            <a:off x="428494" y="6318462"/>
            <a:ext cx="4482124" cy="105619"/>
          </a:xfrm>
          <a:prstGeom prst="rect">
            <a:avLst/>
          </a:prstGeom>
          <a:noFill/>
          <a:ln w="12700">
            <a:noFill/>
            <a:miter lim="800000"/>
            <a:headEnd type="none" w="sm" len="sm"/>
            <a:tailEnd type="none" w="sm" len="sm"/>
          </a:ln>
          <a:effectLst/>
        </p:spPr>
        <p:txBody>
          <a:bodyPr vert="horz" wrap="square" lIns="0" tIns="0" rIns="0" bIns="0" numCol="1" anchor="t" anchorCtr="0" compatLnSpc="1">
            <a:prstTxWarp prst="textNoShape">
              <a:avLst/>
            </a:prstTxWarp>
            <a:spAutoFit/>
          </a:bodyPr>
          <a:lstStyle/>
          <a:p>
            <a:pPr defTabSz="913924" eaLnBrk="0" hangingPunct="0"/>
            <a:r>
              <a:rPr lang="en-US" sz="686">
                <a:solidFill>
                  <a:srgbClr val="000000"/>
                </a:solidFill>
                <a:cs typeface="Segoe UI" pitchFamily="34" charset="0"/>
              </a:rPr>
              <a:t>© Copyright Microsoft Corporation. All rights reserved. </a:t>
            </a:r>
          </a:p>
        </p:txBody>
      </p:sp>
      <p:pic>
        <p:nvPicPr>
          <p:cNvPr id="8" name="Picture 7">
            <a:extLst>
              <a:ext uri="{FF2B5EF4-FFF2-40B4-BE49-F238E27FC236}">
                <a16:creationId xmlns:a16="http://schemas.microsoft.com/office/drawing/2014/main" id="{944C8B45-9D01-4389-94BD-CBAF3D8B350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29544" y="437137"/>
            <a:ext cx="896425" cy="190218"/>
          </a:xfrm>
          <a:prstGeom prst="rect">
            <a:avLst/>
          </a:prstGeom>
        </p:spPr>
      </p:pic>
      <p:pic>
        <p:nvPicPr>
          <p:cNvPr id="6" name="Picture 5">
            <a:extLst>
              <a:ext uri="{FF2B5EF4-FFF2-40B4-BE49-F238E27FC236}">
                <a16:creationId xmlns:a16="http://schemas.microsoft.com/office/drawing/2014/main" id="{89D1918C-F2C9-4E5E-B606-3690572BDE5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52948" t="4718" r="3149" b="22029"/>
          <a:stretch/>
        </p:blipFill>
        <p:spPr>
          <a:xfrm>
            <a:off x="5694744" y="1"/>
            <a:ext cx="6497257" cy="6858974"/>
          </a:xfrm>
          <a:prstGeom prst="rect">
            <a:avLst/>
          </a:prstGeom>
        </p:spPr>
      </p:pic>
    </p:spTree>
    <p:extLst>
      <p:ext uri="{BB962C8B-B14F-4D97-AF65-F5344CB8AC3E}">
        <p14:creationId xmlns:p14="http://schemas.microsoft.com/office/powerpoint/2010/main" val="6846184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ank you blue">
    <p:bg>
      <p:bgPr>
        <a:solidFill>
          <a:srgbClr val="0278D4"/>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26425" y="1829711"/>
            <a:ext cx="7477989" cy="1473396"/>
          </a:xfrm>
          <a:noFill/>
        </p:spPr>
        <p:txBody>
          <a:bodyPr lIns="0" tIns="0" rIns="0" bIns="0" anchor="t" anchorCtr="0"/>
          <a:lstStyle>
            <a:lvl1pPr>
              <a:lnSpc>
                <a:spcPct val="100000"/>
              </a:lnSpc>
              <a:spcAft>
                <a:spcPts val="1274"/>
              </a:spcAft>
              <a:defRPr sz="2549" spc="-147" baseline="0">
                <a:solidFill>
                  <a:schemeClr val="bg1"/>
                </a:solidFill>
              </a:defRPr>
            </a:lvl1pPr>
          </a:lstStyle>
          <a:p>
            <a:r>
              <a:rPr lang="en-US"/>
              <a:t>Thank you.</a:t>
            </a:r>
          </a:p>
        </p:txBody>
      </p:sp>
      <p:sp>
        <p:nvSpPr>
          <p:cNvPr id="4" name="Text Box 3">
            <a:extLst>
              <a:ext uri="{FF2B5EF4-FFF2-40B4-BE49-F238E27FC236}">
                <a16:creationId xmlns:a16="http://schemas.microsoft.com/office/drawing/2014/main" id="{1688BD8D-D2E4-4DFC-B39C-D55D84362354}"/>
              </a:ext>
            </a:extLst>
          </p:cNvPr>
          <p:cNvSpPr txBox="1">
            <a:spLocks noChangeArrowheads="1"/>
          </p:cNvSpPr>
          <p:nvPr/>
        </p:nvSpPr>
        <p:spPr bwMode="blackWhite">
          <a:xfrm>
            <a:off x="428494" y="6318462"/>
            <a:ext cx="4482124" cy="105619"/>
          </a:xfrm>
          <a:prstGeom prst="rect">
            <a:avLst/>
          </a:prstGeom>
          <a:noFill/>
          <a:ln w="12700">
            <a:noFill/>
            <a:miter lim="800000"/>
            <a:headEnd type="none" w="sm" len="sm"/>
            <a:tailEnd type="none" w="sm" len="sm"/>
          </a:ln>
          <a:effectLst/>
        </p:spPr>
        <p:txBody>
          <a:bodyPr vert="horz" wrap="square" lIns="0" tIns="0" rIns="0" bIns="0" numCol="1" anchor="t" anchorCtr="0" compatLnSpc="1">
            <a:prstTxWarp prst="textNoShape">
              <a:avLst/>
            </a:prstTxWarp>
            <a:spAutoFit/>
          </a:bodyPr>
          <a:lstStyle/>
          <a:p>
            <a:pPr defTabSz="913924" eaLnBrk="0" hangingPunct="0"/>
            <a:r>
              <a:rPr lang="en-US" sz="686">
                <a:solidFill>
                  <a:schemeClr val="bg2"/>
                </a:solidFill>
                <a:cs typeface="Segoe UI" pitchFamily="34" charset="0"/>
              </a:rPr>
              <a:t>© Copyright Microsoft Corporation. All rights reserved. </a:t>
            </a:r>
          </a:p>
        </p:txBody>
      </p:sp>
      <p:pic>
        <p:nvPicPr>
          <p:cNvPr id="5" name="Picture 4">
            <a:extLst>
              <a:ext uri="{FF2B5EF4-FFF2-40B4-BE49-F238E27FC236}">
                <a16:creationId xmlns:a16="http://schemas.microsoft.com/office/drawing/2014/main" id="{C36BDE7C-8AED-4A87-A171-2EB14E4B98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28681" y="437140"/>
            <a:ext cx="896425" cy="191140"/>
          </a:xfrm>
          <a:prstGeom prst="rect">
            <a:avLst/>
          </a:prstGeom>
        </p:spPr>
      </p:pic>
      <p:sp>
        <p:nvSpPr>
          <p:cNvPr id="7" name="Picture Placeholder 2">
            <a:extLst>
              <a:ext uri="{FF2B5EF4-FFF2-40B4-BE49-F238E27FC236}">
                <a16:creationId xmlns:a16="http://schemas.microsoft.com/office/drawing/2014/main" id="{84B05437-4858-4D37-9E4F-8E95587C09D2}"/>
              </a:ext>
            </a:extLst>
          </p:cNvPr>
          <p:cNvSpPr>
            <a:spLocks noGrp="1"/>
          </p:cNvSpPr>
          <p:nvPr>
            <p:ph type="pic" sz="quarter" idx="13" hasCustomPrompt="1"/>
          </p:nvPr>
        </p:nvSpPr>
        <p:spPr>
          <a:xfrm>
            <a:off x="9927772" y="361896"/>
            <a:ext cx="2120204" cy="652988"/>
          </a:xfrm>
        </p:spPr>
        <p:txBody>
          <a:bodyPr/>
          <a:lstStyle>
            <a:lvl1pPr algn="ctr">
              <a:defRPr sz="1400">
                <a:solidFill>
                  <a:schemeClr val="bg1"/>
                </a:solidFill>
              </a:defRPr>
            </a:lvl1pPr>
          </a:lstStyle>
          <a:p>
            <a:r>
              <a:rPr lang="en-US"/>
              <a:t>Click to add </a:t>
            </a:r>
            <a:br>
              <a:rPr lang="en-US"/>
            </a:br>
            <a:r>
              <a:rPr lang="en-US"/>
              <a:t>partner logo</a:t>
            </a:r>
          </a:p>
        </p:txBody>
      </p:sp>
    </p:spTree>
    <p:extLst>
      <p:ext uri="{BB962C8B-B14F-4D97-AF65-F5344CB8AC3E}">
        <p14:creationId xmlns:p14="http://schemas.microsoft.com/office/powerpoint/2010/main" val="22441987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hank you blue">
    <p:bg>
      <p:bgPr>
        <a:solidFill>
          <a:srgbClr val="0278D4"/>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26425" y="1829711"/>
            <a:ext cx="7477989" cy="1473396"/>
          </a:xfrm>
          <a:noFill/>
        </p:spPr>
        <p:txBody>
          <a:bodyPr lIns="0" tIns="0" rIns="0" bIns="0" anchor="t" anchorCtr="0"/>
          <a:lstStyle>
            <a:lvl1pPr>
              <a:lnSpc>
                <a:spcPct val="100000"/>
              </a:lnSpc>
              <a:spcAft>
                <a:spcPts val="1274"/>
              </a:spcAft>
              <a:defRPr sz="2549" spc="-147" baseline="0">
                <a:solidFill>
                  <a:schemeClr val="bg2"/>
                </a:solidFill>
              </a:defRPr>
            </a:lvl1pPr>
          </a:lstStyle>
          <a:p>
            <a:r>
              <a:rPr lang="en-US"/>
              <a:t>Thank you.</a:t>
            </a:r>
          </a:p>
        </p:txBody>
      </p:sp>
      <p:sp>
        <p:nvSpPr>
          <p:cNvPr id="4" name="Text Box 3">
            <a:extLst>
              <a:ext uri="{FF2B5EF4-FFF2-40B4-BE49-F238E27FC236}">
                <a16:creationId xmlns:a16="http://schemas.microsoft.com/office/drawing/2014/main" id="{1688BD8D-D2E4-4DFC-B39C-D55D84362354}"/>
              </a:ext>
            </a:extLst>
          </p:cNvPr>
          <p:cNvSpPr txBox="1">
            <a:spLocks noChangeArrowheads="1"/>
          </p:cNvSpPr>
          <p:nvPr/>
        </p:nvSpPr>
        <p:spPr bwMode="blackWhite">
          <a:xfrm>
            <a:off x="428494" y="6318462"/>
            <a:ext cx="4482124" cy="105619"/>
          </a:xfrm>
          <a:prstGeom prst="rect">
            <a:avLst/>
          </a:prstGeom>
          <a:noFill/>
          <a:ln w="12700">
            <a:noFill/>
            <a:miter lim="800000"/>
            <a:headEnd type="none" w="sm" len="sm"/>
            <a:tailEnd type="none" w="sm" len="sm"/>
          </a:ln>
          <a:effectLst/>
        </p:spPr>
        <p:txBody>
          <a:bodyPr vert="horz" wrap="square" lIns="0" tIns="0" rIns="0" bIns="0" numCol="1" anchor="t" anchorCtr="0" compatLnSpc="1">
            <a:prstTxWarp prst="textNoShape">
              <a:avLst/>
            </a:prstTxWarp>
            <a:spAutoFit/>
          </a:bodyPr>
          <a:lstStyle/>
          <a:p>
            <a:pPr defTabSz="913924" eaLnBrk="0" hangingPunct="0"/>
            <a:r>
              <a:rPr lang="en-US" sz="686">
                <a:solidFill>
                  <a:schemeClr val="bg2"/>
                </a:solidFill>
                <a:cs typeface="Segoe UI" pitchFamily="34" charset="0"/>
              </a:rPr>
              <a:t>© Copyright Microsoft Corporation. All rights reserved. </a:t>
            </a:r>
          </a:p>
        </p:txBody>
      </p:sp>
      <p:pic>
        <p:nvPicPr>
          <p:cNvPr id="5" name="Picture 4">
            <a:extLst>
              <a:ext uri="{FF2B5EF4-FFF2-40B4-BE49-F238E27FC236}">
                <a16:creationId xmlns:a16="http://schemas.microsoft.com/office/drawing/2014/main" id="{C36BDE7C-8AED-4A87-A171-2EB14E4B98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28681" y="437140"/>
            <a:ext cx="896425" cy="191140"/>
          </a:xfrm>
          <a:prstGeom prst="rect">
            <a:avLst/>
          </a:prstGeom>
        </p:spPr>
      </p:pic>
      <p:pic>
        <p:nvPicPr>
          <p:cNvPr id="6" name="Picture 5">
            <a:extLst>
              <a:ext uri="{FF2B5EF4-FFF2-40B4-BE49-F238E27FC236}">
                <a16:creationId xmlns:a16="http://schemas.microsoft.com/office/drawing/2014/main" id="{134C6E96-0B10-4EB0-AB7B-C6E4BFF9F0AA}"/>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8461" t="4525" r="3347" b="21812"/>
          <a:stretch/>
        </p:blipFill>
        <p:spPr>
          <a:xfrm>
            <a:off x="3611880" y="-12698"/>
            <a:ext cx="8580120" cy="6870697"/>
          </a:xfrm>
          <a:prstGeom prst="rect">
            <a:avLst/>
          </a:prstGeom>
        </p:spPr>
      </p:pic>
    </p:spTree>
    <p:extLst>
      <p:ext uri="{BB962C8B-B14F-4D97-AF65-F5344CB8AC3E}">
        <p14:creationId xmlns:p14="http://schemas.microsoft.com/office/powerpoint/2010/main" val="41031497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2_Title Slide">
    <p:bg>
      <p:bgPr>
        <a:solidFill>
          <a:schemeClr val="bg2"/>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69302" y="2084187"/>
            <a:ext cx="8964185" cy="1793090"/>
          </a:xfrm>
          <a:noFill/>
        </p:spPr>
        <p:txBody>
          <a:bodyPr lIns="146304" tIns="91440" rIns="146304" bIns="91440" anchor="t" anchorCtr="0"/>
          <a:lstStyle>
            <a:lvl1pPr>
              <a:defRPr sz="5293" spc="-98" baseline="0">
                <a:gradFill>
                  <a:gsLst>
                    <a:gs pos="62564">
                      <a:schemeClr val="tx1"/>
                    </a:gs>
                    <a:gs pos="55000">
                      <a:schemeClr val="tx1"/>
                    </a:gs>
                  </a:gsLst>
                  <a:lin ang="5400000" scaled="0"/>
                </a:gradFill>
              </a:defRPr>
            </a:lvl1pPr>
          </a:lstStyle>
          <a:p>
            <a:r>
              <a:rPr lang="en-US"/>
              <a:t>Presentation title</a:t>
            </a:r>
          </a:p>
        </p:txBody>
      </p:sp>
      <p:sp>
        <p:nvSpPr>
          <p:cNvPr id="5" name="Text Placeholder 4"/>
          <p:cNvSpPr>
            <a:spLocks noGrp="1"/>
          </p:cNvSpPr>
          <p:nvPr>
            <p:ph type="body" sz="quarter" idx="12" hasCustomPrompt="1"/>
          </p:nvPr>
        </p:nvSpPr>
        <p:spPr>
          <a:xfrm>
            <a:off x="269302" y="3878574"/>
            <a:ext cx="7171337" cy="1792326"/>
          </a:xfrm>
          <a:noFill/>
        </p:spPr>
        <p:txBody>
          <a:bodyPr lIns="164592" tIns="109728" rIns="164592" bIns="109728">
            <a:noAutofit/>
          </a:bodyPr>
          <a:lstStyle>
            <a:lvl1pPr marL="0" indent="0">
              <a:spcBef>
                <a:spcPts val="0"/>
              </a:spcBef>
              <a:buNone/>
              <a:defRPr sz="3136" spc="0" baseline="0">
                <a:gradFill>
                  <a:gsLst>
                    <a:gs pos="91000">
                      <a:schemeClr val="tx1"/>
                    </a:gs>
                    <a:gs pos="0">
                      <a:schemeClr val="tx1"/>
                    </a:gs>
                  </a:gsLst>
                  <a:lin ang="5400000" scaled="0"/>
                </a:gradFill>
                <a:latin typeface="+mn-lt"/>
              </a:defRPr>
            </a:lvl1pPr>
          </a:lstStyle>
          <a:p>
            <a:pPr lvl="0"/>
            <a:r>
              <a:rPr lang="en-US"/>
              <a:t>Speaker name</a:t>
            </a:r>
          </a:p>
        </p:txBody>
      </p:sp>
      <p:pic>
        <p:nvPicPr>
          <p:cNvPr id="6" name="MS logo white - EM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black">
          <a:xfrm>
            <a:off x="451633" y="470067"/>
            <a:ext cx="1423303" cy="304828"/>
          </a:xfrm>
          <a:prstGeom prst="rect">
            <a:avLst/>
          </a:prstGeom>
        </p:spPr>
      </p:pic>
    </p:spTree>
    <p:extLst>
      <p:ext uri="{BB962C8B-B14F-4D97-AF65-F5344CB8AC3E}">
        <p14:creationId xmlns:p14="http://schemas.microsoft.com/office/powerpoint/2010/main" val="29550567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4AE53-3766-4E99-82A5-9E465226A2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F10562-85CC-4155-A8B8-C6BDB95ADB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F849F-92D1-4C2F-8200-E98DF318307C}"/>
              </a:ext>
            </a:extLst>
          </p:cNvPr>
          <p:cNvSpPr>
            <a:spLocks noGrp="1"/>
          </p:cNvSpPr>
          <p:nvPr>
            <p:ph type="dt" sz="half" idx="10"/>
          </p:nvPr>
        </p:nvSpPr>
        <p:spPr/>
        <p:txBody>
          <a:bodyPr/>
          <a:lstStyle/>
          <a:p>
            <a:fld id="{E34A0F3D-16B2-47B9-8469-D4FA55C592A5}" type="datetimeFigureOut">
              <a:rPr lang="en-US" smtClean="0"/>
              <a:t>10/16/2020</a:t>
            </a:fld>
            <a:endParaRPr lang="en-US"/>
          </a:p>
        </p:txBody>
      </p:sp>
      <p:sp>
        <p:nvSpPr>
          <p:cNvPr id="5" name="Footer Placeholder 4">
            <a:extLst>
              <a:ext uri="{FF2B5EF4-FFF2-40B4-BE49-F238E27FC236}">
                <a16:creationId xmlns:a16="http://schemas.microsoft.com/office/drawing/2014/main" id="{FED960AC-C222-4E6F-8FFA-8B27102F205A}"/>
              </a:ext>
            </a:extLst>
          </p:cNvPr>
          <p:cNvSpPr>
            <a:spLocks noGrp="1"/>
          </p:cNvSpPr>
          <p:nvPr>
            <p:ph type="ftr" sz="quarter" idx="11"/>
          </p:nvPr>
        </p:nvSpPr>
        <p:spPr/>
        <p:txBody>
          <a:bodyPr/>
          <a:lstStyle/>
          <a:p>
            <a:r>
              <a:rPr lang="en-GB"/>
              <a:t>Insert source (optional)</a:t>
            </a:r>
            <a:endParaRPr lang="nb-NO"/>
          </a:p>
        </p:txBody>
      </p:sp>
      <p:sp>
        <p:nvSpPr>
          <p:cNvPr id="6" name="Slide Number Placeholder 5">
            <a:extLst>
              <a:ext uri="{FF2B5EF4-FFF2-40B4-BE49-F238E27FC236}">
                <a16:creationId xmlns:a16="http://schemas.microsoft.com/office/drawing/2014/main" id="{E8FC58FB-33FF-4AA7-B233-C47EA89BBB0A}"/>
              </a:ext>
            </a:extLst>
          </p:cNvPr>
          <p:cNvSpPr>
            <a:spLocks noGrp="1"/>
          </p:cNvSpPr>
          <p:nvPr>
            <p:ph type="sldNum" sz="quarter" idx="12"/>
          </p:nvPr>
        </p:nvSpPr>
        <p:spPr/>
        <p:txBody>
          <a:bodyPr/>
          <a:lstStyle/>
          <a:p>
            <a:fld id="{AF82C51F-475B-4DE1-B4BE-74973CDCE049}" type="slidenum">
              <a:rPr lang="nb-NO" smtClean="0"/>
              <a:pPr/>
              <a:t>‹#›</a:t>
            </a:fld>
            <a:endParaRPr lang="nb-NO"/>
          </a:p>
        </p:txBody>
      </p:sp>
    </p:spTree>
    <p:extLst>
      <p:ext uri="{BB962C8B-B14F-4D97-AF65-F5344CB8AC3E}">
        <p14:creationId xmlns:p14="http://schemas.microsoft.com/office/powerpoint/2010/main" val="766568501"/>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0"/>
          </p:nvPr>
        </p:nvSpPr>
        <p:spPr>
          <a:xfrm>
            <a:off x="269240" y="1189178"/>
            <a:ext cx="11653523" cy="1276484"/>
          </a:xfrm>
        </p:spPr>
        <p:txBody>
          <a:bodyPr/>
          <a:lstStyle>
            <a:lvl1pPr marL="0" indent="0">
              <a:buNone/>
              <a:defRPr>
                <a:gradFill>
                  <a:gsLst>
                    <a:gs pos="1250">
                      <a:schemeClr val="tx2"/>
                    </a:gs>
                    <a:gs pos="99000">
                      <a:schemeClr val="tx2"/>
                    </a:gs>
                  </a:gsLst>
                  <a:lin ang="5400000" scaled="0"/>
                </a:gradFill>
              </a:defRPr>
            </a:lvl1pPr>
            <a:lvl2pPr marL="0" indent="0">
              <a:buFontTx/>
              <a:buNone/>
              <a:defRPr sz="1961"/>
            </a:lvl2pPr>
            <a:lvl3pPr marL="224054" indent="0">
              <a:buNone/>
              <a:defRPr/>
            </a:lvl3pPr>
            <a:lvl4pPr marL="448107" indent="0">
              <a:buNone/>
              <a:defRPr/>
            </a:lvl4pPr>
            <a:lvl5pPr marL="672161"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5666725"/>
      </p:ext>
    </p:extLst>
  </p:cSld>
  <p:clrMapOvr>
    <a:masterClrMapping/>
  </p:clrMapOvr>
  <p:transition>
    <p:fade/>
  </p:transition>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Section title 3">
    <p:bg>
      <p:bgPr>
        <a:solidFill>
          <a:schemeClr val="bg1"/>
        </a:solidFill>
        <a:effectLst/>
      </p:bgPr>
    </p:bg>
    <p:spTree>
      <p:nvGrpSpPr>
        <p:cNvPr id="1" name=""/>
        <p:cNvGrpSpPr/>
        <p:nvPr/>
      </p:nvGrpSpPr>
      <p:grpSpPr>
        <a:xfrm>
          <a:off x="0" y="0"/>
          <a:ext cx="0" cy="0"/>
          <a:chOff x="0" y="0"/>
          <a:chExt cx="0" cy="0"/>
        </a:xfrm>
      </p:grpSpPr>
      <p:sp>
        <p:nvSpPr>
          <p:cNvPr id="3" name="Title 35"/>
          <p:cNvSpPr>
            <a:spLocks noGrp="1"/>
          </p:cNvSpPr>
          <p:nvPr>
            <p:ph type="title" hasCustomPrompt="1"/>
          </p:nvPr>
        </p:nvSpPr>
        <p:spPr>
          <a:xfrm>
            <a:off x="455994" y="881922"/>
            <a:ext cx="7454643" cy="3558191"/>
          </a:xfrm>
          <a:noFill/>
        </p:spPr>
        <p:txBody>
          <a:bodyPr vert="horz" wrap="square" lIns="0" tIns="0" rIns="0" bIns="0" rtlCol="0" anchor="t" anchorCtr="0">
            <a:noAutofit/>
          </a:bodyPr>
          <a:lstStyle>
            <a:lvl1pPr>
              <a:defRPr lang="en-US" sz="5293" spc="-147" dirty="0">
                <a:solidFill>
                  <a:schemeClr val="tx2"/>
                </a:solidFill>
              </a:defRPr>
            </a:lvl1pPr>
          </a:lstStyle>
          <a:p>
            <a:pPr marL="0" lvl="0">
              <a:lnSpc>
                <a:spcPts val="5489"/>
              </a:lnSpc>
            </a:pPr>
            <a:r>
              <a:rPr lang="en-US"/>
              <a:t>Section title</a:t>
            </a:r>
          </a:p>
        </p:txBody>
      </p:sp>
    </p:spTree>
    <p:extLst>
      <p:ext uri="{BB962C8B-B14F-4D97-AF65-F5344CB8AC3E}">
        <p14:creationId xmlns:p14="http://schemas.microsoft.com/office/powerpoint/2010/main" val="2737353257"/>
      </p:ext>
    </p:extLst>
  </p:cSld>
  <p:clrMapOvr>
    <a:overrideClrMapping bg1="dk1" tx1="lt1" bg2="dk2" tx2="lt2" accent1="accent1" accent2="accent2" accent3="accent3" accent4="accent4" accent5="accent5" accent6="accent6" hlink="hlink" folHlink="folHlink"/>
  </p:clrMapOvr>
  <p:transition>
    <p:fade/>
  </p:transition>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hank you">
    <p:bg>
      <p:bgPr>
        <a:solidFill>
          <a:schemeClr val="bg2"/>
        </a:solidFill>
        <a:effectLst/>
      </p:bgPr>
    </p:bg>
    <p:spTree>
      <p:nvGrpSpPr>
        <p:cNvPr id="1" name=""/>
        <p:cNvGrpSpPr/>
        <p:nvPr/>
      </p:nvGrpSpPr>
      <p:grpSpPr>
        <a:xfrm>
          <a:off x="0" y="0"/>
          <a:ext cx="0" cy="0"/>
          <a:chOff x="0" y="0"/>
          <a:chExt cx="0" cy="0"/>
        </a:xfrm>
      </p:grpSpPr>
      <p:pic>
        <p:nvPicPr>
          <p:cNvPr id="6" name="MS logo white - EM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black">
          <a:xfrm>
            <a:off x="10304550" y="6197910"/>
            <a:ext cx="1423303" cy="304828"/>
          </a:xfrm>
          <a:prstGeom prst="rect">
            <a:avLst/>
          </a:prstGeom>
        </p:spPr>
      </p:pic>
      <p:sp>
        <p:nvSpPr>
          <p:cNvPr id="7" name="Title 1">
            <a:extLst>
              <a:ext uri="{FF2B5EF4-FFF2-40B4-BE49-F238E27FC236}">
                <a16:creationId xmlns:a16="http://schemas.microsoft.com/office/drawing/2014/main" id="{88D3F649-DEE7-4D5F-B18B-F8C443CBFAF5}"/>
              </a:ext>
            </a:extLst>
          </p:cNvPr>
          <p:cNvSpPr>
            <a:spLocks noGrp="1"/>
          </p:cNvSpPr>
          <p:nvPr>
            <p:ph type="title" hasCustomPrompt="1"/>
          </p:nvPr>
        </p:nvSpPr>
        <p:spPr>
          <a:xfrm>
            <a:off x="5118132" y="4454780"/>
            <a:ext cx="1955736" cy="482981"/>
          </a:xfrm>
          <a:noFill/>
        </p:spPr>
        <p:txBody>
          <a:bodyPr lIns="0" tIns="0" rIns="0" bIns="0" anchor="t" anchorCtr="0"/>
          <a:lstStyle>
            <a:lvl1pPr algn="ctr">
              <a:lnSpc>
                <a:spcPts val="2941"/>
              </a:lnSpc>
              <a:defRPr sz="2745" spc="-147" baseline="0">
                <a:solidFill>
                  <a:schemeClr val="tx1"/>
                </a:solidFill>
              </a:defRPr>
            </a:lvl1pPr>
          </a:lstStyle>
          <a:p>
            <a:r>
              <a:rPr lang="en-US"/>
              <a:t>Thank you.</a:t>
            </a:r>
          </a:p>
        </p:txBody>
      </p:sp>
    </p:spTree>
    <p:extLst>
      <p:ext uri="{BB962C8B-B14F-4D97-AF65-F5344CB8AC3E}">
        <p14:creationId xmlns:p14="http://schemas.microsoft.com/office/powerpoint/2010/main" val="36713469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mp; body slide">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0A83EF54-F800-4521-AA68-2B27B0B561A2}"/>
              </a:ext>
            </a:extLst>
          </p:cNvPr>
          <p:cNvSpPr>
            <a:spLocks noGrp="1"/>
          </p:cNvSpPr>
          <p:nvPr>
            <p:ph type="body" sz="quarter" idx="10" hasCustomPrompt="1"/>
          </p:nvPr>
        </p:nvSpPr>
        <p:spPr>
          <a:xfrm>
            <a:off x="437318" y="2139702"/>
            <a:ext cx="11339774" cy="1223171"/>
          </a:xfrm>
        </p:spPr>
        <p:txBody>
          <a:bodyPr wrap="square" lIns="0" tIns="0" rIns="0" bIns="0">
            <a:spAutoFit/>
          </a:bodyPr>
          <a:lstStyle>
            <a:lvl1pPr marL="0" indent="0">
              <a:lnSpc>
                <a:spcPct val="90000"/>
              </a:lnSpc>
              <a:spcBef>
                <a:spcPts val="0"/>
              </a:spcBef>
              <a:spcAft>
                <a:spcPts val="1274"/>
              </a:spcAft>
              <a:buNone/>
              <a:defRPr sz="2549" b="0" i="0">
                <a:solidFill>
                  <a:srgbClr val="000000"/>
                </a:solidFill>
                <a:latin typeface="+mn-lt"/>
              </a:defRPr>
            </a:lvl1pPr>
            <a:lvl2pPr marL="224097" indent="0">
              <a:lnSpc>
                <a:spcPct val="90000"/>
              </a:lnSpc>
              <a:spcBef>
                <a:spcPts val="0"/>
              </a:spcBef>
              <a:spcAft>
                <a:spcPts val="1274"/>
              </a:spcAft>
              <a:buNone/>
              <a:defRPr sz="1961">
                <a:solidFill>
                  <a:srgbClr val="000000"/>
                </a:solidFill>
              </a:defRPr>
            </a:lvl2pPr>
            <a:lvl3pPr marL="448193" indent="0">
              <a:spcBef>
                <a:spcPts val="0"/>
              </a:spcBef>
              <a:spcAft>
                <a:spcPts val="1274"/>
              </a:spcAft>
              <a:buNone/>
              <a:defRPr sz="1961">
                <a:solidFill>
                  <a:srgbClr val="000000"/>
                </a:solidFill>
              </a:defRPr>
            </a:lvl3pPr>
            <a:lvl4pPr marL="672290" indent="0">
              <a:spcBef>
                <a:spcPts val="0"/>
              </a:spcBef>
              <a:spcAft>
                <a:spcPts val="1274"/>
              </a:spcAft>
              <a:buNone/>
              <a:defRPr sz="1961"/>
            </a:lvl4pPr>
            <a:lvl5pPr marL="896386" indent="0">
              <a:buNone/>
              <a:defRPr/>
            </a:lvl5pPr>
          </a:lstStyle>
          <a:p>
            <a:pPr lvl="0"/>
            <a:r>
              <a:rPr lang="en-US"/>
              <a:t>First level Segoe UI 26pt</a:t>
            </a:r>
          </a:p>
          <a:p>
            <a:pPr lvl="1"/>
            <a:r>
              <a:rPr lang="en-US"/>
              <a:t>Second level Segoe UI 20pt</a:t>
            </a:r>
          </a:p>
          <a:p>
            <a:pPr lvl="2"/>
            <a:r>
              <a:rPr lang="en-US"/>
              <a:t>Third level Segoe UI 20pt</a:t>
            </a:r>
          </a:p>
        </p:txBody>
      </p:sp>
      <p:sp>
        <p:nvSpPr>
          <p:cNvPr id="14" name="Title Placeholder 1">
            <a:extLst>
              <a:ext uri="{FF2B5EF4-FFF2-40B4-BE49-F238E27FC236}">
                <a16:creationId xmlns:a16="http://schemas.microsoft.com/office/drawing/2014/main" id="{AE6F3ED0-7F59-40C0-BDE3-5E04439997A5}"/>
              </a:ext>
            </a:extLst>
          </p:cNvPr>
          <p:cNvSpPr>
            <a:spLocks noGrp="1"/>
          </p:cNvSpPr>
          <p:nvPr>
            <p:ph type="title" hasCustomPrompt="1"/>
          </p:nvPr>
        </p:nvSpPr>
        <p:spPr>
          <a:xfrm>
            <a:off x="426424" y="440495"/>
            <a:ext cx="11336039" cy="739343"/>
          </a:xfrm>
          <a:prstGeom prst="rect">
            <a:avLst/>
          </a:prstGeom>
        </p:spPr>
        <p:txBody>
          <a:bodyPr vert="horz" wrap="square" lIns="0" tIns="164592" rIns="0" bIns="0" rtlCol="0" anchor="t">
            <a:noAutofit/>
          </a:bodyPr>
          <a:lstStyle>
            <a:lvl1pPr>
              <a:defRPr>
                <a:solidFill>
                  <a:srgbClr val="000000"/>
                </a:solidFill>
              </a:defRPr>
            </a:lvl1pPr>
          </a:lstStyle>
          <a:p>
            <a:r>
              <a:rPr lang="en-US"/>
              <a:t>Heading Segoe UI </a:t>
            </a:r>
            <a:r>
              <a:rPr lang="en-US" err="1"/>
              <a:t>Semibold</a:t>
            </a:r>
            <a:r>
              <a:rPr lang="en-US"/>
              <a:t> 32pt</a:t>
            </a:r>
          </a:p>
        </p:txBody>
      </p:sp>
    </p:spTree>
    <p:extLst>
      <p:ext uri="{BB962C8B-B14F-4D97-AF65-F5344CB8AC3E}">
        <p14:creationId xmlns:p14="http://schemas.microsoft.com/office/powerpoint/2010/main" val="3530017146"/>
      </p:ext>
    </p:extLst>
  </p:cSld>
  <p:clrMapOvr>
    <a:masterClrMapping/>
  </p:clrMapOvr>
  <p:transition>
    <p:fade/>
  </p:transition>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Split Text w/ picture (3)">
    <p:bg>
      <p:bgPr>
        <a:solidFill>
          <a:srgbClr val="F7F7F7"/>
        </a:solidFill>
        <a:effectLst/>
      </p:bgPr>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1040327-4039-4546-903D-15C8B33BEA84}"/>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745" name="think-cell Slide" r:id="rId5" imgW="631" imgH="631" progId="TCLayout.ActiveDocument.1">
                  <p:embed/>
                </p:oleObj>
              </mc:Choice>
              <mc:Fallback>
                <p:oleObj name="think-cell Slide" r:id="rId5" imgW="631" imgH="631" progId="TCLayout.ActiveDocument.1">
                  <p:embed/>
                  <p:pic>
                    <p:nvPicPr>
                      <p:cNvPr id="8" name="Object 7" hidden="1">
                        <a:extLst>
                          <a:ext uri="{FF2B5EF4-FFF2-40B4-BE49-F238E27FC236}">
                            <a16:creationId xmlns:a16="http://schemas.microsoft.com/office/drawing/2014/main" id="{F1040327-4039-4546-903D-15C8B33BEA8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4CABF1A0-C085-40D7-A79E-0CBAC9B6FF19}"/>
              </a:ext>
            </a:extLst>
          </p:cNvPr>
          <p:cNvSpPr/>
          <p:nvPr userDrawn="1">
            <p:custDataLst>
              <p:tags r:id="rId3"/>
            </p:custDataLst>
          </p:nvPr>
        </p:nvSpPr>
        <p:spPr>
          <a:xfrm>
            <a:off x="0" y="0"/>
            <a:ext cx="158750" cy="158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nb-NO" sz="4251" b="0" i="0" baseline="0">
              <a:latin typeface="Whyte Medium" panose="020B0604020202020204" charset="0"/>
              <a:ea typeface="+mj-ea"/>
              <a:cs typeface="+mj-cs"/>
              <a:sym typeface="Whyte Medium" panose="020B0604020202020204" charset="0"/>
            </a:endParaRPr>
          </a:p>
        </p:txBody>
      </p:sp>
      <p:sp>
        <p:nvSpPr>
          <p:cNvPr id="4" name="Rektangel 3">
            <a:extLst>
              <a:ext uri="{FF2B5EF4-FFF2-40B4-BE49-F238E27FC236}">
                <a16:creationId xmlns:a16="http://schemas.microsoft.com/office/drawing/2014/main" id="{3DA1BE70-DC21-439F-9724-DA8B8ADB0F69}"/>
              </a:ext>
            </a:extLst>
          </p:cNvPr>
          <p:cNvSpPr/>
          <p:nvPr userDrawn="1"/>
        </p:nvSpPr>
        <p:spPr>
          <a:xfrm>
            <a:off x="0" y="0"/>
            <a:ext cx="429951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900"/>
          </a:p>
        </p:txBody>
      </p:sp>
      <p:sp>
        <p:nvSpPr>
          <p:cNvPr id="2" name="Plassholder for tekst 1">
            <a:extLst>
              <a:ext uri="{FF2B5EF4-FFF2-40B4-BE49-F238E27FC236}">
                <a16:creationId xmlns:a16="http://schemas.microsoft.com/office/drawing/2014/main" id="{9EF7AABD-7707-4579-8260-5AFECA497385}"/>
              </a:ext>
            </a:extLst>
          </p:cNvPr>
          <p:cNvSpPr>
            <a:spLocks noGrp="1"/>
          </p:cNvSpPr>
          <p:nvPr>
            <p:ph type="body" sz="quarter" idx="12"/>
          </p:nvPr>
        </p:nvSpPr>
        <p:spPr>
          <a:xfrm>
            <a:off x="6209880" y="695032"/>
            <a:ext cx="4794670" cy="269336"/>
          </a:xfrm>
          <a:prstGeom prst="rect">
            <a:avLst/>
          </a:prstGeom>
        </p:spPr>
        <p:txBody>
          <a:bodyPr wrap="square" lIns="0" tIns="0" rIns="0" bIns="0">
            <a:spAutoFit/>
          </a:bodyPr>
          <a:lstStyle>
            <a:lvl1pPr marL="0" indent="0">
              <a:buNone/>
              <a:defRPr/>
            </a:lvl1pPr>
            <a:lvl2pPr marL="224676" indent="0">
              <a:buNone/>
              <a:defRPr/>
            </a:lvl2pPr>
          </a:lstStyle>
          <a:p>
            <a:pPr lvl="0"/>
            <a:r>
              <a:rPr lang="en-US"/>
              <a:t>Click to edit Master text styles</a:t>
            </a:r>
          </a:p>
        </p:txBody>
      </p:sp>
      <p:sp>
        <p:nvSpPr>
          <p:cNvPr id="9" name="Plassholder for tekst 1">
            <a:extLst>
              <a:ext uri="{FF2B5EF4-FFF2-40B4-BE49-F238E27FC236}">
                <a16:creationId xmlns:a16="http://schemas.microsoft.com/office/drawing/2014/main" id="{135718B8-6169-4FD9-81F0-901D050E5320}"/>
              </a:ext>
            </a:extLst>
          </p:cNvPr>
          <p:cNvSpPr>
            <a:spLocks noGrp="1"/>
          </p:cNvSpPr>
          <p:nvPr>
            <p:ph type="body" sz="quarter" idx="14" hasCustomPrompt="1"/>
          </p:nvPr>
        </p:nvSpPr>
        <p:spPr>
          <a:xfrm>
            <a:off x="6209880" y="426911"/>
            <a:ext cx="4794670" cy="269336"/>
          </a:xfrm>
          <a:prstGeom prst="rect">
            <a:avLst/>
          </a:prstGeom>
        </p:spPr>
        <p:txBody>
          <a:bodyPr wrap="square" lIns="0" tIns="0" rIns="0" bIns="0">
            <a:spAutoFit/>
          </a:bodyPr>
          <a:lstStyle>
            <a:lvl1pPr marL="0" indent="0">
              <a:buNone/>
              <a:defRPr b="0">
                <a:latin typeface="+mj-lt"/>
              </a:defRPr>
            </a:lvl1pPr>
            <a:lvl2pPr marL="224676" indent="0">
              <a:buNone/>
              <a:defRPr/>
            </a:lvl2pPr>
          </a:lstStyle>
          <a:p>
            <a:pPr lvl="0"/>
            <a:r>
              <a:rPr lang="nb-NO" err="1"/>
              <a:t>Title</a:t>
            </a:r>
            <a:endParaRPr lang="nb-NO"/>
          </a:p>
        </p:txBody>
      </p:sp>
      <p:sp>
        <p:nvSpPr>
          <p:cNvPr id="10" name="Plassholder for tekst 1">
            <a:extLst>
              <a:ext uri="{FF2B5EF4-FFF2-40B4-BE49-F238E27FC236}">
                <a16:creationId xmlns:a16="http://schemas.microsoft.com/office/drawing/2014/main" id="{3BA6212A-58A9-4079-96D1-9AA82FF16AA1}"/>
              </a:ext>
            </a:extLst>
          </p:cNvPr>
          <p:cNvSpPr>
            <a:spLocks noGrp="1"/>
          </p:cNvSpPr>
          <p:nvPr>
            <p:ph type="body" sz="quarter" idx="15"/>
          </p:nvPr>
        </p:nvSpPr>
        <p:spPr>
          <a:xfrm>
            <a:off x="6209880" y="2259522"/>
            <a:ext cx="4794670" cy="269336"/>
          </a:xfrm>
          <a:prstGeom prst="rect">
            <a:avLst/>
          </a:prstGeom>
        </p:spPr>
        <p:txBody>
          <a:bodyPr wrap="square" lIns="0" tIns="0" rIns="0" bIns="0">
            <a:spAutoFit/>
          </a:bodyPr>
          <a:lstStyle>
            <a:lvl1pPr marL="0" indent="0">
              <a:buNone/>
              <a:defRPr/>
            </a:lvl1pPr>
            <a:lvl2pPr marL="224676" indent="0">
              <a:buNone/>
              <a:defRPr/>
            </a:lvl2pPr>
          </a:lstStyle>
          <a:p>
            <a:pPr lvl="0"/>
            <a:r>
              <a:rPr lang="en-US"/>
              <a:t>Click to edit Master text styles</a:t>
            </a:r>
          </a:p>
        </p:txBody>
      </p:sp>
      <p:sp>
        <p:nvSpPr>
          <p:cNvPr id="12" name="Plassholder for tekst 1">
            <a:extLst>
              <a:ext uri="{FF2B5EF4-FFF2-40B4-BE49-F238E27FC236}">
                <a16:creationId xmlns:a16="http://schemas.microsoft.com/office/drawing/2014/main" id="{9DDBB49C-E85A-426B-A329-267EE3E4BE5B}"/>
              </a:ext>
            </a:extLst>
          </p:cNvPr>
          <p:cNvSpPr>
            <a:spLocks noGrp="1"/>
          </p:cNvSpPr>
          <p:nvPr>
            <p:ph type="body" sz="quarter" idx="16" hasCustomPrompt="1"/>
          </p:nvPr>
        </p:nvSpPr>
        <p:spPr>
          <a:xfrm>
            <a:off x="6209880" y="1991401"/>
            <a:ext cx="4794670" cy="269336"/>
          </a:xfrm>
          <a:prstGeom prst="rect">
            <a:avLst/>
          </a:prstGeom>
        </p:spPr>
        <p:txBody>
          <a:bodyPr wrap="square" lIns="0" tIns="0" rIns="0" bIns="0">
            <a:spAutoFit/>
          </a:bodyPr>
          <a:lstStyle>
            <a:lvl1pPr marL="0" indent="0">
              <a:buNone/>
              <a:defRPr b="0">
                <a:latin typeface="+mj-lt"/>
              </a:defRPr>
            </a:lvl1pPr>
            <a:lvl2pPr marL="224676" indent="0">
              <a:buNone/>
              <a:defRPr/>
            </a:lvl2pPr>
          </a:lstStyle>
          <a:p>
            <a:pPr lvl="0"/>
            <a:r>
              <a:rPr lang="nb-NO" err="1"/>
              <a:t>Title</a:t>
            </a:r>
            <a:endParaRPr lang="nb-NO"/>
          </a:p>
        </p:txBody>
      </p:sp>
      <p:sp>
        <p:nvSpPr>
          <p:cNvPr id="13" name="Plassholder for tekst 1">
            <a:extLst>
              <a:ext uri="{FF2B5EF4-FFF2-40B4-BE49-F238E27FC236}">
                <a16:creationId xmlns:a16="http://schemas.microsoft.com/office/drawing/2014/main" id="{558C74CC-B68C-45E8-9E15-3F2595D93EBF}"/>
              </a:ext>
            </a:extLst>
          </p:cNvPr>
          <p:cNvSpPr>
            <a:spLocks noGrp="1"/>
          </p:cNvSpPr>
          <p:nvPr>
            <p:ph type="body" sz="quarter" idx="17"/>
          </p:nvPr>
        </p:nvSpPr>
        <p:spPr>
          <a:xfrm>
            <a:off x="6209880" y="3790562"/>
            <a:ext cx="4794670" cy="269336"/>
          </a:xfrm>
          <a:prstGeom prst="rect">
            <a:avLst/>
          </a:prstGeom>
        </p:spPr>
        <p:txBody>
          <a:bodyPr wrap="square" lIns="0" tIns="0" rIns="0" bIns="0">
            <a:spAutoFit/>
          </a:bodyPr>
          <a:lstStyle>
            <a:lvl1pPr marL="0" indent="0">
              <a:buNone/>
              <a:defRPr/>
            </a:lvl1pPr>
            <a:lvl2pPr marL="224676" indent="0">
              <a:buNone/>
              <a:defRPr/>
            </a:lvl2pPr>
          </a:lstStyle>
          <a:p>
            <a:pPr lvl="0"/>
            <a:r>
              <a:rPr lang="en-US"/>
              <a:t>Click to edit Master text styles</a:t>
            </a:r>
          </a:p>
        </p:txBody>
      </p:sp>
      <p:sp>
        <p:nvSpPr>
          <p:cNvPr id="14" name="Plassholder for tekst 1">
            <a:extLst>
              <a:ext uri="{FF2B5EF4-FFF2-40B4-BE49-F238E27FC236}">
                <a16:creationId xmlns:a16="http://schemas.microsoft.com/office/drawing/2014/main" id="{9AEA30CB-FEA9-44DD-A2A4-4375CC2D437B}"/>
              </a:ext>
            </a:extLst>
          </p:cNvPr>
          <p:cNvSpPr>
            <a:spLocks noGrp="1"/>
          </p:cNvSpPr>
          <p:nvPr>
            <p:ph type="body" sz="quarter" idx="18" hasCustomPrompt="1"/>
          </p:nvPr>
        </p:nvSpPr>
        <p:spPr>
          <a:xfrm>
            <a:off x="6209880" y="3522440"/>
            <a:ext cx="4794670" cy="269336"/>
          </a:xfrm>
          <a:prstGeom prst="rect">
            <a:avLst/>
          </a:prstGeom>
        </p:spPr>
        <p:txBody>
          <a:bodyPr wrap="square" lIns="0" tIns="0" rIns="0" bIns="0">
            <a:spAutoFit/>
          </a:bodyPr>
          <a:lstStyle>
            <a:lvl1pPr marL="0" indent="0">
              <a:buNone/>
              <a:defRPr b="0">
                <a:latin typeface="+mj-lt"/>
              </a:defRPr>
            </a:lvl1pPr>
            <a:lvl2pPr marL="224676" indent="0">
              <a:buNone/>
              <a:defRPr/>
            </a:lvl2pPr>
          </a:lstStyle>
          <a:p>
            <a:pPr lvl="0"/>
            <a:r>
              <a:rPr lang="nb-NO" err="1"/>
              <a:t>Title</a:t>
            </a:r>
            <a:endParaRPr lang="nb-NO"/>
          </a:p>
        </p:txBody>
      </p:sp>
      <p:sp>
        <p:nvSpPr>
          <p:cNvPr id="15" name="Plassholder for bilde 9">
            <a:extLst>
              <a:ext uri="{FF2B5EF4-FFF2-40B4-BE49-F238E27FC236}">
                <a16:creationId xmlns:a16="http://schemas.microsoft.com/office/drawing/2014/main" id="{130D74EC-1C35-404A-AE2C-045F8E8E660F}"/>
              </a:ext>
            </a:extLst>
          </p:cNvPr>
          <p:cNvSpPr>
            <a:spLocks noGrp="1"/>
          </p:cNvSpPr>
          <p:nvPr>
            <p:ph type="pic" sz="quarter" idx="11"/>
          </p:nvPr>
        </p:nvSpPr>
        <p:spPr>
          <a:xfrm>
            <a:off x="5244195" y="480388"/>
            <a:ext cx="737926" cy="743036"/>
          </a:xfrm>
          <a:solidFill>
            <a:schemeClr val="bg1">
              <a:lumMod val="85000"/>
            </a:schemeClr>
          </a:solidFill>
        </p:spPr>
        <p:txBody>
          <a:bodyPr/>
          <a:lstStyle>
            <a:lvl1pPr marL="0" indent="0">
              <a:buNone/>
              <a:defRPr sz="250"/>
            </a:lvl1pPr>
          </a:lstStyle>
          <a:p>
            <a:r>
              <a:rPr lang="en-US"/>
              <a:t>Click icon to add picture</a:t>
            </a:r>
            <a:endParaRPr lang="nb-NO"/>
          </a:p>
        </p:txBody>
      </p:sp>
      <p:sp>
        <p:nvSpPr>
          <p:cNvPr id="16" name="Plassholder for bilde 9">
            <a:extLst>
              <a:ext uri="{FF2B5EF4-FFF2-40B4-BE49-F238E27FC236}">
                <a16:creationId xmlns:a16="http://schemas.microsoft.com/office/drawing/2014/main" id="{6A61307B-2807-4D6F-9CD2-4332E34F09E9}"/>
              </a:ext>
            </a:extLst>
          </p:cNvPr>
          <p:cNvSpPr>
            <a:spLocks noGrp="1"/>
          </p:cNvSpPr>
          <p:nvPr>
            <p:ph type="pic" sz="quarter" idx="19"/>
          </p:nvPr>
        </p:nvSpPr>
        <p:spPr>
          <a:xfrm>
            <a:off x="5244195" y="2061324"/>
            <a:ext cx="737926" cy="743036"/>
          </a:xfrm>
          <a:solidFill>
            <a:schemeClr val="bg1">
              <a:lumMod val="85000"/>
            </a:schemeClr>
          </a:solidFill>
        </p:spPr>
        <p:txBody>
          <a:bodyPr/>
          <a:lstStyle>
            <a:lvl1pPr marL="0" indent="0">
              <a:buNone/>
              <a:defRPr sz="250"/>
            </a:lvl1pPr>
          </a:lstStyle>
          <a:p>
            <a:r>
              <a:rPr lang="en-US"/>
              <a:t>Click icon to add picture</a:t>
            </a:r>
            <a:endParaRPr lang="nb-NO"/>
          </a:p>
        </p:txBody>
      </p:sp>
      <p:sp>
        <p:nvSpPr>
          <p:cNvPr id="17" name="Plassholder for bilde 9">
            <a:extLst>
              <a:ext uri="{FF2B5EF4-FFF2-40B4-BE49-F238E27FC236}">
                <a16:creationId xmlns:a16="http://schemas.microsoft.com/office/drawing/2014/main" id="{253B428E-3402-4922-9A2F-A9AE44816380}"/>
              </a:ext>
            </a:extLst>
          </p:cNvPr>
          <p:cNvSpPr>
            <a:spLocks noGrp="1"/>
          </p:cNvSpPr>
          <p:nvPr>
            <p:ph type="pic" sz="quarter" idx="20"/>
          </p:nvPr>
        </p:nvSpPr>
        <p:spPr>
          <a:xfrm>
            <a:off x="5244195" y="3576375"/>
            <a:ext cx="737926" cy="743036"/>
          </a:xfrm>
          <a:solidFill>
            <a:schemeClr val="bg1">
              <a:lumMod val="85000"/>
            </a:schemeClr>
          </a:solidFill>
        </p:spPr>
        <p:txBody>
          <a:bodyPr/>
          <a:lstStyle>
            <a:lvl1pPr marL="0" indent="0">
              <a:buNone/>
              <a:defRPr sz="250"/>
            </a:lvl1pPr>
          </a:lstStyle>
          <a:p>
            <a:r>
              <a:rPr lang="en-US"/>
              <a:t>Click icon to add picture</a:t>
            </a:r>
            <a:endParaRPr lang="nb-NO"/>
          </a:p>
        </p:txBody>
      </p:sp>
      <p:sp>
        <p:nvSpPr>
          <p:cNvPr id="5" name="Plassholder for innhold 4">
            <a:extLst>
              <a:ext uri="{FF2B5EF4-FFF2-40B4-BE49-F238E27FC236}">
                <a16:creationId xmlns:a16="http://schemas.microsoft.com/office/drawing/2014/main" id="{867BF36C-1FC6-4E56-A56F-9B9DA765B2F8}"/>
              </a:ext>
            </a:extLst>
          </p:cNvPr>
          <p:cNvSpPr>
            <a:spLocks noGrp="1"/>
          </p:cNvSpPr>
          <p:nvPr>
            <p:ph sz="quarter" idx="22"/>
          </p:nvPr>
        </p:nvSpPr>
        <p:spPr>
          <a:xfrm>
            <a:off x="457150" y="2590800"/>
            <a:ext cx="3606850" cy="2778125"/>
          </a:xfrm>
          <a:prstGeom prst="rect">
            <a:avLst/>
          </a:prstGeom>
        </p:spPr>
        <p:txBody>
          <a:bodyPr lIns="0" tIns="0" rIns="0" bIns="0"/>
          <a:lstStyle>
            <a:lvl1pPr marL="179423" indent="-179423">
              <a:buFontTx/>
              <a:buBlip>
                <a:blip r:embed="rId7"/>
              </a:buBlip>
              <a:defRPr>
                <a:solidFill>
                  <a:schemeClr val="accent4"/>
                </a:solidFill>
              </a:defRPr>
            </a:lvl1pPr>
            <a:lvl2pPr marL="404100" indent="-179423">
              <a:buFontTx/>
              <a:buBlip>
                <a:blip r:embed="rId7"/>
              </a:buBlip>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3" name="Plassholder for lysbildenummer 2">
            <a:extLst>
              <a:ext uri="{FF2B5EF4-FFF2-40B4-BE49-F238E27FC236}">
                <a16:creationId xmlns:a16="http://schemas.microsoft.com/office/drawing/2014/main" id="{799DD226-B2A6-49E9-B4B2-47A21FF7ADD0}"/>
              </a:ext>
            </a:extLst>
          </p:cNvPr>
          <p:cNvSpPr>
            <a:spLocks noGrp="1"/>
          </p:cNvSpPr>
          <p:nvPr>
            <p:ph type="sldNum" sz="quarter" idx="23"/>
          </p:nvPr>
        </p:nvSpPr>
        <p:spPr/>
        <p:txBody>
          <a:bodyPr/>
          <a:lstStyle/>
          <a:p>
            <a:fld id="{AF82C51F-475B-4DE1-B4BE-74973CDCE049}" type="slidenum">
              <a:rPr lang="nb-NO" smtClean="0"/>
              <a:pPr/>
              <a:t>‹#›</a:t>
            </a:fld>
            <a:endParaRPr lang="nb-NO"/>
          </a:p>
        </p:txBody>
      </p:sp>
      <p:sp>
        <p:nvSpPr>
          <p:cNvPr id="6" name="Tittel 5">
            <a:extLst>
              <a:ext uri="{FF2B5EF4-FFF2-40B4-BE49-F238E27FC236}">
                <a16:creationId xmlns:a16="http://schemas.microsoft.com/office/drawing/2014/main" id="{B6A70FBD-1A21-415F-B3CB-4BE6A3EC1B3E}"/>
              </a:ext>
            </a:extLst>
          </p:cNvPr>
          <p:cNvSpPr>
            <a:spLocks noGrp="1"/>
          </p:cNvSpPr>
          <p:nvPr>
            <p:ph type="title" hasCustomPrompt="1"/>
          </p:nvPr>
        </p:nvSpPr>
        <p:spPr>
          <a:xfrm>
            <a:off x="457150" y="302592"/>
            <a:ext cx="3606850" cy="1308307"/>
          </a:xfrm>
        </p:spPr>
        <p:txBody>
          <a:bodyPr/>
          <a:lstStyle>
            <a:lvl1pPr>
              <a:defRPr>
                <a:solidFill>
                  <a:schemeClr val="accent4"/>
                </a:solidFill>
              </a:defRPr>
            </a:lvl1pPr>
          </a:lstStyle>
          <a:p>
            <a:r>
              <a:rPr lang="nb-NO"/>
              <a:t>Klikk for å redigere </a:t>
            </a:r>
            <a:r>
              <a:rPr lang="nb-NO" err="1"/>
              <a:t>titil</a:t>
            </a:r>
            <a:endParaRPr lang="nb-NO"/>
          </a:p>
        </p:txBody>
      </p:sp>
      <p:sp>
        <p:nvSpPr>
          <p:cNvPr id="19" name="Plassholder for tekst 2">
            <a:extLst>
              <a:ext uri="{FF2B5EF4-FFF2-40B4-BE49-F238E27FC236}">
                <a16:creationId xmlns:a16="http://schemas.microsoft.com/office/drawing/2014/main" id="{767A87F4-03B5-4791-82BF-90E9BAAD0CF2}"/>
              </a:ext>
            </a:extLst>
          </p:cNvPr>
          <p:cNvSpPr>
            <a:spLocks noGrp="1"/>
          </p:cNvSpPr>
          <p:nvPr>
            <p:ph type="body" sz="quarter" idx="25"/>
          </p:nvPr>
        </p:nvSpPr>
        <p:spPr>
          <a:xfrm>
            <a:off x="457260" y="1802141"/>
            <a:ext cx="3594568" cy="246221"/>
          </a:xfrm>
        </p:spPr>
        <p:txBody>
          <a:bodyPr>
            <a:spAutoFit/>
          </a:bodyPr>
          <a:lstStyle>
            <a:lvl1pPr marL="0" indent="0">
              <a:buNone/>
              <a:defRPr>
                <a:solidFill>
                  <a:schemeClr val="accent4"/>
                </a:solidFill>
                <a:latin typeface="+mj-lt"/>
              </a:defRPr>
            </a:lvl1pPr>
          </a:lstStyle>
          <a:p>
            <a:pPr lvl="0"/>
            <a:r>
              <a:rPr lang="en-US"/>
              <a:t>Click to edit Master text styles</a:t>
            </a:r>
          </a:p>
        </p:txBody>
      </p:sp>
      <p:sp>
        <p:nvSpPr>
          <p:cNvPr id="21" name="Text Placeholder 11">
            <a:extLst>
              <a:ext uri="{FF2B5EF4-FFF2-40B4-BE49-F238E27FC236}">
                <a16:creationId xmlns:a16="http://schemas.microsoft.com/office/drawing/2014/main" id="{AF820289-01FD-4A8E-9A81-93DC13AE4BA2}"/>
              </a:ext>
            </a:extLst>
          </p:cNvPr>
          <p:cNvSpPr>
            <a:spLocks noGrp="1"/>
          </p:cNvSpPr>
          <p:nvPr>
            <p:ph type="body" sz="quarter" idx="26" hasCustomPrompt="1"/>
          </p:nvPr>
        </p:nvSpPr>
        <p:spPr>
          <a:xfrm>
            <a:off x="457150" y="6574955"/>
            <a:ext cx="3606850" cy="115416"/>
          </a:xfrm>
        </p:spPr>
        <p:txBody>
          <a:bodyPr/>
          <a:lstStyle>
            <a:lvl1pPr marL="0" indent="0">
              <a:spcBef>
                <a:spcPts val="0"/>
              </a:spcBef>
              <a:buFont typeface="Arial" panose="020B0604020202020204" pitchFamily="34" charset="0"/>
              <a:buNone/>
              <a:defRPr sz="750">
                <a:solidFill>
                  <a:schemeClr val="bg1"/>
                </a:solidFill>
              </a:defRPr>
            </a:lvl1pPr>
            <a:lvl2pPr>
              <a:spcBef>
                <a:spcPts val="0"/>
              </a:spcBef>
              <a:defRPr sz="750">
                <a:solidFill>
                  <a:schemeClr val="bg1"/>
                </a:solidFill>
              </a:defRPr>
            </a:lvl2pPr>
            <a:lvl3pPr>
              <a:spcBef>
                <a:spcPts val="0"/>
              </a:spcBef>
              <a:defRPr sz="750">
                <a:solidFill>
                  <a:schemeClr val="bg1"/>
                </a:solidFill>
              </a:defRPr>
            </a:lvl3pPr>
            <a:lvl4pPr>
              <a:spcBef>
                <a:spcPts val="0"/>
              </a:spcBef>
              <a:defRPr sz="750">
                <a:solidFill>
                  <a:schemeClr val="bg1"/>
                </a:solidFill>
              </a:defRPr>
            </a:lvl4pPr>
            <a:lvl5pPr>
              <a:spcBef>
                <a:spcPts val="0"/>
              </a:spcBef>
              <a:defRPr sz="750">
                <a:solidFill>
                  <a:schemeClr val="bg1"/>
                </a:solidFill>
              </a:defRPr>
            </a:lvl5pPr>
          </a:lstStyle>
          <a:p>
            <a:pPr lvl="0"/>
            <a:r>
              <a:rPr lang="en-US"/>
              <a:t>Insert source (optional)</a:t>
            </a:r>
          </a:p>
        </p:txBody>
      </p:sp>
    </p:spTree>
    <p:extLst>
      <p:ext uri="{BB962C8B-B14F-4D97-AF65-F5344CB8AC3E}">
        <p14:creationId xmlns:p14="http://schemas.microsoft.com/office/powerpoint/2010/main" val="34401669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wo content boxes - Turquoise/Dark">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CB28130-E0BA-4DEE-B6F4-5AD2D4F34F3C}"/>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769" name="think-cell Slide" r:id="rId5" imgW="631" imgH="631" progId="TCLayout.ActiveDocument.1">
                  <p:embed/>
                </p:oleObj>
              </mc:Choice>
              <mc:Fallback>
                <p:oleObj name="think-cell Slide" r:id="rId5" imgW="631" imgH="631" progId="TCLayout.ActiveDocument.1">
                  <p:embed/>
                  <p:pic>
                    <p:nvPicPr>
                      <p:cNvPr id="3" name="Object 2" hidden="1">
                        <a:extLst>
                          <a:ext uri="{FF2B5EF4-FFF2-40B4-BE49-F238E27FC236}">
                            <a16:creationId xmlns:a16="http://schemas.microsoft.com/office/drawing/2014/main" id="{4CB28130-E0BA-4DEE-B6F4-5AD2D4F34F3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9C8FE583-3040-49AB-A857-5136C44E1C8B}"/>
              </a:ext>
            </a:extLst>
          </p:cNvPr>
          <p:cNvSpPr/>
          <p:nvPr userDrawn="1">
            <p:custDataLst>
              <p:tags r:id="rId3"/>
            </p:custDataLst>
          </p:nvPr>
        </p:nvSpPr>
        <p:spPr>
          <a:xfrm>
            <a:off x="0" y="0"/>
            <a:ext cx="158750" cy="158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nb-NO" sz="3600" b="0" i="0" baseline="0">
              <a:latin typeface="Whyte Medium" panose="020B0604020202020204" charset="0"/>
              <a:ea typeface="+mj-ea"/>
              <a:cs typeface="+mj-cs"/>
              <a:sym typeface="Whyte Medium" panose="020B0604020202020204" charset="0"/>
            </a:endParaRPr>
          </a:p>
        </p:txBody>
      </p:sp>
      <p:sp>
        <p:nvSpPr>
          <p:cNvPr id="9" name="Rektangel 8">
            <a:extLst>
              <a:ext uri="{FF2B5EF4-FFF2-40B4-BE49-F238E27FC236}">
                <a16:creationId xmlns:a16="http://schemas.microsoft.com/office/drawing/2014/main" id="{91A308D1-C834-431D-A1D6-6E2F87161967}"/>
              </a:ext>
            </a:extLst>
          </p:cNvPr>
          <p:cNvSpPr/>
          <p:nvPr userDrawn="1"/>
        </p:nvSpPr>
        <p:spPr>
          <a:xfrm>
            <a:off x="6096000"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900">
              <a:solidFill>
                <a:schemeClr val="accent4"/>
              </a:solidFill>
            </a:endParaRPr>
          </a:p>
        </p:txBody>
      </p:sp>
      <p:sp>
        <p:nvSpPr>
          <p:cNvPr id="15" name="Plassholder for tekst 14">
            <a:extLst>
              <a:ext uri="{FF2B5EF4-FFF2-40B4-BE49-F238E27FC236}">
                <a16:creationId xmlns:a16="http://schemas.microsoft.com/office/drawing/2014/main" id="{7215DFCB-6247-4A36-B9B9-AC3D4A4145E7}"/>
              </a:ext>
            </a:extLst>
          </p:cNvPr>
          <p:cNvSpPr>
            <a:spLocks noGrp="1"/>
          </p:cNvSpPr>
          <p:nvPr>
            <p:ph type="body" sz="quarter" idx="12" hasCustomPrompt="1"/>
          </p:nvPr>
        </p:nvSpPr>
        <p:spPr>
          <a:xfrm>
            <a:off x="6552445" y="302592"/>
            <a:ext cx="5372910" cy="654101"/>
          </a:xfrm>
          <a:prstGeom prst="rect">
            <a:avLst/>
          </a:prstGeom>
        </p:spPr>
        <p:txBody>
          <a:bodyPr lIns="0" tIns="0" rIns="0" bIns="0"/>
          <a:lstStyle>
            <a:lvl1pPr marL="0" indent="0">
              <a:buNone/>
              <a:defRPr sz="3600">
                <a:solidFill>
                  <a:schemeClr val="bg1"/>
                </a:solidFill>
                <a:latin typeface="+mj-lt"/>
              </a:defRPr>
            </a:lvl1pPr>
          </a:lstStyle>
          <a:p>
            <a:pPr lvl="0"/>
            <a:r>
              <a:rPr lang="nb-NO"/>
              <a:t>Tittel</a:t>
            </a:r>
          </a:p>
        </p:txBody>
      </p:sp>
      <p:sp>
        <p:nvSpPr>
          <p:cNvPr id="10" name="Plassholder for innhold 2">
            <a:extLst>
              <a:ext uri="{FF2B5EF4-FFF2-40B4-BE49-F238E27FC236}">
                <a16:creationId xmlns:a16="http://schemas.microsoft.com/office/drawing/2014/main" id="{FA9DD99A-22F7-47D1-B4E5-2967B6DD2AE7}"/>
              </a:ext>
            </a:extLst>
          </p:cNvPr>
          <p:cNvSpPr>
            <a:spLocks noGrp="1"/>
          </p:cNvSpPr>
          <p:nvPr>
            <p:ph sz="half" idx="1"/>
          </p:nvPr>
        </p:nvSpPr>
        <p:spPr>
          <a:xfrm>
            <a:off x="457150" y="1698055"/>
            <a:ext cx="5372910" cy="1342326"/>
          </a:xfrm>
        </p:spPr>
        <p:txBody>
          <a:bodyPr/>
          <a:lstStyle>
            <a:lvl1pPr marL="179423" indent="-179423">
              <a:buFontTx/>
              <a:buBlip>
                <a:blip r:embed="rId7"/>
              </a:buBlip>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Tittel 3">
            <a:extLst>
              <a:ext uri="{FF2B5EF4-FFF2-40B4-BE49-F238E27FC236}">
                <a16:creationId xmlns:a16="http://schemas.microsoft.com/office/drawing/2014/main" id="{96D06FAB-9550-4D29-A541-8033EFF2BF62}"/>
              </a:ext>
            </a:extLst>
          </p:cNvPr>
          <p:cNvSpPr>
            <a:spLocks noGrp="1"/>
          </p:cNvSpPr>
          <p:nvPr>
            <p:ph type="title"/>
          </p:nvPr>
        </p:nvSpPr>
        <p:spPr>
          <a:xfrm>
            <a:off x="457150" y="302592"/>
            <a:ext cx="5372910" cy="1107996"/>
          </a:xfrm>
        </p:spPr>
        <p:txBody>
          <a:bodyPr/>
          <a:lstStyle>
            <a:lvl1pPr>
              <a:defRPr sz="3600">
                <a:solidFill>
                  <a:schemeClr val="accent4"/>
                </a:solidFill>
              </a:defRPr>
            </a:lvl1pPr>
          </a:lstStyle>
          <a:p>
            <a:r>
              <a:rPr lang="en-US"/>
              <a:t>Click to edit Master title style</a:t>
            </a:r>
            <a:endParaRPr lang="nb-NO"/>
          </a:p>
        </p:txBody>
      </p:sp>
      <p:sp>
        <p:nvSpPr>
          <p:cNvPr id="12" name="Plassholder for tekst 8">
            <a:extLst>
              <a:ext uri="{FF2B5EF4-FFF2-40B4-BE49-F238E27FC236}">
                <a16:creationId xmlns:a16="http://schemas.microsoft.com/office/drawing/2014/main" id="{86D90EC4-150B-4810-9705-1745878F067A}"/>
              </a:ext>
            </a:extLst>
          </p:cNvPr>
          <p:cNvSpPr>
            <a:spLocks noGrp="1"/>
          </p:cNvSpPr>
          <p:nvPr>
            <p:ph type="body" sz="quarter" idx="14" hasCustomPrompt="1"/>
          </p:nvPr>
        </p:nvSpPr>
        <p:spPr>
          <a:xfrm>
            <a:off x="457150" y="1428750"/>
            <a:ext cx="5372910" cy="246221"/>
          </a:xfrm>
        </p:spPr>
        <p:txBody>
          <a:bodyPr wrap="square">
            <a:spAutoFit/>
          </a:bodyPr>
          <a:lstStyle>
            <a:lvl1pPr marL="0" indent="0">
              <a:spcBef>
                <a:spcPts val="0"/>
              </a:spcBef>
              <a:buNone/>
              <a:defRPr>
                <a:solidFill>
                  <a:schemeClr val="accent4"/>
                </a:solidFill>
                <a:latin typeface="+mj-lt"/>
              </a:defRPr>
            </a:lvl1pPr>
          </a:lstStyle>
          <a:p>
            <a:pPr lvl="0"/>
            <a:r>
              <a:rPr lang="nb-NO" err="1"/>
              <a:t>Title</a:t>
            </a:r>
            <a:endParaRPr lang="nb-NO"/>
          </a:p>
        </p:txBody>
      </p:sp>
      <p:sp>
        <p:nvSpPr>
          <p:cNvPr id="13" name="Plassholder for innhold 2">
            <a:extLst>
              <a:ext uri="{FF2B5EF4-FFF2-40B4-BE49-F238E27FC236}">
                <a16:creationId xmlns:a16="http://schemas.microsoft.com/office/drawing/2014/main" id="{E3693C94-A9FA-4D84-9FA6-06CF78AB834B}"/>
              </a:ext>
            </a:extLst>
          </p:cNvPr>
          <p:cNvSpPr>
            <a:spLocks noGrp="1"/>
          </p:cNvSpPr>
          <p:nvPr>
            <p:ph sz="half" idx="15"/>
          </p:nvPr>
        </p:nvSpPr>
        <p:spPr>
          <a:xfrm>
            <a:off x="457627" y="3756409"/>
            <a:ext cx="5372910" cy="1342326"/>
          </a:xfrm>
        </p:spPr>
        <p:txBody>
          <a:bodyPr/>
          <a:lstStyle>
            <a:lvl1pPr marL="179423" indent="-179423">
              <a:buFontTx/>
              <a:buBlip>
                <a:blip r:embed="rId7"/>
              </a:buBlip>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4" name="Plassholder for tekst 8">
            <a:extLst>
              <a:ext uri="{FF2B5EF4-FFF2-40B4-BE49-F238E27FC236}">
                <a16:creationId xmlns:a16="http://schemas.microsoft.com/office/drawing/2014/main" id="{119363CD-DEB4-4AEE-9403-3FF2B409B5C1}"/>
              </a:ext>
            </a:extLst>
          </p:cNvPr>
          <p:cNvSpPr>
            <a:spLocks noGrp="1"/>
          </p:cNvSpPr>
          <p:nvPr>
            <p:ph type="body" sz="quarter" idx="16" hasCustomPrompt="1"/>
          </p:nvPr>
        </p:nvSpPr>
        <p:spPr>
          <a:xfrm>
            <a:off x="457627" y="3487104"/>
            <a:ext cx="5372910" cy="246221"/>
          </a:xfrm>
        </p:spPr>
        <p:txBody>
          <a:bodyPr wrap="square">
            <a:spAutoFit/>
          </a:bodyPr>
          <a:lstStyle>
            <a:lvl1pPr marL="0" indent="0">
              <a:spcBef>
                <a:spcPts val="0"/>
              </a:spcBef>
              <a:buNone/>
              <a:defRPr>
                <a:solidFill>
                  <a:schemeClr val="accent4"/>
                </a:solidFill>
                <a:latin typeface="+mj-lt"/>
              </a:defRPr>
            </a:lvl1pPr>
          </a:lstStyle>
          <a:p>
            <a:pPr lvl="0"/>
            <a:r>
              <a:rPr lang="nb-NO" err="1"/>
              <a:t>Title</a:t>
            </a:r>
            <a:endParaRPr lang="nb-NO"/>
          </a:p>
        </p:txBody>
      </p:sp>
      <p:sp>
        <p:nvSpPr>
          <p:cNvPr id="16" name="Plassholder for innhold 2">
            <a:extLst>
              <a:ext uri="{FF2B5EF4-FFF2-40B4-BE49-F238E27FC236}">
                <a16:creationId xmlns:a16="http://schemas.microsoft.com/office/drawing/2014/main" id="{F12422F9-2909-46BD-97C7-C0A804D42EC9}"/>
              </a:ext>
            </a:extLst>
          </p:cNvPr>
          <p:cNvSpPr>
            <a:spLocks noGrp="1"/>
          </p:cNvSpPr>
          <p:nvPr>
            <p:ph sz="half" idx="17"/>
          </p:nvPr>
        </p:nvSpPr>
        <p:spPr>
          <a:xfrm>
            <a:off x="6552445" y="1698055"/>
            <a:ext cx="5372910" cy="1342326"/>
          </a:xfrm>
        </p:spPr>
        <p:txBody>
          <a:bodyPr/>
          <a:lstStyle>
            <a:lvl1pPr marL="179423" indent="-179423">
              <a:buFontTx/>
              <a:buBlip>
                <a:blip r:embed="rId7"/>
              </a:buBlip>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7" name="Plassholder for tekst 8">
            <a:extLst>
              <a:ext uri="{FF2B5EF4-FFF2-40B4-BE49-F238E27FC236}">
                <a16:creationId xmlns:a16="http://schemas.microsoft.com/office/drawing/2014/main" id="{BEAD94BC-57C4-4EDB-B74E-FA26B9787B43}"/>
              </a:ext>
            </a:extLst>
          </p:cNvPr>
          <p:cNvSpPr>
            <a:spLocks noGrp="1"/>
          </p:cNvSpPr>
          <p:nvPr>
            <p:ph type="body" sz="quarter" idx="18" hasCustomPrompt="1"/>
          </p:nvPr>
        </p:nvSpPr>
        <p:spPr>
          <a:xfrm>
            <a:off x="6552445" y="1428750"/>
            <a:ext cx="5372910" cy="246221"/>
          </a:xfrm>
        </p:spPr>
        <p:txBody>
          <a:bodyPr wrap="square">
            <a:spAutoFit/>
          </a:bodyPr>
          <a:lstStyle>
            <a:lvl1pPr marL="0" indent="0">
              <a:spcBef>
                <a:spcPts val="0"/>
              </a:spcBef>
              <a:buNone/>
              <a:defRPr>
                <a:solidFill>
                  <a:schemeClr val="accent4"/>
                </a:solidFill>
                <a:latin typeface="+mj-lt"/>
              </a:defRPr>
            </a:lvl1pPr>
          </a:lstStyle>
          <a:p>
            <a:pPr lvl="0"/>
            <a:r>
              <a:rPr lang="nb-NO" err="1"/>
              <a:t>Title</a:t>
            </a:r>
            <a:endParaRPr lang="nb-NO"/>
          </a:p>
        </p:txBody>
      </p:sp>
      <p:sp>
        <p:nvSpPr>
          <p:cNvPr id="18" name="Plassholder for innhold 2">
            <a:extLst>
              <a:ext uri="{FF2B5EF4-FFF2-40B4-BE49-F238E27FC236}">
                <a16:creationId xmlns:a16="http://schemas.microsoft.com/office/drawing/2014/main" id="{C6F9B3D4-6934-4F26-8D7B-24D2D49CFDE4}"/>
              </a:ext>
            </a:extLst>
          </p:cNvPr>
          <p:cNvSpPr>
            <a:spLocks noGrp="1"/>
          </p:cNvSpPr>
          <p:nvPr>
            <p:ph sz="half" idx="19"/>
          </p:nvPr>
        </p:nvSpPr>
        <p:spPr>
          <a:xfrm>
            <a:off x="6552922" y="3756409"/>
            <a:ext cx="5372910" cy="1342326"/>
          </a:xfrm>
        </p:spPr>
        <p:txBody>
          <a:bodyPr/>
          <a:lstStyle>
            <a:lvl1pPr marL="179423" indent="-179423">
              <a:buFontTx/>
              <a:buBlip>
                <a:blip r:embed="rId7"/>
              </a:buBlip>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9" name="Plassholder for tekst 8">
            <a:extLst>
              <a:ext uri="{FF2B5EF4-FFF2-40B4-BE49-F238E27FC236}">
                <a16:creationId xmlns:a16="http://schemas.microsoft.com/office/drawing/2014/main" id="{682EB870-EF03-4AF7-B166-CC3335A3DC7B}"/>
              </a:ext>
            </a:extLst>
          </p:cNvPr>
          <p:cNvSpPr>
            <a:spLocks noGrp="1"/>
          </p:cNvSpPr>
          <p:nvPr>
            <p:ph type="body" sz="quarter" idx="20" hasCustomPrompt="1"/>
          </p:nvPr>
        </p:nvSpPr>
        <p:spPr>
          <a:xfrm>
            <a:off x="6552922" y="3487104"/>
            <a:ext cx="5372910" cy="246221"/>
          </a:xfrm>
        </p:spPr>
        <p:txBody>
          <a:bodyPr wrap="square">
            <a:spAutoFit/>
          </a:bodyPr>
          <a:lstStyle>
            <a:lvl1pPr marL="0" indent="0">
              <a:spcBef>
                <a:spcPts val="0"/>
              </a:spcBef>
              <a:buNone/>
              <a:defRPr>
                <a:solidFill>
                  <a:schemeClr val="accent4"/>
                </a:solidFill>
                <a:latin typeface="+mj-lt"/>
              </a:defRPr>
            </a:lvl1pPr>
          </a:lstStyle>
          <a:p>
            <a:pPr lvl="0"/>
            <a:r>
              <a:rPr lang="nb-NO" err="1"/>
              <a:t>Title</a:t>
            </a:r>
            <a:endParaRPr lang="nb-NO"/>
          </a:p>
        </p:txBody>
      </p:sp>
      <p:sp>
        <p:nvSpPr>
          <p:cNvPr id="23" name="Text Placeholder 11">
            <a:extLst>
              <a:ext uri="{FF2B5EF4-FFF2-40B4-BE49-F238E27FC236}">
                <a16:creationId xmlns:a16="http://schemas.microsoft.com/office/drawing/2014/main" id="{68155130-9E83-4A2C-A65E-92F5884F2C1E}"/>
              </a:ext>
            </a:extLst>
          </p:cNvPr>
          <p:cNvSpPr>
            <a:spLocks noGrp="1"/>
          </p:cNvSpPr>
          <p:nvPr>
            <p:ph type="body" sz="quarter" idx="23" hasCustomPrompt="1"/>
          </p:nvPr>
        </p:nvSpPr>
        <p:spPr>
          <a:xfrm>
            <a:off x="457150" y="6570690"/>
            <a:ext cx="3606850" cy="115416"/>
          </a:xfrm>
        </p:spPr>
        <p:txBody>
          <a:bodyPr/>
          <a:lstStyle>
            <a:lvl1pPr marL="0" indent="0">
              <a:spcBef>
                <a:spcPts val="0"/>
              </a:spcBef>
              <a:buFont typeface="Arial" panose="020B0604020202020204" pitchFamily="34" charset="0"/>
              <a:buNone/>
              <a:defRPr sz="750">
                <a:solidFill>
                  <a:schemeClr val="bg1"/>
                </a:solidFill>
              </a:defRPr>
            </a:lvl1pPr>
            <a:lvl2pPr>
              <a:spcBef>
                <a:spcPts val="0"/>
              </a:spcBef>
              <a:defRPr sz="750">
                <a:solidFill>
                  <a:schemeClr val="bg1"/>
                </a:solidFill>
              </a:defRPr>
            </a:lvl2pPr>
            <a:lvl3pPr>
              <a:spcBef>
                <a:spcPts val="0"/>
              </a:spcBef>
              <a:defRPr sz="750">
                <a:solidFill>
                  <a:schemeClr val="bg1"/>
                </a:solidFill>
              </a:defRPr>
            </a:lvl3pPr>
            <a:lvl4pPr>
              <a:spcBef>
                <a:spcPts val="0"/>
              </a:spcBef>
              <a:defRPr sz="750">
                <a:solidFill>
                  <a:schemeClr val="bg1"/>
                </a:solidFill>
              </a:defRPr>
            </a:lvl4pPr>
            <a:lvl5pPr>
              <a:spcBef>
                <a:spcPts val="0"/>
              </a:spcBef>
              <a:defRPr sz="750">
                <a:solidFill>
                  <a:schemeClr val="bg1"/>
                </a:solidFill>
              </a:defRPr>
            </a:lvl5pPr>
          </a:lstStyle>
          <a:p>
            <a:pPr lvl="0"/>
            <a:r>
              <a:rPr lang="en-US"/>
              <a:t>Insert source (optional)</a:t>
            </a:r>
          </a:p>
        </p:txBody>
      </p:sp>
      <p:sp>
        <p:nvSpPr>
          <p:cNvPr id="20" name="Plassholder for lysbildenummer 3">
            <a:extLst>
              <a:ext uri="{FF2B5EF4-FFF2-40B4-BE49-F238E27FC236}">
                <a16:creationId xmlns:a16="http://schemas.microsoft.com/office/drawing/2014/main" id="{3F6FFF01-A6A4-430C-8F0D-0DEFAE2EF3A8}"/>
              </a:ext>
            </a:extLst>
          </p:cNvPr>
          <p:cNvSpPr>
            <a:spLocks noGrp="1"/>
          </p:cNvSpPr>
          <p:nvPr>
            <p:ph type="sldNum" sz="quarter" idx="13"/>
          </p:nvPr>
        </p:nvSpPr>
        <p:spPr>
          <a:xfrm>
            <a:off x="8185465" y="6570690"/>
            <a:ext cx="2743200" cy="115416"/>
          </a:xfrm>
        </p:spPr>
        <p:txBody>
          <a:bodyPr/>
          <a:lstStyle>
            <a:lvl1pPr>
              <a:defRPr>
                <a:solidFill>
                  <a:schemeClr val="accent4"/>
                </a:solidFill>
              </a:defRPr>
            </a:lvl1pPr>
          </a:lstStyle>
          <a:p>
            <a:fld id="{AF82C51F-475B-4DE1-B4BE-74973CDCE049}" type="slidenum">
              <a:rPr lang="nb-NO" smtClean="0"/>
              <a:pPr/>
              <a:t>‹#›</a:t>
            </a:fld>
            <a:endParaRPr lang="nb-NO"/>
          </a:p>
        </p:txBody>
      </p:sp>
      <p:pic>
        <p:nvPicPr>
          <p:cNvPr id="24" name="Bilde 10">
            <a:extLst>
              <a:ext uri="{FF2B5EF4-FFF2-40B4-BE49-F238E27FC236}">
                <a16:creationId xmlns:a16="http://schemas.microsoft.com/office/drawing/2014/main" id="{3A551A2F-B0B6-427F-943E-C2688DCB4F33}"/>
              </a:ext>
            </a:extLst>
          </p:cNvPr>
          <p:cNvPicPr>
            <a:picLocks noChangeAspect="1"/>
          </p:cNvPicPr>
          <p:nvPr userDrawn="1"/>
        </p:nvPicPr>
        <p:blipFill>
          <a:blip r:embed="rId8" cstate="screen">
            <a:extLst>
              <a:ext uri="{28A0092B-C50C-407E-A947-70E740481C1C}">
                <a14:useLocalDpi xmlns:a14="http://schemas.microsoft.com/office/drawing/2010/main"/>
              </a:ext>
            </a:extLst>
          </a:blip>
          <a:srcRect/>
          <a:stretch/>
        </p:blipFill>
        <p:spPr>
          <a:xfrm>
            <a:off x="11180338" y="6555559"/>
            <a:ext cx="554462" cy="154208"/>
          </a:xfrm>
          <a:prstGeom prst="rect">
            <a:avLst/>
          </a:prstGeom>
        </p:spPr>
      </p:pic>
    </p:spTree>
    <p:extLst>
      <p:ext uri="{BB962C8B-B14F-4D97-AF65-F5344CB8AC3E}">
        <p14:creationId xmlns:p14="http://schemas.microsoft.com/office/powerpoint/2010/main" val="17230616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itleslide - Dark">
    <p:bg>
      <p:bgPr>
        <a:solidFill>
          <a:schemeClr val="accent2"/>
        </a:solidFill>
        <a:effectLst/>
      </p:bgPr>
    </p:bg>
    <p:spTree>
      <p:nvGrpSpPr>
        <p:cNvPr id="1" name=""/>
        <p:cNvGrpSpPr/>
        <p:nvPr/>
      </p:nvGrpSpPr>
      <p:grpSpPr>
        <a:xfrm>
          <a:off x="0" y="0"/>
          <a:ext cx="0" cy="0"/>
          <a:chOff x="0" y="0"/>
          <a:chExt cx="0" cy="0"/>
        </a:xfrm>
      </p:grpSpPr>
      <p:sp>
        <p:nvSpPr>
          <p:cNvPr id="7" name="Plassholder for bunntekst 6">
            <a:extLst>
              <a:ext uri="{FF2B5EF4-FFF2-40B4-BE49-F238E27FC236}">
                <a16:creationId xmlns:a16="http://schemas.microsoft.com/office/drawing/2014/main" id="{95F22C89-01D4-4D55-A93B-D0A2CDAE427F}"/>
              </a:ext>
            </a:extLst>
          </p:cNvPr>
          <p:cNvSpPr>
            <a:spLocks noGrp="1"/>
          </p:cNvSpPr>
          <p:nvPr>
            <p:ph type="ftr" sz="quarter" idx="10"/>
          </p:nvPr>
        </p:nvSpPr>
        <p:spPr>
          <a:xfrm>
            <a:off x="457150" y="417774"/>
            <a:ext cx="4795888" cy="184666"/>
          </a:xfrm>
          <a:noFill/>
        </p:spPr>
        <p:txBody>
          <a:bodyPr/>
          <a:lstStyle>
            <a:lvl1pPr>
              <a:defRPr>
                <a:solidFill>
                  <a:schemeClr val="bg1"/>
                </a:solidFill>
              </a:defRPr>
            </a:lvl1pPr>
          </a:lstStyle>
          <a:p>
            <a:r>
              <a:rPr lang="en-GB"/>
              <a:t>Optional subtitle, go to "Insert" -&gt; "Header and footer" to set this text</a:t>
            </a:r>
            <a:endParaRPr lang="nb-NO"/>
          </a:p>
        </p:txBody>
      </p:sp>
      <p:sp>
        <p:nvSpPr>
          <p:cNvPr id="8" name="Tittel 7">
            <a:extLst>
              <a:ext uri="{FF2B5EF4-FFF2-40B4-BE49-F238E27FC236}">
                <a16:creationId xmlns:a16="http://schemas.microsoft.com/office/drawing/2014/main" id="{9F64E4C5-C325-47B9-BCE2-A62455C5AB8D}"/>
              </a:ext>
            </a:extLst>
          </p:cNvPr>
          <p:cNvSpPr>
            <a:spLocks noGrp="1"/>
          </p:cNvSpPr>
          <p:nvPr>
            <p:ph type="title"/>
          </p:nvPr>
        </p:nvSpPr>
        <p:spPr>
          <a:xfrm>
            <a:off x="457150" y="1335864"/>
            <a:ext cx="4795888" cy="1308202"/>
          </a:xfrm>
          <a:noFill/>
        </p:spPr>
        <p:txBody>
          <a:bodyPr/>
          <a:lstStyle>
            <a:lvl1pPr>
              <a:defRPr>
                <a:solidFill>
                  <a:schemeClr val="bg1"/>
                </a:solidFill>
              </a:defRPr>
            </a:lvl1pPr>
          </a:lstStyle>
          <a:p>
            <a:r>
              <a:rPr lang="nb-NO"/>
              <a:t>Klikk for å redigere tittelstil</a:t>
            </a:r>
          </a:p>
        </p:txBody>
      </p:sp>
      <p:sp>
        <p:nvSpPr>
          <p:cNvPr id="10" name="Plassholder for bilde 9">
            <a:extLst>
              <a:ext uri="{FF2B5EF4-FFF2-40B4-BE49-F238E27FC236}">
                <a16:creationId xmlns:a16="http://schemas.microsoft.com/office/drawing/2014/main" id="{D0106900-87DD-42FE-B55C-9D29B00D0FC4}"/>
              </a:ext>
            </a:extLst>
          </p:cNvPr>
          <p:cNvSpPr>
            <a:spLocks noGrp="1"/>
          </p:cNvSpPr>
          <p:nvPr>
            <p:ph type="pic" sz="quarter" idx="11"/>
          </p:nvPr>
        </p:nvSpPr>
        <p:spPr>
          <a:xfrm>
            <a:off x="6096000" y="0"/>
            <a:ext cx="6096000" cy="6858000"/>
          </a:xfrm>
          <a:solidFill>
            <a:schemeClr val="bg1">
              <a:lumMod val="85000"/>
            </a:schemeClr>
          </a:solidFill>
        </p:spPr>
        <p:txBody>
          <a:bodyPr/>
          <a:lstStyle/>
          <a:p>
            <a:r>
              <a:rPr lang="nb-NO"/>
              <a:t>Klikk på ikonet for å legge til et bilde</a:t>
            </a:r>
          </a:p>
        </p:txBody>
      </p:sp>
      <p:pic>
        <p:nvPicPr>
          <p:cNvPr id="11" name="Bilde 10">
            <a:extLst>
              <a:ext uri="{FF2B5EF4-FFF2-40B4-BE49-F238E27FC236}">
                <a16:creationId xmlns:a16="http://schemas.microsoft.com/office/drawing/2014/main" id="{AA10B8A3-F34E-4D56-B617-9E38D845B23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151" y="6144843"/>
            <a:ext cx="974166" cy="270849"/>
          </a:xfrm>
          <a:prstGeom prst="rect">
            <a:avLst/>
          </a:prstGeom>
        </p:spPr>
      </p:pic>
    </p:spTree>
    <p:extLst>
      <p:ext uri="{BB962C8B-B14F-4D97-AF65-F5344CB8AC3E}">
        <p14:creationId xmlns:p14="http://schemas.microsoft.com/office/powerpoint/2010/main" val="19676183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itle_Subtitle">
    <p:spTree>
      <p:nvGrpSpPr>
        <p:cNvPr id="1" name=""/>
        <p:cNvGrpSpPr/>
        <p:nvPr/>
      </p:nvGrpSpPr>
      <p:grpSpPr>
        <a:xfrm>
          <a:off x="0" y="0"/>
          <a:ext cx="0" cy="0"/>
          <a:chOff x="0" y="0"/>
          <a:chExt cx="0" cy="0"/>
        </a:xfrm>
      </p:grpSpPr>
      <p:sp>
        <p:nvSpPr>
          <p:cNvPr id="5" name="Text Placeholder 5">
            <a:extLst>
              <a:ext uri="{FF2B5EF4-FFF2-40B4-BE49-F238E27FC236}">
                <a16:creationId xmlns:a16="http://schemas.microsoft.com/office/drawing/2014/main" id="{BB64CA64-B207-8249-971A-CD0F3C75A6F8}"/>
              </a:ext>
            </a:extLst>
          </p:cNvPr>
          <p:cNvSpPr>
            <a:spLocks noGrp="1"/>
          </p:cNvSpPr>
          <p:nvPr>
            <p:ph type="body" sz="quarter" idx="10" hasCustomPrompt="1"/>
          </p:nvPr>
        </p:nvSpPr>
        <p:spPr>
          <a:xfrm>
            <a:off x="426424" y="1081562"/>
            <a:ext cx="11018838" cy="233910"/>
          </a:xfrm>
        </p:spPr>
        <p:txBody>
          <a:bodyPr vert="horz" wrap="square" lIns="0" tIns="0" rIns="0" bIns="0" rtlCol="0" anchor="t">
            <a:spAutoFit/>
          </a:bodyPr>
          <a:lstStyle>
            <a:lvl1pPr marL="0" indent="0">
              <a:buNone/>
              <a:defRPr lang="en-US" sz="1600" b="1" i="0" cap="none" dirty="0" smtClean="0">
                <a:ln w="3175">
                  <a:noFill/>
                </a:ln>
                <a:solidFill>
                  <a:schemeClr val="accent1"/>
                </a:solidFill>
                <a:effectLst/>
                <a:latin typeface="Segoe UI Semibold" panose="020B0502040204020203" pitchFamily="34" charset="0"/>
                <a:cs typeface="Segoe UI Semibold" panose="020B0502040204020203" pitchFamily="34" charset="0"/>
              </a:defRPr>
            </a:lvl1pPr>
          </a:lstStyle>
          <a:p>
            <a:pPr marL="0" lvl="0">
              <a:lnSpc>
                <a:spcPct val="95000"/>
              </a:lnSpc>
              <a:spcBef>
                <a:spcPct val="0"/>
              </a:spcBef>
            </a:pPr>
            <a:r>
              <a:rPr lang="en-US"/>
              <a:t>Edit Master text styles</a:t>
            </a:r>
          </a:p>
        </p:txBody>
      </p:sp>
      <p:sp>
        <p:nvSpPr>
          <p:cNvPr id="6" name="Title Placeholder 1">
            <a:extLst>
              <a:ext uri="{FF2B5EF4-FFF2-40B4-BE49-F238E27FC236}">
                <a16:creationId xmlns:a16="http://schemas.microsoft.com/office/drawing/2014/main" id="{36DFD235-21DE-4B24-AFAC-C4BFD81F1CB9}"/>
              </a:ext>
            </a:extLst>
          </p:cNvPr>
          <p:cNvSpPr>
            <a:spLocks noGrp="1"/>
          </p:cNvSpPr>
          <p:nvPr>
            <p:ph type="title" hasCustomPrompt="1"/>
          </p:nvPr>
        </p:nvSpPr>
        <p:spPr>
          <a:xfrm>
            <a:off x="426424" y="440495"/>
            <a:ext cx="11336039" cy="758022"/>
          </a:xfrm>
          <a:prstGeom prst="rect">
            <a:avLst/>
          </a:prstGeom>
        </p:spPr>
        <p:txBody>
          <a:bodyPr vert="horz" wrap="square" lIns="0" tIns="164592" rIns="0" bIns="0" rtlCol="0" anchor="t">
            <a:noAutofit/>
          </a:bodyPr>
          <a:lstStyle>
            <a:lvl1pPr>
              <a:defRPr>
                <a:solidFill>
                  <a:srgbClr val="000000"/>
                </a:solidFill>
              </a:defRPr>
            </a:lvl1pPr>
          </a:lstStyle>
          <a:p>
            <a:r>
              <a:rPr lang="en-US"/>
              <a:t>Title</a:t>
            </a:r>
          </a:p>
        </p:txBody>
      </p:sp>
    </p:spTree>
    <p:extLst>
      <p:ext uri="{BB962C8B-B14F-4D97-AF65-F5344CB8AC3E}">
        <p14:creationId xmlns:p14="http://schemas.microsoft.com/office/powerpoint/2010/main" val="617244586"/>
      </p:ext>
    </p:extLst>
  </p:cSld>
  <p:clrMapOvr>
    <a:masterClrMapping/>
  </p:clrMapOvr>
  <p:transition spd="slow">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p>
            <a:r>
              <a:rPr lang="en-US"/>
              <a:t>Click to edit Master title style</a:t>
            </a:r>
          </a:p>
        </p:txBody>
      </p:sp>
      <p:sp>
        <p:nvSpPr>
          <p:cNvPr id="3" name="Text Placeholder 2"/>
          <p:cNvSpPr>
            <a:spLocks noGrp="1"/>
          </p:cNvSpPr>
          <p:nvPr>
            <p:ph type="body" sz="quarter" idx="10"/>
          </p:nvPr>
        </p:nvSpPr>
        <p:spPr>
          <a:xfrm>
            <a:off x="584200" y="1435497"/>
            <a:ext cx="11018520" cy="23083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6142173"/>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8086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Text Placeholder 2"/>
          <p:cNvSpPr>
            <a:spLocks noGrp="1"/>
          </p:cNvSpPr>
          <p:nvPr>
            <p:ph type="body" sz="quarter" idx="10"/>
          </p:nvPr>
        </p:nvSpPr>
        <p:spPr>
          <a:xfrm>
            <a:off x="269303" y="1187644"/>
            <a:ext cx="11655078" cy="53777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7"/>
          <p:cNvSpPr txBox="1"/>
          <p:nvPr userDrawn="1"/>
        </p:nvSpPr>
        <p:spPr bwMode="black">
          <a:xfrm>
            <a:off x="4332001" y="6566898"/>
            <a:ext cx="3527998" cy="158429"/>
          </a:xfrm>
          <a:prstGeom prst="rect">
            <a:avLst/>
          </a:prstGeom>
          <a:noFill/>
        </p:spPr>
        <p:txBody>
          <a:bodyPr wrap="none" lIns="0" tIns="0" rIns="0" bIns="0" rtlCol="0" anchor="ctr">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r>
              <a:rPr lang="en-US" sz="1029" b="0" spc="147" baseline="0">
                <a:gradFill>
                  <a:gsLst>
                    <a:gs pos="0">
                      <a:schemeClr val="tx1">
                        <a:alpha val="50000"/>
                      </a:schemeClr>
                    </a:gs>
                    <a:gs pos="86000">
                      <a:schemeClr val="tx1">
                        <a:alpha val="50000"/>
                      </a:schemeClr>
                    </a:gs>
                  </a:gsLst>
                  <a:lin ang="5400000" scaled="0"/>
                </a:gradFill>
                <a:latin typeface="Segoe UI" panose="020B0502040204020203" pitchFamily="34" charset="0"/>
              </a:rPr>
              <a:t>MICROSOFT CONFIDENTIAL – INTERNAL ONLY</a:t>
            </a:r>
          </a:p>
        </p:txBody>
      </p:sp>
    </p:spTree>
    <p:extLst>
      <p:ext uri="{BB962C8B-B14F-4D97-AF65-F5344CB8AC3E}">
        <p14:creationId xmlns:p14="http://schemas.microsoft.com/office/powerpoint/2010/main" val="28661908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Split layout">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BDBC305C-A9C3-4278-AFC0-C99DFD80A68A}"/>
              </a:ext>
            </a:extLst>
          </p:cNvPr>
          <p:cNvSpPr>
            <a:spLocks noGrp="1"/>
          </p:cNvSpPr>
          <p:nvPr>
            <p:ph type="title" hasCustomPrompt="1"/>
          </p:nvPr>
        </p:nvSpPr>
        <p:spPr>
          <a:xfrm>
            <a:off x="426424" y="440495"/>
            <a:ext cx="5555965" cy="758022"/>
          </a:xfrm>
          <a:prstGeom prst="rect">
            <a:avLst/>
          </a:prstGeom>
        </p:spPr>
        <p:txBody>
          <a:bodyPr vert="horz" wrap="square" lIns="0" tIns="164592" rIns="0" bIns="0" rtlCol="0" anchor="t">
            <a:noAutofit/>
          </a:bodyPr>
          <a:lstStyle>
            <a:lvl1pPr>
              <a:lnSpc>
                <a:spcPct val="100000"/>
              </a:lnSpc>
              <a:defRPr>
                <a:solidFill>
                  <a:srgbClr val="000000"/>
                </a:solidFill>
              </a:defRPr>
            </a:lvl1pPr>
          </a:lstStyle>
          <a:p>
            <a:r>
              <a:rPr lang="en-US"/>
              <a:t>Title</a:t>
            </a:r>
          </a:p>
        </p:txBody>
      </p:sp>
    </p:spTree>
    <p:extLst>
      <p:ext uri="{BB962C8B-B14F-4D97-AF65-F5344CB8AC3E}">
        <p14:creationId xmlns:p14="http://schemas.microsoft.com/office/powerpoint/2010/main" val="25486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BDBC305C-A9C3-4278-AFC0-C99DFD80A68A}"/>
              </a:ext>
            </a:extLst>
          </p:cNvPr>
          <p:cNvSpPr>
            <a:spLocks noGrp="1"/>
          </p:cNvSpPr>
          <p:nvPr>
            <p:ph type="title" hasCustomPrompt="1"/>
          </p:nvPr>
        </p:nvSpPr>
        <p:spPr>
          <a:xfrm>
            <a:off x="426424" y="440495"/>
            <a:ext cx="11336039" cy="758022"/>
          </a:xfrm>
          <a:prstGeom prst="rect">
            <a:avLst/>
          </a:prstGeom>
        </p:spPr>
        <p:txBody>
          <a:bodyPr vert="horz" wrap="square" lIns="0" tIns="164592" rIns="0" bIns="0" rtlCol="0" anchor="t">
            <a:noAutofit/>
          </a:bodyPr>
          <a:lstStyle>
            <a:lvl1pPr>
              <a:defRPr>
                <a:solidFill>
                  <a:srgbClr val="000000"/>
                </a:solidFill>
              </a:defRPr>
            </a:lvl1pPr>
          </a:lstStyle>
          <a:p>
            <a:r>
              <a:rPr lang="en-US"/>
              <a:t>Title</a:t>
            </a:r>
          </a:p>
        </p:txBody>
      </p:sp>
    </p:spTree>
    <p:extLst>
      <p:ext uri="{BB962C8B-B14F-4D97-AF65-F5344CB8AC3E}">
        <p14:creationId xmlns:p14="http://schemas.microsoft.com/office/powerpoint/2010/main" val="245444478"/>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cnario Templat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BDBC305C-A9C3-4278-AFC0-C99DFD80A68A}"/>
              </a:ext>
            </a:extLst>
          </p:cNvPr>
          <p:cNvSpPr>
            <a:spLocks noGrp="1"/>
          </p:cNvSpPr>
          <p:nvPr>
            <p:ph type="title" hasCustomPrompt="1"/>
          </p:nvPr>
        </p:nvSpPr>
        <p:spPr>
          <a:xfrm>
            <a:off x="426424" y="440495"/>
            <a:ext cx="11336039" cy="758022"/>
          </a:xfrm>
          <a:prstGeom prst="rect">
            <a:avLst/>
          </a:prstGeom>
        </p:spPr>
        <p:txBody>
          <a:bodyPr vert="horz" wrap="square" lIns="0" tIns="164592" rIns="0" bIns="0" rtlCol="0" anchor="t">
            <a:noAutofit/>
          </a:bodyPr>
          <a:lstStyle>
            <a:lvl1pPr>
              <a:defRPr baseline="0">
                <a:solidFill>
                  <a:srgbClr val="000000"/>
                </a:solidFill>
              </a:defRPr>
            </a:lvl1pPr>
          </a:lstStyle>
          <a:p>
            <a:r>
              <a:rPr lang="en-US"/>
              <a:t>Title</a:t>
            </a:r>
          </a:p>
        </p:txBody>
      </p:sp>
    </p:spTree>
    <p:extLst>
      <p:ext uri="{BB962C8B-B14F-4D97-AF65-F5344CB8AC3E}">
        <p14:creationId xmlns:p14="http://schemas.microsoft.com/office/powerpoint/2010/main" val="147297152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mp; body slide (with bullets)">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0A83EF54-F800-4521-AA68-2B27B0B561A2}"/>
              </a:ext>
            </a:extLst>
          </p:cNvPr>
          <p:cNvSpPr>
            <a:spLocks noGrp="1"/>
          </p:cNvSpPr>
          <p:nvPr>
            <p:ph type="body" sz="quarter" idx="10" hasCustomPrompt="1"/>
          </p:nvPr>
        </p:nvSpPr>
        <p:spPr>
          <a:xfrm>
            <a:off x="437319" y="2141394"/>
            <a:ext cx="11339774" cy="1223171"/>
          </a:xfrm>
        </p:spPr>
        <p:txBody>
          <a:bodyPr wrap="square" lIns="0" tIns="0" rIns="0" bIns="0">
            <a:spAutoFit/>
          </a:bodyPr>
          <a:lstStyle>
            <a:lvl1pPr marL="268916" indent="-268916">
              <a:lnSpc>
                <a:spcPct val="90000"/>
              </a:lnSpc>
              <a:spcBef>
                <a:spcPts val="0"/>
              </a:spcBef>
              <a:spcAft>
                <a:spcPts val="1274"/>
              </a:spcAft>
              <a:buClr>
                <a:srgbClr val="000000"/>
              </a:buClr>
              <a:buSzPct val="77000"/>
              <a:buFont typeface="Arial" panose="020B0604020202020204" pitchFamily="34" charset="0"/>
              <a:buChar char="•"/>
              <a:defRPr sz="2549" b="0" i="0">
                <a:solidFill>
                  <a:srgbClr val="000000"/>
                </a:solidFill>
                <a:latin typeface="+mn-lt"/>
              </a:defRPr>
            </a:lvl1pPr>
            <a:lvl2pPr marL="537832" indent="-224097">
              <a:lnSpc>
                <a:spcPct val="90000"/>
              </a:lnSpc>
              <a:spcBef>
                <a:spcPts val="0"/>
              </a:spcBef>
              <a:spcAft>
                <a:spcPts val="1274"/>
              </a:spcAft>
              <a:buClr>
                <a:srgbClr val="000000"/>
              </a:buClr>
              <a:buSzPct val="77000"/>
              <a:buFont typeface="Arial" panose="020B0604020202020204" pitchFamily="34" charset="0"/>
              <a:buChar char="•"/>
              <a:defRPr sz="1961">
                <a:solidFill>
                  <a:srgbClr val="000000"/>
                </a:solidFill>
              </a:defRPr>
            </a:lvl2pPr>
            <a:lvl3pPr marL="806748" indent="-224097">
              <a:spcBef>
                <a:spcPts val="0"/>
              </a:spcBef>
              <a:spcAft>
                <a:spcPts val="1274"/>
              </a:spcAft>
              <a:buClr>
                <a:srgbClr val="000000"/>
              </a:buClr>
              <a:buSzPct val="77000"/>
              <a:buFont typeface="Arial" panose="020B0604020202020204" pitchFamily="34" charset="0"/>
              <a:buChar char="•"/>
              <a:defRPr sz="1961">
                <a:solidFill>
                  <a:srgbClr val="000000"/>
                </a:solidFill>
              </a:defRPr>
            </a:lvl3pPr>
            <a:lvl4pPr marL="672290" indent="0">
              <a:spcBef>
                <a:spcPts val="0"/>
              </a:spcBef>
              <a:spcAft>
                <a:spcPts val="1274"/>
              </a:spcAft>
              <a:buNone/>
              <a:defRPr sz="1961"/>
            </a:lvl4pPr>
            <a:lvl5pPr marL="896386" indent="0">
              <a:buNone/>
              <a:defRPr/>
            </a:lvl5pPr>
          </a:lstStyle>
          <a:p>
            <a:pPr lvl="0"/>
            <a:r>
              <a:rPr lang="en-US"/>
              <a:t>First level Segoe UI 26pt</a:t>
            </a:r>
          </a:p>
          <a:p>
            <a:pPr lvl="1"/>
            <a:r>
              <a:rPr lang="en-US"/>
              <a:t>Second level Segoe UI 20pt</a:t>
            </a:r>
          </a:p>
          <a:p>
            <a:pPr lvl="2"/>
            <a:r>
              <a:rPr lang="en-US"/>
              <a:t>Third level Segoe UI 20pt</a:t>
            </a:r>
          </a:p>
        </p:txBody>
      </p:sp>
      <p:sp>
        <p:nvSpPr>
          <p:cNvPr id="14" name="Title Placeholder 1">
            <a:extLst>
              <a:ext uri="{FF2B5EF4-FFF2-40B4-BE49-F238E27FC236}">
                <a16:creationId xmlns:a16="http://schemas.microsoft.com/office/drawing/2014/main" id="{AE6F3ED0-7F59-40C0-BDE3-5E04439997A5}"/>
              </a:ext>
            </a:extLst>
          </p:cNvPr>
          <p:cNvSpPr>
            <a:spLocks noGrp="1"/>
          </p:cNvSpPr>
          <p:nvPr>
            <p:ph type="title" hasCustomPrompt="1"/>
          </p:nvPr>
        </p:nvSpPr>
        <p:spPr>
          <a:xfrm>
            <a:off x="426424" y="440495"/>
            <a:ext cx="11336039" cy="758022"/>
          </a:xfrm>
          <a:prstGeom prst="rect">
            <a:avLst/>
          </a:prstGeom>
        </p:spPr>
        <p:txBody>
          <a:bodyPr vert="horz" wrap="square" lIns="0" tIns="164592" rIns="0" bIns="0" rtlCol="0" anchor="t">
            <a:noAutofit/>
          </a:bodyPr>
          <a:lstStyle>
            <a:lvl1pPr>
              <a:defRPr>
                <a:solidFill>
                  <a:srgbClr val="000000"/>
                </a:solidFill>
              </a:defRPr>
            </a:lvl1pPr>
          </a:lstStyle>
          <a:p>
            <a:r>
              <a:rPr lang="en-US"/>
              <a:t>Heading Segoe UI </a:t>
            </a:r>
            <a:r>
              <a:rPr lang="en-US" err="1"/>
              <a:t>Semibold</a:t>
            </a:r>
            <a:r>
              <a:rPr lang="en-US"/>
              <a:t> 32pt</a:t>
            </a:r>
          </a:p>
        </p:txBody>
      </p:sp>
      <p:sp>
        <p:nvSpPr>
          <p:cNvPr id="5" name="Text Placeholder 3">
            <a:extLst>
              <a:ext uri="{FF2B5EF4-FFF2-40B4-BE49-F238E27FC236}">
                <a16:creationId xmlns:a16="http://schemas.microsoft.com/office/drawing/2014/main" id="{BF94EA65-2CBF-4A04-9D22-169D8572F347}"/>
              </a:ext>
            </a:extLst>
          </p:cNvPr>
          <p:cNvSpPr>
            <a:spLocks noGrp="1"/>
          </p:cNvSpPr>
          <p:nvPr>
            <p:ph type="body" sz="quarter" idx="12" hasCustomPrompt="1"/>
          </p:nvPr>
        </p:nvSpPr>
        <p:spPr>
          <a:xfrm>
            <a:off x="426423" y="1083831"/>
            <a:ext cx="11339774" cy="353070"/>
          </a:xfrm>
        </p:spPr>
        <p:txBody>
          <a:bodyPr wrap="square" lIns="0" tIns="0" rIns="0" bIns="0">
            <a:spAutoFit/>
          </a:bodyPr>
          <a:lstStyle>
            <a:lvl1pPr marL="0" indent="0">
              <a:lnSpc>
                <a:spcPct val="90000"/>
              </a:lnSpc>
              <a:spcBef>
                <a:spcPts val="0"/>
              </a:spcBef>
              <a:spcAft>
                <a:spcPts val="1274"/>
              </a:spcAft>
              <a:buNone/>
              <a:defRPr sz="2549" b="0" i="0">
                <a:solidFill>
                  <a:srgbClr val="000000"/>
                </a:solidFill>
                <a:latin typeface="+mn-lt"/>
              </a:defRPr>
            </a:lvl1pPr>
            <a:lvl2pPr marL="224097" indent="0">
              <a:lnSpc>
                <a:spcPct val="90000"/>
              </a:lnSpc>
              <a:spcBef>
                <a:spcPts val="0"/>
              </a:spcBef>
              <a:spcAft>
                <a:spcPts val="1274"/>
              </a:spcAft>
              <a:buNone/>
              <a:defRPr sz="1961">
                <a:solidFill>
                  <a:schemeClr val="tx2"/>
                </a:solidFill>
              </a:defRPr>
            </a:lvl2pPr>
            <a:lvl3pPr marL="448193" indent="0">
              <a:spcBef>
                <a:spcPts val="0"/>
              </a:spcBef>
              <a:spcAft>
                <a:spcPts val="1274"/>
              </a:spcAft>
              <a:buNone/>
              <a:defRPr sz="1961"/>
            </a:lvl3pPr>
            <a:lvl4pPr marL="672290" indent="0">
              <a:spcBef>
                <a:spcPts val="0"/>
              </a:spcBef>
              <a:spcAft>
                <a:spcPts val="1274"/>
              </a:spcAft>
              <a:buNone/>
              <a:defRPr sz="1961"/>
            </a:lvl4pPr>
            <a:lvl5pPr marL="896386" indent="0">
              <a:buNone/>
              <a:defRPr/>
            </a:lvl5pPr>
          </a:lstStyle>
          <a:p>
            <a:pPr lvl="0"/>
            <a:r>
              <a:rPr lang="en-US"/>
              <a:t>Subtitle Segoe UI 26pt</a:t>
            </a:r>
          </a:p>
        </p:txBody>
      </p:sp>
    </p:spTree>
    <p:extLst>
      <p:ext uri="{BB962C8B-B14F-4D97-AF65-F5344CB8AC3E}">
        <p14:creationId xmlns:p14="http://schemas.microsoft.com/office/powerpoint/2010/main" val="450560165"/>
      </p:ext>
    </p:extLst>
  </p:cSld>
  <p:clrMapOvr>
    <a:masterClrMapping/>
  </p:clrMapOvr>
  <p:transition>
    <p:fade/>
  </p:transition>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428812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p>
            <a:r>
              <a:rPr lang="en-US"/>
              <a:t>Click to edit Master title style</a:t>
            </a:r>
          </a:p>
        </p:txBody>
      </p:sp>
      <p:sp>
        <p:nvSpPr>
          <p:cNvPr id="4" name="Content Placeholder 3">
            <a:extLst>
              <a:ext uri="{FF2B5EF4-FFF2-40B4-BE49-F238E27FC236}">
                <a16:creationId xmlns:a16="http://schemas.microsoft.com/office/drawing/2014/main" id="{58A212C2-8B30-4835-8711-AA981B6CFBE1}"/>
              </a:ext>
            </a:extLst>
          </p:cNvPr>
          <p:cNvSpPr>
            <a:spLocks noGrp="1"/>
          </p:cNvSpPr>
          <p:nvPr>
            <p:ph sz="quarter" idx="10"/>
          </p:nvPr>
        </p:nvSpPr>
        <p:spPr>
          <a:xfrm>
            <a:off x="584200" y="1435100"/>
            <a:ext cx="11018838"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5700911"/>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0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1912218"/>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5_Photo layout 1">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6209610" y="0"/>
            <a:ext cx="5982390" cy="6858000"/>
          </a:xfrm>
          <a:blipFill dpi="0" rotWithShape="1">
            <a:blip r:embed="rId2" cstate="screen">
              <a:extLst>
                <a:ext uri="{28A0092B-C50C-407E-A947-70E740481C1C}">
                  <a14:useLocalDpi xmlns:a14="http://schemas.microsoft.com/office/drawing/2010/main"/>
                </a:ext>
              </a:extLst>
            </a:blip>
            <a:srcRect/>
            <a:stretch>
              <a:fillRect/>
            </a:stretch>
          </a:blipFill>
        </p:spPr>
        <p:txBody>
          <a:bodyPr anchor="ctr">
            <a:noAutofit/>
          </a:bodyPr>
          <a:lstStyle>
            <a:lvl1pPr marL="0" indent="0" algn="ctr">
              <a:buNone/>
              <a:defRPr sz="1961">
                <a:solidFill>
                  <a:schemeClr val="bg2"/>
                </a:solidFill>
                <a:latin typeface="+mj-lt"/>
              </a:defRPr>
            </a:lvl1pPr>
          </a:lstStyle>
          <a:p>
            <a:r>
              <a:rPr lang="en-US"/>
              <a:t>Drop photo here</a:t>
            </a:r>
          </a:p>
        </p:txBody>
      </p:sp>
      <p:sp>
        <p:nvSpPr>
          <p:cNvPr id="5" name="Title Placeholder 1">
            <a:extLst>
              <a:ext uri="{FF2B5EF4-FFF2-40B4-BE49-F238E27FC236}">
                <a16:creationId xmlns:a16="http://schemas.microsoft.com/office/drawing/2014/main" id="{87B2D435-6763-4273-8B58-EEB87561755F}"/>
              </a:ext>
            </a:extLst>
          </p:cNvPr>
          <p:cNvSpPr>
            <a:spLocks noGrp="1"/>
          </p:cNvSpPr>
          <p:nvPr>
            <p:ph type="title" hasCustomPrompt="1"/>
          </p:nvPr>
        </p:nvSpPr>
        <p:spPr>
          <a:xfrm>
            <a:off x="426425" y="440495"/>
            <a:ext cx="5555966" cy="758022"/>
          </a:xfrm>
          <a:prstGeom prst="rect">
            <a:avLst/>
          </a:prstGeom>
        </p:spPr>
        <p:txBody>
          <a:bodyPr vert="horz" wrap="square" lIns="0" tIns="164592" rIns="0" bIns="0" rtlCol="0" anchor="t">
            <a:noAutofit/>
          </a:bodyPr>
          <a:lstStyle>
            <a:lvl1pPr>
              <a:defRPr/>
            </a:lvl1pPr>
          </a:lstStyle>
          <a:p>
            <a:r>
              <a:rPr lang="en-US"/>
              <a:t>Photo layout 1</a:t>
            </a:r>
          </a:p>
        </p:txBody>
      </p:sp>
      <p:sp>
        <p:nvSpPr>
          <p:cNvPr id="6" name="Text Placeholder 3">
            <a:extLst>
              <a:ext uri="{FF2B5EF4-FFF2-40B4-BE49-F238E27FC236}">
                <a16:creationId xmlns:a16="http://schemas.microsoft.com/office/drawing/2014/main" id="{71CE2F71-BF91-4E7B-BDE5-A747EFEFF88C}"/>
              </a:ext>
            </a:extLst>
          </p:cNvPr>
          <p:cNvSpPr>
            <a:spLocks noGrp="1"/>
          </p:cNvSpPr>
          <p:nvPr>
            <p:ph type="body" sz="quarter" idx="11" hasCustomPrompt="1"/>
          </p:nvPr>
        </p:nvSpPr>
        <p:spPr>
          <a:xfrm>
            <a:off x="426424" y="2145841"/>
            <a:ext cx="5555965" cy="2573509"/>
          </a:xfrm>
        </p:spPr>
        <p:txBody>
          <a:bodyPr wrap="square" lIns="0" tIns="0" rIns="0" bIns="0">
            <a:noAutofit/>
          </a:bodyPr>
          <a:lstStyle>
            <a:lvl1pPr marL="0" marR="0" indent="0" algn="l" defTabSz="914367" rtl="0" eaLnBrk="1" fontAlgn="auto" latinLnBrk="0" hangingPunct="1">
              <a:lnSpc>
                <a:spcPct val="90000"/>
              </a:lnSpc>
              <a:spcBef>
                <a:spcPts val="0"/>
              </a:spcBef>
              <a:spcAft>
                <a:spcPts val="2549"/>
              </a:spcAft>
              <a:buClrTx/>
              <a:buSzPct val="90000"/>
              <a:buFont typeface="Wingdings" panose="05000000000000000000" pitchFamily="2" charset="2"/>
              <a:buNone/>
              <a:tabLst/>
              <a:defRPr sz="2549" b="0" i="0">
                <a:solidFill>
                  <a:srgbClr val="000000"/>
                </a:solidFill>
                <a:latin typeface="+mn-lt"/>
              </a:defRPr>
            </a:lvl1pPr>
            <a:lvl2pPr marL="224097" marR="0" indent="0" algn="l" defTabSz="914367" rtl="0" eaLnBrk="1" fontAlgn="auto" latinLnBrk="0" hangingPunct="1">
              <a:lnSpc>
                <a:spcPct val="90000"/>
              </a:lnSpc>
              <a:spcBef>
                <a:spcPct val="20000"/>
              </a:spcBef>
              <a:spcAft>
                <a:spcPts val="0"/>
              </a:spcAft>
              <a:buClrTx/>
              <a:buSzPct val="90000"/>
              <a:buFont typeface="Wingdings" panose="05000000000000000000" pitchFamily="2" charset="2"/>
              <a:buNone/>
              <a:tabLst/>
              <a:defRPr/>
            </a:lvl2pPr>
            <a:lvl3pPr marL="448193" indent="0">
              <a:buNone/>
              <a:defRPr/>
            </a:lvl3pPr>
            <a:lvl4pPr marL="672290" indent="0">
              <a:buNone/>
              <a:defRPr/>
            </a:lvl4pPr>
            <a:lvl5pPr marL="896386" indent="0">
              <a:buNone/>
              <a:defRPr/>
            </a:lvl5pPr>
          </a:lstStyle>
          <a:p>
            <a:pPr lvl="0"/>
            <a:r>
              <a:rPr lang="pt-BR"/>
              <a:t>Subhead Segoe UI 26pt</a:t>
            </a:r>
          </a:p>
          <a:p>
            <a:pPr lvl="0"/>
            <a:r>
              <a:rPr lang="pt-BR"/>
              <a:t>Subhead Segoe UI 26pt</a:t>
            </a:r>
          </a:p>
          <a:p>
            <a:pPr lvl="0"/>
            <a:r>
              <a:rPr lang="pt-BR"/>
              <a:t>Subhead Segoe UI 26pt</a:t>
            </a:r>
          </a:p>
        </p:txBody>
      </p:sp>
    </p:spTree>
    <p:extLst>
      <p:ext uri="{BB962C8B-B14F-4D97-AF65-F5344CB8AC3E}">
        <p14:creationId xmlns:p14="http://schemas.microsoft.com/office/powerpoint/2010/main" val="3694171680"/>
      </p:ext>
    </p:extLst>
  </p:cSld>
  <p:clrMapOvr>
    <a:masterClrMapping/>
  </p:clrMapOvr>
  <p:transition>
    <p:fade/>
  </p:transition>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square photo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582042" y="3962401"/>
            <a:ext cx="4164583" cy="307777"/>
          </a:xfrm>
          <a:noFill/>
        </p:spPr>
        <p:txBody>
          <a:bodyPr wrap="square" lIns="0" tIns="0" rIns="0" bIns="0">
            <a:spAutoFit/>
          </a:bodyPr>
          <a:lstStyle>
            <a:lvl1pPr marL="0" indent="0">
              <a:spcBef>
                <a:spcPts val="0"/>
              </a:spcBef>
              <a:buNone/>
              <a:defRPr sz="20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a:t>Speaker name or subtitle</a:t>
            </a: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425541"/>
            <a:ext cx="4167887" cy="1107996"/>
          </a:xfrm>
        </p:spPr>
        <p:txBody>
          <a:bodyPr anchor="b" anchorCtr="0">
            <a:spAutoFit/>
          </a:bodyPr>
          <a:lstStyle>
            <a:lvl1pPr>
              <a:defRPr spc="0"/>
            </a:lvl1pPr>
          </a:lstStyle>
          <a:p>
            <a:r>
              <a:rPr lang="en-US"/>
              <a:t>Event name or presentation title </a:t>
            </a:r>
          </a:p>
        </p:txBody>
      </p:sp>
    </p:spTree>
    <p:extLst>
      <p:ext uri="{BB962C8B-B14F-4D97-AF65-F5344CB8AC3E}">
        <p14:creationId xmlns:p14="http://schemas.microsoft.com/office/powerpoint/2010/main" val="38657491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FBAE4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6506260"/>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6_M365_Title Only">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044E5DD-A8D8-4077-A1C9-76C5C0046C5A}"/>
              </a:ext>
            </a:extLst>
          </p:cNvPr>
          <p:cNvSpPr>
            <a:spLocks noGrp="1"/>
          </p:cNvSpPr>
          <p:nvPr>
            <p:ph type="body" sz="quarter" idx="10"/>
          </p:nvPr>
        </p:nvSpPr>
        <p:spPr>
          <a:xfrm>
            <a:off x="269875" y="1189038"/>
            <a:ext cx="11652250" cy="1769715"/>
          </a:xfrm>
        </p:spPr>
        <p:txBody>
          <a:bodyPr/>
          <a:lstStyle>
            <a:lvl1pPr marL="0" indent="0">
              <a:buSzPct val="100000"/>
              <a:buNone/>
              <a:defRPr sz="2400">
                <a:solidFill>
                  <a:srgbClr val="282828"/>
                </a:solidFill>
              </a:defRPr>
            </a:lvl1pPr>
            <a:lvl2pPr>
              <a:buSzPct val="100000"/>
              <a:defRPr sz="2000">
                <a:solidFill>
                  <a:srgbClr val="282828"/>
                </a:solidFill>
              </a:defRPr>
            </a:lvl2pPr>
            <a:lvl3pPr>
              <a:buSzPct val="100000"/>
              <a:defRPr sz="1800">
                <a:solidFill>
                  <a:srgbClr val="282828"/>
                </a:solidFill>
              </a:defRPr>
            </a:lvl3pPr>
            <a:lvl4pPr>
              <a:buSzPct val="100000"/>
              <a:defRPr sz="1800">
                <a:solidFill>
                  <a:srgbClr val="282828"/>
                </a:solidFill>
              </a:defRPr>
            </a:lvl4pPr>
            <a:lvl5pPr>
              <a:buSzPct val="100000"/>
              <a:defRPr sz="1800">
                <a:solidFill>
                  <a:srgbClr val="28282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p:cNvSpPr>
            <a:spLocks noGrp="1"/>
          </p:cNvSpPr>
          <p:nvPr>
            <p:ph type="title"/>
          </p:nvPr>
        </p:nvSpPr>
        <p:spPr/>
        <p:txBody>
          <a:bodyPr/>
          <a:lstStyle>
            <a:lvl1pPr>
              <a:defRPr sz="4000" spc="-100" baseline="0">
                <a:solidFill>
                  <a:srgbClr val="0078D7"/>
                </a:solidFill>
              </a:defRPr>
            </a:lvl1pPr>
          </a:lstStyle>
          <a:p>
            <a:r>
              <a:rPr lang="en-US"/>
              <a:t>Click to edit Master title style</a:t>
            </a:r>
          </a:p>
        </p:txBody>
      </p:sp>
    </p:spTree>
    <p:extLst>
      <p:ext uri="{BB962C8B-B14F-4D97-AF65-F5344CB8AC3E}">
        <p14:creationId xmlns:p14="http://schemas.microsoft.com/office/powerpoint/2010/main" val="4199877544"/>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option 3">
    <p:spTree>
      <p:nvGrpSpPr>
        <p:cNvPr id="1" name=""/>
        <p:cNvGrpSpPr/>
        <p:nvPr/>
      </p:nvGrpSpPr>
      <p:grpSpPr>
        <a:xfrm>
          <a:off x="0" y="0"/>
          <a:ext cx="0" cy="0"/>
          <a:chOff x="0" y="0"/>
          <a:chExt cx="0" cy="0"/>
        </a:xfrm>
      </p:grpSpPr>
      <p:sp>
        <p:nvSpPr>
          <p:cNvPr id="16" name="Content Placeholder 15"/>
          <p:cNvSpPr>
            <a:spLocks noGrp="1"/>
          </p:cNvSpPr>
          <p:nvPr>
            <p:ph sz="quarter" idx="17" hasCustomPrompt="1"/>
          </p:nvPr>
        </p:nvSpPr>
        <p:spPr>
          <a:xfrm>
            <a:off x="464959" y="1599725"/>
            <a:ext cx="3609417" cy="3099393"/>
          </a:xfrm>
          <a:blipFill>
            <a:blip r:embed="rId2">
              <a:extLst>
                <a:ext uri="{28A0092B-C50C-407E-A947-70E740481C1C}">
                  <a14:useLocalDpi xmlns:a14="http://schemas.microsoft.com/office/drawing/2010/main" val="0"/>
                </a:ext>
              </a:extLst>
            </a:blip>
            <a:stretch>
              <a:fillRect/>
            </a:stretch>
          </a:blipFill>
        </p:spPr>
        <p:txBody>
          <a:bodyPr anchor="ctr" anchorCtr="0">
            <a:noAutofit/>
          </a:bodyPr>
          <a:lstStyle>
            <a:lvl1pPr marL="0" indent="0" algn="ctr">
              <a:buNone/>
              <a:defRPr sz="1961">
                <a:solidFill>
                  <a:schemeClr val="bg1"/>
                </a:solidFill>
              </a:defRPr>
            </a:lvl1pPr>
          </a:lstStyle>
          <a:p>
            <a:pPr lvl="0"/>
            <a:r>
              <a:rPr lang="en-US"/>
              <a:t>Place photo</a:t>
            </a:r>
          </a:p>
        </p:txBody>
      </p:sp>
      <p:sp>
        <p:nvSpPr>
          <p:cNvPr id="2" name="Title 1"/>
          <p:cNvSpPr>
            <a:spLocks noGrp="1"/>
          </p:cNvSpPr>
          <p:nvPr>
            <p:ph type="title" hasCustomPrompt="1"/>
          </p:nvPr>
        </p:nvSpPr>
        <p:spPr>
          <a:xfrm>
            <a:off x="455996" y="620429"/>
            <a:ext cx="11306469" cy="403137"/>
          </a:xfrm>
        </p:spPr>
        <p:txBody>
          <a:bodyPr wrap="square" lIns="0" tIns="0" rIns="0" bIns="0">
            <a:spAutoFit/>
          </a:bodyPr>
          <a:lstStyle>
            <a:lvl1pPr>
              <a:lnSpc>
                <a:spcPts val="3136"/>
              </a:lnSpc>
              <a:defRPr sz="2745">
                <a:solidFill>
                  <a:schemeClr val="tx1"/>
                </a:solidFill>
              </a:defRPr>
            </a:lvl1pPr>
          </a:lstStyle>
          <a:p>
            <a:r>
              <a:rPr lang="en-US"/>
              <a:t>Text option 3: three columns images and text</a:t>
            </a:r>
          </a:p>
        </p:txBody>
      </p:sp>
      <p:sp>
        <p:nvSpPr>
          <p:cNvPr id="5" name="Text Placeholder 4"/>
          <p:cNvSpPr>
            <a:spLocks noGrp="1"/>
          </p:cNvSpPr>
          <p:nvPr>
            <p:ph type="body" sz="quarter" idx="11" hasCustomPrompt="1"/>
          </p:nvPr>
        </p:nvSpPr>
        <p:spPr>
          <a:xfrm>
            <a:off x="455996" y="4927922"/>
            <a:ext cx="3618381" cy="1201226"/>
          </a:xfrm>
        </p:spPr>
        <p:txBody>
          <a:bodyPr lIns="0" tIns="0" rIns="0" bIns="0"/>
          <a:lstStyle>
            <a:lvl1pPr marL="0" indent="0">
              <a:lnSpc>
                <a:spcPts val="1765"/>
              </a:lnSpc>
              <a:spcBef>
                <a:spcPts val="1176"/>
              </a:spcBef>
              <a:buNone/>
              <a:defRPr lang="en-US" sz="1371" b="0" kern="1200" spc="0" baseline="0" dirty="0">
                <a:solidFill>
                  <a:srgbClr val="742774"/>
                </a:solidFill>
                <a:latin typeface="+mj-lt"/>
                <a:ea typeface="+mn-ea"/>
                <a:cs typeface="+mn-cs"/>
              </a:defRPr>
            </a:lvl1pPr>
            <a:lvl2pPr marL="0" marR="0" indent="0" algn="l" defTabSz="914192" rtl="0" eaLnBrk="1" fontAlgn="auto" latinLnBrk="0" hangingPunct="1">
              <a:lnSpc>
                <a:spcPts val="1765"/>
              </a:lnSpc>
              <a:spcBef>
                <a:spcPts val="441"/>
              </a:spcBef>
              <a:spcAft>
                <a:spcPts val="0"/>
              </a:spcAft>
              <a:buClrTx/>
              <a:buSzPct val="90000"/>
              <a:buFont typeface="Arial" panose="020B0604020202020204" pitchFamily="34" charset="0"/>
              <a:buNone/>
              <a:tabLst/>
              <a:defRPr sz="1371">
                <a:solidFill>
                  <a:schemeClr val="tx1"/>
                </a:solidFill>
              </a:defRPr>
            </a:lvl2pPr>
            <a:lvl3pPr marL="448107" indent="0">
              <a:buNone/>
              <a:defRPr/>
            </a:lvl3pPr>
            <a:lvl4pPr marL="672161" indent="0">
              <a:buNone/>
              <a:defRPr/>
            </a:lvl4pPr>
            <a:lvl5pPr marL="896214" indent="0">
              <a:buNone/>
              <a:defRPr/>
            </a:lvl5pPr>
          </a:lstStyle>
          <a:p>
            <a:pPr>
              <a:spcBef>
                <a:spcPts val="1200"/>
              </a:spcBef>
            </a:pPr>
            <a:r>
              <a:rPr lang="en-US" b="0">
                <a:solidFill>
                  <a:schemeClr val="tx2"/>
                </a:solidFill>
                <a:latin typeface="+mj-lt"/>
              </a:rPr>
              <a:t>Paragraph title Segoe UI </a:t>
            </a:r>
            <a:r>
              <a:rPr lang="en-US" b="0" err="1">
                <a:solidFill>
                  <a:schemeClr val="tx2"/>
                </a:solidFill>
                <a:latin typeface="+mj-lt"/>
              </a:rPr>
              <a:t>Semibold</a:t>
            </a:r>
            <a:r>
              <a:rPr lang="en-US" b="0">
                <a:solidFill>
                  <a:schemeClr val="tx2"/>
                </a:solidFill>
                <a:latin typeface="+mj-lt"/>
              </a:rPr>
              <a:t> 14/18</a:t>
            </a:r>
          </a:p>
          <a:p>
            <a:pPr lvl="1"/>
            <a:r>
              <a:rPr lang="en-US"/>
              <a:t>Body copy Segoe Regular 14/18. </a:t>
            </a:r>
            <a:r>
              <a:rPr lang="en-US" err="1"/>
              <a:t>Cavorest</a:t>
            </a:r>
            <a:r>
              <a:rPr lang="en-US"/>
              <a:t> a </a:t>
            </a:r>
            <a:r>
              <a:rPr lang="en-US" err="1"/>
              <a:t>aut</a:t>
            </a:r>
            <a:r>
              <a:rPr lang="en-US"/>
              <a:t> arum </a:t>
            </a:r>
            <a:r>
              <a:rPr lang="en-US" err="1"/>
              <a:t>quam</a:t>
            </a:r>
            <a:r>
              <a:rPr lang="en-US"/>
              <a:t> id eat ape </a:t>
            </a:r>
            <a:r>
              <a:rPr lang="en-US" err="1"/>
              <a:t>est</a:t>
            </a:r>
            <a:r>
              <a:rPr lang="en-US"/>
              <a:t>, qui </a:t>
            </a:r>
            <a:r>
              <a:rPr lang="en-US" err="1"/>
              <a:t>sinc</a:t>
            </a:r>
            <a:r>
              <a:rPr lang="en-US"/>
              <a:t>, </a:t>
            </a:r>
            <a:r>
              <a:rPr lang="en-US" err="1"/>
              <a:t>omnimusdae</a:t>
            </a:r>
            <a:r>
              <a:rPr lang="en-US"/>
              <a:t>. </a:t>
            </a:r>
            <a:r>
              <a:rPr lang="en-US" err="1"/>
              <a:t>Boribus</a:t>
            </a:r>
            <a:r>
              <a:rPr lang="en-US"/>
              <a:t> </a:t>
            </a:r>
            <a:r>
              <a:rPr lang="en-US" err="1"/>
              <a:t>sinctius</a:t>
            </a:r>
            <a:r>
              <a:rPr lang="en-US"/>
              <a:t> </a:t>
            </a:r>
            <a:r>
              <a:rPr lang="en-US" err="1"/>
              <a:t>nimaxime</a:t>
            </a:r>
            <a:r>
              <a:rPr lang="en-US"/>
              <a:t> sit et </a:t>
            </a:r>
            <a:r>
              <a:rPr lang="en-US" err="1"/>
              <a:t>nonsequibus</a:t>
            </a:r>
            <a:r>
              <a:rPr lang="en-US"/>
              <a:t> </a:t>
            </a:r>
            <a:r>
              <a:rPr lang="en-US" err="1"/>
              <a:t>dollendis</a:t>
            </a:r>
            <a:r>
              <a:rPr lang="en-US"/>
              <a:t> as </a:t>
            </a:r>
            <a:r>
              <a:rPr lang="en-US" err="1"/>
              <a:t>autestiatur</a:t>
            </a:r>
            <a:r>
              <a:rPr lang="en-US"/>
              <a:t>.</a:t>
            </a:r>
          </a:p>
        </p:txBody>
      </p:sp>
      <p:sp>
        <p:nvSpPr>
          <p:cNvPr id="10" name="Text Placeholder 4"/>
          <p:cNvSpPr>
            <a:spLocks noGrp="1"/>
          </p:cNvSpPr>
          <p:nvPr>
            <p:ph type="body" sz="quarter" idx="13" hasCustomPrompt="1"/>
          </p:nvPr>
        </p:nvSpPr>
        <p:spPr>
          <a:xfrm>
            <a:off x="8144084" y="4927922"/>
            <a:ext cx="3618381" cy="1201226"/>
          </a:xfrm>
        </p:spPr>
        <p:txBody>
          <a:bodyPr lIns="0" tIns="0" rIns="0" bIns="0"/>
          <a:lstStyle>
            <a:lvl1pPr marL="0" indent="0">
              <a:lnSpc>
                <a:spcPts val="1765"/>
              </a:lnSpc>
              <a:spcBef>
                <a:spcPts val="1176"/>
              </a:spcBef>
              <a:buNone/>
              <a:defRPr lang="en-US" sz="1371" b="0" kern="1200" spc="0" baseline="0" dirty="0">
                <a:solidFill>
                  <a:srgbClr val="742774"/>
                </a:solidFill>
                <a:latin typeface="+mj-lt"/>
                <a:ea typeface="+mn-ea"/>
                <a:cs typeface="+mn-cs"/>
              </a:defRPr>
            </a:lvl1pPr>
            <a:lvl2pPr marL="0" marR="0" indent="0" algn="l" defTabSz="914192" rtl="0" eaLnBrk="1" fontAlgn="auto" latinLnBrk="0" hangingPunct="1">
              <a:lnSpc>
                <a:spcPts val="1765"/>
              </a:lnSpc>
              <a:spcBef>
                <a:spcPts val="441"/>
              </a:spcBef>
              <a:spcAft>
                <a:spcPts val="0"/>
              </a:spcAft>
              <a:buClrTx/>
              <a:buSzPct val="90000"/>
              <a:buFont typeface="Arial" panose="020B0604020202020204" pitchFamily="34" charset="0"/>
              <a:buNone/>
              <a:tabLst/>
              <a:defRPr sz="1371">
                <a:solidFill>
                  <a:schemeClr val="tx1"/>
                </a:solidFill>
              </a:defRPr>
            </a:lvl2pPr>
            <a:lvl3pPr marL="448107" indent="0">
              <a:buNone/>
              <a:defRPr/>
            </a:lvl3pPr>
            <a:lvl4pPr marL="672161" indent="0">
              <a:buNone/>
              <a:defRPr/>
            </a:lvl4pPr>
            <a:lvl5pPr marL="896214" indent="0">
              <a:buNone/>
              <a:defRPr/>
            </a:lvl5pPr>
          </a:lstStyle>
          <a:p>
            <a:pPr>
              <a:spcBef>
                <a:spcPts val="1200"/>
              </a:spcBef>
            </a:pPr>
            <a:r>
              <a:rPr lang="en-US" b="0">
                <a:solidFill>
                  <a:schemeClr val="tx2"/>
                </a:solidFill>
                <a:latin typeface="+mj-lt"/>
              </a:rPr>
              <a:t>Paragraph title Segoe UI </a:t>
            </a:r>
            <a:r>
              <a:rPr lang="en-US" b="0" err="1">
                <a:solidFill>
                  <a:schemeClr val="tx2"/>
                </a:solidFill>
                <a:latin typeface="+mj-lt"/>
              </a:rPr>
              <a:t>Semibold</a:t>
            </a:r>
            <a:r>
              <a:rPr lang="en-US" b="0">
                <a:solidFill>
                  <a:schemeClr val="tx2"/>
                </a:solidFill>
                <a:latin typeface="+mj-lt"/>
              </a:rPr>
              <a:t> 14/18</a:t>
            </a:r>
          </a:p>
          <a:p>
            <a:pPr lvl="1"/>
            <a:r>
              <a:rPr lang="en-US"/>
              <a:t>Body copy Segoe Regular 14/18. </a:t>
            </a:r>
            <a:r>
              <a:rPr lang="en-US" err="1"/>
              <a:t>Cavorest</a:t>
            </a:r>
            <a:r>
              <a:rPr lang="en-US"/>
              <a:t> a </a:t>
            </a:r>
            <a:r>
              <a:rPr lang="en-US" err="1"/>
              <a:t>aut</a:t>
            </a:r>
            <a:r>
              <a:rPr lang="en-US"/>
              <a:t> arum </a:t>
            </a:r>
            <a:r>
              <a:rPr lang="en-US" err="1"/>
              <a:t>quam</a:t>
            </a:r>
            <a:r>
              <a:rPr lang="en-US"/>
              <a:t> id eat ape </a:t>
            </a:r>
            <a:r>
              <a:rPr lang="en-US" err="1"/>
              <a:t>est</a:t>
            </a:r>
            <a:r>
              <a:rPr lang="en-US"/>
              <a:t>, qui </a:t>
            </a:r>
            <a:r>
              <a:rPr lang="en-US" err="1"/>
              <a:t>sinc</a:t>
            </a:r>
            <a:r>
              <a:rPr lang="en-US"/>
              <a:t>, </a:t>
            </a:r>
            <a:r>
              <a:rPr lang="en-US" err="1"/>
              <a:t>omnimusdae</a:t>
            </a:r>
            <a:r>
              <a:rPr lang="en-US"/>
              <a:t>. </a:t>
            </a:r>
            <a:r>
              <a:rPr lang="en-US" err="1"/>
              <a:t>Boribus</a:t>
            </a:r>
            <a:r>
              <a:rPr lang="en-US"/>
              <a:t> </a:t>
            </a:r>
            <a:r>
              <a:rPr lang="en-US" err="1"/>
              <a:t>sinctius</a:t>
            </a:r>
            <a:r>
              <a:rPr lang="en-US"/>
              <a:t> </a:t>
            </a:r>
            <a:r>
              <a:rPr lang="en-US" err="1"/>
              <a:t>nimaxime</a:t>
            </a:r>
            <a:r>
              <a:rPr lang="en-US"/>
              <a:t> sit et </a:t>
            </a:r>
            <a:r>
              <a:rPr lang="en-US" err="1"/>
              <a:t>nonsequibus</a:t>
            </a:r>
            <a:r>
              <a:rPr lang="en-US"/>
              <a:t> </a:t>
            </a:r>
            <a:r>
              <a:rPr lang="en-US" err="1"/>
              <a:t>dollendis</a:t>
            </a:r>
            <a:r>
              <a:rPr lang="en-US"/>
              <a:t> as </a:t>
            </a:r>
            <a:r>
              <a:rPr lang="en-US" err="1"/>
              <a:t>autestiatur</a:t>
            </a:r>
            <a:r>
              <a:rPr lang="en-US"/>
              <a:t>.</a:t>
            </a:r>
          </a:p>
        </p:txBody>
      </p:sp>
      <p:sp>
        <p:nvSpPr>
          <p:cNvPr id="25" name="Content Placeholder 15">
            <a:extLst>
              <a:ext uri="{FF2B5EF4-FFF2-40B4-BE49-F238E27FC236}">
                <a16:creationId xmlns:a16="http://schemas.microsoft.com/office/drawing/2014/main" id="{FF38BC9F-387A-498E-A040-4619A490AEDD}"/>
              </a:ext>
            </a:extLst>
          </p:cNvPr>
          <p:cNvSpPr>
            <a:spLocks noGrp="1"/>
          </p:cNvSpPr>
          <p:nvPr>
            <p:ph sz="quarter" idx="18" hasCustomPrompt="1"/>
          </p:nvPr>
        </p:nvSpPr>
        <p:spPr>
          <a:xfrm>
            <a:off x="4300040" y="1599725"/>
            <a:ext cx="3609417" cy="3099393"/>
          </a:xfrm>
          <a:blipFill>
            <a:blip r:embed="rId3">
              <a:extLst>
                <a:ext uri="{28A0092B-C50C-407E-A947-70E740481C1C}">
                  <a14:useLocalDpi xmlns:a14="http://schemas.microsoft.com/office/drawing/2010/main" val="0"/>
                </a:ext>
              </a:extLst>
            </a:blip>
            <a:stretch>
              <a:fillRect/>
            </a:stretch>
          </a:blipFill>
        </p:spPr>
        <p:txBody>
          <a:bodyPr anchor="ctr" anchorCtr="0">
            <a:noAutofit/>
          </a:bodyPr>
          <a:lstStyle>
            <a:lvl1pPr marL="0" indent="0" algn="ctr">
              <a:buNone/>
              <a:defRPr sz="1961">
                <a:solidFill>
                  <a:schemeClr val="bg1"/>
                </a:solidFill>
              </a:defRPr>
            </a:lvl1pPr>
          </a:lstStyle>
          <a:p>
            <a:pPr lvl="0"/>
            <a:r>
              <a:rPr lang="en-US"/>
              <a:t>Place photo</a:t>
            </a:r>
          </a:p>
        </p:txBody>
      </p:sp>
      <p:sp>
        <p:nvSpPr>
          <p:cNvPr id="26" name="Content Placeholder 15">
            <a:extLst>
              <a:ext uri="{FF2B5EF4-FFF2-40B4-BE49-F238E27FC236}">
                <a16:creationId xmlns:a16="http://schemas.microsoft.com/office/drawing/2014/main" id="{EEF5E46D-3409-4544-8C4E-211F133E580F}"/>
              </a:ext>
            </a:extLst>
          </p:cNvPr>
          <p:cNvSpPr>
            <a:spLocks noGrp="1"/>
          </p:cNvSpPr>
          <p:nvPr>
            <p:ph sz="quarter" idx="19" hasCustomPrompt="1"/>
          </p:nvPr>
        </p:nvSpPr>
        <p:spPr>
          <a:xfrm>
            <a:off x="8144084" y="1599722"/>
            <a:ext cx="3609417" cy="3099394"/>
          </a:xfrm>
          <a:blipFill>
            <a:blip r:embed="rId4">
              <a:extLst>
                <a:ext uri="{28A0092B-C50C-407E-A947-70E740481C1C}">
                  <a14:useLocalDpi xmlns:a14="http://schemas.microsoft.com/office/drawing/2010/main" val="0"/>
                </a:ext>
              </a:extLst>
            </a:blip>
            <a:stretch>
              <a:fillRect/>
            </a:stretch>
          </a:blipFill>
        </p:spPr>
        <p:txBody>
          <a:bodyPr anchor="ctr" anchorCtr="0">
            <a:noAutofit/>
          </a:bodyPr>
          <a:lstStyle>
            <a:lvl1pPr marL="0" indent="0" algn="ctr">
              <a:buNone/>
              <a:defRPr sz="1961">
                <a:solidFill>
                  <a:schemeClr val="bg1"/>
                </a:solidFill>
              </a:defRPr>
            </a:lvl1pPr>
          </a:lstStyle>
          <a:p>
            <a:pPr lvl="0"/>
            <a:r>
              <a:rPr lang="en-US"/>
              <a:t>Place photo</a:t>
            </a:r>
          </a:p>
        </p:txBody>
      </p:sp>
      <p:sp>
        <p:nvSpPr>
          <p:cNvPr id="32" name="Text Placeholder 4">
            <a:extLst>
              <a:ext uri="{FF2B5EF4-FFF2-40B4-BE49-F238E27FC236}">
                <a16:creationId xmlns:a16="http://schemas.microsoft.com/office/drawing/2014/main" id="{197742EC-5845-4BB1-84A3-00C1CF89012A}"/>
              </a:ext>
            </a:extLst>
          </p:cNvPr>
          <p:cNvSpPr>
            <a:spLocks noGrp="1"/>
          </p:cNvSpPr>
          <p:nvPr>
            <p:ph type="body" sz="quarter" idx="20" hasCustomPrompt="1"/>
          </p:nvPr>
        </p:nvSpPr>
        <p:spPr>
          <a:xfrm>
            <a:off x="4303152" y="4927922"/>
            <a:ext cx="3618381" cy="1201226"/>
          </a:xfrm>
        </p:spPr>
        <p:txBody>
          <a:bodyPr lIns="0" tIns="0" rIns="0" bIns="0"/>
          <a:lstStyle>
            <a:lvl1pPr marL="0" indent="0">
              <a:lnSpc>
                <a:spcPts val="1765"/>
              </a:lnSpc>
              <a:spcBef>
                <a:spcPts val="1176"/>
              </a:spcBef>
              <a:buNone/>
              <a:defRPr lang="en-US" sz="1371" b="0" kern="1200" spc="0" baseline="0" dirty="0">
                <a:solidFill>
                  <a:srgbClr val="742774"/>
                </a:solidFill>
                <a:latin typeface="+mj-lt"/>
                <a:ea typeface="+mn-ea"/>
                <a:cs typeface="+mn-cs"/>
              </a:defRPr>
            </a:lvl1pPr>
            <a:lvl2pPr marL="0" marR="0" indent="0" algn="l" defTabSz="914192" rtl="0" eaLnBrk="1" fontAlgn="auto" latinLnBrk="0" hangingPunct="1">
              <a:lnSpc>
                <a:spcPts val="1765"/>
              </a:lnSpc>
              <a:spcBef>
                <a:spcPts val="441"/>
              </a:spcBef>
              <a:spcAft>
                <a:spcPts val="0"/>
              </a:spcAft>
              <a:buClrTx/>
              <a:buSzPct val="90000"/>
              <a:buFont typeface="Arial" panose="020B0604020202020204" pitchFamily="34" charset="0"/>
              <a:buNone/>
              <a:tabLst/>
              <a:defRPr sz="1371">
                <a:solidFill>
                  <a:schemeClr val="tx1"/>
                </a:solidFill>
              </a:defRPr>
            </a:lvl2pPr>
            <a:lvl3pPr marL="448107" indent="0">
              <a:buNone/>
              <a:defRPr/>
            </a:lvl3pPr>
            <a:lvl4pPr marL="672161" indent="0">
              <a:buNone/>
              <a:defRPr/>
            </a:lvl4pPr>
            <a:lvl5pPr marL="896214" indent="0">
              <a:buNone/>
              <a:defRPr/>
            </a:lvl5pPr>
          </a:lstStyle>
          <a:p>
            <a:pPr>
              <a:spcBef>
                <a:spcPts val="1200"/>
              </a:spcBef>
            </a:pPr>
            <a:r>
              <a:rPr lang="en-US" b="0">
                <a:solidFill>
                  <a:schemeClr val="tx2"/>
                </a:solidFill>
                <a:latin typeface="+mj-lt"/>
              </a:rPr>
              <a:t>Paragraph title Segoe UI </a:t>
            </a:r>
            <a:r>
              <a:rPr lang="en-US" b="0" err="1">
                <a:solidFill>
                  <a:schemeClr val="tx2"/>
                </a:solidFill>
                <a:latin typeface="+mj-lt"/>
              </a:rPr>
              <a:t>Semibold</a:t>
            </a:r>
            <a:r>
              <a:rPr lang="en-US" b="0">
                <a:solidFill>
                  <a:schemeClr val="tx2"/>
                </a:solidFill>
                <a:latin typeface="+mj-lt"/>
              </a:rPr>
              <a:t> 14/18</a:t>
            </a:r>
          </a:p>
          <a:p>
            <a:pPr lvl="1"/>
            <a:r>
              <a:rPr lang="en-US"/>
              <a:t>Body copy Segoe Regular 14/18. </a:t>
            </a:r>
            <a:r>
              <a:rPr lang="en-US" err="1"/>
              <a:t>Cavorest</a:t>
            </a:r>
            <a:r>
              <a:rPr lang="en-US"/>
              <a:t> a </a:t>
            </a:r>
            <a:r>
              <a:rPr lang="en-US" err="1"/>
              <a:t>aut</a:t>
            </a:r>
            <a:r>
              <a:rPr lang="en-US"/>
              <a:t> arum </a:t>
            </a:r>
            <a:r>
              <a:rPr lang="en-US" err="1"/>
              <a:t>quam</a:t>
            </a:r>
            <a:r>
              <a:rPr lang="en-US"/>
              <a:t> id eat ape </a:t>
            </a:r>
            <a:r>
              <a:rPr lang="en-US" err="1"/>
              <a:t>est</a:t>
            </a:r>
            <a:r>
              <a:rPr lang="en-US"/>
              <a:t>, qui </a:t>
            </a:r>
            <a:r>
              <a:rPr lang="en-US" err="1"/>
              <a:t>sinc</a:t>
            </a:r>
            <a:r>
              <a:rPr lang="en-US"/>
              <a:t>, </a:t>
            </a:r>
            <a:r>
              <a:rPr lang="en-US" err="1"/>
              <a:t>omnimusdae</a:t>
            </a:r>
            <a:r>
              <a:rPr lang="en-US"/>
              <a:t>. </a:t>
            </a:r>
            <a:r>
              <a:rPr lang="en-US" err="1"/>
              <a:t>Boribus</a:t>
            </a:r>
            <a:r>
              <a:rPr lang="en-US"/>
              <a:t> </a:t>
            </a:r>
            <a:r>
              <a:rPr lang="en-US" err="1"/>
              <a:t>sinctius</a:t>
            </a:r>
            <a:r>
              <a:rPr lang="en-US"/>
              <a:t> </a:t>
            </a:r>
            <a:r>
              <a:rPr lang="en-US" err="1"/>
              <a:t>nimaxime</a:t>
            </a:r>
            <a:r>
              <a:rPr lang="en-US"/>
              <a:t> sit et </a:t>
            </a:r>
            <a:r>
              <a:rPr lang="en-US" err="1"/>
              <a:t>nonsequibus</a:t>
            </a:r>
            <a:r>
              <a:rPr lang="en-US"/>
              <a:t> </a:t>
            </a:r>
            <a:r>
              <a:rPr lang="en-US" err="1"/>
              <a:t>dollendis</a:t>
            </a:r>
            <a:r>
              <a:rPr lang="en-US"/>
              <a:t> as </a:t>
            </a:r>
            <a:r>
              <a:rPr lang="en-US" err="1"/>
              <a:t>autestiatur</a:t>
            </a:r>
            <a:r>
              <a:rPr lang="en-US"/>
              <a:t>.</a:t>
            </a:r>
          </a:p>
        </p:txBody>
      </p:sp>
      <p:sp>
        <p:nvSpPr>
          <p:cNvPr id="11" name="Footer Placeholder 14">
            <a:extLst>
              <a:ext uri="{FF2B5EF4-FFF2-40B4-BE49-F238E27FC236}">
                <a16:creationId xmlns:a16="http://schemas.microsoft.com/office/drawing/2014/main" id="{AE158E7B-0220-41AE-9E99-77C3807358BA}"/>
              </a:ext>
            </a:extLst>
          </p:cNvPr>
          <p:cNvSpPr>
            <a:spLocks noGrp="1"/>
          </p:cNvSpPr>
          <p:nvPr>
            <p:ph type="ftr" sz="quarter" idx="3"/>
          </p:nvPr>
        </p:nvSpPr>
        <p:spPr>
          <a:xfrm>
            <a:off x="361839" y="6450195"/>
            <a:ext cx="11586711" cy="118296"/>
          </a:xfrm>
          <a:prstGeom prst="rect">
            <a:avLst/>
          </a:prstGeom>
        </p:spPr>
        <p:txBody>
          <a:bodyPr vert="horz" lIns="91440" tIns="45720" rIns="91440" bIns="45720" numCol="2" rtlCol="0" anchor="ctr"/>
          <a:lstStyle>
            <a:lvl1pPr algn="l">
              <a:defRPr sz="686">
                <a:solidFill>
                  <a:schemeClr val="tx1">
                    <a:tint val="75000"/>
                  </a:schemeClr>
                </a:solidFill>
              </a:defRPr>
            </a:lvl1pPr>
          </a:lstStyle>
          <a:p>
            <a:r>
              <a:rPr lang="en-US">
                <a:solidFill>
                  <a:schemeClr val="bg1">
                    <a:lumMod val="65000"/>
                  </a:schemeClr>
                </a:solidFill>
              </a:rPr>
              <a:t>© Microsoft Corporation                                                                                  								                      Power Platform </a:t>
            </a:r>
          </a:p>
        </p:txBody>
      </p:sp>
    </p:spTree>
    <p:extLst>
      <p:ext uri="{BB962C8B-B14F-4D97-AF65-F5344CB8AC3E}">
        <p14:creationId xmlns:p14="http://schemas.microsoft.com/office/powerpoint/2010/main" val="866922382"/>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996" y="620429"/>
            <a:ext cx="11306469" cy="403137"/>
          </a:xfrm>
        </p:spPr>
        <p:txBody>
          <a:bodyPr wrap="square" lIns="0" tIns="0" rIns="0" bIns="0">
            <a:spAutoFit/>
          </a:bodyPr>
          <a:lstStyle>
            <a:lvl1pPr>
              <a:lnSpc>
                <a:spcPts val="3136"/>
              </a:lnSpc>
              <a:defRPr sz="2745" strike="noStrike">
                <a:solidFill>
                  <a:schemeClr val="tx1"/>
                </a:solidFill>
              </a:defRPr>
            </a:lvl1pPr>
          </a:lstStyle>
          <a:p>
            <a:r>
              <a:rPr lang="en-US"/>
              <a:t>Title</a:t>
            </a:r>
          </a:p>
        </p:txBody>
      </p:sp>
      <p:sp>
        <p:nvSpPr>
          <p:cNvPr id="4" name="Footer Placeholder 14">
            <a:extLst>
              <a:ext uri="{FF2B5EF4-FFF2-40B4-BE49-F238E27FC236}">
                <a16:creationId xmlns:a16="http://schemas.microsoft.com/office/drawing/2014/main" id="{1828F2BE-04D0-4952-849E-6909AD3A60E9}"/>
              </a:ext>
            </a:extLst>
          </p:cNvPr>
          <p:cNvSpPr>
            <a:spLocks noGrp="1"/>
          </p:cNvSpPr>
          <p:nvPr>
            <p:ph type="ftr" sz="quarter" idx="3"/>
          </p:nvPr>
        </p:nvSpPr>
        <p:spPr>
          <a:xfrm>
            <a:off x="361839" y="6450195"/>
            <a:ext cx="11586711" cy="118296"/>
          </a:xfrm>
          <a:prstGeom prst="rect">
            <a:avLst/>
          </a:prstGeom>
        </p:spPr>
        <p:txBody>
          <a:bodyPr vert="horz" lIns="91440" tIns="45720" rIns="91440" bIns="45720" numCol="2" rtlCol="0" anchor="ctr"/>
          <a:lstStyle>
            <a:lvl1pPr algn="l">
              <a:defRPr sz="686">
                <a:solidFill>
                  <a:schemeClr val="tx1">
                    <a:tint val="75000"/>
                  </a:schemeClr>
                </a:solidFill>
              </a:defRPr>
            </a:lvl1pPr>
          </a:lstStyle>
          <a:p>
            <a:r>
              <a:rPr lang="en-US">
                <a:solidFill>
                  <a:schemeClr val="bg1">
                    <a:lumMod val="65000"/>
                  </a:schemeClr>
                </a:solidFill>
              </a:rPr>
              <a:t>© Microsoft Corporation                                                                                  								                      Power Platform </a:t>
            </a:r>
          </a:p>
        </p:txBody>
      </p:sp>
    </p:spTree>
    <p:extLst>
      <p:ext uri="{BB962C8B-B14F-4D97-AF65-F5344CB8AC3E}">
        <p14:creationId xmlns:p14="http://schemas.microsoft.com/office/powerpoint/2010/main" val="136894436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a:spLocks noGrp="1"/>
          </p:cNvSpPr>
          <p:nvPr>
            <p:ph type="title"/>
          </p:nvPr>
        </p:nvSpPr>
        <p:spPr>
          <a:xfrm>
            <a:off x="1190625" y="2268141"/>
            <a:ext cx="9810750" cy="2321719"/>
          </a:xfrm>
          <a:prstGeom prst="rect">
            <a:avLst/>
          </a:prstGeom>
        </p:spPr>
        <p:txBody>
          <a:bodyPr/>
          <a:lstStyle/>
          <a:p>
            <a:r>
              <a:t>Title Text</a:t>
            </a:r>
          </a:p>
        </p:txBody>
      </p:sp>
      <p:sp>
        <p:nvSpPr>
          <p:cNvPr id="31" name="Slide Number"/>
          <p:cNvSpPr>
            <a:spLocks noGrp="1"/>
          </p:cNvSpPr>
          <p:nvPr>
            <p:ph type="sldNum" sz="quarter" idx="2"/>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sz="1800" b="0" i="0" u="none" strike="noStrike" kern="1200" cap="none" spc="0" normalizeH="0" baseline="0" noProof="0">
                <a:ln>
                  <a:noFill/>
                </a:ln>
                <a:solidFill>
                  <a:srgbClr val="000000"/>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sz="1800" b="0" i="0" u="none" strike="noStrike" kern="1200" cap="none" spc="0" normalizeH="0" baseline="0" noProof="0">
              <a:ln>
                <a:noFill/>
              </a:ln>
              <a:solidFill>
                <a:srgbClr val="000000"/>
              </a:solidFill>
              <a:effectLst/>
              <a:uLnTx/>
              <a:uFillTx/>
              <a:latin typeface="Segoe UI"/>
              <a:ea typeface="+mn-ea"/>
              <a:cs typeface="+mn-cs"/>
            </a:endParaRPr>
          </a:p>
        </p:txBody>
      </p:sp>
    </p:spTree>
    <p:extLst>
      <p:ext uri="{BB962C8B-B14F-4D97-AF65-F5344CB8AC3E}">
        <p14:creationId xmlns:p14="http://schemas.microsoft.com/office/powerpoint/2010/main" val="100350716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BDBC305C-A9C3-4278-AFC0-C99DFD80A68A}"/>
              </a:ext>
            </a:extLst>
          </p:cNvPr>
          <p:cNvSpPr>
            <a:spLocks noGrp="1"/>
          </p:cNvSpPr>
          <p:nvPr>
            <p:ph type="title" hasCustomPrompt="1"/>
          </p:nvPr>
        </p:nvSpPr>
        <p:spPr>
          <a:xfrm>
            <a:off x="426424" y="440495"/>
            <a:ext cx="11336039" cy="758022"/>
          </a:xfrm>
          <a:prstGeom prst="rect">
            <a:avLst/>
          </a:prstGeom>
        </p:spPr>
        <p:txBody>
          <a:bodyPr vert="horz" wrap="square" lIns="0" tIns="164592" rIns="0" bIns="0" rtlCol="0" anchor="t">
            <a:noAutofit/>
          </a:bodyPr>
          <a:lstStyle>
            <a:lvl1pPr>
              <a:defRPr>
                <a:solidFill>
                  <a:srgbClr val="000000"/>
                </a:solidFill>
              </a:defRPr>
            </a:lvl1pPr>
          </a:lstStyle>
          <a:p>
            <a:r>
              <a:rPr lang="en-US"/>
              <a:t>Title</a:t>
            </a:r>
          </a:p>
        </p:txBody>
      </p:sp>
    </p:spTree>
    <p:extLst>
      <p:ext uri="{BB962C8B-B14F-4D97-AF65-F5344CB8AC3E}">
        <p14:creationId xmlns:p14="http://schemas.microsoft.com/office/powerpoint/2010/main" val="3948180227"/>
      </p:ext>
    </p:extLst>
  </p:cSld>
  <p:clrMapOvr>
    <a:masterClrMapping/>
  </p:clrMapOvr>
  <p:transition>
    <p:fade/>
  </p:transition>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hoto layout 1">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87B2D435-6763-4273-8B58-EEB87561755F}"/>
              </a:ext>
            </a:extLst>
          </p:cNvPr>
          <p:cNvSpPr>
            <a:spLocks noGrp="1"/>
          </p:cNvSpPr>
          <p:nvPr>
            <p:ph type="title" hasCustomPrompt="1"/>
          </p:nvPr>
        </p:nvSpPr>
        <p:spPr>
          <a:xfrm>
            <a:off x="426425" y="440495"/>
            <a:ext cx="5555966" cy="758022"/>
          </a:xfrm>
          <a:prstGeom prst="rect">
            <a:avLst/>
          </a:prstGeom>
        </p:spPr>
        <p:txBody>
          <a:bodyPr vert="horz" wrap="square" lIns="0" tIns="164592" rIns="0" bIns="0" rtlCol="0" anchor="t">
            <a:noAutofit/>
          </a:bodyPr>
          <a:lstStyle>
            <a:lvl1pPr>
              <a:defRPr/>
            </a:lvl1pPr>
          </a:lstStyle>
          <a:p>
            <a:r>
              <a:rPr lang="en-US"/>
              <a:t>Photo layout 1</a:t>
            </a:r>
          </a:p>
        </p:txBody>
      </p:sp>
      <p:sp>
        <p:nvSpPr>
          <p:cNvPr id="6" name="Text Placeholder 3">
            <a:extLst>
              <a:ext uri="{FF2B5EF4-FFF2-40B4-BE49-F238E27FC236}">
                <a16:creationId xmlns:a16="http://schemas.microsoft.com/office/drawing/2014/main" id="{71CE2F71-BF91-4E7B-BDE5-A747EFEFF88C}"/>
              </a:ext>
            </a:extLst>
          </p:cNvPr>
          <p:cNvSpPr>
            <a:spLocks noGrp="1"/>
          </p:cNvSpPr>
          <p:nvPr>
            <p:ph type="body" sz="quarter" idx="11" hasCustomPrompt="1"/>
          </p:nvPr>
        </p:nvSpPr>
        <p:spPr>
          <a:xfrm>
            <a:off x="426424" y="2145841"/>
            <a:ext cx="5555965" cy="2573509"/>
          </a:xfrm>
        </p:spPr>
        <p:txBody>
          <a:bodyPr wrap="square" lIns="0" tIns="0" rIns="0" bIns="0">
            <a:noAutofit/>
          </a:bodyPr>
          <a:lstStyle>
            <a:lvl1pPr marL="0" marR="0" indent="0" algn="l" defTabSz="914367" rtl="0" eaLnBrk="1" fontAlgn="auto" latinLnBrk="0" hangingPunct="1">
              <a:lnSpc>
                <a:spcPct val="90000"/>
              </a:lnSpc>
              <a:spcBef>
                <a:spcPts val="0"/>
              </a:spcBef>
              <a:spcAft>
                <a:spcPts val="2549"/>
              </a:spcAft>
              <a:buClrTx/>
              <a:buSzPct val="90000"/>
              <a:buFont typeface="Wingdings" panose="05000000000000000000" pitchFamily="2" charset="2"/>
              <a:buNone/>
              <a:tabLst/>
              <a:defRPr sz="2549" b="0" i="0">
                <a:solidFill>
                  <a:srgbClr val="000000"/>
                </a:solidFill>
                <a:latin typeface="+mn-lt"/>
              </a:defRPr>
            </a:lvl1pPr>
            <a:lvl2pPr marL="224097" marR="0" indent="0" algn="l" defTabSz="914367" rtl="0" eaLnBrk="1" fontAlgn="auto" latinLnBrk="0" hangingPunct="1">
              <a:lnSpc>
                <a:spcPct val="90000"/>
              </a:lnSpc>
              <a:spcBef>
                <a:spcPct val="20000"/>
              </a:spcBef>
              <a:spcAft>
                <a:spcPts val="0"/>
              </a:spcAft>
              <a:buClrTx/>
              <a:buSzPct val="90000"/>
              <a:buFont typeface="Wingdings" panose="05000000000000000000" pitchFamily="2" charset="2"/>
              <a:buNone/>
              <a:tabLst/>
              <a:defRPr/>
            </a:lvl2pPr>
            <a:lvl3pPr marL="448193" indent="0">
              <a:buNone/>
              <a:defRPr/>
            </a:lvl3pPr>
            <a:lvl4pPr marL="672290" indent="0">
              <a:buNone/>
              <a:defRPr/>
            </a:lvl4pPr>
            <a:lvl5pPr marL="896386" indent="0">
              <a:buNone/>
              <a:defRPr/>
            </a:lvl5pPr>
          </a:lstStyle>
          <a:p>
            <a:pPr lvl="0"/>
            <a:r>
              <a:rPr lang="pt-BR"/>
              <a:t>Subhead Segoe UI 26pt</a:t>
            </a:r>
          </a:p>
          <a:p>
            <a:pPr lvl="0"/>
            <a:r>
              <a:rPr lang="pt-BR"/>
              <a:t>Subhead Segoe UI 26pt</a:t>
            </a:r>
          </a:p>
          <a:p>
            <a:pPr lvl="0"/>
            <a:r>
              <a:rPr lang="pt-BR"/>
              <a:t>Subhead Segoe UI 26pt</a:t>
            </a:r>
          </a:p>
        </p:txBody>
      </p:sp>
    </p:spTree>
    <p:extLst>
      <p:ext uri="{BB962C8B-B14F-4D97-AF65-F5344CB8AC3E}">
        <p14:creationId xmlns:p14="http://schemas.microsoft.com/office/powerpoint/2010/main" val="3050061291"/>
      </p:ext>
    </p:extLst>
  </p:cSld>
  <p:clrMapOvr>
    <a:masterClrMapping/>
  </p:clrMapOvr>
  <p:transition>
    <p:fade/>
  </p:transition>
  <p:hf hdr="0" dt="0"/>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Photo layout 1">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87B2D435-6763-4273-8B58-EEB87561755F}"/>
              </a:ext>
            </a:extLst>
          </p:cNvPr>
          <p:cNvSpPr>
            <a:spLocks noGrp="1"/>
          </p:cNvSpPr>
          <p:nvPr>
            <p:ph type="title" hasCustomPrompt="1"/>
          </p:nvPr>
        </p:nvSpPr>
        <p:spPr>
          <a:xfrm>
            <a:off x="426425" y="440495"/>
            <a:ext cx="5555966" cy="758022"/>
          </a:xfrm>
          <a:prstGeom prst="rect">
            <a:avLst/>
          </a:prstGeom>
        </p:spPr>
        <p:txBody>
          <a:bodyPr vert="horz" wrap="square" lIns="0" tIns="164592" rIns="0" bIns="0" rtlCol="0" anchor="t">
            <a:noAutofit/>
          </a:bodyPr>
          <a:lstStyle>
            <a:lvl1pPr>
              <a:defRPr/>
            </a:lvl1pPr>
          </a:lstStyle>
          <a:p>
            <a:r>
              <a:rPr lang="en-US"/>
              <a:t>Photo layout 1</a:t>
            </a:r>
          </a:p>
        </p:txBody>
      </p:sp>
      <p:sp>
        <p:nvSpPr>
          <p:cNvPr id="6" name="Text Placeholder 3">
            <a:extLst>
              <a:ext uri="{FF2B5EF4-FFF2-40B4-BE49-F238E27FC236}">
                <a16:creationId xmlns:a16="http://schemas.microsoft.com/office/drawing/2014/main" id="{71CE2F71-BF91-4E7B-BDE5-A747EFEFF88C}"/>
              </a:ext>
            </a:extLst>
          </p:cNvPr>
          <p:cNvSpPr>
            <a:spLocks noGrp="1"/>
          </p:cNvSpPr>
          <p:nvPr>
            <p:ph type="body" sz="quarter" idx="11" hasCustomPrompt="1"/>
          </p:nvPr>
        </p:nvSpPr>
        <p:spPr>
          <a:xfrm>
            <a:off x="426424" y="2145841"/>
            <a:ext cx="5555965" cy="2573509"/>
          </a:xfrm>
        </p:spPr>
        <p:txBody>
          <a:bodyPr wrap="square" lIns="0" tIns="0" rIns="0" bIns="0">
            <a:noAutofit/>
          </a:bodyPr>
          <a:lstStyle>
            <a:lvl1pPr marL="0" marR="0" indent="0" algn="l" defTabSz="914367" rtl="0" eaLnBrk="1" fontAlgn="auto" latinLnBrk="0" hangingPunct="1">
              <a:lnSpc>
                <a:spcPct val="90000"/>
              </a:lnSpc>
              <a:spcBef>
                <a:spcPts val="0"/>
              </a:spcBef>
              <a:spcAft>
                <a:spcPts val="2549"/>
              </a:spcAft>
              <a:buClrTx/>
              <a:buSzPct val="90000"/>
              <a:buFont typeface="Wingdings" panose="05000000000000000000" pitchFamily="2" charset="2"/>
              <a:buNone/>
              <a:tabLst/>
              <a:defRPr sz="2549" b="0" i="0">
                <a:solidFill>
                  <a:srgbClr val="000000"/>
                </a:solidFill>
                <a:latin typeface="+mn-lt"/>
              </a:defRPr>
            </a:lvl1pPr>
            <a:lvl2pPr marL="224097" marR="0" indent="0" algn="l" defTabSz="914367" rtl="0" eaLnBrk="1" fontAlgn="auto" latinLnBrk="0" hangingPunct="1">
              <a:lnSpc>
                <a:spcPct val="90000"/>
              </a:lnSpc>
              <a:spcBef>
                <a:spcPct val="20000"/>
              </a:spcBef>
              <a:spcAft>
                <a:spcPts val="0"/>
              </a:spcAft>
              <a:buClrTx/>
              <a:buSzPct val="90000"/>
              <a:buFont typeface="Wingdings" panose="05000000000000000000" pitchFamily="2" charset="2"/>
              <a:buNone/>
              <a:tabLst/>
              <a:defRPr/>
            </a:lvl2pPr>
            <a:lvl3pPr marL="448193" indent="0">
              <a:buNone/>
              <a:defRPr/>
            </a:lvl3pPr>
            <a:lvl4pPr marL="672290" indent="0">
              <a:buNone/>
              <a:defRPr/>
            </a:lvl4pPr>
            <a:lvl5pPr marL="896386" indent="0">
              <a:buNone/>
              <a:defRPr/>
            </a:lvl5pPr>
          </a:lstStyle>
          <a:p>
            <a:pPr lvl="0"/>
            <a:r>
              <a:rPr lang="pt-BR"/>
              <a:t>Subhead Segoe UI 26pt</a:t>
            </a:r>
          </a:p>
          <a:p>
            <a:pPr lvl="0"/>
            <a:r>
              <a:rPr lang="pt-BR"/>
              <a:t>Subhead Segoe UI 26pt</a:t>
            </a:r>
          </a:p>
          <a:p>
            <a:pPr lvl="0"/>
            <a:r>
              <a:rPr lang="pt-BR"/>
              <a:t>Subhead Segoe UI 26pt</a:t>
            </a:r>
          </a:p>
        </p:txBody>
      </p:sp>
      <p:pic>
        <p:nvPicPr>
          <p:cNvPr id="15" name="Picture 14">
            <a:extLst>
              <a:ext uri="{FF2B5EF4-FFF2-40B4-BE49-F238E27FC236}">
                <a16:creationId xmlns:a16="http://schemas.microsoft.com/office/drawing/2014/main" id="{F685B54C-AE4B-4DE2-8334-29BCC1146A3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83357" t="4718" r="3150" b="80485"/>
          <a:stretch/>
        </p:blipFill>
        <p:spPr>
          <a:xfrm rot="10800000">
            <a:off x="5468" y="5500038"/>
            <a:ext cx="1964037" cy="1357962"/>
          </a:xfrm>
          <a:prstGeom prst="rect">
            <a:avLst/>
          </a:prstGeom>
        </p:spPr>
      </p:pic>
    </p:spTree>
    <p:extLst>
      <p:ext uri="{BB962C8B-B14F-4D97-AF65-F5344CB8AC3E}">
        <p14:creationId xmlns:p14="http://schemas.microsoft.com/office/powerpoint/2010/main" val="4100536699"/>
      </p:ext>
    </p:extLst>
  </p:cSld>
  <p:clrMapOvr>
    <a:masterClrMapping/>
  </p:clrMapOvr>
  <p:transition>
    <p:fade/>
  </p:transition>
  <p:hf hdr="0" dt="0"/>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8_Photo layout 1">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87B2D435-6763-4273-8B58-EEB87561755F}"/>
              </a:ext>
            </a:extLst>
          </p:cNvPr>
          <p:cNvSpPr>
            <a:spLocks noGrp="1"/>
          </p:cNvSpPr>
          <p:nvPr>
            <p:ph type="title" hasCustomPrompt="1"/>
          </p:nvPr>
        </p:nvSpPr>
        <p:spPr>
          <a:xfrm>
            <a:off x="6453733" y="440495"/>
            <a:ext cx="5387168" cy="758022"/>
          </a:xfrm>
          <a:prstGeom prst="rect">
            <a:avLst/>
          </a:prstGeom>
        </p:spPr>
        <p:txBody>
          <a:bodyPr vert="horz" wrap="square" lIns="0" tIns="164592" rIns="0" bIns="0" rtlCol="0" anchor="t">
            <a:noAutofit/>
          </a:bodyPr>
          <a:lstStyle>
            <a:lvl1pPr>
              <a:defRPr/>
            </a:lvl1pPr>
          </a:lstStyle>
          <a:p>
            <a:r>
              <a:rPr lang="en-US"/>
              <a:t>Photo layout 2</a:t>
            </a:r>
          </a:p>
        </p:txBody>
      </p:sp>
      <p:sp>
        <p:nvSpPr>
          <p:cNvPr id="6" name="Text Placeholder 3">
            <a:extLst>
              <a:ext uri="{FF2B5EF4-FFF2-40B4-BE49-F238E27FC236}">
                <a16:creationId xmlns:a16="http://schemas.microsoft.com/office/drawing/2014/main" id="{71CE2F71-BF91-4E7B-BDE5-A747EFEFF88C}"/>
              </a:ext>
            </a:extLst>
          </p:cNvPr>
          <p:cNvSpPr>
            <a:spLocks noGrp="1"/>
          </p:cNvSpPr>
          <p:nvPr>
            <p:ph type="body" sz="quarter" idx="11" hasCustomPrompt="1"/>
          </p:nvPr>
        </p:nvSpPr>
        <p:spPr>
          <a:xfrm>
            <a:off x="6453732" y="2145841"/>
            <a:ext cx="5387167" cy="2573509"/>
          </a:xfrm>
        </p:spPr>
        <p:txBody>
          <a:bodyPr wrap="square" lIns="0" tIns="0" rIns="0" bIns="0">
            <a:noAutofit/>
          </a:bodyPr>
          <a:lstStyle>
            <a:lvl1pPr marL="0" marR="0" indent="0" algn="l" defTabSz="914367" rtl="0" eaLnBrk="1" fontAlgn="auto" latinLnBrk="0" hangingPunct="1">
              <a:lnSpc>
                <a:spcPct val="90000"/>
              </a:lnSpc>
              <a:spcBef>
                <a:spcPts val="0"/>
              </a:spcBef>
              <a:spcAft>
                <a:spcPts val="2549"/>
              </a:spcAft>
              <a:buClrTx/>
              <a:buSzPct val="90000"/>
              <a:buFont typeface="Wingdings" panose="05000000000000000000" pitchFamily="2" charset="2"/>
              <a:buNone/>
              <a:tabLst/>
              <a:defRPr sz="2549" b="0" i="0">
                <a:solidFill>
                  <a:srgbClr val="000000"/>
                </a:solidFill>
                <a:latin typeface="+mn-lt"/>
              </a:defRPr>
            </a:lvl1pPr>
            <a:lvl2pPr marL="224097" marR="0" indent="0" algn="l" defTabSz="914367" rtl="0" eaLnBrk="1" fontAlgn="auto" latinLnBrk="0" hangingPunct="1">
              <a:lnSpc>
                <a:spcPct val="90000"/>
              </a:lnSpc>
              <a:spcBef>
                <a:spcPct val="20000"/>
              </a:spcBef>
              <a:spcAft>
                <a:spcPts val="0"/>
              </a:spcAft>
              <a:buClrTx/>
              <a:buSzPct val="90000"/>
              <a:buFont typeface="Wingdings" panose="05000000000000000000" pitchFamily="2" charset="2"/>
              <a:buNone/>
              <a:tabLst/>
              <a:defRPr/>
            </a:lvl2pPr>
            <a:lvl3pPr marL="448193" indent="0">
              <a:buNone/>
              <a:defRPr/>
            </a:lvl3pPr>
            <a:lvl4pPr marL="672290" indent="0">
              <a:buNone/>
              <a:defRPr/>
            </a:lvl4pPr>
            <a:lvl5pPr marL="896386" indent="0">
              <a:buNone/>
              <a:defRPr/>
            </a:lvl5pPr>
          </a:lstStyle>
          <a:p>
            <a:pPr lvl="0"/>
            <a:r>
              <a:rPr lang="pt-BR"/>
              <a:t>Subhead Segoe UI 26pt</a:t>
            </a:r>
          </a:p>
          <a:p>
            <a:pPr lvl="0"/>
            <a:r>
              <a:rPr lang="pt-BR"/>
              <a:t>Subhead Segoe UI 26pt</a:t>
            </a:r>
          </a:p>
          <a:p>
            <a:pPr lvl="0"/>
            <a:r>
              <a:rPr lang="pt-BR"/>
              <a:t>Subhead Segoe UI 26pt</a:t>
            </a:r>
          </a:p>
        </p:txBody>
      </p:sp>
      <p:pic>
        <p:nvPicPr>
          <p:cNvPr id="7" name="Picture 6">
            <a:extLst>
              <a:ext uri="{FF2B5EF4-FFF2-40B4-BE49-F238E27FC236}">
                <a16:creationId xmlns:a16="http://schemas.microsoft.com/office/drawing/2014/main" id="{D82F407A-FE4B-4CBA-AFAE-D8CB8B1B9C5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83357" t="4718" r="3150" b="80485"/>
          <a:stretch/>
        </p:blipFill>
        <p:spPr>
          <a:xfrm flipV="1">
            <a:off x="10227962" y="5500038"/>
            <a:ext cx="1964037" cy="1357962"/>
          </a:xfrm>
          <a:prstGeom prst="rect">
            <a:avLst/>
          </a:prstGeom>
        </p:spPr>
      </p:pic>
    </p:spTree>
    <p:extLst>
      <p:ext uri="{BB962C8B-B14F-4D97-AF65-F5344CB8AC3E}">
        <p14:creationId xmlns:p14="http://schemas.microsoft.com/office/powerpoint/2010/main" val="2189721414"/>
      </p:ext>
    </p:extLst>
  </p:cSld>
  <p:clrMapOvr>
    <a:masterClrMapping/>
  </p:clrMapOvr>
  <p:transition>
    <p:fade/>
  </p:transition>
  <p:hf hd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hoto layout 1">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87B2D435-6763-4273-8B58-EEB87561755F}"/>
              </a:ext>
            </a:extLst>
          </p:cNvPr>
          <p:cNvSpPr>
            <a:spLocks noGrp="1"/>
          </p:cNvSpPr>
          <p:nvPr>
            <p:ph type="title" hasCustomPrompt="1"/>
          </p:nvPr>
        </p:nvSpPr>
        <p:spPr>
          <a:xfrm>
            <a:off x="6453733" y="440495"/>
            <a:ext cx="5329295" cy="758022"/>
          </a:xfrm>
          <a:prstGeom prst="rect">
            <a:avLst/>
          </a:prstGeom>
        </p:spPr>
        <p:txBody>
          <a:bodyPr vert="horz" wrap="square" lIns="0" tIns="164592" rIns="0" bIns="0" rtlCol="0" anchor="t">
            <a:noAutofit/>
          </a:bodyPr>
          <a:lstStyle>
            <a:lvl1pPr>
              <a:defRPr/>
            </a:lvl1pPr>
          </a:lstStyle>
          <a:p>
            <a:r>
              <a:rPr lang="en-US"/>
              <a:t>Photo layout 2</a:t>
            </a:r>
          </a:p>
        </p:txBody>
      </p:sp>
      <p:sp>
        <p:nvSpPr>
          <p:cNvPr id="6" name="Text Placeholder 3">
            <a:extLst>
              <a:ext uri="{FF2B5EF4-FFF2-40B4-BE49-F238E27FC236}">
                <a16:creationId xmlns:a16="http://schemas.microsoft.com/office/drawing/2014/main" id="{71CE2F71-BF91-4E7B-BDE5-A747EFEFF88C}"/>
              </a:ext>
            </a:extLst>
          </p:cNvPr>
          <p:cNvSpPr>
            <a:spLocks noGrp="1"/>
          </p:cNvSpPr>
          <p:nvPr>
            <p:ph type="body" sz="quarter" idx="11" hasCustomPrompt="1"/>
          </p:nvPr>
        </p:nvSpPr>
        <p:spPr>
          <a:xfrm>
            <a:off x="6453733" y="2145841"/>
            <a:ext cx="5329294" cy="2573509"/>
          </a:xfrm>
        </p:spPr>
        <p:txBody>
          <a:bodyPr wrap="square" lIns="0" tIns="0" rIns="0" bIns="0">
            <a:noAutofit/>
          </a:bodyPr>
          <a:lstStyle>
            <a:lvl1pPr marL="0" marR="0" indent="0" algn="l" defTabSz="914367" rtl="0" eaLnBrk="1" fontAlgn="auto" latinLnBrk="0" hangingPunct="1">
              <a:lnSpc>
                <a:spcPct val="90000"/>
              </a:lnSpc>
              <a:spcBef>
                <a:spcPts val="0"/>
              </a:spcBef>
              <a:spcAft>
                <a:spcPts val="2549"/>
              </a:spcAft>
              <a:buClrTx/>
              <a:buSzPct val="90000"/>
              <a:buFont typeface="Wingdings" panose="05000000000000000000" pitchFamily="2" charset="2"/>
              <a:buNone/>
              <a:tabLst/>
              <a:defRPr sz="2549" b="0" i="0">
                <a:solidFill>
                  <a:srgbClr val="000000"/>
                </a:solidFill>
                <a:latin typeface="+mn-lt"/>
              </a:defRPr>
            </a:lvl1pPr>
            <a:lvl2pPr marL="224097" marR="0" indent="0" algn="l" defTabSz="914367" rtl="0" eaLnBrk="1" fontAlgn="auto" latinLnBrk="0" hangingPunct="1">
              <a:lnSpc>
                <a:spcPct val="90000"/>
              </a:lnSpc>
              <a:spcBef>
                <a:spcPct val="20000"/>
              </a:spcBef>
              <a:spcAft>
                <a:spcPts val="0"/>
              </a:spcAft>
              <a:buClrTx/>
              <a:buSzPct val="90000"/>
              <a:buFont typeface="Wingdings" panose="05000000000000000000" pitchFamily="2" charset="2"/>
              <a:buNone/>
              <a:tabLst/>
              <a:defRPr/>
            </a:lvl2pPr>
            <a:lvl3pPr marL="448193" indent="0">
              <a:buNone/>
              <a:defRPr/>
            </a:lvl3pPr>
            <a:lvl4pPr marL="672290" indent="0">
              <a:buNone/>
              <a:defRPr/>
            </a:lvl4pPr>
            <a:lvl5pPr marL="896386" indent="0">
              <a:buNone/>
              <a:defRPr/>
            </a:lvl5pPr>
          </a:lstStyle>
          <a:p>
            <a:pPr lvl="0"/>
            <a:r>
              <a:rPr lang="pt-BR"/>
              <a:t>Subhead Segoe UI 26pt</a:t>
            </a:r>
          </a:p>
          <a:p>
            <a:pPr lvl="0"/>
            <a:r>
              <a:rPr lang="pt-BR"/>
              <a:t>Subhead Segoe UI 26pt</a:t>
            </a:r>
          </a:p>
          <a:p>
            <a:pPr lvl="0"/>
            <a:r>
              <a:rPr lang="pt-BR"/>
              <a:t>Subhead Segoe UI 26pt</a:t>
            </a:r>
          </a:p>
        </p:txBody>
      </p:sp>
      <p:pic>
        <p:nvPicPr>
          <p:cNvPr id="7" name="Picture 6">
            <a:extLst>
              <a:ext uri="{FF2B5EF4-FFF2-40B4-BE49-F238E27FC236}">
                <a16:creationId xmlns:a16="http://schemas.microsoft.com/office/drawing/2014/main" id="{D82F407A-FE4B-4CBA-AFAE-D8CB8B1B9C5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83357" t="4718" r="3150" b="80485"/>
          <a:stretch/>
        </p:blipFill>
        <p:spPr>
          <a:xfrm flipV="1">
            <a:off x="10227962" y="5500038"/>
            <a:ext cx="1964037" cy="1357962"/>
          </a:xfrm>
          <a:prstGeom prst="rect">
            <a:avLst/>
          </a:prstGeom>
        </p:spPr>
      </p:pic>
    </p:spTree>
    <p:extLst>
      <p:ext uri="{BB962C8B-B14F-4D97-AF65-F5344CB8AC3E}">
        <p14:creationId xmlns:p14="http://schemas.microsoft.com/office/powerpoint/2010/main" val="855936218"/>
      </p:ext>
    </p:extLst>
  </p:cSld>
  <p:clrMapOvr>
    <a:masterClrMapping/>
  </p:clrMapOvr>
  <p:transition>
    <p:fade/>
  </p:transition>
  <p:hf hdr="0" dt="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55" Type="http://schemas.openxmlformats.org/officeDocument/2006/relationships/image" Target="../media/image1.emf"/><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vmlDrawing" Target="../drawings/vmlDrawing1.v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6424" y="435824"/>
            <a:ext cx="11336039" cy="744014"/>
          </a:xfrm>
          <a:prstGeom prst="rect">
            <a:avLst/>
          </a:prstGeom>
        </p:spPr>
        <p:txBody>
          <a:bodyPr vert="horz" wrap="square" lIns="0" tIns="164592" rIns="0" bIns="0" rtlCol="0" anchor="t">
            <a:noAutofit/>
          </a:bodyPr>
          <a:lstStyle/>
          <a:p>
            <a:r>
              <a:rPr lang="en-US"/>
              <a:t>Click to edit Master title style</a:t>
            </a:r>
          </a:p>
        </p:txBody>
      </p:sp>
      <p:sp>
        <p:nvSpPr>
          <p:cNvPr id="4" name="Text Placeholder 3"/>
          <p:cNvSpPr>
            <a:spLocks noGrp="1"/>
          </p:cNvSpPr>
          <p:nvPr>
            <p:ph type="body" idx="1"/>
          </p:nvPr>
        </p:nvSpPr>
        <p:spPr>
          <a:xfrm>
            <a:off x="437319" y="1866615"/>
            <a:ext cx="11336039" cy="1325171"/>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aphicFrame>
        <p:nvGraphicFramePr>
          <p:cNvPr id="6" name="Object 5" hidden="1">
            <a:extLst>
              <a:ext uri="{FF2B5EF4-FFF2-40B4-BE49-F238E27FC236}">
                <a16:creationId xmlns:a16="http://schemas.microsoft.com/office/drawing/2014/main" id="{DCBF6262-5896-495A-B212-86921074EBB7}"/>
              </a:ext>
            </a:extLst>
          </p:cNvPr>
          <p:cNvGraphicFramePr>
            <a:graphicFrameLocks noChangeAspect="1"/>
          </p:cNvGraphicFramePr>
          <p:nvPr userDrawn="1">
            <p:custDataLst>
              <p:tags r:id="rId5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 name="think-cell Slide" r:id="rId54" imgW="631" imgH="631" progId="TCLayout.ActiveDocument.1">
                  <p:embed/>
                </p:oleObj>
              </mc:Choice>
              <mc:Fallback>
                <p:oleObj name="think-cell Slide" r:id="rId54" imgW="631" imgH="631" progId="TCLayout.ActiveDocument.1">
                  <p:embed/>
                  <p:pic>
                    <p:nvPicPr>
                      <p:cNvPr id="6" name="Object 5" hidden="1">
                        <a:extLst>
                          <a:ext uri="{FF2B5EF4-FFF2-40B4-BE49-F238E27FC236}">
                            <a16:creationId xmlns:a16="http://schemas.microsoft.com/office/drawing/2014/main" id="{DCBF6262-5896-495A-B212-86921074EBB7}"/>
                          </a:ext>
                        </a:extLst>
                      </p:cNvPr>
                      <p:cNvPicPr/>
                      <p:nvPr/>
                    </p:nvPicPr>
                    <p:blipFill>
                      <a:blip r:embed="rId5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63568C6-88F6-4F5A-AD99-44D9BAF9CE0A}"/>
              </a:ext>
            </a:extLst>
          </p:cNvPr>
          <p:cNvSpPr/>
          <p:nvPr userDrawn="1">
            <p:custDataLst>
              <p:tags r:id="rId53"/>
            </p:custDataLst>
          </p:nvPr>
        </p:nvSpPr>
        <p:spPr>
          <a:xfrm>
            <a:off x="0" y="0"/>
            <a:ext cx="158750" cy="158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nb-NO" sz="4251" b="0" i="0" baseline="0">
              <a:latin typeface="Whyte Medium" panose="020B0604020202020204" charset="0"/>
              <a:ea typeface="+mj-ea"/>
              <a:cs typeface="+mj-cs"/>
              <a:sym typeface="Whyte Medium" panose="020B0604020202020204" charset="0"/>
            </a:endParaRPr>
          </a:p>
        </p:txBody>
      </p:sp>
    </p:spTree>
    <p:extLst>
      <p:ext uri="{BB962C8B-B14F-4D97-AF65-F5344CB8AC3E}">
        <p14:creationId xmlns:p14="http://schemas.microsoft.com/office/powerpoint/2010/main" val="3312891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Lst>
  <p:transition>
    <p:fade/>
  </p:transition>
  <p:hf sldNum="0" hdr="0" dt="0"/>
  <p:txStyles>
    <p:titleStyle>
      <a:lvl1pPr algn="l" defTabSz="914367" rtl="0" eaLnBrk="1" latinLnBrk="0" hangingPunct="1">
        <a:lnSpc>
          <a:spcPct val="90000"/>
        </a:lnSpc>
        <a:spcBef>
          <a:spcPct val="0"/>
        </a:spcBef>
        <a:buNone/>
        <a:defRPr lang="en-US" sz="3200" b="0" kern="2000" cap="none" spc="-30" baseline="0" dirty="0" smtClean="0">
          <a:ln w="3175">
            <a:noFill/>
          </a:ln>
          <a:solidFill>
            <a:srgbClr val="000000"/>
          </a:solidFill>
          <a:effectLst/>
          <a:latin typeface="+mj-lt"/>
          <a:ea typeface="+mn-ea"/>
          <a:cs typeface="Segoe UI" pitchFamily="34" charset="0"/>
        </a:defRPr>
      </a:lvl1pPr>
    </p:titleStyle>
    <p:bodyStyle>
      <a:lvl1pPr marL="0" marR="0" indent="0" algn="l" defTabSz="914367" rtl="0" eaLnBrk="1" fontAlgn="auto" latinLnBrk="0" hangingPunct="1">
        <a:lnSpc>
          <a:spcPct val="90000"/>
        </a:lnSpc>
        <a:spcBef>
          <a:spcPts val="0"/>
        </a:spcBef>
        <a:spcAft>
          <a:spcPts val="0"/>
        </a:spcAft>
        <a:buClrTx/>
        <a:buSzPct val="90000"/>
        <a:buFont typeface="Wingdings" panose="05000000000000000000" pitchFamily="2" charset="2"/>
        <a:buNone/>
        <a:tabLst/>
        <a:defRPr sz="2800" kern="1200" spc="-30" baseline="0">
          <a:solidFill>
            <a:srgbClr val="000000"/>
          </a:solidFill>
          <a:latin typeface="+mn-lt"/>
          <a:ea typeface="+mn-ea"/>
          <a:cs typeface="+mn-cs"/>
        </a:defRPr>
      </a:lvl1pPr>
      <a:lvl2pPr marL="224097" marR="0" indent="0" algn="l" defTabSz="914367" rtl="0" eaLnBrk="1" fontAlgn="auto" latinLnBrk="0" hangingPunct="1">
        <a:lnSpc>
          <a:spcPct val="90000"/>
        </a:lnSpc>
        <a:spcBef>
          <a:spcPts val="0"/>
        </a:spcBef>
        <a:spcAft>
          <a:spcPts val="0"/>
        </a:spcAft>
        <a:buClrTx/>
        <a:buSzPct val="90000"/>
        <a:buFont typeface="Wingdings" panose="05000000000000000000" pitchFamily="2" charset="2"/>
        <a:buNone/>
        <a:tabLst/>
        <a:defRPr sz="2000" kern="1200" spc="-30" baseline="0">
          <a:solidFill>
            <a:srgbClr val="000000"/>
          </a:solidFill>
          <a:latin typeface="+mn-lt"/>
          <a:ea typeface="+mn-ea"/>
          <a:cs typeface="+mn-cs"/>
        </a:defRPr>
      </a:lvl2pPr>
      <a:lvl3pPr marL="448193" marR="0" indent="0" algn="l" defTabSz="914367" rtl="0" eaLnBrk="1" fontAlgn="auto" latinLnBrk="0" hangingPunct="1">
        <a:lnSpc>
          <a:spcPct val="90000"/>
        </a:lnSpc>
        <a:spcBef>
          <a:spcPts val="0"/>
        </a:spcBef>
        <a:spcAft>
          <a:spcPts val="0"/>
        </a:spcAft>
        <a:buClrTx/>
        <a:buSzPct val="90000"/>
        <a:buFont typeface="Wingdings" panose="05000000000000000000" pitchFamily="2" charset="2"/>
        <a:buNone/>
        <a:tabLst/>
        <a:defRPr sz="1600" kern="1200" spc="0" baseline="0">
          <a:solidFill>
            <a:srgbClr val="000000"/>
          </a:solidFill>
          <a:latin typeface="+mn-lt"/>
          <a:ea typeface="+mn-ea"/>
          <a:cs typeface="+mn-cs"/>
        </a:defRPr>
      </a:lvl3pPr>
      <a:lvl4pPr marL="672290" marR="0" indent="0" algn="l" defTabSz="914367" rtl="0" eaLnBrk="1" fontAlgn="auto" latinLnBrk="0" hangingPunct="1">
        <a:lnSpc>
          <a:spcPct val="90000"/>
        </a:lnSpc>
        <a:spcBef>
          <a:spcPts val="0"/>
        </a:spcBef>
        <a:spcAft>
          <a:spcPts val="0"/>
        </a:spcAft>
        <a:buClrTx/>
        <a:buSzPct val="90000"/>
        <a:buFont typeface="Wingdings" panose="05000000000000000000" pitchFamily="2" charset="2"/>
        <a:buNone/>
        <a:tabLst/>
        <a:defRPr sz="1600" kern="1200" spc="0" baseline="0">
          <a:solidFill>
            <a:srgbClr val="000000"/>
          </a:solidFill>
          <a:latin typeface="+mn-lt"/>
          <a:ea typeface="+mn-ea"/>
          <a:cs typeface="+mn-cs"/>
        </a:defRPr>
      </a:lvl4pPr>
      <a:lvl5pPr marL="896386" marR="0" indent="0" algn="l" defTabSz="914367" rtl="0" eaLnBrk="1" fontAlgn="auto" latinLnBrk="0" hangingPunct="1">
        <a:lnSpc>
          <a:spcPct val="90000"/>
        </a:lnSpc>
        <a:spcBef>
          <a:spcPts val="0"/>
        </a:spcBef>
        <a:spcAft>
          <a:spcPts val="0"/>
        </a:spcAft>
        <a:buClrTx/>
        <a:buSzPct val="90000"/>
        <a:buFont typeface="Wingdings" panose="05000000000000000000" pitchFamily="2" charset="2"/>
        <a:buNone/>
        <a:tabLst/>
        <a:defRPr sz="1600" kern="1200" spc="0" baseline="0">
          <a:solidFill>
            <a:srgbClr val="000000"/>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p:ext uri="{27BBF7A9-308A-43DC-89C8-2F10F3537804}">
      <p15:sldGuideLst xmlns:p15="http://schemas.microsoft.com/office/powerpoint/2012/main">
        <p15:guide id="3" pos="1373">
          <p15:clr>
            <a:srgbClr val="C35EA4"/>
          </p15:clr>
        </p15:guide>
        <p15:guide id="4" pos="1517">
          <p15:clr>
            <a:srgbClr val="C35EA4"/>
          </p15:clr>
        </p15:guide>
        <p15:guide id="5" pos="2608">
          <p15:clr>
            <a:srgbClr val="C35EA4"/>
          </p15:clr>
        </p15:guide>
        <p15:guide id="6" pos="2751">
          <p15:clr>
            <a:srgbClr val="C35EA4"/>
          </p15:clr>
        </p15:guide>
        <p15:guide id="7" pos="3844">
          <p15:clr>
            <a:srgbClr val="C35EA4"/>
          </p15:clr>
        </p15:guide>
        <p15:guide id="8" pos="3989">
          <p15:clr>
            <a:srgbClr val="C35EA4"/>
          </p15:clr>
        </p15:guide>
        <p15:guide id="9" pos="5079">
          <p15:clr>
            <a:srgbClr val="C35EA4"/>
          </p15:clr>
        </p15:guide>
        <p15:guide id="10" pos="5222">
          <p15:clr>
            <a:srgbClr val="C35EA4"/>
          </p15:clr>
        </p15:guide>
        <p15:guide id="11" pos="6317">
          <p15:clr>
            <a:srgbClr val="C35EA4"/>
          </p15:clr>
        </p15:guide>
        <p15:guide id="12" pos="6460">
          <p15:clr>
            <a:srgbClr val="C35EA4"/>
          </p15:clr>
        </p15:guide>
        <p15:guide id="16" pos="274">
          <p15:clr>
            <a:srgbClr val="F26B43"/>
          </p15:clr>
        </p15:guide>
        <p15:guide id="17" pos="7558">
          <p15:clr>
            <a:srgbClr val="F26B43"/>
          </p15:clr>
        </p15:guide>
        <p15:guide id="18" orient="horz" pos="758">
          <p15:clr>
            <a:srgbClr val="5ACBF0"/>
          </p15:clr>
        </p15:guide>
        <p15:guide id="19" orient="horz" pos="1372">
          <p15:clr>
            <a:srgbClr val="5ACBF0"/>
          </p15:clr>
        </p15:guide>
        <p15:guide id="20" orient="horz" pos="612">
          <p15:clr>
            <a:srgbClr val="5ACBF0"/>
          </p15:clr>
        </p15:guide>
        <p15:guide id="21" orient="horz" pos="1515">
          <p15:clr>
            <a:srgbClr val="5ACBF0"/>
          </p15:clr>
        </p15:guide>
        <p15:guide id="22" orient="horz" pos="2127">
          <p15:clr>
            <a:srgbClr val="5ACBF0"/>
          </p15:clr>
        </p15:guide>
        <p15:guide id="23" orient="horz" pos="2275">
          <p15:clr>
            <a:srgbClr val="5ACBF0"/>
          </p15:clr>
        </p15:guide>
        <p15:guide id="25" orient="horz" pos="280">
          <p15:clr>
            <a:srgbClr val="F26B43"/>
          </p15:clr>
        </p15:guide>
        <p15:guide id="26" orient="horz" pos="4127">
          <p15:clr>
            <a:srgbClr val="F26B43"/>
          </p15:clr>
        </p15:guide>
        <p15:guide id="27" orient="horz" pos="2889">
          <p15:clr>
            <a:srgbClr val="5ACBF0"/>
          </p15:clr>
        </p15:guide>
        <p15:guide id="28" orient="horz" pos="3032">
          <p15:clr>
            <a:srgbClr val="5ACBF0"/>
          </p15:clr>
        </p15:guide>
        <p15:guide id="29" orient="horz" pos="3648">
          <p15:clr>
            <a:srgbClr val="5ACBF0"/>
          </p15:clr>
        </p15:guide>
        <p15:guide id="30" orient="horz" pos="3792">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18.jpeg"/><Relationship Id="rId4" Type="http://schemas.openxmlformats.org/officeDocument/2006/relationships/image" Target="../media/image17.jpeg"/></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10.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11.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12.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13.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14.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15.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16.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17.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18.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19.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7.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8.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7" Type="http://schemas.microsoft.com/office/2007/relationships/hdphoto" Target="../media/hdphoto1.wdp"/><Relationship Id="rId2" Type="http://schemas.openxmlformats.org/officeDocument/2006/relationships/notesSlide" Target="../notesSlides/notesSlide9.xml"/><Relationship Id="rId1" Type="http://schemas.openxmlformats.org/officeDocument/2006/relationships/slideLayout" Target="../slideLayouts/slideLayout4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ACCE405-5640-495E-B394-D33E9EDB6BB0}"/>
              </a:ext>
            </a:extLst>
          </p:cNvPr>
          <p:cNvSpPr>
            <a:spLocks noGrp="1"/>
          </p:cNvSpPr>
          <p:nvPr>
            <p:ph type="title"/>
          </p:nvPr>
        </p:nvSpPr>
        <p:spPr>
          <a:xfrm>
            <a:off x="426425" y="0"/>
            <a:ext cx="4014946" cy="6858000"/>
          </a:xfrm>
        </p:spPr>
        <p:txBody>
          <a:bodyPr anchor="ctr" anchorCtr="0"/>
          <a:lstStyle/>
          <a:p>
            <a:pPr lvl="0"/>
            <a:r>
              <a:rPr lang="en-US" sz="4400" spc="-30" noProof="0" dirty="0">
                <a:solidFill>
                  <a:schemeClr val="bg1"/>
                </a:solidFill>
                <a:sym typeface="Segoe UI"/>
              </a:rPr>
              <a:t>Identify and </a:t>
            </a:r>
            <a:r>
              <a:rPr lang="en-US" sz="4400" spc="-30" noProof="0" dirty="0">
                <a:solidFill>
                  <a:schemeClr val="accent1"/>
                </a:solidFill>
                <a:sym typeface="Segoe UI"/>
              </a:rPr>
              <a:t>prioritize Teams</a:t>
            </a:r>
            <a:br>
              <a:rPr lang="en-US" sz="4400" spc="-30" noProof="0" dirty="0">
                <a:solidFill>
                  <a:schemeClr val="accent1"/>
                </a:solidFill>
                <a:sym typeface="Segoe UI"/>
              </a:rPr>
            </a:br>
            <a:r>
              <a:rPr lang="en-US" sz="4400" spc="-30" noProof="0" dirty="0">
                <a:solidFill>
                  <a:schemeClr val="accent1"/>
                </a:solidFill>
                <a:sym typeface="Segoe UI"/>
              </a:rPr>
              <a:t>scenarios</a:t>
            </a:r>
          </a:p>
        </p:txBody>
      </p:sp>
      <p:pic>
        <p:nvPicPr>
          <p:cNvPr id="4" name="Picture 2" descr="People walking down a hall">
            <a:extLst>
              <a:ext uri="{FF2B5EF4-FFF2-40B4-BE49-F238E27FC236}">
                <a16:creationId xmlns:a16="http://schemas.microsoft.com/office/drawing/2014/main" id="{F9CDF070-B628-4923-9E84-13DD15B4553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4994615" y="930239"/>
            <a:ext cx="3171825" cy="23686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A person sitting in a chair, cross legged">
            <a:extLst>
              <a:ext uri="{FF2B5EF4-FFF2-40B4-BE49-F238E27FC236}">
                <a16:creationId xmlns:a16="http://schemas.microsoft.com/office/drawing/2014/main" id="{E7D5321C-33B5-4DF7-BFAC-DE7A80735A94}"/>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4994614" y="3559149"/>
            <a:ext cx="3171825" cy="239076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A person on their phone in a hallway">
            <a:extLst>
              <a:ext uri="{FF2B5EF4-FFF2-40B4-BE49-F238E27FC236}">
                <a16:creationId xmlns:a16="http://schemas.microsoft.com/office/drawing/2014/main" id="{B757B7EF-C073-411D-97EA-1D806EA3AA13}"/>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8416178" y="930240"/>
            <a:ext cx="2914650" cy="5019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28513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695951"/>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11273"/>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17052"/>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04237"/>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0786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430378" y="4828969"/>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695951"/>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2442" y="3099417"/>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46457"/>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477750"/>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43927"/>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26190"/>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30871"/>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37366"/>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49144"/>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180320"/>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3988423"/>
            <a:ext cx="2049462" cy="1088055"/>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Anyone in our organization can discover and share information  </a:t>
            </a: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37641"/>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43302"/>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52062"/>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58689"/>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Management</a:t>
            </a: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797472"/>
            <a:ext cx="610001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Discover, share, and manage information across my whole organization</a:t>
            </a: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065940"/>
            <a:ext cx="5928211" cy="834139"/>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A file sharing site to provide a single location that allows company members to access documents, pages, business apps, and more from a single location. </a:t>
            </a:r>
          </a:p>
        </p:txBody>
      </p:sp>
      <p:sp>
        <p:nvSpPr>
          <p:cNvPr id="45" name="Title 1">
            <a:extLst>
              <a:ext uri="{FF2B5EF4-FFF2-40B4-BE49-F238E27FC236}">
                <a16:creationId xmlns:a16="http://schemas.microsoft.com/office/drawing/2014/main" id="{751790C7-CA5F-46F8-9288-84B26EC8579E}"/>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4000"/>
              <a:t>Identify </a:t>
            </a:r>
            <a:r>
              <a:rPr lang="en-US" sz="4000">
                <a:solidFill>
                  <a:srgbClr val="0078D4"/>
                </a:solidFill>
              </a:rPr>
              <a:t>use case scenarios </a:t>
            </a:r>
            <a:r>
              <a:rPr lang="en-US" sz="4000"/>
              <a:t>using this framework  </a:t>
            </a:r>
            <a:br>
              <a:rPr lang="en-US" sz="4000"/>
            </a:br>
            <a:endParaRPr lang="en-US" sz="4000"/>
          </a:p>
        </p:txBody>
      </p:sp>
    </p:spTree>
    <p:extLst>
      <p:ext uri="{BB962C8B-B14F-4D97-AF65-F5344CB8AC3E}">
        <p14:creationId xmlns:p14="http://schemas.microsoft.com/office/powerpoint/2010/main" val="210030539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724526"/>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39848"/>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45627"/>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3281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36228"/>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356513" y="4892991"/>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724526"/>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1361" y="3134679"/>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75032"/>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506325"/>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72502"/>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54765"/>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59446"/>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65941"/>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77719"/>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208895"/>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4016998"/>
            <a:ext cx="2049462" cy="1088055"/>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rPr>
              <a:t>Employees start utilizing multiple collaboration tools simultaneously</a:t>
            </a: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66216"/>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71877"/>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80637"/>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87264"/>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lang="en-US" sz="1500" spc="-29">
                <a:solidFill>
                  <a:srgbClr val="2F2F2F"/>
                </a:solidFill>
                <a:latin typeface="Segoe UI Semilight"/>
                <a:cs typeface="Segoe UI" pitchFamily="34" charset="0"/>
              </a:rPr>
              <a:t>Recruiting</a:t>
            </a:r>
            <a:endPar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endParaRP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699091"/>
            <a:ext cx="61000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Attract people by providing a virtual workplace with innovative ways to meet, call and collaborate</a:t>
            </a: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348430"/>
            <a:ext cx="592821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A single interface that combines various aspects of collaboration.</a:t>
            </a:r>
          </a:p>
        </p:txBody>
      </p:sp>
      <p:sp>
        <p:nvSpPr>
          <p:cNvPr id="45" name="Title 1">
            <a:extLst>
              <a:ext uri="{FF2B5EF4-FFF2-40B4-BE49-F238E27FC236}">
                <a16:creationId xmlns:a16="http://schemas.microsoft.com/office/drawing/2014/main" id="{07F6606F-5265-4071-901A-3BCC9B257808}"/>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marL="0" marR="0" lvl="0" indent="0" algn="l" defTabSz="914379"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w="3175">
                  <a:noFill/>
                </a:ln>
                <a:gradFill>
                  <a:gsLst>
                    <a:gs pos="1250">
                      <a:srgbClr val="2F2F2F"/>
                    </a:gs>
                    <a:gs pos="100000">
                      <a:srgbClr val="2F2F2F"/>
                    </a:gs>
                  </a:gsLst>
                  <a:lin ang="5400000" scaled="0"/>
                </a:gradFill>
                <a:effectLst/>
                <a:uLnTx/>
                <a:uFillTx/>
                <a:latin typeface="Segoe UI Semibold"/>
                <a:ea typeface="+mn-ea"/>
                <a:cs typeface="Segoe UI" pitchFamily="34" charset="0"/>
              </a:rPr>
              <a:t>Identify </a:t>
            </a:r>
            <a:r>
              <a:rPr kumimoji="0" lang="en-US" sz="4000" b="0" i="0" u="none" strike="noStrike" kern="1200" cap="none" spc="0" normalizeH="0" baseline="0" noProof="0">
                <a:ln w="3175">
                  <a:noFill/>
                </a:ln>
                <a:solidFill>
                  <a:srgbClr val="0078D4"/>
                </a:solidFill>
                <a:effectLst/>
                <a:uLnTx/>
                <a:uFillTx/>
                <a:latin typeface="Segoe UI Semibold"/>
                <a:ea typeface="+mn-ea"/>
                <a:cs typeface="Segoe UI" pitchFamily="34" charset="0"/>
              </a:rPr>
              <a:t>use case scenarios </a:t>
            </a:r>
            <a:r>
              <a:rPr kumimoji="0" lang="en-US" sz="4000" b="0" i="0" u="none" strike="noStrike" kern="1200" cap="none" spc="0" normalizeH="0" baseline="0" noProof="0">
                <a:ln w="3175">
                  <a:noFill/>
                </a:ln>
                <a:gradFill>
                  <a:gsLst>
                    <a:gs pos="1250">
                      <a:srgbClr val="2F2F2F"/>
                    </a:gs>
                    <a:gs pos="100000">
                      <a:srgbClr val="2F2F2F"/>
                    </a:gs>
                  </a:gsLst>
                  <a:lin ang="5400000" scaled="0"/>
                </a:gradFill>
                <a:effectLst/>
                <a:uLnTx/>
                <a:uFillTx/>
                <a:latin typeface="Segoe UI Semibold"/>
                <a:ea typeface="+mn-ea"/>
                <a:cs typeface="Segoe UI" pitchFamily="34" charset="0"/>
              </a:rPr>
              <a:t>using this framework  </a:t>
            </a:r>
            <a:br>
              <a:rPr kumimoji="0" lang="en-US" sz="4000" b="0" i="0" u="none" strike="noStrike" kern="1200" cap="none" spc="0" normalizeH="0" baseline="0" noProof="0">
                <a:ln w="3175">
                  <a:noFill/>
                </a:ln>
                <a:gradFill>
                  <a:gsLst>
                    <a:gs pos="1250">
                      <a:srgbClr val="2F2F2F"/>
                    </a:gs>
                    <a:gs pos="100000">
                      <a:srgbClr val="2F2F2F"/>
                    </a:gs>
                  </a:gsLst>
                  <a:lin ang="5400000" scaled="0"/>
                </a:gradFill>
                <a:effectLst/>
                <a:uLnTx/>
                <a:uFillTx/>
                <a:latin typeface="Segoe UI Semibold"/>
                <a:ea typeface="+mn-ea"/>
                <a:cs typeface="Segoe UI" pitchFamily="34" charset="0"/>
              </a:rPr>
            </a:br>
            <a:endParaRPr kumimoji="0" lang="en-US" sz="4000" b="0" i="0" u="none" strike="noStrike" kern="1200" cap="none" spc="0" normalizeH="0" baseline="0" noProof="0">
              <a:ln w="3175">
                <a:noFill/>
              </a:ln>
              <a:gradFill>
                <a:gsLst>
                  <a:gs pos="1250">
                    <a:srgbClr val="2F2F2F"/>
                  </a:gs>
                  <a:gs pos="100000">
                    <a:srgbClr val="2F2F2F"/>
                  </a:gs>
                </a:gsLst>
                <a:lin ang="5400000" scaled="0"/>
              </a:gradFill>
              <a:effectLst/>
              <a:uLnTx/>
              <a:uFillTx/>
              <a:latin typeface="Segoe UI Semibold"/>
              <a:ea typeface="+mn-ea"/>
              <a:cs typeface="Segoe UI" pitchFamily="34" charset="0"/>
            </a:endParaRPr>
          </a:p>
        </p:txBody>
      </p:sp>
    </p:spTree>
    <p:extLst>
      <p:ext uri="{BB962C8B-B14F-4D97-AF65-F5344CB8AC3E}">
        <p14:creationId xmlns:p14="http://schemas.microsoft.com/office/powerpoint/2010/main" val="298379006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715001"/>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30323"/>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36102"/>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23287"/>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2691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430378" y="4848019"/>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715001"/>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2442" y="3118467"/>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65507"/>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496800"/>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62977"/>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45240"/>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49921"/>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56416"/>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68194"/>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199370"/>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3880516"/>
            <a:ext cx="2049462" cy="1341970"/>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rPr>
              <a:t>New hires get the information, support, and training they need to get up to speed quickly</a:t>
            </a: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56691"/>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62352"/>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71112"/>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77739"/>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Human Relations (HR)</a:t>
            </a: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816522"/>
            <a:ext cx="610001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Integrate new hires into the team so they quickly become effective</a:t>
            </a: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211948"/>
            <a:ext cx="59282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Web videoconferencing, we can reach employees wherever they are, encourage participation, and field questions</a:t>
            </a:r>
          </a:p>
        </p:txBody>
      </p:sp>
      <p:sp>
        <p:nvSpPr>
          <p:cNvPr id="45" name="Title 1">
            <a:extLst>
              <a:ext uri="{FF2B5EF4-FFF2-40B4-BE49-F238E27FC236}">
                <a16:creationId xmlns:a16="http://schemas.microsoft.com/office/drawing/2014/main" id="{E357CA22-A82C-484C-AC02-4693A22DF867}"/>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4000"/>
              <a:t>Identify </a:t>
            </a:r>
            <a:r>
              <a:rPr lang="en-US" sz="4000">
                <a:solidFill>
                  <a:srgbClr val="0078D4"/>
                </a:solidFill>
              </a:rPr>
              <a:t>use case scenarios </a:t>
            </a:r>
            <a:r>
              <a:rPr lang="en-US" sz="4000"/>
              <a:t>using this framework  </a:t>
            </a:r>
            <a:br>
              <a:rPr lang="en-US" sz="4000"/>
            </a:br>
            <a:endParaRPr lang="en-US" sz="4000"/>
          </a:p>
        </p:txBody>
      </p:sp>
    </p:spTree>
    <p:extLst>
      <p:ext uri="{BB962C8B-B14F-4D97-AF65-F5344CB8AC3E}">
        <p14:creationId xmlns:p14="http://schemas.microsoft.com/office/powerpoint/2010/main" val="35908385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724526"/>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39848"/>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45627"/>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3281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36437"/>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430378" y="4857544"/>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724526"/>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2442" y="3127992"/>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75032"/>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506325"/>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72502"/>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54765"/>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59446"/>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65941"/>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77719"/>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208895"/>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3890040"/>
            <a:ext cx="2049462" cy="1341970"/>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rPr>
              <a:t>I can </a:t>
            </a:r>
            <a:r>
              <a:rPr kumimoji="0" lang="en-US" sz="1500" b="0" i="0" u="none" strike="noStrike" kern="1200" cap="none" spc="0" normalizeH="0" baseline="0" noProof="0">
                <a:ln>
                  <a:noFill/>
                </a:ln>
                <a:solidFill>
                  <a:srgbClr val="2F2F2F"/>
                </a:solidFill>
                <a:effectLst/>
                <a:uLnTx/>
                <a:uFillTx/>
                <a:latin typeface="Segoe UI Semilight"/>
                <a:ea typeface="+mn-ea"/>
                <a:cs typeface="+mn-cs"/>
              </a:rPr>
              <a:t>discuss ideas, share updates, and crowdsource answers from coworkers from anywhere.</a:t>
            </a:r>
            <a:endPar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endParaRP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66216"/>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71877"/>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80637"/>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87264"/>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Office of the Executive</a:t>
            </a: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699089"/>
            <a:ext cx="61000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Connect our organization to s</a:t>
            </a:r>
            <a:r>
              <a:rPr kumimoji="0" lang="en-US" sz="1500" b="0" i="0" u="none" strike="noStrike" kern="1200" cap="none" spc="0" normalizeH="0" baseline="0" noProof="0">
                <a:ln>
                  <a:noFill/>
                </a:ln>
                <a:solidFill>
                  <a:srgbClr val="2F2F2F"/>
                </a:solidFill>
                <a:effectLst/>
                <a:uLnTx/>
                <a:uFillTx/>
                <a:latin typeface="Segoe UI Semilight"/>
                <a:ea typeface="+mn-ea"/>
                <a:cs typeface="+mn-cs"/>
              </a:rPr>
              <a:t>olve problems faster by finding answers and gathering feedback</a:t>
            </a:r>
            <a:endPar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endParaRP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221473"/>
            <a:ext cx="59282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An enterprise social network to discuss ideas, share updates, and crowdsource answers  </a:t>
            </a:r>
          </a:p>
        </p:txBody>
      </p:sp>
      <p:sp>
        <p:nvSpPr>
          <p:cNvPr id="45" name="Title 1">
            <a:extLst>
              <a:ext uri="{FF2B5EF4-FFF2-40B4-BE49-F238E27FC236}">
                <a16:creationId xmlns:a16="http://schemas.microsoft.com/office/drawing/2014/main" id="{A5A6FD07-1662-4DE9-85CC-B2D06F3D3D5E}"/>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4000"/>
              <a:t>Identify </a:t>
            </a:r>
            <a:r>
              <a:rPr lang="en-US" sz="4000">
                <a:solidFill>
                  <a:srgbClr val="0078D4"/>
                </a:solidFill>
              </a:rPr>
              <a:t>use case scenarios </a:t>
            </a:r>
            <a:r>
              <a:rPr lang="en-US" sz="4000"/>
              <a:t>using this framework  </a:t>
            </a:r>
            <a:br>
              <a:rPr lang="en-US" sz="4000"/>
            </a:br>
            <a:endParaRPr lang="en-US" sz="4000"/>
          </a:p>
        </p:txBody>
      </p:sp>
    </p:spTree>
    <p:extLst>
      <p:ext uri="{BB962C8B-B14F-4D97-AF65-F5344CB8AC3E}">
        <p14:creationId xmlns:p14="http://schemas.microsoft.com/office/powerpoint/2010/main" val="49555766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724526"/>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39848"/>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45627"/>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3281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65941"/>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430378" y="4857544"/>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724526"/>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2442" y="3127992"/>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75032"/>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506325"/>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72502"/>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54765"/>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59446"/>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65941"/>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77719"/>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208895"/>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4016998"/>
            <a:ext cx="2049462" cy="1088055"/>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rPr>
              <a:t>Our group is more in sync, sharing knowledge and a coordinated calendar</a:t>
            </a: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66216"/>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71877"/>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80637"/>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87264"/>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Operations</a:t>
            </a: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826047"/>
            <a:ext cx="610001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Transform teamwork in our organization</a:t>
            </a: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221473"/>
            <a:ext cx="59282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User groups to share updates, upgrade distribution lists to group inboxes with shared assets, and share a calendar</a:t>
            </a:r>
          </a:p>
        </p:txBody>
      </p:sp>
      <p:sp>
        <p:nvSpPr>
          <p:cNvPr id="45" name="Title 1">
            <a:extLst>
              <a:ext uri="{FF2B5EF4-FFF2-40B4-BE49-F238E27FC236}">
                <a16:creationId xmlns:a16="http://schemas.microsoft.com/office/drawing/2014/main" id="{3596C317-9A6F-423F-9ECC-B874F4B5D2D4}"/>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4000"/>
              <a:t>Identify </a:t>
            </a:r>
            <a:r>
              <a:rPr lang="en-US" sz="4000">
                <a:solidFill>
                  <a:srgbClr val="0078D4"/>
                </a:solidFill>
              </a:rPr>
              <a:t>use case scenarios </a:t>
            </a:r>
            <a:r>
              <a:rPr lang="en-US" sz="4000"/>
              <a:t>using this framework  </a:t>
            </a:r>
            <a:br>
              <a:rPr lang="en-US" sz="4000"/>
            </a:br>
            <a:endParaRPr lang="en-US" sz="4000"/>
          </a:p>
        </p:txBody>
      </p:sp>
    </p:spTree>
    <p:extLst>
      <p:ext uri="{BB962C8B-B14F-4D97-AF65-F5344CB8AC3E}">
        <p14:creationId xmlns:p14="http://schemas.microsoft.com/office/powerpoint/2010/main" val="206107206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724526"/>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39848"/>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45627"/>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3281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36437"/>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430378" y="4857544"/>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724526"/>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2442" y="3127992"/>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75032"/>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506325"/>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72502"/>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54765"/>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59446"/>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65941"/>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77719"/>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208895"/>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4016998"/>
            <a:ext cx="2049462" cy="1088055"/>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rPr>
              <a:t>Effectively share financial data in polished, compelling presentations</a:t>
            </a: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66216"/>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71877"/>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80637"/>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87264"/>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Finance</a:t>
            </a: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826047"/>
            <a:ext cx="610001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Create high-quality financial presentations</a:t>
            </a: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221473"/>
            <a:ext cx="59282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Spreadsheets to represent our data visually and apply the template easily, then add a chart or table to a presentation in a file sharing site</a:t>
            </a:r>
          </a:p>
        </p:txBody>
      </p:sp>
      <p:sp>
        <p:nvSpPr>
          <p:cNvPr id="45" name="Title 1">
            <a:extLst>
              <a:ext uri="{FF2B5EF4-FFF2-40B4-BE49-F238E27FC236}">
                <a16:creationId xmlns:a16="http://schemas.microsoft.com/office/drawing/2014/main" id="{BE16BFDD-FE91-48D8-96E6-B4B4B7911DE9}"/>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4000"/>
              <a:t>Identify </a:t>
            </a:r>
            <a:r>
              <a:rPr lang="en-US" sz="4000">
                <a:solidFill>
                  <a:srgbClr val="0078D4"/>
                </a:solidFill>
              </a:rPr>
              <a:t>use case scenarios </a:t>
            </a:r>
            <a:r>
              <a:rPr lang="en-US" sz="4000"/>
              <a:t>using this framework  </a:t>
            </a:r>
            <a:br>
              <a:rPr lang="en-US" sz="4000"/>
            </a:br>
            <a:endParaRPr lang="en-US" sz="4000"/>
          </a:p>
        </p:txBody>
      </p:sp>
    </p:spTree>
    <p:extLst>
      <p:ext uri="{BB962C8B-B14F-4D97-AF65-F5344CB8AC3E}">
        <p14:creationId xmlns:p14="http://schemas.microsoft.com/office/powerpoint/2010/main" val="102946818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724526"/>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39848"/>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45627"/>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3281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36437"/>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430378" y="4857544"/>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724526"/>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2442" y="3127992"/>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75032"/>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506325"/>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72502"/>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54765"/>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59446"/>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65941"/>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77719"/>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208895"/>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4143956"/>
            <a:ext cx="2049462" cy="834139"/>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lang="en-US" sz="1500" spc="-29">
                <a:solidFill>
                  <a:srgbClr val="2F2F2F"/>
                </a:solidFill>
                <a:latin typeface="Segoe UI Semilight"/>
                <a:cs typeface="Segoe UI" pitchFamily="34" charset="0"/>
              </a:rPr>
              <a:t>I can go into detail with my writing partners while I’m editing</a:t>
            </a: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66216"/>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71877"/>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80637"/>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87264"/>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External sales</a:t>
            </a: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699090"/>
            <a:ext cx="61000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Be productive on the road by collaborating with colleagues to edit  documents</a:t>
            </a: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221473"/>
            <a:ext cx="59282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A collaboration hub lets you talk or IM with your coauthoring partners during the editing process</a:t>
            </a:r>
          </a:p>
        </p:txBody>
      </p:sp>
      <p:sp>
        <p:nvSpPr>
          <p:cNvPr id="45" name="Title 1">
            <a:extLst>
              <a:ext uri="{FF2B5EF4-FFF2-40B4-BE49-F238E27FC236}">
                <a16:creationId xmlns:a16="http://schemas.microsoft.com/office/drawing/2014/main" id="{1E1ED1AD-D5D8-46AE-9872-4C583A7DA40E}"/>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4000"/>
              <a:t>Identify </a:t>
            </a:r>
            <a:r>
              <a:rPr lang="en-US" sz="4000">
                <a:solidFill>
                  <a:srgbClr val="0078D4"/>
                </a:solidFill>
              </a:rPr>
              <a:t>use case scenarios </a:t>
            </a:r>
            <a:r>
              <a:rPr lang="en-US" sz="4000"/>
              <a:t>using this framework  </a:t>
            </a:r>
            <a:br>
              <a:rPr lang="en-US" sz="4000"/>
            </a:br>
            <a:endParaRPr lang="en-US" sz="4000"/>
          </a:p>
        </p:txBody>
      </p:sp>
    </p:spTree>
    <p:extLst>
      <p:ext uri="{BB962C8B-B14F-4D97-AF65-F5344CB8AC3E}">
        <p14:creationId xmlns:p14="http://schemas.microsoft.com/office/powerpoint/2010/main" val="371118162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724526"/>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39848"/>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45627"/>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3281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36228"/>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356513" y="4892991"/>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724526"/>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1361" y="3134679"/>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75032"/>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506325"/>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72502"/>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54765"/>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59446"/>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65941"/>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77719"/>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208895"/>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4016998"/>
            <a:ext cx="2049462" cy="1088055"/>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lang="en-US" sz="1500" spc="-29">
                <a:solidFill>
                  <a:srgbClr val="2F2F2F"/>
                </a:solidFill>
                <a:latin typeface="Segoe UI Semilight"/>
                <a:ea typeface="Segoe UI" pitchFamily="34" charset="0"/>
                <a:cs typeface="Segoe UI" pitchFamily="34" charset="0"/>
              </a:rPr>
              <a:t>Cohesive messaging and communication between senior execs and employees</a:t>
            </a:r>
            <a:endPar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endParaRP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66216"/>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71877"/>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80637"/>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87264"/>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lang="en-US" sz="1500" spc="-29">
                <a:solidFill>
                  <a:srgbClr val="2F2F2F"/>
                </a:solidFill>
                <a:latin typeface="Segoe UI Semilight"/>
                <a:cs typeface="Segoe UI" pitchFamily="34" charset="0"/>
              </a:rPr>
              <a:t>Senior Management</a:t>
            </a:r>
            <a:endPar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endParaRP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826048"/>
            <a:ext cx="6100011" cy="326308"/>
          </a:xfrm>
          <a:prstGeom prst="rect">
            <a:avLst/>
          </a:prstGeom>
        </p:spPr>
        <p:txBody>
          <a:bodyPr wrap="square" anchor="ctr">
            <a:spAutoFit/>
          </a:bodyPr>
          <a:lstStyle/>
          <a:p>
            <a:pPr lvl="0" defTabSz="913741" fontAlgn="base">
              <a:lnSpc>
                <a:spcPct val="110000"/>
              </a:lnSpc>
              <a:spcBef>
                <a:spcPct val="0"/>
              </a:spcBef>
              <a:defRPr/>
            </a:pPr>
            <a:r>
              <a:rPr lang="en-US" sz="1500" spc="-29">
                <a:solidFill>
                  <a:srgbClr val="2F2F2F"/>
                </a:solidFill>
                <a:latin typeface="Segoe UI Semilight"/>
                <a:cs typeface="Segoe UI" pitchFamily="34" charset="0"/>
              </a:rPr>
              <a:t>Connect senior executives with employees through live townhalls</a:t>
            </a: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348430"/>
            <a:ext cx="5928211" cy="326308"/>
          </a:xfrm>
          <a:prstGeom prst="rect">
            <a:avLst/>
          </a:prstGeom>
        </p:spPr>
        <p:txBody>
          <a:bodyPr wrap="square" anchor="ctr">
            <a:spAutoFit/>
          </a:bodyPr>
          <a:lstStyle/>
          <a:p>
            <a:pPr defTabSz="913741" fontAlgn="base">
              <a:lnSpc>
                <a:spcPct val="110000"/>
              </a:lnSpc>
              <a:spcBef>
                <a:spcPct val="0"/>
              </a:spcBef>
              <a:defRPr/>
            </a:pPr>
            <a:r>
              <a:rPr lang="en-US" sz="1500" spc="-29">
                <a:solidFill>
                  <a:srgbClr val="2F2F2F"/>
                </a:solidFill>
                <a:latin typeface="Segoe UI Semilight"/>
                <a:cs typeface="Segoe UI" pitchFamily="34" charset="0"/>
              </a:rPr>
              <a:t>Streamline meeting join experience with any user need and location.</a:t>
            </a:r>
          </a:p>
        </p:txBody>
      </p:sp>
      <p:sp>
        <p:nvSpPr>
          <p:cNvPr id="45" name="Title 1">
            <a:extLst>
              <a:ext uri="{FF2B5EF4-FFF2-40B4-BE49-F238E27FC236}">
                <a16:creationId xmlns:a16="http://schemas.microsoft.com/office/drawing/2014/main" id="{07F6606F-5265-4071-901A-3BCC9B257808}"/>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4000"/>
              <a:t>Identify </a:t>
            </a:r>
            <a:r>
              <a:rPr lang="en-US" sz="4000">
                <a:solidFill>
                  <a:srgbClr val="0078D4"/>
                </a:solidFill>
              </a:rPr>
              <a:t>use case scenarios </a:t>
            </a:r>
            <a:r>
              <a:rPr lang="en-US" sz="4000"/>
              <a:t>using this framework  </a:t>
            </a:r>
            <a:br>
              <a:rPr lang="en-US" sz="4000"/>
            </a:br>
            <a:endParaRPr lang="en-US" sz="4000"/>
          </a:p>
        </p:txBody>
      </p:sp>
    </p:spTree>
    <p:extLst>
      <p:ext uri="{BB962C8B-B14F-4D97-AF65-F5344CB8AC3E}">
        <p14:creationId xmlns:p14="http://schemas.microsoft.com/office/powerpoint/2010/main" val="88720275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724526"/>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39848"/>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45627"/>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3281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36228"/>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356513" y="4892991"/>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724526"/>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1361" y="3134679"/>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75032"/>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506325"/>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72502"/>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54765"/>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59446"/>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65941"/>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77719"/>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208895"/>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4143956"/>
            <a:ext cx="2049462" cy="834139"/>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lang="en-US" sz="1500" spc="-29">
                <a:solidFill>
                  <a:srgbClr val="2F2F2F"/>
                </a:solidFill>
                <a:latin typeface="Segoe UI Semilight"/>
                <a:ea typeface="Segoe UI" pitchFamily="34" charset="0"/>
                <a:cs typeface="Segoe UI" pitchFamily="34" charset="0"/>
              </a:rPr>
              <a:t>Ordering process is streamlined and easily accessible</a:t>
            </a:r>
            <a:endPar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endParaRP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66216"/>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71877"/>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80637"/>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87264"/>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lang="en-US" sz="1500" spc="-29">
                <a:solidFill>
                  <a:srgbClr val="2F2F2F"/>
                </a:solidFill>
                <a:latin typeface="Segoe UI Semilight"/>
                <a:cs typeface="Segoe UI" pitchFamily="34" charset="0"/>
              </a:rPr>
              <a:t>Supply Chain</a:t>
            </a:r>
            <a:endPar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endParaRP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826048"/>
            <a:ext cx="6100011" cy="326308"/>
          </a:xfrm>
          <a:prstGeom prst="rect">
            <a:avLst/>
          </a:prstGeom>
        </p:spPr>
        <p:txBody>
          <a:bodyPr wrap="square" anchor="ctr">
            <a:spAutoFit/>
          </a:bodyPr>
          <a:lstStyle/>
          <a:p>
            <a:pPr lvl="0" defTabSz="913741" fontAlgn="base">
              <a:lnSpc>
                <a:spcPct val="110000"/>
              </a:lnSpc>
              <a:spcBef>
                <a:spcPct val="0"/>
              </a:spcBef>
              <a:defRPr/>
            </a:pPr>
            <a:r>
              <a:rPr lang="en-US" sz="1500" spc="-29">
                <a:solidFill>
                  <a:srgbClr val="2F2F2F"/>
                </a:solidFill>
                <a:latin typeface="Segoe UI Semilight"/>
                <a:cs typeface="Segoe UI" pitchFamily="34" charset="0"/>
              </a:rPr>
              <a:t>Simply ordering process, status verification, and escalation</a:t>
            </a: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221473"/>
            <a:ext cx="5928211" cy="580223"/>
          </a:xfrm>
          <a:prstGeom prst="rect">
            <a:avLst/>
          </a:prstGeom>
        </p:spPr>
        <p:txBody>
          <a:bodyPr wrap="square" anchor="ctr">
            <a:spAutoFit/>
          </a:bodyPr>
          <a:lstStyle/>
          <a:p>
            <a:pPr defTabSz="913741" fontAlgn="base">
              <a:lnSpc>
                <a:spcPct val="110000"/>
              </a:lnSpc>
              <a:spcBef>
                <a:spcPct val="0"/>
              </a:spcBef>
              <a:defRPr/>
            </a:pPr>
            <a:r>
              <a:rPr lang="en-US" sz="1500" spc="-29">
                <a:solidFill>
                  <a:srgbClr val="2F2F2F"/>
                </a:solidFill>
                <a:latin typeface="Segoe UI Semilight"/>
                <a:cs typeface="Segoe UI" pitchFamily="34" charset="0"/>
              </a:rPr>
              <a:t>Integrated apps by embedding the application experience within a single interface</a:t>
            </a:r>
          </a:p>
        </p:txBody>
      </p:sp>
      <p:sp>
        <p:nvSpPr>
          <p:cNvPr id="45" name="Title 1">
            <a:extLst>
              <a:ext uri="{FF2B5EF4-FFF2-40B4-BE49-F238E27FC236}">
                <a16:creationId xmlns:a16="http://schemas.microsoft.com/office/drawing/2014/main" id="{07F6606F-5265-4071-901A-3BCC9B257808}"/>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4000"/>
              <a:t>Identify </a:t>
            </a:r>
            <a:r>
              <a:rPr lang="en-US" sz="4000">
                <a:solidFill>
                  <a:srgbClr val="0078D4"/>
                </a:solidFill>
              </a:rPr>
              <a:t>use case scenarios </a:t>
            </a:r>
            <a:r>
              <a:rPr lang="en-US" sz="4000"/>
              <a:t>using this framework  </a:t>
            </a:r>
            <a:br>
              <a:rPr lang="en-US" sz="4000"/>
            </a:br>
            <a:endParaRPr lang="en-US" sz="4000"/>
          </a:p>
        </p:txBody>
      </p:sp>
    </p:spTree>
    <p:extLst>
      <p:ext uri="{BB962C8B-B14F-4D97-AF65-F5344CB8AC3E}">
        <p14:creationId xmlns:p14="http://schemas.microsoft.com/office/powerpoint/2010/main" val="55199535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724526"/>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39848"/>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45627"/>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3281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36228"/>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356513" y="4892991"/>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724526"/>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1361" y="3134679"/>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75032"/>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506325"/>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72502"/>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54765"/>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59446"/>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65941"/>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77719"/>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208895"/>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4143956"/>
            <a:ext cx="2049462" cy="834139"/>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lang="en-US" sz="1500" spc="-29">
                <a:solidFill>
                  <a:srgbClr val="2F2F2F"/>
                </a:solidFill>
                <a:latin typeface="Segoe UI Semilight"/>
                <a:ea typeface="Segoe UI" pitchFamily="34" charset="0"/>
                <a:cs typeface="Segoe UI" pitchFamily="34" charset="0"/>
              </a:rPr>
              <a:t>Ordering process is streamlined and easily accessible</a:t>
            </a:r>
            <a:endPar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endParaRP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66216"/>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71877"/>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80637"/>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87264"/>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lang="en-US" sz="1500" spc="-29">
                <a:solidFill>
                  <a:srgbClr val="2F2F2F"/>
                </a:solidFill>
                <a:latin typeface="Segoe UI Semilight"/>
                <a:cs typeface="Segoe UI" pitchFamily="34" charset="0"/>
              </a:rPr>
              <a:t>Firstline </a:t>
            </a:r>
            <a:endPar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endParaRP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826048"/>
            <a:ext cx="6100011" cy="326308"/>
          </a:xfrm>
          <a:prstGeom prst="rect">
            <a:avLst/>
          </a:prstGeom>
        </p:spPr>
        <p:txBody>
          <a:bodyPr wrap="square" anchor="ctr">
            <a:spAutoFit/>
          </a:bodyPr>
          <a:lstStyle/>
          <a:p>
            <a:pPr lvl="0" defTabSz="913741" fontAlgn="base">
              <a:lnSpc>
                <a:spcPct val="110000"/>
              </a:lnSpc>
              <a:spcBef>
                <a:spcPct val="0"/>
              </a:spcBef>
              <a:defRPr/>
            </a:pPr>
            <a:r>
              <a:rPr lang="en-US" sz="1500" spc="-29">
                <a:solidFill>
                  <a:srgbClr val="2F2F2F"/>
                </a:solidFill>
                <a:latin typeface="Segoe UI Semilight"/>
                <a:cs typeface="Segoe UI" pitchFamily="34" charset="0"/>
              </a:rPr>
              <a:t>Simply ordering process, status verification, and escalation</a:t>
            </a: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221473"/>
            <a:ext cx="5928211" cy="580223"/>
          </a:xfrm>
          <a:prstGeom prst="rect">
            <a:avLst/>
          </a:prstGeom>
        </p:spPr>
        <p:txBody>
          <a:bodyPr wrap="square" anchor="ctr">
            <a:spAutoFit/>
          </a:bodyPr>
          <a:lstStyle/>
          <a:p>
            <a:pPr defTabSz="913741" fontAlgn="base">
              <a:lnSpc>
                <a:spcPct val="110000"/>
              </a:lnSpc>
              <a:spcBef>
                <a:spcPct val="0"/>
              </a:spcBef>
              <a:defRPr/>
            </a:pPr>
            <a:r>
              <a:rPr lang="en-US" sz="1500" spc="-29">
                <a:solidFill>
                  <a:srgbClr val="2F2F2F"/>
                </a:solidFill>
                <a:latin typeface="Segoe UI Semilight"/>
                <a:cs typeface="Segoe UI" pitchFamily="34" charset="0"/>
              </a:rPr>
              <a:t>Integrated apps by embedding the application experience within a single interface</a:t>
            </a:r>
          </a:p>
        </p:txBody>
      </p:sp>
      <p:sp>
        <p:nvSpPr>
          <p:cNvPr id="45" name="Title 1">
            <a:extLst>
              <a:ext uri="{FF2B5EF4-FFF2-40B4-BE49-F238E27FC236}">
                <a16:creationId xmlns:a16="http://schemas.microsoft.com/office/drawing/2014/main" id="{07F6606F-5265-4071-901A-3BCC9B257808}"/>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4000"/>
              <a:t>Identify </a:t>
            </a:r>
            <a:r>
              <a:rPr lang="en-US" sz="4000">
                <a:solidFill>
                  <a:srgbClr val="0078D4"/>
                </a:solidFill>
              </a:rPr>
              <a:t>use case scenarios </a:t>
            </a:r>
            <a:r>
              <a:rPr lang="en-US" sz="4000"/>
              <a:t>using this framework  </a:t>
            </a:r>
            <a:br>
              <a:rPr lang="en-US" sz="4000"/>
            </a:br>
            <a:endParaRPr lang="en-US" sz="4000"/>
          </a:p>
        </p:txBody>
      </p:sp>
    </p:spTree>
    <p:extLst>
      <p:ext uri="{BB962C8B-B14F-4D97-AF65-F5344CB8AC3E}">
        <p14:creationId xmlns:p14="http://schemas.microsoft.com/office/powerpoint/2010/main" val="238742375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6">
            <a:extLst>
              <a:ext uri="{FF2B5EF4-FFF2-40B4-BE49-F238E27FC236}">
                <a16:creationId xmlns:a16="http://schemas.microsoft.com/office/drawing/2014/main" id="{047143AF-874E-DC47-BA21-42076F55B2EA}"/>
              </a:ext>
            </a:extLst>
          </p:cNvPr>
          <p:cNvSpPr txBox="1">
            <a:spLocks noGrp="1"/>
          </p:cNvSpPr>
          <p:nvPr>
            <p:ph type="title"/>
          </p:nvPr>
        </p:nvSpPr>
        <p:spPr>
          <a:xfrm>
            <a:off x="426425" y="2302403"/>
            <a:ext cx="4708930" cy="758022"/>
          </a:xfrm>
        </p:spPr>
        <p:txBody>
          <a:bodyPr/>
          <a:lstStyle>
            <a:lvl1pPr algn="l" defTabSz="914367"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r>
              <a:rPr lang="en-NZ" spc="-30" noProof="0">
                <a:solidFill>
                  <a:schemeClr val="accent1"/>
                </a:solidFill>
              </a:rPr>
              <a:t>Use case scenarios</a:t>
            </a:r>
          </a:p>
        </p:txBody>
      </p:sp>
      <p:sp>
        <p:nvSpPr>
          <p:cNvPr id="17" name="Title 16">
            <a:extLst>
              <a:ext uri="{FF2B5EF4-FFF2-40B4-BE49-F238E27FC236}">
                <a16:creationId xmlns:a16="http://schemas.microsoft.com/office/drawing/2014/main" id="{AD1BEE0F-FDDB-4CA0-8EFB-5E44D6DDC9D1}"/>
              </a:ext>
            </a:extLst>
          </p:cNvPr>
          <p:cNvSpPr txBox="1">
            <a:spLocks/>
          </p:cNvSpPr>
          <p:nvPr/>
        </p:nvSpPr>
        <p:spPr>
          <a:xfrm>
            <a:off x="395212" y="3152051"/>
            <a:ext cx="4283468" cy="1394723"/>
          </a:xfrm>
          <a:prstGeom prst="rect">
            <a:avLst/>
          </a:prstGeom>
        </p:spPr>
        <p:txBody>
          <a:bodyPr lIns="0" anchor="t"/>
          <a:lstStyle>
            <a:lvl1pPr algn="l" defTabSz="914367"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marL="0" marR="0" lvl="0" indent="0" algn="l" defTabSz="914379" rtl="0" eaLnBrk="1" fontAlgn="auto" latinLnBrk="0" hangingPunct="1">
              <a:lnSpc>
                <a:spcPct val="90000"/>
              </a:lnSpc>
              <a:spcBef>
                <a:spcPct val="0"/>
              </a:spcBef>
              <a:spcAft>
                <a:spcPts val="0"/>
              </a:spcAft>
              <a:buClrTx/>
              <a:buSzTx/>
              <a:buFontTx/>
              <a:buNone/>
              <a:tabLst>
                <a:tab pos="10972937" algn="l"/>
              </a:tabLst>
              <a:defRPr/>
            </a:pPr>
            <a:r>
              <a:rPr kumimoji="0" lang="en-US" sz="3200" b="0" i="0" u="none" strike="noStrike" kern="1200" cap="none" spc="-30" normalizeH="0" baseline="0" noProof="0">
                <a:ln w="3175">
                  <a:noFill/>
                </a:ln>
                <a:solidFill>
                  <a:srgbClr val="000000"/>
                </a:solidFill>
                <a:effectLst/>
                <a:uLnTx/>
                <a:uFillTx/>
                <a:latin typeface="Segoe UI"/>
                <a:ea typeface="+mn-ea"/>
                <a:cs typeface="Segoe UI" pitchFamily="34" charset="0"/>
              </a:rPr>
              <a:t>A well-defined destination sets you on the </a:t>
            </a:r>
            <a:r>
              <a:rPr kumimoji="0" lang="en-US" sz="3200" b="0" i="0" u="none" strike="noStrike" kern="1200" cap="none" spc="-30" normalizeH="0" baseline="0" noProof="0">
                <a:ln w="3175">
                  <a:noFill/>
                </a:ln>
                <a:solidFill>
                  <a:srgbClr val="0078D4"/>
                </a:solidFill>
                <a:effectLst/>
                <a:uLnTx/>
                <a:uFillTx/>
                <a:latin typeface="Segoe UI Semibold"/>
                <a:ea typeface="+mn-ea"/>
                <a:cs typeface="Segoe UI" pitchFamily="34" charset="0"/>
              </a:rPr>
              <a:t>path to success</a:t>
            </a:r>
            <a:endParaRPr kumimoji="0" lang="en-NZ" sz="2800" b="0" i="0" u="none" strike="noStrike" kern="1200" cap="none" spc="-30" normalizeH="0" baseline="0" noProof="0">
              <a:ln w="3175">
                <a:noFill/>
              </a:ln>
              <a:solidFill>
                <a:srgbClr val="0078D4"/>
              </a:solidFill>
              <a:effectLst/>
              <a:uLnTx/>
              <a:uFillTx/>
              <a:latin typeface="Segoe UI Semibold"/>
              <a:ea typeface="+mn-ea"/>
              <a:cs typeface="Segoe UI Semibold"/>
            </a:endParaRPr>
          </a:p>
        </p:txBody>
      </p:sp>
      <p:sp>
        <p:nvSpPr>
          <p:cNvPr id="8" name="Rectangle 7">
            <a:extLst>
              <a:ext uri="{FF2B5EF4-FFF2-40B4-BE49-F238E27FC236}">
                <a16:creationId xmlns:a16="http://schemas.microsoft.com/office/drawing/2014/main" id="{3C1FD61C-E3F8-48D4-B4F0-521B66D1E595}"/>
              </a:ext>
              <a:ext uri="{C183D7F6-B498-43B3-948B-1728B52AA6E4}">
                <adec:decorative xmlns:adec="http://schemas.microsoft.com/office/drawing/2017/decorative" val="1"/>
              </a:ext>
            </a:extLst>
          </p:cNvPr>
          <p:cNvSpPr/>
          <p:nvPr/>
        </p:nvSpPr>
        <p:spPr bwMode="auto">
          <a:xfrm>
            <a:off x="8077200" y="0"/>
            <a:ext cx="4114800" cy="6902824"/>
          </a:xfrm>
          <a:prstGeom prst="rect">
            <a:avLst/>
          </a:prstGeom>
          <a:solidFill>
            <a:srgbClr val="0078D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pic>
        <p:nvPicPr>
          <p:cNvPr id="5" name="Picture 4" descr="A person sitting in front of a window&#10;">
            <a:extLst>
              <a:ext uri="{FF2B5EF4-FFF2-40B4-BE49-F238E27FC236}">
                <a16:creationId xmlns:a16="http://schemas.microsoft.com/office/drawing/2014/main" id="{5389CD6D-93E6-4086-BBAB-F7B2CE54B86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056647" y="907456"/>
            <a:ext cx="4334466" cy="5087913"/>
          </a:xfrm>
          <a:prstGeom prst="rect">
            <a:avLst/>
          </a:prstGeom>
        </p:spPr>
      </p:pic>
    </p:spTree>
    <p:extLst>
      <p:ext uri="{BB962C8B-B14F-4D97-AF65-F5344CB8AC3E}">
        <p14:creationId xmlns:p14="http://schemas.microsoft.com/office/powerpoint/2010/main" val="369727277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accent1"/>
                </a:solidFill>
              </a:rPr>
              <a:t>Use case scenario</a:t>
            </a:r>
            <a:r>
              <a:rPr lang="en-US"/>
              <a:t> examples</a:t>
            </a:r>
            <a:endParaRPr lang="fr-FR"/>
          </a:p>
        </p:txBody>
      </p:sp>
      <p:sp>
        <p:nvSpPr>
          <p:cNvPr id="5" name="Rectangle 4">
            <a:extLst>
              <a:ext uri="{FF2B5EF4-FFF2-40B4-BE49-F238E27FC236}">
                <a16:creationId xmlns:a16="http://schemas.microsoft.com/office/drawing/2014/main" id="{016E2D34-E55D-4902-BAEF-B3FE251C52D6}"/>
              </a:ext>
            </a:extLst>
          </p:cNvPr>
          <p:cNvSpPr/>
          <p:nvPr/>
        </p:nvSpPr>
        <p:spPr>
          <a:xfrm>
            <a:off x="426424" y="1414466"/>
            <a:ext cx="11440964" cy="646331"/>
          </a:xfrm>
          <a:prstGeom prst="rect">
            <a:avLst/>
          </a:prstGeom>
        </p:spPr>
        <p:txBody>
          <a:bodyPr wrap="square" lIns="0">
            <a:spAutoFit/>
          </a:bodyPr>
          <a:lstStyle/>
          <a:p>
            <a:pPr marL="0" marR="0" lvl="1" indent="0" algn="l" defTabSz="914102" rtl="0" eaLnBrk="1" fontAlgn="base" latinLnBrk="0" hangingPunct="1">
              <a:lnSpc>
                <a:spcPct val="90000"/>
              </a:lnSpc>
              <a:spcBef>
                <a:spcPct val="0"/>
              </a:spcBef>
              <a:spcAft>
                <a:spcPts val="300"/>
              </a:spcAft>
              <a:buClr>
                <a:srgbClr val="DC3C00"/>
              </a:buClr>
              <a:buSzTx/>
              <a:buFontTx/>
              <a:buNone/>
              <a:tabLst/>
              <a:defRPr/>
            </a:pPr>
            <a:r>
              <a:rPr kumimoji="0" lang="en-US" sz="2000" b="0" i="0" u="none" strike="noStrike" kern="1200" cap="none" spc="-30" normalizeH="0" baseline="0" noProof="0">
                <a:ln>
                  <a:noFill/>
                </a:ln>
                <a:solidFill>
                  <a:srgbClr val="000000"/>
                </a:solidFill>
                <a:effectLst/>
                <a:uLnTx/>
                <a:uFillTx/>
                <a:latin typeface="Segoe UI"/>
                <a:ea typeface="+mn-ea"/>
                <a:cs typeface="Segoe UI" panose="020B0502040204020203" pitchFamily="34" charset="0"/>
              </a:rPr>
              <a:t>The key focus of scenarios should be holistic business outcomes. Focus on the business needs (main existing opportunities or problems).</a:t>
            </a:r>
            <a:endParaRPr kumimoji="0" lang="fr-FR" sz="2000" b="0" i="0" u="none" strike="noStrike" kern="1200" cap="none" spc="-30" normalizeH="0" baseline="0" noProof="0">
              <a:ln>
                <a:noFill/>
              </a:ln>
              <a:solidFill>
                <a:srgbClr val="000000"/>
              </a:solidFill>
              <a:effectLst/>
              <a:uLnTx/>
              <a:uFillTx/>
              <a:latin typeface="Segoe UI"/>
              <a:ea typeface="+mn-ea"/>
              <a:cs typeface="Segoe UI" panose="020B0502040204020203" pitchFamily="34" charset="0"/>
            </a:endParaRPr>
          </a:p>
        </p:txBody>
      </p:sp>
      <p:graphicFrame>
        <p:nvGraphicFramePr>
          <p:cNvPr id="4" name="Table 3"/>
          <p:cNvGraphicFramePr>
            <a:graphicFrameLocks noGrp="1"/>
          </p:cNvGraphicFramePr>
          <p:nvPr/>
        </p:nvGraphicFramePr>
        <p:xfrm>
          <a:off x="426425" y="2288970"/>
          <a:ext cx="11336038" cy="4042380"/>
        </p:xfrm>
        <a:graphic>
          <a:graphicData uri="http://schemas.openxmlformats.org/drawingml/2006/table">
            <a:tbl>
              <a:tblPr firstRow="1" bandRow="1">
                <a:tableStyleId>{5C22544A-7EE6-4342-B048-85BDC9FD1C3A}</a:tableStyleId>
              </a:tblPr>
              <a:tblGrid>
                <a:gridCol w="4168724">
                  <a:extLst>
                    <a:ext uri="{9D8B030D-6E8A-4147-A177-3AD203B41FA5}">
                      <a16:colId xmlns:a16="http://schemas.microsoft.com/office/drawing/2014/main" val="20000"/>
                    </a:ext>
                  </a:extLst>
                </a:gridCol>
                <a:gridCol w="7167314">
                  <a:extLst>
                    <a:ext uri="{9D8B030D-6E8A-4147-A177-3AD203B41FA5}">
                      <a16:colId xmlns:a16="http://schemas.microsoft.com/office/drawing/2014/main" val="20001"/>
                    </a:ext>
                  </a:extLst>
                </a:gridCol>
              </a:tblGrid>
              <a:tr h="673730">
                <a:tc>
                  <a:txBody>
                    <a:bodyPr/>
                    <a:lstStyle/>
                    <a:p>
                      <a:r>
                        <a:rPr lang="fr-FR" sz="2000" b="0" spc="-30" baseline="0">
                          <a:solidFill>
                            <a:schemeClr val="accent1"/>
                          </a:solidFill>
                          <a:latin typeface="+mj-lt"/>
                        </a:rPr>
                        <a:t>A use case scenario </a:t>
                      </a:r>
                      <a:r>
                        <a:rPr lang="fr-FR" sz="2000" b="0" spc="-30" baseline="0" err="1">
                          <a:solidFill>
                            <a:schemeClr val="accent1"/>
                          </a:solidFill>
                          <a:latin typeface="+mj-lt"/>
                        </a:rPr>
                        <a:t>is</a:t>
                      </a:r>
                      <a:r>
                        <a:rPr lang="fr-FR" sz="2000" b="0" spc="-30" baseline="0">
                          <a:solidFill>
                            <a:schemeClr val="accent1"/>
                          </a:solidFill>
                          <a:latin typeface="+mj-lt"/>
                        </a:rPr>
                        <a:t> not…</a:t>
                      </a: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2000" b="0" spc="-30" baseline="0" noProof="0">
                          <a:solidFill>
                            <a:schemeClr val="accent1"/>
                          </a:solidFill>
                          <a:latin typeface="+mj-lt"/>
                        </a:rPr>
                        <a:t>But </a:t>
                      </a:r>
                      <a:r>
                        <a:rPr lang="fr-FR" sz="2000" b="0" spc="-30" baseline="0" noProof="0" err="1">
                          <a:solidFill>
                            <a:schemeClr val="accent1"/>
                          </a:solidFill>
                          <a:latin typeface="+mj-lt"/>
                        </a:rPr>
                        <a:t>rather</a:t>
                      </a:r>
                      <a:r>
                        <a:rPr lang="fr-FR" sz="2000" b="0" spc="-30" baseline="0" noProof="0">
                          <a:solidFill>
                            <a:schemeClr val="accent1"/>
                          </a:solidFill>
                          <a:latin typeface="+mj-lt"/>
                        </a:rPr>
                        <a:t>...</a:t>
                      </a:r>
                      <a:endParaRPr lang="fr-FR" sz="2000" b="0" spc="-30" baseline="0">
                        <a:solidFill>
                          <a:schemeClr val="accent1"/>
                        </a:solidFill>
                        <a:latin typeface="+mj-lt"/>
                      </a:endParaRP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673730">
                <a:tc>
                  <a:txBody>
                    <a:bodyPr/>
                    <a:lstStyle/>
                    <a:p>
                      <a:r>
                        <a:rPr lang="en-US" sz="1400" b="0" noProof="0">
                          <a:solidFill>
                            <a:sysClr val="windowText" lastClr="000000"/>
                          </a:solidFill>
                          <a:latin typeface="+mj-lt"/>
                        </a:rPr>
                        <a:t>To reduce emails</a:t>
                      </a: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noProof="0">
                          <a:solidFill>
                            <a:sysClr val="windowText" lastClr="000000"/>
                          </a:solidFill>
                        </a:rPr>
                        <a:t>Maximizing the technician’s time for customers by reducing their number of emails. </a:t>
                      </a: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73730">
                <a:tc>
                  <a:txBody>
                    <a:bodyPr/>
                    <a:lstStyle/>
                    <a:p>
                      <a:r>
                        <a:rPr lang="en-US" sz="1400" b="0" noProof="0">
                          <a:solidFill>
                            <a:sysClr val="windowText" lastClr="000000"/>
                          </a:solidFill>
                          <a:latin typeface="+mj-lt"/>
                        </a:rPr>
                        <a:t>To have an institutional communication</a:t>
                      </a: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noProof="0">
                          <a:solidFill>
                            <a:sysClr val="windowText" lastClr="000000"/>
                          </a:solidFill>
                        </a:rPr>
                        <a:t>Improving headquarters communication towards every entity to enable better alignment with the global strategy</a:t>
                      </a: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73730">
                <a:tc>
                  <a:txBody>
                    <a:bodyPr/>
                    <a:lstStyle/>
                    <a:p>
                      <a:r>
                        <a:rPr lang="en-US" sz="1400" b="0" noProof="0">
                          <a:solidFill>
                            <a:sysClr val="windowText" lastClr="000000"/>
                          </a:solidFill>
                          <a:latin typeface="+mj-lt"/>
                        </a:rPr>
                        <a:t>To share information</a:t>
                      </a: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noProof="0">
                          <a:solidFill>
                            <a:sysClr val="windowText" lastClr="000000"/>
                          </a:solidFill>
                        </a:rPr>
                        <a:t>Improving the way information is shared when it comes to competitors</a:t>
                      </a: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73730">
                <a:tc>
                  <a:txBody>
                    <a:bodyPr/>
                    <a:lstStyle/>
                    <a:p>
                      <a:r>
                        <a:rPr lang="en-US" sz="1400" b="0" noProof="0">
                          <a:solidFill>
                            <a:sysClr val="windowText" lastClr="000000"/>
                          </a:solidFill>
                          <a:latin typeface="+mj-lt"/>
                        </a:rPr>
                        <a:t>Automate process and workflow</a:t>
                      </a: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noProof="0">
                          <a:solidFill>
                            <a:sysClr val="windowText" lastClr="000000"/>
                          </a:solidFill>
                        </a:rPr>
                        <a:t>Automate repetitive tasks with a workflow to empower industry and </a:t>
                      </a:r>
                      <a:r>
                        <a:rPr lang="en-US" sz="1400" b="0" noProof="0" err="1">
                          <a:solidFill>
                            <a:sysClr val="windowText" lastClr="000000"/>
                          </a:solidFill>
                        </a:rPr>
                        <a:t>firstline</a:t>
                      </a:r>
                      <a:r>
                        <a:rPr lang="en-US" sz="1400" b="0" noProof="0">
                          <a:solidFill>
                            <a:sysClr val="windowText" lastClr="000000"/>
                          </a:solidFill>
                        </a:rPr>
                        <a:t> workers to collaborate and achieve more</a:t>
                      </a: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73730">
                <a:tc>
                  <a:txBody>
                    <a:bodyPr/>
                    <a:lstStyle/>
                    <a:p>
                      <a:r>
                        <a:rPr lang="en-US" sz="1400" b="0" noProof="0">
                          <a:solidFill>
                            <a:sysClr val="windowText" lastClr="000000"/>
                          </a:solidFill>
                          <a:latin typeface="+mj-lt"/>
                        </a:rPr>
                        <a:t>Use meetings and calling</a:t>
                      </a: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0" kern="1200" dirty="0">
                          <a:solidFill>
                            <a:sysClr val="windowText" lastClr="000000"/>
                          </a:solidFill>
                          <a:latin typeface="+mn-lt"/>
                          <a:ea typeface="+mn-ea"/>
                          <a:cs typeface="+mn-cs"/>
                        </a:rPr>
                        <a:t>Attract people by providing virtual workplace with innovative ways to meet, call, and collaborate</a:t>
                      </a:r>
                    </a:p>
                  </a:txBody>
                  <a:tcPr marL="121888" marR="121888" marT="45708" marB="4570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6490868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1"/>
          <p:cNvSpPr>
            <a:spLocks noGrp="1"/>
          </p:cNvSpPr>
          <p:nvPr>
            <p:ph type="title"/>
          </p:nvPr>
        </p:nvSpPr>
        <p:spPr>
          <a:xfrm>
            <a:off x="426424" y="440495"/>
            <a:ext cx="7033819" cy="758022"/>
          </a:xfrm>
        </p:spPr>
        <p:txBody>
          <a:bodyPr/>
          <a:lstStyle/>
          <a:p>
            <a:r>
              <a:rPr lang="en-US">
                <a:solidFill>
                  <a:schemeClr val="accent1"/>
                </a:solidFill>
              </a:rPr>
              <a:t>Exercise</a:t>
            </a:r>
            <a:r>
              <a:rPr lang="en-US"/>
              <a:t> - Identify use case scenarios</a:t>
            </a:r>
          </a:p>
        </p:txBody>
      </p:sp>
      <p:grpSp>
        <p:nvGrpSpPr>
          <p:cNvPr id="36" name="Group 10" descr="Icon of three people">
            <a:extLst>
              <a:ext uri="{FF2B5EF4-FFF2-40B4-BE49-F238E27FC236}">
                <a16:creationId xmlns:a16="http://schemas.microsoft.com/office/drawing/2014/main" id="{AE048135-1215-4EBC-BFF0-43573EFF66E5}"/>
              </a:ext>
            </a:extLst>
          </p:cNvPr>
          <p:cNvGrpSpPr>
            <a:grpSpLocks noChangeAspect="1"/>
          </p:cNvGrpSpPr>
          <p:nvPr/>
        </p:nvGrpSpPr>
        <p:grpSpPr bwMode="auto">
          <a:xfrm>
            <a:off x="631399" y="1825592"/>
            <a:ext cx="1086408" cy="642359"/>
            <a:chOff x="494" y="1365"/>
            <a:chExt cx="252" cy="149"/>
          </a:xfrm>
        </p:grpSpPr>
        <p:sp>
          <p:nvSpPr>
            <p:cNvPr id="37" name="Freeform 11">
              <a:extLst>
                <a:ext uri="{FF2B5EF4-FFF2-40B4-BE49-F238E27FC236}">
                  <a16:creationId xmlns:a16="http://schemas.microsoft.com/office/drawing/2014/main" id="{BB1ACE97-0DC1-4EAE-8E3A-7129A56EC4F8}"/>
                </a:ext>
              </a:extLst>
            </p:cNvPr>
            <p:cNvSpPr>
              <a:spLocks/>
            </p:cNvSpPr>
            <p:nvPr/>
          </p:nvSpPr>
          <p:spPr bwMode="auto">
            <a:xfrm>
              <a:off x="494" y="1475"/>
              <a:ext cx="56" cy="39"/>
            </a:xfrm>
            <a:custGeom>
              <a:avLst/>
              <a:gdLst>
                <a:gd name="T0" fmla="*/ 0 w 75"/>
                <a:gd name="T1" fmla="*/ 53 h 53"/>
                <a:gd name="T2" fmla="*/ 0 w 75"/>
                <a:gd name="T3" fmla="*/ 53 h 53"/>
                <a:gd name="T4" fmla="*/ 63 w 75"/>
                <a:gd name="T5" fmla="*/ 53 h 53"/>
                <a:gd name="T6" fmla="*/ 63 w 75"/>
                <a:gd name="T7" fmla="*/ 53 h 53"/>
                <a:gd name="T8" fmla="*/ 75 w 75"/>
                <a:gd name="T9" fmla="*/ 4 h 53"/>
                <a:gd name="T10" fmla="*/ 54 w 75"/>
                <a:gd name="T11" fmla="*/ 0 h 53"/>
                <a:gd name="T12" fmla="*/ 0 w 75"/>
                <a:gd name="T13" fmla="*/ 53 h 53"/>
              </a:gdLst>
              <a:ahLst/>
              <a:cxnLst>
                <a:cxn ang="0">
                  <a:pos x="T0" y="T1"/>
                </a:cxn>
                <a:cxn ang="0">
                  <a:pos x="T2" y="T3"/>
                </a:cxn>
                <a:cxn ang="0">
                  <a:pos x="T4" y="T5"/>
                </a:cxn>
                <a:cxn ang="0">
                  <a:pos x="T6" y="T7"/>
                </a:cxn>
                <a:cxn ang="0">
                  <a:pos x="T8" y="T9"/>
                </a:cxn>
                <a:cxn ang="0">
                  <a:pos x="T10" y="T11"/>
                </a:cxn>
                <a:cxn ang="0">
                  <a:pos x="T12" y="T13"/>
                </a:cxn>
              </a:cxnLst>
              <a:rect l="0" t="0" r="r" b="b"/>
              <a:pathLst>
                <a:path w="75" h="53">
                  <a:moveTo>
                    <a:pt x="0" y="53"/>
                  </a:moveTo>
                  <a:lnTo>
                    <a:pt x="0" y="53"/>
                  </a:lnTo>
                  <a:lnTo>
                    <a:pt x="63" y="53"/>
                  </a:lnTo>
                  <a:lnTo>
                    <a:pt x="63" y="53"/>
                  </a:lnTo>
                  <a:cubicBezTo>
                    <a:pt x="63" y="35"/>
                    <a:pt x="67" y="19"/>
                    <a:pt x="75" y="4"/>
                  </a:cubicBezTo>
                  <a:cubicBezTo>
                    <a:pt x="69" y="1"/>
                    <a:pt x="61" y="0"/>
                    <a:pt x="54" y="0"/>
                  </a:cubicBezTo>
                  <a:cubicBezTo>
                    <a:pt x="24" y="0"/>
                    <a:pt x="0" y="24"/>
                    <a:pt x="0" y="53"/>
                  </a:cubicBezTo>
                  <a:close/>
                </a:path>
              </a:pathLst>
            </a:custGeom>
            <a:solidFill>
              <a:srgbClr val="D1D1D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38" name="Freeform 12">
              <a:extLst>
                <a:ext uri="{FF2B5EF4-FFF2-40B4-BE49-F238E27FC236}">
                  <a16:creationId xmlns:a16="http://schemas.microsoft.com/office/drawing/2014/main" id="{CB6371DE-4946-4F8F-9787-831B58673FEB}"/>
                </a:ext>
              </a:extLst>
            </p:cNvPr>
            <p:cNvSpPr>
              <a:spLocks/>
            </p:cNvSpPr>
            <p:nvPr/>
          </p:nvSpPr>
          <p:spPr bwMode="auto">
            <a:xfrm>
              <a:off x="561" y="1455"/>
              <a:ext cx="103" cy="59"/>
            </a:xfrm>
            <a:custGeom>
              <a:avLst/>
              <a:gdLst>
                <a:gd name="T0" fmla="*/ 22 w 138"/>
                <a:gd name="T1" fmla="*/ 25 h 80"/>
                <a:gd name="T2" fmla="*/ 22 w 138"/>
                <a:gd name="T3" fmla="*/ 25 h 80"/>
                <a:gd name="T4" fmla="*/ 13 w 138"/>
                <a:gd name="T5" fmla="*/ 36 h 80"/>
                <a:gd name="T6" fmla="*/ 6 w 138"/>
                <a:gd name="T7" fmla="*/ 48 h 80"/>
                <a:gd name="T8" fmla="*/ 0 w 138"/>
                <a:gd name="T9" fmla="*/ 80 h 80"/>
                <a:gd name="T10" fmla="*/ 17 w 138"/>
                <a:gd name="T11" fmla="*/ 80 h 80"/>
                <a:gd name="T12" fmla="*/ 30 w 138"/>
                <a:gd name="T13" fmla="*/ 80 h 80"/>
                <a:gd name="T14" fmla="*/ 44 w 138"/>
                <a:gd name="T15" fmla="*/ 80 h 80"/>
                <a:gd name="T16" fmla="*/ 116 w 138"/>
                <a:gd name="T17" fmla="*/ 80 h 80"/>
                <a:gd name="T18" fmla="*/ 138 w 138"/>
                <a:gd name="T19" fmla="*/ 25 h 80"/>
                <a:gd name="T20" fmla="*/ 80 w 138"/>
                <a:gd name="T21" fmla="*/ 0 h 80"/>
                <a:gd name="T22" fmla="*/ 22 w 138"/>
                <a:gd name="T23" fmla="*/ 2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80">
                  <a:moveTo>
                    <a:pt x="22" y="25"/>
                  </a:moveTo>
                  <a:lnTo>
                    <a:pt x="22" y="25"/>
                  </a:lnTo>
                  <a:cubicBezTo>
                    <a:pt x="19" y="28"/>
                    <a:pt x="16" y="32"/>
                    <a:pt x="13" y="36"/>
                  </a:cubicBezTo>
                  <a:cubicBezTo>
                    <a:pt x="11" y="40"/>
                    <a:pt x="8" y="44"/>
                    <a:pt x="6" y="48"/>
                  </a:cubicBezTo>
                  <a:cubicBezTo>
                    <a:pt x="2" y="58"/>
                    <a:pt x="0" y="69"/>
                    <a:pt x="0" y="80"/>
                  </a:cubicBezTo>
                  <a:lnTo>
                    <a:pt x="17" y="80"/>
                  </a:lnTo>
                  <a:lnTo>
                    <a:pt x="30" y="80"/>
                  </a:lnTo>
                  <a:lnTo>
                    <a:pt x="44" y="80"/>
                  </a:lnTo>
                  <a:lnTo>
                    <a:pt x="116" y="80"/>
                  </a:lnTo>
                  <a:cubicBezTo>
                    <a:pt x="116" y="58"/>
                    <a:pt x="124" y="39"/>
                    <a:pt x="138" y="25"/>
                  </a:cubicBezTo>
                  <a:cubicBezTo>
                    <a:pt x="123" y="9"/>
                    <a:pt x="103" y="0"/>
                    <a:pt x="80" y="0"/>
                  </a:cubicBezTo>
                  <a:cubicBezTo>
                    <a:pt x="57" y="0"/>
                    <a:pt x="36" y="9"/>
                    <a:pt x="22" y="25"/>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39" name="Freeform 13">
              <a:extLst>
                <a:ext uri="{FF2B5EF4-FFF2-40B4-BE49-F238E27FC236}">
                  <a16:creationId xmlns:a16="http://schemas.microsoft.com/office/drawing/2014/main" id="{07DB6BDE-27BA-4F20-9EAD-DD3748557778}"/>
                </a:ext>
              </a:extLst>
            </p:cNvPr>
            <p:cNvSpPr>
              <a:spLocks/>
            </p:cNvSpPr>
            <p:nvPr/>
          </p:nvSpPr>
          <p:spPr bwMode="auto">
            <a:xfrm>
              <a:off x="667" y="1474"/>
              <a:ext cx="79" cy="40"/>
            </a:xfrm>
            <a:custGeom>
              <a:avLst/>
              <a:gdLst>
                <a:gd name="T0" fmla="*/ 53 w 106"/>
                <a:gd name="T1" fmla="*/ 0 h 54"/>
                <a:gd name="T2" fmla="*/ 53 w 106"/>
                <a:gd name="T3" fmla="*/ 0 h 54"/>
                <a:gd name="T4" fmla="*/ 32 w 106"/>
                <a:gd name="T5" fmla="*/ 5 h 54"/>
                <a:gd name="T6" fmla="*/ 20 w 106"/>
                <a:gd name="T7" fmla="*/ 12 h 54"/>
                <a:gd name="T8" fmla="*/ 10 w 106"/>
                <a:gd name="T9" fmla="*/ 22 h 54"/>
                <a:gd name="T10" fmla="*/ 0 w 106"/>
                <a:gd name="T11" fmla="*/ 54 h 54"/>
                <a:gd name="T12" fmla="*/ 17 w 106"/>
                <a:gd name="T13" fmla="*/ 54 h 54"/>
                <a:gd name="T14" fmla="*/ 30 w 106"/>
                <a:gd name="T15" fmla="*/ 54 h 54"/>
                <a:gd name="T16" fmla="*/ 44 w 106"/>
                <a:gd name="T17" fmla="*/ 54 h 54"/>
                <a:gd name="T18" fmla="*/ 106 w 106"/>
                <a:gd name="T19" fmla="*/ 54 h 54"/>
                <a:gd name="T20" fmla="*/ 53 w 106"/>
                <a:gd name="T2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54">
                  <a:moveTo>
                    <a:pt x="53" y="0"/>
                  </a:moveTo>
                  <a:lnTo>
                    <a:pt x="53" y="0"/>
                  </a:lnTo>
                  <a:cubicBezTo>
                    <a:pt x="45" y="0"/>
                    <a:pt x="38" y="2"/>
                    <a:pt x="32" y="5"/>
                  </a:cubicBezTo>
                  <a:cubicBezTo>
                    <a:pt x="27" y="7"/>
                    <a:pt x="24" y="9"/>
                    <a:pt x="20" y="12"/>
                  </a:cubicBezTo>
                  <a:cubicBezTo>
                    <a:pt x="16" y="15"/>
                    <a:pt x="13" y="18"/>
                    <a:pt x="10" y="22"/>
                  </a:cubicBezTo>
                  <a:cubicBezTo>
                    <a:pt x="4" y="31"/>
                    <a:pt x="0" y="42"/>
                    <a:pt x="0" y="54"/>
                  </a:cubicBezTo>
                  <a:lnTo>
                    <a:pt x="17" y="54"/>
                  </a:lnTo>
                  <a:lnTo>
                    <a:pt x="30" y="54"/>
                  </a:lnTo>
                  <a:lnTo>
                    <a:pt x="44" y="54"/>
                  </a:lnTo>
                  <a:lnTo>
                    <a:pt x="106" y="54"/>
                  </a:lnTo>
                  <a:cubicBezTo>
                    <a:pt x="106" y="24"/>
                    <a:pt x="82" y="0"/>
                    <a:pt x="53" y="0"/>
                  </a:cubicBez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0" name="Freeform 14">
              <a:extLst>
                <a:ext uri="{FF2B5EF4-FFF2-40B4-BE49-F238E27FC236}">
                  <a16:creationId xmlns:a16="http://schemas.microsoft.com/office/drawing/2014/main" id="{76CEE463-C6EC-43D7-8FB5-88A0648DABF2}"/>
                </a:ext>
              </a:extLst>
            </p:cNvPr>
            <p:cNvSpPr>
              <a:spLocks/>
            </p:cNvSpPr>
            <p:nvPr/>
          </p:nvSpPr>
          <p:spPr bwMode="auto">
            <a:xfrm>
              <a:off x="682" y="1415"/>
              <a:ext cx="49" cy="50"/>
            </a:xfrm>
            <a:custGeom>
              <a:avLst/>
              <a:gdLst>
                <a:gd name="T0" fmla="*/ 31 w 66"/>
                <a:gd name="T1" fmla="*/ 66 h 67"/>
                <a:gd name="T2" fmla="*/ 31 w 66"/>
                <a:gd name="T3" fmla="*/ 66 h 67"/>
                <a:gd name="T4" fmla="*/ 33 w 66"/>
                <a:gd name="T5" fmla="*/ 67 h 67"/>
                <a:gd name="T6" fmla="*/ 35 w 66"/>
                <a:gd name="T7" fmla="*/ 66 h 67"/>
                <a:gd name="T8" fmla="*/ 57 w 66"/>
                <a:gd name="T9" fmla="*/ 56 h 67"/>
                <a:gd name="T10" fmla="*/ 66 w 66"/>
                <a:gd name="T11" fmla="*/ 33 h 67"/>
                <a:gd name="T12" fmla="*/ 33 w 66"/>
                <a:gd name="T13" fmla="*/ 0 h 67"/>
                <a:gd name="T14" fmla="*/ 0 w 66"/>
                <a:gd name="T15" fmla="*/ 33 h 67"/>
                <a:gd name="T16" fmla="*/ 9 w 66"/>
                <a:gd name="T17" fmla="*/ 56 h 67"/>
                <a:gd name="T18" fmla="*/ 31 w 66"/>
                <a:gd name="T19" fmla="*/ 6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67">
                  <a:moveTo>
                    <a:pt x="31" y="66"/>
                  </a:moveTo>
                  <a:lnTo>
                    <a:pt x="31" y="66"/>
                  </a:lnTo>
                  <a:cubicBezTo>
                    <a:pt x="31" y="66"/>
                    <a:pt x="32" y="67"/>
                    <a:pt x="33" y="67"/>
                  </a:cubicBezTo>
                  <a:cubicBezTo>
                    <a:pt x="34" y="67"/>
                    <a:pt x="34" y="66"/>
                    <a:pt x="35" y="66"/>
                  </a:cubicBezTo>
                  <a:cubicBezTo>
                    <a:pt x="44" y="66"/>
                    <a:pt x="51" y="62"/>
                    <a:pt x="57" y="56"/>
                  </a:cubicBezTo>
                  <a:cubicBezTo>
                    <a:pt x="63" y="50"/>
                    <a:pt x="66" y="42"/>
                    <a:pt x="66" y="33"/>
                  </a:cubicBezTo>
                  <a:cubicBezTo>
                    <a:pt x="66" y="15"/>
                    <a:pt x="51" y="0"/>
                    <a:pt x="33" y="0"/>
                  </a:cubicBezTo>
                  <a:cubicBezTo>
                    <a:pt x="14" y="0"/>
                    <a:pt x="0" y="15"/>
                    <a:pt x="0" y="33"/>
                  </a:cubicBezTo>
                  <a:cubicBezTo>
                    <a:pt x="0" y="42"/>
                    <a:pt x="3" y="50"/>
                    <a:pt x="9" y="56"/>
                  </a:cubicBezTo>
                  <a:cubicBezTo>
                    <a:pt x="15" y="62"/>
                    <a:pt x="22" y="66"/>
                    <a:pt x="31" y="66"/>
                  </a:cubicBez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1" name="Freeform 15">
              <a:extLst>
                <a:ext uri="{FF2B5EF4-FFF2-40B4-BE49-F238E27FC236}">
                  <a16:creationId xmlns:a16="http://schemas.microsoft.com/office/drawing/2014/main" id="{994A9299-76B5-432F-9F41-37985E6711C7}"/>
                </a:ext>
              </a:extLst>
            </p:cNvPr>
            <p:cNvSpPr>
              <a:spLocks/>
            </p:cNvSpPr>
            <p:nvPr/>
          </p:nvSpPr>
          <p:spPr bwMode="auto">
            <a:xfrm>
              <a:off x="581" y="1365"/>
              <a:ext cx="79" cy="80"/>
            </a:xfrm>
            <a:custGeom>
              <a:avLst/>
              <a:gdLst>
                <a:gd name="T0" fmla="*/ 23 w 106"/>
                <a:gd name="T1" fmla="*/ 98 h 107"/>
                <a:gd name="T2" fmla="*/ 23 w 106"/>
                <a:gd name="T3" fmla="*/ 98 h 107"/>
                <a:gd name="T4" fmla="*/ 49 w 106"/>
                <a:gd name="T5" fmla="*/ 107 h 107"/>
                <a:gd name="T6" fmla="*/ 53 w 106"/>
                <a:gd name="T7" fmla="*/ 107 h 107"/>
                <a:gd name="T8" fmla="*/ 57 w 106"/>
                <a:gd name="T9" fmla="*/ 107 h 107"/>
                <a:gd name="T10" fmla="*/ 83 w 106"/>
                <a:gd name="T11" fmla="*/ 98 h 107"/>
                <a:gd name="T12" fmla="*/ 106 w 106"/>
                <a:gd name="T13" fmla="*/ 54 h 107"/>
                <a:gd name="T14" fmla="*/ 75 w 106"/>
                <a:gd name="T15" fmla="*/ 5 h 107"/>
                <a:gd name="T16" fmla="*/ 53 w 106"/>
                <a:gd name="T17" fmla="*/ 0 h 107"/>
                <a:gd name="T18" fmla="*/ 31 w 106"/>
                <a:gd name="T19" fmla="*/ 5 h 107"/>
                <a:gd name="T20" fmla="*/ 31 w 106"/>
                <a:gd name="T21" fmla="*/ 5 h 107"/>
                <a:gd name="T22" fmla="*/ 0 w 106"/>
                <a:gd name="T23" fmla="*/ 54 h 107"/>
                <a:gd name="T24" fmla="*/ 23 w 106"/>
                <a:gd name="T25" fmla="*/ 9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6" h="107">
                  <a:moveTo>
                    <a:pt x="23" y="98"/>
                  </a:moveTo>
                  <a:lnTo>
                    <a:pt x="23" y="98"/>
                  </a:lnTo>
                  <a:cubicBezTo>
                    <a:pt x="30" y="103"/>
                    <a:pt x="39" y="106"/>
                    <a:pt x="49" y="107"/>
                  </a:cubicBezTo>
                  <a:cubicBezTo>
                    <a:pt x="50" y="107"/>
                    <a:pt x="52" y="107"/>
                    <a:pt x="53" y="107"/>
                  </a:cubicBezTo>
                  <a:cubicBezTo>
                    <a:pt x="54" y="107"/>
                    <a:pt x="55" y="107"/>
                    <a:pt x="57" y="107"/>
                  </a:cubicBezTo>
                  <a:cubicBezTo>
                    <a:pt x="66" y="106"/>
                    <a:pt x="76" y="103"/>
                    <a:pt x="83" y="98"/>
                  </a:cubicBezTo>
                  <a:cubicBezTo>
                    <a:pt x="97" y="88"/>
                    <a:pt x="106" y="72"/>
                    <a:pt x="106" y="54"/>
                  </a:cubicBezTo>
                  <a:cubicBezTo>
                    <a:pt x="106" y="32"/>
                    <a:pt x="93" y="14"/>
                    <a:pt x="75" y="5"/>
                  </a:cubicBezTo>
                  <a:cubicBezTo>
                    <a:pt x="68" y="2"/>
                    <a:pt x="61" y="0"/>
                    <a:pt x="53" y="0"/>
                  </a:cubicBezTo>
                  <a:cubicBezTo>
                    <a:pt x="45" y="0"/>
                    <a:pt x="38" y="2"/>
                    <a:pt x="31" y="5"/>
                  </a:cubicBezTo>
                  <a:lnTo>
                    <a:pt x="31" y="5"/>
                  </a:lnTo>
                  <a:cubicBezTo>
                    <a:pt x="12" y="14"/>
                    <a:pt x="0" y="32"/>
                    <a:pt x="0" y="54"/>
                  </a:cubicBezTo>
                  <a:cubicBezTo>
                    <a:pt x="0" y="72"/>
                    <a:pt x="9" y="88"/>
                    <a:pt x="23" y="9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2" name="Freeform 16">
              <a:extLst>
                <a:ext uri="{FF2B5EF4-FFF2-40B4-BE49-F238E27FC236}">
                  <a16:creationId xmlns:a16="http://schemas.microsoft.com/office/drawing/2014/main" id="{2346FFC5-E79C-4E75-A19F-43AE45C6F61D}"/>
                </a:ext>
              </a:extLst>
            </p:cNvPr>
            <p:cNvSpPr>
              <a:spLocks/>
            </p:cNvSpPr>
            <p:nvPr/>
          </p:nvSpPr>
          <p:spPr bwMode="auto">
            <a:xfrm>
              <a:off x="504" y="1406"/>
              <a:ext cx="60" cy="59"/>
            </a:xfrm>
            <a:custGeom>
              <a:avLst/>
              <a:gdLst>
                <a:gd name="T0" fmla="*/ 40 w 80"/>
                <a:gd name="T1" fmla="*/ 0 h 80"/>
                <a:gd name="T2" fmla="*/ 40 w 80"/>
                <a:gd name="T3" fmla="*/ 0 h 80"/>
                <a:gd name="T4" fmla="*/ 0 w 80"/>
                <a:gd name="T5" fmla="*/ 40 h 80"/>
                <a:gd name="T6" fmla="*/ 14 w 80"/>
                <a:gd name="T7" fmla="*/ 70 h 80"/>
                <a:gd name="T8" fmla="*/ 37 w 80"/>
                <a:gd name="T9" fmla="*/ 80 h 80"/>
                <a:gd name="T10" fmla="*/ 40 w 80"/>
                <a:gd name="T11" fmla="*/ 80 h 80"/>
                <a:gd name="T12" fmla="*/ 42 w 80"/>
                <a:gd name="T13" fmla="*/ 80 h 80"/>
                <a:gd name="T14" fmla="*/ 65 w 80"/>
                <a:gd name="T15" fmla="*/ 70 h 80"/>
                <a:gd name="T16" fmla="*/ 80 w 80"/>
                <a:gd name="T17" fmla="*/ 40 h 80"/>
                <a:gd name="T18" fmla="*/ 40 w 80"/>
                <a:gd name="T1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0">
                  <a:moveTo>
                    <a:pt x="40" y="0"/>
                  </a:moveTo>
                  <a:lnTo>
                    <a:pt x="40" y="0"/>
                  </a:lnTo>
                  <a:cubicBezTo>
                    <a:pt x="18" y="0"/>
                    <a:pt x="0" y="18"/>
                    <a:pt x="0" y="40"/>
                  </a:cubicBezTo>
                  <a:cubicBezTo>
                    <a:pt x="0" y="52"/>
                    <a:pt x="5" y="63"/>
                    <a:pt x="14" y="70"/>
                  </a:cubicBezTo>
                  <a:cubicBezTo>
                    <a:pt x="21" y="76"/>
                    <a:pt x="29" y="79"/>
                    <a:pt x="37" y="80"/>
                  </a:cubicBezTo>
                  <a:cubicBezTo>
                    <a:pt x="38" y="80"/>
                    <a:pt x="39" y="80"/>
                    <a:pt x="40" y="80"/>
                  </a:cubicBezTo>
                  <a:cubicBezTo>
                    <a:pt x="41" y="80"/>
                    <a:pt x="41" y="80"/>
                    <a:pt x="42" y="80"/>
                  </a:cubicBezTo>
                  <a:cubicBezTo>
                    <a:pt x="51" y="79"/>
                    <a:pt x="59" y="76"/>
                    <a:pt x="65" y="70"/>
                  </a:cubicBezTo>
                  <a:cubicBezTo>
                    <a:pt x="74" y="63"/>
                    <a:pt x="80" y="52"/>
                    <a:pt x="80" y="40"/>
                  </a:cubicBezTo>
                  <a:cubicBezTo>
                    <a:pt x="80" y="18"/>
                    <a:pt x="62" y="0"/>
                    <a:pt x="40" y="0"/>
                  </a:cubicBezTo>
                  <a:close/>
                </a:path>
              </a:pathLst>
            </a:custGeom>
            <a:solidFill>
              <a:srgbClr val="D1D1D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sp>
        <p:nvSpPr>
          <p:cNvPr id="26" name="Rectangle 25">
            <a:extLst>
              <a:ext uri="{FF2B5EF4-FFF2-40B4-BE49-F238E27FC236}">
                <a16:creationId xmlns:a16="http://schemas.microsoft.com/office/drawing/2014/main" id="{F8482891-6368-4118-AEB5-CAFF4FDB6B45}"/>
              </a:ext>
            </a:extLst>
          </p:cNvPr>
          <p:cNvSpPr/>
          <p:nvPr/>
        </p:nvSpPr>
        <p:spPr>
          <a:xfrm>
            <a:off x="2105364" y="1536927"/>
            <a:ext cx="332324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lumMod val="10000"/>
                  </a:srgbClr>
                </a:solidFill>
                <a:effectLst/>
                <a:uLnTx/>
                <a:uFillTx/>
                <a:latin typeface="Segoe UI Semibold"/>
                <a:ea typeface="+mn-ea"/>
                <a:cs typeface="+mn-cs"/>
              </a:rPr>
              <a:t>As someone in…</a:t>
            </a:r>
          </a:p>
        </p:txBody>
      </p:sp>
      <p:sp>
        <p:nvSpPr>
          <p:cNvPr id="43" name="Rectangle 42">
            <a:extLst>
              <a:ext uri="{FF2B5EF4-FFF2-40B4-BE49-F238E27FC236}">
                <a16:creationId xmlns:a16="http://schemas.microsoft.com/office/drawing/2014/main" id="{B991B4CC-1071-4E19-A46A-5921555BCD69}"/>
              </a:ext>
            </a:extLst>
          </p:cNvPr>
          <p:cNvSpPr/>
          <p:nvPr/>
        </p:nvSpPr>
        <p:spPr>
          <a:xfrm>
            <a:off x="2090850" y="1973820"/>
            <a:ext cx="783869" cy="31393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Segoe UI"/>
                <a:ea typeface="Segoe UI" pitchFamily="34" charset="0"/>
                <a:cs typeface="Segoe UI" pitchFamily="34" charset="0"/>
              </a:rPr>
              <a:t>(Team)</a:t>
            </a:r>
          </a:p>
        </p:txBody>
      </p:sp>
      <p:sp>
        <p:nvSpPr>
          <p:cNvPr id="44" name="Rectangle 43">
            <a:extLst>
              <a:ext uri="{FF2B5EF4-FFF2-40B4-BE49-F238E27FC236}">
                <a16:creationId xmlns:a16="http://schemas.microsoft.com/office/drawing/2014/main" id="{6E7F5CE2-C68B-48BD-8527-BF8EBDC4EF9C}"/>
              </a:ext>
            </a:extLst>
          </p:cNvPr>
          <p:cNvSpPr/>
          <p:nvPr/>
        </p:nvSpPr>
        <p:spPr>
          <a:xfrm>
            <a:off x="2085268" y="2275919"/>
            <a:ext cx="1545616"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Segoe UI"/>
                <a:ea typeface="+mn-ea"/>
                <a:cs typeface="+mn-cs"/>
              </a:rPr>
              <a:t>Insert text here</a:t>
            </a:r>
          </a:p>
        </p:txBody>
      </p:sp>
      <p:grpSp>
        <p:nvGrpSpPr>
          <p:cNvPr id="32" name="Group 4" descr="lightbulb with a checkmark">
            <a:extLst>
              <a:ext uri="{FF2B5EF4-FFF2-40B4-BE49-F238E27FC236}">
                <a16:creationId xmlns:a16="http://schemas.microsoft.com/office/drawing/2014/main" id="{0550B748-1D5E-4E25-857A-300C0BD7586D}"/>
              </a:ext>
            </a:extLst>
          </p:cNvPr>
          <p:cNvGrpSpPr>
            <a:grpSpLocks noChangeAspect="1"/>
          </p:cNvGrpSpPr>
          <p:nvPr/>
        </p:nvGrpSpPr>
        <p:grpSpPr bwMode="auto">
          <a:xfrm>
            <a:off x="789115" y="3199539"/>
            <a:ext cx="775277" cy="975237"/>
            <a:chOff x="553" y="2195"/>
            <a:chExt cx="221" cy="278"/>
          </a:xfrm>
        </p:grpSpPr>
        <p:sp>
          <p:nvSpPr>
            <p:cNvPr id="33" name="Freeform 5">
              <a:extLst>
                <a:ext uri="{FF2B5EF4-FFF2-40B4-BE49-F238E27FC236}">
                  <a16:creationId xmlns:a16="http://schemas.microsoft.com/office/drawing/2014/main" id="{3EA33047-78DE-4100-A1E4-BED45204F4BA}"/>
                </a:ext>
              </a:extLst>
            </p:cNvPr>
            <p:cNvSpPr>
              <a:spLocks/>
            </p:cNvSpPr>
            <p:nvPr/>
          </p:nvSpPr>
          <p:spPr bwMode="auto">
            <a:xfrm>
              <a:off x="553" y="2195"/>
              <a:ext cx="179" cy="219"/>
            </a:xfrm>
            <a:custGeom>
              <a:avLst/>
              <a:gdLst>
                <a:gd name="T0" fmla="*/ 140 w 240"/>
                <a:gd name="T1" fmla="*/ 220 h 293"/>
                <a:gd name="T2" fmla="*/ 140 w 240"/>
                <a:gd name="T3" fmla="*/ 220 h 293"/>
                <a:gd name="T4" fmla="*/ 33 w 240"/>
                <a:gd name="T5" fmla="*/ 113 h 293"/>
                <a:gd name="T6" fmla="*/ 89 w 240"/>
                <a:gd name="T7" fmla="*/ 57 h 293"/>
                <a:gd name="T8" fmla="*/ 140 w 240"/>
                <a:gd name="T9" fmla="*/ 107 h 293"/>
                <a:gd name="T10" fmla="*/ 208 w 240"/>
                <a:gd name="T11" fmla="*/ 39 h 293"/>
                <a:gd name="T12" fmla="*/ 205 w 240"/>
                <a:gd name="T13" fmla="*/ 35 h 293"/>
                <a:gd name="T14" fmla="*/ 167 w 240"/>
                <a:gd name="T15" fmla="*/ 9 h 293"/>
                <a:gd name="T16" fmla="*/ 120 w 240"/>
                <a:gd name="T17" fmla="*/ 0 h 293"/>
                <a:gd name="T18" fmla="*/ 73 w 240"/>
                <a:gd name="T19" fmla="*/ 9 h 293"/>
                <a:gd name="T20" fmla="*/ 35 w 240"/>
                <a:gd name="T21" fmla="*/ 35 h 293"/>
                <a:gd name="T22" fmla="*/ 9 w 240"/>
                <a:gd name="T23" fmla="*/ 73 h 293"/>
                <a:gd name="T24" fmla="*/ 0 w 240"/>
                <a:gd name="T25" fmla="*/ 120 h 293"/>
                <a:gd name="T26" fmla="*/ 9 w 240"/>
                <a:gd name="T27" fmla="*/ 165 h 293"/>
                <a:gd name="T28" fmla="*/ 36 w 240"/>
                <a:gd name="T29" fmla="*/ 203 h 293"/>
                <a:gd name="T30" fmla="*/ 66 w 240"/>
                <a:gd name="T31" fmla="*/ 244 h 293"/>
                <a:gd name="T32" fmla="*/ 79 w 240"/>
                <a:gd name="T33" fmla="*/ 293 h 293"/>
                <a:gd name="T34" fmla="*/ 161 w 240"/>
                <a:gd name="T35" fmla="*/ 293 h 293"/>
                <a:gd name="T36" fmla="*/ 174 w 240"/>
                <a:gd name="T37" fmla="*/ 244 h 293"/>
                <a:gd name="T38" fmla="*/ 204 w 240"/>
                <a:gd name="T39" fmla="*/ 203 h 293"/>
                <a:gd name="T40" fmla="*/ 231 w 240"/>
                <a:gd name="T41" fmla="*/ 165 h 293"/>
                <a:gd name="T42" fmla="*/ 240 w 240"/>
                <a:gd name="T43" fmla="*/ 120 h 293"/>
                <a:gd name="T44" fmla="*/ 140 w 240"/>
                <a:gd name="T45" fmla="*/ 22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0" h="293">
                  <a:moveTo>
                    <a:pt x="140" y="220"/>
                  </a:moveTo>
                  <a:lnTo>
                    <a:pt x="140" y="220"/>
                  </a:lnTo>
                  <a:lnTo>
                    <a:pt x="33" y="113"/>
                  </a:lnTo>
                  <a:lnTo>
                    <a:pt x="89" y="57"/>
                  </a:lnTo>
                  <a:lnTo>
                    <a:pt x="140" y="107"/>
                  </a:lnTo>
                  <a:lnTo>
                    <a:pt x="208" y="39"/>
                  </a:lnTo>
                  <a:cubicBezTo>
                    <a:pt x="207" y="37"/>
                    <a:pt x="206" y="36"/>
                    <a:pt x="205" y="35"/>
                  </a:cubicBezTo>
                  <a:cubicBezTo>
                    <a:pt x="194" y="24"/>
                    <a:pt x="181" y="15"/>
                    <a:pt x="167" y="9"/>
                  </a:cubicBezTo>
                  <a:cubicBezTo>
                    <a:pt x="152" y="3"/>
                    <a:pt x="137" y="0"/>
                    <a:pt x="120" y="0"/>
                  </a:cubicBezTo>
                  <a:cubicBezTo>
                    <a:pt x="103" y="0"/>
                    <a:pt x="88" y="3"/>
                    <a:pt x="73" y="9"/>
                  </a:cubicBezTo>
                  <a:cubicBezTo>
                    <a:pt x="59" y="15"/>
                    <a:pt x="46" y="24"/>
                    <a:pt x="35" y="35"/>
                  </a:cubicBezTo>
                  <a:cubicBezTo>
                    <a:pt x="24" y="46"/>
                    <a:pt x="16" y="58"/>
                    <a:pt x="9" y="73"/>
                  </a:cubicBezTo>
                  <a:cubicBezTo>
                    <a:pt x="3" y="87"/>
                    <a:pt x="0" y="103"/>
                    <a:pt x="0" y="120"/>
                  </a:cubicBezTo>
                  <a:cubicBezTo>
                    <a:pt x="0" y="136"/>
                    <a:pt x="3" y="151"/>
                    <a:pt x="9" y="165"/>
                  </a:cubicBezTo>
                  <a:cubicBezTo>
                    <a:pt x="15" y="179"/>
                    <a:pt x="24" y="192"/>
                    <a:pt x="36" y="203"/>
                  </a:cubicBezTo>
                  <a:cubicBezTo>
                    <a:pt x="48" y="216"/>
                    <a:pt x="58" y="230"/>
                    <a:pt x="66" y="244"/>
                  </a:cubicBezTo>
                  <a:cubicBezTo>
                    <a:pt x="73" y="259"/>
                    <a:pt x="78" y="275"/>
                    <a:pt x="79" y="293"/>
                  </a:cubicBezTo>
                  <a:lnTo>
                    <a:pt x="161" y="293"/>
                  </a:lnTo>
                  <a:cubicBezTo>
                    <a:pt x="162" y="275"/>
                    <a:pt x="167" y="259"/>
                    <a:pt x="174" y="244"/>
                  </a:cubicBezTo>
                  <a:cubicBezTo>
                    <a:pt x="182" y="230"/>
                    <a:pt x="192" y="216"/>
                    <a:pt x="204" y="203"/>
                  </a:cubicBezTo>
                  <a:cubicBezTo>
                    <a:pt x="216" y="192"/>
                    <a:pt x="225" y="179"/>
                    <a:pt x="231" y="165"/>
                  </a:cubicBezTo>
                  <a:cubicBezTo>
                    <a:pt x="237" y="151"/>
                    <a:pt x="240" y="136"/>
                    <a:pt x="240" y="120"/>
                  </a:cubicBezTo>
                  <a:lnTo>
                    <a:pt x="140" y="220"/>
                  </a:ln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34" name="Freeform 6">
              <a:extLst>
                <a:ext uri="{FF2B5EF4-FFF2-40B4-BE49-F238E27FC236}">
                  <a16:creationId xmlns:a16="http://schemas.microsoft.com/office/drawing/2014/main" id="{872AFF9A-5997-4C87-98C7-51B5E59CDCE4}"/>
                </a:ext>
              </a:extLst>
            </p:cNvPr>
            <p:cNvSpPr>
              <a:spLocks/>
            </p:cNvSpPr>
            <p:nvPr/>
          </p:nvSpPr>
          <p:spPr bwMode="auto">
            <a:xfrm>
              <a:off x="613" y="2434"/>
              <a:ext cx="60" cy="39"/>
            </a:xfrm>
            <a:custGeom>
              <a:avLst/>
              <a:gdLst>
                <a:gd name="T0" fmla="*/ 0 w 80"/>
                <a:gd name="T1" fmla="*/ 40 h 53"/>
                <a:gd name="T2" fmla="*/ 0 w 80"/>
                <a:gd name="T3" fmla="*/ 40 h 53"/>
                <a:gd name="T4" fmla="*/ 4 w 80"/>
                <a:gd name="T5" fmla="*/ 49 h 53"/>
                <a:gd name="T6" fmla="*/ 13 w 80"/>
                <a:gd name="T7" fmla="*/ 53 h 53"/>
                <a:gd name="T8" fmla="*/ 67 w 80"/>
                <a:gd name="T9" fmla="*/ 53 h 53"/>
                <a:gd name="T10" fmla="*/ 76 w 80"/>
                <a:gd name="T11" fmla="*/ 49 h 53"/>
                <a:gd name="T12" fmla="*/ 80 w 80"/>
                <a:gd name="T13" fmla="*/ 40 h 53"/>
                <a:gd name="T14" fmla="*/ 80 w 80"/>
                <a:gd name="T15" fmla="*/ 0 h 53"/>
                <a:gd name="T16" fmla="*/ 0 w 80"/>
                <a:gd name="T17" fmla="*/ 0 h 53"/>
                <a:gd name="T18" fmla="*/ 0 w 80"/>
                <a:gd name="T19" fmla="*/ 4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53">
                  <a:moveTo>
                    <a:pt x="0" y="40"/>
                  </a:moveTo>
                  <a:lnTo>
                    <a:pt x="0" y="40"/>
                  </a:lnTo>
                  <a:cubicBezTo>
                    <a:pt x="0" y="43"/>
                    <a:pt x="1" y="46"/>
                    <a:pt x="4" y="49"/>
                  </a:cubicBezTo>
                  <a:cubicBezTo>
                    <a:pt x="7" y="52"/>
                    <a:pt x="10" y="53"/>
                    <a:pt x="13" y="53"/>
                  </a:cubicBezTo>
                  <a:lnTo>
                    <a:pt x="67" y="53"/>
                  </a:lnTo>
                  <a:cubicBezTo>
                    <a:pt x="70" y="53"/>
                    <a:pt x="73" y="52"/>
                    <a:pt x="76" y="49"/>
                  </a:cubicBezTo>
                  <a:cubicBezTo>
                    <a:pt x="79" y="46"/>
                    <a:pt x="80" y="43"/>
                    <a:pt x="80" y="40"/>
                  </a:cubicBezTo>
                  <a:lnTo>
                    <a:pt x="80" y="0"/>
                  </a:lnTo>
                  <a:lnTo>
                    <a:pt x="0" y="0"/>
                  </a:lnTo>
                  <a:lnTo>
                    <a:pt x="0" y="40"/>
                  </a:lnTo>
                  <a:close/>
                </a:path>
              </a:pathLst>
            </a:custGeom>
            <a:solidFill>
              <a:srgbClr val="2F2F2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35" name="Freeform 7">
              <a:extLst>
                <a:ext uri="{FF2B5EF4-FFF2-40B4-BE49-F238E27FC236}">
                  <a16:creationId xmlns:a16="http://schemas.microsoft.com/office/drawing/2014/main" id="{439DAFB9-5752-4F82-9B7A-DC87AB658A3D}"/>
                </a:ext>
              </a:extLst>
            </p:cNvPr>
            <p:cNvSpPr>
              <a:spLocks/>
            </p:cNvSpPr>
            <p:nvPr/>
          </p:nvSpPr>
          <p:spPr bwMode="auto">
            <a:xfrm>
              <a:off x="606" y="2201"/>
              <a:ext cx="168" cy="130"/>
            </a:xfrm>
            <a:custGeom>
              <a:avLst/>
              <a:gdLst>
                <a:gd name="T0" fmla="*/ 207 w 226"/>
                <a:gd name="T1" fmla="*/ 0 h 174"/>
                <a:gd name="T2" fmla="*/ 207 w 226"/>
                <a:gd name="T3" fmla="*/ 0 h 174"/>
                <a:gd name="T4" fmla="*/ 154 w 226"/>
                <a:gd name="T5" fmla="*/ 52 h 174"/>
                <a:gd name="T6" fmla="*/ 70 w 226"/>
                <a:gd name="T7" fmla="*/ 137 h 174"/>
                <a:gd name="T8" fmla="*/ 19 w 226"/>
                <a:gd name="T9" fmla="*/ 86 h 174"/>
                <a:gd name="T10" fmla="*/ 0 w 226"/>
                <a:gd name="T11" fmla="*/ 105 h 174"/>
                <a:gd name="T12" fmla="*/ 70 w 226"/>
                <a:gd name="T13" fmla="*/ 174 h 174"/>
                <a:gd name="T14" fmla="*/ 165 w 226"/>
                <a:gd name="T15" fmla="*/ 79 h 174"/>
                <a:gd name="T16" fmla="*/ 226 w 226"/>
                <a:gd name="T17" fmla="*/ 18 h 174"/>
                <a:gd name="T18" fmla="*/ 207 w 226"/>
                <a:gd name="T19"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74">
                  <a:moveTo>
                    <a:pt x="207" y="0"/>
                  </a:moveTo>
                  <a:lnTo>
                    <a:pt x="207" y="0"/>
                  </a:lnTo>
                  <a:lnTo>
                    <a:pt x="154" y="52"/>
                  </a:lnTo>
                  <a:lnTo>
                    <a:pt x="70" y="137"/>
                  </a:lnTo>
                  <a:lnTo>
                    <a:pt x="19" y="86"/>
                  </a:lnTo>
                  <a:lnTo>
                    <a:pt x="0" y="105"/>
                  </a:lnTo>
                  <a:lnTo>
                    <a:pt x="70" y="174"/>
                  </a:lnTo>
                  <a:lnTo>
                    <a:pt x="165" y="79"/>
                  </a:lnTo>
                  <a:lnTo>
                    <a:pt x="226" y="18"/>
                  </a:lnTo>
                  <a:lnTo>
                    <a:pt x="207"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sp>
        <p:nvSpPr>
          <p:cNvPr id="45" name="Rectangle 44">
            <a:extLst>
              <a:ext uri="{FF2B5EF4-FFF2-40B4-BE49-F238E27FC236}">
                <a16:creationId xmlns:a16="http://schemas.microsoft.com/office/drawing/2014/main" id="{0C2ADE75-3BF8-4F74-BE8A-AB39916C9058}"/>
              </a:ext>
            </a:extLst>
          </p:cNvPr>
          <p:cNvSpPr/>
          <p:nvPr/>
        </p:nvSpPr>
        <p:spPr>
          <a:xfrm>
            <a:off x="2072177" y="3115189"/>
            <a:ext cx="332324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lumMod val="10000"/>
                  </a:srgbClr>
                </a:solidFill>
                <a:effectLst/>
                <a:uLnTx/>
                <a:uFillTx/>
                <a:latin typeface="Segoe UI Semibold"/>
                <a:ea typeface="+mn-ea"/>
                <a:cs typeface="+mn-cs"/>
              </a:rPr>
              <a:t>I want to…</a:t>
            </a:r>
          </a:p>
        </p:txBody>
      </p:sp>
      <p:sp>
        <p:nvSpPr>
          <p:cNvPr id="46" name="Rectangle 45">
            <a:extLst>
              <a:ext uri="{FF2B5EF4-FFF2-40B4-BE49-F238E27FC236}">
                <a16:creationId xmlns:a16="http://schemas.microsoft.com/office/drawing/2014/main" id="{583DA0C8-9AFC-44D5-A46B-78C35C9EB7C9}"/>
              </a:ext>
            </a:extLst>
          </p:cNvPr>
          <p:cNvSpPr/>
          <p:nvPr/>
        </p:nvSpPr>
        <p:spPr>
          <a:xfrm>
            <a:off x="2086691" y="3552082"/>
            <a:ext cx="3213829" cy="31393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Segoe UI"/>
                <a:ea typeface="Segoe UI" pitchFamily="34" charset="0"/>
                <a:cs typeface="Segoe UI" pitchFamily="34" charset="0"/>
              </a:rPr>
              <a:t>(Description of what I want to do)</a:t>
            </a:r>
          </a:p>
        </p:txBody>
      </p:sp>
      <p:sp>
        <p:nvSpPr>
          <p:cNvPr id="47" name="Rectangle 46">
            <a:extLst>
              <a:ext uri="{FF2B5EF4-FFF2-40B4-BE49-F238E27FC236}">
                <a16:creationId xmlns:a16="http://schemas.microsoft.com/office/drawing/2014/main" id="{469A462C-368C-4DC1-8BDB-B1DB47BB38FF}"/>
              </a:ext>
            </a:extLst>
          </p:cNvPr>
          <p:cNvSpPr/>
          <p:nvPr/>
        </p:nvSpPr>
        <p:spPr>
          <a:xfrm>
            <a:off x="2081109" y="3854181"/>
            <a:ext cx="1545616"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Segoe UI"/>
                <a:ea typeface="+mn-ea"/>
                <a:cs typeface="+mn-cs"/>
              </a:rPr>
              <a:t>Insert text here</a:t>
            </a:r>
          </a:p>
        </p:txBody>
      </p:sp>
      <p:grpSp>
        <p:nvGrpSpPr>
          <p:cNvPr id="27" name="Group 4" descr="Icon of a computer, tablet, and smart phone with a checkmark">
            <a:extLst>
              <a:ext uri="{FF2B5EF4-FFF2-40B4-BE49-F238E27FC236}">
                <a16:creationId xmlns:a16="http://schemas.microsoft.com/office/drawing/2014/main" id="{331FAD14-9FF8-4C1B-97CF-935387110763}"/>
              </a:ext>
            </a:extLst>
          </p:cNvPr>
          <p:cNvGrpSpPr>
            <a:grpSpLocks noChangeAspect="1"/>
          </p:cNvGrpSpPr>
          <p:nvPr/>
        </p:nvGrpSpPr>
        <p:grpSpPr bwMode="auto">
          <a:xfrm>
            <a:off x="596158" y="4805491"/>
            <a:ext cx="1092206" cy="1088074"/>
            <a:chOff x="239" y="3358"/>
            <a:chExt cx="264" cy="263"/>
          </a:xfrm>
        </p:grpSpPr>
        <p:sp>
          <p:nvSpPr>
            <p:cNvPr id="28" name="Freeform 5">
              <a:extLst>
                <a:ext uri="{FF2B5EF4-FFF2-40B4-BE49-F238E27FC236}">
                  <a16:creationId xmlns:a16="http://schemas.microsoft.com/office/drawing/2014/main" id="{BF9F7380-2F3B-4C52-A35B-A75D17713330}"/>
                </a:ext>
              </a:extLst>
            </p:cNvPr>
            <p:cNvSpPr>
              <a:spLocks noEditPoints="1"/>
            </p:cNvSpPr>
            <p:nvPr/>
          </p:nvSpPr>
          <p:spPr bwMode="auto">
            <a:xfrm>
              <a:off x="240" y="3500"/>
              <a:ext cx="49" cy="92"/>
            </a:xfrm>
            <a:custGeom>
              <a:avLst/>
              <a:gdLst>
                <a:gd name="T0" fmla="*/ 0 w 80"/>
                <a:gd name="T1" fmla="*/ 0 h 147"/>
                <a:gd name="T2" fmla="*/ 0 w 80"/>
                <a:gd name="T3" fmla="*/ 0 h 147"/>
                <a:gd name="T4" fmla="*/ 0 w 80"/>
                <a:gd name="T5" fmla="*/ 128 h 147"/>
                <a:gd name="T6" fmla="*/ 0 w 80"/>
                <a:gd name="T7" fmla="*/ 147 h 147"/>
                <a:gd name="T8" fmla="*/ 80 w 80"/>
                <a:gd name="T9" fmla="*/ 147 h 147"/>
                <a:gd name="T10" fmla="*/ 80 w 80"/>
                <a:gd name="T11" fmla="*/ 128 h 147"/>
                <a:gd name="T12" fmla="*/ 80 w 80"/>
                <a:gd name="T13" fmla="*/ 0 h 147"/>
                <a:gd name="T14" fmla="*/ 0 w 80"/>
                <a:gd name="T15" fmla="*/ 0 h 147"/>
                <a:gd name="T16" fmla="*/ 23 w 80"/>
                <a:gd name="T17" fmla="*/ 128 h 147"/>
                <a:gd name="T18" fmla="*/ 23 w 80"/>
                <a:gd name="T19" fmla="*/ 128 h 147"/>
                <a:gd name="T20" fmla="*/ 23 w 80"/>
                <a:gd name="T21" fmla="*/ 107 h 147"/>
                <a:gd name="T22" fmla="*/ 50 w 80"/>
                <a:gd name="T23" fmla="*/ 107 h 147"/>
                <a:gd name="T24" fmla="*/ 50 w 80"/>
                <a:gd name="T25" fmla="*/ 128 h 147"/>
                <a:gd name="T26" fmla="*/ 50 w 80"/>
                <a:gd name="T27" fmla="*/ 133 h 147"/>
                <a:gd name="T28" fmla="*/ 23 w 80"/>
                <a:gd name="T29" fmla="*/ 133 h 147"/>
                <a:gd name="T30" fmla="*/ 23 w 80"/>
                <a:gd name="T31" fmla="*/ 128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 h="147">
                  <a:moveTo>
                    <a:pt x="0" y="0"/>
                  </a:moveTo>
                  <a:lnTo>
                    <a:pt x="0" y="0"/>
                  </a:lnTo>
                  <a:lnTo>
                    <a:pt x="0" y="128"/>
                  </a:lnTo>
                  <a:lnTo>
                    <a:pt x="0" y="147"/>
                  </a:lnTo>
                  <a:lnTo>
                    <a:pt x="80" y="147"/>
                  </a:lnTo>
                  <a:lnTo>
                    <a:pt x="80" y="128"/>
                  </a:lnTo>
                  <a:lnTo>
                    <a:pt x="80" y="0"/>
                  </a:lnTo>
                  <a:lnTo>
                    <a:pt x="0" y="0"/>
                  </a:lnTo>
                  <a:close/>
                  <a:moveTo>
                    <a:pt x="23" y="128"/>
                  </a:moveTo>
                  <a:lnTo>
                    <a:pt x="23" y="128"/>
                  </a:lnTo>
                  <a:lnTo>
                    <a:pt x="23" y="107"/>
                  </a:lnTo>
                  <a:lnTo>
                    <a:pt x="50" y="107"/>
                  </a:lnTo>
                  <a:lnTo>
                    <a:pt x="50" y="128"/>
                  </a:lnTo>
                  <a:lnTo>
                    <a:pt x="50" y="133"/>
                  </a:lnTo>
                  <a:lnTo>
                    <a:pt x="23" y="133"/>
                  </a:lnTo>
                  <a:lnTo>
                    <a:pt x="23" y="128"/>
                  </a:lnTo>
                  <a:close/>
                </a:path>
              </a:pathLst>
            </a:custGeom>
            <a:solidFill>
              <a:srgbClr val="C1C1C1"/>
            </a:solidFill>
            <a:ln w="0">
              <a:noFill/>
              <a:prstDash val="solid"/>
              <a:round/>
              <a:headEnd/>
              <a:tailEnd/>
            </a:ln>
          </p:spPr>
          <p:txBody>
            <a:bodyPr vert="horz" wrap="square" lIns="109728" tIns="54864" rIns="109728" bIns="54864" numCol="1" anchor="t" anchorCtr="0" compatLnSpc="1">
              <a:prstTxWarp prst="textNoShape">
                <a:avLst/>
              </a:prstTxWarp>
            </a:bodyPr>
            <a:lstStyle/>
            <a:p>
              <a:pPr marL="0" marR="0" lvl="0" indent="0" algn="l" defTabSz="1097240" rtl="0" eaLnBrk="1" fontAlgn="auto" latinLnBrk="0" hangingPunct="1">
                <a:lnSpc>
                  <a:spcPct val="100000"/>
                </a:lnSpc>
                <a:spcBef>
                  <a:spcPts val="0"/>
                </a:spcBef>
                <a:spcAft>
                  <a:spcPts val="0"/>
                </a:spcAft>
                <a:buClrTx/>
                <a:buSzTx/>
                <a:buFontTx/>
                <a:buNone/>
                <a:tabLst/>
                <a:defRPr/>
              </a:pPr>
              <a:endParaRPr kumimoji="0" lang="en-US" sz="2118" b="0" i="0" u="none" strike="noStrike" kern="1200" cap="none" spc="0" normalizeH="0" baseline="0" noProof="0">
                <a:ln>
                  <a:noFill/>
                </a:ln>
                <a:solidFill>
                  <a:srgbClr val="1A1A1A"/>
                </a:solidFill>
                <a:effectLst/>
                <a:uLnTx/>
                <a:uFillTx/>
                <a:latin typeface="Segoe UI"/>
                <a:ea typeface="+mn-ea"/>
                <a:cs typeface="+mn-cs"/>
              </a:endParaRPr>
            </a:p>
          </p:txBody>
        </p:sp>
        <p:sp>
          <p:nvSpPr>
            <p:cNvPr id="29" name="Freeform 6">
              <a:extLst>
                <a:ext uri="{FF2B5EF4-FFF2-40B4-BE49-F238E27FC236}">
                  <a16:creationId xmlns:a16="http://schemas.microsoft.com/office/drawing/2014/main" id="{9A1BAC60-1EE7-4866-8FC8-7D2D69D5FCD3}"/>
                </a:ext>
              </a:extLst>
            </p:cNvPr>
            <p:cNvSpPr>
              <a:spLocks noEditPoints="1"/>
            </p:cNvSpPr>
            <p:nvPr/>
          </p:nvSpPr>
          <p:spPr bwMode="auto">
            <a:xfrm>
              <a:off x="383" y="3505"/>
              <a:ext cx="116" cy="83"/>
            </a:xfrm>
            <a:custGeom>
              <a:avLst/>
              <a:gdLst>
                <a:gd name="T0" fmla="*/ 171 w 187"/>
                <a:gd name="T1" fmla="*/ 0 h 133"/>
                <a:gd name="T2" fmla="*/ 171 w 187"/>
                <a:gd name="T3" fmla="*/ 0 h 133"/>
                <a:gd name="T4" fmla="*/ 0 w 187"/>
                <a:gd name="T5" fmla="*/ 0 h 133"/>
                <a:gd name="T6" fmla="*/ 0 w 187"/>
                <a:gd name="T7" fmla="*/ 120 h 133"/>
                <a:gd name="T8" fmla="*/ 0 w 187"/>
                <a:gd name="T9" fmla="*/ 133 h 133"/>
                <a:gd name="T10" fmla="*/ 187 w 187"/>
                <a:gd name="T11" fmla="*/ 133 h 133"/>
                <a:gd name="T12" fmla="*/ 187 w 187"/>
                <a:gd name="T13" fmla="*/ 0 h 133"/>
                <a:gd name="T14" fmla="*/ 171 w 187"/>
                <a:gd name="T15" fmla="*/ 0 h 133"/>
                <a:gd name="T16" fmla="*/ 71 w 187"/>
                <a:gd name="T17" fmla="*/ 120 h 133"/>
                <a:gd name="T18" fmla="*/ 71 w 187"/>
                <a:gd name="T19" fmla="*/ 120 h 133"/>
                <a:gd name="T20" fmla="*/ 71 w 187"/>
                <a:gd name="T21" fmla="*/ 93 h 133"/>
                <a:gd name="T22" fmla="*/ 111 w 187"/>
                <a:gd name="T23" fmla="*/ 93 h 133"/>
                <a:gd name="T24" fmla="*/ 111 w 187"/>
                <a:gd name="T25" fmla="*/ 120 h 133"/>
                <a:gd name="T26" fmla="*/ 111 w 187"/>
                <a:gd name="T27" fmla="*/ 120 h 133"/>
                <a:gd name="T28" fmla="*/ 71 w 187"/>
                <a:gd name="T29" fmla="*/ 120 h 133"/>
                <a:gd name="T30" fmla="*/ 71 w 187"/>
                <a:gd name="T31" fmla="*/ 12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7" h="133">
                  <a:moveTo>
                    <a:pt x="171" y="0"/>
                  </a:moveTo>
                  <a:lnTo>
                    <a:pt x="171" y="0"/>
                  </a:lnTo>
                  <a:lnTo>
                    <a:pt x="0" y="0"/>
                  </a:lnTo>
                  <a:lnTo>
                    <a:pt x="0" y="120"/>
                  </a:lnTo>
                  <a:lnTo>
                    <a:pt x="0" y="133"/>
                  </a:lnTo>
                  <a:lnTo>
                    <a:pt x="187" y="133"/>
                  </a:lnTo>
                  <a:lnTo>
                    <a:pt x="187" y="0"/>
                  </a:lnTo>
                  <a:lnTo>
                    <a:pt x="171" y="0"/>
                  </a:lnTo>
                  <a:close/>
                  <a:moveTo>
                    <a:pt x="71" y="120"/>
                  </a:moveTo>
                  <a:lnTo>
                    <a:pt x="71" y="120"/>
                  </a:lnTo>
                  <a:lnTo>
                    <a:pt x="71" y="93"/>
                  </a:lnTo>
                  <a:lnTo>
                    <a:pt x="111" y="93"/>
                  </a:lnTo>
                  <a:lnTo>
                    <a:pt x="111" y="120"/>
                  </a:lnTo>
                  <a:lnTo>
                    <a:pt x="111" y="120"/>
                  </a:lnTo>
                  <a:lnTo>
                    <a:pt x="71" y="120"/>
                  </a:lnTo>
                  <a:lnTo>
                    <a:pt x="71" y="120"/>
                  </a:lnTo>
                  <a:close/>
                </a:path>
              </a:pathLst>
            </a:custGeom>
            <a:solidFill>
              <a:srgbClr val="D1D1D1"/>
            </a:solidFill>
            <a:ln w="0">
              <a:noFill/>
              <a:prstDash val="solid"/>
              <a:round/>
              <a:headEnd/>
              <a:tailEnd/>
            </a:ln>
          </p:spPr>
          <p:txBody>
            <a:bodyPr vert="horz" wrap="square" lIns="109728" tIns="54864" rIns="109728" bIns="54864" numCol="1" anchor="t" anchorCtr="0" compatLnSpc="1">
              <a:prstTxWarp prst="textNoShape">
                <a:avLst/>
              </a:prstTxWarp>
            </a:bodyPr>
            <a:lstStyle/>
            <a:p>
              <a:pPr marL="0" marR="0" lvl="0" indent="0" algn="l" defTabSz="1097240" rtl="0" eaLnBrk="1" fontAlgn="auto" latinLnBrk="0" hangingPunct="1">
                <a:lnSpc>
                  <a:spcPct val="100000"/>
                </a:lnSpc>
                <a:spcBef>
                  <a:spcPts val="0"/>
                </a:spcBef>
                <a:spcAft>
                  <a:spcPts val="0"/>
                </a:spcAft>
                <a:buClrTx/>
                <a:buSzTx/>
                <a:buFontTx/>
                <a:buNone/>
                <a:tabLst/>
                <a:defRPr/>
              </a:pPr>
              <a:endParaRPr kumimoji="0" lang="en-US" sz="2118" b="0" i="0" u="none" strike="noStrike" kern="1200" cap="none" spc="0" normalizeH="0" baseline="0" noProof="0">
                <a:ln>
                  <a:noFill/>
                </a:ln>
                <a:solidFill>
                  <a:srgbClr val="1A1A1A"/>
                </a:solidFill>
                <a:effectLst/>
                <a:uLnTx/>
                <a:uFillTx/>
                <a:latin typeface="Segoe UI"/>
                <a:ea typeface="+mn-ea"/>
                <a:cs typeface="+mn-cs"/>
              </a:endParaRPr>
            </a:p>
          </p:txBody>
        </p:sp>
        <p:sp>
          <p:nvSpPr>
            <p:cNvPr id="30" name="Freeform 7">
              <a:extLst>
                <a:ext uri="{FF2B5EF4-FFF2-40B4-BE49-F238E27FC236}">
                  <a16:creationId xmlns:a16="http://schemas.microsoft.com/office/drawing/2014/main" id="{C1F127D4-2EC9-4836-B21E-3DEA5FD6C67C}"/>
                </a:ext>
              </a:extLst>
            </p:cNvPr>
            <p:cNvSpPr>
              <a:spLocks noEditPoints="1"/>
            </p:cNvSpPr>
            <p:nvPr/>
          </p:nvSpPr>
          <p:spPr bwMode="auto">
            <a:xfrm>
              <a:off x="401" y="3358"/>
              <a:ext cx="102" cy="101"/>
            </a:xfrm>
            <a:custGeom>
              <a:avLst/>
              <a:gdLst>
                <a:gd name="T0" fmla="*/ 41 w 164"/>
                <a:gd name="T1" fmla="*/ 77 h 163"/>
                <a:gd name="T2" fmla="*/ 41 w 164"/>
                <a:gd name="T3" fmla="*/ 77 h 163"/>
                <a:gd name="T4" fmla="*/ 64 w 164"/>
                <a:gd name="T5" fmla="*/ 100 h 163"/>
                <a:gd name="T6" fmla="*/ 123 w 164"/>
                <a:gd name="T7" fmla="*/ 40 h 163"/>
                <a:gd name="T8" fmla="*/ 137 w 164"/>
                <a:gd name="T9" fmla="*/ 55 h 163"/>
                <a:gd name="T10" fmla="*/ 64 w 164"/>
                <a:gd name="T11" fmla="*/ 128 h 163"/>
                <a:gd name="T12" fmla="*/ 27 w 164"/>
                <a:gd name="T13" fmla="*/ 91 h 163"/>
                <a:gd name="T14" fmla="*/ 41 w 164"/>
                <a:gd name="T15" fmla="*/ 77 h 163"/>
                <a:gd name="T16" fmla="*/ 82 w 164"/>
                <a:gd name="T17" fmla="*/ 163 h 163"/>
                <a:gd name="T18" fmla="*/ 82 w 164"/>
                <a:gd name="T19" fmla="*/ 163 h 163"/>
                <a:gd name="T20" fmla="*/ 164 w 164"/>
                <a:gd name="T21" fmla="*/ 81 h 163"/>
                <a:gd name="T22" fmla="*/ 82 w 164"/>
                <a:gd name="T23" fmla="*/ 0 h 163"/>
                <a:gd name="T24" fmla="*/ 0 w 164"/>
                <a:gd name="T25" fmla="*/ 81 h 163"/>
                <a:gd name="T26" fmla="*/ 82 w 164"/>
                <a:gd name="T27" fmla="*/ 16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4" h="163">
                  <a:moveTo>
                    <a:pt x="41" y="77"/>
                  </a:moveTo>
                  <a:lnTo>
                    <a:pt x="41" y="77"/>
                  </a:lnTo>
                  <a:lnTo>
                    <a:pt x="64" y="100"/>
                  </a:lnTo>
                  <a:lnTo>
                    <a:pt x="123" y="40"/>
                  </a:lnTo>
                  <a:lnTo>
                    <a:pt x="137" y="55"/>
                  </a:lnTo>
                  <a:lnTo>
                    <a:pt x="64" y="128"/>
                  </a:lnTo>
                  <a:lnTo>
                    <a:pt x="27" y="91"/>
                  </a:lnTo>
                  <a:lnTo>
                    <a:pt x="41" y="77"/>
                  </a:lnTo>
                  <a:close/>
                  <a:moveTo>
                    <a:pt x="82" y="163"/>
                  </a:moveTo>
                  <a:lnTo>
                    <a:pt x="82" y="163"/>
                  </a:lnTo>
                  <a:cubicBezTo>
                    <a:pt x="128" y="163"/>
                    <a:pt x="164" y="126"/>
                    <a:pt x="164" y="81"/>
                  </a:cubicBezTo>
                  <a:cubicBezTo>
                    <a:pt x="164" y="36"/>
                    <a:pt x="128" y="0"/>
                    <a:pt x="82" y="0"/>
                  </a:cubicBezTo>
                  <a:cubicBezTo>
                    <a:pt x="37" y="0"/>
                    <a:pt x="0" y="36"/>
                    <a:pt x="0" y="81"/>
                  </a:cubicBezTo>
                  <a:cubicBezTo>
                    <a:pt x="0" y="126"/>
                    <a:pt x="37" y="163"/>
                    <a:pt x="82" y="163"/>
                  </a:cubicBezTo>
                  <a:close/>
                </a:path>
              </a:pathLst>
            </a:custGeom>
            <a:solidFill>
              <a:schemeClr val="accent1"/>
            </a:solidFill>
            <a:ln w="0">
              <a:noFill/>
              <a:prstDash val="solid"/>
              <a:round/>
              <a:headEnd/>
              <a:tailEnd/>
            </a:ln>
          </p:spPr>
          <p:txBody>
            <a:bodyPr vert="horz" wrap="square" lIns="109728" tIns="54864" rIns="109728" bIns="54864" numCol="1" anchor="t" anchorCtr="0" compatLnSpc="1">
              <a:prstTxWarp prst="textNoShape">
                <a:avLst/>
              </a:prstTxWarp>
            </a:bodyPr>
            <a:lstStyle/>
            <a:p>
              <a:pPr marL="0" marR="0" lvl="0" indent="0" algn="l" defTabSz="1097240" rtl="0" eaLnBrk="1" fontAlgn="auto" latinLnBrk="0" hangingPunct="1">
                <a:lnSpc>
                  <a:spcPct val="100000"/>
                </a:lnSpc>
                <a:spcBef>
                  <a:spcPts val="0"/>
                </a:spcBef>
                <a:spcAft>
                  <a:spcPts val="0"/>
                </a:spcAft>
                <a:buClrTx/>
                <a:buSzTx/>
                <a:buFontTx/>
                <a:buNone/>
                <a:tabLst/>
                <a:defRPr/>
              </a:pPr>
              <a:endParaRPr kumimoji="0" lang="en-US" sz="2118" b="0" i="0" u="none" strike="noStrike" kern="1200" cap="none" spc="0" normalizeH="0" baseline="0" noProof="0">
                <a:ln>
                  <a:noFill/>
                </a:ln>
                <a:solidFill>
                  <a:srgbClr val="1A1A1A"/>
                </a:solidFill>
                <a:effectLst/>
                <a:uLnTx/>
                <a:uFillTx/>
                <a:latin typeface="Segoe UI"/>
                <a:ea typeface="+mn-ea"/>
                <a:cs typeface="+mn-cs"/>
              </a:endParaRPr>
            </a:p>
          </p:txBody>
        </p:sp>
        <p:sp>
          <p:nvSpPr>
            <p:cNvPr id="31" name="Freeform 8">
              <a:extLst>
                <a:ext uri="{FF2B5EF4-FFF2-40B4-BE49-F238E27FC236}">
                  <a16:creationId xmlns:a16="http://schemas.microsoft.com/office/drawing/2014/main" id="{606B9636-BADD-4167-AEB1-E07CDFF23012}"/>
                </a:ext>
              </a:extLst>
            </p:cNvPr>
            <p:cNvSpPr>
              <a:spLocks/>
            </p:cNvSpPr>
            <p:nvPr/>
          </p:nvSpPr>
          <p:spPr bwMode="auto">
            <a:xfrm>
              <a:off x="239" y="3422"/>
              <a:ext cx="250" cy="199"/>
            </a:xfrm>
            <a:custGeom>
              <a:avLst/>
              <a:gdLst>
                <a:gd name="T0" fmla="*/ 0 w 403"/>
                <a:gd name="T1" fmla="*/ 99 h 320"/>
                <a:gd name="T2" fmla="*/ 0 w 403"/>
                <a:gd name="T3" fmla="*/ 99 h 320"/>
                <a:gd name="T4" fmla="*/ 1 w 403"/>
                <a:gd name="T5" fmla="*/ 99 h 320"/>
                <a:gd name="T6" fmla="*/ 81 w 403"/>
                <a:gd name="T7" fmla="*/ 99 h 320"/>
                <a:gd name="T8" fmla="*/ 108 w 403"/>
                <a:gd name="T9" fmla="*/ 126 h 320"/>
                <a:gd name="T10" fmla="*/ 108 w 403"/>
                <a:gd name="T11" fmla="*/ 254 h 320"/>
                <a:gd name="T12" fmla="*/ 189 w 403"/>
                <a:gd name="T13" fmla="*/ 254 h 320"/>
                <a:gd name="T14" fmla="*/ 189 w 403"/>
                <a:gd name="T15" fmla="*/ 294 h 320"/>
                <a:gd name="T16" fmla="*/ 136 w 403"/>
                <a:gd name="T17" fmla="*/ 294 h 320"/>
                <a:gd name="T18" fmla="*/ 136 w 403"/>
                <a:gd name="T19" fmla="*/ 320 h 320"/>
                <a:gd name="T20" fmla="*/ 269 w 403"/>
                <a:gd name="T21" fmla="*/ 320 h 320"/>
                <a:gd name="T22" fmla="*/ 269 w 403"/>
                <a:gd name="T23" fmla="*/ 294 h 320"/>
                <a:gd name="T24" fmla="*/ 232 w 403"/>
                <a:gd name="T25" fmla="*/ 294 h 320"/>
                <a:gd name="T26" fmla="*/ 228 w 403"/>
                <a:gd name="T27" fmla="*/ 294 h 320"/>
                <a:gd name="T28" fmla="*/ 216 w 403"/>
                <a:gd name="T29" fmla="*/ 288 h 320"/>
                <a:gd name="T30" fmla="*/ 206 w 403"/>
                <a:gd name="T31" fmla="*/ 267 h 320"/>
                <a:gd name="T32" fmla="*/ 206 w 403"/>
                <a:gd name="T33" fmla="*/ 254 h 320"/>
                <a:gd name="T34" fmla="*/ 206 w 403"/>
                <a:gd name="T35" fmla="*/ 134 h 320"/>
                <a:gd name="T36" fmla="*/ 232 w 403"/>
                <a:gd name="T37" fmla="*/ 107 h 320"/>
                <a:gd name="T38" fmla="*/ 403 w 403"/>
                <a:gd name="T39" fmla="*/ 107 h 320"/>
                <a:gd name="T40" fmla="*/ 403 w 403"/>
                <a:gd name="T41" fmla="*/ 71 h 320"/>
                <a:gd name="T42" fmla="*/ 343 w 403"/>
                <a:gd name="T43" fmla="*/ 89 h 320"/>
                <a:gd name="T44" fmla="*/ 235 w 403"/>
                <a:gd name="T45" fmla="*/ 0 h 320"/>
                <a:gd name="T46" fmla="*/ 107 w 403"/>
                <a:gd name="T47" fmla="*/ 0 h 320"/>
                <a:gd name="T48" fmla="*/ 0 w 403"/>
                <a:gd name="T49" fmla="*/ 0 h 320"/>
                <a:gd name="T50" fmla="*/ 0 w 403"/>
                <a:gd name="T51" fmla="*/ 99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03" h="320">
                  <a:moveTo>
                    <a:pt x="0" y="99"/>
                  </a:moveTo>
                  <a:lnTo>
                    <a:pt x="0" y="99"/>
                  </a:lnTo>
                  <a:cubicBezTo>
                    <a:pt x="1" y="99"/>
                    <a:pt x="1" y="99"/>
                    <a:pt x="1" y="99"/>
                  </a:cubicBezTo>
                  <a:lnTo>
                    <a:pt x="81" y="99"/>
                  </a:lnTo>
                  <a:cubicBezTo>
                    <a:pt x="96" y="99"/>
                    <a:pt x="108" y="111"/>
                    <a:pt x="108" y="126"/>
                  </a:cubicBezTo>
                  <a:lnTo>
                    <a:pt x="108" y="254"/>
                  </a:lnTo>
                  <a:lnTo>
                    <a:pt x="189" y="254"/>
                  </a:lnTo>
                  <a:lnTo>
                    <a:pt x="189" y="294"/>
                  </a:lnTo>
                  <a:lnTo>
                    <a:pt x="136" y="294"/>
                  </a:lnTo>
                  <a:lnTo>
                    <a:pt x="136" y="320"/>
                  </a:lnTo>
                  <a:lnTo>
                    <a:pt x="269" y="320"/>
                  </a:lnTo>
                  <a:lnTo>
                    <a:pt x="269" y="294"/>
                  </a:lnTo>
                  <a:lnTo>
                    <a:pt x="232" y="294"/>
                  </a:lnTo>
                  <a:cubicBezTo>
                    <a:pt x="231" y="294"/>
                    <a:pt x="229" y="294"/>
                    <a:pt x="228" y="294"/>
                  </a:cubicBezTo>
                  <a:cubicBezTo>
                    <a:pt x="223" y="293"/>
                    <a:pt x="219" y="291"/>
                    <a:pt x="216" y="288"/>
                  </a:cubicBezTo>
                  <a:cubicBezTo>
                    <a:pt x="210" y="283"/>
                    <a:pt x="206" y="276"/>
                    <a:pt x="206" y="267"/>
                  </a:cubicBezTo>
                  <a:lnTo>
                    <a:pt x="206" y="254"/>
                  </a:lnTo>
                  <a:lnTo>
                    <a:pt x="206" y="134"/>
                  </a:lnTo>
                  <a:cubicBezTo>
                    <a:pt x="206" y="119"/>
                    <a:pt x="218" y="107"/>
                    <a:pt x="232" y="107"/>
                  </a:cubicBezTo>
                  <a:lnTo>
                    <a:pt x="403" y="107"/>
                  </a:lnTo>
                  <a:lnTo>
                    <a:pt x="403" y="71"/>
                  </a:lnTo>
                  <a:cubicBezTo>
                    <a:pt x="385" y="82"/>
                    <a:pt x="365" y="89"/>
                    <a:pt x="343" y="89"/>
                  </a:cubicBezTo>
                  <a:cubicBezTo>
                    <a:pt x="290" y="89"/>
                    <a:pt x="245" y="51"/>
                    <a:pt x="235" y="0"/>
                  </a:cubicBezTo>
                  <a:lnTo>
                    <a:pt x="107" y="0"/>
                  </a:lnTo>
                  <a:lnTo>
                    <a:pt x="0" y="0"/>
                  </a:lnTo>
                  <a:lnTo>
                    <a:pt x="0" y="99"/>
                  </a:lnTo>
                  <a:close/>
                </a:path>
              </a:pathLst>
            </a:custGeom>
            <a:solidFill>
              <a:srgbClr val="C1C1C1"/>
            </a:solidFill>
            <a:ln w="0">
              <a:noFill/>
              <a:prstDash val="solid"/>
              <a:round/>
              <a:headEnd/>
              <a:tailEnd/>
            </a:ln>
          </p:spPr>
          <p:txBody>
            <a:bodyPr vert="horz" wrap="square" lIns="109728" tIns="54864" rIns="109728" bIns="54864" numCol="1" anchor="t" anchorCtr="0" compatLnSpc="1">
              <a:prstTxWarp prst="textNoShape">
                <a:avLst/>
              </a:prstTxWarp>
            </a:bodyPr>
            <a:lstStyle/>
            <a:p>
              <a:pPr marL="0" marR="0" lvl="0" indent="0" algn="l" defTabSz="1097240" rtl="0" eaLnBrk="1" fontAlgn="auto" latinLnBrk="0" hangingPunct="1">
                <a:lnSpc>
                  <a:spcPct val="100000"/>
                </a:lnSpc>
                <a:spcBef>
                  <a:spcPts val="0"/>
                </a:spcBef>
                <a:spcAft>
                  <a:spcPts val="0"/>
                </a:spcAft>
                <a:buClrTx/>
                <a:buSzTx/>
                <a:buFontTx/>
                <a:buNone/>
                <a:tabLst/>
                <a:defRPr/>
              </a:pPr>
              <a:endParaRPr kumimoji="0" lang="en-US" sz="2118" b="0" i="0" u="none" strike="noStrike" kern="1200" cap="none" spc="0" normalizeH="0" baseline="0" noProof="0">
                <a:ln>
                  <a:noFill/>
                </a:ln>
                <a:solidFill>
                  <a:srgbClr val="1A1A1A"/>
                </a:solidFill>
                <a:effectLst/>
                <a:uLnTx/>
                <a:uFillTx/>
                <a:latin typeface="Segoe UI"/>
                <a:ea typeface="+mn-ea"/>
                <a:cs typeface="+mn-cs"/>
              </a:endParaRPr>
            </a:p>
          </p:txBody>
        </p:sp>
      </p:grpSp>
      <p:sp>
        <p:nvSpPr>
          <p:cNvPr id="48" name="Rectangle 47">
            <a:extLst>
              <a:ext uri="{FF2B5EF4-FFF2-40B4-BE49-F238E27FC236}">
                <a16:creationId xmlns:a16="http://schemas.microsoft.com/office/drawing/2014/main" id="{D4B4FD2B-9AC0-4814-BE2C-9C17016D6232}"/>
              </a:ext>
            </a:extLst>
          </p:cNvPr>
          <p:cNvSpPr/>
          <p:nvPr/>
        </p:nvSpPr>
        <p:spPr>
          <a:xfrm>
            <a:off x="2098024" y="4736273"/>
            <a:ext cx="332324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lumMod val="10000"/>
                  </a:srgbClr>
                </a:solidFill>
                <a:effectLst/>
                <a:uLnTx/>
                <a:uFillTx/>
                <a:latin typeface="Segoe UI Semibold"/>
                <a:ea typeface="+mn-ea"/>
                <a:cs typeface="+mn-cs"/>
              </a:rPr>
              <a:t>Using…</a:t>
            </a:r>
          </a:p>
        </p:txBody>
      </p:sp>
      <p:sp>
        <p:nvSpPr>
          <p:cNvPr id="49" name="Rectangle 48">
            <a:extLst>
              <a:ext uri="{FF2B5EF4-FFF2-40B4-BE49-F238E27FC236}">
                <a16:creationId xmlns:a16="http://schemas.microsoft.com/office/drawing/2014/main" id="{08F1EE94-865A-413A-9102-7A8B113C9C37}"/>
              </a:ext>
            </a:extLst>
          </p:cNvPr>
          <p:cNvSpPr/>
          <p:nvPr/>
        </p:nvSpPr>
        <p:spPr>
          <a:xfrm>
            <a:off x="2083510" y="5173166"/>
            <a:ext cx="3758850" cy="31393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Segoe UI"/>
                <a:ea typeface="Segoe UI" pitchFamily="34" charset="0"/>
                <a:cs typeface="Segoe UI" pitchFamily="34" charset="0"/>
              </a:rPr>
              <a:t>(Specific application of the technology) </a:t>
            </a:r>
          </a:p>
        </p:txBody>
      </p:sp>
      <p:sp>
        <p:nvSpPr>
          <p:cNvPr id="50" name="Rectangle 49">
            <a:extLst>
              <a:ext uri="{FF2B5EF4-FFF2-40B4-BE49-F238E27FC236}">
                <a16:creationId xmlns:a16="http://schemas.microsoft.com/office/drawing/2014/main" id="{B4ED39B8-BEFC-41CC-AEFC-362EDB745D41}"/>
              </a:ext>
            </a:extLst>
          </p:cNvPr>
          <p:cNvSpPr/>
          <p:nvPr/>
        </p:nvSpPr>
        <p:spPr>
          <a:xfrm>
            <a:off x="2077928" y="5475265"/>
            <a:ext cx="1545616"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Segoe UI"/>
                <a:ea typeface="+mn-ea"/>
                <a:cs typeface="+mn-cs"/>
              </a:rPr>
              <a:t>Insert text here</a:t>
            </a:r>
          </a:p>
        </p:txBody>
      </p:sp>
      <p:sp>
        <p:nvSpPr>
          <p:cNvPr id="15" name="Rectangle 14">
            <a:extLst>
              <a:ext uri="{FF2B5EF4-FFF2-40B4-BE49-F238E27FC236}">
                <a16:creationId xmlns:a16="http://schemas.microsoft.com/office/drawing/2014/main" id="{FFB4E078-4D37-4A80-A878-E2BD2E19DC3D}"/>
              </a:ext>
              <a:ext uri="{C183D7F6-B498-43B3-948B-1728B52AA6E4}">
                <adec:decorative xmlns:adec="http://schemas.microsoft.com/office/drawing/2017/decorative" val="1"/>
              </a:ext>
            </a:extLst>
          </p:cNvPr>
          <p:cNvSpPr/>
          <p:nvPr/>
        </p:nvSpPr>
        <p:spPr bwMode="auto">
          <a:xfrm>
            <a:off x="7606019" y="0"/>
            <a:ext cx="4585981" cy="6858000"/>
          </a:xfrm>
          <a:prstGeom prst="rect">
            <a:avLst/>
          </a:prstGeom>
          <a:solidFill>
            <a:srgbClr val="0078D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nvGrpSpPr>
          <p:cNvPr id="18" name="Group 19" descr="Icon of a sheet with a checkmark">
            <a:extLst>
              <a:ext uri="{FF2B5EF4-FFF2-40B4-BE49-F238E27FC236}">
                <a16:creationId xmlns:a16="http://schemas.microsoft.com/office/drawing/2014/main" id="{6BF43EBA-F275-4103-A81F-7A2B4DF53B37}"/>
              </a:ext>
            </a:extLst>
          </p:cNvPr>
          <p:cNvGrpSpPr>
            <a:grpSpLocks noChangeAspect="1"/>
          </p:cNvGrpSpPr>
          <p:nvPr/>
        </p:nvGrpSpPr>
        <p:grpSpPr bwMode="auto">
          <a:xfrm>
            <a:off x="9177676" y="1551445"/>
            <a:ext cx="1165316" cy="1077219"/>
            <a:chOff x="6418" y="1203"/>
            <a:chExt cx="291" cy="269"/>
          </a:xfrm>
          <a:solidFill>
            <a:schemeClr val="bg2"/>
          </a:solidFill>
        </p:grpSpPr>
        <p:sp>
          <p:nvSpPr>
            <p:cNvPr id="19" name="Freeform 20">
              <a:extLst>
                <a:ext uri="{FF2B5EF4-FFF2-40B4-BE49-F238E27FC236}">
                  <a16:creationId xmlns:a16="http://schemas.microsoft.com/office/drawing/2014/main" id="{67E596F6-FC69-4072-A05D-31903C882A77}"/>
                </a:ext>
              </a:extLst>
            </p:cNvPr>
            <p:cNvSpPr>
              <a:spLocks/>
            </p:cNvSpPr>
            <p:nvPr/>
          </p:nvSpPr>
          <p:spPr bwMode="auto">
            <a:xfrm>
              <a:off x="6418" y="1310"/>
              <a:ext cx="252" cy="162"/>
            </a:xfrm>
            <a:custGeom>
              <a:avLst/>
              <a:gdLst>
                <a:gd name="T0" fmla="*/ 0 w 339"/>
                <a:gd name="T1" fmla="*/ 0 h 217"/>
                <a:gd name="T2" fmla="*/ 0 w 339"/>
                <a:gd name="T3" fmla="*/ 0 h 217"/>
                <a:gd name="T4" fmla="*/ 0 w 339"/>
                <a:gd name="T5" fmla="*/ 217 h 217"/>
                <a:gd name="T6" fmla="*/ 339 w 339"/>
                <a:gd name="T7" fmla="*/ 217 h 217"/>
                <a:gd name="T8" fmla="*/ 339 w 339"/>
                <a:gd name="T9" fmla="*/ 160 h 217"/>
                <a:gd name="T10" fmla="*/ 52 w 339"/>
                <a:gd name="T11" fmla="*/ 160 h 217"/>
                <a:gd name="T12" fmla="*/ 52 w 339"/>
                <a:gd name="T13" fmla="*/ 0 h 217"/>
                <a:gd name="T14" fmla="*/ 0 w 339"/>
                <a:gd name="T15" fmla="*/ 0 h 2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9" h="217">
                  <a:moveTo>
                    <a:pt x="0" y="0"/>
                  </a:moveTo>
                  <a:lnTo>
                    <a:pt x="0" y="0"/>
                  </a:lnTo>
                  <a:lnTo>
                    <a:pt x="0" y="217"/>
                  </a:lnTo>
                  <a:lnTo>
                    <a:pt x="339" y="217"/>
                  </a:lnTo>
                  <a:lnTo>
                    <a:pt x="339" y="160"/>
                  </a:lnTo>
                  <a:lnTo>
                    <a:pt x="52" y="160"/>
                  </a:lnTo>
                  <a:lnTo>
                    <a:pt x="52"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20" name="Freeform 21">
              <a:extLst>
                <a:ext uri="{FF2B5EF4-FFF2-40B4-BE49-F238E27FC236}">
                  <a16:creationId xmlns:a16="http://schemas.microsoft.com/office/drawing/2014/main" id="{D53E6300-CF2D-4BC7-8B07-4D8E80B7412C}"/>
                </a:ext>
              </a:extLst>
            </p:cNvPr>
            <p:cNvSpPr>
              <a:spLocks/>
            </p:cNvSpPr>
            <p:nvPr/>
          </p:nvSpPr>
          <p:spPr bwMode="auto">
            <a:xfrm>
              <a:off x="6418" y="1256"/>
              <a:ext cx="38" cy="29"/>
            </a:xfrm>
            <a:custGeom>
              <a:avLst/>
              <a:gdLst>
                <a:gd name="T0" fmla="*/ 0 w 52"/>
                <a:gd name="T1" fmla="*/ 38 h 38"/>
                <a:gd name="T2" fmla="*/ 0 w 52"/>
                <a:gd name="T3" fmla="*/ 38 h 38"/>
                <a:gd name="T4" fmla="*/ 52 w 52"/>
                <a:gd name="T5" fmla="*/ 38 h 38"/>
                <a:gd name="T6" fmla="*/ 52 w 52"/>
                <a:gd name="T7" fmla="*/ 0 h 38"/>
                <a:gd name="T8" fmla="*/ 0 w 52"/>
                <a:gd name="T9" fmla="*/ 0 h 38"/>
                <a:gd name="T10" fmla="*/ 0 w 52"/>
                <a:gd name="T11" fmla="*/ 38 h 38"/>
              </a:gdLst>
              <a:ahLst/>
              <a:cxnLst>
                <a:cxn ang="0">
                  <a:pos x="T0" y="T1"/>
                </a:cxn>
                <a:cxn ang="0">
                  <a:pos x="T2" y="T3"/>
                </a:cxn>
                <a:cxn ang="0">
                  <a:pos x="T4" y="T5"/>
                </a:cxn>
                <a:cxn ang="0">
                  <a:pos x="T6" y="T7"/>
                </a:cxn>
                <a:cxn ang="0">
                  <a:pos x="T8" y="T9"/>
                </a:cxn>
                <a:cxn ang="0">
                  <a:pos x="T10" y="T11"/>
                </a:cxn>
              </a:cxnLst>
              <a:rect l="0" t="0" r="r" b="b"/>
              <a:pathLst>
                <a:path w="52" h="38">
                  <a:moveTo>
                    <a:pt x="0" y="38"/>
                  </a:moveTo>
                  <a:lnTo>
                    <a:pt x="0" y="38"/>
                  </a:lnTo>
                  <a:lnTo>
                    <a:pt x="52" y="38"/>
                  </a:lnTo>
                  <a:lnTo>
                    <a:pt x="52" y="0"/>
                  </a:lnTo>
                  <a:lnTo>
                    <a:pt x="0" y="0"/>
                  </a:lnTo>
                  <a:lnTo>
                    <a:pt x="0" y="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21" name="Freeform 22">
              <a:extLst>
                <a:ext uri="{FF2B5EF4-FFF2-40B4-BE49-F238E27FC236}">
                  <a16:creationId xmlns:a16="http://schemas.microsoft.com/office/drawing/2014/main" id="{47AE7FED-AE09-4A47-BDAC-85927D3A2E3F}"/>
                </a:ext>
              </a:extLst>
            </p:cNvPr>
            <p:cNvSpPr>
              <a:spLocks noEditPoints="1"/>
            </p:cNvSpPr>
            <p:nvPr/>
          </p:nvSpPr>
          <p:spPr bwMode="auto">
            <a:xfrm>
              <a:off x="6480" y="1256"/>
              <a:ext cx="229" cy="149"/>
            </a:xfrm>
            <a:custGeom>
              <a:avLst/>
              <a:gdLst>
                <a:gd name="T0" fmla="*/ 135 w 307"/>
                <a:gd name="T1" fmla="*/ 183 h 200"/>
                <a:gd name="T2" fmla="*/ 135 w 307"/>
                <a:gd name="T3" fmla="*/ 183 h 200"/>
                <a:gd name="T4" fmla="*/ 76 w 307"/>
                <a:gd name="T5" fmla="*/ 123 h 200"/>
                <a:gd name="T6" fmla="*/ 76 w 307"/>
                <a:gd name="T7" fmla="*/ 99 h 200"/>
                <a:gd name="T8" fmla="*/ 100 w 307"/>
                <a:gd name="T9" fmla="*/ 99 h 200"/>
                <a:gd name="T10" fmla="*/ 135 w 307"/>
                <a:gd name="T11" fmla="*/ 135 h 200"/>
                <a:gd name="T12" fmla="*/ 198 w 307"/>
                <a:gd name="T13" fmla="*/ 72 h 200"/>
                <a:gd name="T14" fmla="*/ 229 w 307"/>
                <a:gd name="T15" fmla="*/ 41 h 200"/>
                <a:gd name="T16" fmla="*/ 232 w 307"/>
                <a:gd name="T17" fmla="*/ 38 h 200"/>
                <a:gd name="T18" fmla="*/ 235 w 307"/>
                <a:gd name="T19" fmla="*/ 36 h 200"/>
                <a:gd name="T20" fmla="*/ 255 w 307"/>
                <a:gd name="T21" fmla="*/ 33 h 200"/>
                <a:gd name="T22" fmla="*/ 259 w 307"/>
                <a:gd name="T23" fmla="*/ 36 h 200"/>
                <a:gd name="T24" fmla="*/ 261 w 307"/>
                <a:gd name="T25" fmla="*/ 38 h 200"/>
                <a:gd name="T26" fmla="*/ 259 w 307"/>
                <a:gd name="T27" fmla="*/ 60 h 200"/>
                <a:gd name="T28" fmla="*/ 255 w 307"/>
                <a:gd name="T29" fmla="*/ 64 h 200"/>
                <a:gd name="T30" fmla="*/ 246 w 307"/>
                <a:gd name="T31" fmla="*/ 72 h 200"/>
                <a:gd name="T32" fmla="*/ 135 w 307"/>
                <a:gd name="T33" fmla="*/ 183 h 200"/>
                <a:gd name="T34" fmla="*/ 289 w 307"/>
                <a:gd name="T35" fmla="*/ 0 h 200"/>
                <a:gd name="T36" fmla="*/ 289 w 307"/>
                <a:gd name="T37" fmla="*/ 0 h 200"/>
                <a:gd name="T38" fmla="*/ 272 w 307"/>
                <a:gd name="T39" fmla="*/ 0 h 200"/>
                <a:gd name="T40" fmla="*/ 0 w 307"/>
                <a:gd name="T41" fmla="*/ 0 h 200"/>
                <a:gd name="T42" fmla="*/ 0 w 307"/>
                <a:gd name="T43" fmla="*/ 0 h 200"/>
                <a:gd name="T44" fmla="*/ 0 w 307"/>
                <a:gd name="T45" fmla="*/ 38 h 200"/>
                <a:gd name="T46" fmla="*/ 0 w 307"/>
                <a:gd name="T47" fmla="*/ 41 h 200"/>
                <a:gd name="T48" fmla="*/ 0 w 307"/>
                <a:gd name="T49" fmla="*/ 72 h 200"/>
                <a:gd name="T50" fmla="*/ 0 w 307"/>
                <a:gd name="T51" fmla="*/ 200 h 200"/>
                <a:gd name="T52" fmla="*/ 255 w 307"/>
                <a:gd name="T53" fmla="*/ 200 h 200"/>
                <a:gd name="T54" fmla="*/ 272 w 307"/>
                <a:gd name="T55" fmla="*/ 200 h 200"/>
                <a:gd name="T56" fmla="*/ 289 w 307"/>
                <a:gd name="T57" fmla="*/ 200 h 200"/>
                <a:gd name="T58" fmla="*/ 307 w 307"/>
                <a:gd name="T59" fmla="*/ 200 h 200"/>
                <a:gd name="T60" fmla="*/ 307 w 307"/>
                <a:gd name="T61" fmla="*/ 0 h 200"/>
                <a:gd name="T62" fmla="*/ 289 w 307"/>
                <a:gd name="T63"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07" h="200">
                  <a:moveTo>
                    <a:pt x="135" y="183"/>
                  </a:moveTo>
                  <a:lnTo>
                    <a:pt x="135" y="183"/>
                  </a:lnTo>
                  <a:lnTo>
                    <a:pt x="76" y="123"/>
                  </a:lnTo>
                  <a:cubicBezTo>
                    <a:pt x="69" y="116"/>
                    <a:pt x="69" y="105"/>
                    <a:pt x="76" y="99"/>
                  </a:cubicBezTo>
                  <a:cubicBezTo>
                    <a:pt x="82" y="92"/>
                    <a:pt x="93" y="92"/>
                    <a:pt x="100" y="99"/>
                  </a:cubicBezTo>
                  <a:lnTo>
                    <a:pt x="135" y="135"/>
                  </a:lnTo>
                  <a:lnTo>
                    <a:pt x="198" y="72"/>
                  </a:lnTo>
                  <a:lnTo>
                    <a:pt x="229" y="41"/>
                  </a:lnTo>
                  <a:lnTo>
                    <a:pt x="232" y="38"/>
                  </a:lnTo>
                  <a:lnTo>
                    <a:pt x="235" y="36"/>
                  </a:lnTo>
                  <a:cubicBezTo>
                    <a:pt x="240" y="30"/>
                    <a:pt x="248" y="29"/>
                    <a:pt x="255" y="33"/>
                  </a:cubicBezTo>
                  <a:cubicBezTo>
                    <a:pt x="256" y="33"/>
                    <a:pt x="257" y="34"/>
                    <a:pt x="259" y="36"/>
                  </a:cubicBezTo>
                  <a:cubicBezTo>
                    <a:pt x="259" y="36"/>
                    <a:pt x="260" y="37"/>
                    <a:pt x="261" y="38"/>
                  </a:cubicBezTo>
                  <a:cubicBezTo>
                    <a:pt x="265" y="45"/>
                    <a:pt x="265" y="54"/>
                    <a:pt x="259" y="60"/>
                  </a:cubicBezTo>
                  <a:lnTo>
                    <a:pt x="255" y="64"/>
                  </a:lnTo>
                  <a:lnTo>
                    <a:pt x="246" y="72"/>
                  </a:lnTo>
                  <a:lnTo>
                    <a:pt x="135" y="183"/>
                  </a:lnTo>
                  <a:close/>
                  <a:moveTo>
                    <a:pt x="289" y="0"/>
                  </a:moveTo>
                  <a:lnTo>
                    <a:pt x="289" y="0"/>
                  </a:lnTo>
                  <a:lnTo>
                    <a:pt x="272" y="0"/>
                  </a:lnTo>
                  <a:lnTo>
                    <a:pt x="0" y="0"/>
                  </a:lnTo>
                  <a:lnTo>
                    <a:pt x="0" y="0"/>
                  </a:lnTo>
                  <a:lnTo>
                    <a:pt x="0" y="38"/>
                  </a:lnTo>
                  <a:lnTo>
                    <a:pt x="0" y="41"/>
                  </a:lnTo>
                  <a:lnTo>
                    <a:pt x="0" y="72"/>
                  </a:lnTo>
                  <a:lnTo>
                    <a:pt x="0" y="200"/>
                  </a:lnTo>
                  <a:lnTo>
                    <a:pt x="255" y="200"/>
                  </a:lnTo>
                  <a:lnTo>
                    <a:pt x="272" y="200"/>
                  </a:lnTo>
                  <a:lnTo>
                    <a:pt x="289" y="200"/>
                  </a:lnTo>
                  <a:lnTo>
                    <a:pt x="307" y="200"/>
                  </a:lnTo>
                  <a:lnTo>
                    <a:pt x="307" y="0"/>
                  </a:lnTo>
                  <a:lnTo>
                    <a:pt x="28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22" name="Freeform 23">
              <a:extLst>
                <a:ext uri="{FF2B5EF4-FFF2-40B4-BE49-F238E27FC236}">
                  <a16:creationId xmlns:a16="http://schemas.microsoft.com/office/drawing/2014/main" id="{7F5A6672-20BA-45D1-B5F2-1D26E0864F64}"/>
                </a:ext>
              </a:extLst>
            </p:cNvPr>
            <p:cNvSpPr>
              <a:spLocks/>
            </p:cNvSpPr>
            <p:nvPr/>
          </p:nvSpPr>
          <p:spPr bwMode="auto">
            <a:xfrm>
              <a:off x="6479" y="1203"/>
              <a:ext cx="229" cy="28"/>
            </a:xfrm>
            <a:custGeom>
              <a:avLst/>
              <a:gdLst>
                <a:gd name="T0" fmla="*/ 0 w 307"/>
                <a:gd name="T1" fmla="*/ 0 h 38"/>
                <a:gd name="T2" fmla="*/ 0 w 307"/>
                <a:gd name="T3" fmla="*/ 0 h 38"/>
                <a:gd name="T4" fmla="*/ 0 w 307"/>
                <a:gd name="T5" fmla="*/ 38 h 38"/>
                <a:gd name="T6" fmla="*/ 14 w 307"/>
                <a:gd name="T7" fmla="*/ 38 h 38"/>
                <a:gd name="T8" fmla="*/ 293 w 307"/>
                <a:gd name="T9" fmla="*/ 38 h 38"/>
                <a:gd name="T10" fmla="*/ 307 w 307"/>
                <a:gd name="T11" fmla="*/ 38 h 38"/>
                <a:gd name="T12" fmla="*/ 307 w 307"/>
                <a:gd name="T13" fmla="*/ 0 h 38"/>
                <a:gd name="T14" fmla="*/ 0 w 307"/>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7" h="38">
                  <a:moveTo>
                    <a:pt x="0" y="0"/>
                  </a:moveTo>
                  <a:lnTo>
                    <a:pt x="0" y="0"/>
                  </a:lnTo>
                  <a:lnTo>
                    <a:pt x="0" y="38"/>
                  </a:lnTo>
                  <a:lnTo>
                    <a:pt x="14" y="38"/>
                  </a:lnTo>
                  <a:lnTo>
                    <a:pt x="293" y="38"/>
                  </a:lnTo>
                  <a:lnTo>
                    <a:pt x="307" y="38"/>
                  </a:lnTo>
                  <a:lnTo>
                    <a:pt x="30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sp>
        <p:nvSpPr>
          <p:cNvPr id="16" name="Rectangle 15">
            <a:extLst>
              <a:ext uri="{FF2B5EF4-FFF2-40B4-BE49-F238E27FC236}">
                <a16:creationId xmlns:a16="http://schemas.microsoft.com/office/drawing/2014/main" id="{CCB0091A-EFAF-4223-9B69-A73A1C99D106}"/>
              </a:ext>
            </a:extLst>
          </p:cNvPr>
          <p:cNvSpPr/>
          <p:nvPr/>
        </p:nvSpPr>
        <p:spPr>
          <a:xfrm>
            <a:off x="8018280" y="2929178"/>
            <a:ext cx="3952138" cy="10772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30" normalizeH="0" baseline="0" noProof="0">
                <a:ln>
                  <a:noFill/>
                </a:ln>
                <a:solidFill>
                  <a:srgbClr val="FFFFFF"/>
                </a:solidFill>
                <a:effectLst/>
                <a:uLnTx/>
                <a:uFillTx/>
                <a:latin typeface="Segoe UI Semibold"/>
                <a:ea typeface="+mn-ea"/>
                <a:cs typeface="+mn-cs"/>
              </a:rPr>
              <a:t>I’ll know this is successful when…</a:t>
            </a:r>
          </a:p>
        </p:txBody>
      </p:sp>
      <p:sp>
        <p:nvSpPr>
          <p:cNvPr id="17" name="TextBox 36">
            <a:extLst>
              <a:ext uri="{FF2B5EF4-FFF2-40B4-BE49-F238E27FC236}">
                <a16:creationId xmlns:a16="http://schemas.microsoft.com/office/drawing/2014/main" id="{86C8DDBC-F813-4ABD-8399-9BC32FFA9C5C}"/>
              </a:ext>
            </a:extLst>
          </p:cNvPr>
          <p:cNvSpPr txBox="1"/>
          <p:nvPr/>
        </p:nvSpPr>
        <p:spPr>
          <a:xfrm>
            <a:off x="7936985" y="3971399"/>
            <a:ext cx="3867492" cy="840230"/>
          </a:xfrm>
          <a:prstGeom prst="rect">
            <a:avLst/>
          </a:prstGeom>
          <a:noFill/>
        </p:spPr>
        <p:txBody>
          <a:bodyPr wrap="square" lIns="182880" tIns="146304" rIns="182880" bIns="146304" rtlCol="0">
            <a:sp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rPr>
              <a:t>(Solutions success measure)</a:t>
            </a:r>
          </a:p>
          <a:p>
            <a:pPr marL="342900" marR="0" lvl="0" indent="-342900" algn="l" defTabSz="932742"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FFFFFF"/>
                </a:solidFill>
                <a:effectLst/>
                <a:uLnTx/>
                <a:uFillTx/>
                <a:latin typeface="Segoe UI"/>
                <a:ea typeface="+mn-ea"/>
                <a:cs typeface="+mn-cs"/>
              </a:rPr>
              <a:t>Insert text here</a:t>
            </a:r>
          </a:p>
        </p:txBody>
      </p:sp>
    </p:spTree>
    <p:extLst>
      <p:ext uri="{BB962C8B-B14F-4D97-AF65-F5344CB8AC3E}">
        <p14:creationId xmlns:p14="http://schemas.microsoft.com/office/powerpoint/2010/main" val="338666432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465003-DEA2-4B6B-9F45-C53418BA8675}"/>
              </a:ext>
            </a:extLst>
          </p:cNvPr>
          <p:cNvSpPr>
            <a:spLocks noGrp="1"/>
          </p:cNvSpPr>
          <p:nvPr>
            <p:ph type="title"/>
          </p:nvPr>
        </p:nvSpPr>
        <p:spPr/>
        <p:txBody>
          <a:bodyPr/>
          <a:lstStyle/>
          <a:p>
            <a:r>
              <a:rPr lang="en-US">
                <a:solidFill>
                  <a:schemeClr val="accent1"/>
                </a:solidFill>
              </a:rPr>
              <a:t>Exercise</a:t>
            </a:r>
            <a:r>
              <a:rPr lang="en-US"/>
              <a:t> - which scenario to undertake first?</a:t>
            </a:r>
          </a:p>
        </p:txBody>
      </p:sp>
      <p:sp>
        <p:nvSpPr>
          <p:cNvPr id="23" name="Rectangle 22">
            <a:extLst>
              <a:ext uri="{FF2B5EF4-FFF2-40B4-BE49-F238E27FC236}">
                <a16:creationId xmlns:a16="http://schemas.microsoft.com/office/drawing/2014/main" id="{8003E519-7072-4B9E-A19B-FAA8BE6A4017}"/>
              </a:ext>
              <a:ext uri="{C183D7F6-B498-43B3-948B-1728B52AA6E4}">
                <adec:decorative xmlns:adec="http://schemas.microsoft.com/office/drawing/2017/decorative" val="1"/>
              </a:ext>
            </a:extLst>
          </p:cNvPr>
          <p:cNvSpPr/>
          <p:nvPr/>
        </p:nvSpPr>
        <p:spPr>
          <a:xfrm>
            <a:off x="270821" y="393646"/>
            <a:ext cx="10796689" cy="640080"/>
          </a:xfrm>
          <a:prstGeom prst="rect">
            <a:avLst/>
          </a:prstGeom>
        </p:spPr>
        <p:txBody>
          <a:bodyPr wrap="square" anchor="ctr">
            <a:noAutofit/>
          </a:bodyPr>
          <a:lstStyle/>
          <a:p>
            <a:pPr marL="0" marR="0" lvl="1" indent="0" algn="l" defTabSz="932190" rtl="0" eaLnBrk="1" fontAlgn="base" latinLnBrk="0" hangingPunct="1">
              <a:lnSpc>
                <a:spcPct val="120000"/>
              </a:lnSpc>
              <a:spcBef>
                <a:spcPts val="612"/>
              </a:spcBef>
              <a:spcAft>
                <a:spcPts val="306"/>
              </a:spcAft>
              <a:buClr>
                <a:srgbClr val="DC3C00"/>
              </a:buClr>
              <a:buSzTx/>
              <a:buFontTx/>
              <a:buNone/>
              <a:tabLst/>
              <a:defRPr/>
            </a:pPr>
            <a:endParaRPr kumimoji="0" lang="en-US" sz="4400" b="0" i="0" u="none" strike="noStrike" kern="1200" cap="none" spc="0" normalizeH="0" baseline="0" noProof="0">
              <a:ln>
                <a:noFill/>
              </a:ln>
              <a:gradFill>
                <a:gsLst>
                  <a:gs pos="13889">
                    <a:srgbClr val="505050"/>
                  </a:gs>
                  <a:gs pos="28704">
                    <a:srgbClr val="505050"/>
                  </a:gs>
                </a:gsLst>
                <a:lin ang="5400000" scaled="0"/>
              </a:gradFill>
              <a:effectLst/>
              <a:uLnTx/>
              <a:uFillTx/>
              <a:latin typeface="Segoe UI Semibold"/>
              <a:ea typeface="Segoe UI" pitchFamily="34" charset="0"/>
              <a:cs typeface="Segoe UI" pitchFamily="34" charset="0"/>
            </a:endParaRPr>
          </a:p>
        </p:txBody>
      </p:sp>
      <p:sp>
        <p:nvSpPr>
          <p:cNvPr id="19" name="TextBox 18">
            <a:extLst>
              <a:ext uri="{FF2B5EF4-FFF2-40B4-BE49-F238E27FC236}">
                <a16:creationId xmlns:a16="http://schemas.microsoft.com/office/drawing/2014/main" id="{203D57C1-7B35-42BD-8D54-A6DCCF502297}"/>
              </a:ext>
            </a:extLst>
          </p:cNvPr>
          <p:cNvSpPr txBox="1"/>
          <p:nvPr/>
        </p:nvSpPr>
        <p:spPr>
          <a:xfrm rot="16200000">
            <a:off x="-105935" y="3677404"/>
            <a:ext cx="2800412" cy="402610"/>
          </a:xfrm>
          <a:prstGeom prst="rect">
            <a:avLst/>
          </a:prstGeom>
          <a:noFill/>
        </p:spPr>
        <p:txBody>
          <a:bodyPr wrap="square" lIns="89630" tIns="89630" rIns="89630" bIns="89630" rtlCol="0">
            <a:spAutoFit/>
          </a:bodyPr>
          <a:lstStyle/>
          <a:p>
            <a:pPr marL="0" marR="0" lvl="0" indent="0" algn="ctr" defTabSz="914192" rtl="0" eaLnBrk="1" fontAlgn="auto" latinLnBrk="0" hangingPunct="1">
              <a:lnSpc>
                <a:spcPct val="90000"/>
              </a:lnSpc>
              <a:spcBef>
                <a:spcPts val="0"/>
              </a:spcBef>
              <a:spcAft>
                <a:spcPts val="588"/>
              </a:spcAft>
              <a:buClrTx/>
              <a:buSzTx/>
              <a:buFontTx/>
              <a:buNone/>
              <a:tabLst/>
              <a:defRPr/>
            </a:pPr>
            <a:r>
              <a:rPr kumimoji="0" lang="en-US" sz="1600" b="0" i="0" u="none" strike="noStrike" kern="1200" cap="none" spc="0" normalizeH="0" baseline="0" noProof="0" dirty="0">
                <a:ln>
                  <a:noFill/>
                </a:ln>
                <a:solidFill>
                  <a:srgbClr val="0078D4"/>
                </a:solidFill>
                <a:effectLst/>
                <a:uLnTx/>
                <a:uFillTx/>
                <a:latin typeface="Segoe UI Semibold" panose="020B0702040204020203" pitchFamily="34" charset="0"/>
                <a:ea typeface="+mn-ea"/>
                <a:cs typeface="Segoe UI Semibold" panose="020B0702040204020203" pitchFamily="34" charset="0"/>
              </a:rPr>
              <a:t>Business impact/visibility</a:t>
            </a:r>
          </a:p>
        </p:txBody>
      </p:sp>
      <p:sp>
        <p:nvSpPr>
          <p:cNvPr id="22" name="Rectangle 21">
            <a:extLst>
              <a:ext uri="{FF2B5EF4-FFF2-40B4-BE49-F238E27FC236}">
                <a16:creationId xmlns:a16="http://schemas.microsoft.com/office/drawing/2014/main" id="{EC8E0266-14B7-4EB2-807B-13CC46A1361A}"/>
              </a:ext>
              <a:ext uri="{C183D7F6-B498-43B3-948B-1728B52AA6E4}">
                <adec:decorative xmlns:adec="http://schemas.microsoft.com/office/drawing/2017/decorative" val="1"/>
              </a:ext>
            </a:extLst>
          </p:cNvPr>
          <p:cNvSpPr/>
          <p:nvPr/>
        </p:nvSpPr>
        <p:spPr bwMode="auto">
          <a:xfrm>
            <a:off x="1530676" y="1925056"/>
            <a:ext cx="9406028" cy="3947145"/>
          </a:xfrm>
          <a:prstGeom prst="rect">
            <a:avLst/>
          </a:prstGeom>
          <a:solidFill>
            <a:schemeClr val="bg2">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grpSp>
        <p:nvGrpSpPr>
          <p:cNvPr id="31" name="Group 30">
            <a:extLst>
              <a:ext uri="{FF2B5EF4-FFF2-40B4-BE49-F238E27FC236}">
                <a16:creationId xmlns:a16="http://schemas.microsoft.com/office/drawing/2014/main" id="{93368204-D05F-4523-89D9-80A533702A12}"/>
              </a:ext>
              <a:ext uri="{C183D7F6-B498-43B3-948B-1728B52AA6E4}">
                <adec:decorative xmlns:adec="http://schemas.microsoft.com/office/drawing/2017/decorative" val="1"/>
              </a:ext>
            </a:extLst>
          </p:cNvPr>
          <p:cNvGrpSpPr/>
          <p:nvPr/>
        </p:nvGrpSpPr>
        <p:grpSpPr>
          <a:xfrm>
            <a:off x="1530676" y="1925056"/>
            <a:ext cx="9406028" cy="3886418"/>
            <a:chOff x="6042517" y="710357"/>
            <a:chExt cx="5527852" cy="4975334"/>
          </a:xfrm>
        </p:grpSpPr>
        <p:cxnSp>
          <p:nvCxnSpPr>
            <p:cNvPr id="32" name="Straight Connector 31">
              <a:extLst>
                <a:ext uri="{FF2B5EF4-FFF2-40B4-BE49-F238E27FC236}">
                  <a16:creationId xmlns:a16="http://schemas.microsoft.com/office/drawing/2014/main" id="{8CB835A7-B930-44F6-9DB8-85D3D773BB36}"/>
                </a:ext>
              </a:extLst>
            </p:cNvPr>
            <p:cNvCxnSpPr/>
            <p:nvPr/>
          </p:nvCxnSpPr>
          <p:spPr>
            <a:xfrm>
              <a:off x="8831861" y="710357"/>
              <a:ext cx="0" cy="4975334"/>
            </a:xfrm>
            <a:prstGeom prst="line">
              <a:avLst/>
            </a:prstGeom>
            <a:ln w="1270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3" name="Straight Connector 32">
              <a:extLst>
                <a:ext uri="{FF2B5EF4-FFF2-40B4-BE49-F238E27FC236}">
                  <a16:creationId xmlns:a16="http://schemas.microsoft.com/office/drawing/2014/main" id="{B1FB327A-D2C0-4FE5-8FE1-B6B0B5E2AE42}"/>
                </a:ext>
              </a:extLst>
            </p:cNvPr>
            <p:cNvCxnSpPr/>
            <p:nvPr/>
          </p:nvCxnSpPr>
          <p:spPr>
            <a:xfrm>
              <a:off x="6042517" y="3198024"/>
              <a:ext cx="5527852" cy="0"/>
            </a:xfrm>
            <a:prstGeom prst="line">
              <a:avLst/>
            </a:prstGeom>
            <a:ln w="1270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35" name="TextBox 34">
            <a:extLst>
              <a:ext uri="{FF2B5EF4-FFF2-40B4-BE49-F238E27FC236}">
                <a16:creationId xmlns:a16="http://schemas.microsoft.com/office/drawing/2014/main" id="{A3D879D5-618D-4B66-B199-EE8169906C26}"/>
              </a:ext>
            </a:extLst>
          </p:cNvPr>
          <p:cNvSpPr txBox="1"/>
          <p:nvPr/>
        </p:nvSpPr>
        <p:spPr>
          <a:xfrm>
            <a:off x="2329636" y="2737293"/>
            <a:ext cx="2991644" cy="402610"/>
          </a:xfrm>
          <a:prstGeom prst="rect">
            <a:avLst/>
          </a:prstGeom>
          <a:noFill/>
        </p:spPr>
        <p:txBody>
          <a:bodyPr wrap="square" lIns="89630" tIns="89630" rIns="89630" bIns="89630" rtlCol="0">
            <a:spAutoFit/>
          </a:bodyPr>
          <a:lstStyle/>
          <a:p>
            <a:pPr marL="0" marR="0" lvl="0" indent="0" algn="ctr" defTabSz="914192" rtl="0" eaLnBrk="1" fontAlgn="auto" latinLnBrk="0" hangingPunct="1">
              <a:lnSpc>
                <a:spcPct val="90000"/>
              </a:lnSpc>
              <a:spcBef>
                <a:spcPts val="0"/>
              </a:spcBef>
              <a:spcAft>
                <a:spcPts val="588"/>
              </a:spcAft>
              <a:buClrTx/>
              <a:buSzTx/>
              <a:buFontTx/>
              <a:buNone/>
              <a:tabLst/>
              <a:defRPr/>
            </a:pPr>
            <a:r>
              <a:rPr kumimoji="0" lang="en-US" sz="1600" b="0" i="0" u="none" strike="noStrike" kern="1200" cap="none" spc="0" normalizeH="0" baseline="0" noProof="0">
                <a:ln>
                  <a:noFill/>
                </a:ln>
                <a:solidFill>
                  <a:srgbClr val="2F2F2F"/>
                </a:solidFill>
                <a:effectLst/>
                <a:uLnTx/>
                <a:uFillTx/>
                <a:latin typeface="Segoe UI Semibold" panose="020B0702040204020203" pitchFamily="34" charset="0"/>
                <a:ea typeface="+mn-ea"/>
                <a:cs typeface="Segoe UI Semibold" panose="020B0702040204020203" pitchFamily="34" charset="0"/>
              </a:rPr>
              <a:t>Quick wins</a:t>
            </a:r>
          </a:p>
        </p:txBody>
      </p:sp>
      <p:sp>
        <p:nvSpPr>
          <p:cNvPr id="36" name="TextBox 35">
            <a:extLst>
              <a:ext uri="{FF2B5EF4-FFF2-40B4-BE49-F238E27FC236}">
                <a16:creationId xmlns:a16="http://schemas.microsoft.com/office/drawing/2014/main" id="{CA2FAB94-C6D9-430E-8BE6-DE1A11259A70}"/>
              </a:ext>
            </a:extLst>
          </p:cNvPr>
          <p:cNvSpPr txBox="1"/>
          <p:nvPr/>
        </p:nvSpPr>
        <p:spPr>
          <a:xfrm>
            <a:off x="7013839" y="2725926"/>
            <a:ext cx="2991644" cy="402610"/>
          </a:xfrm>
          <a:prstGeom prst="rect">
            <a:avLst/>
          </a:prstGeom>
          <a:noFill/>
        </p:spPr>
        <p:txBody>
          <a:bodyPr wrap="square" lIns="89630" tIns="89630" rIns="89630" bIns="89630" rtlCol="0">
            <a:spAutoFit/>
          </a:bodyPr>
          <a:lstStyle/>
          <a:p>
            <a:pPr marL="0" marR="0" lvl="0" indent="0" algn="ctr" defTabSz="914192" rtl="0" eaLnBrk="1" fontAlgn="auto" latinLnBrk="0" hangingPunct="1">
              <a:lnSpc>
                <a:spcPct val="90000"/>
              </a:lnSpc>
              <a:spcBef>
                <a:spcPts val="0"/>
              </a:spcBef>
              <a:spcAft>
                <a:spcPts val="588"/>
              </a:spcAft>
              <a:buClrTx/>
              <a:buSzTx/>
              <a:buFontTx/>
              <a:buNone/>
              <a:tabLst/>
              <a:defRPr/>
            </a:pPr>
            <a:r>
              <a:rPr kumimoji="0" lang="en-US" sz="1600" b="0" i="0" u="none" strike="noStrike" kern="1200" cap="none" spc="0" normalizeH="0" baseline="0" noProof="0" dirty="0">
                <a:ln>
                  <a:noFill/>
                </a:ln>
                <a:solidFill>
                  <a:srgbClr val="2F2F2F"/>
                </a:solidFill>
                <a:effectLst/>
                <a:uLnTx/>
                <a:uFillTx/>
                <a:latin typeface="Segoe UI Semibold" panose="020B0702040204020203" pitchFamily="34" charset="0"/>
                <a:ea typeface="+mn-ea"/>
                <a:cs typeface="Segoe UI Semibold" panose="020B0702040204020203" pitchFamily="34" charset="0"/>
              </a:rPr>
              <a:t>Business transformation</a:t>
            </a:r>
          </a:p>
        </p:txBody>
      </p:sp>
      <p:sp>
        <p:nvSpPr>
          <p:cNvPr id="34" name="TextBox 33">
            <a:extLst>
              <a:ext uri="{FF2B5EF4-FFF2-40B4-BE49-F238E27FC236}">
                <a16:creationId xmlns:a16="http://schemas.microsoft.com/office/drawing/2014/main" id="{BCF8CF1C-B9A6-4CDF-B9CF-ADBE0F9850C5}"/>
              </a:ext>
            </a:extLst>
          </p:cNvPr>
          <p:cNvSpPr txBox="1"/>
          <p:nvPr/>
        </p:nvSpPr>
        <p:spPr>
          <a:xfrm>
            <a:off x="2407988" y="4692784"/>
            <a:ext cx="2991644" cy="402610"/>
          </a:xfrm>
          <a:prstGeom prst="rect">
            <a:avLst/>
          </a:prstGeom>
          <a:noFill/>
        </p:spPr>
        <p:txBody>
          <a:bodyPr wrap="square" lIns="89630" tIns="89630" rIns="89630" bIns="89630" rtlCol="0">
            <a:spAutoFit/>
          </a:bodyPr>
          <a:lstStyle/>
          <a:p>
            <a:pPr marL="0" marR="0" lvl="0" indent="0" algn="ctr" defTabSz="914192" rtl="0" eaLnBrk="1" fontAlgn="auto" latinLnBrk="0" hangingPunct="1">
              <a:lnSpc>
                <a:spcPct val="90000"/>
              </a:lnSpc>
              <a:spcBef>
                <a:spcPts val="0"/>
              </a:spcBef>
              <a:spcAft>
                <a:spcPts val="588"/>
              </a:spcAft>
              <a:buClrTx/>
              <a:buSzTx/>
              <a:buFontTx/>
              <a:buNone/>
              <a:tabLst/>
              <a:defRPr/>
            </a:pPr>
            <a:r>
              <a:rPr kumimoji="0" lang="en-US" sz="1600" b="0" i="0" u="none" strike="noStrike" kern="1200" cap="none" spc="0" normalizeH="0" baseline="0" noProof="0" dirty="0">
                <a:ln>
                  <a:noFill/>
                </a:ln>
                <a:solidFill>
                  <a:srgbClr val="2F2F2F"/>
                </a:solidFill>
                <a:effectLst/>
                <a:uLnTx/>
                <a:uFillTx/>
                <a:latin typeface="Segoe UI Semibold" panose="020B0702040204020203" pitchFamily="34" charset="0"/>
                <a:ea typeface="+mn-ea"/>
                <a:cs typeface="Segoe UI Semibold" panose="020B0702040204020203" pitchFamily="34" charset="0"/>
              </a:rPr>
              <a:t>First successes</a:t>
            </a:r>
          </a:p>
        </p:txBody>
      </p:sp>
      <p:sp>
        <p:nvSpPr>
          <p:cNvPr id="37" name="TextBox 36">
            <a:extLst>
              <a:ext uri="{FF2B5EF4-FFF2-40B4-BE49-F238E27FC236}">
                <a16:creationId xmlns:a16="http://schemas.microsoft.com/office/drawing/2014/main" id="{4DEB3DD2-F4A4-4F17-B6AB-27F9DAFB9C1A}"/>
              </a:ext>
            </a:extLst>
          </p:cNvPr>
          <p:cNvSpPr txBox="1"/>
          <p:nvPr/>
        </p:nvSpPr>
        <p:spPr>
          <a:xfrm>
            <a:off x="7089618" y="4658343"/>
            <a:ext cx="2991644" cy="402610"/>
          </a:xfrm>
          <a:prstGeom prst="rect">
            <a:avLst/>
          </a:prstGeom>
          <a:noFill/>
        </p:spPr>
        <p:txBody>
          <a:bodyPr wrap="square" lIns="89630" tIns="89630" rIns="89630" bIns="89630" rtlCol="0">
            <a:spAutoFit/>
          </a:bodyPr>
          <a:lstStyle/>
          <a:p>
            <a:pPr marL="0" marR="0" lvl="0" indent="0" algn="ctr" defTabSz="914192" rtl="0" eaLnBrk="1" fontAlgn="auto" latinLnBrk="0" hangingPunct="1">
              <a:lnSpc>
                <a:spcPct val="90000"/>
              </a:lnSpc>
              <a:spcBef>
                <a:spcPts val="0"/>
              </a:spcBef>
              <a:spcAft>
                <a:spcPts val="588"/>
              </a:spcAft>
              <a:buClrTx/>
              <a:buSzTx/>
              <a:buFontTx/>
              <a:buNone/>
              <a:tabLst/>
              <a:defRPr/>
            </a:pPr>
            <a:r>
              <a:rPr kumimoji="0" lang="en-US" sz="1600" b="0" i="0" u="none" strike="noStrike" kern="1200" cap="none" spc="0" normalizeH="0" baseline="0" noProof="0" dirty="0">
                <a:ln>
                  <a:noFill/>
                </a:ln>
                <a:solidFill>
                  <a:srgbClr val="2F2F2F"/>
                </a:solidFill>
                <a:effectLst/>
                <a:uLnTx/>
                <a:uFillTx/>
                <a:latin typeface="Segoe UI Semibold" panose="020B0702040204020203" pitchFamily="34" charset="0"/>
                <a:ea typeface="+mn-ea"/>
                <a:cs typeface="Segoe UI Semibold" panose="020B0702040204020203" pitchFamily="34" charset="0"/>
              </a:rPr>
              <a:t>To avoid/keep for later</a:t>
            </a:r>
          </a:p>
        </p:txBody>
      </p:sp>
      <p:sp>
        <p:nvSpPr>
          <p:cNvPr id="18" name="TextBox 17">
            <a:extLst>
              <a:ext uri="{FF2B5EF4-FFF2-40B4-BE49-F238E27FC236}">
                <a16:creationId xmlns:a16="http://schemas.microsoft.com/office/drawing/2014/main" id="{E7589BB9-4D4D-4EF4-A3D6-EB2539734F0F}"/>
              </a:ext>
            </a:extLst>
          </p:cNvPr>
          <p:cNvSpPr txBox="1"/>
          <p:nvPr/>
        </p:nvSpPr>
        <p:spPr>
          <a:xfrm>
            <a:off x="4781118" y="5954613"/>
            <a:ext cx="2991644" cy="402610"/>
          </a:xfrm>
          <a:prstGeom prst="rect">
            <a:avLst/>
          </a:prstGeom>
          <a:noFill/>
        </p:spPr>
        <p:txBody>
          <a:bodyPr wrap="square" lIns="89630" tIns="89630" rIns="89630" bIns="89630" rtlCol="0">
            <a:spAutoFit/>
          </a:bodyPr>
          <a:lstStyle/>
          <a:p>
            <a:pPr marL="0" marR="0" lvl="0" indent="0" algn="ctr" defTabSz="914192" rtl="0" eaLnBrk="1" fontAlgn="auto" latinLnBrk="0" hangingPunct="1">
              <a:lnSpc>
                <a:spcPct val="90000"/>
              </a:lnSpc>
              <a:spcBef>
                <a:spcPts val="0"/>
              </a:spcBef>
              <a:spcAft>
                <a:spcPts val="588"/>
              </a:spcAft>
              <a:buClrTx/>
              <a:buSzTx/>
              <a:buFontTx/>
              <a:buNone/>
              <a:tabLst/>
              <a:defRPr/>
            </a:pPr>
            <a:r>
              <a:rPr kumimoji="0" lang="en-US" sz="16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Difficulty (people &amp; processes)</a:t>
            </a:r>
          </a:p>
        </p:txBody>
      </p:sp>
      <p:cxnSp>
        <p:nvCxnSpPr>
          <p:cNvPr id="26" name="Straight Connector 25">
            <a:extLst>
              <a:ext uri="{FF2B5EF4-FFF2-40B4-BE49-F238E27FC236}">
                <a16:creationId xmlns:a16="http://schemas.microsoft.com/office/drawing/2014/main" id="{5D9947ED-71BC-4AE9-A105-D51C8C1FB069}"/>
              </a:ext>
              <a:ext uri="{C183D7F6-B498-43B3-948B-1728B52AA6E4}">
                <adec:decorative xmlns:adec="http://schemas.microsoft.com/office/drawing/2017/decorative" val="1"/>
              </a:ext>
            </a:extLst>
          </p:cNvPr>
          <p:cNvCxnSpPr>
            <a:cxnSpLocks/>
          </p:cNvCxnSpPr>
          <p:nvPr/>
        </p:nvCxnSpPr>
        <p:spPr>
          <a:xfrm>
            <a:off x="1530678" y="1925056"/>
            <a:ext cx="0" cy="3929919"/>
          </a:xfrm>
          <a:prstGeom prst="line">
            <a:avLst/>
          </a:prstGeom>
          <a:ln w="19050">
            <a:solidFill>
              <a:srgbClr val="0078D4"/>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30D26F3-CD62-4AF9-8E90-8105D17FBC0A}"/>
              </a:ext>
              <a:ext uri="{C183D7F6-B498-43B3-948B-1728B52AA6E4}">
                <adec:decorative xmlns:adec="http://schemas.microsoft.com/office/drawing/2017/decorative" val="1"/>
              </a:ext>
            </a:extLst>
          </p:cNvPr>
          <p:cNvCxnSpPr>
            <a:cxnSpLocks/>
          </p:cNvCxnSpPr>
          <p:nvPr/>
        </p:nvCxnSpPr>
        <p:spPr>
          <a:xfrm flipH="1" flipV="1">
            <a:off x="1530678" y="5851030"/>
            <a:ext cx="9406030" cy="3945"/>
          </a:xfrm>
          <a:prstGeom prst="line">
            <a:avLst/>
          </a:prstGeom>
          <a:ln w="19050">
            <a:solidFill>
              <a:srgbClr val="0078D4"/>
            </a:solidFill>
            <a:headEnd type="arrow"/>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55182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erson standing in front of a computer&#10;&#10;Description generated with very high confidence">
            <a:extLst>
              <a:ext uri="{FF2B5EF4-FFF2-40B4-BE49-F238E27FC236}">
                <a16:creationId xmlns:a16="http://schemas.microsoft.com/office/drawing/2014/main" id="{12926F7A-0BF3-4E78-B10B-6973F568CCF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50149" y="0"/>
            <a:ext cx="5241851" cy="6858000"/>
          </a:xfrm>
          <a:prstGeom prst="rect">
            <a:avLst/>
          </a:prstGeom>
        </p:spPr>
      </p:pic>
      <p:sp>
        <p:nvSpPr>
          <p:cNvPr id="9" name="Rectangle 8">
            <a:extLst>
              <a:ext uri="{FF2B5EF4-FFF2-40B4-BE49-F238E27FC236}">
                <a16:creationId xmlns:a16="http://schemas.microsoft.com/office/drawing/2014/main" id="{2ACCE405-5640-495E-B394-D33E9EDB6BB0}"/>
              </a:ext>
            </a:extLst>
          </p:cNvPr>
          <p:cNvSpPr/>
          <p:nvPr/>
        </p:nvSpPr>
        <p:spPr>
          <a:xfrm>
            <a:off x="720414" y="2503486"/>
            <a:ext cx="6382065" cy="1446550"/>
          </a:xfrm>
          <a:prstGeom prst="rect">
            <a:avLst/>
          </a:prstGeom>
        </p:spPr>
        <p:txBody>
          <a:bodyPr wrap="square">
            <a:spAutoFit/>
          </a:bodyPr>
          <a:lstStyle/>
          <a:p>
            <a:pPr marL="0" marR="0" lvl="0" indent="0" algn="l" defTabSz="642915" rtl="0" eaLnBrk="1" fontAlgn="auto" latinLnBrk="0" hangingPunct="1">
              <a:lnSpc>
                <a:spcPct val="100000"/>
              </a:lnSpc>
              <a:spcBef>
                <a:spcPts val="0"/>
              </a:spcBef>
              <a:spcAft>
                <a:spcPts val="0"/>
              </a:spcAft>
              <a:buClrTx/>
              <a:buSzTx/>
              <a:buFontTx/>
              <a:buNone/>
              <a:tabLst/>
              <a:defRPr sz="1800" b="1">
                <a:solidFill>
                  <a:srgbClr val="525252"/>
                </a:solidFill>
                <a:latin typeface="Segoe UI"/>
                <a:ea typeface="Segoe UI"/>
                <a:cs typeface="Segoe UI"/>
                <a:sym typeface="Segoe UI"/>
              </a:defRPr>
            </a:pPr>
            <a:r>
              <a:rPr kumimoji="0" lang="en-US" sz="4400" b="1" i="0" u="none" strike="noStrike" kern="1200" cap="none" spc="0" normalizeH="0" baseline="0" noProof="0">
                <a:ln>
                  <a:noFill/>
                </a:ln>
                <a:solidFill>
                  <a:srgbClr val="282828"/>
                </a:solidFill>
                <a:effectLst/>
                <a:uLnTx/>
                <a:uFillTx/>
                <a:latin typeface="Segoe UI Semibold"/>
                <a:cs typeface="Segoe UI Light" panose="020B0502040204020203" pitchFamily="34" charset="0"/>
                <a:sym typeface="Segoe UI"/>
              </a:rPr>
              <a:t>Sample use case scenarios</a:t>
            </a:r>
          </a:p>
        </p:txBody>
      </p:sp>
      <p:sp>
        <p:nvSpPr>
          <p:cNvPr id="5" name="Rectangle 4">
            <a:extLst>
              <a:ext uri="{FF2B5EF4-FFF2-40B4-BE49-F238E27FC236}">
                <a16:creationId xmlns:a16="http://schemas.microsoft.com/office/drawing/2014/main" id="{4A93BA74-169A-454C-AF91-5E1A92FC484B}"/>
              </a:ext>
            </a:extLst>
          </p:cNvPr>
          <p:cNvSpPr/>
          <p:nvPr/>
        </p:nvSpPr>
        <p:spPr bwMode="auto">
          <a:xfrm>
            <a:off x="344896" y="2324746"/>
            <a:ext cx="213043" cy="1804030"/>
          </a:xfrm>
          <a:prstGeom prst="rect">
            <a:avLst/>
          </a:prstGeom>
          <a:solidFill>
            <a:srgbClr val="0078D4"/>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err="1">
              <a:ln>
                <a:noFill/>
              </a:ln>
              <a:solidFill>
                <a:srgbClr val="0078D4"/>
              </a:solidFill>
              <a:effectLst/>
              <a:uLnTx/>
              <a:uFillTx/>
              <a:latin typeface="Segoe UI"/>
              <a:ea typeface="+mn-ea"/>
              <a:cs typeface="+mn-cs"/>
            </a:endParaRPr>
          </a:p>
        </p:txBody>
      </p:sp>
    </p:spTree>
    <p:extLst>
      <p:ext uri="{BB962C8B-B14F-4D97-AF65-F5344CB8AC3E}">
        <p14:creationId xmlns:p14="http://schemas.microsoft.com/office/powerpoint/2010/main" val="217054943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bwMode="auto">
          <a:xfrm>
            <a:off x="481263" y="1724526"/>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113" name="Rectangle 112"/>
          <p:cNvSpPr/>
          <p:nvPr/>
        </p:nvSpPr>
        <p:spPr bwMode="auto">
          <a:xfrm>
            <a:off x="481263" y="3239848"/>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114" name="Rectangle 113"/>
          <p:cNvSpPr/>
          <p:nvPr/>
        </p:nvSpPr>
        <p:spPr bwMode="auto">
          <a:xfrm>
            <a:off x="481263" y="4745627"/>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37" name="Rectangle 36">
            <a:extLst>
              <a:ext uri="{FF2B5EF4-FFF2-40B4-BE49-F238E27FC236}">
                <a16:creationId xmlns:a16="http://schemas.microsoft.com/office/drawing/2014/main" id="{1D67FEA6-7F4D-4B75-B3D5-166090D71FCF}"/>
              </a:ext>
            </a:extLst>
          </p:cNvPr>
          <p:cNvSpPr/>
          <p:nvPr/>
        </p:nvSpPr>
        <p:spPr bwMode="auto">
          <a:xfrm>
            <a:off x="2430378" y="183281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38" name="Rectangle 37">
            <a:extLst>
              <a:ext uri="{FF2B5EF4-FFF2-40B4-BE49-F238E27FC236}">
                <a16:creationId xmlns:a16="http://schemas.microsoft.com/office/drawing/2014/main" id="{1F62B830-598E-4374-955D-C55C383709E3}"/>
              </a:ext>
            </a:extLst>
          </p:cNvPr>
          <p:cNvSpPr/>
          <p:nvPr/>
        </p:nvSpPr>
        <p:spPr bwMode="auto">
          <a:xfrm>
            <a:off x="2430378" y="3336437"/>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39" name="Rectangle 38">
            <a:extLst>
              <a:ext uri="{FF2B5EF4-FFF2-40B4-BE49-F238E27FC236}">
                <a16:creationId xmlns:a16="http://schemas.microsoft.com/office/drawing/2014/main" id="{4E99F32C-299E-4EB3-8549-47A6AD410063}"/>
              </a:ext>
            </a:extLst>
          </p:cNvPr>
          <p:cNvSpPr/>
          <p:nvPr/>
        </p:nvSpPr>
        <p:spPr bwMode="auto">
          <a:xfrm>
            <a:off x="2430378" y="4857544"/>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115" name="Rectangle 114"/>
          <p:cNvSpPr/>
          <p:nvPr/>
        </p:nvSpPr>
        <p:spPr bwMode="auto">
          <a:xfrm>
            <a:off x="9217431" y="1724526"/>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15" name="Rectangle 14">
            <a:extLst>
              <a:ext uri="{FF2B5EF4-FFF2-40B4-BE49-F238E27FC236}">
                <a16:creationId xmlns:a16="http://schemas.microsoft.com/office/drawing/2014/main" id="{48CFA6A2-C970-4129-8E66-C02B28C6504D}"/>
              </a:ext>
            </a:extLst>
          </p:cNvPr>
          <p:cNvSpPr/>
          <p:nvPr/>
        </p:nvSpPr>
        <p:spPr bwMode="auto">
          <a:xfrm>
            <a:off x="9312442" y="3127992"/>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80" name="Title 1"/>
          <p:cNvSpPr>
            <a:spLocks noGrp="1"/>
          </p:cNvSpPr>
          <p:nvPr>
            <p:ph type="title" idx="4294967295"/>
          </p:nvPr>
        </p:nvSpPr>
        <p:spPr>
          <a:xfrm>
            <a:off x="438140" y="442343"/>
            <a:ext cx="11450637" cy="484187"/>
          </a:xfrm>
          <a:prstGeom prst="rect">
            <a:avLst/>
          </a:prstGeom>
        </p:spPr>
        <p:txBody>
          <a:bodyPr/>
          <a:lstStyle/>
          <a:p>
            <a:r>
              <a:rPr lang="en-US" sz="4000"/>
              <a:t>Identify </a:t>
            </a:r>
            <a:r>
              <a:rPr lang="en-US" sz="4000">
                <a:solidFill>
                  <a:srgbClr val="0078D4"/>
                </a:solidFill>
              </a:rPr>
              <a:t>use case scenarios </a:t>
            </a:r>
            <a:r>
              <a:rPr lang="en-US" sz="4000"/>
              <a:t>using this framework  </a:t>
            </a:r>
            <a:br>
              <a:rPr lang="en-NZ" sz="4000"/>
            </a:br>
            <a:endParaRPr lang="en-US" sz="4000"/>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75032"/>
            <a:ext cx="695837" cy="39306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506325"/>
            <a:ext cx="359092" cy="490298"/>
          </a:xfrm>
          <a:prstGeom prst="rect">
            <a:avLst/>
          </a:prstGeom>
        </p:spPr>
      </p:pic>
      <p:pic>
        <p:nvPicPr>
          <p:cNvPr id="9" name="Picture 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72502"/>
            <a:ext cx="407216" cy="407216"/>
          </a:xfrm>
          <a:prstGeom prst="rect">
            <a:avLst/>
          </a:prstGeom>
        </p:spPr>
      </p:pic>
      <p:pic>
        <p:nvPicPr>
          <p:cNvPr id="11" name="Picture 10"/>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54765"/>
            <a:ext cx="431359" cy="378105"/>
          </a:xfrm>
          <a:prstGeom prst="rect">
            <a:avLst/>
          </a:prstGeom>
        </p:spPr>
      </p:pic>
      <p:sp>
        <p:nvSpPr>
          <p:cNvPr id="3" name="Rectangle 2">
            <a:extLst>
              <a:ext uri="{FF2B5EF4-FFF2-40B4-BE49-F238E27FC236}">
                <a16:creationId xmlns:a16="http://schemas.microsoft.com/office/drawing/2014/main" id="{86D63CD4-E494-4E9D-BDEF-9673A19AF91A}"/>
              </a:ext>
            </a:extLst>
          </p:cNvPr>
          <p:cNvSpPr/>
          <p:nvPr/>
        </p:nvSpPr>
        <p:spPr>
          <a:xfrm>
            <a:off x="2447190" y="1859446"/>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6" name="Rectangle 5">
            <a:extLst>
              <a:ext uri="{FF2B5EF4-FFF2-40B4-BE49-F238E27FC236}">
                <a16:creationId xmlns:a16="http://schemas.microsoft.com/office/drawing/2014/main" id="{C87D66EF-4263-4033-A032-8AEA3A649A50}"/>
              </a:ext>
            </a:extLst>
          </p:cNvPr>
          <p:cNvSpPr/>
          <p:nvPr/>
        </p:nvSpPr>
        <p:spPr>
          <a:xfrm>
            <a:off x="2447190" y="3365941"/>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8" name="Rectangle 7">
            <a:extLst>
              <a:ext uri="{FF2B5EF4-FFF2-40B4-BE49-F238E27FC236}">
                <a16:creationId xmlns:a16="http://schemas.microsoft.com/office/drawing/2014/main" id="{C6EBDE49-7EF6-4E1C-A465-0007CE8B11A0}"/>
              </a:ext>
            </a:extLst>
          </p:cNvPr>
          <p:cNvSpPr/>
          <p:nvPr/>
        </p:nvSpPr>
        <p:spPr>
          <a:xfrm>
            <a:off x="2447190" y="4877719"/>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10" name="Rectangle 9">
            <a:extLst>
              <a:ext uri="{FF2B5EF4-FFF2-40B4-BE49-F238E27FC236}">
                <a16:creationId xmlns:a16="http://schemas.microsoft.com/office/drawing/2014/main" id="{6B85A83D-837D-4C38-942F-8CB168A74677}"/>
              </a:ext>
            </a:extLst>
          </p:cNvPr>
          <p:cNvSpPr/>
          <p:nvPr/>
        </p:nvSpPr>
        <p:spPr>
          <a:xfrm>
            <a:off x="9437933" y="3208895"/>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12" name="Rectangle 11">
            <a:extLst>
              <a:ext uri="{FF2B5EF4-FFF2-40B4-BE49-F238E27FC236}">
                <a16:creationId xmlns:a16="http://schemas.microsoft.com/office/drawing/2014/main" id="{8E2C79CE-BE96-4B68-9B7C-D38294F4A68E}"/>
              </a:ext>
            </a:extLst>
          </p:cNvPr>
          <p:cNvSpPr/>
          <p:nvPr/>
        </p:nvSpPr>
        <p:spPr>
          <a:xfrm>
            <a:off x="9441218" y="3999685"/>
            <a:ext cx="2049462" cy="1122680"/>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rPr>
              <a:t>my sales team creates proposals more easily, giving them more time to close deals</a:t>
            </a:r>
          </a:p>
        </p:txBody>
      </p:sp>
      <p:sp>
        <p:nvSpPr>
          <p:cNvPr id="16" name="Rectangle 15">
            <a:extLst>
              <a:ext uri="{FF2B5EF4-FFF2-40B4-BE49-F238E27FC236}">
                <a16:creationId xmlns:a16="http://schemas.microsoft.com/office/drawing/2014/main" id="{AA8A21DB-FD13-4411-A065-EAF9974DE6E0}"/>
              </a:ext>
            </a:extLst>
          </p:cNvPr>
          <p:cNvSpPr/>
          <p:nvPr/>
        </p:nvSpPr>
        <p:spPr>
          <a:xfrm>
            <a:off x="608994" y="2566216"/>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17" name="Rectangle 16">
            <a:extLst>
              <a:ext uri="{FF2B5EF4-FFF2-40B4-BE49-F238E27FC236}">
                <a16:creationId xmlns:a16="http://schemas.microsoft.com/office/drawing/2014/main" id="{A6565EC4-5449-485B-BA8A-BE9C8C4B5553}"/>
              </a:ext>
            </a:extLst>
          </p:cNvPr>
          <p:cNvSpPr/>
          <p:nvPr/>
        </p:nvSpPr>
        <p:spPr>
          <a:xfrm>
            <a:off x="871277" y="4071877"/>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18" name="Rectangle 17">
            <a:extLst>
              <a:ext uri="{FF2B5EF4-FFF2-40B4-BE49-F238E27FC236}">
                <a16:creationId xmlns:a16="http://schemas.microsoft.com/office/drawing/2014/main" id="{3EA1B461-2317-422A-B310-4FCC5BA4DE6A}"/>
              </a:ext>
            </a:extLst>
          </p:cNvPr>
          <p:cNvSpPr/>
          <p:nvPr/>
        </p:nvSpPr>
        <p:spPr>
          <a:xfrm>
            <a:off x="1007660" y="5580637"/>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19" name="Rectangle 18">
            <a:extLst>
              <a:ext uri="{FF2B5EF4-FFF2-40B4-BE49-F238E27FC236}">
                <a16:creationId xmlns:a16="http://schemas.microsoft.com/office/drawing/2014/main" id="{8F9885F6-F348-48B6-9B49-5D9D81C5E017}"/>
              </a:ext>
            </a:extLst>
          </p:cNvPr>
          <p:cNvSpPr/>
          <p:nvPr/>
        </p:nvSpPr>
        <p:spPr>
          <a:xfrm>
            <a:off x="2695077" y="2287264"/>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Sales Management</a:t>
            </a:r>
          </a:p>
        </p:txBody>
      </p:sp>
      <p:sp>
        <p:nvSpPr>
          <p:cNvPr id="20" name="Rectangle 19">
            <a:extLst>
              <a:ext uri="{FF2B5EF4-FFF2-40B4-BE49-F238E27FC236}">
                <a16:creationId xmlns:a16="http://schemas.microsoft.com/office/drawing/2014/main" id="{D564A23F-7BC1-4B9F-9A29-0D6EF7855394}"/>
              </a:ext>
            </a:extLst>
          </p:cNvPr>
          <p:cNvSpPr/>
          <p:nvPr/>
        </p:nvSpPr>
        <p:spPr>
          <a:xfrm>
            <a:off x="2695077" y="3699090"/>
            <a:ext cx="61000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have a single version of the sales proposal that everyone has access to rather than managing multiple versions in email</a:t>
            </a:r>
          </a:p>
        </p:txBody>
      </p:sp>
      <p:sp>
        <p:nvSpPr>
          <p:cNvPr id="21" name="Rectangle 20">
            <a:extLst>
              <a:ext uri="{FF2B5EF4-FFF2-40B4-BE49-F238E27FC236}">
                <a16:creationId xmlns:a16="http://schemas.microsoft.com/office/drawing/2014/main" id="{84DCE129-3F1E-44F1-AB9E-99A81DD46B02}"/>
              </a:ext>
            </a:extLst>
          </p:cNvPr>
          <p:cNvSpPr/>
          <p:nvPr/>
        </p:nvSpPr>
        <p:spPr>
          <a:xfrm>
            <a:off x="2695077" y="5118579"/>
            <a:ext cx="5928211" cy="834139"/>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a file sharing site to centrally store and share a single version of a sales proposal that my team can edit together using co-authoring in documents and presentations</a:t>
            </a:r>
          </a:p>
        </p:txBody>
      </p:sp>
    </p:spTree>
    <p:extLst>
      <p:ext uri="{BB962C8B-B14F-4D97-AF65-F5344CB8AC3E}">
        <p14:creationId xmlns:p14="http://schemas.microsoft.com/office/powerpoint/2010/main" val="35374627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705476"/>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20798"/>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26577"/>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1376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17387"/>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430378" y="4838494"/>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705476"/>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2442" y="3108942"/>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55982"/>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487275"/>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53452"/>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35715"/>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40396"/>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46891"/>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58669"/>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189845"/>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3870990"/>
            <a:ext cx="2049462" cy="1341970"/>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rPr>
              <a:t>There’s less confusion and duplication of effort, we can share out tasks, and work together efficiently  </a:t>
            </a: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47166"/>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52827"/>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61587"/>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68214"/>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Marketing</a:t>
            </a: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680040"/>
            <a:ext cx="61000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Plan events as a team, using the latest information and contacting each other immediately if needed</a:t>
            </a: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202423"/>
            <a:ext cx="59282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A collaboration hub so that employees can share the latest plans and documents and message each other for quick conversations</a:t>
            </a:r>
          </a:p>
        </p:txBody>
      </p:sp>
      <p:sp>
        <p:nvSpPr>
          <p:cNvPr id="45" name="Title 1">
            <a:extLst>
              <a:ext uri="{FF2B5EF4-FFF2-40B4-BE49-F238E27FC236}">
                <a16:creationId xmlns:a16="http://schemas.microsoft.com/office/drawing/2014/main" id="{DE7BF72E-B335-424F-9F06-564AA925E71A}"/>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4000"/>
              <a:t>Identify </a:t>
            </a:r>
            <a:r>
              <a:rPr lang="en-US" sz="4000">
                <a:solidFill>
                  <a:srgbClr val="0078D4"/>
                </a:solidFill>
              </a:rPr>
              <a:t>use case scenarios </a:t>
            </a:r>
            <a:r>
              <a:rPr lang="en-US" sz="4000"/>
              <a:t>using this framework  </a:t>
            </a:r>
            <a:br>
              <a:rPr lang="en-US" sz="4000"/>
            </a:br>
            <a:endParaRPr lang="en-US" sz="4000"/>
          </a:p>
        </p:txBody>
      </p:sp>
    </p:spTree>
    <p:extLst>
      <p:ext uri="{BB962C8B-B14F-4D97-AF65-F5344CB8AC3E}">
        <p14:creationId xmlns:p14="http://schemas.microsoft.com/office/powerpoint/2010/main" val="369701491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792D271-30B9-44DF-967D-D920E502BF6E}"/>
              </a:ext>
            </a:extLst>
          </p:cNvPr>
          <p:cNvSpPr/>
          <p:nvPr/>
        </p:nvSpPr>
        <p:spPr bwMode="auto">
          <a:xfrm>
            <a:off x="481263" y="1715001"/>
            <a:ext cx="8638673" cy="1410153"/>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3" name="Rectangle 22">
            <a:extLst>
              <a:ext uri="{FF2B5EF4-FFF2-40B4-BE49-F238E27FC236}">
                <a16:creationId xmlns:a16="http://schemas.microsoft.com/office/drawing/2014/main" id="{E6BA82CA-6F44-4115-AC61-F4E1F9D86EC2}"/>
              </a:ext>
            </a:extLst>
          </p:cNvPr>
          <p:cNvSpPr/>
          <p:nvPr/>
        </p:nvSpPr>
        <p:spPr bwMode="auto">
          <a:xfrm>
            <a:off x="481263" y="3230323"/>
            <a:ext cx="8638673" cy="1400611"/>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4" name="Rectangle 23">
            <a:extLst>
              <a:ext uri="{FF2B5EF4-FFF2-40B4-BE49-F238E27FC236}">
                <a16:creationId xmlns:a16="http://schemas.microsoft.com/office/drawing/2014/main" id="{ABEF46F1-B620-4C98-8DBD-78AA7C234C3F}"/>
              </a:ext>
            </a:extLst>
          </p:cNvPr>
          <p:cNvSpPr/>
          <p:nvPr/>
        </p:nvSpPr>
        <p:spPr bwMode="auto">
          <a:xfrm>
            <a:off x="481263" y="4736102"/>
            <a:ext cx="8638673" cy="1428066"/>
          </a:xfrm>
          <a:prstGeom prst="rect">
            <a:avLst/>
          </a:prstGeom>
          <a:solidFill>
            <a:srgbClr val="F1F2F2"/>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l" defTabSz="913741" rtl="0" eaLnBrk="1" fontAlgn="base" latinLnBrk="0" hangingPunct="1">
              <a:lnSpc>
                <a:spcPct val="90000"/>
              </a:lnSpc>
              <a:spcBef>
                <a:spcPct val="0"/>
              </a:spcBef>
              <a:spcAft>
                <a:spcPts val="0"/>
              </a:spcAft>
              <a:buClrTx/>
              <a:buSzTx/>
              <a:buFontTx/>
              <a:buNone/>
              <a:tabLst/>
              <a:defRPr/>
            </a:pPr>
            <a:endParaRPr kumimoji="0" lang="en-US" sz="1300" b="0" i="0" u="none" strike="noStrike" kern="1200" cap="none" spc="-29" normalizeH="0" baseline="0" noProof="0">
              <a:ln>
                <a:noFill/>
              </a:ln>
              <a:solidFill>
                <a:srgbClr val="2F2F2F">
                  <a:lumMod val="90000"/>
                  <a:lumOff val="10000"/>
                </a:srgbClr>
              </a:solidFill>
              <a:effectLst/>
              <a:uLnTx/>
              <a:uFillTx/>
              <a:latin typeface="Segoe UI"/>
              <a:ea typeface="Segoe UI" pitchFamily="34" charset="0"/>
              <a:cs typeface="Segoe UI" pitchFamily="34" charset="0"/>
            </a:endParaRPr>
          </a:p>
        </p:txBody>
      </p:sp>
      <p:sp>
        <p:nvSpPr>
          <p:cNvPr id="25" name="Rectangle 24">
            <a:extLst>
              <a:ext uri="{FF2B5EF4-FFF2-40B4-BE49-F238E27FC236}">
                <a16:creationId xmlns:a16="http://schemas.microsoft.com/office/drawing/2014/main" id="{982DC37A-223D-4909-9B19-D775334BDB6D}"/>
              </a:ext>
            </a:extLst>
          </p:cNvPr>
          <p:cNvSpPr/>
          <p:nvPr/>
        </p:nvSpPr>
        <p:spPr bwMode="auto">
          <a:xfrm>
            <a:off x="2430378" y="1823287"/>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6" name="Rectangle 25">
            <a:extLst>
              <a:ext uri="{FF2B5EF4-FFF2-40B4-BE49-F238E27FC236}">
                <a16:creationId xmlns:a16="http://schemas.microsoft.com/office/drawing/2014/main" id="{EF7CC317-C9AC-44BB-9248-2AD2D80B7F3B}"/>
              </a:ext>
            </a:extLst>
          </p:cNvPr>
          <p:cNvSpPr/>
          <p:nvPr/>
        </p:nvSpPr>
        <p:spPr bwMode="auto">
          <a:xfrm>
            <a:off x="2430378" y="3326912"/>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7" name="Rectangle 26">
            <a:extLst>
              <a:ext uri="{FF2B5EF4-FFF2-40B4-BE49-F238E27FC236}">
                <a16:creationId xmlns:a16="http://schemas.microsoft.com/office/drawing/2014/main" id="{36DB37ED-CD84-44B8-B51C-86F061EADAF4}"/>
              </a:ext>
            </a:extLst>
          </p:cNvPr>
          <p:cNvSpPr/>
          <p:nvPr/>
        </p:nvSpPr>
        <p:spPr bwMode="auto">
          <a:xfrm>
            <a:off x="2430378" y="4848019"/>
            <a:ext cx="6605337" cy="120423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sp>
        <p:nvSpPr>
          <p:cNvPr id="28" name="Rectangle 27">
            <a:extLst>
              <a:ext uri="{FF2B5EF4-FFF2-40B4-BE49-F238E27FC236}">
                <a16:creationId xmlns:a16="http://schemas.microsoft.com/office/drawing/2014/main" id="{8B14C7C1-BF5C-4BBD-A57E-EAFBA4DE634C}"/>
              </a:ext>
            </a:extLst>
          </p:cNvPr>
          <p:cNvSpPr/>
          <p:nvPr/>
        </p:nvSpPr>
        <p:spPr bwMode="auto">
          <a:xfrm>
            <a:off x="9217431" y="1715001"/>
            <a:ext cx="2485895" cy="4449167"/>
          </a:xfrm>
          <a:prstGeom prst="rect">
            <a:avLst/>
          </a:prstGeom>
          <a:solidFill>
            <a:schemeClr val="accent1"/>
          </a:solidFill>
          <a:ln w="285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822960" rIns="179285" bIns="143428" numCol="1" spcCol="0" rtlCol="0" fromWordArt="0" anchor="t" anchorCtr="0" forceAA="0" compatLnSpc="1">
            <a:prstTxWarp prst="textNoShape">
              <a:avLst/>
            </a:prstTxWarp>
            <a:no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568" b="1" i="0" u="none" strike="noStrike" kern="1200" cap="none" spc="-29" normalizeH="0" baseline="0" noProof="0">
                <a:ln>
                  <a:noFill/>
                </a:ln>
                <a:solidFill>
                  <a:srgbClr val="FFFFFF"/>
                </a:solidFill>
                <a:effectLst/>
                <a:uLnTx/>
                <a:uFillTx/>
                <a:latin typeface="Segoe UI"/>
                <a:ea typeface="Segoe UI" pitchFamily="34" charset="0"/>
                <a:cs typeface="Segoe UI" pitchFamily="34" charset="0"/>
              </a:rPr>
              <a:t>I’ll know this is successful when…</a:t>
            </a:r>
          </a:p>
        </p:txBody>
      </p:sp>
      <p:sp>
        <p:nvSpPr>
          <p:cNvPr id="29" name="Rectangle 28">
            <a:extLst>
              <a:ext uri="{FF2B5EF4-FFF2-40B4-BE49-F238E27FC236}">
                <a16:creationId xmlns:a16="http://schemas.microsoft.com/office/drawing/2014/main" id="{856D37E6-B44A-406B-802C-2BF9B64ACD0A}"/>
              </a:ext>
            </a:extLst>
          </p:cNvPr>
          <p:cNvSpPr/>
          <p:nvPr/>
        </p:nvSpPr>
        <p:spPr bwMode="auto">
          <a:xfrm>
            <a:off x="9312442" y="3118467"/>
            <a:ext cx="2298032" cy="2939934"/>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err="1">
              <a:ln>
                <a:noFill/>
              </a:ln>
              <a:gradFill>
                <a:gsLst>
                  <a:gs pos="0">
                    <a:srgbClr val="FFFFFF"/>
                  </a:gs>
                  <a:gs pos="100000">
                    <a:srgbClr val="FFFFFF"/>
                  </a:gs>
                </a:gsLst>
                <a:lin ang="5400000" scaled="0"/>
              </a:gradFill>
              <a:effectLst/>
              <a:uLnTx/>
              <a:uFillTx/>
              <a:latin typeface="Segoe UI Semilight"/>
              <a:ea typeface="Segoe UI" pitchFamily="34" charset="0"/>
              <a:cs typeface="Segoe UI" pitchFamily="34" charset="0"/>
            </a:endParaRPr>
          </a:p>
        </p:txBody>
      </p:sp>
      <p:pic>
        <p:nvPicPr>
          <p:cNvPr id="30" name="Picture 29">
            <a:extLst>
              <a:ext uri="{FF2B5EF4-FFF2-40B4-BE49-F238E27FC236}">
                <a16:creationId xmlns:a16="http://schemas.microsoft.com/office/drawing/2014/main" id="{FC86A507-FF2C-4D3C-BEAC-842D67C270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0862" y="2065507"/>
            <a:ext cx="695837" cy="393068"/>
          </a:xfrm>
          <a:prstGeom prst="rect">
            <a:avLst/>
          </a:prstGeom>
        </p:spPr>
      </p:pic>
      <p:pic>
        <p:nvPicPr>
          <p:cNvPr id="31" name="Picture 30">
            <a:extLst>
              <a:ext uri="{FF2B5EF4-FFF2-40B4-BE49-F238E27FC236}">
                <a16:creationId xmlns:a16="http://schemas.microsoft.com/office/drawing/2014/main" id="{850A30AB-D27D-4CEB-A4BD-2DDCDF3C4BD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89235" y="3496800"/>
            <a:ext cx="359092" cy="490298"/>
          </a:xfrm>
          <a:prstGeom prst="rect">
            <a:avLst/>
          </a:prstGeom>
        </p:spPr>
      </p:pic>
      <p:pic>
        <p:nvPicPr>
          <p:cNvPr id="32" name="Picture 31">
            <a:extLst>
              <a:ext uri="{FF2B5EF4-FFF2-40B4-BE49-F238E27FC236}">
                <a16:creationId xmlns:a16="http://schemas.microsoft.com/office/drawing/2014/main" id="{2AA7DE2D-B627-47EA-AEC2-82108EBB3E8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65173" y="5062977"/>
            <a:ext cx="407216" cy="407216"/>
          </a:xfrm>
          <a:prstGeom prst="rect">
            <a:avLst/>
          </a:prstGeom>
        </p:spPr>
      </p:pic>
      <p:pic>
        <p:nvPicPr>
          <p:cNvPr id="33" name="Picture 32">
            <a:extLst>
              <a:ext uri="{FF2B5EF4-FFF2-40B4-BE49-F238E27FC236}">
                <a16:creationId xmlns:a16="http://schemas.microsoft.com/office/drawing/2014/main" id="{97AEC655-2AF1-46EF-AE80-B8B60A66E404}"/>
              </a:ext>
            </a:extLst>
          </p:cNvPr>
          <p:cNvPicPr>
            <a:picLocks noChangeAspect="1"/>
          </p:cNvPicPr>
          <p:nvPr/>
        </p:nvPicPr>
        <p:blipFill>
          <a:blip r:embed="rId6" cstate="screen">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a:ext>
            </a:extLst>
          </a:blip>
          <a:stretch>
            <a:fillRect/>
          </a:stretch>
        </p:blipFill>
        <p:spPr>
          <a:xfrm>
            <a:off x="10244699" y="1945240"/>
            <a:ext cx="431359" cy="378105"/>
          </a:xfrm>
          <a:prstGeom prst="rect">
            <a:avLst/>
          </a:prstGeom>
        </p:spPr>
      </p:pic>
      <p:sp>
        <p:nvSpPr>
          <p:cNvPr id="34" name="Rectangle 33">
            <a:extLst>
              <a:ext uri="{FF2B5EF4-FFF2-40B4-BE49-F238E27FC236}">
                <a16:creationId xmlns:a16="http://schemas.microsoft.com/office/drawing/2014/main" id="{4AD8D00C-8507-4F58-959E-2D4A949F7D53}"/>
              </a:ext>
            </a:extLst>
          </p:cNvPr>
          <p:cNvSpPr/>
          <p:nvPr/>
        </p:nvSpPr>
        <p:spPr>
          <a:xfrm>
            <a:off x="2447190" y="1849921"/>
            <a:ext cx="611065" cy="244682"/>
          </a:xfrm>
          <a:prstGeom prst="rect">
            <a:avLst/>
          </a:prstGeom>
        </p:spPr>
        <p:txBody>
          <a:bodyPr wrap="non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Team</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5" name="Rectangle 34">
            <a:extLst>
              <a:ext uri="{FF2B5EF4-FFF2-40B4-BE49-F238E27FC236}">
                <a16:creationId xmlns:a16="http://schemas.microsoft.com/office/drawing/2014/main" id="{394BE69E-B8EA-4BE4-A371-4B982C4DC1D0}"/>
              </a:ext>
            </a:extLst>
          </p:cNvPr>
          <p:cNvSpPr/>
          <p:nvPr/>
        </p:nvSpPr>
        <p:spPr>
          <a:xfrm>
            <a:off x="2447190" y="3356416"/>
            <a:ext cx="2447924"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Description of what I want to do</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6" name="Rectangle 35">
            <a:extLst>
              <a:ext uri="{FF2B5EF4-FFF2-40B4-BE49-F238E27FC236}">
                <a16:creationId xmlns:a16="http://schemas.microsoft.com/office/drawing/2014/main" id="{8BFBD91E-022A-4A47-A7E4-F88992EBF814}"/>
              </a:ext>
            </a:extLst>
          </p:cNvPr>
          <p:cNvSpPr/>
          <p:nvPr/>
        </p:nvSpPr>
        <p:spPr>
          <a:xfrm>
            <a:off x="2447190" y="4868194"/>
            <a:ext cx="3559341" cy="244682"/>
          </a:xfrm>
          <a:prstGeom prst="rect">
            <a:avLst/>
          </a:prstGeom>
        </p:spPr>
        <p:txBody>
          <a:bodyPr wrap="square">
            <a:spAutoFit/>
          </a:bodyPr>
          <a:lstStyle/>
          <a:p>
            <a:pPr marL="0" marR="0" lvl="0" indent="0" algn="l"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Specific application of the technology</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 </a:t>
            </a:r>
          </a:p>
        </p:txBody>
      </p:sp>
      <p:sp>
        <p:nvSpPr>
          <p:cNvPr id="37" name="Rectangle 36">
            <a:extLst>
              <a:ext uri="{FF2B5EF4-FFF2-40B4-BE49-F238E27FC236}">
                <a16:creationId xmlns:a16="http://schemas.microsoft.com/office/drawing/2014/main" id="{E53E3306-A9A3-41D6-9182-C561FA0E3804}"/>
              </a:ext>
            </a:extLst>
          </p:cNvPr>
          <p:cNvSpPr/>
          <p:nvPr/>
        </p:nvSpPr>
        <p:spPr>
          <a:xfrm>
            <a:off x="9437933" y="3199370"/>
            <a:ext cx="2044889" cy="244682"/>
          </a:xfrm>
          <a:prstGeom prst="rect">
            <a:avLst/>
          </a:prstGeom>
        </p:spPr>
        <p:txBody>
          <a:bodyPr wrap="squar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r>
              <a:rPr kumimoji="0" lang="en-US" sz="1100" b="0" i="1"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Solutions success measure</a:t>
            </a:r>
            <a:r>
              <a:rPr kumimoji="0" lang="en-US" sz="1100" b="0" i="0" u="none" strike="noStrike" kern="1200" cap="none" spc="0" normalizeH="0" baseline="0" noProof="0">
                <a:ln>
                  <a:noFill/>
                </a:ln>
                <a:solidFill>
                  <a:srgbClr val="FFFFFF">
                    <a:lumMod val="65000"/>
                  </a:srgbClr>
                </a:solidFill>
                <a:effectLst/>
                <a:uLnTx/>
                <a:uFillTx/>
                <a:latin typeface="Segoe UI"/>
                <a:ea typeface="Segoe UI" pitchFamily="34" charset="0"/>
                <a:cs typeface="Segoe UI" pitchFamily="34" charset="0"/>
              </a:rPr>
              <a:t>)</a:t>
            </a:r>
          </a:p>
        </p:txBody>
      </p:sp>
      <p:sp>
        <p:nvSpPr>
          <p:cNvPr id="38" name="Rectangle 37">
            <a:extLst>
              <a:ext uri="{FF2B5EF4-FFF2-40B4-BE49-F238E27FC236}">
                <a16:creationId xmlns:a16="http://schemas.microsoft.com/office/drawing/2014/main" id="{C73AE14F-E9B7-426C-A126-12CBB70FA785}"/>
              </a:ext>
            </a:extLst>
          </p:cNvPr>
          <p:cNvSpPr/>
          <p:nvPr/>
        </p:nvSpPr>
        <p:spPr>
          <a:xfrm>
            <a:off x="9441218" y="4134431"/>
            <a:ext cx="2049462" cy="834139"/>
          </a:xfrm>
          <a:prstGeom prst="rect">
            <a:avLst/>
          </a:prstGeom>
        </p:spPr>
        <p:txBody>
          <a:bodyPr wrap="square" anchor="ctr">
            <a:spAutoFit/>
          </a:bodyPr>
          <a:lstStyle/>
          <a:p>
            <a:pPr marL="0" marR="0" lvl="0" indent="0" algn="ctr"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Segoe UI" pitchFamily="34" charset="0"/>
                <a:cs typeface="Segoe UI" pitchFamily="34" charset="0"/>
              </a:rPr>
              <a:t>I can connect with the company’s team of experts instantly</a:t>
            </a:r>
          </a:p>
        </p:txBody>
      </p:sp>
      <p:sp>
        <p:nvSpPr>
          <p:cNvPr id="39" name="Rectangle 38">
            <a:extLst>
              <a:ext uri="{FF2B5EF4-FFF2-40B4-BE49-F238E27FC236}">
                <a16:creationId xmlns:a16="http://schemas.microsoft.com/office/drawing/2014/main" id="{050B14B2-8545-4843-B955-56FEC091DBCD}"/>
              </a:ext>
            </a:extLst>
          </p:cNvPr>
          <p:cNvSpPr/>
          <p:nvPr/>
        </p:nvSpPr>
        <p:spPr>
          <a:xfrm>
            <a:off x="608994" y="2556691"/>
            <a:ext cx="1719573"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As someone in…</a:t>
            </a:r>
          </a:p>
        </p:txBody>
      </p:sp>
      <p:sp>
        <p:nvSpPr>
          <p:cNvPr id="40" name="Rectangle 39">
            <a:extLst>
              <a:ext uri="{FF2B5EF4-FFF2-40B4-BE49-F238E27FC236}">
                <a16:creationId xmlns:a16="http://schemas.microsoft.com/office/drawing/2014/main" id="{0E30B326-F0C5-498C-A6A6-C0E1EE286476}"/>
              </a:ext>
            </a:extLst>
          </p:cNvPr>
          <p:cNvSpPr/>
          <p:nvPr/>
        </p:nvSpPr>
        <p:spPr>
          <a:xfrm>
            <a:off x="871277" y="4062352"/>
            <a:ext cx="1195007"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I want to…</a:t>
            </a:r>
          </a:p>
        </p:txBody>
      </p:sp>
      <p:sp>
        <p:nvSpPr>
          <p:cNvPr id="41" name="Rectangle 40">
            <a:extLst>
              <a:ext uri="{FF2B5EF4-FFF2-40B4-BE49-F238E27FC236}">
                <a16:creationId xmlns:a16="http://schemas.microsoft.com/office/drawing/2014/main" id="{A5486693-0387-4814-B638-3015F71B54F1}"/>
              </a:ext>
            </a:extLst>
          </p:cNvPr>
          <p:cNvSpPr/>
          <p:nvPr/>
        </p:nvSpPr>
        <p:spPr>
          <a:xfrm>
            <a:off x="1007660" y="5571112"/>
            <a:ext cx="922240" cy="313932"/>
          </a:xfrm>
          <a:prstGeom prst="rect">
            <a:avLst/>
          </a:prstGeom>
        </p:spPr>
        <p:txBody>
          <a:bodyPr wrap="none">
            <a:spAutoFit/>
          </a:bodyPr>
          <a:lstStyle/>
          <a:p>
            <a:pPr marL="0" marR="0" lvl="0" indent="0" algn="ctr" defTabSz="913741" rtl="0" eaLnBrk="1" fontAlgn="base" latinLnBrk="0" hangingPunct="1">
              <a:lnSpc>
                <a:spcPct val="90000"/>
              </a:lnSpc>
              <a:spcBef>
                <a:spcPct val="0"/>
              </a:spcBef>
              <a:spcAft>
                <a:spcPts val="0"/>
              </a:spcAft>
              <a:buClrTx/>
              <a:buSzTx/>
              <a:buFontTx/>
              <a:buNone/>
              <a:tabLst/>
              <a:defRPr/>
            </a:pPr>
            <a:r>
              <a:rPr kumimoji="0" lang="en-US" sz="1600" b="1" i="0" u="none" strike="noStrike" kern="1200" cap="none" spc="-29" normalizeH="0" baseline="0" noProof="0">
                <a:ln>
                  <a:noFill/>
                </a:ln>
                <a:solidFill>
                  <a:srgbClr val="0078D7"/>
                </a:solidFill>
                <a:effectLst/>
                <a:uLnTx/>
                <a:uFillTx/>
                <a:latin typeface="Segoe UI"/>
                <a:ea typeface="+mn-ea"/>
                <a:cs typeface="Segoe UI" pitchFamily="34" charset="0"/>
              </a:rPr>
              <a:t>Using…</a:t>
            </a:r>
          </a:p>
        </p:txBody>
      </p:sp>
      <p:sp>
        <p:nvSpPr>
          <p:cNvPr id="42" name="Rectangle 41">
            <a:extLst>
              <a:ext uri="{FF2B5EF4-FFF2-40B4-BE49-F238E27FC236}">
                <a16:creationId xmlns:a16="http://schemas.microsoft.com/office/drawing/2014/main" id="{4FB6B488-A632-491D-ADAC-25D04641CDB2}"/>
              </a:ext>
            </a:extLst>
          </p:cNvPr>
          <p:cNvSpPr/>
          <p:nvPr/>
        </p:nvSpPr>
        <p:spPr>
          <a:xfrm>
            <a:off x="2695077" y="2277739"/>
            <a:ext cx="2262631" cy="326308"/>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Customer service</a:t>
            </a:r>
          </a:p>
        </p:txBody>
      </p:sp>
      <p:sp>
        <p:nvSpPr>
          <p:cNvPr id="43" name="Rectangle 42">
            <a:extLst>
              <a:ext uri="{FF2B5EF4-FFF2-40B4-BE49-F238E27FC236}">
                <a16:creationId xmlns:a16="http://schemas.microsoft.com/office/drawing/2014/main" id="{FA70B9DA-6F1C-4B66-A8BC-BF6FD5043A3B}"/>
              </a:ext>
            </a:extLst>
          </p:cNvPr>
          <p:cNvSpPr/>
          <p:nvPr/>
        </p:nvSpPr>
        <p:spPr>
          <a:xfrm>
            <a:off x="2695077" y="3689565"/>
            <a:ext cx="61000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Quickly connect to and find the right answer to a question from a company expert</a:t>
            </a:r>
          </a:p>
        </p:txBody>
      </p:sp>
      <p:sp>
        <p:nvSpPr>
          <p:cNvPr id="44" name="Rectangle 43">
            <a:extLst>
              <a:ext uri="{FF2B5EF4-FFF2-40B4-BE49-F238E27FC236}">
                <a16:creationId xmlns:a16="http://schemas.microsoft.com/office/drawing/2014/main" id="{4E7D45B1-C31D-4887-92A0-9AF46CA9F181}"/>
              </a:ext>
            </a:extLst>
          </p:cNvPr>
          <p:cNvSpPr/>
          <p:nvPr/>
        </p:nvSpPr>
        <p:spPr>
          <a:xfrm>
            <a:off x="2695077" y="5211948"/>
            <a:ext cx="5928211" cy="580223"/>
          </a:xfrm>
          <a:prstGeom prst="rect">
            <a:avLst/>
          </a:prstGeom>
        </p:spPr>
        <p:txBody>
          <a:bodyPr wrap="square" anchor="ctr">
            <a:spAutoFit/>
          </a:bodyPr>
          <a:lstStyle/>
          <a:p>
            <a:pPr marL="0" marR="0" lvl="0" indent="0" algn="l" defTabSz="913741" rtl="0" eaLnBrk="1" fontAlgn="base" latinLnBrk="0" hangingPunct="1">
              <a:lnSpc>
                <a:spcPct val="110000"/>
              </a:lnSpc>
              <a:spcBef>
                <a:spcPct val="0"/>
              </a:spcBef>
              <a:spcAft>
                <a:spcPts val="0"/>
              </a:spcAft>
              <a:buClrTx/>
              <a:buSzTx/>
              <a:buFontTx/>
              <a:buNone/>
              <a:tabLst/>
              <a:defRPr/>
            </a:pPr>
            <a:r>
              <a:rPr kumimoji="0" lang="en-US" sz="1500" b="0" i="0" u="none" strike="noStrike" kern="1200" cap="none" spc="-29" normalizeH="0" baseline="0" noProof="0">
                <a:ln>
                  <a:noFill/>
                </a:ln>
                <a:solidFill>
                  <a:srgbClr val="2F2F2F"/>
                </a:solidFill>
                <a:effectLst/>
                <a:uLnTx/>
                <a:uFillTx/>
                <a:latin typeface="Segoe UI Semilight"/>
                <a:ea typeface="+mn-ea"/>
                <a:cs typeface="Segoe UI" pitchFamily="34" charset="0"/>
              </a:rPr>
              <a:t>An enterprise social network to post questions to the network and instantly tap into the expertise of the entire company</a:t>
            </a:r>
          </a:p>
        </p:txBody>
      </p:sp>
      <p:sp>
        <p:nvSpPr>
          <p:cNvPr id="45" name="Title 1">
            <a:extLst>
              <a:ext uri="{FF2B5EF4-FFF2-40B4-BE49-F238E27FC236}">
                <a16:creationId xmlns:a16="http://schemas.microsoft.com/office/drawing/2014/main" id="{7718E931-B9D2-40A4-9536-18D6D1999ABD}"/>
              </a:ext>
            </a:extLst>
          </p:cNvPr>
          <p:cNvSpPr txBox="1">
            <a:spLocks/>
          </p:cNvSpPr>
          <p:nvPr/>
        </p:nvSpPr>
        <p:spPr>
          <a:xfrm>
            <a:off x="438140" y="442343"/>
            <a:ext cx="11450637" cy="484187"/>
          </a:xfrm>
          <a:prstGeom prst="rect">
            <a:avLst/>
          </a:prstGeom>
        </p:spPr>
        <p:txBody>
          <a:bodyPr/>
          <a:lstStyle>
            <a:lvl1pPr algn="l" defTabSz="914379" rtl="0" eaLnBrk="1" latinLnBrk="0" hangingPunct="1">
              <a:lnSpc>
                <a:spcPct val="90000"/>
              </a:lnSpc>
              <a:spcBef>
                <a:spcPct val="0"/>
              </a:spcBef>
              <a:buNone/>
              <a:defRPr lang="en-US" sz="3600" b="0" kern="1200" cap="none" spc="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4000"/>
              <a:t>Identify </a:t>
            </a:r>
            <a:r>
              <a:rPr lang="en-US" sz="4000">
                <a:solidFill>
                  <a:srgbClr val="0078D4"/>
                </a:solidFill>
              </a:rPr>
              <a:t>use case scenarios </a:t>
            </a:r>
            <a:r>
              <a:rPr lang="en-US" sz="4000"/>
              <a:t>using this framework  </a:t>
            </a:r>
            <a:br>
              <a:rPr lang="en-US" sz="4000"/>
            </a:br>
            <a:endParaRPr lang="en-US" sz="4000"/>
          </a:p>
        </p:txBody>
      </p:sp>
    </p:spTree>
    <p:extLst>
      <p:ext uri="{BB962C8B-B14F-4D97-AF65-F5344CB8AC3E}">
        <p14:creationId xmlns:p14="http://schemas.microsoft.com/office/powerpoint/2010/main" val="4173057898"/>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cwvGVFEqR_CG7ec0Amwa0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3YEbR5KiQFy.ntgsydxT9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_pSf2I4CRnea5BgjlZS2fw"/>
</p:tagLst>
</file>

<file path=ppt/theme/theme1.xml><?xml version="1.0" encoding="utf-8"?>
<a:theme xmlns:a="http://schemas.openxmlformats.org/drawingml/2006/main" name="M365 Teams Bootcamp Template - 2018">
  <a:themeElements>
    <a:clrScheme name="Custom 78">
      <a:dk1>
        <a:srgbClr val="000000"/>
      </a:dk1>
      <a:lt1>
        <a:srgbClr val="FFFFFF"/>
      </a:lt1>
      <a:dk2>
        <a:srgbClr val="000000"/>
      </a:dk2>
      <a:lt2>
        <a:srgbClr val="FFFFFF"/>
      </a:lt2>
      <a:accent1>
        <a:srgbClr val="0078D4"/>
      </a:accent1>
      <a:accent2>
        <a:srgbClr val="0078D4"/>
      </a:accent2>
      <a:accent3>
        <a:srgbClr val="0078D4"/>
      </a:accent3>
      <a:accent4>
        <a:srgbClr val="D2D2D2"/>
      </a:accent4>
      <a:accent5>
        <a:srgbClr val="737373"/>
      </a:accent5>
      <a:accent6>
        <a:srgbClr val="505050"/>
      </a:accent6>
      <a:hlink>
        <a:srgbClr val="0078D4"/>
      </a:hlink>
      <a:folHlink>
        <a:srgbClr val="0078D4"/>
      </a:folHlink>
    </a:clrScheme>
    <a:fontScheme name="Custom 25">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 365 PPT Template 2018_2" id="{01A7FB2A-7862-441E-89D5-C3EE05893CAC}" vid="{DEC62A46-47F5-4825-899D-4E8B117FF7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1745</Words>
  <Application>Microsoft Office PowerPoint</Application>
  <PresentationFormat>Widescreen</PresentationFormat>
  <Paragraphs>238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M365 Teams Bootcamp Template - 2018</vt:lpstr>
      <vt:lpstr>Identify and prioritize Teams scenarios</vt:lpstr>
      <vt:lpstr>Use case scenarios</vt:lpstr>
      <vt:lpstr>Use case scenario examples</vt:lpstr>
      <vt:lpstr>Exercise - Identify use case scenarios</vt:lpstr>
      <vt:lpstr>Exercise - which scenario to undertake first?</vt:lpstr>
      <vt:lpstr>PowerPoint Presentation</vt:lpstr>
      <vt:lpstr>Identify use case scenarios using this framework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 and prioritize Teams scenarios</dc:title>
  <dc:creator>Gina Eisele</dc:creator>
  <cp:lastModifiedBy>Gina Eisele</cp:lastModifiedBy>
  <cp:revision>2</cp:revision>
  <dcterms:created xsi:type="dcterms:W3CDTF">2020-09-17T03:18:41Z</dcterms:created>
  <dcterms:modified xsi:type="dcterms:W3CDTF">2020-10-16T16:48:34Z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etDate">
    <vt:lpwstr>2020-09-17T03:18:41Z</vt:lpwstr>
  </property>
  <property fmtid="{D5CDD505-2E9C-101B-9397-08002B2CF9AE}" pid="4" name="MSIP_Label_f42aa342-8706-4288-bd11-ebb85995028c_Method">
    <vt:lpwstr>Standard</vt:lpwstr>
  </property>
  <property fmtid="{D5CDD505-2E9C-101B-9397-08002B2CF9AE}" pid="5" name="MSIP_Label_f42aa342-8706-4288-bd11-ebb85995028c_Name">
    <vt:lpwstr>Internal</vt:lpwstr>
  </property>
  <property fmtid="{D5CDD505-2E9C-101B-9397-08002B2CF9AE}" pid="6" name="MSIP_Label_f42aa342-8706-4288-bd11-ebb85995028c_SiteId">
    <vt:lpwstr>72f988bf-86f1-41af-91ab-2d7cd011db47</vt:lpwstr>
  </property>
  <property fmtid="{D5CDD505-2E9C-101B-9397-08002B2CF9AE}" pid="7" name="MSIP_Label_f42aa342-8706-4288-bd11-ebb85995028c_ActionId">
    <vt:lpwstr>5d042b61-9968-4e9a-9d69-910c4643d313</vt:lpwstr>
  </property>
  <property fmtid="{D5CDD505-2E9C-101B-9397-08002B2CF9AE}" pid="8" name="MSIP_Label_f42aa342-8706-4288-bd11-ebb85995028c_ContentBits">
    <vt:lpwstr>0</vt:lpwstr>
  </property>
</Properties>
</file>