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6" r:id="rId5"/>
    <p:sldMasterId id="2147484229" r:id="rId6"/>
  </p:sldMasterIdLst>
  <p:notesMasterIdLst>
    <p:notesMasterId r:id="rId41"/>
  </p:notesMasterIdLst>
  <p:sldIdLst>
    <p:sldId id="4053" r:id="rId7"/>
    <p:sldId id="8880" r:id="rId8"/>
    <p:sldId id="2076137342" r:id="rId9"/>
    <p:sldId id="8808" r:id="rId10"/>
    <p:sldId id="2076137339" r:id="rId11"/>
    <p:sldId id="2076137340" r:id="rId12"/>
    <p:sldId id="8873" r:id="rId13"/>
    <p:sldId id="8789" r:id="rId14"/>
    <p:sldId id="8867" r:id="rId15"/>
    <p:sldId id="8821" r:id="rId16"/>
    <p:sldId id="8503" r:id="rId17"/>
    <p:sldId id="8772" r:id="rId18"/>
    <p:sldId id="8875" r:id="rId19"/>
    <p:sldId id="8869" r:id="rId20"/>
    <p:sldId id="8878" r:id="rId21"/>
    <p:sldId id="8870" r:id="rId22"/>
    <p:sldId id="8757" r:id="rId23"/>
    <p:sldId id="8871" r:id="rId24"/>
    <p:sldId id="8877" r:id="rId25"/>
    <p:sldId id="8862" r:id="rId26"/>
    <p:sldId id="8874" r:id="rId27"/>
    <p:sldId id="8868" r:id="rId28"/>
    <p:sldId id="8864" r:id="rId29"/>
    <p:sldId id="8865" r:id="rId30"/>
    <p:sldId id="8866" r:id="rId31"/>
    <p:sldId id="2076137313" r:id="rId32"/>
    <p:sldId id="2076137338" r:id="rId33"/>
    <p:sldId id="8825" r:id="rId34"/>
    <p:sldId id="8819" r:id="rId35"/>
    <p:sldId id="8879" r:id="rId36"/>
    <p:sldId id="2076137341" r:id="rId37"/>
    <p:sldId id="8803" r:id="rId38"/>
    <p:sldId id="8802" r:id="rId39"/>
    <p:sldId id="8796" r:id="rId40"/>
  </p:sldIdLst>
  <p:sldSz cx="12192000" cy="6858000"/>
  <p:notesSz cx="6858000" cy="1114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 userDrawn="1">
          <p15:clr>
            <a:srgbClr val="A4A3A4"/>
          </p15:clr>
        </p15:guide>
        <p15:guide id="2" orient="horz" pos="220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0136A0-1E24-A9AA-F71D-51737DA2A350}" name="Matt Wolodarsky" initials="MW" userId="S::matthw@microsoft.com::99356ab2-d6c6-4013-9538-a530dfe301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lli Kreiter" initials="KK" lastIdx="1" clrIdx="0">
    <p:extLst>
      <p:ext uri="{19B8F6BF-5375-455C-9EA6-DF929625EA0E}">
        <p15:presenceInfo xmlns:p15="http://schemas.microsoft.com/office/powerpoint/2012/main" userId="S::kekreite@microsoft.com::d6aab51d-87af-454a-b2e6-10b584f1d1ae" providerId="AD"/>
      </p:ext>
    </p:extLst>
  </p:cmAuthor>
  <p:cmAuthor id="2" name="Jacob Mrozek" initials="JM" lastIdx="1" clrIdx="1">
    <p:extLst>
      <p:ext uri="{19B8F6BF-5375-455C-9EA6-DF929625EA0E}">
        <p15:presenceInfo xmlns:p15="http://schemas.microsoft.com/office/powerpoint/2012/main" userId="S::jacob.h.mrozek_avanade.com#ext#@microsoft.onmicrosoft.com::ba1e1fe1-8a12-4808-9c1b-e32269bd3a17" providerId="AD"/>
      </p:ext>
    </p:extLst>
  </p:cmAuthor>
  <p:cmAuthor id="3" name="Matt Wolodarsky" initials="MW" lastIdx="14" clrIdx="2">
    <p:extLst>
      <p:ext uri="{19B8F6BF-5375-455C-9EA6-DF929625EA0E}">
        <p15:presenceInfo xmlns:p15="http://schemas.microsoft.com/office/powerpoint/2012/main" userId="S::matthw@microsoft.com::99356ab2-d6c6-4013-9538-a530dfe301a2" providerId="AD"/>
      </p:ext>
    </p:extLst>
  </p:cmAuthor>
  <p:cmAuthor id="4" name="Ankita Kirti" initials="AK" lastIdx="14" clrIdx="3">
    <p:extLst>
      <p:ext uri="{19B8F6BF-5375-455C-9EA6-DF929625EA0E}">
        <p15:presenceInfo xmlns:p15="http://schemas.microsoft.com/office/powerpoint/2012/main" userId="S::ankirti@microsoft.com::1f8fc06b-dfdf-40c4-a479-d05991dfae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F0F0F0"/>
    <a:srgbClr val="D3BBE5"/>
    <a:srgbClr val="C42B3B"/>
    <a:srgbClr val="E9E9E9"/>
    <a:srgbClr val="C801AC"/>
    <a:srgbClr val="FAF9F8"/>
    <a:srgbClr val="E6EDF7"/>
    <a:srgbClr val="6B6666"/>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B79B4-7917-4C00-A48F-DF5CF4CA2A39}" v="50" dt="2020-10-26T18:27:00.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711" autoAdjust="0"/>
    <p:restoredTop sz="90463" autoAdjust="0"/>
  </p:normalViewPr>
  <p:slideViewPr>
    <p:cSldViewPr snapToGrid="0">
      <p:cViewPr varScale="1">
        <p:scale>
          <a:sx n="99" d="100"/>
          <a:sy n="99" d="100"/>
        </p:scale>
        <p:origin x="548" y="72"/>
      </p:cViewPr>
      <p:guideLst>
        <p:guide pos="312"/>
        <p:guide orient="horz" pos="2208"/>
      </p:guideLst>
    </p:cSldViewPr>
  </p:slideViewPr>
  <p:outlineViewPr>
    <p:cViewPr>
      <p:scale>
        <a:sx n="33" d="100"/>
        <a:sy n="33" d="100"/>
      </p:scale>
      <p:origin x="0" y="-928"/>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Wolodarsky" userId="99356ab2-d6c6-4013-9538-a530dfe301a2" providerId="ADAL" clId="{EA03EAD5-32D8-43AE-88DB-60C6C35622EA}"/>
    <pc:docChg chg="custSel modSld">
      <pc:chgData name="Matt Wolodarsky" userId="99356ab2-d6c6-4013-9538-a530dfe301a2" providerId="ADAL" clId="{EA03EAD5-32D8-43AE-88DB-60C6C35622EA}" dt="2020-10-26T20:55:45.423" v="34" actId="20577"/>
      <pc:docMkLst>
        <pc:docMk/>
      </pc:docMkLst>
      <pc:sldChg chg="modNotes">
        <pc:chgData name="Matt Wolodarsky" userId="99356ab2-d6c6-4013-9538-a530dfe301a2" providerId="ADAL" clId="{EA03EAD5-32D8-43AE-88DB-60C6C35622EA}" dt="2020-10-26T20:54:09.416" v="9" actId="368"/>
        <pc:sldMkLst>
          <pc:docMk/>
          <pc:sldMk cId="3858281150" sldId="8757"/>
        </pc:sldMkLst>
      </pc:sldChg>
      <pc:sldChg chg="modNotes">
        <pc:chgData name="Matt Wolodarsky" userId="99356ab2-d6c6-4013-9538-a530dfe301a2" providerId="ADAL" clId="{EA03EAD5-32D8-43AE-88DB-60C6C35622EA}" dt="2020-10-26T20:54:09.337" v="1" actId="368"/>
        <pc:sldMkLst>
          <pc:docMk/>
          <pc:sldMk cId="3417549421" sldId="8772"/>
        </pc:sldMkLst>
      </pc:sldChg>
      <pc:sldChg chg="modNotes">
        <pc:chgData name="Matt Wolodarsky" userId="99356ab2-d6c6-4013-9538-a530dfe301a2" providerId="ADAL" clId="{EA03EAD5-32D8-43AE-88DB-60C6C35622EA}" dt="2020-10-26T20:54:09.600" v="27" actId="368"/>
        <pc:sldMkLst>
          <pc:docMk/>
          <pc:sldMk cId="3637664689" sldId="8802"/>
        </pc:sldMkLst>
      </pc:sldChg>
      <pc:sldChg chg="modNotes">
        <pc:chgData name="Matt Wolodarsky" userId="99356ab2-d6c6-4013-9538-a530dfe301a2" providerId="ADAL" clId="{EA03EAD5-32D8-43AE-88DB-60C6C35622EA}" dt="2020-10-26T20:54:09.453" v="15" actId="368"/>
        <pc:sldMkLst>
          <pc:docMk/>
          <pc:sldMk cId="2699433028" sldId="8862"/>
        </pc:sldMkLst>
      </pc:sldChg>
      <pc:sldChg chg="modNotes">
        <pc:chgData name="Matt Wolodarsky" userId="99356ab2-d6c6-4013-9538-a530dfe301a2" providerId="ADAL" clId="{EA03EAD5-32D8-43AE-88DB-60C6C35622EA}" dt="2020-10-26T20:54:09.505" v="21" actId="368"/>
        <pc:sldMkLst>
          <pc:docMk/>
          <pc:sldMk cId="3216147341" sldId="8864"/>
        </pc:sldMkLst>
      </pc:sldChg>
      <pc:sldChg chg="modNotes">
        <pc:chgData name="Matt Wolodarsky" userId="99356ab2-d6c6-4013-9538-a530dfe301a2" providerId="ADAL" clId="{EA03EAD5-32D8-43AE-88DB-60C6C35622EA}" dt="2020-10-26T20:54:09.525" v="23" actId="368"/>
        <pc:sldMkLst>
          <pc:docMk/>
          <pc:sldMk cId="2952828845" sldId="8865"/>
        </pc:sldMkLst>
      </pc:sldChg>
      <pc:sldChg chg="modNotes">
        <pc:chgData name="Matt Wolodarsky" userId="99356ab2-d6c6-4013-9538-a530dfe301a2" providerId="ADAL" clId="{EA03EAD5-32D8-43AE-88DB-60C6C35622EA}" dt="2020-10-26T20:54:09.537" v="25" actId="368"/>
        <pc:sldMkLst>
          <pc:docMk/>
          <pc:sldMk cId="462597356" sldId="8866"/>
        </pc:sldMkLst>
      </pc:sldChg>
      <pc:sldChg chg="modNotes">
        <pc:chgData name="Matt Wolodarsky" userId="99356ab2-d6c6-4013-9538-a530dfe301a2" providerId="ADAL" clId="{EA03EAD5-32D8-43AE-88DB-60C6C35622EA}" dt="2020-10-26T20:54:09.489" v="19" actId="368"/>
        <pc:sldMkLst>
          <pc:docMk/>
          <pc:sldMk cId="4168352583" sldId="8868"/>
        </pc:sldMkLst>
      </pc:sldChg>
      <pc:sldChg chg="modNotes">
        <pc:chgData name="Matt Wolodarsky" userId="99356ab2-d6c6-4013-9538-a530dfe301a2" providerId="ADAL" clId="{EA03EAD5-32D8-43AE-88DB-60C6C35622EA}" dt="2020-10-26T20:54:09.368" v="3" actId="368"/>
        <pc:sldMkLst>
          <pc:docMk/>
          <pc:sldMk cId="3357929838" sldId="8869"/>
        </pc:sldMkLst>
      </pc:sldChg>
      <pc:sldChg chg="modNotes">
        <pc:chgData name="Matt Wolodarsky" userId="99356ab2-d6c6-4013-9538-a530dfe301a2" providerId="ADAL" clId="{EA03EAD5-32D8-43AE-88DB-60C6C35622EA}" dt="2020-10-26T20:54:09.400" v="7" actId="368"/>
        <pc:sldMkLst>
          <pc:docMk/>
          <pc:sldMk cId="1973521042" sldId="8870"/>
        </pc:sldMkLst>
      </pc:sldChg>
      <pc:sldChg chg="modNotes">
        <pc:chgData name="Matt Wolodarsky" userId="99356ab2-d6c6-4013-9538-a530dfe301a2" providerId="ADAL" clId="{EA03EAD5-32D8-43AE-88DB-60C6C35622EA}" dt="2020-10-26T20:54:09.432" v="11" actId="368"/>
        <pc:sldMkLst>
          <pc:docMk/>
          <pc:sldMk cId="793786715" sldId="8871"/>
        </pc:sldMkLst>
      </pc:sldChg>
      <pc:sldChg chg="modNotes">
        <pc:chgData name="Matt Wolodarsky" userId="99356ab2-d6c6-4013-9538-a530dfe301a2" providerId="ADAL" clId="{EA03EAD5-32D8-43AE-88DB-60C6C35622EA}" dt="2020-10-26T20:54:09.474" v="17" actId="368"/>
        <pc:sldMkLst>
          <pc:docMk/>
          <pc:sldMk cId="2716910203" sldId="8874"/>
        </pc:sldMkLst>
      </pc:sldChg>
      <pc:sldChg chg="modNotes">
        <pc:chgData name="Matt Wolodarsky" userId="99356ab2-d6c6-4013-9538-a530dfe301a2" providerId="ADAL" clId="{EA03EAD5-32D8-43AE-88DB-60C6C35622EA}" dt="2020-10-26T20:54:09.437" v="13" actId="368"/>
        <pc:sldMkLst>
          <pc:docMk/>
          <pc:sldMk cId="3308084905" sldId="8877"/>
        </pc:sldMkLst>
      </pc:sldChg>
      <pc:sldChg chg="modNotes">
        <pc:chgData name="Matt Wolodarsky" userId="99356ab2-d6c6-4013-9538-a530dfe301a2" providerId="ADAL" clId="{EA03EAD5-32D8-43AE-88DB-60C6C35622EA}" dt="2020-10-26T20:54:09.385" v="5" actId="368"/>
        <pc:sldMkLst>
          <pc:docMk/>
          <pc:sldMk cId="3017637313" sldId="8878"/>
        </pc:sldMkLst>
      </pc:sldChg>
      <pc:sldChg chg="modSp mod">
        <pc:chgData name="Matt Wolodarsky" userId="99356ab2-d6c6-4013-9538-a530dfe301a2" providerId="ADAL" clId="{EA03EAD5-32D8-43AE-88DB-60C6C35622EA}" dt="2020-10-26T20:55:45.423" v="34" actId="20577"/>
        <pc:sldMkLst>
          <pc:docMk/>
          <pc:sldMk cId="1935017071" sldId="2076137342"/>
        </pc:sldMkLst>
        <pc:spChg chg="mod">
          <ac:chgData name="Matt Wolodarsky" userId="99356ab2-d6c6-4013-9538-a530dfe301a2" providerId="ADAL" clId="{EA03EAD5-32D8-43AE-88DB-60C6C35622EA}" dt="2020-10-26T20:55:21.564" v="28" actId="242"/>
          <ac:spMkLst>
            <pc:docMk/>
            <pc:sldMk cId="1935017071" sldId="2076137342"/>
            <ac:spMk id="13" creationId="{EA92D69B-73D8-426C-903B-6A7F44E60A17}"/>
          </ac:spMkLst>
        </pc:spChg>
        <pc:spChg chg="mod">
          <ac:chgData name="Matt Wolodarsky" userId="99356ab2-d6c6-4013-9538-a530dfe301a2" providerId="ADAL" clId="{EA03EAD5-32D8-43AE-88DB-60C6C35622EA}" dt="2020-10-26T20:55:27.813" v="30" actId="6549"/>
          <ac:spMkLst>
            <pc:docMk/>
            <pc:sldMk cId="1935017071" sldId="2076137342"/>
            <ac:spMk id="14" creationId="{7E9B6839-6CE9-4E5A-A2DD-504675643E4F}"/>
          </ac:spMkLst>
        </pc:spChg>
        <pc:spChg chg="mod">
          <ac:chgData name="Matt Wolodarsky" userId="99356ab2-d6c6-4013-9538-a530dfe301a2" providerId="ADAL" clId="{EA03EAD5-32D8-43AE-88DB-60C6C35622EA}" dt="2020-10-26T20:55:21.564" v="28" actId="242"/>
          <ac:spMkLst>
            <pc:docMk/>
            <pc:sldMk cId="1935017071" sldId="2076137342"/>
            <ac:spMk id="15" creationId="{0019DA1F-51A0-407A-A150-768D569A65E2}"/>
          </ac:spMkLst>
        </pc:spChg>
        <pc:spChg chg="mod">
          <ac:chgData name="Matt Wolodarsky" userId="99356ab2-d6c6-4013-9538-a530dfe301a2" providerId="ADAL" clId="{EA03EAD5-32D8-43AE-88DB-60C6C35622EA}" dt="2020-10-26T20:55:45.423" v="34" actId="20577"/>
          <ac:spMkLst>
            <pc:docMk/>
            <pc:sldMk cId="1935017071" sldId="2076137342"/>
            <ac:spMk id="16" creationId="{91B87702-79BA-4ED8-BA4E-F2A4047601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909C13-AF62-49B2-A190-2830F0ECFA45}" type="datetimeFigureOut">
              <a:rPr lang="en-US" smtClean="0"/>
              <a:t>10/26/2020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B63BA-0484-43CF-AB9B-444FF94543AB}" type="slidenum">
              <a:rPr lang="en-US" smtClean="0"/>
              <a:t>‹#›</a:t>
            </a:fld>
            <a:endParaRPr lang="en-US"/>
          </a:p>
        </p:txBody>
      </p:sp>
    </p:spTree>
    <p:extLst>
      <p:ext uri="{BB962C8B-B14F-4D97-AF65-F5344CB8AC3E}">
        <p14:creationId xmlns:p14="http://schemas.microsoft.com/office/powerpoint/2010/main" val="421425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D63C18"/>
              </a:solidFill>
            </a:endParaRPr>
          </a:p>
        </p:txBody>
      </p:sp>
      <p:sp>
        <p:nvSpPr>
          <p:cNvPr id="4" name="Slide Number Placeholder 3"/>
          <p:cNvSpPr>
            <a:spLocks noGrp="1"/>
          </p:cNvSpPr>
          <p:nvPr>
            <p:ph type="sldNum" sz="quarter" idx="10"/>
          </p:nvPr>
        </p:nvSpPr>
        <p:spPr/>
        <p:txBody>
          <a:bodyPr/>
          <a:lstStyle/>
          <a:p>
            <a:fld id="{226B63BA-0484-43CF-AB9B-444FF94543AB}" type="slidenum">
              <a:rPr lang="en-US" smtClean="0"/>
              <a:t>1</a:t>
            </a:fld>
            <a:endParaRPr lang="en-US" dirty="0"/>
          </a:p>
        </p:txBody>
      </p:sp>
    </p:spTree>
    <p:extLst>
      <p:ext uri="{BB962C8B-B14F-4D97-AF65-F5344CB8AC3E}">
        <p14:creationId xmlns:p14="http://schemas.microsoft.com/office/powerpoint/2010/main" val="1621855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14</a:t>
            </a:fld>
            <a:endParaRPr lang="en-US"/>
          </a:p>
        </p:txBody>
      </p:sp>
    </p:spTree>
    <p:extLst>
      <p:ext uri="{BB962C8B-B14F-4D97-AF65-F5344CB8AC3E}">
        <p14:creationId xmlns:p14="http://schemas.microsoft.com/office/powerpoint/2010/main" val="247242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15</a:t>
            </a:fld>
            <a:endParaRPr lang="en-US"/>
          </a:p>
        </p:txBody>
      </p:sp>
    </p:spTree>
    <p:extLst>
      <p:ext uri="{BB962C8B-B14F-4D97-AF65-F5344CB8AC3E}">
        <p14:creationId xmlns:p14="http://schemas.microsoft.com/office/powerpoint/2010/main" val="291756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16</a:t>
            </a:fld>
            <a:endParaRPr lang="en-US"/>
          </a:p>
        </p:txBody>
      </p:sp>
    </p:spTree>
    <p:extLst>
      <p:ext uri="{BB962C8B-B14F-4D97-AF65-F5344CB8AC3E}">
        <p14:creationId xmlns:p14="http://schemas.microsoft.com/office/powerpoint/2010/main" val="332347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B63BA-0484-43CF-AB9B-444FF94543AB}" type="slidenum">
              <a:rPr lang="en-US" smtClean="0"/>
              <a:t>17</a:t>
            </a:fld>
            <a:endParaRPr lang="en-US"/>
          </a:p>
        </p:txBody>
      </p:sp>
    </p:spTree>
    <p:extLst>
      <p:ext uri="{BB962C8B-B14F-4D97-AF65-F5344CB8AC3E}">
        <p14:creationId xmlns:p14="http://schemas.microsoft.com/office/powerpoint/2010/main" val="1751595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18</a:t>
            </a:fld>
            <a:endParaRPr lang="en-US"/>
          </a:p>
        </p:txBody>
      </p:sp>
    </p:spTree>
    <p:extLst>
      <p:ext uri="{BB962C8B-B14F-4D97-AF65-F5344CB8AC3E}">
        <p14:creationId xmlns:p14="http://schemas.microsoft.com/office/powerpoint/2010/main" val="624019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19</a:t>
            </a:fld>
            <a:endParaRPr lang="en-US"/>
          </a:p>
        </p:txBody>
      </p:sp>
    </p:spTree>
    <p:extLst>
      <p:ext uri="{BB962C8B-B14F-4D97-AF65-F5344CB8AC3E}">
        <p14:creationId xmlns:p14="http://schemas.microsoft.com/office/powerpoint/2010/main" val="2265132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20</a:t>
            </a:fld>
            <a:endParaRPr lang="en-US"/>
          </a:p>
        </p:txBody>
      </p:sp>
    </p:spTree>
    <p:extLst>
      <p:ext uri="{BB962C8B-B14F-4D97-AF65-F5344CB8AC3E}">
        <p14:creationId xmlns:p14="http://schemas.microsoft.com/office/powerpoint/2010/main" val="364931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226B63BA-0484-43CF-AB9B-444FF94543AB}" type="slidenum">
              <a:rPr lang="en-US" smtClean="0"/>
              <a:t>21</a:t>
            </a:fld>
            <a:endParaRPr lang="en-US"/>
          </a:p>
        </p:txBody>
      </p:sp>
    </p:spTree>
    <p:extLst>
      <p:ext uri="{BB962C8B-B14F-4D97-AF65-F5344CB8AC3E}">
        <p14:creationId xmlns:p14="http://schemas.microsoft.com/office/powerpoint/2010/main" val="124596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26B63BA-0484-43CF-AB9B-444FF94543AB}" type="slidenum">
              <a:rPr lang="en-US" smtClean="0"/>
              <a:t>22</a:t>
            </a:fld>
            <a:endParaRPr lang="en-US"/>
          </a:p>
        </p:txBody>
      </p:sp>
    </p:spTree>
    <p:extLst>
      <p:ext uri="{BB962C8B-B14F-4D97-AF65-F5344CB8AC3E}">
        <p14:creationId xmlns:p14="http://schemas.microsoft.com/office/powerpoint/2010/main" val="3901727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23</a:t>
            </a:fld>
            <a:endParaRPr lang="en-US"/>
          </a:p>
        </p:txBody>
      </p:sp>
    </p:spTree>
    <p:extLst>
      <p:ext uri="{BB962C8B-B14F-4D97-AF65-F5344CB8AC3E}">
        <p14:creationId xmlns:p14="http://schemas.microsoft.com/office/powerpoint/2010/main" val="374662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6B63BA-0484-43CF-AB9B-444FF94543AB}" type="slidenum">
              <a:rPr lang="en-US" smtClean="0"/>
              <a:t>4</a:t>
            </a:fld>
            <a:endParaRPr lang="en-US" dirty="0"/>
          </a:p>
        </p:txBody>
      </p:sp>
    </p:spTree>
    <p:extLst>
      <p:ext uri="{BB962C8B-B14F-4D97-AF65-F5344CB8AC3E}">
        <p14:creationId xmlns:p14="http://schemas.microsoft.com/office/powerpoint/2010/main" val="3807958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26B63BA-0484-43CF-AB9B-444FF94543AB}" type="slidenum">
              <a:rPr lang="en-US" smtClean="0"/>
              <a:t>24</a:t>
            </a:fld>
            <a:endParaRPr lang="en-US"/>
          </a:p>
        </p:txBody>
      </p:sp>
    </p:spTree>
    <p:extLst>
      <p:ext uri="{BB962C8B-B14F-4D97-AF65-F5344CB8AC3E}">
        <p14:creationId xmlns:p14="http://schemas.microsoft.com/office/powerpoint/2010/main" val="1724418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25</a:t>
            </a:fld>
            <a:endParaRPr lang="en-US"/>
          </a:p>
        </p:txBody>
      </p:sp>
    </p:spTree>
    <p:extLst>
      <p:ext uri="{BB962C8B-B14F-4D97-AF65-F5344CB8AC3E}">
        <p14:creationId xmlns:p14="http://schemas.microsoft.com/office/powerpoint/2010/main" val="2874284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Header Placeholder 3"/>
          <p:cNvSpPr>
            <a:spLocks noGrp="1"/>
          </p:cNvSpPr>
          <p:nvPr>
            <p:ph type="hdr" sz="quarter"/>
          </p:nvPr>
        </p:nvSpPr>
        <p:spPr/>
        <p:txBody>
          <a:bodyPr/>
          <a:lstStyle/>
          <a:p>
            <a:pPr marL="0" marR="0" lvl="0" indent="0" algn="l" defTabSz="15376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153724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1537691"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537691" rtl="0" eaLnBrk="1" fontAlgn="auto" latinLnBrk="0" hangingPunct="1">
                <a:lnSpc>
                  <a:spcPct val="100000"/>
                </a:lnSpc>
                <a:spcBef>
                  <a:spcPts val="0"/>
                </a:spcBef>
                <a:spcAft>
                  <a:spcPts val="0"/>
                </a:spcAft>
                <a:buClrTx/>
                <a:buSzTx/>
                <a:buFontTx/>
                <a:buNone/>
                <a:tabLst/>
                <a:defRPr/>
              </a:pPr>
              <a:t>10/26/2020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153769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153769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3240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077E534-DCA3-4A7F-9EE1-992342250121}" type="slidenum">
              <a:rPr lang="en-CA" smtClean="0"/>
              <a:t>28</a:t>
            </a:fld>
            <a:endParaRPr lang="en-CA"/>
          </a:p>
        </p:txBody>
      </p:sp>
    </p:spTree>
    <p:extLst>
      <p:ext uri="{BB962C8B-B14F-4D97-AF65-F5344CB8AC3E}">
        <p14:creationId xmlns:p14="http://schemas.microsoft.com/office/powerpoint/2010/main" val="290617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B63BA-0484-43CF-AB9B-444FF94543AB}" type="slidenum">
              <a:rPr lang="en-US" smtClean="0"/>
              <a:t>29</a:t>
            </a:fld>
            <a:endParaRPr lang="en-US"/>
          </a:p>
        </p:txBody>
      </p:sp>
    </p:spTree>
    <p:extLst>
      <p:ext uri="{BB962C8B-B14F-4D97-AF65-F5344CB8AC3E}">
        <p14:creationId xmlns:p14="http://schemas.microsoft.com/office/powerpoint/2010/main" val="312344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6B63BA-0484-43CF-AB9B-444FF94543AB}" type="slidenum">
              <a:rPr lang="en-US" smtClean="0"/>
              <a:t>30</a:t>
            </a:fld>
            <a:endParaRPr lang="en-US"/>
          </a:p>
        </p:txBody>
      </p:sp>
    </p:spTree>
    <p:extLst>
      <p:ext uri="{BB962C8B-B14F-4D97-AF65-F5344CB8AC3E}">
        <p14:creationId xmlns:p14="http://schemas.microsoft.com/office/powerpoint/2010/main" val="3057481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88685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10/26/2020 4:38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58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419"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95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B63BA-0484-43CF-AB9B-444FF94543AB}" type="slidenum">
              <a:rPr lang="en-US" smtClean="0"/>
              <a:t>33</a:t>
            </a:fld>
            <a:endParaRPr lang="en-US"/>
          </a:p>
        </p:txBody>
      </p:sp>
    </p:spTree>
    <p:extLst>
      <p:ext uri="{BB962C8B-B14F-4D97-AF65-F5344CB8AC3E}">
        <p14:creationId xmlns:p14="http://schemas.microsoft.com/office/powerpoint/2010/main" val="1411206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3905"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10/26/2020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30463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375887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3758870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6B63BA-0484-43CF-AB9B-444FF94543AB}" type="slidenum">
              <a:rPr lang="en-US" smtClean="0"/>
              <a:t>7</a:t>
            </a:fld>
            <a:endParaRPr lang="en-US" dirty="0"/>
          </a:p>
        </p:txBody>
      </p:sp>
    </p:spTree>
    <p:extLst>
      <p:ext uri="{BB962C8B-B14F-4D97-AF65-F5344CB8AC3E}">
        <p14:creationId xmlns:p14="http://schemas.microsoft.com/office/powerpoint/2010/main" val="3057481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B63BA-0484-43CF-AB9B-444FF94543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28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p:txBody>
      </p:sp>
      <p:sp>
        <p:nvSpPr>
          <p:cNvPr id="4" name="Slide Number Placeholder 3"/>
          <p:cNvSpPr>
            <a:spLocks noGrp="1"/>
          </p:cNvSpPr>
          <p:nvPr>
            <p:ph type="sldNum" sz="quarter" idx="5"/>
          </p:nvPr>
        </p:nvSpPr>
        <p:spPr/>
        <p:txBody>
          <a:bodyPr/>
          <a:lstStyle/>
          <a:p>
            <a:pPr marL="0" marR="0" lvl="0" indent="0" algn="r" defTabSz="914206" rtl="0" eaLnBrk="1" fontAlgn="auto" latinLnBrk="0" hangingPunct="1">
              <a:lnSpc>
                <a:spcPct val="100000"/>
              </a:lnSpc>
              <a:spcBef>
                <a:spcPts val="0"/>
              </a:spcBef>
              <a:spcAft>
                <a:spcPts val="0"/>
              </a:spcAft>
              <a:buClrTx/>
              <a:buSzTx/>
              <a:buFontTx/>
              <a:buNone/>
              <a:tabLst/>
              <a:defRPr/>
            </a:pPr>
            <a:fld id="{226B63BA-0484-43CF-AB9B-444FF94543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0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282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6B63BA-0484-43CF-AB9B-444FF94543AB}" type="slidenum">
              <a:rPr lang="en-US" smtClean="0"/>
              <a:t>12</a:t>
            </a:fld>
            <a:endParaRPr lang="en-US" dirty="0"/>
          </a:p>
        </p:txBody>
      </p:sp>
    </p:spTree>
    <p:extLst>
      <p:ext uri="{BB962C8B-B14F-4D97-AF65-F5344CB8AC3E}">
        <p14:creationId xmlns:p14="http://schemas.microsoft.com/office/powerpoint/2010/main" val="187247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26B63BA-0484-43CF-AB9B-444FF94543AB}" type="slidenum">
              <a:rPr lang="en-US" smtClean="0"/>
              <a:t>13</a:t>
            </a:fld>
            <a:endParaRPr lang="en-US"/>
          </a:p>
        </p:txBody>
      </p:sp>
    </p:spTree>
    <p:extLst>
      <p:ext uri="{BB962C8B-B14F-4D97-AF65-F5344CB8AC3E}">
        <p14:creationId xmlns:p14="http://schemas.microsoft.com/office/powerpoint/2010/main" val="58298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1167-204B-4D21-816E-9BDD8CE3B95D}"/>
              </a:ext>
            </a:extLst>
          </p:cNvPr>
          <p:cNvSpPr>
            <a:spLocks noGrp="1"/>
          </p:cNvSpPr>
          <p:nvPr>
            <p:ph type="ctrTitle"/>
          </p:nvPr>
        </p:nvSpPr>
        <p:spPr>
          <a:xfrm>
            <a:off x="162560" y="1122363"/>
            <a:ext cx="11866880" cy="2387600"/>
          </a:xfrm>
          <a:prstGeom prst="rect">
            <a:avLst/>
          </a:prstGeom>
        </p:spPr>
        <p:txBody>
          <a:bodyPr anchor="ctr">
            <a:normAutofit/>
          </a:bodyPr>
          <a:lstStyle>
            <a:lvl1pPr algn="l">
              <a:defRPr sz="4400">
                <a:solidFill>
                  <a:schemeClr val="bg2">
                    <a:lumMod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9AEA21A8-F06C-4C17-A0C1-6ECA548E06C2}"/>
              </a:ext>
            </a:extLst>
          </p:cNvPr>
          <p:cNvSpPr>
            <a:spLocks noGrp="1"/>
          </p:cNvSpPr>
          <p:nvPr>
            <p:ph type="subTitle" idx="1"/>
          </p:nvPr>
        </p:nvSpPr>
        <p:spPr>
          <a:xfrm>
            <a:off x="162560" y="3602038"/>
            <a:ext cx="1186688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57140B81-4019-C74D-928E-AFF2B7528C9E}"/>
              </a:ext>
            </a:extLst>
          </p:cNvPr>
          <p:cNvSpPr>
            <a:spLocks noGrp="1"/>
          </p:cNvSpPr>
          <p:nvPr>
            <p:ph type="sldNum" sz="quarter" idx="12"/>
          </p:nvPr>
        </p:nvSpPr>
        <p:spPr>
          <a:xfrm>
            <a:off x="8610600" y="6466462"/>
            <a:ext cx="3434080" cy="365125"/>
          </a:xfrm>
          <a:prstGeom prst="rect">
            <a:avLst/>
          </a:prstGeom>
        </p:spPr>
        <p:txBody>
          <a:bodyPr/>
          <a:lstStyle>
            <a:lvl1pPr algn="r">
              <a:defRPr/>
            </a:lvl1pPr>
          </a:lstStyle>
          <a:p>
            <a:fld id="{56C95278-0CE0-4F08-877C-BF6662112D1D}" type="slidenum">
              <a:rPr lang="en-US" sz="1000" smtClean="0">
                <a:solidFill>
                  <a:schemeClr val="bg1">
                    <a:lumMod val="75000"/>
                  </a:schemeClr>
                </a:solidFill>
              </a:rPr>
              <a:pPr/>
              <a:t>‹#›</a:t>
            </a:fld>
            <a:endParaRPr lang="en-US" sz="1000">
              <a:solidFill>
                <a:schemeClr val="bg1">
                  <a:lumMod val="75000"/>
                </a:schemeClr>
              </a:solidFill>
            </a:endParaRPr>
          </a:p>
        </p:txBody>
      </p:sp>
      <p:sp>
        <p:nvSpPr>
          <p:cNvPr id="9" name="Footer Placeholder 4">
            <a:extLst>
              <a:ext uri="{FF2B5EF4-FFF2-40B4-BE49-F238E27FC236}">
                <a16:creationId xmlns:a16="http://schemas.microsoft.com/office/drawing/2014/main" id="{A8953524-A6BF-494E-BD1D-51B97A1B2B2A}"/>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11" name="Date Placeholder 3">
            <a:extLst>
              <a:ext uri="{FF2B5EF4-FFF2-40B4-BE49-F238E27FC236}">
                <a16:creationId xmlns:a16="http://schemas.microsoft.com/office/drawing/2014/main" id="{82A4F458-8710-4143-A18C-07E54320B426}"/>
              </a:ext>
            </a:extLst>
          </p:cNvPr>
          <p:cNvSpPr>
            <a:spLocks noGrp="1"/>
          </p:cNvSpPr>
          <p:nvPr>
            <p:ph type="dt" sz="half" idx="2"/>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Tree>
    <p:extLst>
      <p:ext uri="{BB962C8B-B14F-4D97-AF65-F5344CB8AC3E}">
        <p14:creationId xmlns:p14="http://schemas.microsoft.com/office/powerpoint/2010/main" val="4043078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245"/>
      </p:ext>
    </p:extLst>
  </p:cSld>
  <p:clrMapOvr>
    <a:masterClrMapping/>
  </p:clrMapOvr>
  <p:extLst>
    <p:ext uri="{DCECCB84-F9BA-43D5-87BE-67443E8EF086}">
      <p15:sldGuideLst xmlns:p15="http://schemas.microsoft.com/office/powerpoint/2012/main">
        <p15:guide id="1" pos="73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sz="4000" spc="-100" baseline="0">
                <a:solidFill>
                  <a:srgbClr val="0078D7"/>
                </a:solidFill>
              </a:defRPr>
            </a:lvl1pPr>
          </a:lstStyle>
          <a:p>
            <a:r>
              <a:rPr lang="en-US"/>
              <a:t>Click to edit Master title style</a:t>
            </a:r>
          </a:p>
        </p:txBody>
      </p:sp>
    </p:spTree>
    <p:extLst>
      <p:ext uri="{BB962C8B-B14F-4D97-AF65-F5344CB8AC3E}">
        <p14:creationId xmlns:p14="http://schemas.microsoft.com/office/powerpoint/2010/main" val="49478300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M365_Title Only">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44E5DD-A8D8-4077-A1C9-76C5C0046C5A}"/>
              </a:ext>
            </a:extLst>
          </p:cNvPr>
          <p:cNvSpPr>
            <a:spLocks noGrp="1"/>
          </p:cNvSpPr>
          <p:nvPr>
            <p:ph type="body" sz="quarter" idx="10"/>
          </p:nvPr>
        </p:nvSpPr>
        <p:spPr>
          <a:xfrm>
            <a:off x="269875" y="1189038"/>
            <a:ext cx="11652250" cy="1769715"/>
          </a:xfrm>
        </p:spPr>
        <p:txBody>
          <a:bodyPr/>
          <a:lstStyle>
            <a:lvl1pPr marL="0" indent="0">
              <a:buSzPct val="100000"/>
              <a:buNone/>
              <a:defRPr sz="2400">
                <a:solidFill>
                  <a:srgbClr val="282828"/>
                </a:solidFill>
              </a:defRPr>
            </a:lvl1pPr>
            <a:lvl2pPr>
              <a:buSzPct val="100000"/>
              <a:defRPr sz="2000">
                <a:solidFill>
                  <a:srgbClr val="282828"/>
                </a:solidFill>
              </a:defRPr>
            </a:lvl2pPr>
            <a:lvl3pPr>
              <a:buSzPct val="100000"/>
              <a:defRPr sz="1800">
                <a:solidFill>
                  <a:srgbClr val="282828"/>
                </a:solidFill>
              </a:defRPr>
            </a:lvl3pPr>
            <a:lvl4pPr>
              <a:buSzPct val="100000"/>
              <a:defRPr sz="1800">
                <a:solidFill>
                  <a:srgbClr val="282828"/>
                </a:solidFill>
              </a:defRPr>
            </a:lvl4pPr>
            <a:lvl5pPr>
              <a:buSzPct val="100000"/>
              <a:defRPr sz="1800">
                <a:solidFill>
                  <a:srgbClr val="28282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sz="4000" spc="-100" baseline="0">
                <a:solidFill>
                  <a:srgbClr val="0078D7"/>
                </a:solidFill>
              </a:defRPr>
            </a:lvl1pPr>
          </a:lstStyle>
          <a:p>
            <a:r>
              <a:rPr lang="en-US"/>
              <a:t>Click to edit Master title style</a:t>
            </a:r>
          </a:p>
        </p:txBody>
      </p:sp>
    </p:spTree>
    <p:extLst>
      <p:ext uri="{BB962C8B-B14F-4D97-AF65-F5344CB8AC3E}">
        <p14:creationId xmlns:p14="http://schemas.microsoft.com/office/powerpoint/2010/main" val="368306290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65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Title Accent Color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9860673" cy="1158793"/>
          </a:xfrm>
          <a:noFill/>
        </p:spPr>
        <p:txBody>
          <a:bodyPr wrap="square" tIns="91440" bIns="91440" anchor="t" anchorCtr="0">
            <a:spAutoFit/>
          </a:bodyPr>
          <a:lstStyle>
            <a:lvl1pPr>
              <a:defRPr sz="7058" spc="-98" baseline="0">
                <a:solidFill>
                  <a:schemeClr val="tx1"/>
                </a:solidFill>
              </a:defRPr>
            </a:lvl1pPr>
          </a:lstStyle>
          <a:p>
            <a:r>
              <a:rPr lang="en-US"/>
              <a:t>Section title</a:t>
            </a:r>
          </a:p>
        </p:txBody>
      </p:sp>
    </p:spTree>
    <p:extLst>
      <p:ext uri="{BB962C8B-B14F-4D97-AF65-F5344CB8AC3E}">
        <p14:creationId xmlns:p14="http://schemas.microsoft.com/office/powerpoint/2010/main" val="199349647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426424" y="435824"/>
            <a:ext cx="11336039" cy="597503"/>
          </a:xfrm>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1496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200" y="1143001"/>
            <a:ext cx="11277603" cy="1484509"/>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0545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386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07205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30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A2194-CEA6-4FB3-8245-A75A977EB92D}"/>
              </a:ext>
            </a:extLst>
          </p:cNvPr>
          <p:cNvSpPr>
            <a:spLocks noGrp="1"/>
          </p:cNvSpPr>
          <p:nvPr>
            <p:ph idx="1"/>
          </p:nvPr>
        </p:nvSpPr>
        <p:spPr>
          <a:xfrm>
            <a:off x="365760" y="1181100"/>
            <a:ext cx="11407140" cy="49958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C9A0232-CF9D-7549-9FF7-0D99295B7F97}"/>
              </a:ext>
            </a:extLst>
          </p:cNvPr>
          <p:cNvSpPr>
            <a:spLocks noGrp="1"/>
          </p:cNvSpPr>
          <p:nvPr>
            <p:ph type="sldNum" sz="quarter" idx="12"/>
          </p:nvPr>
        </p:nvSpPr>
        <p:spPr>
          <a:xfrm>
            <a:off x="8610600" y="6466462"/>
            <a:ext cx="3434080" cy="365125"/>
          </a:xfrm>
          <a:prstGeom prst="rect">
            <a:avLst/>
          </a:prstGeom>
        </p:spPr>
        <p:txBody>
          <a:bodyPr/>
          <a:lstStyle/>
          <a:p>
            <a:pPr algn="r"/>
            <a:fld id="{56C95278-0CE0-4F08-877C-BF6662112D1D}" type="slidenum">
              <a:rPr lang="en-US" sz="1000" smtClean="0">
                <a:solidFill>
                  <a:schemeClr val="bg1">
                    <a:lumMod val="75000"/>
                  </a:schemeClr>
                </a:solidFill>
              </a:rPr>
              <a:pPr algn="r"/>
              <a:t>‹#›</a:t>
            </a:fld>
            <a:endParaRPr lang="en-US" sz="1000">
              <a:solidFill>
                <a:schemeClr val="bg1">
                  <a:lumMod val="75000"/>
                </a:schemeClr>
              </a:solidFill>
            </a:endParaRPr>
          </a:p>
        </p:txBody>
      </p:sp>
      <p:sp>
        <p:nvSpPr>
          <p:cNvPr id="9" name="Footer Placeholder 4">
            <a:extLst>
              <a:ext uri="{FF2B5EF4-FFF2-40B4-BE49-F238E27FC236}">
                <a16:creationId xmlns:a16="http://schemas.microsoft.com/office/drawing/2014/main" id="{1CFD8EA6-94F8-B544-BA53-E765D8AA5D72}"/>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10" name="Date Placeholder 3">
            <a:extLst>
              <a:ext uri="{FF2B5EF4-FFF2-40B4-BE49-F238E27FC236}">
                <a16:creationId xmlns:a16="http://schemas.microsoft.com/office/drawing/2014/main" id="{B2388B79-041B-3B4C-83CF-E67A171AE726}"/>
              </a:ext>
            </a:extLst>
          </p:cNvPr>
          <p:cNvSpPr>
            <a:spLocks noGrp="1"/>
          </p:cNvSpPr>
          <p:nvPr>
            <p:ph type="dt" sz="half" idx="2"/>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
        <p:nvSpPr>
          <p:cNvPr id="11" name="Title 1">
            <a:extLst>
              <a:ext uri="{FF2B5EF4-FFF2-40B4-BE49-F238E27FC236}">
                <a16:creationId xmlns:a16="http://schemas.microsoft.com/office/drawing/2014/main" id="{16C4FEBF-DE84-2C47-9969-D14056C7256F}"/>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3782024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48992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4">
            <a:extLst>
              <a:ext uri="{FF2B5EF4-FFF2-40B4-BE49-F238E27FC236}">
                <a16:creationId xmlns:a16="http://schemas.microsoft.com/office/drawing/2014/main" id="{F873E140-EBBD-4F8B-AAA0-9EDEFA8348C0}"/>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190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B9799F4E-39BB-44E0-8B93-02F3DE8B85DF}"/>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6803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F09799ED-D3DF-469B-BE50-2A807A69EDAA}"/>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2234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5C0BD-322F-4D44-8A81-FC302AF62D9A}"/>
              </a:ext>
            </a:extLst>
          </p:cNvPr>
          <p:cNvPicPr>
            <a:picLocks noChangeAspect="1"/>
          </p:cNvPicPr>
          <p:nvPr userDrawn="1"/>
        </p:nvPicPr>
        <p:blipFill rotWithShape="1">
          <a:blip r:embed="rId2"/>
          <a:srcRect l="11242" t="30779" r="10741" b="30839"/>
          <a:stretch/>
        </p:blipFill>
        <p:spPr>
          <a:xfrm>
            <a:off x="582042" y="585788"/>
            <a:ext cx="1735708" cy="31667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7" name="Text Placeholder 4">
            <a:extLst>
              <a:ext uri="{FF2B5EF4-FFF2-40B4-BE49-F238E27FC236}">
                <a16:creationId xmlns:a16="http://schemas.microsoft.com/office/drawing/2014/main" id="{6ED069A2-9F98-4C10-83D7-C44895A01865}"/>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spTree>
    <p:extLst>
      <p:ext uri="{BB962C8B-B14F-4D97-AF65-F5344CB8AC3E}">
        <p14:creationId xmlns:p14="http://schemas.microsoft.com/office/powerpoint/2010/main" val="27313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100000" fill="hold" nodeType="withEffect">
                                  <p:stCondLst>
                                    <p:cond delay="500"/>
                                  </p:stCondLst>
                                  <p:childTnLst>
                                    <p:animMotion origin="layout" path="M -2.08333E-7 -3.33333E-6 L -2.08333E-7 -0.0625 " pathEditMode="relative" rAng="0" ptsTypes="AA">
                                      <p:cBhvr>
                                        <p:cTn id="6" dur="500" fill="hold"/>
                                        <p:tgtEl>
                                          <p:spTgt spid="9"/>
                                        </p:tgtEl>
                                        <p:attrNameLst>
                                          <p:attrName>ppt_x</p:attrName>
                                          <p:attrName>ppt_y</p:attrName>
                                        </p:attrNameLst>
                                      </p:cBhvr>
                                      <p:rCtr x="0" y="-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8904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8765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5856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9268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16194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CC36-6108-4F39-8343-CF72826E1734}"/>
              </a:ext>
            </a:extLst>
          </p:cNvPr>
          <p:cNvSpPr>
            <a:spLocks noGrp="1"/>
          </p:cNvSpPr>
          <p:nvPr>
            <p:ph type="title"/>
          </p:nvPr>
        </p:nvSpPr>
        <p:spPr>
          <a:xfrm>
            <a:off x="162560" y="1709739"/>
            <a:ext cx="11865600" cy="2386800"/>
          </a:xfrm>
          <a:prstGeom prst="rect">
            <a:avLst/>
          </a:prstGeom>
        </p:spPr>
        <p:txBody>
          <a:bodyPr anchor="ctr">
            <a:normAutofit/>
          </a:bodyPr>
          <a:lstStyle>
            <a:lvl1pPr>
              <a:defRPr sz="4400">
                <a:solidFill>
                  <a:schemeClr val="bg2">
                    <a:lumMod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29E2FBC1-FD05-41FA-87B6-28187F5C9F3F}"/>
              </a:ext>
            </a:extLst>
          </p:cNvPr>
          <p:cNvSpPr>
            <a:spLocks noGrp="1"/>
          </p:cNvSpPr>
          <p:nvPr>
            <p:ph type="body" idx="1"/>
          </p:nvPr>
        </p:nvSpPr>
        <p:spPr>
          <a:xfrm>
            <a:off x="162560" y="4224338"/>
            <a:ext cx="11882120" cy="1500187"/>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EC6768A8-6411-EC45-A567-A32C367A5C29}"/>
              </a:ext>
            </a:extLst>
          </p:cNvPr>
          <p:cNvSpPr>
            <a:spLocks noGrp="1"/>
          </p:cNvSpPr>
          <p:nvPr>
            <p:ph type="sldNum" sz="quarter" idx="12"/>
          </p:nvPr>
        </p:nvSpPr>
        <p:spPr>
          <a:xfrm>
            <a:off x="8610600" y="6466462"/>
            <a:ext cx="3434080" cy="365125"/>
          </a:xfrm>
          <a:prstGeom prst="rect">
            <a:avLst/>
          </a:prstGeom>
        </p:spPr>
        <p:txBody>
          <a:bodyPr/>
          <a:lstStyle/>
          <a:p>
            <a:pPr algn="r"/>
            <a:fld id="{56C95278-0CE0-4F08-877C-BF6662112D1D}" type="slidenum">
              <a:rPr lang="en-US" sz="1000" smtClean="0">
                <a:solidFill>
                  <a:schemeClr val="bg1">
                    <a:lumMod val="75000"/>
                  </a:schemeClr>
                </a:solidFill>
              </a:rPr>
              <a:pPr algn="r"/>
              <a:t>‹#›</a:t>
            </a:fld>
            <a:endParaRPr lang="en-US" sz="1000">
              <a:solidFill>
                <a:schemeClr val="bg1">
                  <a:lumMod val="75000"/>
                </a:schemeClr>
              </a:solidFill>
            </a:endParaRPr>
          </a:p>
        </p:txBody>
      </p:sp>
      <p:sp>
        <p:nvSpPr>
          <p:cNvPr id="9" name="Footer Placeholder 4">
            <a:extLst>
              <a:ext uri="{FF2B5EF4-FFF2-40B4-BE49-F238E27FC236}">
                <a16:creationId xmlns:a16="http://schemas.microsoft.com/office/drawing/2014/main" id="{A3411B05-3AF7-EB4C-BB8E-071F1A95553F}"/>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11" name="Date Placeholder 3">
            <a:extLst>
              <a:ext uri="{FF2B5EF4-FFF2-40B4-BE49-F238E27FC236}">
                <a16:creationId xmlns:a16="http://schemas.microsoft.com/office/drawing/2014/main" id="{7850A686-4ECC-3E4B-B3F8-6509D37DF243}"/>
              </a:ext>
            </a:extLst>
          </p:cNvPr>
          <p:cNvSpPr>
            <a:spLocks noGrp="1"/>
          </p:cNvSpPr>
          <p:nvPr>
            <p:ph type="dt" sz="half" idx="2"/>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Tree>
    <p:extLst>
      <p:ext uri="{BB962C8B-B14F-4D97-AF65-F5344CB8AC3E}">
        <p14:creationId xmlns:p14="http://schemas.microsoft.com/office/powerpoint/2010/main" val="3756259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383805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4796071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3626837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8450862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0910794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1735092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550069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184910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2485410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253043729"/>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98F11-5C8F-4E21-9920-4E48ECEFFC05}"/>
              </a:ext>
            </a:extLst>
          </p:cNvPr>
          <p:cNvSpPr>
            <a:spLocks noGrp="1"/>
          </p:cNvSpPr>
          <p:nvPr>
            <p:ph sz="half" idx="1"/>
          </p:nvPr>
        </p:nvSpPr>
        <p:spPr>
          <a:xfrm>
            <a:off x="365760" y="1181100"/>
            <a:ext cx="5654041" cy="4995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D7399A-2BE1-4E7F-BF17-F5C5020EBFB0}"/>
              </a:ext>
            </a:extLst>
          </p:cNvPr>
          <p:cNvSpPr>
            <a:spLocks noGrp="1"/>
          </p:cNvSpPr>
          <p:nvPr>
            <p:ph sz="half" idx="2"/>
          </p:nvPr>
        </p:nvSpPr>
        <p:spPr>
          <a:xfrm>
            <a:off x="6172200" y="1181100"/>
            <a:ext cx="5872480" cy="4995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4E3E190-76FA-4A41-B997-C43C5EFC079C}"/>
              </a:ext>
            </a:extLst>
          </p:cNvPr>
          <p:cNvSpPr>
            <a:spLocks noGrp="1"/>
          </p:cNvSpPr>
          <p:nvPr>
            <p:ph type="sldNum" sz="quarter" idx="12"/>
          </p:nvPr>
        </p:nvSpPr>
        <p:spPr>
          <a:xfrm>
            <a:off x="8610600" y="6466462"/>
            <a:ext cx="3434080" cy="365125"/>
          </a:xfrm>
          <a:prstGeom prst="rect">
            <a:avLst/>
          </a:prstGeom>
        </p:spPr>
        <p:txBody>
          <a:bodyPr/>
          <a:lstStyle/>
          <a:p>
            <a:pPr algn="r"/>
            <a:fld id="{56C95278-0CE0-4F08-877C-BF6662112D1D}" type="slidenum">
              <a:rPr lang="en-US" sz="1000" smtClean="0">
                <a:solidFill>
                  <a:schemeClr val="bg1">
                    <a:lumMod val="75000"/>
                  </a:schemeClr>
                </a:solidFill>
              </a:rPr>
              <a:pPr algn="r"/>
              <a:t>‹#›</a:t>
            </a:fld>
            <a:endParaRPr lang="en-US" sz="1000">
              <a:solidFill>
                <a:schemeClr val="bg1">
                  <a:lumMod val="75000"/>
                </a:schemeClr>
              </a:solidFill>
            </a:endParaRPr>
          </a:p>
        </p:txBody>
      </p:sp>
      <p:sp>
        <p:nvSpPr>
          <p:cNvPr id="12" name="Footer Placeholder 4">
            <a:extLst>
              <a:ext uri="{FF2B5EF4-FFF2-40B4-BE49-F238E27FC236}">
                <a16:creationId xmlns:a16="http://schemas.microsoft.com/office/drawing/2014/main" id="{3F63E125-5CF3-0744-8DE0-8E174070BBE4}"/>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8" name="Date Placeholder 3">
            <a:extLst>
              <a:ext uri="{FF2B5EF4-FFF2-40B4-BE49-F238E27FC236}">
                <a16:creationId xmlns:a16="http://schemas.microsoft.com/office/drawing/2014/main" id="{B04B7546-1092-9C4B-B248-971662FE43A5}"/>
              </a:ext>
            </a:extLst>
          </p:cNvPr>
          <p:cNvSpPr>
            <a:spLocks noGrp="1"/>
          </p:cNvSpPr>
          <p:nvPr>
            <p:ph type="dt" sz="half" idx="13"/>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
        <p:nvSpPr>
          <p:cNvPr id="13" name="Title 1">
            <a:extLst>
              <a:ext uri="{FF2B5EF4-FFF2-40B4-BE49-F238E27FC236}">
                <a16:creationId xmlns:a16="http://schemas.microsoft.com/office/drawing/2014/main" id="{EA14DB6D-A2FB-EF4E-86F8-BE5C7EDEC7D3}"/>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50000"/>
                  </a:schemeClr>
                </a:solidFill>
                <a:effectLst/>
                <a:uLnTx/>
                <a:uFillTx/>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3752071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5787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181431976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35969294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09067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412790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3712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0954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104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16972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4208257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 and the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B98F11-5C8F-4E21-9920-4E48ECEFFC05}"/>
              </a:ext>
            </a:extLst>
          </p:cNvPr>
          <p:cNvSpPr>
            <a:spLocks noGrp="1"/>
          </p:cNvSpPr>
          <p:nvPr>
            <p:ph sz="half" idx="1"/>
          </p:nvPr>
        </p:nvSpPr>
        <p:spPr>
          <a:xfrm>
            <a:off x="365760" y="1219199"/>
            <a:ext cx="7435824" cy="4957763"/>
          </a:xfrm>
        </p:spPr>
        <p:txBody>
          <a:bodyPr/>
          <a:lstStyle>
            <a:lvl1pPr marL="0" indent="0">
              <a:buNone/>
              <a:defRPr/>
            </a:lvl1pPr>
          </a:lstStyle>
          <a:p>
            <a:pPr lvl="0"/>
            <a:endParaRPr lang="en-US"/>
          </a:p>
        </p:txBody>
      </p:sp>
      <p:sp>
        <p:nvSpPr>
          <p:cNvPr id="4" name="Content Placeholder 3">
            <a:extLst>
              <a:ext uri="{FF2B5EF4-FFF2-40B4-BE49-F238E27FC236}">
                <a16:creationId xmlns:a16="http://schemas.microsoft.com/office/drawing/2014/main" id="{11D7399A-2BE1-4E7F-BF17-F5C5020EBFB0}"/>
              </a:ext>
            </a:extLst>
          </p:cNvPr>
          <p:cNvSpPr>
            <a:spLocks noGrp="1"/>
          </p:cNvSpPr>
          <p:nvPr>
            <p:ph sz="half" idx="2" hasCustomPrompt="1"/>
          </p:nvPr>
        </p:nvSpPr>
        <p:spPr>
          <a:xfrm>
            <a:off x="8109284" y="4778477"/>
            <a:ext cx="3705180" cy="1414504"/>
          </a:xfrm>
        </p:spPr>
        <p:txBody>
          <a:bodyPr/>
          <a:lstStyle>
            <a:lvl3pPr marL="914400" indent="0">
              <a:buFontTx/>
              <a:buNone/>
              <a:defRPr/>
            </a:lvl3pPr>
            <a:lvl4pPr marL="1371600" indent="0">
              <a:buFontTx/>
              <a:buNone/>
              <a:defRPr/>
            </a:lvl4pPr>
            <a:lvl5pPr marL="1828800" indent="0">
              <a:buFontTx/>
              <a:buNone/>
              <a:defRPr/>
            </a:lvl5pPr>
          </a:lstStyle>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04E3E190-76FA-4A41-B997-C43C5EFC079C}"/>
              </a:ext>
            </a:extLst>
          </p:cNvPr>
          <p:cNvSpPr>
            <a:spLocks noGrp="1"/>
          </p:cNvSpPr>
          <p:nvPr>
            <p:ph type="sldNum" sz="quarter" idx="12"/>
          </p:nvPr>
        </p:nvSpPr>
        <p:spPr>
          <a:xfrm>
            <a:off x="8610600" y="6466462"/>
            <a:ext cx="3434080" cy="365125"/>
          </a:xfrm>
          <a:prstGeom prst="rect">
            <a:avLst/>
          </a:prstGeom>
        </p:spPr>
        <p:txBody>
          <a:bodyPr/>
          <a:lstStyle/>
          <a:p>
            <a:pPr algn="r"/>
            <a:fld id="{56C95278-0CE0-4F08-877C-BF6662112D1D}" type="slidenum">
              <a:rPr lang="en-US" sz="1000" smtClean="0">
                <a:solidFill>
                  <a:schemeClr val="bg1">
                    <a:lumMod val="75000"/>
                  </a:schemeClr>
                </a:solidFill>
              </a:rPr>
              <a:pPr algn="r"/>
              <a:t>‹#›</a:t>
            </a:fld>
            <a:endParaRPr lang="en-US" sz="1000">
              <a:solidFill>
                <a:schemeClr val="bg1">
                  <a:lumMod val="75000"/>
                </a:schemeClr>
              </a:solidFill>
            </a:endParaRPr>
          </a:p>
        </p:txBody>
      </p:sp>
      <p:sp>
        <p:nvSpPr>
          <p:cNvPr id="12" name="Footer Placeholder 4">
            <a:extLst>
              <a:ext uri="{FF2B5EF4-FFF2-40B4-BE49-F238E27FC236}">
                <a16:creationId xmlns:a16="http://schemas.microsoft.com/office/drawing/2014/main" id="{3F63E125-5CF3-0744-8DE0-8E174070BBE4}"/>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8" name="Content Placeholder 6">
            <a:extLst>
              <a:ext uri="{FF2B5EF4-FFF2-40B4-BE49-F238E27FC236}">
                <a16:creationId xmlns:a16="http://schemas.microsoft.com/office/drawing/2014/main" id="{8E82EC45-BCEC-2C45-BD7A-1BF155F665DD}"/>
              </a:ext>
            </a:extLst>
          </p:cNvPr>
          <p:cNvSpPr txBox="1">
            <a:spLocks/>
          </p:cNvSpPr>
          <p:nvPr userDrawn="1"/>
        </p:nvSpPr>
        <p:spPr>
          <a:xfrm>
            <a:off x="8025752" y="4339123"/>
            <a:ext cx="3561080" cy="3589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tx1">
                    <a:lumMod val="65000"/>
                    <a:lumOff val="35000"/>
                  </a:schemeClr>
                </a:solidFill>
                <a:latin typeface="+mj-lt"/>
              </a:rPr>
              <a:t>Technical Notes</a:t>
            </a:r>
          </a:p>
        </p:txBody>
      </p:sp>
      <p:cxnSp>
        <p:nvCxnSpPr>
          <p:cNvPr id="13" name="Straight Connector 12">
            <a:extLst>
              <a:ext uri="{FF2B5EF4-FFF2-40B4-BE49-F238E27FC236}">
                <a16:creationId xmlns:a16="http://schemas.microsoft.com/office/drawing/2014/main" id="{F1788609-906A-3349-BCEE-0805DBF0C83B}"/>
              </a:ext>
            </a:extLst>
          </p:cNvPr>
          <p:cNvCxnSpPr>
            <a:cxnSpLocks/>
          </p:cNvCxnSpPr>
          <p:nvPr userDrawn="1"/>
        </p:nvCxnSpPr>
        <p:spPr>
          <a:xfrm>
            <a:off x="8103084" y="4655093"/>
            <a:ext cx="37079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F0ECE2BB-2485-DB48-BF70-BD5523E353A4}"/>
              </a:ext>
            </a:extLst>
          </p:cNvPr>
          <p:cNvSpPr>
            <a:spLocks noGrp="1"/>
          </p:cNvSpPr>
          <p:nvPr>
            <p:ph sz="half" idx="13" hasCustomPrompt="1"/>
          </p:nvPr>
        </p:nvSpPr>
        <p:spPr>
          <a:xfrm>
            <a:off x="8104094" y="1533832"/>
            <a:ext cx="3668806" cy="2713703"/>
          </a:xfrm>
        </p:spPr>
        <p:txBody>
          <a:bodyPr/>
          <a:lstStyle>
            <a:lvl3pPr marL="914400" indent="0">
              <a:buFontTx/>
              <a:buNone/>
              <a:defRPr/>
            </a:lvl3pPr>
            <a:lvl4pPr marL="1371600" indent="0">
              <a:buFontTx/>
              <a:buNone/>
              <a:defRPr/>
            </a:lvl4pPr>
            <a:lvl5pPr marL="1828800" indent="0">
              <a:buFontTx/>
              <a:buNone/>
              <a:defRPr/>
            </a:lvl5pPr>
          </a:lstStyle>
          <a:p>
            <a:pPr lvl="2"/>
            <a:r>
              <a:rPr lang="en-US"/>
              <a:t>Third level</a:t>
            </a:r>
          </a:p>
          <a:p>
            <a:pPr lvl="3"/>
            <a:r>
              <a:rPr lang="en-US"/>
              <a:t>Fourth level</a:t>
            </a:r>
          </a:p>
          <a:p>
            <a:pPr lvl="4"/>
            <a:r>
              <a:rPr lang="en-US"/>
              <a:t>Fifth level</a:t>
            </a:r>
          </a:p>
        </p:txBody>
      </p:sp>
      <p:sp>
        <p:nvSpPr>
          <p:cNvPr id="15" name="Content Placeholder 6">
            <a:extLst>
              <a:ext uri="{FF2B5EF4-FFF2-40B4-BE49-F238E27FC236}">
                <a16:creationId xmlns:a16="http://schemas.microsoft.com/office/drawing/2014/main" id="{4BB18820-F6CF-5349-B63C-EF4D9F1C0782}"/>
              </a:ext>
            </a:extLst>
          </p:cNvPr>
          <p:cNvSpPr txBox="1">
            <a:spLocks/>
          </p:cNvSpPr>
          <p:nvPr userDrawn="1"/>
        </p:nvSpPr>
        <p:spPr>
          <a:xfrm>
            <a:off x="8025752" y="1090008"/>
            <a:ext cx="3561080" cy="3589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tx1">
                    <a:lumMod val="65000"/>
                    <a:lumOff val="35000"/>
                  </a:schemeClr>
                </a:solidFill>
                <a:latin typeface="+mj-lt"/>
              </a:rPr>
              <a:t>Story</a:t>
            </a:r>
          </a:p>
        </p:txBody>
      </p:sp>
      <p:cxnSp>
        <p:nvCxnSpPr>
          <p:cNvPr id="16" name="Straight Connector 15">
            <a:extLst>
              <a:ext uri="{FF2B5EF4-FFF2-40B4-BE49-F238E27FC236}">
                <a16:creationId xmlns:a16="http://schemas.microsoft.com/office/drawing/2014/main" id="{AA951119-A2B7-3A48-9769-74E5B6F79DBD}"/>
              </a:ext>
            </a:extLst>
          </p:cNvPr>
          <p:cNvCxnSpPr>
            <a:cxnSpLocks/>
          </p:cNvCxnSpPr>
          <p:nvPr userDrawn="1"/>
        </p:nvCxnSpPr>
        <p:spPr>
          <a:xfrm>
            <a:off x="8103084" y="1405978"/>
            <a:ext cx="37079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3339A339-A87D-4C46-8618-EB8A7D7CE2FA}"/>
              </a:ext>
            </a:extLst>
          </p:cNvPr>
          <p:cNvSpPr>
            <a:spLocks noGrp="1"/>
          </p:cNvSpPr>
          <p:nvPr>
            <p:ph type="dt" sz="half" idx="14"/>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
        <p:nvSpPr>
          <p:cNvPr id="20" name="Title 1">
            <a:extLst>
              <a:ext uri="{FF2B5EF4-FFF2-40B4-BE49-F238E27FC236}">
                <a16:creationId xmlns:a16="http://schemas.microsoft.com/office/drawing/2014/main" id="{9211F08A-1102-D64E-9BEB-317C71D1E599}"/>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3245572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6447314"/>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48213" y="965231"/>
            <a:ext cx="11476107" cy="615297"/>
          </a:xfrm>
        </p:spPr>
        <p:txBody>
          <a:bodyPr tIns="0" bIns="0"/>
          <a:lstStyle>
            <a:lvl1pPr marL="0" indent="0">
              <a:buNone/>
              <a:defRPr lang="en-US" sz="1960" kern="1200" spc="-29" baseline="0" dirty="0">
                <a:gradFill>
                  <a:gsLst>
                    <a:gs pos="1250">
                      <a:schemeClr val="accent3"/>
                    </a:gs>
                    <a:gs pos="100000">
                      <a:schemeClr val="accent3"/>
                    </a:gs>
                  </a:gsLst>
                  <a:lin ang="5400000" scaled="0"/>
                </a:gradFill>
                <a:latin typeface="+mn-lt"/>
                <a:ea typeface="+mn-ea"/>
                <a:cs typeface="Bodoni Std Bold Italic"/>
              </a:defRPr>
            </a:lvl1pPr>
          </a:lstStyle>
          <a:p>
            <a:pPr marL="0" lvl="0" algn="l" defTabSz="895945" rtl="0" eaLnBrk="1" latinLnBrk="0" hangingPunct="1"/>
            <a:r>
              <a:rPr lang="en-US"/>
              <a:t>Edit Master text styles</a:t>
            </a:r>
          </a:p>
          <a:p>
            <a:pPr marL="0" lvl="0" algn="l" defTabSz="895945" rtl="0" eaLnBrk="1" latinLnBrk="0" hangingPunct="1"/>
            <a:endParaRPr lang="en-US"/>
          </a:p>
        </p:txBody>
      </p:sp>
      <p:sp>
        <p:nvSpPr>
          <p:cNvPr id="4" name="Title Placeholder 1">
            <a:extLst>
              <a:ext uri="{FF2B5EF4-FFF2-40B4-BE49-F238E27FC236}">
                <a16:creationId xmlns:a16="http://schemas.microsoft.com/office/drawing/2014/main" id="{F0D6C548-527F-4468-97E4-799DAF34859B}"/>
              </a:ext>
            </a:extLst>
          </p:cNvPr>
          <p:cNvSpPr>
            <a:spLocks noGrp="1"/>
          </p:cNvSpPr>
          <p:nvPr>
            <p:ph type="title"/>
          </p:nvPr>
        </p:nvSpPr>
        <p:spPr>
          <a:xfrm>
            <a:off x="448248" y="470067"/>
            <a:ext cx="11297824" cy="6093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49362915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buNone/>
              <a:defRPr sz="2200">
                <a:gradFill>
                  <a:gsLst>
                    <a:gs pos="1250">
                      <a:schemeClr val="tx1"/>
                    </a:gs>
                    <a:gs pos="100000">
                      <a:schemeClr val="tx1"/>
                    </a:gs>
                  </a:gsLst>
                  <a:lin ang="5400000" scaled="0"/>
                </a:gra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134122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FC464C2F-D124-3943-B516-7EC58EA54295}"/>
              </a:ext>
            </a:extLst>
          </p:cNvPr>
          <p:cNvSpPr>
            <a:spLocks noGrp="1"/>
          </p:cNvSpPr>
          <p:nvPr>
            <p:ph type="body" sz="quarter" idx="13"/>
          </p:nvPr>
        </p:nvSpPr>
        <p:spPr>
          <a:xfrm>
            <a:off x="6980474" y="1929455"/>
            <a:ext cx="4490801" cy="2243049"/>
          </a:xfrm>
        </p:spPr>
        <p:txBody>
          <a:bodyPr>
            <a:normAutofit/>
          </a:bodyPr>
          <a:lstStyle>
            <a:lvl1pPr marL="0" indent="0">
              <a:lnSpc>
                <a:spcPct val="100000"/>
              </a:lnSpc>
              <a:buNone/>
              <a:defRPr sz="2000" b="0" i="0">
                <a:solidFill>
                  <a:schemeClr val="tx1">
                    <a:lumMod val="85000"/>
                    <a:lumOff val="15000"/>
                  </a:schemeClr>
                </a:solidFill>
                <a:latin typeface="Segoe UI Semilight" panose="020B0402040204020203" pitchFamily="34" charset="0"/>
                <a:cs typeface="Segoe UI Semilight" panose="020B0402040204020203" pitchFamily="34" charset="0"/>
              </a:defRPr>
            </a:lvl1pPr>
            <a:lvl2pPr marL="457200" indent="0">
              <a:buNone/>
              <a:defRPr sz="2000" b="0" i="0">
                <a:latin typeface="Segoe UI Semilight" panose="020B0402040204020203" pitchFamily="34" charset="0"/>
                <a:cs typeface="Segoe UI Semilight" panose="020B0402040204020203" pitchFamily="34" charset="0"/>
              </a:defRPr>
            </a:lvl2pPr>
            <a:lvl3pPr marL="914400" indent="0">
              <a:buNone/>
              <a:defRPr sz="2000" b="0" i="0">
                <a:latin typeface="Segoe UI Semilight" panose="020B0402040204020203" pitchFamily="34" charset="0"/>
                <a:cs typeface="Segoe UI Semilight" panose="020B0402040204020203" pitchFamily="34" charset="0"/>
              </a:defRPr>
            </a:lvl3pPr>
            <a:lvl4pPr marL="1371600" indent="0">
              <a:buNone/>
              <a:defRPr sz="2000" b="0" i="0">
                <a:latin typeface="Segoe UI Semilight" panose="020B0402040204020203" pitchFamily="34" charset="0"/>
                <a:cs typeface="Segoe UI Semilight" panose="020B0402040204020203" pitchFamily="34" charset="0"/>
              </a:defRPr>
            </a:lvl4pPr>
            <a:lvl5pPr marL="1828800" indent="0">
              <a:buNone/>
              <a:defRPr sz="2000" b="0" i="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22" name="Text Placeholder 18">
            <a:extLst>
              <a:ext uri="{FF2B5EF4-FFF2-40B4-BE49-F238E27FC236}">
                <a16:creationId xmlns:a16="http://schemas.microsoft.com/office/drawing/2014/main" id="{7631564A-5C44-7842-A0DC-24E746251D7D}"/>
              </a:ext>
            </a:extLst>
          </p:cNvPr>
          <p:cNvSpPr>
            <a:spLocks noGrp="1"/>
          </p:cNvSpPr>
          <p:nvPr>
            <p:ph type="body" sz="quarter" idx="16"/>
          </p:nvPr>
        </p:nvSpPr>
        <p:spPr>
          <a:xfrm>
            <a:off x="6980474" y="5871142"/>
            <a:ext cx="4490801" cy="362497"/>
          </a:xfrm>
        </p:spPr>
        <p:txBody>
          <a:bodyPr>
            <a:normAutofit/>
          </a:bodyPr>
          <a:lstStyle>
            <a:lvl1pPr marL="0" indent="0">
              <a:lnSpc>
                <a:spcPct val="100000"/>
              </a:lnSpc>
              <a:buNone/>
              <a:defRPr sz="1200" b="1" i="0">
                <a:solidFill>
                  <a:srgbClr val="137AD1"/>
                </a:solidFill>
                <a:latin typeface="Segoe UI Semibold" panose="020B0502040204020203" pitchFamily="34" charset="0"/>
                <a:cs typeface="Segoe UI Semibold" panose="020B0502040204020203" pitchFamily="34" charset="0"/>
              </a:defRPr>
            </a:lvl1pPr>
            <a:lvl2pPr marL="457200" indent="0">
              <a:buNone/>
              <a:defRPr sz="2000" b="0" i="0">
                <a:latin typeface="Segoe UI Semilight" panose="020B0402040204020203" pitchFamily="34" charset="0"/>
                <a:cs typeface="Segoe UI Semilight" panose="020B0402040204020203" pitchFamily="34" charset="0"/>
              </a:defRPr>
            </a:lvl2pPr>
            <a:lvl3pPr marL="914400" indent="0">
              <a:buNone/>
              <a:defRPr sz="2000" b="0" i="0">
                <a:latin typeface="Segoe UI Semilight" panose="020B0402040204020203" pitchFamily="34" charset="0"/>
                <a:cs typeface="Segoe UI Semilight" panose="020B0402040204020203" pitchFamily="34" charset="0"/>
              </a:defRPr>
            </a:lvl3pPr>
            <a:lvl4pPr marL="1371600" indent="0">
              <a:buNone/>
              <a:defRPr sz="2000" b="0" i="0">
                <a:latin typeface="Segoe UI Semilight" panose="020B0402040204020203" pitchFamily="34" charset="0"/>
                <a:cs typeface="Segoe UI Semilight" panose="020B0402040204020203" pitchFamily="34" charset="0"/>
              </a:defRPr>
            </a:lvl4pPr>
            <a:lvl5pPr marL="1828800" indent="0">
              <a:buNone/>
              <a:defRPr sz="2000" b="0" i="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047B4EFF-29F4-FE45-8DAE-90B525A28E2E}"/>
              </a:ext>
            </a:extLst>
          </p:cNvPr>
          <p:cNvSpPr>
            <a:spLocks noGrp="1"/>
          </p:cNvSpPr>
          <p:nvPr>
            <p:ph type="pic" sz="quarter" idx="17"/>
          </p:nvPr>
        </p:nvSpPr>
        <p:spPr>
          <a:xfrm>
            <a:off x="0" y="0"/>
            <a:ext cx="6096000" cy="6858000"/>
          </a:xfrm>
        </p:spPr>
        <p:txBody>
          <a:bodyPr/>
          <a:lstStyle/>
          <a:p>
            <a:endParaRPr lang="en-US"/>
          </a:p>
        </p:txBody>
      </p:sp>
      <p:sp>
        <p:nvSpPr>
          <p:cNvPr id="12" name="Text Placeholder 18">
            <a:extLst>
              <a:ext uri="{FF2B5EF4-FFF2-40B4-BE49-F238E27FC236}">
                <a16:creationId xmlns:a16="http://schemas.microsoft.com/office/drawing/2014/main" id="{AE7203CE-3A42-3748-AEAF-EE46B99F39D1}"/>
              </a:ext>
            </a:extLst>
          </p:cNvPr>
          <p:cNvSpPr>
            <a:spLocks noGrp="1"/>
          </p:cNvSpPr>
          <p:nvPr>
            <p:ph type="body" sz="quarter" idx="14"/>
          </p:nvPr>
        </p:nvSpPr>
        <p:spPr>
          <a:xfrm>
            <a:off x="6980474" y="4316704"/>
            <a:ext cx="4490801" cy="345587"/>
          </a:xfrm>
        </p:spPr>
        <p:txBody>
          <a:bodyPr>
            <a:normAutofit/>
          </a:bodyPr>
          <a:lstStyle>
            <a:lvl1pPr marL="0" indent="0">
              <a:lnSpc>
                <a:spcPct val="100000"/>
              </a:lnSpc>
              <a:buNone/>
              <a:defRPr sz="1600" b="1" i="0">
                <a:solidFill>
                  <a:srgbClr val="137AD1"/>
                </a:solidFill>
                <a:latin typeface="Segoe UI Semibold" panose="020B0502040204020203" pitchFamily="34" charset="0"/>
                <a:cs typeface="Segoe UI Semibold" panose="020B0502040204020203" pitchFamily="34" charset="0"/>
              </a:defRPr>
            </a:lvl1pPr>
            <a:lvl2pPr marL="457200" indent="0">
              <a:buNone/>
              <a:defRPr sz="2000" b="0" i="0">
                <a:latin typeface="Segoe UI Semilight" panose="020B0402040204020203" pitchFamily="34" charset="0"/>
                <a:cs typeface="Segoe UI Semilight" panose="020B0402040204020203" pitchFamily="34" charset="0"/>
              </a:defRPr>
            </a:lvl2pPr>
            <a:lvl3pPr marL="914400" indent="0">
              <a:buNone/>
              <a:defRPr sz="2000" b="0" i="0">
                <a:latin typeface="Segoe UI Semilight" panose="020B0402040204020203" pitchFamily="34" charset="0"/>
                <a:cs typeface="Segoe UI Semilight" panose="020B0402040204020203" pitchFamily="34" charset="0"/>
              </a:defRPr>
            </a:lvl3pPr>
            <a:lvl4pPr marL="1371600" indent="0">
              <a:buNone/>
              <a:defRPr sz="2000" b="0" i="0">
                <a:latin typeface="Segoe UI Semilight" panose="020B0402040204020203" pitchFamily="34" charset="0"/>
                <a:cs typeface="Segoe UI Semilight" panose="020B0402040204020203" pitchFamily="34" charset="0"/>
              </a:defRPr>
            </a:lvl4pPr>
            <a:lvl5pPr marL="1828800" indent="0">
              <a:buNone/>
              <a:defRPr sz="2000" b="0" i="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3" name="Text Placeholder 18">
            <a:extLst>
              <a:ext uri="{FF2B5EF4-FFF2-40B4-BE49-F238E27FC236}">
                <a16:creationId xmlns:a16="http://schemas.microsoft.com/office/drawing/2014/main" id="{FED3E48B-6193-9A4A-8EF4-B5A119692CBC}"/>
              </a:ext>
            </a:extLst>
          </p:cNvPr>
          <p:cNvSpPr>
            <a:spLocks noGrp="1"/>
          </p:cNvSpPr>
          <p:nvPr>
            <p:ph type="body" sz="quarter" idx="15"/>
          </p:nvPr>
        </p:nvSpPr>
        <p:spPr>
          <a:xfrm>
            <a:off x="6980474" y="4662291"/>
            <a:ext cx="4490801" cy="575534"/>
          </a:xfrm>
        </p:spPr>
        <p:txBody>
          <a:bodyPr>
            <a:noAutofit/>
          </a:bodyPr>
          <a:lstStyle>
            <a:lvl1pPr marL="0" indent="0">
              <a:lnSpc>
                <a:spcPct val="100000"/>
              </a:lnSpc>
              <a:spcBef>
                <a:spcPts val="400"/>
              </a:spcBef>
              <a:buNone/>
              <a:defRPr sz="1200" b="0" i="0">
                <a:solidFill>
                  <a:schemeClr val="tx1">
                    <a:lumMod val="85000"/>
                    <a:lumOff val="15000"/>
                  </a:schemeClr>
                </a:solidFill>
                <a:latin typeface="Segoe UI" panose="020B0502040204020203" pitchFamily="34" charset="0"/>
                <a:cs typeface="Segoe UI" panose="020B0502040204020203" pitchFamily="34" charset="0"/>
              </a:defRPr>
            </a:lvl1pPr>
            <a:lvl2pPr marL="457200" indent="0">
              <a:buNone/>
              <a:defRPr sz="2000" b="0" i="0">
                <a:latin typeface="Segoe UI Semilight" panose="020B0402040204020203" pitchFamily="34" charset="0"/>
                <a:cs typeface="Segoe UI Semilight" panose="020B0402040204020203" pitchFamily="34" charset="0"/>
              </a:defRPr>
            </a:lvl2pPr>
            <a:lvl3pPr marL="914400" indent="0">
              <a:buNone/>
              <a:defRPr sz="2000" b="0" i="0">
                <a:latin typeface="Segoe UI Semilight" panose="020B0402040204020203" pitchFamily="34" charset="0"/>
                <a:cs typeface="Segoe UI Semilight" panose="020B0402040204020203" pitchFamily="34" charset="0"/>
              </a:defRPr>
            </a:lvl3pPr>
            <a:lvl4pPr marL="1371600" indent="0">
              <a:buNone/>
              <a:defRPr sz="2000" b="0" i="0">
                <a:latin typeface="Segoe UI Semilight" panose="020B0402040204020203" pitchFamily="34" charset="0"/>
                <a:cs typeface="Segoe UI Semilight" panose="020B0402040204020203" pitchFamily="34" charset="0"/>
              </a:defRPr>
            </a:lvl4pPr>
            <a:lvl5pPr marL="1828800" indent="0">
              <a:buNone/>
              <a:defRPr sz="2000" b="0" i="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61030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accent1"/>
                </a:solidFill>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579949"/>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18838"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0" indent="0">
              <a:buFont typeface="Wingdings" panose="05000000000000000000" pitchFamily="2" charset="2"/>
              <a:buNone/>
              <a:defRPr sz="2000" b="0"/>
            </a:lvl2pPr>
            <a:lvl3pPr marL="0" indent="0">
              <a:buFont typeface="Wingdings" panose="05000000000000000000" pitchFamily="2" charset="2"/>
              <a:buNone/>
              <a:tabLst/>
              <a:defRPr sz="1600" b="0"/>
            </a:lvl3pPr>
            <a:lvl4pPr marL="0" indent="0">
              <a:buFont typeface="Wingdings" panose="05000000000000000000" pitchFamily="2" charset="2"/>
              <a:buNone/>
              <a:defRPr sz="1400" b="0"/>
            </a:lvl4pPr>
            <a:lvl5pPr marL="0"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0" indent="0">
              <a:buFont typeface="Wingdings" panose="05000000000000000000" pitchFamily="2" charset="2"/>
              <a:buNone/>
              <a:defRPr sz="2000" b="0"/>
            </a:lvl2pPr>
            <a:lvl3pPr marL="0" indent="0">
              <a:buFont typeface="Wingdings" panose="05000000000000000000" pitchFamily="2" charset="2"/>
              <a:buNone/>
              <a:tabLst/>
              <a:defRPr sz="1600" b="0"/>
            </a:lvl3pPr>
            <a:lvl4pPr marL="0" indent="0">
              <a:buFont typeface="Wingdings" panose="05000000000000000000" pitchFamily="2" charset="2"/>
              <a:buNone/>
              <a:defRPr sz="1400" b="0"/>
            </a:lvl4pPr>
            <a:lvl5pPr marL="0"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064D2B-807D-4CDA-A2C1-547CA96C337C}"/>
              </a:ext>
            </a:extLst>
          </p:cNvPr>
          <p:cNvSpPr>
            <a:spLocks noGrp="1"/>
          </p:cNvSpPr>
          <p:nvPr>
            <p:ph type="body" idx="1"/>
          </p:nvPr>
        </p:nvSpPr>
        <p:spPr>
          <a:xfrm>
            <a:off x="365760" y="1096263"/>
            <a:ext cx="5631815" cy="547369"/>
          </a:xfrm>
        </p:spPr>
        <p:txBody>
          <a:bodyPr anchor="ctr">
            <a:normAutofit/>
          </a:bodyPr>
          <a:lstStyle>
            <a:lvl1pPr marL="0" indent="0">
              <a:buNone/>
              <a:defRPr sz="1800" b="1">
                <a:solidFill>
                  <a:srgbClr val="D63C1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08E93D-F653-4704-BF72-5968D67A6C61}"/>
              </a:ext>
            </a:extLst>
          </p:cNvPr>
          <p:cNvSpPr>
            <a:spLocks noGrp="1"/>
          </p:cNvSpPr>
          <p:nvPr>
            <p:ph sz="half" idx="2"/>
          </p:nvPr>
        </p:nvSpPr>
        <p:spPr>
          <a:xfrm>
            <a:off x="365760" y="1717040"/>
            <a:ext cx="5631815" cy="44726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25C00-9984-4863-9248-FB20025D7673}"/>
              </a:ext>
            </a:extLst>
          </p:cNvPr>
          <p:cNvSpPr>
            <a:spLocks noGrp="1"/>
          </p:cNvSpPr>
          <p:nvPr>
            <p:ph type="body" sz="quarter" idx="3"/>
          </p:nvPr>
        </p:nvSpPr>
        <p:spPr>
          <a:xfrm>
            <a:off x="6172200" y="1096267"/>
            <a:ext cx="5872480" cy="547365"/>
          </a:xfrm>
        </p:spPr>
        <p:txBody>
          <a:bodyPr anchor="ctr">
            <a:normAutofit/>
          </a:bodyPr>
          <a:lstStyle>
            <a:lvl1pPr marL="0" indent="0">
              <a:buNone/>
              <a:defRPr sz="1800" b="1">
                <a:solidFill>
                  <a:srgbClr val="D63C1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06E80D-C04C-4045-B35D-B0E187983124}"/>
              </a:ext>
            </a:extLst>
          </p:cNvPr>
          <p:cNvSpPr>
            <a:spLocks noGrp="1"/>
          </p:cNvSpPr>
          <p:nvPr>
            <p:ph sz="quarter" idx="4"/>
          </p:nvPr>
        </p:nvSpPr>
        <p:spPr>
          <a:xfrm>
            <a:off x="6172200" y="1717038"/>
            <a:ext cx="5872480" cy="44726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6F7409C7-9047-0344-9020-BA57813C8E80}"/>
              </a:ext>
            </a:extLst>
          </p:cNvPr>
          <p:cNvSpPr>
            <a:spLocks noGrp="1"/>
          </p:cNvSpPr>
          <p:nvPr>
            <p:ph type="sldNum" sz="quarter" idx="12"/>
          </p:nvPr>
        </p:nvSpPr>
        <p:spPr>
          <a:xfrm>
            <a:off x="8610600" y="6466462"/>
            <a:ext cx="3434080" cy="365125"/>
          </a:xfrm>
          <a:prstGeom prst="rect">
            <a:avLst/>
          </a:prstGeom>
        </p:spPr>
        <p:txBody>
          <a:bodyPr/>
          <a:lstStyle>
            <a:lvl1pPr algn="r">
              <a:defRPr/>
            </a:lvl1pPr>
          </a:lstStyle>
          <a:p>
            <a:fld id="{56C95278-0CE0-4F08-877C-BF6662112D1D}" type="slidenum">
              <a:rPr lang="en-US" sz="1000" smtClean="0">
                <a:solidFill>
                  <a:schemeClr val="bg1">
                    <a:lumMod val="75000"/>
                  </a:schemeClr>
                </a:solidFill>
              </a:rPr>
              <a:pPr/>
              <a:t>‹#›</a:t>
            </a:fld>
            <a:endParaRPr lang="en-US" sz="1000">
              <a:solidFill>
                <a:schemeClr val="bg1">
                  <a:lumMod val="75000"/>
                </a:schemeClr>
              </a:solidFill>
            </a:endParaRPr>
          </a:p>
        </p:txBody>
      </p:sp>
      <p:sp>
        <p:nvSpPr>
          <p:cNvPr id="14" name="Footer Placeholder 4">
            <a:extLst>
              <a:ext uri="{FF2B5EF4-FFF2-40B4-BE49-F238E27FC236}">
                <a16:creationId xmlns:a16="http://schemas.microsoft.com/office/drawing/2014/main" id="{92F24E1F-C3D9-6849-AA9D-30048F66A028}"/>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10" name="Date Placeholder 3">
            <a:extLst>
              <a:ext uri="{FF2B5EF4-FFF2-40B4-BE49-F238E27FC236}">
                <a16:creationId xmlns:a16="http://schemas.microsoft.com/office/drawing/2014/main" id="{E9F4D5E1-92B7-F542-9DF6-4617E8F4EDBA}"/>
              </a:ext>
            </a:extLst>
          </p:cNvPr>
          <p:cNvSpPr>
            <a:spLocks noGrp="1"/>
          </p:cNvSpPr>
          <p:nvPr>
            <p:ph type="dt" sz="half" idx="13"/>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
        <p:nvSpPr>
          <p:cNvPr id="15" name="Title 1">
            <a:extLst>
              <a:ext uri="{FF2B5EF4-FFF2-40B4-BE49-F238E27FC236}">
                <a16:creationId xmlns:a16="http://schemas.microsoft.com/office/drawing/2014/main" id="{1DD844EB-9DF7-664A-A7BD-5BD51E87E3B0}"/>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7219782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C2C3A307-B41B-4EFD-890F-F8BA3EEB96EB}"/>
              </a:ext>
            </a:extLst>
          </p:cNvPr>
          <p:cNvSpPr>
            <a:spLocks noGrp="1"/>
          </p:cNvSpPr>
          <p:nvPr>
            <p:ph type="body" sz="quarter" idx="10" hasCustomPrompt="1"/>
          </p:nvPr>
        </p:nvSpPr>
        <p:spPr>
          <a:xfrm>
            <a:off x="584200" y="3429000"/>
            <a:ext cx="11022259" cy="675570"/>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pPr>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Text Placeholder 4">
            <a:extLst>
              <a:ext uri="{FF2B5EF4-FFF2-40B4-BE49-F238E27FC236}">
                <a16:creationId xmlns:a16="http://schemas.microsoft.com/office/drawing/2014/main" id="{2A36C759-6C5E-4B47-B0B9-832BE00BBD4B}"/>
              </a:ext>
            </a:extLst>
          </p:cNvPr>
          <p:cNvSpPr>
            <a:spLocks noGrp="1"/>
          </p:cNvSpPr>
          <p:nvPr>
            <p:ph type="body" sz="quarter" idx="10" hasCustomPrompt="1"/>
          </p:nvPr>
        </p:nvSpPr>
        <p:spPr>
          <a:xfrm>
            <a:off x="585788" y="3429000"/>
            <a:ext cx="11024172" cy="71558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2">
                    <a:lumMod val="75000"/>
                  </a:schemeClr>
                </a:solidFill>
                <a:latin typeface="+mj-lt"/>
              </a:rPr>
              <a:t>DEMO</a:t>
            </a:r>
          </a:p>
        </p:txBody>
      </p:sp>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2D331E82-5C9A-4BF8-90B8-59C39BBDE548}"/>
              </a:ext>
            </a:extLst>
          </p:cNvPr>
          <p:cNvSpPr>
            <a:spLocks noGrp="1"/>
          </p:cNvSpPr>
          <p:nvPr>
            <p:ph type="body" sz="quarter" idx="10" hasCustomPrompt="1"/>
          </p:nvPr>
        </p:nvSpPr>
        <p:spPr>
          <a:xfrm>
            <a:off x="585788" y="3429000"/>
            <a:ext cx="11024172" cy="71558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F70EB1-5987-478B-B41A-CE1457362E8F}"/>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95000"/>
                  </a:schemeClr>
                </a:solidFill>
                <a:latin typeface="+mj-lt"/>
              </a:rPr>
              <a:t>DEMO</a:t>
            </a:r>
          </a:p>
        </p:txBody>
      </p:sp>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97DBFB4E-636A-49BE-8C7E-9C6EA0187E99}"/>
              </a:ext>
            </a:extLst>
          </p:cNvPr>
          <p:cNvSpPr>
            <a:spLocks noGrp="1"/>
          </p:cNvSpPr>
          <p:nvPr>
            <p:ph type="body" sz="quarter" idx="10" hasCustomPrompt="1"/>
          </p:nvPr>
        </p:nvSpPr>
        <p:spPr>
          <a:xfrm>
            <a:off x="585788" y="3429000"/>
            <a:ext cx="11024172" cy="71558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4" y="457200"/>
            <a:ext cx="6881528" cy="553998"/>
          </a:xfrm>
        </p:spPr>
        <p:txBody>
          <a:bodyPr/>
          <a:lstStyle/>
          <a:p>
            <a:r>
              <a:rPr lang="en-US"/>
              <a:t>Click to edit Master title style</a:t>
            </a:r>
          </a:p>
        </p:txBody>
      </p:sp>
      <p:sp>
        <p:nvSpPr>
          <p:cNvPr id="4" name="Text Placeholder 3"/>
          <p:cNvSpPr>
            <a:spLocks noGrp="1"/>
          </p:cNvSpPr>
          <p:nvPr>
            <p:ph type="body" sz="quarter" idx="10"/>
          </p:nvPr>
        </p:nvSpPr>
        <p:spPr>
          <a:xfrm>
            <a:off x="588263" y="1485674"/>
            <a:ext cx="6881528" cy="701731"/>
          </a:xfrm>
        </p:spPr>
        <p:txBody>
          <a:bodyPr wrap="square">
            <a:spAutoFit/>
          </a:bodyPr>
          <a:lstStyle>
            <a:lvl1pPr marL="0" indent="0">
              <a:spcBef>
                <a:spcPts val="1200"/>
              </a:spcBef>
              <a:buNone/>
              <a:defRPr sz="2400">
                <a:solidFill>
                  <a:schemeClr val="tx1"/>
                </a:solidFill>
              </a:defRPr>
            </a:lvl1pPr>
            <a:lvl2pPr marL="0" indent="0">
              <a:buNone/>
              <a:defRPr sz="18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399271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4" y="457200"/>
            <a:ext cx="6881528" cy="553998"/>
          </a:xfrm>
        </p:spPr>
        <p:txBody>
          <a:bodyPr/>
          <a:lstStyle/>
          <a:p>
            <a:r>
              <a:rPr lang="en-US"/>
              <a:t>Click to edit Master title style</a:t>
            </a:r>
          </a:p>
        </p:txBody>
      </p:sp>
      <p:sp>
        <p:nvSpPr>
          <p:cNvPr id="4" name="Text Placeholder 3"/>
          <p:cNvSpPr>
            <a:spLocks noGrp="1"/>
          </p:cNvSpPr>
          <p:nvPr>
            <p:ph type="body" sz="quarter" idx="10"/>
          </p:nvPr>
        </p:nvSpPr>
        <p:spPr>
          <a:xfrm>
            <a:off x="586391" y="2019300"/>
            <a:ext cx="6883400" cy="701731"/>
          </a:xfrm>
        </p:spPr>
        <p:txBody>
          <a:bodyPr wrap="square">
            <a:spAutoFit/>
          </a:bodyPr>
          <a:lstStyle>
            <a:lvl1pPr marL="0" indent="0">
              <a:spcBef>
                <a:spcPts val="1200"/>
              </a:spcBef>
              <a:buNone/>
              <a:defRPr sz="2400">
                <a:solidFill>
                  <a:schemeClr val="tx1"/>
                </a:solidFill>
              </a:defRPr>
            </a:lvl1pPr>
            <a:lvl2pPr marL="0" indent="0">
              <a:buNone/>
              <a:defRPr sz="18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Text Placeholder 2">
            <a:extLst>
              <a:ext uri="{FF2B5EF4-FFF2-40B4-BE49-F238E27FC236}">
                <a16:creationId xmlns:a16="http://schemas.microsoft.com/office/drawing/2014/main" id="{C992CD26-FC14-4C31-8EA8-665CCD5F7E5D}"/>
              </a:ext>
            </a:extLst>
          </p:cNvPr>
          <p:cNvSpPr>
            <a:spLocks noGrp="1"/>
          </p:cNvSpPr>
          <p:nvPr>
            <p:ph type="body" sz="quarter" idx="11"/>
          </p:nvPr>
        </p:nvSpPr>
        <p:spPr>
          <a:xfrm>
            <a:off x="588963" y="1011238"/>
            <a:ext cx="6883400" cy="338554"/>
          </a:xfrm>
          <a:solidFill>
            <a:schemeClr val="accent2"/>
          </a:solidFill>
        </p:spPr>
        <p:txBody>
          <a:bodyPr tIns="45720" bIns="45720"/>
          <a:lstStyle>
            <a:lvl1pPr>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038115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11033"/>
      </p:ext>
    </p:extLst>
  </p:cSld>
  <p:clrMapOvr>
    <a:masterClrMapping/>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7"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69168531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BFEB04-D86F-F944-89DB-54739C9963CA}"/>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
        <p:nvSpPr>
          <p:cNvPr id="8" name="Slide Number Placeholder 5">
            <a:extLst>
              <a:ext uri="{FF2B5EF4-FFF2-40B4-BE49-F238E27FC236}">
                <a16:creationId xmlns:a16="http://schemas.microsoft.com/office/drawing/2014/main" id="{930BF608-9AEC-8142-98DC-A0C5718144D9}"/>
              </a:ext>
            </a:extLst>
          </p:cNvPr>
          <p:cNvSpPr>
            <a:spLocks noGrp="1"/>
          </p:cNvSpPr>
          <p:nvPr>
            <p:ph type="sldNum" sz="quarter" idx="12"/>
          </p:nvPr>
        </p:nvSpPr>
        <p:spPr>
          <a:xfrm>
            <a:off x="8610600" y="6466462"/>
            <a:ext cx="3434080" cy="365125"/>
          </a:xfrm>
          <a:prstGeom prst="rect">
            <a:avLst/>
          </a:prstGeom>
        </p:spPr>
        <p:txBody>
          <a:bodyPr/>
          <a:lstStyle>
            <a:lvl1pPr algn="r">
              <a:defRPr/>
            </a:lvl1pPr>
          </a:lstStyle>
          <a:p>
            <a:fld id="{56C95278-0CE0-4F08-877C-BF6662112D1D}" type="slidenum">
              <a:rPr lang="en-US" sz="1000" smtClean="0">
                <a:solidFill>
                  <a:schemeClr val="bg1">
                    <a:lumMod val="75000"/>
                  </a:schemeClr>
                </a:solidFill>
              </a:rPr>
              <a:pPr/>
              <a:t>‹#›</a:t>
            </a:fld>
            <a:endParaRPr lang="en-US" sz="1000">
              <a:solidFill>
                <a:schemeClr val="bg1">
                  <a:lumMod val="75000"/>
                </a:schemeClr>
              </a:solidFill>
            </a:endParaRPr>
          </a:p>
        </p:txBody>
      </p:sp>
      <p:sp>
        <p:nvSpPr>
          <p:cNvPr id="10" name="Footer Placeholder 4">
            <a:extLst>
              <a:ext uri="{FF2B5EF4-FFF2-40B4-BE49-F238E27FC236}">
                <a16:creationId xmlns:a16="http://schemas.microsoft.com/office/drawing/2014/main" id="{7505498D-1A77-7744-A239-82E05F2D8EC8}"/>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6" name="Date Placeholder 3">
            <a:extLst>
              <a:ext uri="{FF2B5EF4-FFF2-40B4-BE49-F238E27FC236}">
                <a16:creationId xmlns:a16="http://schemas.microsoft.com/office/drawing/2014/main" id="{B82999AE-01E0-5646-9E0E-21919507632F}"/>
              </a:ext>
            </a:extLst>
          </p:cNvPr>
          <p:cNvSpPr>
            <a:spLocks noGrp="1"/>
          </p:cNvSpPr>
          <p:nvPr>
            <p:ph type="dt" sz="half" idx="2"/>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Tree>
    <p:extLst>
      <p:ext uri="{BB962C8B-B14F-4D97-AF65-F5344CB8AC3E}">
        <p14:creationId xmlns:p14="http://schemas.microsoft.com/office/powerpoint/2010/main" val="32424428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5366FE2-E456-4641-9F5C-479B6A9D696C}"/>
              </a:ext>
            </a:extLst>
          </p:cNvPr>
          <p:cNvSpPr>
            <a:spLocks noGrp="1"/>
          </p:cNvSpPr>
          <p:nvPr>
            <p:ph type="sldNum" sz="quarter" idx="12"/>
          </p:nvPr>
        </p:nvSpPr>
        <p:spPr>
          <a:xfrm>
            <a:off x="8610600" y="6466462"/>
            <a:ext cx="3434080" cy="365125"/>
          </a:xfrm>
          <a:prstGeom prst="rect">
            <a:avLst/>
          </a:prstGeom>
        </p:spPr>
        <p:txBody>
          <a:bodyPr/>
          <a:lstStyle/>
          <a:p>
            <a:pPr algn="r"/>
            <a:fld id="{56C95278-0CE0-4F08-877C-BF6662112D1D}" type="slidenum">
              <a:rPr lang="en-US" sz="1000" smtClean="0">
                <a:solidFill>
                  <a:schemeClr val="bg1">
                    <a:lumMod val="75000"/>
                  </a:schemeClr>
                </a:solidFill>
              </a:rPr>
              <a:pPr algn="r"/>
              <a:t>‹#›</a:t>
            </a:fld>
            <a:endParaRPr lang="en-US" sz="1000">
              <a:solidFill>
                <a:schemeClr val="bg1">
                  <a:lumMod val="75000"/>
                </a:schemeClr>
              </a:solidFill>
            </a:endParaRPr>
          </a:p>
        </p:txBody>
      </p:sp>
      <p:sp>
        <p:nvSpPr>
          <p:cNvPr id="7" name="Footer Placeholder 4">
            <a:extLst>
              <a:ext uri="{FF2B5EF4-FFF2-40B4-BE49-F238E27FC236}">
                <a16:creationId xmlns:a16="http://schemas.microsoft.com/office/drawing/2014/main" id="{5242705C-F2C9-AE4A-9127-AD914BF282F5}"/>
              </a:ext>
            </a:extLst>
          </p:cNvPr>
          <p:cNvSpPr>
            <a:spLocks noGrp="1"/>
          </p:cNvSpPr>
          <p:nvPr>
            <p:ph type="ftr" sz="quarter" idx="11"/>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
        <p:nvSpPr>
          <p:cNvPr id="9" name="Date Placeholder 3">
            <a:extLst>
              <a:ext uri="{FF2B5EF4-FFF2-40B4-BE49-F238E27FC236}">
                <a16:creationId xmlns:a16="http://schemas.microsoft.com/office/drawing/2014/main" id="{F09E9D11-965E-6946-B32D-CFAB7AC356F3}"/>
              </a:ext>
            </a:extLst>
          </p:cNvPr>
          <p:cNvSpPr>
            <a:spLocks noGrp="1"/>
          </p:cNvSpPr>
          <p:nvPr>
            <p:ph type="dt" sz="half" idx="2"/>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Tree>
    <p:extLst>
      <p:ext uri="{BB962C8B-B14F-4D97-AF65-F5344CB8AC3E}">
        <p14:creationId xmlns:p14="http://schemas.microsoft.com/office/powerpoint/2010/main" val="2990245"/>
      </p:ext>
    </p:extLst>
  </p:cSld>
  <p:clrMapOvr>
    <a:masterClrMapping/>
  </p:clrMapOvr>
  <p:extLst>
    <p:ext uri="{DCECCB84-F9BA-43D5-87BE-67443E8EF086}">
      <p15:sldGuideLst xmlns:p15="http://schemas.microsoft.com/office/powerpoint/2012/main">
        <p15:guide id="1" pos="734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1BFEB04-D86F-F944-89DB-54739C9963CA}"/>
              </a:ext>
            </a:extLst>
          </p:cNvPr>
          <p:cNvSpPr>
            <a:spLocks noGrp="1"/>
          </p:cNvSpPr>
          <p:nvPr>
            <p:ph type="title"/>
          </p:nvPr>
        </p:nvSpPr>
        <p:spPr>
          <a:xfrm>
            <a:off x="365760" y="334877"/>
            <a:ext cx="11407140" cy="666115"/>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800" b="1" i="0" u="none" strike="noStrike" kern="1200" cap="none" spc="0" normalizeH="0" baseline="0" noProof="0" smtClean="0">
                <a:ln>
                  <a:noFill/>
                </a:ln>
                <a:solidFill>
                  <a:schemeClr val="bg2">
                    <a:lumMod val="25000"/>
                  </a:schemeClr>
                </a:solidFill>
                <a:effectLst/>
                <a:uLnTx/>
                <a:uFillTx/>
                <a:latin typeface="Segoe UI" panose="020B0502040204020203" pitchFamily="34" charset="0"/>
                <a:cs typeface="Segoe UI" panose="020B0502040204020203" pitchFamily="34" charset="0"/>
              </a:defRPr>
            </a:lvl1pPr>
          </a:lstStyle>
          <a:p>
            <a:endParaRPr lang="en-US"/>
          </a:p>
        </p:txBody>
      </p:sp>
    </p:spTree>
    <p:extLst>
      <p:ext uri="{BB962C8B-B14F-4D97-AF65-F5344CB8AC3E}">
        <p14:creationId xmlns:p14="http://schemas.microsoft.com/office/powerpoint/2010/main" val="32424428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DA Slide - Do Not Alter">
    <p:bg>
      <p:bgRef idx="1001">
        <a:schemeClr val="bg2"/>
      </p:bgRef>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tx1"/>
                </a:solidFill>
                <a:latin typeface="Segoe UI Light"/>
                <a:cs typeface="Segoe UI Light"/>
              </a:rPr>
              <a:t>Microsoft Confidential</a:t>
            </a:r>
          </a:p>
          <a:p>
            <a:pPr lvl="0">
              <a:spcBef>
                <a:spcPts val="0"/>
              </a:spcBef>
              <a:defRPr/>
            </a:pPr>
            <a:r>
              <a:rPr lang="en-US" sz="4080" i="1">
                <a:solidFill>
                  <a:schemeClr val="tx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tx1"/>
                </a:solidFill>
                <a:latin typeface="Segoe UI"/>
                <a:cs typeface="Segoe UI"/>
              </a:rPr>
              <a:t>Microsoft Confidential</a:t>
            </a:r>
          </a:p>
        </p:txBody>
      </p:sp>
    </p:spTree>
    <p:extLst>
      <p:ext uri="{BB962C8B-B14F-4D97-AF65-F5344CB8AC3E}">
        <p14:creationId xmlns:p14="http://schemas.microsoft.com/office/powerpoint/2010/main" val="3997245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15792549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9509489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6516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59768"/>
          </a:xfrm>
        </p:spPr>
        <p:txBody>
          <a:bodyPr wrap="square" lIns="0" tIns="0" rIns="0" bIns="0">
            <a:spAutoFit/>
          </a:bodyPr>
          <a:lstStyle>
            <a:lvl1pPr marL="0" indent="0">
              <a:lnSpc>
                <a:spcPct val="90000"/>
              </a:lnSpc>
              <a:spcBef>
                <a:spcPts val="0"/>
              </a:spcBef>
              <a:spcAft>
                <a:spcPts val="1274"/>
              </a:spcAft>
              <a:buNone/>
              <a:defRPr sz="2549" b="0" i="0">
                <a:gradFill>
                  <a:gsLst>
                    <a:gs pos="0">
                      <a:schemeClr val="tx1"/>
                    </a:gs>
                    <a:gs pos="100000">
                      <a:schemeClr val="tx1"/>
                    </a:gs>
                  </a:gsLst>
                </a:gradFill>
                <a:latin typeface="+mn-lt"/>
              </a:defRPr>
            </a:lvl1pPr>
            <a:lvl2pPr marL="224097" indent="0">
              <a:lnSpc>
                <a:spcPct val="90000"/>
              </a:lnSpc>
              <a:spcBef>
                <a:spcPts val="0"/>
              </a:spcBef>
              <a:spcAft>
                <a:spcPts val="1274"/>
              </a:spcAft>
              <a:buNone/>
              <a:defRPr sz="1961">
                <a:gradFill>
                  <a:gsLst>
                    <a:gs pos="0">
                      <a:schemeClr val="tx1"/>
                    </a:gs>
                    <a:gs pos="100000">
                      <a:schemeClr val="tx1"/>
                    </a:gs>
                  </a:gsLst>
                </a:gradFill>
              </a:defRPr>
            </a:lvl2pPr>
            <a:lvl3pPr marL="448193" indent="0">
              <a:spcBef>
                <a:spcPts val="0"/>
              </a:spcBef>
              <a:spcAft>
                <a:spcPts val="1274"/>
              </a:spcAft>
              <a:buNone/>
              <a:defRPr sz="1961">
                <a:gradFill>
                  <a:gsLst>
                    <a:gs pos="0">
                      <a:schemeClr val="tx1"/>
                    </a:gs>
                    <a:gs pos="100000">
                      <a:schemeClr val="tx1"/>
                    </a:gs>
                  </a:gsLst>
                </a:gra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gradFill>
                  <a:gsLst>
                    <a:gs pos="0">
                      <a:schemeClr val="tx1"/>
                    </a:gs>
                    <a:gs pos="100000">
                      <a:schemeClr val="tx1"/>
                    </a:gs>
                  </a:gsLst>
                </a:gra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720663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image" Target="../media/image1.emf"/><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theme" Target="../theme/theme2.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theme" Target="../theme/theme3.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D4D307-AE05-477C-868F-B6D376B07F17}"/>
              </a:ext>
            </a:extLst>
          </p:cNvPr>
          <p:cNvSpPr>
            <a:spLocks noGrp="1"/>
          </p:cNvSpPr>
          <p:nvPr>
            <p:ph type="title"/>
          </p:nvPr>
        </p:nvSpPr>
        <p:spPr>
          <a:xfrm>
            <a:off x="365760" y="320040"/>
            <a:ext cx="11433517" cy="676656"/>
          </a:xfrm>
          <a:prstGeom prst="rect">
            <a:avLst/>
          </a:prstGeom>
        </p:spPr>
        <p:txBody>
          <a:bodyPr vert="horz" lIns="91440" tIns="45720" rIns="91440" bIns="45720" rtlCol="0" anchor="ctr">
            <a:normAutofit/>
          </a:bodyPr>
          <a:lstStyle/>
          <a:p>
            <a:pPr marL="0" indent="0">
              <a:buFont typeface="Arial" panose="020B0604020202020204" pitchFamily="34" charset="0"/>
              <a:buNone/>
            </a:pPr>
            <a:endParaRPr lang="en-US" sz="2400" b="1" i="0">
              <a:solidFill>
                <a:schemeClr val="bg2">
                  <a:lumMod val="50000"/>
                </a:schemeClr>
              </a:solidFill>
              <a:latin typeface="Segoe UI" panose="020B0502040204020203" pitchFamily="34" charset="0"/>
              <a:cs typeface="Segoe UI" panose="020B0502040204020203" pitchFamily="34" charset="0"/>
            </a:endParaRPr>
          </a:p>
        </p:txBody>
      </p:sp>
      <p:sp>
        <p:nvSpPr>
          <p:cNvPr id="3" name="Text Placeholder 2">
            <a:extLst>
              <a:ext uri="{FF2B5EF4-FFF2-40B4-BE49-F238E27FC236}">
                <a16:creationId xmlns:a16="http://schemas.microsoft.com/office/drawing/2014/main" id="{6B29340B-1105-446E-8D85-70D06EB3A6B5}"/>
              </a:ext>
            </a:extLst>
          </p:cNvPr>
          <p:cNvSpPr>
            <a:spLocks noGrp="1"/>
          </p:cNvSpPr>
          <p:nvPr>
            <p:ph type="body" idx="1"/>
          </p:nvPr>
        </p:nvSpPr>
        <p:spPr>
          <a:xfrm>
            <a:off x="365760" y="1178560"/>
            <a:ext cx="11433517" cy="49984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46DDA3D-39E7-6242-8EF6-BD9E96484F6C}"/>
              </a:ext>
            </a:extLst>
          </p:cNvPr>
          <p:cNvSpPr>
            <a:spLocks noGrp="1"/>
          </p:cNvSpPr>
          <p:nvPr>
            <p:ph type="sldNum" sz="quarter" idx="4"/>
          </p:nvPr>
        </p:nvSpPr>
        <p:spPr>
          <a:xfrm>
            <a:off x="8610600" y="6466462"/>
            <a:ext cx="3434080" cy="365125"/>
          </a:xfrm>
          <a:prstGeom prst="rect">
            <a:avLst/>
          </a:prstGeom>
        </p:spPr>
        <p:txBody>
          <a:bodyPr/>
          <a:lstStyle/>
          <a:p>
            <a:pPr algn="r"/>
            <a:fld id="{56C95278-0CE0-4F08-877C-BF6662112D1D}" type="slidenum">
              <a:rPr lang="en-US" sz="1000" smtClean="0">
                <a:solidFill>
                  <a:schemeClr val="bg1">
                    <a:lumMod val="75000"/>
                  </a:schemeClr>
                </a:solidFill>
              </a:rPr>
              <a:pPr algn="r"/>
              <a:t>‹#›</a:t>
            </a:fld>
            <a:endParaRPr lang="en-US" sz="1000">
              <a:solidFill>
                <a:schemeClr val="bg1">
                  <a:lumMod val="75000"/>
                </a:schemeClr>
              </a:solidFill>
            </a:endParaRPr>
          </a:p>
        </p:txBody>
      </p:sp>
      <p:sp>
        <p:nvSpPr>
          <p:cNvPr id="8" name="Date Placeholder 3">
            <a:extLst>
              <a:ext uri="{FF2B5EF4-FFF2-40B4-BE49-F238E27FC236}">
                <a16:creationId xmlns:a16="http://schemas.microsoft.com/office/drawing/2014/main" id="{53472617-7BD3-F144-A03C-0A2D595D9AD3}"/>
              </a:ext>
            </a:extLst>
          </p:cNvPr>
          <p:cNvSpPr>
            <a:spLocks noGrp="1"/>
          </p:cNvSpPr>
          <p:nvPr>
            <p:ph type="dt" sz="half" idx="2"/>
          </p:nvPr>
        </p:nvSpPr>
        <p:spPr>
          <a:xfrm>
            <a:off x="365760" y="6466462"/>
            <a:ext cx="3215640" cy="365125"/>
          </a:xfrm>
          <a:prstGeom prst="rect">
            <a:avLst/>
          </a:prstGeom>
        </p:spPr>
        <p:txBody>
          <a:bodyPr/>
          <a:lstStyle/>
          <a:p>
            <a:r>
              <a:rPr lang="en-US" sz="1000">
                <a:solidFill>
                  <a:schemeClr val="bg1">
                    <a:lumMod val="75000"/>
                  </a:schemeClr>
                </a:solidFill>
              </a:rPr>
              <a:t>Microsoft | Confidential</a:t>
            </a:r>
          </a:p>
        </p:txBody>
      </p:sp>
      <p:sp>
        <p:nvSpPr>
          <p:cNvPr id="9" name="Footer Placeholder 4">
            <a:extLst>
              <a:ext uri="{FF2B5EF4-FFF2-40B4-BE49-F238E27FC236}">
                <a16:creationId xmlns:a16="http://schemas.microsoft.com/office/drawing/2014/main" id="{EC525795-75EE-7640-AE9C-2D118475608D}"/>
              </a:ext>
            </a:extLst>
          </p:cNvPr>
          <p:cNvSpPr>
            <a:spLocks noGrp="1"/>
          </p:cNvSpPr>
          <p:nvPr>
            <p:ph type="ftr" sz="quarter" idx="3"/>
          </p:nvPr>
        </p:nvSpPr>
        <p:spPr>
          <a:xfrm>
            <a:off x="4038600" y="6466462"/>
            <a:ext cx="4114800" cy="365125"/>
          </a:xfrm>
          <a:prstGeom prst="rect">
            <a:avLst/>
          </a:prstGeom>
        </p:spPr>
        <p:txBody>
          <a:bodyPr/>
          <a:lstStyle>
            <a:lvl1pPr>
              <a:defRPr/>
            </a:lvl1pPr>
          </a:lstStyle>
          <a:p>
            <a:pPr algn="ctr"/>
            <a:r>
              <a:rPr lang="en-US" sz="1000">
                <a:solidFill>
                  <a:schemeClr val="bg1">
                    <a:lumMod val="75000"/>
                  </a:schemeClr>
                </a:solidFill>
              </a:rPr>
              <a:t>Envisioning Workshop</a:t>
            </a:r>
          </a:p>
        </p:txBody>
      </p:sp>
    </p:spTree>
    <p:extLst>
      <p:ext uri="{BB962C8B-B14F-4D97-AF65-F5344CB8AC3E}">
        <p14:creationId xmlns:p14="http://schemas.microsoft.com/office/powerpoint/2010/main" val="405281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3" r:id="rId6"/>
    <p:sldLayoutId id="2147483654" r:id="rId7"/>
    <p:sldLayoutId id="2147483655" r:id="rId8"/>
    <p:sldLayoutId id="2147483733" r:id="rId9"/>
    <p:sldLayoutId id="2147483734" r:id="rId10"/>
    <p:sldLayoutId id="2147483657" r:id="rId11"/>
    <p:sldLayoutId id="2147483658" r:id="rId12"/>
    <p:sldLayoutId id="2147483695" r:id="rId13"/>
    <p:sldLayoutId id="2147483696" r:id="rId14"/>
    <p:sldLayoutId id="2147483698" r:id="rId15"/>
    <p:sldLayoutId id="2147483726" r:id="rId16"/>
    <p:sldLayoutId id="2147483735" r:id="rId17"/>
    <p:sldLayoutId id="2147483736" r:id="rId18"/>
    <p:sldLayoutId id="2147483737" r:id="rId19"/>
  </p:sldLayoutIdLst>
  <p:hf hdr="0"/>
  <p:txStyles>
    <p:title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1" i="0" kern="1200" spc="0">
          <a:solidFill>
            <a:schemeClr val="bg2">
              <a:lumMod val="50000"/>
            </a:schemeClr>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0" userDrawn="1">
          <p15:clr>
            <a:srgbClr val="F26B43"/>
          </p15:clr>
        </p15:guide>
        <p15:guide id="2" orient="horz" pos="744" userDrawn="1">
          <p15:clr>
            <a:srgbClr val="F26B43"/>
          </p15:clr>
        </p15:guide>
        <p15:guide id="3"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22092288"/>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90" r:id="rId33"/>
    <p:sldLayoutId id="2147483827"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10" r:id="rId1"/>
    <p:sldLayoutId id="2147484240" r:id="rId2"/>
    <p:sldLayoutId id="2147484932" r:id="rId3"/>
    <p:sldLayoutId id="2147484710" r:id="rId4"/>
    <p:sldLayoutId id="2147484911" r:id="rId5"/>
    <p:sldLayoutId id="2147484639" r:id="rId6"/>
    <p:sldLayoutId id="2147484584" r:id="rId7"/>
    <p:sldLayoutId id="2147484583" r:id="rId8"/>
    <p:sldLayoutId id="2147484249" r:id="rId9"/>
    <p:sldLayoutId id="2147484640" r:id="rId10"/>
    <p:sldLayoutId id="2147484935" r:id="rId11"/>
    <p:sldLayoutId id="2147484936" r:id="rId12"/>
    <p:sldLayoutId id="2147484671" r:id="rId13"/>
    <p:sldLayoutId id="2147484937" r:id="rId14"/>
    <p:sldLayoutId id="2147484673" r:id="rId15"/>
    <p:sldLayoutId id="2147484938" r:id="rId16"/>
    <p:sldLayoutId id="2147484603" r:id="rId17"/>
    <p:sldLayoutId id="2147484833" r:id="rId18"/>
    <p:sldLayoutId id="2147484834" r:id="rId19"/>
    <p:sldLayoutId id="2147484835" r:id="rId20"/>
    <p:sldLayoutId id="2147484922" r:id="rId21"/>
    <p:sldLayoutId id="2147484923" r:id="rId22"/>
    <p:sldLayoutId id="2147484924" r:id="rId23"/>
    <p:sldLayoutId id="2147484839" r:id="rId24"/>
    <p:sldLayoutId id="2147484840" r:id="rId25"/>
    <p:sldLayoutId id="2147484841" r:id="rId26"/>
    <p:sldLayoutId id="2147484842" r:id="rId27"/>
    <p:sldLayoutId id="2147484843" r:id="rId28"/>
    <p:sldLayoutId id="2147484931" r:id="rId29"/>
    <p:sldLayoutId id="2147484787" r:id="rId30"/>
    <p:sldLayoutId id="2147484585" r:id="rId31"/>
    <p:sldLayoutId id="2147484580" r:id="rId32"/>
    <p:sldLayoutId id="2147484609" r:id="rId33"/>
    <p:sldLayoutId id="2147484577" r:id="rId34"/>
    <p:sldLayoutId id="2147484299" r:id="rId35"/>
    <p:sldLayoutId id="2147484263" r:id="rId36"/>
    <p:sldLayoutId id="2147484939" r:id="rId37"/>
    <p:sldLayoutId id="2147484940" r:id="rId38"/>
    <p:sldLayoutId id="2147484941" r:id="rId39"/>
    <p:sldLayoutId id="2147484946" r:id="rId40"/>
    <p:sldLayoutId id="2147484947" r:id="rId4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8.xml"/><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3" Type="http://schemas.openxmlformats.org/officeDocument/2006/relationships/hyperlink" Target="https://lookbook.microsoft.com/details/c19f437b-35ca-42f2-b27a-1caa49ad8bde" TargetMode="External"/><Relationship Id="rId7" Type="http://schemas.openxmlformats.org/officeDocument/2006/relationships/hyperlink" Target="https://lookbook.microsoft.com/details/34756b7e-e6f6-4327-ba4a-96494a50dca3" TargetMode="External"/><Relationship Id="rId12" Type="http://schemas.openxmlformats.org/officeDocument/2006/relationships/hyperlink" Target="https://lookbook.microsoft.com/details/75e60a32-9849-4ed4-b83e-b2b08983ad19" TargetMode="External"/><Relationship Id="rId2" Type="http://schemas.openxmlformats.org/officeDocument/2006/relationships/notesSlide" Target="../notesSlides/notesSlide23.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hyperlink" Target="https://lookbook.microsoft.com/details/8f8337d2-b1f6-4a84-91a4-9081f841f0f6" TargetMode="External"/><Relationship Id="rId5" Type="http://schemas.openxmlformats.org/officeDocument/2006/relationships/image" Target="../media/image62.png"/><Relationship Id="rId15" Type="http://schemas.openxmlformats.org/officeDocument/2006/relationships/image" Target="../media/image67.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hyperlink" Target="https://lookbook.microsoft.com/details/3df8bd55-b872-4c9d-88e3-6b2f05344239" TargetMode="External"/><Relationship Id="rId14" Type="http://schemas.openxmlformats.org/officeDocument/2006/relationships/hyperlink" Target="https://lookbook.microsoft.com/details/bb8e1900-b40f-4791-b667-f963af65111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aka.ms/spmodernguid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hyperlink" Target="https://aka.ms/SharePointAdoption" TargetMode="External"/><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aka.ms/M365UsageAnalytics" TargetMode="External"/><Relationship Id="rId7"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hyperlink" Target="https://aka.ms/SPSiteUsageReport" TargetMode="External"/><Relationship Id="rId4" Type="http://schemas.openxmlformats.org/officeDocument/2006/relationships/hyperlink" Target="https://aka.ms/SharePointActivityRepor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aka.ms/SharePoint/Resources/Adoption"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1BD068-3E87-4C45-AD15-1518243933B4}"/>
              </a:ext>
            </a:extLst>
          </p:cNvPr>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0" name="Picture 19">
            <a:extLst>
              <a:ext uri="{FF2B5EF4-FFF2-40B4-BE49-F238E27FC236}">
                <a16:creationId xmlns:a16="http://schemas.microsoft.com/office/drawing/2014/main" id="{28CE8B6A-F0CB-0F43-9808-97262C31E2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1953" y="282953"/>
            <a:ext cx="1337879" cy="592195"/>
          </a:xfrm>
          <a:prstGeom prst="rect">
            <a:avLst/>
          </a:prstGeom>
        </p:spPr>
      </p:pic>
      <p:sp>
        <p:nvSpPr>
          <p:cNvPr id="6" name="Title 1">
            <a:extLst>
              <a:ext uri="{FF2B5EF4-FFF2-40B4-BE49-F238E27FC236}">
                <a16:creationId xmlns:a16="http://schemas.microsoft.com/office/drawing/2014/main" id="{7640E314-3AB0-9E4A-BB90-26A485CF939C}"/>
              </a:ext>
            </a:extLst>
          </p:cNvPr>
          <p:cNvSpPr txBox="1">
            <a:spLocks/>
          </p:cNvSpPr>
          <p:nvPr/>
        </p:nvSpPr>
        <p:spPr>
          <a:xfrm>
            <a:off x="609601" y="1982296"/>
            <a:ext cx="10506076" cy="919935"/>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r>
              <a:rPr lang="en-US" sz="6000" b="1" spc="0" dirty="0">
                <a:solidFill>
                  <a:srgbClr val="3B3838"/>
                </a:solidFill>
                <a:latin typeface="Segoe UI" panose="020B0502040204020203" pitchFamily="34" charset="0"/>
                <a:ea typeface="+mj-ea"/>
              </a:rPr>
              <a:t>SharePoint Envisioning and Value Realization Guide</a:t>
            </a:r>
            <a:endParaRPr lang="en-US" sz="6000" b="1" spc="0" dirty="0">
              <a:solidFill>
                <a:srgbClr val="3B3838"/>
              </a:solidFill>
              <a:latin typeface="Segoe UI" panose="020B0502040204020203" pitchFamily="34" charset="0"/>
            </a:endParaRPr>
          </a:p>
        </p:txBody>
      </p:sp>
    </p:spTree>
    <p:extLst>
      <p:ext uri="{BB962C8B-B14F-4D97-AF65-F5344CB8AC3E}">
        <p14:creationId xmlns:p14="http://schemas.microsoft.com/office/powerpoint/2010/main" val="3616523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BC598D-6D96-4C75-8916-9EF84E04C38F}"/>
              </a:ext>
            </a:extLst>
          </p:cNvPr>
          <p:cNvSpPr>
            <a:spLocks noGrp="1"/>
          </p:cNvSpPr>
          <p:nvPr>
            <p:ph type="sldNum" sz="quarter" idx="12"/>
          </p:nvPr>
        </p:nvSpPr>
        <p:spPr/>
        <p:txBody>
          <a:bodyPr/>
          <a:lstStyle/>
          <a:p>
            <a:pPr algn="r"/>
            <a:fld id="{56C95278-0CE0-4F08-877C-BF6662112D1D}" type="slidenum">
              <a:rPr lang="en-US" sz="1000" smtClean="0">
                <a:solidFill>
                  <a:schemeClr val="bg1">
                    <a:lumMod val="75000"/>
                  </a:schemeClr>
                </a:solidFill>
              </a:rPr>
              <a:pPr algn="r"/>
              <a:t>10</a:t>
            </a:fld>
            <a:endParaRPr lang="en-US" sz="1000" dirty="0">
              <a:solidFill>
                <a:schemeClr val="bg1">
                  <a:lumMod val="75000"/>
                </a:schemeClr>
              </a:solidFill>
            </a:endParaRPr>
          </a:p>
        </p:txBody>
      </p:sp>
      <p:sp>
        <p:nvSpPr>
          <p:cNvPr id="7" name="Rectangle 6">
            <a:extLst>
              <a:ext uri="{FF2B5EF4-FFF2-40B4-BE49-F238E27FC236}">
                <a16:creationId xmlns:a16="http://schemas.microsoft.com/office/drawing/2014/main" id="{05FF6132-B6FD-47F4-BB50-716F89CADABD}"/>
              </a:ext>
            </a:extLst>
          </p:cNvPr>
          <p:cNvSpPr/>
          <p:nvPr/>
        </p:nvSpPr>
        <p:spPr bwMode="auto">
          <a:xfrm>
            <a:off x="6847367" y="0"/>
            <a:ext cx="5344633" cy="6857513"/>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AC6E4020-5B4A-4FB6-86DA-20F87946956D}"/>
              </a:ext>
            </a:extLst>
          </p:cNvPr>
          <p:cNvSpPr/>
          <p:nvPr/>
        </p:nvSpPr>
        <p:spPr>
          <a:xfrm>
            <a:off x="6997570" y="3220563"/>
            <a:ext cx="5012124" cy="2028417"/>
          </a:xfrm>
          <a:prstGeom prst="rect">
            <a:avLst/>
          </a:prstGeom>
        </p:spPr>
        <p:txBody>
          <a:bodyPr wrap="square" tIns="90000" bIns="90000">
            <a:spAutoFit/>
          </a:bodyPr>
          <a:lstStyle/>
          <a:p>
            <a:pPr algn="ctr" defTabSz="914367"/>
            <a:r>
              <a:rPr lang="en-US" sz="2400" b="1" dirty="0">
                <a:solidFill>
                  <a:schemeClr val="tx2">
                    <a:lumMod val="90000"/>
                    <a:lumOff val="10000"/>
                  </a:schemeClr>
                </a:solidFill>
                <a:latin typeface="Segoe UI"/>
                <a:cs typeface="Segoe UI" pitchFamily="34" charset="0"/>
              </a:rPr>
              <a:t>Scenarios</a:t>
            </a:r>
            <a:r>
              <a:rPr lang="en-US" sz="2400" dirty="0">
                <a:solidFill>
                  <a:schemeClr val="tx2">
                    <a:lumMod val="90000"/>
                    <a:lumOff val="10000"/>
                  </a:schemeClr>
                </a:solidFill>
                <a:latin typeface="Segoe UI"/>
                <a:cs typeface="Segoe UI" pitchFamily="34" charset="0"/>
              </a:rPr>
              <a:t> cover the ways your people will use SharePoint and Microsoft 365 to address business challenges or achieve defined business priorities</a:t>
            </a:r>
          </a:p>
        </p:txBody>
      </p:sp>
      <p:pic>
        <p:nvPicPr>
          <p:cNvPr id="9" name="Picture 8">
            <a:extLst>
              <a:ext uri="{FF2B5EF4-FFF2-40B4-BE49-F238E27FC236}">
                <a16:creationId xmlns:a16="http://schemas.microsoft.com/office/drawing/2014/main" id="{7B91D203-D9EF-4D42-A733-C0F8E9826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083153" y="241144"/>
            <a:ext cx="2873060" cy="2390772"/>
          </a:xfrm>
          <a:prstGeom prst="rect">
            <a:avLst/>
          </a:prstGeom>
        </p:spPr>
      </p:pic>
      <p:sp>
        <p:nvSpPr>
          <p:cNvPr id="10" name="Title 10">
            <a:extLst>
              <a:ext uri="{FF2B5EF4-FFF2-40B4-BE49-F238E27FC236}">
                <a16:creationId xmlns:a16="http://schemas.microsoft.com/office/drawing/2014/main" id="{9B2698D4-28F8-4532-89EB-6D22E26EE752}"/>
              </a:ext>
            </a:extLst>
          </p:cNvPr>
          <p:cNvSpPr>
            <a:spLocks noGrp="1"/>
          </p:cNvSpPr>
          <p:nvPr>
            <p:ph type="title"/>
          </p:nvPr>
        </p:nvSpPr>
        <p:spPr>
          <a:xfrm>
            <a:off x="1430494" y="2677008"/>
            <a:ext cx="4012489" cy="666750"/>
          </a:xfrm>
        </p:spPr>
        <p:txBody>
          <a:bodyPr>
            <a:noAutofit/>
          </a:bodyPr>
          <a:lstStyle/>
          <a:p>
            <a:pPr algn="ctr"/>
            <a:r>
              <a:rPr lang="en-US" sz="6600" dirty="0"/>
              <a:t>Build interest through scenarios</a:t>
            </a:r>
          </a:p>
        </p:txBody>
      </p:sp>
    </p:spTree>
    <p:extLst>
      <p:ext uri="{BB962C8B-B14F-4D97-AF65-F5344CB8AC3E}">
        <p14:creationId xmlns:p14="http://schemas.microsoft.com/office/powerpoint/2010/main" val="500574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0608-9CC0-4C3D-A680-0EEA2944CF3A}"/>
              </a:ext>
            </a:extLst>
          </p:cNvPr>
          <p:cNvSpPr>
            <a:spLocks noGrp="1"/>
          </p:cNvSpPr>
          <p:nvPr>
            <p:ph type="title"/>
          </p:nvPr>
        </p:nvSpPr>
        <p:spPr>
          <a:xfrm>
            <a:off x="838200" y="132324"/>
            <a:ext cx="10515600" cy="542731"/>
          </a:xfrm>
        </p:spPr>
        <p:txBody>
          <a:bodyPr>
            <a:normAutofit fontScale="90000"/>
          </a:bodyPr>
          <a:lstStyle/>
          <a:p>
            <a:r>
              <a:rPr lang="en-US" sz="3200" dirty="0"/>
              <a:t>Create your own Scenarios</a:t>
            </a:r>
          </a:p>
        </p:txBody>
      </p:sp>
      <p:sp>
        <p:nvSpPr>
          <p:cNvPr id="4" name="Oval 3">
            <a:extLst>
              <a:ext uri="{FF2B5EF4-FFF2-40B4-BE49-F238E27FC236}">
                <a16:creationId xmlns:a16="http://schemas.microsoft.com/office/drawing/2014/main" id="{4CD4F7FE-CF88-4EDE-8D5D-18733FF48FED}"/>
              </a:ext>
            </a:extLst>
          </p:cNvPr>
          <p:cNvSpPr/>
          <p:nvPr/>
        </p:nvSpPr>
        <p:spPr>
          <a:xfrm>
            <a:off x="1004481" y="1809591"/>
            <a:ext cx="2090057" cy="196261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Oval 4">
            <a:extLst>
              <a:ext uri="{FF2B5EF4-FFF2-40B4-BE49-F238E27FC236}">
                <a16:creationId xmlns:a16="http://schemas.microsoft.com/office/drawing/2014/main" id="{981A7F37-0BDE-415D-925D-4D2390F1B187}"/>
              </a:ext>
            </a:extLst>
          </p:cNvPr>
          <p:cNvSpPr/>
          <p:nvPr/>
        </p:nvSpPr>
        <p:spPr>
          <a:xfrm>
            <a:off x="3606898" y="1809591"/>
            <a:ext cx="2090057" cy="196261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5">
            <a:extLst>
              <a:ext uri="{FF2B5EF4-FFF2-40B4-BE49-F238E27FC236}">
                <a16:creationId xmlns:a16="http://schemas.microsoft.com/office/drawing/2014/main" id="{01A4F76C-234E-4371-AB7A-FBCCB8811F92}"/>
              </a:ext>
            </a:extLst>
          </p:cNvPr>
          <p:cNvSpPr/>
          <p:nvPr/>
        </p:nvSpPr>
        <p:spPr>
          <a:xfrm>
            <a:off x="6209315" y="1809591"/>
            <a:ext cx="2090057" cy="196261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a:extLst>
              <a:ext uri="{FF2B5EF4-FFF2-40B4-BE49-F238E27FC236}">
                <a16:creationId xmlns:a16="http://schemas.microsoft.com/office/drawing/2014/main" id="{DACFB5D5-94A4-4EF5-99D4-5A277C6471CF}"/>
              </a:ext>
            </a:extLst>
          </p:cNvPr>
          <p:cNvSpPr/>
          <p:nvPr/>
        </p:nvSpPr>
        <p:spPr>
          <a:xfrm>
            <a:off x="9012915" y="1809591"/>
            <a:ext cx="2090057" cy="196261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1A56C479-3A5C-4731-B444-825CB5A9A1B7}"/>
              </a:ext>
            </a:extLst>
          </p:cNvPr>
          <p:cNvSpPr txBox="1"/>
          <p:nvPr/>
        </p:nvSpPr>
        <p:spPr>
          <a:xfrm>
            <a:off x="1163690" y="2355647"/>
            <a:ext cx="1771639" cy="584775"/>
          </a:xfrm>
          <a:prstGeom prst="rect">
            <a:avLst/>
          </a:prstGeom>
          <a:noFill/>
        </p:spPr>
        <p:txBody>
          <a:bodyPr wrap="none" rtlCol="0">
            <a:spAutoFit/>
          </a:bodyPr>
          <a:lstStyle/>
          <a:p>
            <a:pPr algn="ctr"/>
            <a:r>
              <a:rPr lang="en-CA" sz="1600" b="1" dirty="0">
                <a:solidFill>
                  <a:schemeClr val="accent1">
                    <a:lumMod val="50000"/>
                  </a:schemeClr>
                </a:solidFill>
              </a:rPr>
              <a:t>As someone in…</a:t>
            </a:r>
          </a:p>
          <a:p>
            <a:pPr algn="ctr"/>
            <a:r>
              <a:rPr lang="en-CA" sz="1600" dirty="0"/>
              <a:t>[Team]</a:t>
            </a:r>
          </a:p>
        </p:txBody>
      </p:sp>
      <p:sp>
        <p:nvSpPr>
          <p:cNvPr id="10" name="TextBox 9">
            <a:extLst>
              <a:ext uri="{FF2B5EF4-FFF2-40B4-BE49-F238E27FC236}">
                <a16:creationId xmlns:a16="http://schemas.microsoft.com/office/drawing/2014/main" id="{0A322BF7-2E57-492B-B029-D46B20763FF8}"/>
              </a:ext>
            </a:extLst>
          </p:cNvPr>
          <p:cNvSpPr txBox="1"/>
          <p:nvPr/>
        </p:nvSpPr>
        <p:spPr>
          <a:xfrm>
            <a:off x="3707489" y="2188378"/>
            <a:ext cx="1888874" cy="830997"/>
          </a:xfrm>
          <a:prstGeom prst="rect">
            <a:avLst/>
          </a:prstGeom>
          <a:noFill/>
        </p:spPr>
        <p:txBody>
          <a:bodyPr wrap="square" rtlCol="0">
            <a:spAutoFit/>
          </a:bodyPr>
          <a:lstStyle/>
          <a:p>
            <a:pPr algn="ctr"/>
            <a:r>
              <a:rPr lang="en-CA" sz="1600" b="1" dirty="0">
                <a:solidFill>
                  <a:schemeClr val="accent1">
                    <a:lumMod val="50000"/>
                  </a:schemeClr>
                </a:solidFill>
              </a:rPr>
              <a:t>I want to…</a:t>
            </a:r>
          </a:p>
          <a:p>
            <a:pPr algn="ctr"/>
            <a:r>
              <a:rPr lang="en-CA" sz="1600" dirty="0"/>
              <a:t>[Description of what I want to do]</a:t>
            </a:r>
          </a:p>
        </p:txBody>
      </p:sp>
      <p:sp>
        <p:nvSpPr>
          <p:cNvPr id="11" name="TextBox 10">
            <a:extLst>
              <a:ext uri="{FF2B5EF4-FFF2-40B4-BE49-F238E27FC236}">
                <a16:creationId xmlns:a16="http://schemas.microsoft.com/office/drawing/2014/main" id="{7D68DF26-42EF-4DBA-B9BD-55AAA5B44BF5}"/>
              </a:ext>
            </a:extLst>
          </p:cNvPr>
          <p:cNvSpPr txBox="1"/>
          <p:nvPr/>
        </p:nvSpPr>
        <p:spPr>
          <a:xfrm>
            <a:off x="6309906" y="2188377"/>
            <a:ext cx="1888874" cy="1077218"/>
          </a:xfrm>
          <a:prstGeom prst="rect">
            <a:avLst/>
          </a:prstGeom>
          <a:noFill/>
        </p:spPr>
        <p:txBody>
          <a:bodyPr wrap="square" rtlCol="0">
            <a:spAutoFit/>
          </a:bodyPr>
          <a:lstStyle/>
          <a:p>
            <a:pPr algn="ctr"/>
            <a:r>
              <a:rPr lang="en-CA" sz="1600" b="1" dirty="0">
                <a:solidFill>
                  <a:schemeClr val="accent1">
                    <a:lumMod val="50000"/>
                  </a:schemeClr>
                </a:solidFill>
              </a:rPr>
              <a:t>Using…</a:t>
            </a:r>
          </a:p>
          <a:p>
            <a:pPr algn="ctr"/>
            <a:r>
              <a:rPr lang="en-CA" sz="1600" dirty="0"/>
              <a:t>[Specific application of the technology]</a:t>
            </a:r>
          </a:p>
        </p:txBody>
      </p:sp>
      <p:sp>
        <p:nvSpPr>
          <p:cNvPr id="12" name="TextBox 11">
            <a:extLst>
              <a:ext uri="{FF2B5EF4-FFF2-40B4-BE49-F238E27FC236}">
                <a16:creationId xmlns:a16="http://schemas.microsoft.com/office/drawing/2014/main" id="{652CF472-9D98-4DD6-86F5-E8FEDD72029D}"/>
              </a:ext>
            </a:extLst>
          </p:cNvPr>
          <p:cNvSpPr txBox="1"/>
          <p:nvPr/>
        </p:nvSpPr>
        <p:spPr>
          <a:xfrm>
            <a:off x="9113506" y="2188377"/>
            <a:ext cx="1888874" cy="1323439"/>
          </a:xfrm>
          <a:prstGeom prst="rect">
            <a:avLst/>
          </a:prstGeom>
          <a:noFill/>
        </p:spPr>
        <p:txBody>
          <a:bodyPr wrap="square" rtlCol="0">
            <a:spAutoFit/>
          </a:bodyPr>
          <a:lstStyle/>
          <a:p>
            <a:pPr algn="ctr"/>
            <a:r>
              <a:rPr lang="en-CA" sz="1600" b="1" dirty="0">
                <a:solidFill>
                  <a:schemeClr val="accent1">
                    <a:lumMod val="50000"/>
                  </a:schemeClr>
                </a:solidFill>
              </a:rPr>
              <a:t>I know this is successful when…</a:t>
            </a:r>
          </a:p>
          <a:p>
            <a:pPr algn="ctr"/>
            <a:r>
              <a:rPr lang="en-CA" sz="1600" dirty="0"/>
              <a:t>[Solution success measure]</a:t>
            </a:r>
          </a:p>
        </p:txBody>
      </p:sp>
      <p:sp>
        <p:nvSpPr>
          <p:cNvPr id="13" name="Rectangle 12">
            <a:extLst>
              <a:ext uri="{FF2B5EF4-FFF2-40B4-BE49-F238E27FC236}">
                <a16:creationId xmlns:a16="http://schemas.microsoft.com/office/drawing/2014/main" id="{EA92D69B-73D8-426C-903B-6A7F44E60A17}"/>
              </a:ext>
            </a:extLst>
          </p:cNvPr>
          <p:cNvSpPr/>
          <p:nvPr/>
        </p:nvSpPr>
        <p:spPr>
          <a:xfrm>
            <a:off x="1004481" y="4068077"/>
            <a:ext cx="2090057" cy="21091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200" b="1" dirty="0">
                <a:solidFill>
                  <a:schemeClr val="tx1"/>
                </a:solidFill>
              </a:rPr>
              <a:t>As someone in...</a:t>
            </a:r>
          </a:p>
          <a:p>
            <a:pPr algn="ctr"/>
            <a:r>
              <a:rPr lang="en-CA" sz="1200" dirty="0">
                <a:solidFill>
                  <a:schemeClr val="tx1"/>
                </a:solidFill>
              </a:rPr>
              <a:t>Sales Management</a:t>
            </a:r>
            <a:endParaRPr lang="en-CA" sz="1200" dirty="0">
              <a:solidFill>
                <a:schemeClr val="tx1"/>
              </a:solidFill>
              <a:cs typeface="Segoe UI"/>
            </a:endParaRPr>
          </a:p>
        </p:txBody>
      </p:sp>
      <p:sp>
        <p:nvSpPr>
          <p:cNvPr id="14" name="Rectangle 13">
            <a:extLst>
              <a:ext uri="{FF2B5EF4-FFF2-40B4-BE49-F238E27FC236}">
                <a16:creationId xmlns:a16="http://schemas.microsoft.com/office/drawing/2014/main" id="{7E9B6839-6CE9-4E5A-A2DD-504675643E4F}"/>
              </a:ext>
            </a:extLst>
          </p:cNvPr>
          <p:cNvSpPr/>
          <p:nvPr/>
        </p:nvSpPr>
        <p:spPr>
          <a:xfrm>
            <a:off x="3632700" y="4068077"/>
            <a:ext cx="2090057" cy="21091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200" b="1" dirty="0">
                <a:solidFill>
                  <a:schemeClr val="tx1"/>
                </a:solidFill>
              </a:rPr>
              <a:t>I want to...</a:t>
            </a:r>
            <a:endParaRPr lang="en-CA" sz="1200" b="1" dirty="0">
              <a:solidFill>
                <a:schemeClr val="tx1"/>
              </a:solidFill>
              <a:cs typeface="Segoe UI"/>
            </a:endParaRPr>
          </a:p>
          <a:p>
            <a:pPr algn="ctr"/>
            <a:r>
              <a:rPr lang="en-CA" sz="1200" dirty="0">
                <a:solidFill>
                  <a:schemeClr val="tx1"/>
                </a:solidFill>
              </a:rPr>
              <a:t>train my sales reps, who are geographically dispersed, on new products we bring to market</a:t>
            </a:r>
            <a:endParaRPr lang="en-CA" sz="1200" dirty="0">
              <a:solidFill>
                <a:schemeClr val="tx1"/>
              </a:solidFill>
              <a:cs typeface="Segoe UI"/>
            </a:endParaRPr>
          </a:p>
        </p:txBody>
      </p:sp>
      <p:sp>
        <p:nvSpPr>
          <p:cNvPr id="15" name="Rectangle 14">
            <a:extLst>
              <a:ext uri="{FF2B5EF4-FFF2-40B4-BE49-F238E27FC236}">
                <a16:creationId xmlns:a16="http://schemas.microsoft.com/office/drawing/2014/main" id="{0019DA1F-51A0-407A-A150-768D569A65E2}"/>
              </a:ext>
            </a:extLst>
          </p:cNvPr>
          <p:cNvSpPr/>
          <p:nvPr/>
        </p:nvSpPr>
        <p:spPr>
          <a:xfrm>
            <a:off x="6260921" y="4073807"/>
            <a:ext cx="2090057" cy="21091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200" b="1" dirty="0">
                <a:solidFill>
                  <a:schemeClr val="tx1"/>
                </a:solidFill>
              </a:rPr>
              <a:t>By using...</a:t>
            </a:r>
          </a:p>
          <a:p>
            <a:pPr algn="ctr"/>
            <a:r>
              <a:rPr lang="en-CA" sz="1200" dirty="0">
                <a:solidFill>
                  <a:schemeClr val="tx1"/>
                </a:solidFill>
              </a:rPr>
              <a:t>SharePoint Communication Sites, News and Microsoft Stream to create a Sales Training Portal that alerts sales reps of new product training videos on the portal they can consume while on the road</a:t>
            </a:r>
            <a:endParaRPr lang="en-CA" sz="1200" dirty="0">
              <a:solidFill>
                <a:schemeClr val="tx1"/>
              </a:solidFill>
              <a:cs typeface="Segoe UI"/>
            </a:endParaRPr>
          </a:p>
        </p:txBody>
      </p:sp>
      <p:sp>
        <p:nvSpPr>
          <p:cNvPr id="16" name="Rectangle 15">
            <a:extLst>
              <a:ext uri="{FF2B5EF4-FFF2-40B4-BE49-F238E27FC236}">
                <a16:creationId xmlns:a16="http://schemas.microsoft.com/office/drawing/2014/main" id="{91B87702-79BA-4ED8-BA4E-F2A404760128}"/>
              </a:ext>
            </a:extLst>
          </p:cNvPr>
          <p:cNvSpPr/>
          <p:nvPr/>
        </p:nvSpPr>
        <p:spPr>
          <a:xfrm>
            <a:off x="9012915" y="4068077"/>
            <a:ext cx="2090057" cy="210913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200" b="1" dirty="0">
                <a:solidFill>
                  <a:schemeClr val="tx1"/>
                </a:solidFill>
              </a:rPr>
              <a:t>I’ll know this is successful when...</a:t>
            </a:r>
            <a:endParaRPr lang="en-CA" sz="1200" b="1" dirty="0">
              <a:solidFill>
                <a:schemeClr val="tx1"/>
              </a:solidFill>
              <a:cs typeface="Segoe UI"/>
            </a:endParaRPr>
          </a:p>
          <a:p>
            <a:pPr algn="ctr"/>
            <a:r>
              <a:rPr lang="en-CA" sz="1200" dirty="0">
                <a:solidFill>
                  <a:schemeClr val="tx1"/>
                </a:solidFill>
              </a:rPr>
              <a:t>my sales team completes the training and indicates in a survey they have improved their ability to sell the new product</a:t>
            </a:r>
            <a:endParaRPr lang="en-CA" sz="1200" dirty="0">
              <a:solidFill>
                <a:schemeClr val="tx1"/>
              </a:solidFill>
              <a:cs typeface="Segoe UI"/>
            </a:endParaRPr>
          </a:p>
        </p:txBody>
      </p:sp>
      <p:sp>
        <p:nvSpPr>
          <p:cNvPr id="17" name="TextBox 16">
            <a:extLst>
              <a:ext uri="{FF2B5EF4-FFF2-40B4-BE49-F238E27FC236}">
                <a16:creationId xmlns:a16="http://schemas.microsoft.com/office/drawing/2014/main" id="{A70EE09B-D0AF-4D1D-B57C-33C61EE120E3}"/>
              </a:ext>
            </a:extLst>
          </p:cNvPr>
          <p:cNvSpPr txBox="1"/>
          <p:nvPr/>
        </p:nvSpPr>
        <p:spPr>
          <a:xfrm>
            <a:off x="838200" y="675055"/>
            <a:ext cx="11201400" cy="523220"/>
          </a:xfrm>
          <a:prstGeom prst="rect">
            <a:avLst/>
          </a:prstGeom>
          <a:noFill/>
        </p:spPr>
        <p:txBody>
          <a:bodyPr wrap="square">
            <a:spAutoFit/>
          </a:bodyPr>
          <a:lstStyle/>
          <a:p>
            <a:r>
              <a:rPr lang="en-US" sz="1400" dirty="0"/>
              <a:t>Use the stakeholder's priorities and challenges, and your understanding of the technology capabilities, to identify relevant scenarios. Consider this template for structuring your scenarios.</a:t>
            </a:r>
          </a:p>
        </p:txBody>
      </p:sp>
    </p:spTree>
    <p:extLst>
      <p:ext uri="{BB962C8B-B14F-4D97-AF65-F5344CB8AC3E}">
        <p14:creationId xmlns:p14="http://schemas.microsoft.com/office/powerpoint/2010/main" val="1570340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EDC3012-16ED-584B-A2F3-C4AB0F821C1F}"/>
              </a:ext>
            </a:extLst>
          </p:cNvPr>
          <p:cNvSpPr>
            <a:spLocks noGrp="1"/>
          </p:cNvSpPr>
          <p:nvPr>
            <p:ph type="title"/>
          </p:nvPr>
        </p:nvSpPr>
        <p:spPr>
          <a:xfrm>
            <a:off x="299499" y="87790"/>
            <a:ext cx="11407140" cy="666115"/>
          </a:xfrm>
        </p:spPr>
        <p:txBody>
          <a:bodyPr/>
          <a:lstStyle/>
          <a:p>
            <a:r>
              <a:rPr lang="en-US" dirty="0"/>
              <a:t>Tips for identifying scenarios</a:t>
            </a:r>
          </a:p>
        </p:txBody>
      </p:sp>
      <p:sp>
        <p:nvSpPr>
          <p:cNvPr id="12" name="Content Placeholder 2">
            <a:extLst>
              <a:ext uri="{FF2B5EF4-FFF2-40B4-BE49-F238E27FC236}">
                <a16:creationId xmlns:a16="http://schemas.microsoft.com/office/drawing/2014/main" id="{6B37FA12-2058-BB43-AD00-866ABED16127}"/>
              </a:ext>
            </a:extLst>
          </p:cNvPr>
          <p:cNvSpPr txBox="1">
            <a:spLocks/>
          </p:cNvSpPr>
          <p:nvPr/>
        </p:nvSpPr>
        <p:spPr>
          <a:xfrm>
            <a:off x="609600" y="1736158"/>
            <a:ext cx="11049000" cy="575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0070C0"/>
                </a:solidFill>
                <a:latin typeface="Segoe UI" panose="020B0502040204020203" pitchFamily="34" charset="0"/>
                <a:cs typeface="Segoe UI" panose="020B0502040204020203" pitchFamily="34" charset="0"/>
              </a:rPr>
              <a:t>Decision Criteria:</a:t>
            </a:r>
          </a:p>
        </p:txBody>
      </p:sp>
      <p:cxnSp>
        <p:nvCxnSpPr>
          <p:cNvPr id="13" name="Straight Connector 12">
            <a:extLst>
              <a:ext uri="{FF2B5EF4-FFF2-40B4-BE49-F238E27FC236}">
                <a16:creationId xmlns:a16="http://schemas.microsoft.com/office/drawing/2014/main" id="{14D11627-5062-BC44-B041-7BC192BA4A72}"/>
              </a:ext>
            </a:extLst>
          </p:cNvPr>
          <p:cNvCxnSpPr>
            <a:cxnSpLocks/>
          </p:cNvCxnSpPr>
          <p:nvPr/>
        </p:nvCxnSpPr>
        <p:spPr>
          <a:xfrm>
            <a:off x="609600" y="2152634"/>
            <a:ext cx="11049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6660EC8-20A8-764C-9D31-8939C7981EFC}"/>
              </a:ext>
            </a:extLst>
          </p:cNvPr>
          <p:cNvSpPr/>
          <p:nvPr/>
        </p:nvSpPr>
        <p:spPr>
          <a:xfrm>
            <a:off x="1338434" y="4273505"/>
            <a:ext cx="1754110" cy="646331"/>
          </a:xfrm>
          <a:prstGeom prst="rect">
            <a:avLst/>
          </a:prstGeom>
        </p:spPr>
        <p:txBody>
          <a:bodyPr wrap="square">
            <a:spAutoFit/>
          </a:bodyPr>
          <a:lstStyle/>
          <a:p>
            <a:pPr algn="ctr"/>
            <a:r>
              <a:rPr lang="en-US" dirty="0">
                <a:solidFill>
                  <a:srgbClr val="3B3838"/>
                </a:solidFill>
              </a:rPr>
              <a:t>Does it solve a real problem?</a:t>
            </a:r>
          </a:p>
        </p:txBody>
      </p:sp>
      <p:sp>
        <p:nvSpPr>
          <p:cNvPr id="15" name="Rectangle 14">
            <a:extLst>
              <a:ext uri="{FF2B5EF4-FFF2-40B4-BE49-F238E27FC236}">
                <a16:creationId xmlns:a16="http://schemas.microsoft.com/office/drawing/2014/main" id="{A34A6F9F-B2A2-3144-8BB9-D5E6EBDCAD6C}"/>
              </a:ext>
            </a:extLst>
          </p:cNvPr>
          <p:cNvSpPr/>
          <p:nvPr/>
        </p:nvSpPr>
        <p:spPr>
          <a:xfrm>
            <a:off x="3969720" y="4273505"/>
            <a:ext cx="1493904" cy="646331"/>
          </a:xfrm>
          <a:prstGeom prst="rect">
            <a:avLst/>
          </a:prstGeom>
        </p:spPr>
        <p:txBody>
          <a:bodyPr wrap="square">
            <a:spAutoFit/>
          </a:bodyPr>
          <a:lstStyle/>
          <a:p>
            <a:pPr algn="ctr"/>
            <a:r>
              <a:rPr lang="en-US" dirty="0">
                <a:solidFill>
                  <a:srgbClr val="3B3838"/>
                </a:solidFill>
              </a:rPr>
              <a:t>Is it obtainable?</a:t>
            </a:r>
          </a:p>
        </p:txBody>
      </p:sp>
      <p:sp>
        <p:nvSpPr>
          <p:cNvPr id="16" name="Rectangle 15">
            <a:extLst>
              <a:ext uri="{FF2B5EF4-FFF2-40B4-BE49-F238E27FC236}">
                <a16:creationId xmlns:a16="http://schemas.microsoft.com/office/drawing/2014/main" id="{9D912735-D4EE-7D42-986A-15FE47A69746}"/>
              </a:ext>
            </a:extLst>
          </p:cNvPr>
          <p:cNvSpPr/>
          <p:nvPr/>
        </p:nvSpPr>
        <p:spPr>
          <a:xfrm>
            <a:off x="6237032" y="4273505"/>
            <a:ext cx="2418758" cy="646331"/>
          </a:xfrm>
          <a:prstGeom prst="rect">
            <a:avLst/>
          </a:prstGeom>
        </p:spPr>
        <p:txBody>
          <a:bodyPr wrap="square">
            <a:spAutoFit/>
          </a:bodyPr>
          <a:lstStyle/>
          <a:p>
            <a:pPr algn="ctr"/>
            <a:r>
              <a:rPr lang="en-US" dirty="0">
                <a:solidFill>
                  <a:srgbClr val="3B3838"/>
                </a:solidFill>
              </a:rPr>
              <a:t>Will it be widely used (how many people)?</a:t>
            </a:r>
          </a:p>
        </p:txBody>
      </p:sp>
      <p:sp>
        <p:nvSpPr>
          <p:cNvPr id="17" name="Rectangle 16">
            <a:extLst>
              <a:ext uri="{FF2B5EF4-FFF2-40B4-BE49-F238E27FC236}">
                <a16:creationId xmlns:a16="http://schemas.microsoft.com/office/drawing/2014/main" id="{F647A4A0-5C39-B245-94A6-D36537D0610F}"/>
              </a:ext>
            </a:extLst>
          </p:cNvPr>
          <p:cNvSpPr/>
          <p:nvPr/>
        </p:nvSpPr>
        <p:spPr>
          <a:xfrm>
            <a:off x="9107151" y="4273505"/>
            <a:ext cx="2081410" cy="646331"/>
          </a:xfrm>
          <a:prstGeom prst="rect">
            <a:avLst/>
          </a:prstGeom>
        </p:spPr>
        <p:txBody>
          <a:bodyPr wrap="square">
            <a:spAutoFit/>
          </a:bodyPr>
          <a:lstStyle/>
          <a:p>
            <a:pPr algn="ctr"/>
            <a:r>
              <a:rPr lang="en-US" dirty="0">
                <a:solidFill>
                  <a:srgbClr val="3B3838"/>
                </a:solidFill>
              </a:rPr>
              <a:t>How much ROI does it provide?</a:t>
            </a:r>
          </a:p>
        </p:txBody>
      </p:sp>
      <p:pic>
        <p:nvPicPr>
          <p:cNvPr id="21" name="Picture 20" descr="A picture containing wheel&#10;&#10;Description automatically generated">
            <a:extLst>
              <a:ext uri="{FF2B5EF4-FFF2-40B4-BE49-F238E27FC236}">
                <a16:creationId xmlns:a16="http://schemas.microsoft.com/office/drawing/2014/main" id="{540E07A4-2979-E940-8D68-29B49CB8E97B}"/>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08045" y="3020398"/>
            <a:ext cx="1014889" cy="1014889"/>
          </a:xfrm>
          <a:prstGeom prst="rect">
            <a:avLst/>
          </a:prstGeom>
        </p:spPr>
      </p:pic>
      <p:pic>
        <p:nvPicPr>
          <p:cNvPr id="22" name="Picture 21">
            <a:extLst>
              <a:ext uri="{FF2B5EF4-FFF2-40B4-BE49-F238E27FC236}">
                <a16:creationId xmlns:a16="http://schemas.microsoft.com/office/drawing/2014/main" id="{9BF8046D-1AC9-544D-A542-5295025A54E0}"/>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9228" y="3020398"/>
            <a:ext cx="1014889" cy="1014889"/>
          </a:xfrm>
          <a:prstGeom prst="rect">
            <a:avLst/>
          </a:prstGeom>
        </p:spPr>
      </p:pic>
      <p:pic>
        <p:nvPicPr>
          <p:cNvPr id="23" name="Picture 22" descr="A picture containing mollusk&#10;&#10;Description automatically generated">
            <a:extLst>
              <a:ext uri="{FF2B5EF4-FFF2-40B4-BE49-F238E27FC236}">
                <a16:creationId xmlns:a16="http://schemas.microsoft.com/office/drawing/2014/main" id="{FCBD2BB7-E992-314B-9FCF-A3CF8118C8D0}"/>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38967" y="3020398"/>
            <a:ext cx="1014889" cy="1014889"/>
          </a:xfrm>
          <a:prstGeom prst="rect">
            <a:avLst/>
          </a:prstGeom>
        </p:spPr>
      </p:pic>
      <p:pic>
        <p:nvPicPr>
          <p:cNvPr id="24" name="Picture 23">
            <a:extLst>
              <a:ext uri="{FF2B5EF4-FFF2-40B4-BE49-F238E27FC236}">
                <a16:creationId xmlns:a16="http://schemas.microsoft.com/office/drawing/2014/main" id="{BA18B501-3F38-3A4A-BA05-7845CA2E06DA}"/>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640412" y="3020398"/>
            <a:ext cx="1014889" cy="1014889"/>
          </a:xfrm>
          <a:prstGeom prst="rect">
            <a:avLst/>
          </a:prstGeom>
        </p:spPr>
      </p:pic>
      <p:sp>
        <p:nvSpPr>
          <p:cNvPr id="25" name="TextBox 24">
            <a:extLst>
              <a:ext uri="{FF2B5EF4-FFF2-40B4-BE49-F238E27FC236}">
                <a16:creationId xmlns:a16="http://schemas.microsoft.com/office/drawing/2014/main" id="{ED15C8F0-104D-4B9C-B072-A73EBCEED2D8}"/>
              </a:ext>
            </a:extLst>
          </p:cNvPr>
          <p:cNvSpPr txBox="1"/>
          <p:nvPr/>
        </p:nvSpPr>
        <p:spPr>
          <a:xfrm>
            <a:off x="371059" y="738782"/>
            <a:ext cx="8222975" cy="307777"/>
          </a:xfrm>
          <a:prstGeom prst="rect">
            <a:avLst/>
          </a:prstGeom>
          <a:noFill/>
        </p:spPr>
        <p:txBody>
          <a:bodyPr wrap="square">
            <a:spAutoFit/>
          </a:bodyPr>
          <a:lstStyle/>
          <a:p>
            <a:r>
              <a:rPr lang="en-US" sz="1400" dirty="0"/>
              <a:t>Screen your scenarios to invest in only those that meet clear criterion</a:t>
            </a:r>
          </a:p>
        </p:txBody>
      </p:sp>
    </p:spTree>
    <p:extLst>
      <p:ext uri="{BB962C8B-B14F-4D97-AF65-F5344CB8AC3E}">
        <p14:creationId xmlns:p14="http://schemas.microsoft.com/office/powerpoint/2010/main" val="3417549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18092395-1AC4-E54D-830A-EC8D19306395}"/>
              </a:ext>
            </a:extLst>
          </p:cNvPr>
          <p:cNvSpPr txBox="1">
            <a:spLocks/>
          </p:cNvSpPr>
          <p:nvPr/>
        </p:nvSpPr>
        <p:spPr>
          <a:xfrm>
            <a:off x="477077" y="26413"/>
            <a:ext cx="11407140" cy="666115"/>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noProof="0" smtClean="0">
                <a:ln>
                  <a:noFill/>
                </a:ln>
                <a:solidFill>
                  <a:prstClr val="black"/>
                </a:solidFill>
                <a:effectLst/>
                <a:uLnTx/>
                <a:uFillTx/>
                <a:latin typeface="Segoe UI Semibold" panose="020B0502040204020203" pitchFamily="34" charset="0"/>
                <a:ea typeface="+mj-ea"/>
                <a:cs typeface="Segoe UI Semibold" panose="020B0502040204020203" pitchFamily="34" charset="0"/>
              </a:defRPr>
            </a:lvl1pPr>
          </a:lstStyle>
          <a:p>
            <a:r>
              <a:rPr lang="en-US" sz="2800" dirty="0">
                <a:solidFill>
                  <a:schemeClr val="bg2">
                    <a:lumMod val="25000"/>
                  </a:schemeClr>
                </a:solidFill>
                <a:latin typeface="Segoe UI" panose="020B0502040204020203" pitchFamily="34" charset="0"/>
                <a:cs typeface="Segoe UI" panose="020B0502040204020203" pitchFamily="34" charset="0"/>
              </a:rPr>
              <a:t>Scenario list</a:t>
            </a:r>
          </a:p>
        </p:txBody>
      </p:sp>
      <p:sp>
        <p:nvSpPr>
          <p:cNvPr id="43" name="Slide Number Placeholder 5">
            <a:extLst>
              <a:ext uri="{FF2B5EF4-FFF2-40B4-BE49-F238E27FC236}">
                <a16:creationId xmlns:a16="http://schemas.microsoft.com/office/drawing/2014/main" id="{74484157-F599-4F42-8B9F-63DCFD9E1D33}"/>
              </a:ext>
            </a:extLst>
          </p:cNvPr>
          <p:cNvSpPr>
            <a:spLocks noGrp="1"/>
          </p:cNvSpPr>
          <p:nvPr>
            <p:ph type="sldNum" sz="quarter" idx="12"/>
          </p:nvPr>
        </p:nvSpPr>
        <p:spPr/>
        <p:txBody>
          <a:bodyPr/>
          <a:lstStyle/>
          <a:p>
            <a:pPr algn="r"/>
            <a:fld id="{56C95278-0CE0-4F08-877C-BF6662112D1D}" type="slidenum">
              <a:rPr lang="en-US" sz="1000" smtClean="0">
                <a:solidFill>
                  <a:schemeClr val="bg1">
                    <a:lumMod val="75000"/>
                  </a:schemeClr>
                </a:solidFill>
              </a:rPr>
              <a:pPr algn="r"/>
              <a:t>13</a:t>
            </a:fld>
            <a:endParaRPr lang="en-US" sz="1000" dirty="0">
              <a:solidFill>
                <a:schemeClr val="bg1">
                  <a:lumMod val="75000"/>
                </a:schemeClr>
              </a:solidFill>
            </a:endParaRPr>
          </a:p>
        </p:txBody>
      </p:sp>
      <p:sp>
        <p:nvSpPr>
          <p:cNvPr id="10" name="Title 1">
            <a:extLst>
              <a:ext uri="{FF2B5EF4-FFF2-40B4-BE49-F238E27FC236}">
                <a16:creationId xmlns:a16="http://schemas.microsoft.com/office/drawing/2014/main" id="{3D8998F3-6895-6F41-AB49-0219EAC79E20}"/>
              </a:ext>
            </a:extLst>
          </p:cNvPr>
          <p:cNvSpPr txBox="1">
            <a:spLocks/>
          </p:cNvSpPr>
          <p:nvPr/>
        </p:nvSpPr>
        <p:spPr>
          <a:xfrm>
            <a:off x="548640" y="819294"/>
            <a:ext cx="11407140" cy="43720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noProof="0" smtClean="0">
                <a:ln>
                  <a:noFill/>
                </a:ln>
                <a:solidFill>
                  <a:prstClr val="black"/>
                </a:solidFill>
                <a:effectLst/>
                <a:uLnTx/>
                <a:uFillTx/>
                <a:latin typeface="Segoe UI Semibold" panose="020B0502040204020203" pitchFamily="34" charset="0"/>
                <a:ea typeface="+mj-ea"/>
                <a:cs typeface="Segoe UI Semibold" panose="020B0502040204020203" pitchFamily="34" charset="0"/>
              </a:defRPr>
            </a:lvl1pPr>
          </a:lstStyle>
          <a:p>
            <a:endParaRPr lang="en-US" sz="2000" dirty="0">
              <a:solidFill>
                <a:srgbClr val="0070C0"/>
              </a:solidFill>
              <a:latin typeface="Segoe UI" panose="020B0502040204020203" pitchFamily="34" charset="0"/>
              <a:cs typeface="Segoe UI" panose="020B0502040204020203" pitchFamily="34" charset="0"/>
            </a:endParaRPr>
          </a:p>
        </p:txBody>
      </p:sp>
      <p:graphicFrame>
        <p:nvGraphicFramePr>
          <p:cNvPr id="8" name="Table 7">
            <a:extLst>
              <a:ext uri="{FF2B5EF4-FFF2-40B4-BE49-F238E27FC236}">
                <a16:creationId xmlns:a16="http://schemas.microsoft.com/office/drawing/2014/main" id="{494670BE-7490-8740-83F5-6FEAE65BD019}"/>
              </a:ext>
            </a:extLst>
          </p:cNvPr>
          <p:cNvGraphicFramePr>
            <a:graphicFrameLocks noGrp="1"/>
          </p:cNvGraphicFramePr>
          <p:nvPr/>
        </p:nvGraphicFramePr>
        <p:xfrm>
          <a:off x="685800" y="1148680"/>
          <a:ext cx="10820400" cy="4887764"/>
        </p:xfrm>
        <a:graphic>
          <a:graphicData uri="http://schemas.openxmlformats.org/drawingml/2006/table">
            <a:tbl>
              <a:tblPr firstRow="1" bandRow="1"/>
              <a:tblGrid>
                <a:gridCol w="1692753">
                  <a:extLst>
                    <a:ext uri="{9D8B030D-6E8A-4147-A177-3AD203B41FA5}">
                      <a16:colId xmlns:a16="http://schemas.microsoft.com/office/drawing/2014/main" val="3779218873"/>
                    </a:ext>
                  </a:extLst>
                </a:gridCol>
                <a:gridCol w="1789953">
                  <a:extLst>
                    <a:ext uri="{9D8B030D-6E8A-4147-A177-3AD203B41FA5}">
                      <a16:colId xmlns:a16="http://schemas.microsoft.com/office/drawing/2014/main" val="191130707"/>
                    </a:ext>
                  </a:extLst>
                </a:gridCol>
                <a:gridCol w="1789953">
                  <a:extLst>
                    <a:ext uri="{9D8B030D-6E8A-4147-A177-3AD203B41FA5}">
                      <a16:colId xmlns:a16="http://schemas.microsoft.com/office/drawing/2014/main" val="2097806507"/>
                    </a:ext>
                  </a:extLst>
                </a:gridCol>
                <a:gridCol w="1873335">
                  <a:extLst>
                    <a:ext uri="{9D8B030D-6E8A-4147-A177-3AD203B41FA5}">
                      <a16:colId xmlns:a16="http://schemas.microsoft.com/office/drawing/2014/main" val="3275999084"/>
                    </a:ext>
                  </a:extLst>
                </a:gridCol>
                <a:gridCol w="1873335">
                  <a:extLst>
                    <a:ext uri="{9D8B030D-6E8A-4147-A177-3AD203B41FA5}">
                      <a16:colId xmlns:a16="http://schemas.microsoft.com/office/drawing/2014/main" val="4158672873"/>
                    </a:ext>
                  </a:extLst>
                </a:gridCol>
                <a:gridCol w="1801071">
                  <a:extLst>
                    <a:ext uri="{9D8B030D-6E8A-4147-A177-3AD203B41FA5}">
                      <a16:colId xmlns:a16="http://schemas.microsoft.com/office/drawing/2014/main" val="579935692"/>
                    </a:ext>
                  </a:extLst>
                </a:gridCol>
              </a:tblGrid>
              <a:tr h="636748">
                <a:tc>
                  <a:txBody>
                    <a:bodyPr/>
                    <a:lstStyle/>
                    <a:p>
                      <a:pPr marL="0" algn="ctr" defTabSz="914400" rtl="0" eaLnBrk="1" latinLnBrk="0" hangingPunct="1"/>
                      <a:r>
                        <a:rPr lang="en-US" sz="1200" b="1" i="0" kern="1200" dirty="0">
                          <a:solidFill>
                            <a:srgbClr val="0070C0"/>
                          </a:solidFill>
                          <a:latin typeface="Segoe UI Semibold"/>
                          <a:ea typeface="+mn-ea"/>
                          <a:cs typeface="Segoe UI Semibold"/>
                        </a:rPr>
                        <a:t>Business priority 1</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0070C0"/>
                          </a:solidFill>
                          <a:latin typeface="Segoe UI Semibold"/>
                          <a:ea typeface="+mn-ea"/>
                          <a:cs typeface="Segoe UI Semibold"/>
                        </a:rPr>
                        <a:t>Business priority 2</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0070C0"/>
                          </a:solidFill>
                          <a:latin typeface="Segoe UI Semibold"/>
                          <a:ea typeface="+mn-ea"/>
                          <a:cs typeface="Segoe UI Semibold"/>
                        </a:rPr>
                        <a:t>Business priority 3</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defTabSz="914400" rtl="0" eaLnBrk="1" latinLnBrk="0" hangingPunct="1"/>
                      <a:r>
                        <a:rPr lang="en-US" sz="1200" b="1" i="0" kern="1200" dirty="0">
                          <a:solidFill>
                            <a:srgbClr val="0070C0"/>
                          </a:solidFill>
                          <a:latin typeface="Segoe UI Semibold"/>
                          <a:ea typeface="+mn-ea"/>
                          <a:cs typeface="Segoe UI Semibold"/>
                        </a:rPr>
                        <a:t>…</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defTabSz="914400" rtl="0" eaLnBrk="1" latinLnBrk="0" hangingPunct="1"/>
                      <a:r>
                        <a:rPr lang="en-US" sz="1200" b="1" i="0" kern="1200" dirty="0">
                          <a:solidFill>
                            <a:srgbClr val="0070C0"/>
                          </a:solidFill>
                          <a:latin typeface="Segoe UI Semibold"/>
                          <a:ea typeface="+mn-ea"/>
                          <a:cs typeface="Segoe UI Semibold"/>
                        </a:rPr>
                        <a:t>…</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defTabSz="914400" rtl="0" eaLnBrk="1" latinLnBrk="0" hangingPunct="1"/>
                      <a:r>
                        <a:rPr lang="en-US" sz="1200" b="1" i="0" kern="1200" dirty="0">
                          <a:solidFill>
                            <a:srgbClr val="0070C0"/>
                          </a:solidFill>
                          <a:latin typeface="Segoe UI Semibold"/>
                          <a:ea typeface="+mn-ea"/>
                          <a:cs typeface="Segoe UI Semibold"/>
                        </a:rPr>
                        <a:t>(Add columns as needed)</a:t>
                      </a: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0760288"/>
                  </a:ext>
                </a:extLst>
              </a:tr>
              <a:tr h="607288">
                <a:tc>
                  <a:txBody>
                    <a:bodyPr/>
                    <a:lstStyle/>
                    <a:p>
                      <a:pPr marL="0" algn="l" defTabSz="914400" rtl="0" eaLnBrk="1" latinLnBrk="0" hangingPunct="1"/>
                      <a:r>
                        <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rPr>
                        <a:t>Enter solution ideas for each business priority below</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50058758"/>
                  </a:ext>
                </a:extLst>
              </a:tr>
              <a:tr h="607288">
                <a:tc>
                  <a:txBody>
                    <a:bodyPr/>
                    <a:lstStyle/>
                    <a:p>
                      <a:pPr marL="0" algn="l" defTabSz="914400" rtl="0" eaLnBrk="1" latinLnBrk="0" hangingPunct="1"/>
                      <a:r>
                        <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rPr>
                        <a:t>Solution idea 2…</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2002504942"/>
                  </a:ext>
                </a:extLst>
              </a:tr>
              <a:tr h="607288">
                <a:tc>
                  <a:txBody>
                    <a:bodyPr/>
                    <a:lstStyle/>
                    <a:p>
                      <a:pPr marL="0" algn="l" defTabSz="914400" rtl="0" eaLnBrk="1" latinLnBrk="0" hangingPunct="1"/>
                      <a:r>
                        <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rPr>
                        <a:t>Solution idea 3…</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747202448"/>
                  </a:ext>
                </a:extLst>
              </a:tr>
              <a:tr h="607288">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110132904"/>
                  </a:ext>
                </a:extLst>
              </a:tr>
              <a:tr h="607288">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4172363488"/>
                  </a:ext>
                </a:extLst>
              </a:tr>
              <a:tr h="607288">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3183078065"/>
                  </a:ext>
                </a:extLst>
              </a:tr>
              <a:tr h="607288">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762002516"/>
                  </a:ext>
                </a:extLst>
              </a:tr>
            </a:tbl>
          </a:graphicData>
        </a:graphic>
      </p:graphicFrame>
      <p:sp>
        <p:nvSpPr>
          <p:cNvPr id="11" name="TextBox 10">
            <a:extLst>
              <a:ext uri="{FF2B5EF4-FFF2-40B4-BE49-F238E27FC236}">
                <a16:creationId xmlns:a16="http://schemas.microsoft.com/office/drawing/2014/main" id="{210E1E5B-6099-4BCD-AA4D-4D63928C97F5}"/>
              </a:ext>
            </a:extLst>
          </p:cNvPr>
          <p:cNvSpPr txBox="1"/>
          <p:nvPr/>
        </p:nvSpPr>
        <p:spPr>
          <a:xfrm>
            <a:off x="477077" y="561418"/>
            <a:ext cx="10548731" cy="307777"/>
          </a:xfrm>
          <a:prstGeom prst="rect">
            <a:avLst/>
          </a:prstGeom>
          <a:noFill/>
        </p:spPr>
        <p:txBody>
          <a:bodyPr wrap="square">
            <a:spAutoFit/>
          </a:bodyPr>
          <a:lstStyle/>
          <a:p>
            <a:r>
              <a:rPr lang="en-US" sz="1400" dirty="0"/>
              <a:t>Enter each of the scenarios you generated with stakeholders into the business priority column that it aligns with</a:t>
            </a:r>
          </a:p>
        </p:txBody>
      </p:sp>
    </p:spTree>
    <p:extLst>
      <p:ext uri="{BB962C8B-B14F-4D97-AF65-F5344CB8AC3E}">
        <p14:creationId xmlns:p14="http://schemas.microsoft.com/office/powerpoint/2010/main" val="2436465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18092395-1AC4-E54D-830A-EC8D19306395}"/>
              </a:ext>
            </a:extLst>
          </p:cNvPr>
          <p:cNvSpPr txBox="1">
            <a:spLocks/>
          </p:cNvSpPr>
          <p:nvPr/>
        </p:nvSpPr>
        <p:spPr>
          <a:xfrm>
            <a:off x="143770" y="0"/>
            <a:ext cx="11407140" cy="666115"/>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noProof="0" smtClean="0">
                <a:ln>
                  <a:noFill/>
                </a:ln>
                <a:solidFill>
                  <a:prstClr val="black"/>
                </a:solidFill>
                <a:effectLst/>
                <a:uLnTx/>
                <a:uFillTx/>
                <a:latin typeface="Segoe UI Semibold" panose="020B0502040204020203" pitchFamily="34" charset="0"/>
                <a:ea typeface="+mj-ea"/>
                <a:cs typeface="Segoe UI Semibold" panose="020B0502040204020203" pitchFamily="34" charset="0"/>
              </a:defRPr>
            </a:lvl1pPr>
          </a:lstStyle>
          <a:p>
            <a:r>
              <a:rPr lang="en-US" sz="2800">
                <a:solidFill>
                  <a:schemeClr val="tx1"/>
                </a:solidFill>
                <a:latin typeface="Segoe UI" panose="020B0502040204020203" pitchFamily="34" charset="0"/>
                <a:cs typeface="Segoe UI" panose="020B0502040204020203" pitchFamily="34" charset="0"/>
              </a:rPr>
              <a:t>Scenario list</a:t>
            </a:r>
          </a:p>
        </p:txBody>
      </p:sp>
      <p:graphicFrame>
        <p:nvGraphicFramePr>
          <p:cNvPr id="7" name="Table 6">
            <a:extLst>
              <a:ext uri="{FF2B5EF4-FFF2-40B4-BE49-F238E27FC236}">
                <a16:creationId xmlns:a16="http://schemas.microsoft.com/office/drawing/2014/main" id="{5C4B25DE-9DA3-E940-B81D-D0597E3F7AFF}"/>
              </a:ext>
            </a:extLst>
          </p:cNvPr>
          <p:cNvGraphicFramePr>
            <a:graphicFrameLocks noGrp="1"/>
          </p:cNvGraphicFramePr>
          <p:nvPr/>
        </p:nvGraphicFramePr>
        <p:xfrm>
          <a:off x="143770" y="724594"/>
          <a:ext cx="11906268" cy="5760720"/>
        </p:xfrm>
        <a:graphic>
          <a:graphicData uri="http://schemas.openxmlformats.org/drawingml/2006/table">
            <a:tbl>
              <a:tblPr firstRow="1" bandRow="1"/>
              <a:tblGrid>
                <a:gridCol w="1941814">
                  <a:extLst>
                    <a:ext uri="{9D8B030D-6E8A-4147-A177-3AD203B41FA5}">
                      <a16:colId xmlns:a16="http://schemas.microsoft.com/office/drawing/2014/main" val="3779218873"/>
                    </a:ext>
                  </a:extLst>
                </a:gridCol>
                <a:gridCol w="2085583">
                  <a:extLst>
                    <a:ext uri="{9D8B030D-6E8A-4147-A177-3AD203B41FA5}">
                      <a16:colId xmlns:a16="http://schemas.microsoft.com/office/drawing/2014/main" val="579935692"/>
                    </a:ext>
                  </a:extLst>
                </a:gridCol>
                <a:gridCol w="2073058">
                  <a:extLst>
                    <a:ext uri="{9D8B030D-6E8A-4147-A177-3AD203B41FA5}">
                      <a16:colId xmlns:a16="http://schemas.microsoft.com/office/drawing/2014/main" val="537783757"/>
                    </a:ext>
                  </a:extLst>
                </a:gridCol>
                <a:gridCol w="1985375">
                  <a:extLst>
                    <a:ext uri="{9D8B030D-6E8A-4147-A177-3AD203B41FA5}">
                      <a16:colId xmlns:a16="http://schemas.microsoft.com/office/drawing/2014/main" val="3458090568"/>
                    </a:ext>
                  </a:extLst>
                </a:gridCol>
                <a:gridCol w="1958867">
                  <a:extLst>
                    <a:ext uri="{9D8B030D-6E8A-4147-A177-3AD203B41FA5}">
                      <a16:colId xmlns:a16="http://schemas.microsoft.com/office/drawing/2014/main" val="229636065"/>
                    </a:ext>
                  </a:extLst>
                </a:gridCol>
                <a:gridCol w="1861571">
                  <a:extLst>
                    <a:ext uri="{9D8B030D-6E8A-4147-A177-3AD203B41FA5}">
                      <a16:colId xmlns:a16="http://schemas.microsoft.com/office/drawing/2014/main" val="2744074087"/>
                    </a:ext>
                  </a:extLst>
                </a:gridCol>
              </a:tblGrid>
              <a:tr h="626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rgbClr val="0070C0"/>
                          </a:solidFill>
                          <a:latin typeface="Segoe UI Semibold"/>
                          <a:ea typeface="+mn-ea"/>
                          <a:cs typeface="Segoe UI Semibold"/>
                        </a:rPr>
                        <a:t>Improve Employee Engagement</a:t>
                      </a:r>
                    </a:p>
                    <a:p>
                      <a:pPr marL="0" algn="ctr" defTabSz="914400" rtl="0" eaLnBrk="1" latinLnBrk="0" hangingPunct="1"/>
                      <a:r>
                        <a:rPr lang="en-US" sz="1400" b="1" i="0" kern="1200" dirty="0">
                          <a:solidFill>
                            <a:srgbClr val="0070C0"/>
                          </a:solidFill>
                          <a:latin typeface="Segoe UI Semibold"/>
                          <a:ea typeface="+mn-ea"/>
                          <a:cs typeface="Segoe UI Semibold"/>
                        </a:rPr>
                        <a:t>(HR)</a:t>
                      </a:r>
                    </a:p>
                  </a:txBody>
                  <a:tcPr anchor="ctr">
                    <a:lnL w="12700" cap="flat" cmpd="sng" algn="ctr">
                      <a:noFill/>
                      <a:prstDash val="solid"/>
                      <a:round/>
                      <a:headEnd type="none" w="med" len="med"/>
                      <a:tailEnd type="none" w="med" len="med"/>
                    </a:lnL>
                    <a:lnR w="12700" cap="flat" cmpd="sng" algn="ctr">
                      <a:solidFill>
                        <a:srgbClr val="0E4F5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rgbClr val="0070C0"/>
                          </a:solidFill>
                          <a:latin typeface="Segoe UI Semibold"/>
                          <a:ea typeface="+mn-ea"/>
                          <a:cs typeface="Segoe UI Semibold"/>
                        </a:rPr>
                        <a:t>Create consistent culture experiences</a:t>
                      </a:r>
                    </a:p>
                    <a:p>
                      <a:pPr marL="0" algn="ctr" defTabSz="914400" rtl="0" eaLnBrk="1" latinLnBrk="0" hangingPunct="1"/>
                      <a:r>
                        <a:rPr lang="en-US" sz="1400" b="1" i="0" kern="1200" dirty="0">
                          <a:solidFill>
                            <a:srgbClr val="0070C0"/>
                          </a:solidFill>
                          <a:latin typeface="Segoe UI Semibold"/>
                          <a:ea typeface="+mn-ea"/>
                          <a:cs typeface="Segoe UI Semibold"/>
                        </a:rPr>
                        <a:t>(Corp Comms)</a:t>
                      </a:r>
                    </a:p>
                  </a:txBody>
                  <a:tcPr anchor="ctr">
                    <a:lnL w="12700" cap="flat" cmpd="sng" algn="ctr">
                      <a:solidFill>
                        <a:srgbClr val="0E4F51"/>
                      </a:solidFill>
                      <a:prstDash val="solid"/>
                      <a:round/>
                      <a:headEnd type="none" w="med" len="med"/>
                      <a:tailEnd type="none" w="med" len="med"/>
                    </a:lnL>
                    <a:lnR w="12700" cap="flat" cmpd="sng" algn="ctr">
                      <a:solidFill>
                        <a:srgbClr val="0E4F5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tc>
                  <a:txBody>
                    <a:bodyPr/>
                    <a:lstStyle/>
                    <a:p>
                      <a:pPr marL="0" algn="ctr" defTabSz="914400" rtl="0" eaLnBrk="1" latinLnBrk="0" hangingPunct="1"/>
                      <a:r>
                        <a:rPr lang="en-US" sz="1400" b="1" i="0" kern="1200" dirty="0">
                          <a:solidFill>
                            <a:srgbClr val="0070C0"/>
                          </a:solidFill>
                          <a:latin typeface="Segoe UI Semibold"/>
                          <a:ea typeface="+mn-ea"/>
                          <a:cs typeface="Segoe UI Semibold"/>
                        </a:rPr>
                        <a:t>Connect front line staff to organization</a:t>
                      </a:r>
                    </a:p>
                    <a:p>
                      <a:pPr marL="0" algn="ctr" defTabSz="914400" rtl="0" eaLnBrk="1" latinLnBrk="0" hangingPunct="1"/>
                      <a:r>
                        <a:rPr lang="en-US" sz="1400" b="1" i="0" kern="1200" dirty="0">
                          <a:solidFill>
                            <a:srgbClr val="0070C0"/>
                          </a:solidFill>
                          <a:latin typeface="Segoe UI Semibold"/>
                          <a:ea typeface="+mn-ea"/>
                          <a:cs typeface="Segoe UI Semibold"/>
                        </a:rPr>
                        <a:t>(Business Unit)</a:t>
                      </a:r>
                    </a:p>
                  </a:txBody>
                  <a:tcPr anchor="ctr">
                    <a:lnL w="12700" cap="flat" cmpd="sng" algn="ctr">
                      <a:solidFill>
                        <a:srgbClr val="0E4F51"/>
                      </a:solidFill>
                      <a:prstDash val="solid"/>
                      <a:round/>
                      <a:headEnd type="none" w="med" len="med"/>
                      <a:tailEnd type="none" w="med" len="med"/>
                    </a:lnL>
                    <a:lnR w="12700" cap="flat" cmpd="sng" algn="ctr">
                      <a:solidFill>
                        <a:srgbClr val="0E4F5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tc>
                  <a:txBody>
                    <a:bodyPr/>
                    <a:lstStyle/>
                    <a:p>
                      <a:pPr marL="0" algn="ctr" defTabSz="914400" rtl="0" eaLnBrk="1" latinLnBrk="0" hangingPunct="1"/>
                      <a:r>
                        <a:rPr lang="en-US" sz="1400" b="1" i="0" kern="1200" dirty="0">
                          <a:solidFill>
                            <a:srgbClr val="0070C0"/>
                          </a:solidFill>
                          <a:latin typeface="Segoe UI Semibold"/>
                          <a:ea typeface="+mn-ea"/>
                          <a:cs typeface="Segoe UI Semibold"/>
                        </a:rPr>
                        <a:t>Improve product and market knowledge</a:t>
                      </a:r>
                    </a:p>
                    <a:p>
                      <a:pPr marL="0" algn="ctr" defTabSz="914400" rtl="0" eaLnBrk="1" latinLnBrk="0" hangingPunct="1"/>
                      <a:r>
                        <a:rPr lang="en-US" sz="1400" b="1" i="0" kern="1200" dirty="0">
                          <a:solidFill>
                            <a:srgbClr val="0070C0"/>
                          </a:solidFill>
                          <a:latin typeface="Segoe UI Semibold"/>
                          <a:ea typeface="+mn-ea"/>
                          <a:cs typeface="Segoe UI Semibold"/>
                        </a:rPr>
                        <a:t>(Sales)</a:t>
                      </a:r>
                    </a:p>
                  </a:txBody>
                  <a:tcPr anchor="ctr">
                    <a:lnL w="12700" cap="flat" cmpd="sng" algn="ctr">
                      <a:solidFill>
                        <a:srgbClr val="0E4F51"/>
                      </a:solidFill>
                      <a:prstDash val="solid"/>
                      <a:round/>
                      <a:headEnd type="none" w="med" len="med"/>
                      <a:tailEnd type="none" w="med" len="med"/>
                    </a:lnL>
                    <a:lnR w="12700" cap="flat" cmpd="sng" algn="ctr">
                      <a:solidFill>
                        <a:srgbClr val="0E4F5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dirty="0">
                          <a:solidFill>
                            <a:srgbClr val="0070C0"/>
                          </a:solidFill>
                          <a:latin typeface="Segoe UI Semibold"/>
                          <a:ea typeface="+mn-ea"/>
                          <a:cs typeface="Segoe UI Semibold"/>
                        </a:rPr>
                        <a:t>Create better ideas and innovation</a:t>
                      </a:r>
                    </a:p>
                    <a:p>
                      <a:pPr marL="0" algn="ctr" defTabSz="914400" rtl="0" eaLnBrk="1" latinLnBrk="0" hangingPunct="1"/>
                      <a:r>
                        <a:rPr lang="en-US" sz="1400" b="1" i="0" kern="1200" dirty="0">
                          <a:solidFill>
                            <a:srgbClr val="0070C0"/>
                          </a:solidFill>
                          <a:latin typeface="Segoe UI Semibold"/>
                          <a:ea typeface="+mn-ea"/>
                          <a:cs typeface="Segoe UI Semibold"/>
                        </a:rPr>
                        <a:t>(Marketing)</a:t>
                      </a:r>
                    </a:p>
                  </a:txBody>
                  <a:tcPr anchor="ctr">
                    <a:lnL w="12700" cap="flat" cmpd="sng" algn="ctr">
                      <a:solidFill>
                        <a:srgbClr val="0E4F51"/>
                      </a:solidFill>
                      <a:prstDash val="solid"/>
                      <a:round/>
                      <a:headEnd type="none" w="med" len="med"/>
                      <a:tailEnd type="none" w="med" len="med"/>
                    </a:lnL>
                    <a:lnR w="12700" cap="flat" cmpd="sng" algn="ctr">
                      <a:solidFill>
                        <a:srgbClr val="0E4F5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kern="1200">
                          <a:solidFill>
                            <a:srgbClr val="0070C0"/>
                          </a:solidFill>
                          <a:latin typeface="Segoe UI Semibold"/>
                          <a:ea typeface="+mn-ea"/>
                          <a:cs typeface="Segoe UI Semibold"/>
                        </a:rPr>
                        <a:t>Improve satisfaction &amp; reduce costs</a:t>
                      </a:r>
                    </a:p>
                    <a:p>
                      <a:pPr marL="0" algn="ctr" defTabSz="914400" rtl="0" eaLnBrk="1" latinLnBrk="0" hangingPunct="1"/>
                      <a:r>
                        <a:rPr lang="en-US" sz="1400" b="1" i="0" kern="1200">
                          <a:solidFill>
                            <a:srgbClr val="0070C0"/>
                          </a:solidFill>
                          <a:latin typeface="Segoe UI Semibold"/>
                          <a:ea typeface="+mn-ea"/>
                          <a:cs typeface="Segoe UI Semibold"/>
                        </a:rPr>
                        <a:t>(IT)</a:t>
                      </a:r>
                    </a:p>
                  </a:txBody>
                  <a:tcPr anchor="ctr">
                    <a:lnL w="12700" cap="flat" cmpd="sng" algn="ctr">
                      <a:solidFill>
                        <a:srgbClr val="0E4F51"/>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extLst>
                  <a:ext uri="{0D108BD9-81ED-4DB2-BD59-A6C34878D82A}">
                    <a16:rowId xmlns:a16="http://schemas.microsoft.com/office/drawing/2014/main" val="220760288"/>
                  </a:ext>
                </a:extLst>
              </a:tr>
              <a:tr h="4931156">
                <a:tc>
                  <a:txBody>
                    <a:bodyPr/>
                    <a:lstStyle/>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Font typeface="Arial" panose="020B0604020202020204" pitchFamily="34" charset="0"/>
                        <a:buNone/>
                      </a:pPr>
                      <a:endParaRPr lang="en-US" sz="1200" b="0" i="0" kern="1200">
                        <a:solidFill>
                          <a:schemeClr val="tx1"/>
                        </a:solidFill>
                        <a:latin typeface="Segoe UI" panose="020B0502040204020203" pitchFamily="34" charset="0"/>
                        <a:ea typeface="+mn-ea"/>
                        <a:cs typeface="Segoe UI" panose="020B0502040204020203" pitchFamily="34" charset="0"/>
                      </a:endParaRPr>
                    </a:p>
                  </a:txBody>
                  <a:tcPr>
                    <a:lnL w="12700" cap="flat" cmpd="sng" algn="ctr">
                      <a:noFill/>
                      <a:prstDash val="solid"/>
                      <a:round/>
                      <a:headEnd type="none" w="med" len="med"/>
                      <a:tailEnd type="none" w="med" len="med"/>
                    </a:lnL>
                    <a:lnR w="12700" cap="flat" cmpd="sng" algn="ctr">
                      <a:solidFill>
                        <a:srgbClr val="0E4F51"/>
                      </a:solid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p>
                      <a:pPr marL="0" indent="0" algn="l" defTabSz="914400" rtl="0" eaLnBrk="1" latinLnBrk="0" hangingPunct="1">
                        <a:buNone/>
                      </a:pPr>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lnL w="12700" cap="flat" cmpd="sng" algn="ctr">
                      <a:solidFill>
                        <a:srgbClr val="0E4F51"/>
                      </a:solidFill>
                      <a:prstDash val="solid"/>
                      <a:round/>
                      <a:headEnd type="none" w="med" len="med"/>
                      <a:tailEnd type="none" w="med" len="med"/>
                    </a:lnL>
                    <a:lnR w="12700" cap="flat" cmpd="sng" algn="ctr">
                      <a:solidFill>
                        <a:srgbClr val="0E4F51"/>
                      </a:solid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lnL w="12700" cap="flat" cmpd="sng" algn="ctr">
                      <a:solidFill>
                        <a:srgbClr val="0E4F51"/>
                      </a:solidFill>
                      <a:prstDash val="solid"/>
                      <a:round/>
                      <a:headEnd type="none" w="med" len="med"/>
                      <a:tailEnd type="none" w="med" len="med"/>
                    </a:lnL>
                    <a:lnR w="12700" cap="flat" cmpd="sng" algn="ctr">
                      <a:solidFill>
                        <a:srgbClr val="0E4F51"/>
                      </a:solid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a:solidFill>
                          <a:schemeClr val="tx1"/>
                        </a:solidFill>
                        <a:latin typeface="Segoe UI" panose="020B0502040204020203" pitchFamily="34" charset="0"/>
                        <a:ea typeface="+mn-ea"/>
                        <a:cs typeface="Segoe UI" panose="020B0502040204020203" pitchFamily="34" charset="0"/>
                      </a:endParaRPr>
                    </a:p>
                  </a:txBody>
                  <a:tcPr>
                    <a:lnL w="12700" cap="flat" cmpd="sng" algn="ctr">
                      <a:solidFill>
                        <a:srgbClr val="0E4F51"/>
                      </a:solidFill>
                      <a:prstDash val="solid"/>
                      <a:round/>
                      <a:headEnd type="none" w="med" len="med"/>
                      <a:tailEnd type="none" w="med" len="med"/>
                    </a:lnL>
                    <a:lnR w="12700" cap="flat" cmpd="sng" algn="ctr">
                      <a:solidFill>
                        <a:srgbClr val="0E4F51"/>
                      </a:solid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lnL w="12700" cap="flat" cmpd="sng" algn="ctr">
                      <a:solidFill>
                        <a:srgbClr val="0E4F51"/>
                      </a:solidFill>
                      <a:prstDash val="solid"/>
                      <a:round/>
                      <a:headEnd type="none" w="med" len="med"/>
                      <a:tailEnd type="none" w="med" len="med"/>
                    </a:lnL>
                    <a:lnR w="12700" cap="flat" cmpd="sng" algn="ctr">
                      <a:solidFill>
                        <a:srgbClr val="0E4F51"/>
                      </a:solid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lnL w="12700" cap="flat" cmpd="sng" algn="ctr">
                      <a:solidFill>
                        <a:srgbClr val="0E4F51"/>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50058758"/>
                  </a:ext>
                </a:extLst>
              </a:tr>
            </a:tbl>
          </a:graphicData>
        </a:graphic>
      </p:graphicFrame>
      <p:sp>
        <p:nvSpPr>
          <p:cNvPr id="8" name="TextBox 7">
            <a:extLst>
              <a:ext uri="{FF2B5EF4-FFF2-40B4-BE49-F238E27FC236}">
                <a16:creationId xmlns:a16="http://schemas.microsoft.com/office/drawing/2014/main" id="{1BEDFD1F-3E85-4694-A901-B4196172870C}"/>
              </a:ext>
            </a:extLst>
          </p:cNvPr>
          <p:cNvSpPr txBox="1"/>
          <p:nvPr/>
        </p:nvSpPr>
        <p:spPr>
          <a:xfrm>
            <a:off x="143770" y="1428263"/>
            <a:ext cx="1941814" cy="4662815"/>
          </a:xfrm>
          <a:prstGeom prst="rect">
            <a:avLst/>
          </a:prstGeom>
          <a:noFill/>
        </p:spPr>
        <p:txBody>
          <a:bodyPr wrap="square">
            <a:spAutoFit/>
          </a:bodyPr>
          <a:lstStyle/>
          <a:p>
            <a:pPr marL="0" algn="l" defTabSz="914400" rtl="0" eaLnBrk="1" latinLnBrk="0" hangingPunct="1"/>
            <a:r>
              <a:rPr lang="en-US" sz="1100" b="1" i="0" kern="1200" dirty="0">
                <a:latin typeface="Segoe UI" panose="020B0502040204020203" pitchFamily="34" charset="0"/>
                <a:ea typeface="+mn-ea"/>
                <a:cs typeface="Segoe UI" panose="020B0502040204020203" pitchFamily="34" charset="0"/>
              </a:rPr>
              <a:t>Digital workspace</a:t>
            </a:r>
          </a:p>
          <a:p>
            <a:pPr marL="0" algn="l" defTabSz="914400" rtl="0" eaLnBrk="1" latinLnBrk="0" hangingPunct="1"/>
            <a:r>
              <a:rPr lang="en-US" sz="1100" b="0" i="0" kern="1200" dirty="0">
                <a:latin typeface="Segoe UI" panose="020B0502040204020203" pitchFamily="34" charset="0"/>
                <a:ea typeface="+mn-ea"/>
                <a:cs typeface="Segoe UI" panose="020B0502040204020203" pitchFamily="34" charset="0"/>
              </a:rPr>
              <a:t>Provide an employee-centric landing page experience that makes it easy for employees to be engaged and informed.</a:t>
            </a:r>
          </a:p>
          <a:p>
            <a:pPr marL="0" algn="l" defTabSz="914400" rtl="0" eaLnBrk="1" latinLnBrk="0" hangingPunct="1"/>
            <a:endParaRPr lang="en-US" sz="1100" b="1" i="0" kern="1200" dirty="0">
              <a:latin typeface="Segoe UI" panose="020B0502040204020203" pitchFamily="34" charset="0"/>
              <a:ea typeface="+mn-ea"/>
              <a:cs typeface="Segoe UI" panose="020B0502040204020203" pitchFamily="34" charset="0"/>
            </a:endParaRPr>
          </a:p>
          <a:p>
            <a:pPr marL="0" algn="l" defTabSz="914400" rtl="0" eaLnBrk="1" latinLnBrk="0" hangingPunct="1"/>
            <a:r>
              <a:rPr lang="en-US" sz="1100" b="1" i="0" kern="1200" dirty="0">
                <a:latin typeface="Segoe UI" panose="020B0502040204020203" pitchFamily="34" charset="0"/>
                <a:ea typeface="+mn-ea"/>
                <a:cs typeface="Segoe UI" panose="020B0502040204020203" pitchFamily="34" charset="0"/>
              </a:rPr>
              <a:t>Leadership engagement</a:t>
            </a:r>
          </a:p>
          <a:p>
            <a:pPr marL="0" algn="l" defTabSz="914400" rtl="0" eaLnBrk="1" latinLnBrk="0" hangingPunct="1"/>
            <a:r>
              <a:rPr lang="en-US" sz="1100" b="0" i="0" kern="1200" dirty="0">
                <a:latin typeface="Segoe UI" panose="020B0502040204020203" pitchFamily="34" charset="0"/>
                <a:ea typeface="+mn-ea"/>
                <a:cs typeface="Segoe UI" panose="020B0502040204020203" pitchFamily="34" charset="0"/>
              </a:rPr>
              <a:t>Enable employees to hear directly from organization leaders, including leader blogs, town hall meetings and strategy documents. </a:t>
            </a:r>
          </a:p>
          <a:p>
            <a:pPr marL="0" algn="l" defTabSz="914400" rtl="0" eaLnBrk="1" latinLnBrk="0" hangingPunct="1"/>
            <a:endParaRPr lang="en-US" sz="1100" b="1" i="0" kern="1200" dirty="0">
              <a:latin typeface="Segoe UI" panose="020B0502040204020203" pitchFamily="34" charset="0"/>
              <a:ea typeface="+mn-ea"/>
              <a:cs typeface="Segoe UI" panose="020B0502040204020203" pitchFamily="34" charset="0"/>
            </a:endParaRPr>
          </a:p>
          <a:p>
            <a:pPr marL="0" algn="l" defTabSz="914400" rtl="0" eaLnBrk="1" latinLnBrk="0" hangingPunct="1"/>
            <a:r>
              <a:rPr lang="en-US" sz="1100" b="1" i="0" kern="1200" dirty="0">
                <a:latin typeface="Segoe UI" panose="020B0502040204020203" pitchFamily="34" charset="0"/>
                <a:ea typeface="+mn-ea"/>
                <a:cs typeface="Segoe UI" panose="020B0502040204020203" pitchFamily="34" charset="0"/>
              </a:rPr>
              <a:t>New hire onboarding</a:t>
            </a:r>
          </a:p>
          <a:p>
            <a:pPr marL="0" indent="0" algn="l" defTabSz="914400" rtl="0" eaLnBrk="1" latinLnBrk="0" hangingPunct="1">
              <a:buFont typeface="Arial" panose="020B0604020202020204" pitchFamily="34" charset="0"/>
              <a:buNone/>
            </a:pPr>
            <a:r>
              <a:rPr lang="en-US" sz="1100" b="0" i="0" kern="1200" dirty="0">
                <a:latin typeface="Segoe UI" panose="020B0502040204020203" pitchFamily="34" charset="0"/>
                <a:ea typeface="+mn-ea"/>
                <a:cs typeface="Segoe UI" panose="020B0502040204020203" pitchFamily="34" charset="0"/>
              </a:rPr>
              <a:t>Provide new employees with a dedicated experience for onboarding to the organization successfully</a:t>
            </a:r>
            <a:endParaRPr lang="en-US" sz="1100" b="1" i="0" kern="1200" dirty="0">
              <a:latin typeface="Segoe UI" panose="020B0502040204020203" pitchFamily="34" charset="0"/>
              <a:ea typeface="+mn-ea"/>
              <a:cs typeface="Segoe UI" panose="020B0502040204020203" pitchFamily="34" charset="0"/>
            </a:endParaRPr>
          </a:p>
          <a:p>
            <a:pPr marL="0" algn="l" defTabSz="914400" rtl="0" eaLnBrk="1" latinLnBrk="0" hangingPunct="1"/>
            <a:endParaRPr lang="en-US" sz="1100" b="1" i="0" kern="1200" dirty="0">
              <a:latin typeface="Segoe UI" panose="020B0502040204020203" pitchFamily="34" charset="0"/>
              <a:ea typeface="+mn-ea"/>
              <a:cs typeface="Segoe UI" panose="020B0502040204020203" pitchFamily="34" charset="0"/>
            </a:endParaRPr>
          </a:p>
          <a:p>
            <a:pPr marL="0" algn="l" defTabSz="914400" rtl="0" eaLnBrk="1" latinLnBrk="0" hangingPunct="1"/>
            <a:r>
              <a:rPr lang="en-US" sz="1100" b="1" i="0" kern="1200" dirty="0">
                <a:latin typeface="Segoe UI" panose="020B0502040204020203" pitchFamily="34" charset="0"/>
                <a:ea typeface="+mn-ea"/>
                <a:cs typeface="Segoe UI" panose="020B0502040204020203" pitchFamily="34" charset="0"/>
              </a:rPr>
              <a:t>Employee recognition</a:t>
            </a:r>
          </a:p>
          <a:p>
            <a:pPr marL="0" indent="0" algn="l" defTabSz="914400" rtl="0" eaLnBrk="1" latinLnBrk="0" hangingPunct="1">
              <a:buFont typeface="Arial" panose="020B0604020202020204" pitchFamily="34" charset="0"/>
              <a:buNone/>
            </a:pPr>
            <a:r>
              <a:rPr lang="en-US" sz="1100" b="0" i="0" kern="1200" dirty="0">
                <a:latin typeface="Segoe UI" panose="020B0502040204020203" pitchFamily="34" charset="0"/>
                <a:ea typeface="+mn-ea"/>
                <a:cs typeface="Segoe UI" panose="020B0502040204020203" pitchFamily="34" charset="0"/>
              </a:rPr>
              <a:t>Provide enterprise-wide,</a:t>
            </a:r>
          </a:p>
          <a:p>
            <a:pPr marL="0" indent="0" algn="l" defTabSz="914400" rtl="0" eaLnBrk="1" latinLnBrk="0" hangingPunct="1">
              <a:buFont typeface="Arial" panose="020B0604020202020204" pitchFamily="34" charset="0"/>
              <a:buNone/>
            </a:pPr>
            <a:r>
              <a:rPr lang="en-US" sz="1100" b="0" i="0" kern="1200" dirty="0">
                <a:latin typeface="Segoe UI" panose="020B0502040204020203" pitchFamily="34" charset="0"/>
                <a:ea typeface="+mn-ea"/>
                <a:cs typeface="Segoe UI" panose="020B0502040204020203" pitchFamily="34" charset="0"/>
              </a:rPr>
              <a:t>highly visible recognition to individual employees to  demonstrate people are valued and celebrated for their contributions.</a:t>
            </a:r>
          </a:p>
        </p:txBody>
      </p:sp>
      <p:sp>
        <p:nvSpPr>
          <p:cNvPr id="9" name="TextBox 8">
            <a:extLst>
              <a:ext uri="{FF2B5EF4-FFF2-40B4-BE49-F238E27FC236}">
                <a16:creationId xmlns:a16="http://schemas.microsoft.com/office/drawing/2014/main" id="{985C14A0-F163-4FE9-BDC1-753CACE5D346}"/>
              </a:ext>
            </a:extLst>
          </p:cNvPr>
          <p:cNvSpPr txBox="1"/>
          <p:nvPr/>
        </p:nvSpPr>
        <p:spPr>
          <a:xfrm>
            <a:off x="2119247" y="1428263"/>
            <a:ext cx="2120813" cy="1785104"/>
          </a:xfrm>
          <a:prstGeom prst="rect">
            <a:avLst/>
          </a:prstGeom>
          <a:noFill/>
        </p:spPr>
        <p:txBody>
          <a:bodyPr wrap="square">
            <a:spAutoFit/>
          </a:bodyPr>
          <a:lstStyle/>
          <a:p>
            <a:r>
              <a:rPr lang="en-US" sz="1100" b="1">
                <a:latin typeface="Segoe UI" panose="020B0502040204020203" pitchFamily="34" charset="0"/>
                <a:cs typeface="Segoe UI" panose="020B0502040204020203" pitchFamily="34" charset="0"/>
              </a:rPr>
              <a:t>Company news </a:t>
            </a:r>
          </a:p>
          <a:p>
            <a:r>
              <a:rPr lang="en-US" sz="1100">
                <a:latin typeface="Segoe UI" panose="020B0502040204020203" pitchFamily="34" charset="0"/>
                <a:cs typeface="Segoe UI" panose="020B0502040204020203" pitchFamily="34" charset="0"/>
              </a:rPr>
              <a:t>Site for employees to get the authoritative organization news.</a:t>
            </a:r>
          </a:p>
          <a:p>
            <a:endParaRPr lang="en-US" sz="1100" b="1">
              <a:latin typeface="Segoe UI" panose="020B0502040204020203" pitchFamily="34" charset="0"/>
              <a:cs typeface="Segoe UI" panose="020B0502040204020203" pitchFamily="34" charset="0"/>
            </a:endParaRPr>
          </a:p>
          <a:p>
            <a:pPr marR="0" lvl="0" indent="0" fontAlgn="auto">
              <a:lnSpc>
                <a:spcPct val="100000"/>
              </a:lnSpc>
              <a:spcBef>
                <a:spcPts val="0"/>
              </a:spcBef>
              <a:spcAft>
                <a:spcPts val="0"/>
              </a:spcAft>
              <a:buClrTx/>
              <a:buSzTx/>
              <a:buFontTx/>
              <a:buNone/>
              <a:tabLst/>
              <a:defRPr/>
            </a:pPr>
            <a:r>
              <a:rPr lang="en-US" sz="1100" b="1">
                <a:latin typeface="Segoe UI" panose="020B0502040204020203" pitchFamily="34" charset="0"/>
                <a:cs typeface="Segoe UI" panose="020B0502040204020203" pitchFamily="34" charset="0"/>
              </a:rPr>
              <a:t>Company events</a:t>
            </a:r>
          </a:p>
          <a:p>
            <a:pPr marR="0" lvl="0" indent="0" fontAlgn="auto">
              <a:lnSpc>
                <a:spcPct val="100000"/>
              </a:lnSpc>
              <a:spcBef>
                <a:spcPts val="0"/>
              </a:spcBef>
              <a:spcAft>
                <a:spcPts val="0"/>
              </a:spcAft>
              <a:buClrTx/>
              <a:buSzTx/>
              <a:buFont typeface="Arial" panose="020B0604020202020204" pitchFamily="34" charset="0"/>
              <a:buNone/>
              <a:tabLst/>
              <a:defRPr/>
            </a:pPr>
            <a:r>
              <a:rPr lang="en-US" sz="1100">
                <a:latin typeface="Segoe UI" panose="020B0502040204020203" pitchFamily="34" charset="0"/>
                <a:cs typeface="Segoe UI" panose="020B0502040204020203" pitchFamily="34" charset="0"/>
              </a:rPr>
              <a:t>Site that will be used to promote, broadcast and retrieve archived company Live Events.</a:t>
            </a:r>
          </a:p>
        </p:txBody>
      </p:sp>
      <p:sp>
        <p:nvSpPr>
          <p:cNvPr id="11" name="TextBox 10">
            <a:extLst>
              <a:ext uri="{FF2B5EF4-FFF2-40B4-BE49-F238E27FC236}">
                <a16:creationId xmlns:a16="http://schemas.microsoft.com/office/drawing/2014/main" id="{1CEB7F63-7F6E-4878-A64D-D72F22C56189}"/>
              </a:ext>
            </a:extLst>
          </p:cNvPr>
          <p:cNvSpPr txBox="1"/>
          <p:nvPr/>
        </p:nvSpPr>
        <p:spPr>
          <a:xfrm>
            <a:off x="4240060" y="1428263"/>
            <a:ext cx="2008080" cy="3308598"/>
          </a:xfrm>
          <a:prstGeom prst="rect">
            <a:avLst/>
          </a:prstGeom>
          <a:noFill/>
        </p:spPr>
        <p:txBody>
          <a:bodyPr wrap="square">
            <a:spAutoFit/>
          </a:bodyPr>
          <a:lstStyle/>
          <a:p>
            <a:pPr marL="0" algn="l" defTabSz="914400" rtl="0" eaLnBrk="1" latinLnBrk="0" hangingPunct="1"/>
            <a:r>
              <a:rPr lang="en-US" sz="1100" b="1" i="0" kern="1200">
                <a:latin typeface="Segoe UI" panose="020B0502040204020203" pitchFamily="34" charset="0"/>
                <a:ea typeface="+mn-ea"/>
                <a:cs typeface="Segoe UI" panose="020B0502040204020203" pitchFamily="34" charset="0"/>
              </a:rPr>
              <a:t>Operational notifications</a:t>
            </a:r>
          </a:p>
          <a:p>
            <a:pPr marL="0" algn="l" defTabSz="914400" rtl="0" eaLnBrk="1" latinLnBrk="0" hangingPunct="1"/>
            <a:r>
              <a:rPr lang="en-US" sz="1100" b="0" i="0" kern="1200">
                <a:latin typeface="Segoe UI" panose="020B0502040204020203" pitchFamily="34" charset="0"/>
                <a:ea typeface="+mn-ea"/>
                <a:cs typeface="Segoe UI" panose="020B0502040204020203" pitchFamily="34" charset="0"/>
              </a:rPr>
              <a:t>Provide quick updates on operational</a:t>
            </a:r>
          </a:p>
          <a:p>
            <a:pPr marL="0" algn="l" defTabSz="914400" rtl="0" eaLnBrk="1" latinLnBrk="0" hangingPunct="1"/>
            <a:r>
              <a:rPr lang="en-US" sz="1100" b="0" i="0" kern="1200">
                <a:latin typeface="Segoe UI" panose="020B0502040204020203" pitchFamily="34" charset="0"/>
                <a:ea typeface="+mn-ea"/>
                <a:cs typeface="Segoe UI" panose="020B0502040204020203" pitchFamily="34" charset="0"/>
              </a:rPr>
              <a:t>messages relevant to frontline workers via news bulletins. Enable frontline workers to provide feedback on updates, ask questions and get the support they need to ensure guidance is clear.</a:t>
            </a:r>
          </a:p>
          <a:p>
            <a:pPr marL="0" algn="l" defTabSz="914400" rtl="0" eaLnBrk="1" latinLnBrk="0" hangingPunct="1"/>
            <a:endParaRPr lang="en-US" sz="1100" b="0" i="0" kern="1200">
              <a:latin typeface="Segoe UI" panose="020B0502040204020203" pitchFamily="34" charset="0"/>
              <a:ea typeface="+mn-ea"/>
              <a:cs typeface="Segoe UI" panose="020B0502040204020203" pitchFamily="34" charset="0"/>
            </a:endParaRPr>
          </a:p>
          <a:p>
            <a:pPr marL="0" algn="l" defTabSz="914400" rtl="0" eaLnBrk="1" latinLnBrk="0" hangingPunct="1"/>
            <a:r>
              <a:rPr lang="en-US" sz="1100" b="1" i="0" kern="1200">
                <a:latin typeface="Segoe UI" panose="020B0502040204020203" pitchFamily="34" charset="0"/>
                <a:ea typeface="+mn-ea"/>
                <a:cs typeface="Segoe UI" panose="020B0502040204020203" pitchFamily="34" charset="0"/>
              </a:rPr>
              <a:t>Front line staff mobile app</a:t>
            </a:r>
          </a:p>
          <a:p>
            <a:pPr marL="0" algn="l" defTabSz="914400" rtl="0" eaLnBrk="1" latinLnBrk="0" hangingPunct="1"/>
            <a:r>
              <a:rPr lang="en-US" sz="1100" b="0" i="0" kern="1200">
                <a:latin typeface="Segoe UI" panose="020B0502040204020203" pitchFamily="34" charset="0"/>
                <a:ea typeface="+mn-ea"/>
                <a:cs typeface="Segoe UI" panose="020B0502040204020203" pitchFamily="34" charset="0"/>
              </a:rPr>
              <a:t>Enable mobile workers to learn about company news, operational notifications and social updates from their personal phones from anywhere.</a:t>
            </a:r>
          </a:p>
        </p:txBody>
      </p:sp>
      <p:sp>
        <p:nvSpPr>
          <p:cNvPr id="13" name="TextBox 12">
            <a:extLst>
              <a:ext uri="{FF2B5EF4-FFF2-40B4-BE49-F238E27FC236}">
                <a16:creationId xmlns:a16="http://schemas.microsoft.com/office/drawing/2014/main" id="{AE28B673-5981-4E60-8854-8A2F16A63C5F}"/>
              </a:ext>
            </a:extLst>
          </p:cNvPr>
          <p:cNvSpPr txBox="1"/>
          <p:nvPr/>
        </p:nvSpPr>
        <p:spPr>
          <a:xfrm>
            <a:off x="6305289" y="1428263"/>
            <a:ext cx="1867944" cy="2970044"/>
          </a:xfrm>
          <a:prstGeom prst="rect">
            <a:avLst/>
          </a:prstGeom>
          <a:noFill/>
        </p:spPr>
        <p:txBody>
          <a:bodyPr wrap="square">
            <a:spAutoFit/>
          </a:bodyPr>
          <a:lstStyle/>
          <a:p>
            <a:pPr marL="0" algn="l" defTabSz="914400" rtl="0" eaLnBrk="1" latinLnBrk="0" hangingPunct="1"/>
            <a:r>
              <a:rPr lang="en-US" sz="1100" b="1" i="0" kern="1200">
                <a:latin typeface="Segoe UI" panose="020B0502040204020203" pitchFamily="34" charset="0"/>
                <a:ea typeface="+mn-ea"/>
                <a:cs typeface="Segoe UI" panose="020B0502040204020203" pitchFamily="34" charset="0"/>
              </a:rPr>
              <a:t>Sales training</a:t>
            </a:r>
          </a:p>
          <a:p>
            <a:pPr marL="0" algn="l" defTabSz="914400" rtl="0" eaLnBrk="1" latinLnBrk="0" hangingPunct="1"/>
            <a:r>
              <a:rPr lang="en-US" sz="1100" b="0" i="0" kern="1200">
                <a:latin typeface="Segoe UI" panose="020B0502040204020203" pitchFamily="34" charset="0"/>
                <a:ea typeface="+mn-ea"/>
                <a:cs typeface="Segoe UI" panose="020B0502040204020203" pitchFamily="34" charset="0"/>
              </a:rPr>
              <a:t>Sales Training Portal that alerts sales reps of new product training videos on a portal they can consume while on the road.</a:t>
            </a:r>
          </a:p>
          <a:p>
            <a:pPr marL="0" algn="l" defTabSz="914400" rtl="0" eaLnBrk="1" latinLnBrk="0" hangingPunct="1"/>
            <a:endParaRPr lang="en-US" sz="1100" b="0" i="0" kern="1200">
              <a:latin typeface="Segoe UI" panose="020B0502040204020203" pitchFamily="34" charset="0"/>
              <a:ea typeface="+mn-ea"/>
              <a:cs typeface="Segoe UI" panose="020B0502040204020203" pitchFamily="34" charset="0"/>
            </a:endParaRPr>
          </a:p>
          <a:p>
            <a:pPr marL="0" algn="l" defTabSz="914400" rtl="0" eaLnBrk="1" latinLnBrk="0" hangingPunct="1"/>
            <a:r>
              <a:rPr lang="en-US" sz="1100" b="1" i="0" kern="1200">
                <a:latin typeface="Segoe UI" panose="020B0502040204020203" pitchFamily="34" charset="0"/>
                <a:ea typeface="+mn-ea"/>
                <a:cs typeface="Segoe UI" panose="020B0502040204020203" pitchFamily="34" charset="0"/>
              </a:rPr>
              <a:t>Market intelligence </a:t>
            </a:r>
            <a:r>
              <a:rPr lang="en-US" sz="1100" b="0" i="0" kern="1200">
                <a:latin typeface="Segoe UI" panose="020B0502040204020203" pitchFamily="34" charset="0"/>
                <a:ea typeface="+mn-ea"/>
                <a:cs typeface="Segoe UI" panose="020B0502040204020203" pitchFamily="34" charset="0"/>
              </a:rPr>
              <a:t>Repository of market and competitive intelligence for salespeople to follow the latest market trends, learn about the pros and cons of competitors and gain market intelligence they can use in their customer engagements.</a:t>
            </a:r>
          </a:p>
        </p:txBody>
      </p:sp>
      <p:sp>
        <p:nvSpPr>
          <p:cNvPr id="15" name="TextBox 14">
            <a:extLst>
              <a:ext uri="{FF2B5EF4-FFF2-40B4-BE49-F238E27FC236}">
                <a16:creationId xmlns:a16="http://schemas.microsoft.com/office/drawing/2014/main" id="{7738C5DD-1FAE-497D-B1BE-79F4358C2077}"/>
              </a:ext>
            </a:extLst>
          </p:cNvPr>
          <p:cNvSpPr txBox="1"/>
          <p:nvPr/>
        </p:nvSpPr>
        <p:spPr>
          <a:xfrm>
            <a:off x="8230382" y="1428263"/>
            <a:ext cx="1941814" cy="1277273"/>
          </a:xfrm>
          <a:prstGeom prst="rect">
            <a:avLst/>
          </a:prstGeom>
          <a:noFill/>
        </p:spPr>
        <p:txBody>
          <a:bodyPr wrap="square">
            <a:spAutoFit/>
          </a:bodyPr>
          <a:lstStyle/>
          <a:p>
            <a:pPr marL="0" algn="l" defTabSz="914400" rtl="0" eaLnBrk="1" latinLnBrk="0" hangingPunct="1"/>
            <a:r>
              <a:rPr lang="en-US" sz="1100" b="1" i="0" kern="1200">
                <a:latin typeface="Segoe UI" panose="020B0502040204020203" pitchFamily="34" charset="0"/>
                <a:ea typeface="+mn-ea"/>
                <a:cs typeface="Segoe UI" panose="020B0502040204020203" pitchFamily="34" charset="0"/>
              </a:rPr>
              <a:t>Idea crowdsourcing</a:t>
            </a:r>
          </a:p>
          <a:p>
            <a:pPr marL="0" algn="l" defTabSz="914400" rtl="0" eaLnBrk="1" latinLnBrk="0" hangingPunct="1"/>
            <a:r>
              <a:rPr lang="en-US" sz="1100" b="0" i="0" kern="1200">
                <a:latin typeface="Segoe UI" panose="020B0502040204020203" pitchFamily="34" charset="0"/>
                <a:ea typeface="+mn-ea"/>
                <a:cs typeface="Segoe UI" panose="020B0502040204020203" pitchFamily="34" charset="0"/>
              </a:rPr>
              <a:t>Enable marketing team to crowdsource ideas to improve their campaigns and gain input from folks in sales and other parts of the organization. </a:t>
            </a:r>
          </a:p>
        </p:txBody>
      </p:sp>
      <p:sp>
        <p:nvSpPr>
          <p:cNvPr id="17" name="TextBox 16">
            <a:extLst>
              <a:ext uri="{FF2B5EF4-FFF2-40B4-BE49-F238E27FC236}">
                <a16:creationId xmlns:a16="http://schemas.microsoft.com/office/drawing/2014/main" id="{BC1516AB-6E3D-4195-B807-D551BF7B760B}"/>
              </a:ext>
            </a:extLst>
          </p:cNvPr>
          <p:cNvSpPr txBox="1"/>
          <p:nvPr/>
        </p:nvSpPr>
        <p:spPr>
          <a:xfrm>
            <a:off x="10229345" y="1428263"/>
            <a:ext cx="1770589" cy="2292935"/>
          </a:xfrm>
          <a:prstGeom prst="rect">
            <a:avLst/>
          </a:prstGeom>
          <a:noFill/>
        </p:spPr>
        <p:txBody>
          <a:bodyPr wrap="square">
            <a:spAutoFit/>
          </a:bodyPr>
          <a:lstStyle/>
          <a:p>
            <a:pPr marL="0" algn="l" defTabSz="914400" rtl="0" eaLnBrk="1" latinLnBrk="0" hangingPunct="1"/>
            <a:r>
              <a:rPr lang="en-US" sz="1100" b="1" i="0" kern="1200">
                <a:latin typeface="Segoe UI" panose="020B0502040204020203" pitchFamily="34" charset="0"/>
                <a:ea typeface="+mn-ea"/>
                <a:cs typeface="Segoe UI" panose="020B0502040204020203" pitchFamily="34" charset="0"/>
              </a:rPr>
              <a:t>Tech support portal</a:t>
            </a:r>
          </a:p>
          <a:p>
            <a:pPr marL="0" algn="l" defTabSz="914400" rtl="0" eaLnBrk="1" latinLnBrk="0" hangingPunct="1"/>
            <a:r>
              <a:rPr lang="en-US" sz="1100" b="0" i="0" kern="1200">
                <a:latin typeface="Segoe UI" panose="020B0502040204020203" pitchFamily="34" charset="0"/>
                <a:ea typeface="+mn-ea"/>
                <a:cs typeface="Segoe UI" panose="020B0502040204020203" pitchFamily="34" charset="0"/>
              </a:rPr>
              <a:t>Tech support gateway for employees to learn about tech used in organization, get help on an issue, and get system and ticket status updates. </a:t>
            </a:r>
          </a:p>
          <a:p>
            <a:pPr marL="0" algn="l" defTabSz="914400" rtl="0" eaLnBrk="1" latinLnBrk="0" hangingPunct="1"/>
            <a:endParaRPr lang="en-US" sz="1100" b="0" i="0" kern="1200">
              <a:latin typeface="Segoe UI" panose="020B0502040204020203" pitchFamily="34" charset="0"/>
              <a:ea typeface="+mn-ea"/>
              <a:cs typeface="Segoe UI" panose="020B0502040204020203" pitchFamily="34" charset="0"/>
            </a:endParaRPr>
          </a:p>
          <a:p>
            <a:pPr marL="0" algn="l" defTabSz="914400" rtl="0" eaLnBrk="1" latinLnBrk="0" hangingPunct="1"/>
            <a:r>
              <a:rPr lang="en-US" sz="1100" b="1" i="0" kern="1200">
                <a:latin typeface="Segoe UI" panose="020B0502040204020203" pitchFamily="34" charset="0"/>
                <a:ea typeface="+mn-ea"/>
                <a:cs typeface="Segoe UI" panose="020B0502040204020203" pitchFamily="34" charset="0"/>
              </a:rPr>
              <a:t>Tech support chat</a:t>
            </a:r>
          </a:p>
          <a:p>
            <a:pPr marL="0" algn="l" defTabSz="914400" rtl="0" eaLnBrk="1" latinLnBrk="0" hangingPunct="1"/>
            <a:r>
              <a:rPr lang="en-US" sz="1100" b="0" i="0" kern="1200">
                <a:latin typeface="Segoe UI" panose="020B0502040204020203" pitchFamily="34" charset="0"/>
                <a:ea typeface="+mn-ea"/>
                <a:cs typeface="Segoe UI" panose="020B0502040204020203" pitchFamily="34" charset="0"/>
              </a:rPr>
              <a:t>Real time chat to allow IT support to help employees resolve their IT issues. </a:t>
            </a:r>
          </a:p>
        </p:txBody>
      </p:sp>
      <p:sp>
        <p:nvSpPr>
          <p:cNvPr id="2" name="Double Wave 1">
            <a:extLst>
              <a:ext uri="{FF2B5EF4-FFF2-40B4-BE49-F238E27FC236}">
                <a16:creationId xmlns:a16="http://schemas.microsoft.com/office/drawing/2014/main" id="{93AFBC0F-19F4-4871-948C-7D361BFB99E2}"/>
              </a:ext>
            </a:extLst>
          </p:cNvPr>
          <p:cNvSpPr/>
          <p:nvPr/>
        </p:nvSpPr>
        <p:spPr>
          <a:xfrm rot="20382976">
            <a:off x="10732776" y="179900"/>
            <a:ext cx="1131402" cy="522851"/>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tx1"/>
                </a:solidFill>
              </a:rPr>
              <a:t>Example</a:t>
            </a:r>
          </a:p>
        </p:txBody>
      </p:sp>
    </p:spTree>
    <p:extLst>
      <p:ext uri="{BB962C8B-B14F-4D97-AF65-F5344CB8AC3E}">
        <p14:creationId xmlns:p14="http://schemas.microsoft.com/office/powerpoint/2010/main" val="335792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18092395-1AC4-E54D-830A-EC8D19306395}"/>
              </a:ext>
            </a:extLst>
          </p:cNvPr>
          <p:cNvSpPr txBox="1">
            <a:spLocks/>
          </p:cNvSpPr>
          <p:nvPr/>
        </p:nvSpPr>
        <p:spPr>
          <a:xfrm>
            <a:off x="548640" y="38724"/>
            <a:ext cx="11407140" cy="666115"/>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noProof="0" smtClean="0">
                <a:ln>
                  <a:noFill/>
                </a:ln>
                <a:solidFill>
                  <a:prstClr val="black"/>
                </a:solidFill>
                <a:effectLst/>
                <a:uLnTx/>
                <a:uFillTx/>
                <a:latin typeface="Segoe UI Semibold" panose="020B0502040204020203" pitchFamily="34" charset="0"/>
                <a:ea typeface="+mj-ea"/>
                <a:cs typeface="Segoe UI Semibold" panose="020B0502040204020203" pitchFamily="34" charset="0"/>
              </a:defRPr>
            </a:lvl1pPr>
          </a:lstStyle>
          <a:p>
            <a:r>
              <a:rPr lang="en-US" sz="2800" dirty="0">
                <a:solidFill>
                  <a:schemeClr val="bg2">
                    <a:lumMod val="25000"/>
                  </a:schemeClr>
                </a:solidFill>
                <a:latin typeface="Segoe UI" panose="020B0502040204020203" pitchFamily="34" charset="0"/>
                <a:cs typeface="Segoe UI" panose="020B0502040204020203" pitchFamily="34" charset="0"/>
              </a:rPr>
              <a:t>Scenario summary</a:t>
            </a:r>
          </a:p>
        </p:txBody>
      </p:sp>
      <p:sp>
        <p:nvSpPr>
          <p:cNvPr id="43" name="Slide Number Placeholder 5">
            <a:extLst>
              <a:ext uri="{FF2B5EF4-FFF2-40B4-BE49-F238E27FC236}">
                <a16:creationId xmlns:a16="http://schemas.microsoft.com/office/drawing/2014/main" id="{74484157-F599-4F42-8B9F-63DCFD9E1D33}"/>
              </a:ext>
            </a:extLst>
          </p:cNvPr>
          <p:cNvSpPr>
            <a:spLocks noGrp="1"/>
          </p:cNvSpPr>
          <p:nvPr>
            <p:ph type="sldNum" sz="quarter" idx="12"/>
          </p:nvPr>
        </p:nvSpPr>
        <p:spPr/>
        <p:txBody>
          <a:bodyPr/>
          <a:lstStyle/>
          <a:p>
            <a:pPr algn="r"/>
            <a:fld id="{56C95278-0CE0-4F08-877C-BF6662112D1D}" type="slidenum">
              <a:rPr lang="en-US" sz="1000" smtClean="0">
                <a:solidFill>
                  <a:schemeClr val="bg1">
                    <a:lumMod val="75000"/>
                  </a:schemeClr>
                </a:solidFill>
              </a:rPr>
              <a:pPr algn="r"/>
              <a:t>15</a:t>
            </a:fld>
            <a:endParaRPr lang="en-US" sz="1000">
              <a:solidFill>
                <a:schemeClr val="bg1">
                  <a:lumMod val="75000"/>
                </a:schemeClr>
              </a:solidFill>
            </a:endParaRPr>
          </a:p>
        </p:txBody>
      </p:sp>
      <p:sp>
        <p:nvSpPr>
          <p:cNvPr id="10" name="Title 1">
            <a:extLst>
              <a:ext uri="{FF2B5EF4-FFF2-40B4-BE49-F238E27FC236}">
                <a16:creationId xmlns:a16="http://schemas.microsoft.com/office/drawing/2014/main" id="{3D8998F3-6895-6F41-AB49-0219EAC79E20}"/>
              </a:ext>
            </a:extLst>
          </p:cNvPr>
          <p:cNvSpPr txBox="1">
            <a:spLocks/>
          </p:cNvSpPr>
          <p:nvPr/>
        </p:nvSpPr>
        <p:spPr>
          <a:xfrm>
            <a:off x="548640" y="819294"/>
            <a:ext cx="11407140" cy="43720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noProof="0" smtClean="0">
                <a:ln>
                  <a:noFill/>
                </a:ln>
                <a:solidFill>
                  <a:prstClr val="black"/>
                </a:solidFill>
                <a:effectLst/>
                <a:uLnTx/>
                <a:uFillTx/>
                <a:latin typeface="Segoe UI Semibold" panose="020B0502040204020203" pitchFamily="34" charset="0"/>
                <a:ea typeface="+mj-ea"/>
                <a:cs typeface="Segoe UI Semibold" panose="020B0502040204020203" pitchFamily="34" charset="0"/>
              </a:defRPr>
            </a:lvl1pPr>
          </a:lstStyle>
          <a:p>
            <a:endParaRPr lang="en-US" sz="2000">
              <a:solidFill>
                <a:srgbClr val="0070C0"/>
              </a:solidFill>
              <a:latin typeface="Segoe UI" panose="020B0502040204020203" pitchFamily="34" charset="0"/>
              <a:cs typeface="Segoe UI" panose="020B0502040204020203" pitchFamily="34" charset="0"/>
            </a:endParaRPr>
          </a:p>
        </p:txBody>
      </p:sp>
      <p:graphicFrame>
        <p:nvGraphicFramePr>
          <p:cNvPr id="8" name="Table 7">
            <a:extLst>
              <a:ext uri="{FF2B5EF4-FFF2-40B4-BE49-F238E27FC236}">
                <a16:creationId xmlns:a16="http://schemas.microsoft.com/office/drawing/2014/main" id="{494670BE-7490-8740-83F5-6FEAE65BD019}"/>
              </a:ext>
            </a:extLst>
          </p:cNvPr>
          <p:cNvGraphicFramePr>
            <a:graphicFrameLocks noGrp="1"/>
          </p:cNvGraphicFramePr>
          <p:nvPr>
            <p:extLst>
              <p:ext uri="{D42A27DB-BD31-4B8C-83A1-F6EECF244321}">
                <p14:modId xmlns:p14="http://schemas.microsoft.com/office/powerpoint/2010/main" val="3088789452"/>
              </p:ext>
            </p:extLst>
          </p:nvPr>
        </p:nvGraphicFramePr>
        <p:xfrm>
          <a:off x="685800" y="1448652"/>
          <a:ext cx="10820400" cy="3673188"/>
        </p:xfrm>
        <a:graphic>
          <a:graphicData uri="http://schemas.openxmlformats.org/drawingml/2006/table">
            <a:tbl>
              <a:tblPr firstRow="1" bandRow="1"/>
              <a:tblGrid>
                <a:gridCol w="1692753">
                  <a:extLst>
                    <a:ext uri="{9D8B030D-6E8A-4147-A177-3AD203B41FA5}">
                      <a16:colId xmlns:a16="http://schemas.microsoft.com/office/drawing/2014/main" val="3779218873"/>
                    </a:ext>
                  </a:extLst>
                </a:gridCol>
                <a:gridCol w="1789953">
                  <a:extLst>
                    <a:ext uri="{9D8B030D-6E8A-4147-A177-3AD203B41FA5}">
                      <a16:colId xmlns:a16="http://schemas.microsoft.com/office/drawing/2014/main" val="191130707"/>
                    </a:ext>
                  </a:extLst>
                </a:gridCol>
                <a:gridCol w="1789953">
                  <a:extLst>
                    <a:ext uri="{9D8B030D-6E8A-4147-A177-3AD203B41FA5}">
                      <a16:colId xmlns:a16="http://schemas.microsoft.com/office/drawing/2014/main" val="2097806507"/>
                    </a:ext>
                  </a:extLst>
                </a:gridCol>
                <a:gridCol w="1873335">
                  <a:extLst>
                    <a:ext uri="{9D8B030D-6E8A-4147-A177-3AD203B41FA5}">
                      <a16:colId xmlns:a16="http://schemas.microsoft.com/office/drawing/2014/main" val="3275999084"/>
                    </a:ext>
                  </a:extLst>
                </a:gridCol>
                <a:gridCol w="1873335">
                  <a:extLst>
                    <a:ext uri="{9D8B030D-6E8A-4147-A177-3AD203B41FA5}">
                      <a16:colId xmlns:a16="http://schemas.microsoft.com/office/drawing/2014/main" val="4158672873"/>
                    </a:ext>
                  </a:extLst>
                </a:gridCol>
                <a:gridCol w="1801071">
                  <a:extLst>
                    <a:ext uri="{9D8B030D-6E8A-4147-A177-3AD203B41FA5}">
                      <a16:colId xmlns:a16="http://schemas.microsoft.com/office/drawing/2014/main" val="579935692"/>
                    </a:ext>
                  </a:extLst>
                </a:gridCol>
              </a:tblGrid>
              <a:tr h="636748">
                <a:tc>
                  <a:txBody>
                    <a:bodyPr/>
                    <a:lstStyle/>
                    <a:p>
                      <a:pPr marL="0" algn="ctr" defTabSz="914400" rtl="0" eaLnBrk="1" latinLnBrk="0" hangingPunct="1"/>
                      <a:endParaRPr lang="en-US" sz="1200" b="1" i="0" kern="1200">
                        <a:solidFill>
                          <a:srgbClr val="0070C0"/>
                        </a:solidFill>
                        <a:latin typeface="Segoe UI Semibold"/>
                        <a:ea typeface="+mn-ea"/>
                        <a:cs typeface="Segoe UI Semibold"/>
                      </a:endParaRP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0070C0"/>
                          </a:solidFill>
                          <a:latin typeface="Segoe UI Semibold"/>
                          <a:ea typeface="+mn-ea"/>
                          <a:cs typeface="Segoe UI Semibold"/>
                        </a:rPr>
                        <a:t>Scenario 1</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rgbClr val="0070C0"/>
                          </a:solidFill>
                          <a:latin typeface="Segoe UI Semibold"/>
                          <a:ea typeface="+mn-ea"/>
                          <a:cs typeface="Segoe UI Semibold"/>
                        </a:rPr>
                        <a:t>Scenario 2</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rgbClr val="0070C0"/>
                          </a:solidFill>
                          <a:latin typeface="Segoe UI Semibold"/>
                          <a:ea typeface="+mn-ea"/>
                          <a:cs typeface="Segoe UI Semibold"/>
                        </a:rPr>
                        <a:t>Scenario 3</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a:solidFill>
                            <a:srgbClr val="0070C0"/>
                          </a:solidFill>
                          <a:latin typeface="Segoe UI Semibold"/>
                          <a:ea typeface="+mn-ea"/>
                          <a:cs typeface="Segoe UI Semibold"/>
                        </a:rPr>
                        <a:t>Scenario 4</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defTabSz="914400" rtl="0" eaLnBrk="1" latinLnBrk="0" hangingPunct="1"/>
                      <a:r>
                        <a:rPr lang="en-US" sz="1200" b="1" i="0" kern="1200">
                          <a:solidFill>
                            <a:srgbClr val="0070C0"/>
                          </a:solidFill>
                          <a:latin typeface="Segoe UI Semibold"/>
                          <a:ea typeface="+mn-ea"/>
                          <a:cs typeface="Segoe UI Semibold"/>
                        </a:rPr>
                        <a:t>Scenario 5</a:t>
                      </a: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0760288"/>
                  </a:ext>
                </a:extLst>
              </a:tr>
              <a:tr h="607288">
                <a:tc>
                  <a:txBody>
                    <a:bodyPr/>
                    <a:lstStyle/>
                    <a:p>
                      <a:pPr marL="0" algn="l" defTabSz="914400" rtl="0" eaLnBrk="1" latinLnBrk="0" hangingPunct="1"/>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Description</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50058758"/>
                  </a:ext>
                </a:extLst>
              </a:tr>
              <a:tr h="607288">
                <a:tc>
                  <a:txBody>
                    <a:bodyPr/>
                    <a:lstStyle/>
                    <a:p>
                      <a:pPr marL="0" algn="l" defTabSz="914400" rtl="0" eaLnBrk="1" latinLnBrk="0" hangingPunct="1"/>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Objectives</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14060119"/>
                  </a:ext>
                </a:extLst>
              </a:tr>
              <a:tr h="607288">
                <a:tc>
                  <a:txBody>
                    <a:bodyPr/>
                    <a:lstStyle/>
                    <a:p>
                      <a:pPr marL="0" algn="l" defTabSz="914400" rtl="0" eaLnBrk="1" latinLnBrk="0" hangingPunct="1"/>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Metrics/KPIs</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2002504942"/>
                  </a:ext>
                </a:extLst>
              </a:tr>
              <a:tr h="607288">
                <a:tc>
                  <a:txBody>
                    <a:bodyPr/>
                    <a:lstStyle/>
                    <a:p>
                      <a:pPr marL="0" algn="l" defTabSz="914400" rtl="0" eaLnBrk="1" latinLnBrk="0" hangingPunct="1"/>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Sponsor(s)</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110132904"/>
                  </a:ext>
                </a:extLst>
              </a:tr>
              <a:tr h="607288">
                <a:tc>
                  <a:txBody>
                    <a:bodyPr/>
                    <a:lstStyle/>
                    <a:p>
                      <a:pPr marL="0" algn="l" defTabSz="914400" rtl="0" eaLnBrk="1" latinLnBrk="0" hangingPunct="1"/>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Timing</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endParaRPr>
                    </a:p>
                  </a:txBody>
                  <a:tcPr anchor="ctr">
                    <a:lnL w="9525" cap="flat" cmpd="sng" algn="ctr">
                      <a:solidFill>
                        <a:schemeClr val="bg2">
                          <a:lumMod val="5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4172363488"/>
                  </a:ext>
                </a:extLst>
              </a:tr>
            </a:tbl>
          </a:graphicData>
        </a:graphic>
      </p:graphicFrame>
      <p:sp>
        <p:nvSpPr>
          <p:cNvPr id="9" name="TextBox 8">
            <a:extLst>
              <a:ext uri="{FF2B5EF4-FFF2-40B4-BE49-F238E27FC236}">
                <a16:creationId xmlns:a16="http://schemas.microsoft.com/office/drawing/2014/main" id="{C8A81A30-73EC-4213-B14A-24EEDE33260F}"/>
              </a:ext>
            </a:extLst>
          </p:cNvPr>
          <p:cNvSpPr txBox="1"/>
          <p:nvPr/>
        </p:nvSpPr>
        <p:spPr>
          <a:xfrm>
            <a:off x="548640" y="635383"/>
            <a:ext cx="10957560" cy="523220"/>
          </a:xfrm>
          <a:prstGeom prst="rect">
            <a:avLst/>
          </a:prstGeom>
          <a:noFill/>
        </p:spPr>
        <p:txBody>
          <a:bodyPr wrap="square">
            <a:spAutoFit/>
          </a:bodyPr>
          <a:lstStyle/>
          <a:p>
            <a:r>
              <a:rPr lang="en-US" sz="1400" dirty="0"/>
              <a:t>Work with your stakeholders to create a summary of each scenario, including a description, set of objectives, metrics, sponsors and timing. Use these summaries to socialize your plans.</a:t>
            </a:r>
          </a:p>
        </p:txBody>
      </p:sp>
    </p:spTree>
    <p:extLst>
      <p:ext uri="{BB962C8B-B14F-4D97-AF65-F5344CB8AC3E}">
        <p14:creationId xmlns:p14="http://schemas.microsoft.com/office/powerpoint/2010/main" val="3017637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18092395-1AC4-E54D-830A-EC8D19306395}"/>
              </a:ext>
            </a:extLst>
          </p:cNvPr>
          <p:cNvSpPr txBox="1">
            <a:spLocks/>
          </p:cNvSpPr>
          <p:nvPr/>
        </p:nvSpPr>
        <p:spPr>
          <a:xfrm>
            <a:off x="359438" y="-1954"/>
            <a:ext cx="11407140" cy="666115"/>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noProof="0" smtClean="0">
                <a:ln>
                  <a:noFill/>
                </a:ln>
                <a:solidFill>
                  <a:prstClr val="black"/>
                </a:solidFill>
                <a:effectLst/>
                <a:uLnTx/>
                <a:uFillTx/>
                <a:latin typeface="Segoe UI Semibold" panose="020B0502040204020203" pitchFamily="34" charset="0"/>
                <a:ea typeface="+mj-ea"/>
                <a:cs typeface="Segoe UI Semibold" panose="020B0502040204020203" pitchFamily="34" charset="0"/>
              </a:defRPr>
            </a:lvl1pPr>
          </a:lstStyle>
          <a:p>
            <a:r>
              <a:rPr lang="en-US" sz="2800">
                <a:solidFill>
                  <a:schemeClr val="bg2">
                    <a:lumMod val="25000"/>
                  </a:schemeClr>
                </a:solidFill>
                <a:latin typeface="Segoe UI" panose="020B0502040204020203" pitchFamily="34" charset="0"/>
                <a:cs typeface="Segoe UI" panose="020B0502040204020203" pitchFamily="34" charset="0"/>
              </a:rPr>
              <a:t>Scenario summary</a:t>
            </a:r>
          </a:p>
        </p:txBody>
      </p:sp>
      <p:sp>
        <p:nvSpPr>
          <p:cNvPr id="10" name="Title 1">
            <a:extLst>
              <a:ext uri="{FF2B5EF4-FFF2-40B4-BE49-F238E27FC236}">
                <a16:creationId xmlns:a16="http://schemas.microsoft.com/office/drawing/2014/main" id="{3D8998F3-6895-6F41-AB49-0219EAC79E20}"/>
              </a:ext>
            </a:extLst>
          </p:cNvPr>
          <p:cNvSpPr txBox="1">
            <a:spLocks/>
          </p:cNvSpPr>
          <p:nvPr/>
        </p:nvSpPr>
        <p:spPr>
          <a:xfrm>
            <a:off x="548640" y="819294"/>
            <a:ext cx="11407140" cy="43720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noProof="0" smtClean="0">
                <a:ln>
                  <a:noFill/>
                </a:ln>
                <a:solidFill>
                  <a:prstClr val="black"/>
                </a:solidFill>
                <a:effectLst/>
                <a:uLnTx/>
                <a:uFillTx/>
                <a:latin typeface="Segoe UI Semibold" panose="020B0502040204020203" pitchFamily="34" charset="0"/>
                <a:ea typeface="+mj-ea"/>
                <a:cs typeface="Segoe UI Semibold" panose="020B0502040204020203" pitchFamily="34" charset="0"/>
              </a:defRPr>
            </a:lvl1pPr>
          </a:lstStyle>
          <a:p>
            <a:endParaRPr lang="en-US" sz="2000">
              <a:solidFill>
                <a:srgbClr val="0070C0"/>
              </a:solidFill>
              <a:latin typeface="Segoe UI" panose="020B0502040204020203" pitchFamily="34" charset="0"/>
              <a:cs typeface="Segoe UI" panose="020B0502040204020203" pitchFamily="34" charset="0"/>
            </a:endParaRPr>
          </a:p>
        </p:txBody>
      </p:sp>
      <p:graphicFrame>
        <p:nvGraphicFramePr>
          <p:cNvPr id="8" name="Table 7">
            <a:extLst>
              <a:ext uri="{FF2B5EF4-FFF2-40B4-BE49-F238E27FC236}">
                <a16:creationId xmlns:a16="http://schemas.microsoft.com/office/drawing/2014/main" id="{494670BE-7490-8740-83F5-6FEAE65BD019}"/>
              </a:ext>
            </a:extLst>
          </p:cNvPr>
          <p:cNvGraphicFramePr>
            <a:graphicFrameLocks noGrp="1"/>
          </p:cNvGraphicFramePr>
          <p:nvPr>
            <p:extLst>
              <p:ext uri="{D42A27DB-BD31-4B8C-83A1-F6EECF244321}">
                <p14:modId xmlns:p14="http://schemas.microsoft.com/office/powerpoint/2010/main" val="2870844190"/>
              </p:ext>
            </p:extLst>
          </p:nvPr>
        </p:nvGraphicFramePr>
        <p:xfrm>
          <a:off x="425422" y="756070"/>
          <a:ext cx="11429973" cy="5694116"/>
        </p:xfrm>
        <a:graphic>
          <a:graphicData uri="http://schemas.openxmlformats.org/drawingml/2006/table">
            <a:tbl>
              <a:tblPr firstRow="1" bandRow="1"/>
              <a:tblGrid>
                <a:gridCol w="1331816">
                  <a:extLst>
                    <a:ext uri="{9D8B030D-6E8A-4147-A177-3AD203B41FA5}">
                      <a16:colId xmlns:a16="http://schemas.microsoft.com/office/drawing/2014/main" val="3779218873"/>
                    </a:ext>
                  </a:extLst>
                </a:gridCol>
                <a:gridCol w="3419061">
                  <a:extLst>
                    <a:ext uri="{9D8B030D-6E8A-4147-A177-3AD203B41FA5}">
                      <a16:colId xmlns:a16="http://schemas.microsoft.com/office/drawing/2014/main" val="191130707"/>
                    </a:ext>
                  </a:extLst>
                </a:gridCol>
                <a:gridCol w="3726137">
                  <a:extLst>
                    <a:ext uri="{9D8B030D-6E8A-4147-A177-3AD203B41FA5}">
                      <a16:colId xmlns:a16="http://schemas.microsoft.com/office/drawing/2014/main" val="2097806507"/>
                    </a:ext>
                  </a:extLst>
                </a:gridCol>
                <a:gridCol w="2952959">
                  <a:extLst>
                    <a:ext uri="{9D8B030D-6E8A-4147-A177-3AD203B41FA5}">
                      <a16:colId xmlns:a16="http://schemas.microsoft.com/office/drawing/2014/main" val="4158672873"/>
                    </a:ext>
                  </a:extLst>
                </a:gridCol>
              </a:tblGrid>
              <a:tr h="636748">
                <a:tc>
                  <a:txBody>
                    <a:bodyPr/>
                    <a:lstStyle/>
                    <a:p>
                      <a:pPr marL="0" algn="ctr" defTabSz="914400" rtl="0" eaLnBrk="1" latinLnBrk="0" hangingPunct="1"/>
                      <a:endParaRPr lang="en-US" sz="1600" b="1" i="0" kern="1200">
                        <a:solidFill>
                          <a:srgbClr val="0070C0"/>
                        </a:solidFill>
                        <a:latin typeface="Segoe UI Semibold"/>
                        <a:ea typeface="+mn-ea"/>
                        <a:cs typeface="Segoe UI Semibold"/>
                      </a:endParaRP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defTabSz="914400" rtl="0" eaLnBrk="1" latinLnBrk="0" hangingPunct="1"/>
                      <a:r>
                        <a:rPr lang="en-US" sz="1600" b="1" i="0" kern="1200" dirty="0">
                          <a:solidFill>
                            <a:srgbClr val="0070C0"/>
                          </a:solidFill>
                          <a:latin typeface="Segoe UI Semibold"/>
                          <a:ea typeface="+mn-ea"/>
                          <a:cs typeface="Segoe UI Semibold"/>
                        </a:rPr>
                        <a:t>New Hire Onboarding</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dirty="0">
                          <a:solidFill>
                            <a:srgbClr val="0070C0"/>
                          </a:solidFill>
                          <a:latin typeface="Segoe UI Semibold"/>
                          <a:ea typeface="+mn-ea"/>
                          <a:cs typeface="Segoe UI Semibold"/>
                        </a:rPr>
                        <a:t>Company Events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rgbClr val="0070C0"/>
                          </a:solidFill>
                          <a:latin typeface="Segoe UI Semibold"/>
                          <a:ea typeface="+mn-ea"/>
                          <a:cs typeface="Segoe UI Semibold"/>
                        </a:rPr>
                        <a:t>Company News</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0760288"/>
                  </a:ext>
                </a:extLst>
              </a:tr>
              <a:tr h="607288">
                <a:tc>
                  <a:txBody>
                    <a:bodyPr/>
                    <a:lstStyle/>
                    <a:p>
                      <a:pPr marL="0" algn="l" defTabSz="914400" rtl="0" eaLnBrk="1" latinLnBrk="0" hangingPunct="1"/>
                      <a:r>
                        <a:rPr lang="en-US" sz="1400" b="1" i="0" kern="1200">
                          <a:solidFill>
                            <a:schemeClr val="tx1">
                              <a:lumMod val="65000"/>
                              <a:lumOff val="35000"/>
                            </a:schemeClr>
                          </a:solidFill>
                          <a:latin typeface="Segoe UI" panose="020B0502040204020203" pitchFamily="34" charset="0"/>
                          <a:ea typeface="+mn-ea"/>
                          <a:cs typeface="Segoe UI" panose="020B0502040204020203" pitchFamily="34" charset="0"/>
                        </a:rPr>
                        <a:t>Description</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Help new employees onboard to Contoso successfully. Provide onboarding journey that takes new employees from day 0 to day 180</a:t>
                      </a:r>
                    </a:p>
                    <a:p>
                      <a:pPr marL="0" indent="0" algn="l" defTabSz="914400" rtl="0" eaLnBrk="1" latinLnBrk="0" hangingPunct="1">
                        <a:buFont typeface="Arial" panose="020B0604020202020204" pitchFamily="34" charset="0"/>
                        <a:buNone/>
                      </a:pPr>
                      <a:endPar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Provide a one-stop, authoritative source for new hire information</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Enable new hires to network with one another and more experienced employees</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Provide a pre-boarding experience for pre-start hires</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Site that will be used to promote, broadcast and retrieve archived company Live Events. Calendar of upcoming events. </a:t>
                      </a:r>
                    </a:p>
                    <a:p>
                      <a:pPr marL="0" algn="l" defTabSz="914400" rtl="0" eaLnBrk="1" latinLnBrk="0" hangingPunct="1"/>
                      <a:endPar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p>
                      <a:pPr marL="0" algn="l" defTabSz="914400" rtl="0" eaLnBrk="1" latinLnBrk="0" hangingPunct="1"/>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During live events Yammer will be used to drive engagement and questions during the event. And Stream to be used to broadcast events.</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Easy to find, one source of truth for company news. Type of news: New programs, people changes, leadership highlights, events, people on the go, policy changes</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50058758"/>
                  </a:ext>
                </a:extLst>
              </a:tr>
              <a:tr h="607288">
                <a:tc>
                  <a:txBody>
                    <a:bodyPr/>
                    <a:lstStyle/>
                    <a:p>
                      <a:pPr marL="0" algn="l" defTabSz="914400" rtl="0" eaLnBrk="1" latinLnBrk="0" hangingPunct="1"/>
                      <a:r>
                        <a:rPr lang="en-US" sz="1400" b="1" i="0" kern="1200">
                          <a:solidFill>
                            <a:schemeClr val="tx1">
                              <a:lumMod val="65000"/>
                              <a:lumOff val="35000"/>
                            </a:schemeClr>
                          </a:solidFill>
                          <a:latin typeface="Segoe UI" panose="020B0502040204020203" pitchFamily="34" charset="0"/>
                          <a:ea typeface="+mn-ea"/>
                          <a:cs typeface="Segoe UI" panose="020B0502040204020203" pitchFamily="34" charset="0"/>
                        </a:rPr>
                        <a:t>Objectives</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Improve satisfaction of new employees</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Reduce new employee churn</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Get employees to experience orientation day in first 30 days</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Engage audiences in diverse locations</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Keep employee up-to-date on important company initiatives</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171450" indent="-171450" algn="l" defTabSz="914400" rtl="0" eaLnBrk="1" latinLnBrk="0" hangingPunct="1">
                        <a:buFont typeface="Arial" panose="020B0604020202020204" pitchFamily="34" charset="0"/>
                        <a:buChar char="•"/>
                      </a:pPr>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Increase awareness of authoritative news</a:t>
                      </a:r>
                    </a:p>
                    <a:p>
                      <a:pPr marL="171450" indent="-171450" algn="l" defTabSz="914400" rtl="0" eaLnBrk="1" latinLnBrk="0" hangingPunct="1">
                        <a:buFont typeface="Arial" panose="020B0604020202020204" pitchFamily="34" charset="0"/>
                        <a:buChar char="•"/>
                      </a:pPr>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Drive employee engagement with company news</a:t>
                      </a:r>
                    </a:p>
                    <a:p>
                      <a:pPr marL="171450" indent="-171450" algn="l" defTabSz="914400" rtl="0" eaLnBrk="1" latinLnBrk="0" hangingPunct="1">
                        <a:buFont typeface="Arial" panose="020B0604020202020204" pitchFamily="34" charset="0"/>
                        <a:buChar char="•"/>
                      </a:pPr>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Reduce time spent by communicators sharing news and updates in the organization</a:t>
                      </a:r>
                    </a:p>
                    <a:p>
                      <a:pPr marL="171450" indent="-171450" algn="l" defTabSz="914400" rtl="0" eaLnBrk="1" latinLnBrk="0" hangingPunct="1">
                        <a:buFont typeface="Arial" panose="020B0604020202020204" pitchFamily="34" charset="0"/>
                        <a:buChar char="•"/>
                      </a:pPr>
                      <a:endPar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endParaRP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14060119"/>
                  </a:ext>
                </a:extLst>
              </a:tr>
              <a:tr h="607288">
                <a:tc>
                  <a:txBody>
                    <a:bodyPr/>
                    <a:lstStyle/>
                    <a:p>
                      <a:pPr marL="0" algn="l" defTabSz="914400" rtl="0" eaLnBrk="1" latinLnBrk="0" hangingPunct="1"/>
                      <a:r>
                        <a:rPr lang="en-US" sz="1400" b="1" i="0" kern="1200">
                          <a:solidFill>
                            <a:schemeClr val="tx1">
                              <a:lumMod val="65000"/>
                              <a:lumOff val="35000"/>
                            </a:schemeClr>
                          </a:solidFill>
                          <a:latin typeface="Segoe UI" panose="020B0502040204020203" pitchFamily="34" charset="0"/>
                          <a:ea typeface="+mn-ea"/>
                          <a:cs typeface="Segoe UI" panose="020B0502040204020203" pitchFamily="34" charset="0"/>
                        </a:rPr>
                        <a:t>Metrics/KPIs</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Retention of new employees</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New employee engagement and satisfaction</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Site stats</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 of employees who experience orientation day in first 30 days</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Cost avoidance</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No. of attendees (onsite vs. virtual employees)</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Views by location</a:t>
                      </a:r>
                    </a:p>
                    <a:p>
                      <a:pPr marL="171450" indent="-171450" algn="l" defTabSz="914400" rtl="0" eaLnBrk="1" latinLnBrk="0" hangingPunct="1">
                        <a:buFont typeface="Arial" panose="020B0604020202020204" pitchFamily="34" charset="0"/>
                        <a:buChar char="•"/>
                      </a:pPr>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Yammer engagement</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tc>
                  <a:txBody>
                    <a:bodyPr/>
                    <a:lstStyle/>
                    <a:p>
                      <a:pPr marL="171450" indent="-171450" algn="l" defTabSz="914400" rtl="0" eaLnBrk="1" latinLnBrk="0" hangingPunct="1">
                        <a:buFont typeface="Arial" panose="020B0604020202020204" pitchFamily="34" charset="0"/>
                        <a:buChar char="•"/>
                      </a:pPr>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Number of news views</a:t>
                      </a:r>
                    </a:p>
                    <a:p>
                      <a:pPr marL="171450" indent="-171450" algn="l" defTabSz="914400" rtl="0" eaLnBrk="1" latinLnBrk="0" hangingPunct="1">
                        <a:buFont typeface="Arial" panose="020B0604020202020204" pitchFamily="34" charset="0"/>
                        <a:buChar char="•"/>
                      </a:pPr>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Social engagement – shares, likes, etc.</a:t>
                      </a:r>
                    </a:p>
                    <a:p>
                      <a:pPr marL="171450" indent="-171450" algn="l" defTabSz="914400" rtl="0" eaLnBrk="1" latinLnBrk="0" hangingPunct="1">
                        <a:buFont typeface="Arial" panose="020B0604020202020204" pitchFamily="34" charset="0"/>
                        <a:buChar char="•"/>
                      </a:pPr>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Change in amount of time it takes to publish with current Intranet platform vs. new Intranet publishing time</a:t>
                      </a:r>
                    </a:p>
                    <a:p>
                      <a:pPr marL="171450" indent="-171450" algn="l" defTabSz="914400" rtl="0" eaLnBrk="1" latinLnBrk="0" hangingPunct="1">
                        <a:buFont typeface="Arial" panose="020B0604020202020204" pitchFamily="34" charset="0"/>
                        <a:buChar char="•"/>
                      </a:pPr>
                      <a:r>
                        <a:rPr lang="en-US" sz="1100" b="0" i="0" kern="1200">
                          <a:solidFill>
                            <a:schemeClr val="tx1">
                              <a:lumMod val="65000"/>
                              <a:lumOff val="35000"/>
                            </a:schemeClr>
                          </a:solidFill>
                          <a:latin typeface="Segoe UI" panose="020B0502040204020203" pitchFamily="34" charset="0"/>
                          <a:ea typeface="+mn-ea"/>
                          <a:cs typeface="Segoe UI" panose="020B0502040204020203" pitchFamily="34" charset="0"/>
                        </a:rPr>
                        <a:t>Change in % of news stories published in six-month timeframe</a:t>
                      </a:r>
                    </a:p>
                  </a:txBody>
                  <a:tcP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noFill/>
                  </a:tcPr>
                </a:tc>
                <a:extLst>
                  <a:ext uri="{0D108BD9-81ED-4DB2-BD59-A6C34878D82A}">
                    <a16:rowId xmlns:a16="http://schemas.microsoft.com/office/drawing/2014/main" val="2002504942"/>
                  </a:ext>
                </a:extLst>
              </a:tr>
              <a:tr h="607288">
                <a:tc>
                  <a:txBody>
                    <a:bodyPr/>
                    <a:lstStyle/>
                    <a:p>
                      <a:pPr marL="0" algn="l" defTabSz="914400" rtl="0" eaLnBrk="1" latinLnBrk="0" hangingPunct="1"/>
                      <a:r>
                        <a:rPr lang="en-US" sz="1400" b="1" i="0" kern="1200">
                          <a:solidFill>
                            <a:schemeClr val="tx1">
                              <a:lumMod val="65000"/>
                              <a:lumOff val="35000"/>
                            </a:schemeClr>
                          </a:solidFill>
                          <a:latin typeface="Segoe UI" panose="020B0502040204020203" pitchFamily="34" charset="0"/>
                          <a:ea typeface="+mn-ea"/>
                          <a:cs typeface="Segoe UI" panose="020B0502040204020203" pitchFamily="34" charset="0"/>
                        </a:rPr>
                        <a:t>Sponsor(s)</a:t>
                      </a:r>
                    </a:p>
                  </a:txBody>
                  <a:tcPr anchor="ctr">
                    <a:lnL w="12700" cap="flat" cmpd="sng" algn="ctr">
                      <a:no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John Smith</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r>
                        <a:rPr lang="en-US" sz="1200" b="0" i="0" kern="1200">
                          <a:solidFill>
                            <a:schemeClr val="tx1">
                              <a:lumMod val="65000"/>
                              <a:lumOff val="35000"/>
                            </a:schemeClr>
                          </a:solidFill>
                          <a:latin typeface="Segoe UI" panose="020B0502040204020203" pitchFamily="34" charset="0"/>
                          <a:ea typeface="+mn-ea"/>
                          <a:cs typeface="Segoe UI" panose="020B0502040204020203" pitchFamily="34" charset="0"/>
                        </a:rPr>
                        <a:t>Steve Breeze</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r>
                        <a:rPr lang="en-US" sz="1100" b="0" i="0" kern="1200" dirty="0">
                          <a:solidFill>
                            <a:schemeClr val="tx1">
                              <a:lumMod val="65000"/>
                              <a:lumOff val="35000"/>
                            </a:schemeClr>
                          </a:solidFill>
                          <a:latin typeface="Segoe UI" panose="020B0502040204020203" pitchFamily="34" charset="0"/>
                          <a:ea typeface="+mn-ea"/>
                          <a:cs typeface="Segoe UI" panose="020B0502040204020203" pitchFamily="34" charset="0"/>
                        </a:rPr>
                        <a:t>Meghan Bower</a:t>
                      </a:r>
                    </a:p>
                  </a:txBody>
                  <a:tcPr anchor="ctr">
                    <a:lnL w="9525" cap="flat" cmpd="sng" algn="ctr">
                      <a:solidFill>
                        <a:schemeClr val="bg2">
                          <a:lumMod val="50000"/>
                        </a:schemeClr>
                      </a:solidFill>
                      <a:prstDash val="solid"/>
                      <a:round/>
                      <a:headEnd type="none" w="med" len="med"/>
                      <a:tailEnd type="none" w="med" len="med"/>
                    </a:lnL>
                    <a:lnR w="9525" cap="flat" cmpd="sng" algn="ctr">
                      <a:solidFill>
                        <a:schemeClr val="bg2">
                          <a:lumMod val="5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110132904"/>
                  </a:ext>
                </a:extLst>
              </a:tr>
            </a:tbl>
          </a:graphicData>
        </a:graphic>
      </p:graphicFrame>
      <p:sp>
        <p:nvSpPr>
          <p:cNvPr id="2" name="Double Wave 1">
            <a:extLst>
              <a:ext uri="{FF2B5EF4-FFF2-40B4-BE49-F238E27FC236}">
                <a16:creationId xmlns:a16="http://schemas.microsoft.com/office/drawing/2014/main" id="{6445755C-5B98-40A3-B068-609D0CA1A10A}"/>
              </a:ext>
            </a:extLst>
          </p:cNvPr>
          <p:cNvSpPr/>
          <p:nvPr/>
        </p:nvSpPr>
        <p:spPr>
          <a:xfrm rot="20382976">
            <a:off x="10861279" y="121421"/>
            <a:ext cx="1131402" cy="522851"/>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tx1"/>
                </a:solidFill>
              </a:rPr>
              <a:t>Example</a:t>
            </a:r>
          </a:p>
        </p:txBody>
      </p:sp>
    </p:spTree>
    <p:extLst>
      <p:ext uri="{BB962C8B-B14F-4D97-AF65-F5344CB8AC3E}">
        <p14:creationId xmlns:p14="http://schemas.microsoft.com/office/powerpoint/2010/main" val="1973521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1D35829-6D36-5D4E-BC6A-26C3ACF10904}"/>
              </a:ext>
            </a:extLst>
          </p:cNvPr>
          <p:cNvGraphicFramePr>
            <a:graphicFrameLocks noGrp="1"/>
          </p:cNvGraphicFramePr>
          <p:nvPr>
            <p:ph idx="1"/>
            <p:extLst>
              <p:ext uri="{D42A27DB-BD31-4B8C-83A1-F6EECF244321}">
                <p14:modId xmlns:p14="http://schemas.microsoft.com/office/powerpoint/2010/main" val="2600928493"/>
              </p:ext>
            </p:extLst>
          </p:nvPr>
        </p:nvGraphicFramePr>
        <p:xfrm>
          <a:off x="3863339" y="1578932"/>
          <a:ext cx="4465320" cy="3759360"/>
        </p:xfrm>
        <a:graphic>
          <a:graphicData uri="http://schemas.openxmlformats.org/drawingml/2006/table">
            <a:tbl>
              <a:tblPr firstRow="1" bandRow="1">
                <a:tableStyleId>{93296810-A885-4BE3-A3E7-6D5BEEA58F35}</a:tableStyleId>
              </a:tblPr>
              <a:tblGrid>
                <a:gridCol w="2232660">
                  <a:extLst>
                    <a:ext uri="{9D8B030D-6E8A-4147-A177-3AD203B41FA5}">
                      <a16:colId xmlns:a16="http://schemas.microsoft.com/office/drawing/2014/main" val="892939169"/>
                    </a:ext>
                  </a:extLst>
                </a:gridCol>
                <a:gridCol w="2232660">
                  <a:extLst>
                    <a:ext uri="{9D8B030D-6E8A-4147-A177-3AD203B41FA5}">
                      <a16:colId xmlns:a16="http://schemas.microsoft.com/office/drawing/2014/main" val="1181937072"/>
                    </a:ext>
                  </a:extLst>
                </a:gridCol>
              </a:tblGrid>
              <a:tr h="1879680">
                <a:tc>
                  <a:txBody>
                    <a:bodyPr/>
                    <a:lstStyle/>
                    <a:p>
                      <a:pPr marL="0" algn="ctr" defTabSz="914400" rtl="0" eaLnBrk="1" latinLnBrk="0" hangingPunct="1"/>
                      <a:r>
                        <a:rPr lang="en-US" sz="1400" b="0" kern="1200" dirty="0">
                          <a:solidFill>
                            <a:schemeClr val="tx1">
                              <a:lumMod val="95000"/>
                              <a:lumOff val="5000"/>
                            </a:schemeClr>
                          </a:solidFill>
                          <a:latin typeface="+mn-lt"/>
                          <a:ea typeface="+mn-ea"/>
                          <a:cs typeface="+mn-cs"/>
                        </a:rPr>
                        <a:t>Medium priority</a:t>
                      </a:r>
                    </a:p>
                  </a:txBody>
                  <a:tcPr anchor="ctr">
                    <a:lnL w="12700" cmpd="sng">
                      <a:noFill/>
                    </a:lnL>
                    <a:lnR w="12700" cap="flat" cmpd="sng" algn="ctr">
                      <a:solidFill>
                        <a:schemeClr val="bg2">
                          <a:lumMod val="75000"/>
                        </a:schemeClr>
                      </a:solidFill>
                      <a:prstDash val="sysDot"/>
                      <a:round/>
                      <a:headEnd type="none" w="med" len="med"/>
                      <a:tailEnd type="none" w="med" len="med"/>
                    </a:lnR>
                    <a:lnT w="12700" cmpd="sng">
                      <a:noFill/>
                    </a:lnT>
                    <a:lnB w="1270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lumMod val="95000"/>
                              <a:lumOff val="5000"/>
                            </a:schemeClr>
                          </a:solidFill>
                          <a:latin typeface="+mn-lt"/>
                          <a:ea typeface="+mn-ea"/>
                          <a:cs typeface="+mn-cs"/>
                        </a:rPr>
                        <a:t>High priority</a:t>
                      </a:r>
                    </a:p>
                  </a:txBody>
                  <a:tcPr anchor="ctr">
                    <a:lnL w="12700" cap="flat" cmpd="sng" algn="ctr">
                      <a:solidFill>
                        <a:schemeClr val="bg2">
                          <a:lumMod val="75000"/>
                        </a:schemeClr>
                      </a:solidFill>
                      <a:prstDash val="sysDot"/>
                      <a:round/>
                      <a:headEnd type="none" w="med" len="med"/>
                      <a:tailEnd type="none" w="med" len="med"/>
                    </a:lnL>
                    <a:lnR w="12700" cmpd="sng">
                      <a:noFill/>
                    </a:lnR>
                    <a:lnT w="12700" cmpd="sng">
                      <a:noFill/>
                    </a:lnT>
                    <a:lnB w="1270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3218253"/>
                  </a:ext>
                </a:extLst>
              </a:tr>
              <a:tr h="1879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lumMod val="95000"/>
                              <a:lumOff val="5000"/>
                            </a:schemeClr>
                          </a:solidFill>
                          <a:latin typeface="+mn-lt"/>
                          <a:ea typeface="+mn-ea"/>
                          <a:cs typeface="+mn-cs"/>
                        </a:rPr>
                        <a:t>Low priority</a:t>
                      </a:r>
                    </a:p>
                  </a:txBody>
                  <a:tcPr anchor="ctr">
                    <a:lnL w="12700" cmpd="sng">
                      <a:noFill/>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lumMod val="95000"/>
                              <a:lumOff val="5000"/>
                            </a:schemeClr>
                          </a:solidFill>
                          <a:latin typeface="+mn-lt"/>
                          <a:ea typeface="+mn-ea"/>
                          <a:cs typeface="+mn-cs"/>
                        </a:rPr>
                        <a:t>Medium priority</a:t>
                      </a:r>
                    </a:p>
                  </a:txBody>
                  <a:tcPr anchor="ctr">
                    <a:lnL w="12700" cap="flat" cmpd="sng" algn="ctr">
                      <a:solidFill>
                        <a:schemeClr val="bg2">
                          <a:lumMod val="75000"/>
                        </a:schemeClr>
                      </a:solidFill>
                      <a:prstDash val="sysDot"/>
                      <a:round/>
                      <a:headEnd type="none" w="med" len="med"/>
                      <a:tailEnd type="none" w="med" len="med"/>
                    </a:lnL>
                    <a:lnR w="12700" cmpd="sng">
                      <a:noFill/>
                    </a:lnR>
                    <a:lnT w="1270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93605514"/>
                  </a:ext>
                </a:extLst>
              </a:tr>
            </a:tbl>
          </a:graphicData>
        </a:graphic>
      </p:graphicFrame>
      <p:sp>
        <p:nvSpPr>
          <p:cNvPr id="6" name="Title 5">
            <a:extLst>
              <a:ext uri="{FF2B5EF4-FFF2-40B4-BE49-F238E27FC236}">
                <a16:creationId xmlns:a16="http://schemas.microsoft.com/office/drawing/2014/main" id="{FACC93A4-8EEF-E140-A2E6-D545C52C88CA}"/>
              </a:ext>
            </a:extLst>
          </p:cNvPr>
          <p:cNvSpPr>
            <a:spLocks noGrp="1"/>
          </p:cNvSpPr>
          <p:nvPr>
            <p:ph type="title"/>
          </p:nvPr>
        </p:nvSpPr>
        <p:spPr>
          <a:xfrm>
            <a:off x="207026" y="0"/>
            <a:ext cx="11407140" cy="666115"/>
          </a:xfrm>
        </p:spPr>
        <p:txBody>
          <a:bodyPr/>
          <a:lstStyle/>
          <a:p>
            <a:r>
              <a:rPr lang="en-US" dirty="0"/>
              <a:t>Impact vs ease of implementation</a:t>
            </a:r>
          </a:p>
        </p:txBody>
      </p:sp>
      <p:sp>
        <p:nvSpPr>
          <p:cNvPr id="9" name="Title 1">
            <a:extLst>
              <a:ext uri="{FF2B5EF4-FFF2-40B4-BE49-F238E27FC236}">
                <a16:creationId xmlns:a16="http://schemas.microsoft.com/office/drawing/2014/main" id="{A78EA327-069C-7548-9480-F07B56AAF362}"/>
              </a:ext>
            </a:extLst>
          </p:cNvPr>
          <p:cNvSpPr txBox="1">
            <a:spLocks/>
          </p:cNvSpPr>
          <p:nvPr/>
        </p:nvSpPr>
        <p:spPr>
          <a:xfrm>
            <a:off x="1289487" y="3104823"/>
            <a:ext cx="1175656" cy="512536"/>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a:lnSpc>
                <a:spcPct val="100000"/>
              </a:lnSpc>
            </a:pPr>
            <a:r>
              <a:rPr lang="en-US" sz="2000" b="1" spc="0">
                <a:solidFill>
                  <a:srgbClr val="0070C0"/>
                </a:solidFill>
                <a:latin typeface="Segoe UI" panose="020B0502040204020203" pitchFamily="34" charset="0"/>
                <a:ea typeface="+mj-ea"/>
              </a:rPr>
              <a:t>Impact</a:t>
            </a:r>
          </a:p>
        </p:txBody>
      </p:sp>
      <p:grpSp>
        <p:nvGrpSpPr>
          <p:cNvPr id="2" name="Group 1">
            <a:extLst>
              <a:ext uri="{FF2B5EF4-FFF2-40B4-BE49-F238E27FC236}">
                <a16:creationId xmlns:a16="http://schemas.microsoft.com/office/drawing/2014/main" id="{9D48EF39-AA72-EA47-A47F-BC39A5FC9D66}"/>
              </a:ext>
            </a:extLst>
          </p:cNvPr>
          <p:cNvGrpSpPr/>
          <p:nvPr/>
        </p:nvGrpSpPr>
        <p:grpSpPr>
          <a:xfrm>
            <a:off x="2840580" y="1578932"/>
            <a:ext cx="914401" cy="3754874"/>
            <a:chOff x="2840581" y="1333455"/>
            <a:chExt cx="914401" cy="3754874"/>
          </a:xfrm>
        </p:grpSpPr>
        <p:sp>
          <p:nvSpPr>
            <p:cNvPr id="10" name="TextBox 9">
              <a:extLst>
                <a:ext uri="{FF2B5EF4-FFF2-40B4-BE49-F238E27FC236}">
                  <a16:creationId xmlns:a16="http://schemas.microsoft.com/office/drawing/2014/main" id="{54FE9484-E0B8-114A-938C-DB4AF8C9E2CB}"/>
                </a:ext>
              </a:extLst>
            </p:cNvPr>
            <p:cNvSpPr txBox="1"/>
            <p:nvPr/>
          </p:nvSpPr>
          <p:spPr>
            <a:xfrm>
              <a:off x="2840581" y="1333455"/>
              <a:ext cx="914401" cy="3754874"/>
            </a:xfrm>
            <a:prstGeom prst="rect">
              <a:avLst/>
            </a:prstGeom>
            <a:noFill/>
          </p:spPr>
          <p:txBody>
            <a:bodyPr wrap="square" rtlCol="0" anchor="t">
              <a:spAutoFit/>
            </a:bodyPr>
            <a:lstStyle/>
            <a:p>
              <a:pPr marL="285750" indent="-285750">
                <a:buFont typeface="Arial" panose="020B0604020202020204" pitchFamily="34" charset="0"/>
                <a:buChar char="•"/>
              </a:pPr>
              <a:r>
                <a:rPr lang="en-US" sz="1400">
                  <a:solidFill>
                    <a:schemeClr val="bg2">
                      <a:lumMod val="50000"/>
                    </a:schemeClr>
                  </a:solidFill>
                </a:rPr>
                <a:t>High</a:t>
              </a: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r>
                <a:rPr lang="en-US" sz="1400">
                  <a:solidFill>
                    <a:schemeClr val="bg2">
                      <a:lumMod val="50000"/>
                    </a:schemeClr>
                  </a:solidFill>
                </a:rPr>
                <a:t>Med</a:t>
              </a: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endParaRPr lang="en-US" sz="1400">
                <a:solidFill>
                  <a:schemeClr val="bg2">
                    <a:lumMod val="50000"/>
                  </a:schemeClr>
                </a:solidFill>
              </a:endParaRPr>
            </a:p>
            <a:p>
              <a:pPr marL="285750" indent="-285750">
                <a:buFont typeface="Arial" panose="020B0604020202020204" pitchFamily="34" charset="0"/>
                <a:buChar char="•"/>
              </a:pPr>
              <a:r>
                <a:rPr lang="en-US" sz="1400">
                  <a:solidFill>
                    <a:schemeClr val="bg2">
                      <a:lumMod val="50000"/>
                    </a:schemeClr>
                  </a:solidFill>
                </a:rPr>
                <a:t>Low</a:t>
              </a:r>
            </a:p>
          </p:txBody>
        </p:sp>
        <p:cxnSp>
          <p:nvCxnSpPr>
            <p:cNvPr id="12" name="Straight Arrow Connector 11">
              <a:extLst>
                <a:ext uri="{FF2B5EF4-FFF2-40B4-BE49-F238E27FC236}">
                  <a16:creationId xmlns:a16="http://schemas.microsoft.com/office/drawing/2014/main" id="{0C7D1508-1E65-8E49-B001-8A510F7CF284}"/>
                </a:ext>
              </a:extLst>
            </p:cNvPr>
            <p:cNvCxnSpPr/>
            <p:nvPr/>
          </p:nvCxnSpPr>
          <p:spPr>
            <a:xfrm flipV="1">
              <a:off x="2953792" y="1631400"/>
              <a:ext cx="0" cy="13923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06E69A-0695-7845-BA22-D6C579D68203}"/>
                </a:ext>
              </a:extLst>
            </p:cNvPr>
            <p:cNvCxnSpPr/>
            <p:nvPr/>
          </p:nvCxnSpPr>
          <p:spPr>
            <a:xfrm flipV="1">
              <a:off x="2953792" y="3346991"/>
              <a:ext cx="0" cy="13923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5FDC3C50-1148-774F-BDE1-5038904DCB29}"/>
              </a:ext>
            </a:extLst>
          </p:cNvPr>
          <p:cNvSpPr txBox="1">
            <a:spLocks/>
          </p:cNvSpPr>
          <p:nvPr/>
        </p:nvSpPr>
        <p:spPr>
          <a:xfrm>
            <a:off x="3754981" y="6179004"/>
            <a:ext cx="4573678" cy="747702"/>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algn="ctr">
              <a:lnSpc>
                <a:spcPct val="100000"/>
              </a:lnSpc>
            </a:pPr>
            <a:r>
              <a:rPr lang="en-US" sz="2000" b="1" spc="0" dirty="0">
                <a:solidFill>
                  <a:srgbClr val="0070C0"/>
                </a:solidFill>
                <a:latin typeface="Segoe UI" panose="020B0502040204020203" pitchFamily="34" charset="0"/>
                <a:ea typeface="+mj-ea"/>
              </a:rPr>
              <a:t>Ease of implementation</a:t>
            </a:r>
          </a:p>
        </p:txBody>
      </p:sp>
      <p:grpSp>
        <p:nvGrpSpPr>
          <p:cNvPr id="8" name="Group 7">
            <a:extLst>
              <a:ext uri="{FF2B5EF4-FFF2-40B4-BE49-F238E27FC236}">
                <a16:creationId xmlns:a16="http://schemas.microsoft.com/office/drawing/2014/main" id="{2954AAC1-6B77-5144-8C9E-2ECD4B6A6EF5}"/>
              </a:ext>
            </a:extLst>
          </p:cNvPr>
          <p:cNvGrpSpPr/>
          <p:nvPr/>
        </p:nvGrpSpPr>
        <p:grpSpPr>
          <a:xfrm>
            <a:off x="3599618" y="5737181"/>
            <a:ext cx="5043557" cy="441823"/>
            <a:chOff x="3599619" y="5491704"/>
            <a:chExt cx="5043557" cy="441823"/>
          </a:xfrm>
        </p:grpSpPr>
        <p:sp>
          <p:nvSpPr>
            <p:cNvPr id="15" name="TextBox 14">
              <a:extLst>
                <a:ext uri="{FF2B5EF4-FFF2-40B4-BE49-F238E27FC236}">
                  <a16:creationId xmlns:a16="http://schemas.microsoft.com/office/drawing/2014/main" id="{92FD75E3-7EDE-AE4C-90A0-764F204C58A8}"/>
                </a:ext>
              </a:extLst>
            </p:cNvPr>
            <p:cNvSpPr txBox="1"/>
            <p:nvPr/>
          </p:nvSpPr>
          <p:spPr>
            <a:xfrm>
              <a:off x="3599619" y="5625750"/>
              <a:ext cx="568664" cy="307777"/>
            </a:xfrm>
            <a:prstGeom prst="rect">
              <a:avLst/>
            </a:prstGeom>
            <a:noFill/>
          </p:spPr>
          <p:txBody>
            <a:bodyPr wrap="square" rtlCol="0" anchor="t">
              <a:spAutoFit/>
            </a:bodyPr>
            <a:lstStyle/>
            <a:p>
              <a:pPr algn="ctr"/>
              <a:r>
                <a:rPr lang="en-US" sz="1400">
                  <a:solidFill>
                    <a:schemeClr val="bg2">
                      <a:lumMod val="50000"/>
                    </a:schemeClr>
                  </a:solidFill>
                </a:rPr>
                <a:t>Hard</a:t>
              </a:r>
            </a:p>
          </p:txBody>
        </p:sp>
        <p:sp>
          <p:nvSpPr>
            <p:cNvPr id="16" name="TextBox 15">
              <a:extLst>
                <a:ext uri="{FF2B5EF4-FFF2-40B4-BE49-F238E27FC236}">
                  <a16:creationId xmlns:a16="http://schemas.microsoft.com/office/drawing/2014/main" id="{F23B2447-71FE-C942-A975-0530CA288B47}"/>
                </a:ext>
              </a:extLst>
            </p:cNvPr>
            <p:cNvSpPr txBox="1"/>
            <p:nvPr/>
          </p:nvSpPr>
          <p:spPr>
            <a:xfrm>
              <a:off x="5552773" y="5625750"/>
              <a:ext cx="1100514" cy="307777"/>
            </a:xfrm>
            <a:prstGeom prst="rect">
              <a:avLst/>
            </a:prstGeom>
            <a:noFill/>
          </p:spPr>
          <p:txBody>
            <a:bodyPr wrap="square" rtlCol="0" anchor="t">
              <a:spAutoFit/>
            </a:bodyPr>
            <a:lstStyle/>
            <a:p>
              <a:pPr algn="ctr"/>
              <a:r>
                <a:rPr lang="en-US" sz="1400">
                  <a:solidFill>
                    <a:schemeClr val="bg2">
                      <a:lumMod val="50000"/>
                    </a:schemeClr>
                  </a:solidFill>
                </a:rPr>
                <a:t>Somewhat</a:t>
              </a:r>
            </a:p>
          </p:txBody>
        </p:sp>
        <p:sp>
          <p:nvSpPr>
            <p:cNvPr id="17" name="TextBox 16">
              <a:extLst>
                <a:ext uri="{FF2B5EF4-FFF2-40B4-BE49-F238E27FC236}">
                  <a16:creationId xmlns:a16="http://schemas.microsoft.com/office/drawing/2014/main" id="{A96AB2DC-6B59-4346-9788-8E469557400F}"/>
                </a:ext>
              </a:extLst>
            </p:cNvPr>
            <p:cNvSpPr txBox="1"/>
            <p:nvPr/>
          </p:nvSpPr>
          <p:spPr>
            <a:xfrm>
              <a:off x="8037777" y="5625750"/>
              <a:ext cx="605399" cy="307777"/>
            </a:xfrm>
            <a:prstGeom prst="rect">
              <a:avLst/>
            </a:prstGeom>
            <a:noFill/>
          </p:spPr>
          <p:txBody>
            <a:bodyPr wrap="square" rtlCol="0" anchor="t">
              <a:spAutoFit/>
            </a:bodyPr>
            <a:lstStyle/>
            <a:p>
              <a:pPr algn="ctr"/>
              <a:r>
                <a:rPr lang="en-US" sz="1400">
                  <a:solidFill>
                    <a:schemeClr val="bg2">
                      <a:lumMod val="50000"/>
                    </a:schemeClr>
                  </a:solidFill>
                </a:rPr>
                <a:t>Easy</a:t>
              </a:r>
            </a:p>
          </p:txBody>
        </p:sp>
        <p:sp>
          <p:nvSpPr>
            <p:cNvPr id="22" name="Oval 21">
              <a:extLst>
                <a:ext uri="{FF2B5EF4-FFF2-40B4-BE49-F238E27FC236}">
                  <a16:creationId xmlns:a16="http://schemas.microsoft.com/office/drawing/2014/main" id="{DF7EE4E4-6C0C-EE44-8183-8C48DA562891}"/>
                </a:ext>
              </a:extLst>
            </p:cNvPr>
            <p:cNvSpPr/>
            <p:nvPr/>
          </p:nvSpPr>
          <p:spPr>
            <a:xfrm>
              <a:off x="3861092"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9B8226-2875-384D-A946-9D7AD2BE737E}"/>
                </a:ext>
              </a:extLst>
            </p:cNvPr>
            <p:cNvSpPr/>
            <p:nvPr/>
          </p:nvSpPr>
          <p:spPr>
            <a:xfrm>
              <a:off x="6085595"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6991346-7840-6F42-9C01-E70DF9C300A0}"/>
                </a:ext>
              </a:extLst>
            </p:cNvPr>
            <p:cNvSpPr/>
            <p:nvPr/>
          </p:nvSpPr>
          <p:spPr>
            <a:xfrm>
              <a:off x="8317617"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D8F56E1-251C-9F4D-91C1-4A0C5277E19F}"/>
                </a:ext>
              </a:extLst>
            </p:cNvPr>
            <p:cNvCxnSpPr>
              <a:cxnSpLocks/>
            </p:cNvCxnSpPr>
            <p:nvPr/>
          </p:nvCxnSpPr>
          <p:spPr>
            <a:xfrm>
              <a:off x="4061375" y="5504582"/>
              <a:ext cx="1849222"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DA8E271-4A5C-5D49-BC9A-AF3AD3C3B2BB}"/>
                </a:ext>
              </a:extLst>
            </p:cNvPr>
            <p:cNvCxnSpPr>
              <a:cxnSpLocks/>
            </p:cNvCxnSpPr>
            <p:nvPr/>
          </p:nvCxnSpPr>
          <p:spPr>
            <a:xfrm>
              <a:off x="6328057" y="5504582"/>
              <a:ext cx="1849222"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22F6694C-D2C9-5847-B6ED-682CD65B27F1}"/>
              </a:ext>
            </a:extLst>
          </p:cNvPr>
          <p:cNvSpPr/>
          <p:nvPr/>
        </p:nvSpPr>
        <p:spPr>
          <a:xfrm>
            <a:off x="9188665" y="1353387"/>
            <a:ext cx="2232022" cy="485686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EA36CB4-0226-F94F-BB5F-2E9C76E8E93D}"/>
              </a:ext>
            </a:extLst>
          </p:cNvPr>
          <p:cNvSpPr txBox="1"/>
          <p:nvPr/>
        </p:nvSpPr>
        <p:spPr>
          <a:xfrm>
            <a:off x="9346579" y="1521697"/>
            <a:ext cx="1893834" cy="307777"/>
          </a:xfrm>
          <a:prstGeom prst="rect">
            <a:avLst/>
          </a:prstGeom>
          <a:noFill/>
        </p:spPr>
        <p:txBody>
          <a:bodyPr wrap="square" rtlCol="0" anchor="t">
            <a:spAutoFit/>
          </a:bodyPr>
          <a:lstStyle/>
          <a:p>
            <a:pPr algn="ctr"/>
            <a:r>
              <a:rPr lang="en-US" sz="1400" b="1">
                <a:solidFill>
                  <a:schemeClr val="bg2">
                    <a:lumMod val="50000"/>
                  </a:schemeClr>
                </a:solidFill>
                <a:latin typeface="Segoe UI Semibold"/>
                <a:cs typeface="Segoe UI Semibold"/>
              </a:rPr>
              <a:t>(Copy these to map!)</a:t>
            </a:r>
          </a:p>
        </p:txBody>
      </p:sp>
      <p:grpSp>
        <p:nvGrpSpPr>
          <p:cNvPr id="52" name="Group 51">
            <a:extLst>
              <a:ext uri="{FF2B5EF4-FFF2-40B4-BE49-F238E27FC236}">
                <a16:creationId xmlns:a16="http://schemas.microsoft.com/office/drawing/2014/main" id="{BAC238D6-3320-854E-8697-CE5267F220C8}"/>
              </a:ext>
            </a:extLst>
          </p:cNvPr>
          <p:cNvGrpSpPr/>
          <p:nvPr/>
        </p:nvGrpSpPr>
        <p:grpSpPr>
          <a:xfrm>
            <a:off x="9346579" y="2122685"/>
            <a:ext cx="1893834" cy="276999"/>
            <a:chOff x="9311454" y="1870972"/>
            <a:chExt cx="1893834" cy="276999"/>
          </a:xfrm>
        </p:grpSpPr>
        <p:sp>
          <p:nvSpPr>
            <p:cNvPr id="53" name="Oval 52">
              <a:extLst>
                <a:ext uri="{FF2B5EF4-FFF2-40B4-BE49-F238E27FC236}">
                  <a16:creationId xmlns:a16="http://schemas.microsoft.com/office/drawing/2014/main" id="{76107AE9-638F-A744-9168-149E27F815A7}"/>
                </a:ext>
              </a:extLst>
            </p:cNvPr>
            <p:cNvSpPr/>
            <p:nvPr/>
          </p:nvSpPr>
          <p:spPr>
            <a:xfrm>
              <a:off x="9311454" y="1924660"/>
              <a:ext cx="169625" cy="1696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D36B7BD-8322-CF4E-ABD1-1E2F237EC19B}"/>
                </a:ext>
              </a:extLst>
            </p:cNvPr>
            <p:cNvSpPr txBox="1"/>
            <p:nvPr/>
          </p:nvSpPr>
          <p:spPr>
            <a:xfrm>
              <a:off x="9580904"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55" name="Group 54">
            <a:extLst>
              <a:ext uri="{FF2B5EF4-FFF2-40B4-BE49-F238E27FC236}">
                <a16:creationId xmlns:a16="http://schemas.microsoft.com/office/drawing/2014/main" id="{8516D009-7B55-AA48-BE51-027DF7BD371C}"/>
              </a:ext>
            </a:extLst>
          </p:cNvPr>
          <p:cNvGrpSpPr/>
          <p:nvPr/>
        </p:nvGrpSpPr>
        <p:grpSpPr>
          <a:xfrm>
            <a:off x="9346579" y="2567994"/>
            <a:ext cx="1893834" cy="276999"/>
            <a:chOff x="9311454" y="1870972"/>
            <a:chExt cx="1893834" cy="276999"/>
          </a:xfrm>
        </p:grpSpPr>
        <p:sp>
          <p:nvSpPr>
            <p:cNvPr id="73" name="Oval 72">
              <a:extLst>
                <a:ext uri="{FF2B5EF4-FFF2-40B4-BE49-F238E27FC236}">
                  <a16:creationId xmlns:a16="http://schemas.microsoft.com/office/drawing/2014/main" id="{89EA01C6-125F-7E4D-AEB5-2FFF664BE968}"/>
                </a:ext>
              </a:extLst>
            </p:cNvPr>
            <p:cNvSpPr/>
            <p:nvPr/>
          </p:nvSpPr>
          <p:spPr>
            <a:xfrm>
              <a:off x="9311454" y="1924660"/>
              <a:ext cx="169625" cy="169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2E292F5-F98C-684B-BB33-A4A5B2BE0920}"/>
                </a:ext>
              </a:extLst>
            </p:cNvPr>
            <p:cNvSpPr txBox="1"/>
            <p:nvPr/>
          </p:nvSpPr>
          <p:spPr>
            <a:xfrm>
              <a:off x="9580904"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75" name="Group 74">
            <a:extLst>
              <a:ext uri="{FF2B5EF4-FFF2-40B4-BE49-F238E27FC236}">
                <a16:creationId xmlns:a16="http://schemas.microsoft.com/office/drawing/2014/main" id="{9C372030-954D-F944-94AB-F9430E048584}"/>
              </a:ext>
            </a:extLst>
          </p:cNvPr>
          <p:cNvGrpSpPr/>
          <p:nvPr/>
        </p:nvGrpSpPr>
        <p:grpSpPr>
          <a:xfrm>
            <a:off x="9346579" y="3013303"/>
            <a:ext cx="1893835" cy="276999"/>
            <a:chOff x="9311454" y="1870972"/>
            <a:chExt cx="1893835" cy="276999"/>
          </a:xfrm>
        </p:grpSpPr>
        <p:sp>
          <p:nvSpPr>
            <p:cNvPr id="76" name="Oval 75">
              <a:extLst>
                <a:ext uri="{FF2B5EF4-FFF2-40B4-BE49-F238E27FC236}">
                  <a16:creationId xmlns:a16="http://schemas.microsoft.com/office/drawing/2014/main" id="{930F3097-BE8D-EE4F-ADDB-3089EF684425}"/>
                </a:ext>
              </a:extLst>
            </p:cNvPr>
            <p:cNvSpPr/>
            <p:nvPr/>
          </p:nvSpPr>
          <p:spPr>
            <a:xfrm>
              <a:off x="9311454" y="1924660"/>
              <a:ext cx="169625" cy="1696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3A10A23-676E-0D46-83AA-C20F4A7008FF}"/>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78" name="Group 77">
            <a:extLst>
              <a:ext uri="{FF2B5EF4-FFF2-40B4-BE49-F238E27FC236}">
                <a16:creationId xmlns:a16="http://schemas.microsoft.com/office/drawing/2014/main" id="{11C8FAF6-83EE-6C44-9898-0CE4A3DAFA63}"/>
              </a:ext>
            </a:extLst>
          </p:cNvPr>
          <p:cNvGrpSpPr/>
          <p:nvPr/>
        </p:nvGrpSpPr>
        <p:grpSpPr>
          <a:xfrm>
            <a:off x="9346579" y="3458612"/>
            <a:ext cx="1893835" cy="276999"/>
            <a:chOff x="9311454" y="1870972"/>
            <a:chExt cx="1893835" cy="276999"/>
          </a:xfrm>
        </p:grpSpPr>
        <p:sp>
          <p:nvSpPr>
            <p:cNvPr id="79" name="Oval 78">
              <a:extLst>
                <a:ext uri="{FF2B5EF4-FFF2-40B4-BE49-F238E27FC236}">
                  <a16:creationId xmlns:a16="http://schemas.microsoft.com/office/drawing/2014/main" id="{E3B1A780-FF56-A341-95F5-C24AD4CF7B4E}"/>
                </a:ext>
              </a:extLst>
            </p:cNvPr>
            <p:cNvSpPr/>
            <p:nvPr/>
          </p:nvSpPr>
          <p:spPr>
            <a:xfrm>
              <a:off x="9311454" y="1924660"/>
              <a:ext cx="169625" cy="1696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135AE987-8A03-BD45-A612-74081B57C1C3}"/>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1" name="Group 80">
            <a:extLst>
              <a:ext uri="{FF2B5EF4-FFF2-40B4-BE49-F238E27FC236}">
                <a16:creationId xmlns:a16="http://schemas.microsoft.com/office/drawing/2014/main" id="{C469F770-6178-B14E-A42A-D3463E0DC30F}"/>
              </a:ext>
            </a:extLst>
          </p:cNvPr>
          <p:cNvGrpSpPr/>
          <p:nvPr/>
        </p:nvGrpSpPr>
        <p:grpSpPr>
          <a:xfrm>
            <a:off x="9346579" y="3903921"/>
            <a:ext cx="1893835" cy="276999"/>
            <a:chOff x="9311454" y="1870972"/>
            <a:chExt cx="1893835" cy="276999"/>
          </a:xfrm>
        </p:grpSpPr>
        <p:sp>
          <p:nvSpPr>
            <p:cNvPr id="82" name="Oval 81">
              <a:extLst>
                <a:ext uri="{FF2B5EF4-FFF2-40B4-BE49-F238E27FC236}">
                  <a16:creationId xmlns:a16="http://schemas.microsoft.com/office/drawing/2014/main" id="{25742722-1DF5-B24E-961B-DD7C84C290E4}"/>
                </a:ext>
              </a:extLst>
            </p:cNvPr>
            <p:cNvSpPr/>
            <p:nvPr/>
          </p:nvSpPr>
          <p:spPr>
            <a:xfrm>
              <a:off x="9311454" y="1924660"/>
              <a:ext cx="169625" cy="1696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2A9B5DC7-23A3-C540-BDED-35056A9FA796}"/>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4" name="Group 83">
            <a:extLst>
              <a:ext uri="{FF2B5EF4-FFF2-40B4-BE49-F238E27FC236}">
                <a16:creationId xmlns:a16="http://schemas.microsoft.com/office/drawing/2014/main" id="{606A234C-D073-F749-B970-29BB5A3DB904}"/>
              </a:ext>
            </a:extLst>
          </p:cNvPr>
          <p:cNvGrpSpPr/>
          <p:nvPr/>
        </p:nvGrpSpPr>
        <p:grpSpPr>
          <a:xfrm>
            <a:off x="9346579" y="4349230"/>
            <a:ext cx="1893835" cy="276999"/>
            <a:chOff x="9311454" y="1870972"/>
            <a:chExt cx="1893835" cy="276999"/>
          </a:xfrm>
        </p:grpSpPr>
        <p:sp>
          <p:nvSpPr>
            <p:cNvPr id="85" name="Oval 84">
              <a:extLst>
                <a:ext uri="{FF2B5EF4-FFF2-40B4-BE49-F238E27FC236}">
                  <a16:creationId xmlns:a16="http://schemas.microsoft.com/office/drawing/2014/main" id="{583A7A40-B521-BB46-B4CE-D2DCD83549E4}"/>
                </a:ext>
              </a:extLst>
            </p:cNvPr>
            <p:cNvSpPr/>
            <p:nvPr/>
          </p:nvSpPr>
          <p:spPr>
            <a:xfrm>
              <a:off x="9311454" y="1924660"/>
              <a:ext cx="169625" cy="169625"/>
            </a:xfrm>
            <a:prstGeom prst="ellipse">
              <a:avLst/>
            </a:prstGeom>
            <a:solidFill>
              <a:srgbClr val="C80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6CE96CE-DD00-8B46-88B2-ACF55654D592}"/>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87" name="Group 86">
            <a:extLst>
              <a:ext uri="{FF2B5EF4-FFF2-40B4-BE49-F238E27FC236}">
                <a16:creationId xmlns:a16="http://schemas.microsoft.com/office/drawing/2014/main" id="{5C1086AE-E7A2-C748-947E-248695EE5670}"/>
              </a:ext>
            </a:extLst>
          </p:cNvPr>
          <p:cNvGrpSpPr/>
          <p:nvPr/>
        </p:nvGrpSpPr>
        <p:grpSpPr>
          <a:xfrm>
            <a:off x="9346579" y="4794539"/>
            <a:ext cx="1893835" cy="276999"/>
            <a:chOff x="9311454" y="1870972"/>
            <a:chExt cx="1893835" cy="276999"/>
          </a:xfrm>
        </p:grpSpPr>
        <p:sp>
          <p:nvSpPr>
            <p:cNvPr id="88" name="Oval 87">
              <a:extLst>
                <a:ext uri="{FF2B5EF4-FFF2-40B4-BE49-F238E27FC236}">
                  <a16:creationId xmlns:a16="http://schemas.microsoft.com/office/drawing/2014/main" id="{00310350-7FDE-284F-9FCE-C51764A56BC8}"/>
                </a:ext>
              </a:extLst>
            </p:cNvPr>
            <p:cNvSpPr/>
            <p:nvPr/>
          </p:nvSpPr>
          <p:spPr>
            <a:xfrm>
              <a:off x="9311454" y="1924660"/>
              <a:ext cx="169625" cy="169625"/>
            </a:xfrm>
            <a:prstGeom prst="ellipse">
              <a:avLst/>
            </a:prstGeom>
            <a:solidFill>
              <a:srgbClr val="C42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CE357F55-1680-5345-95E5-0B31805F144A}"/>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sp>
        <p:nvSpPr>
          <p:cNvPr id="90" name="TextBox 89">
            <a:extLst>
              <a:ext uri="{FF2B5EF4-FFF2-40B4-BE49-F238E27FC236}">
                <a16:creationId xmlns:a16="http://schemas.microsoft.com/office/drawing/2014/main" id="{EC27EE45-EC46-D948-94C0-37BAF88EFE5A}"/>
              </a:ext>
            </a:extLst>
          </p:cNvPr>
          <p:cNvSpPr txBox="1"/>
          <p:nvPr/>
        </p:nvSpPr>
        <p:spPr>
          <a:xfrm>
            <a:off x="9346579" y="5455804"/>
            <a:ext cx="1893834" cy="646331"/>
          </a:xfrm>
          <a:prstGeom prst="rect">
            <a:avLst/>
          </a:prstGeom>
          <a:noFill/>
        </p:spPr>
        <p:txBody>
          <a:bodyPr wrap="square" rtlCol="0" anchor="t">
            <a:spAutoFit/>
          </a:bodyPr>
          <a:lstStyle/>
          <a:p>
            <a:pPr algn="ctr"/>
            <a:r>
              <a:rPr lang="en-US" sz="1200">
                <a:solidFill>
                  <a:schemeClr val="bg2">
                    <a:lumMod val="50000"/>
                  </a:schemeClr>
                </a:solidFill>
                <a:latin typeface="Segoe UI" panose="020B0502040204020203" pitchFamily="34" charset="0"/>
                <a:cs typeface="Segoe UI" panose="020B0502040204020203" pitchFamily="34" charset="0"/>
              </a:rPr>
              <a:t>Add your scenario’s name and add as many as needed</a:t>
            </a:r>
          </a:p>
        </p:txBody>
      </p:sp>
      <p:sp>
        <p:nvSpPr>
          <p:cNvPr id="48" name="TextBox 47">
            <a:extLst>
              <a:ext uri="{FF2B5EF4-FFF2-40B4-BE49-F238E27FC236}">
                <a16:creationId xmlns:a16="http://schemas.microsoft.com/office/drawing/2014/main" id="{E8BAFA7A-041B-4EAA-9950-EFBD714ABDF2}"/>
              </a:ext>
            </a:extLst>
          </p:cNvPr>
          <p:cNvSpPr txBox="1"/>
          <p:nvPr/>
        </p:nvSpPr>
        <p:spPr>
          <a:xfrm>
            <a:off x="207026" y="601969"/>
            <a:ext cx="11170907" cy="523220"/>
          </a:xfrm>
          <a:prstGeom prst="rect">
            <a:avLst/>
          </a:prstGeom>
          <a:noFill/>
        </p:spPr>
        <p:txBody>
          <a:bodyPr wrap="square">
            <a:spAutoFit/>
          </a:bodyPr>
          <a:lstStyle/>
          <a:p>
            <a:r>
              <a:rPr lang="en-US" sz="1400" dirty="0"/>
              <a:t>Prioritize your scenarios so you can understand where to start, get a quick win and move on to the next scenario. Determine what has the highest impact and is easiest to implement – that’s where you’ll find your highest priorities, and your starting point.</a:t>
            </a:r>
            <a:endParaRPr lang="en-CA" sz="1400" dirty="0"/>
          </a:p>
        </p:txBody>
      </p:sp>
    </p:spTree>
    <p:extLst>
      <p:ext uri="{BB962C8B-B14F-4D97-AF65-F5344CB8AC3E}">
        <p14:creationId xmlns:p14="http://schemas.microsoft.com/office/powerpoint/2010/main" val="385828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CC93A4-8EEF-E140-A2E6-D545C52C88CA}"/>
              </a:ext>
            </a:extLst>
          </p:cNvPr>
          <p:cNvSpPr>
            <a:spLocks noGrp="1"/>
          </p:cNvSpPr>
          <p:nvPr>
            <p:ph type="title"/>
          </p:nvPr>
        </p:nvSpPr>
        <p:spPr>
          <a:xfrm>
            <a:off x="257677" y="156579"/>
            <a:ext cx="11655840" cy="899537"/>
          </a:xfrm>
        </p:spPr>
        <p:txBody>
          <a:bodyPr/>
          <a:lstStyle/>
          <a:p>
            <a:r>
              <a:rPr lang="en-US" dirty="0"/>
              <a:t>Impact vs ease of implementation</a:t>
            </a:r>
          </a:p>
        </p:txBody>
      </p:sp>
      <p:graphicFrame>
        <p:nvGraphicFramePr>
          <p:cNvPr id="7" name="Content Placeholder 6">
            <a:extLst>
              <a:ext uri="{FF2B5EF4-FFF2-40B4-BE49-F238E27FC236}">
                <a16:creationId xmlns:a16="http://schemas.microsoft.com/office/drawing/2014/main" id="{81D35829-6D36-5D4E-BC6A-26C3ACF10904}"/>
              </a:ext>
            </a:extLst>
          </p:cNvPr>
          <p:cNvGraphicFramePr>
            <a:graphicFrameLocks noGrp="1"/>
          </p:cNvGraphicFramePr>
          <p:nvPr>
            <p:ph idx="4294967295"/>
            <p:extLst>
              <p:ext uri="{D42A27DB-BD31-4B8C-83A1-F6EECF244321}">
                <p14:modId xmlns:p14="http://schemas.microsoft.com/office/powerpoint/2010/main" val="712195657"/>
              </p:ext>
            </p:extLst>
          </p:nvPr>
        </p:nvGraphicFramePr>
        <p:xfrm>
          <a:off x="3972001" y="1225708"/>
          <a:ext cx="4464686" cy="3758828"/>
        </p:xfrm>
        <a:graphic>
          <a:graphicData uri="http://schemas.openxmlformats.org/drawingml/2006/table">
            <a:tbl>
              <a:tblPr firstRow="1" bandRow="1">
                <a:tableStyleId>{93296810-A885-4BE3-A3E7-6D5BEEA58F35}</a:tableStyleId>
              </a:tblPr>
              <a:tblGrid>
                <a:gridCol w="2232343">
                  <a:extLst>
                    <a:ext uri="{9D8B030D-6E8A-4147-A177-3AD203B41FA5}">
                      <a16:colId xmlns:a16="http://schemas.microsoft.com/office/drawing/2014/main" val="892939169"/>
                    </a:ext>
                  </a:extLst>
                </a:gridCol>
                <a:gridCol w="2232343">
                  <a:extLst>
                    <a:ext uri="{9D8B030D-6E8A-4147-A177-3AD203B41FA5}">
                      <a16:colId xmlns:a16="http://schemas.microsoft.com/office/drawing/2014/main" val="1181937072"/>
                    </a:ext>
                  </a:extLst>
                </a:gridCol>
              </a:tblGrid>
              <a:tr h="1879414">
                <a:tc>
                  <a:txBody>
                    <a:bodyPr/>
                    <a:lstStyle/>
                    <a:p>
                      <a:pPr marL="0" algn="ctr" defTabSz="914400" rtl="0" eaLnBrk="1" latinLnBrk="0" hangingPunct="1"/>
                      <a:r>
                        <a:rPr lang="en-US" sz="1400" b="0" kern="1200" dirty="0">
                          <a:solidFill>
                            <a:schemeClr val="tx1">
                              <a:lumMod val="95000"/>
                              <a:lumOff val="5000"/>
                            </a:schemeClr>
                          </a:solidFill>
                          <a:latin typeface="+mn-lt"/>
                          <a:ea typeface="+mn-ea"/>
                          <a:cs typeface="+mn-cs"/>
                        </a:rPr>
                        <a:t>Medium</a:t>
                      </a:r>
                      <a:r>
                        <a:rPr lang="en-US" sz="1400" b="1" kern="1200" dirty="0">
                          <a:solidFill>
                            <a:schemeClr val="bg1"/>
                          </a:solidFill>
                          <a:latin typeface="+mn-lt"/>
                          <a:ea typeface="+mn-ea"/>
                          <a:cs typeface="+mn-cs"/>
                        </a:rPr>
                        <a:t> </a:t>
                      </a:r>
                      <a:r>
                        <a:rPr lang="en-US" sz="1400" b="0" kern="1200" dirty="0">
                          <a:solidFill>
                            <a:schemeClr val="tx1">
                              <a:lumMod val="95000"/>
                              <a:lumOff val="5000"/>
                            </a:schemeClr>
                          </a:solidFill>
                          <a:latin typeface="+mn-lt"/>
                          <a:ea typeface="+mn-ea"/>
                          <a:cs typeface="+mn-cs"/>
                        </a:rPr>
                        <a:t>priority</a:t>
                      </a:r>
                    </a:p>
                  </a:txBody>
                  <a:tcPr marL="91427" marR="91427" marT="45713" marB="45713" anchor="ctr">
                    <a:lnL w="12700" cmpd="sng">
                      <a:noFill/>
                    </a:lnL>
                    <a:lnR w="12700" cap="flat" cmpd="sng" algn="ctr">
                      <a:solidFill>
                        <a:schemeClr val="bg2">
                          <a:lumMod val="75000"/>
                        </a:schemeClr>
                      </a:solidFill>
                      <a:prstDash val="sysDot"/>
                      <a:round/>
                      <a:headEnd type="none" w="med" len="med"/>
                      <a:tailEnd type="none" w="med" len="med"/>
                    </a:lnR>
                    <a:lnT w="12700" cmpd="sng">
                      <a:noFill/>
                    </a:lnT>
                    <a:lnB w="1270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lumMod val="95000"/>
                              <a:lumOff val="5000"/>
                            </a:schemeClr>
                          </a:solidFill>
                          <a:latin typeface="+mn-lt"/>
                          <a:ea typeface="+mn-ea"/>
                          <a:cs typeface="+mn-cs"/>
                        </a:rPr>
                        <a:t>High priority</a:t>
                      </a:r>
                    </a:p>
                  </a:txBody>
                  <a:tcPr marL="91427" marR="91427" marT="45713" marB="45713" anchor="ctr">
                    <a:lnL w="12700" cap="flat" cmpd="sng" algn="ctr">
                      <a:solidFill>
                        <a:schemeClr val="bg2">
                          <a:lumMod val="75000"/>
                        </a:schemeClr>
                      </a:solidFill>
                      <a:prstDash val="sysDot"/>
                      <a:round/>
                      <a:headEnd type="none" w="med" len="med"/>
                      <a:tailEnd type="none" w="med" len="med"/>
                    </a:lnL>
                    <a:lnR w="12700" cmpd="sng">
                      <a:noFill/>
                    </a:lnR>
                    <a:lnT w="12700" cmpd="sng">
                      <a:noFill/>
                    </a:lnT>
                    <a:lnB w="12700" cap="flat" cmpd="sng" algn="ctr">
                      <a:solidFill>
                        <a:schemeClr val="bg2">
                          <a:lumMod val="75000"/>
                        </a:schemeClr>
                      </a:solidFill>
                      <a:prstDash val="sysDot"/>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23218253"/>
                  </a:ext>
                </a:extLst>
              </a:tr>
              <a:tr h="18794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lumMod val="95000"/>
                              <a:lumOff val="5000"/>
                            </a:schemeClr>
                          </a:solidFill>
                          <a:latin typeface="+mn-lt"/>
                          <a:ea typeface="+mn-ea"/>
                          <a:cs typeface="+mn-cs"/>
                        </a:rPr>
                        <a:t>Low priority</a:t>
                      </a:r>
                    </a:p>
                  </a:txBody>
                  <a:tcPr marL="91427" marR="91427" marT="45713" marB="45713" anchor="ctr">
                    <a:lnL w="12700" cmpd="sng">
                      <a:noFill/>
                    </a:lnL>
                    <a:lnR w="12700" cap="flat" cmpd="sng" algn="ctr">
                      <a:solidFill>
                        <a:schemeClr val="bg2">
                          <a:lumMod val="75000"/>
                        </a:schemeClr>
                      </a:solidFill>
                      <a:prstDash val="sysDot"/>
                      <a:round/>
                      <a:headEnd type="none" w="med" len="med"/>
                      <a:tailEnd type="none" w="med" len="med"/>
                    </a:lnR>
                    <a:lnT w="1270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kern="1200" noProof="0" dirty="0">
                          <a:solidFill>
                            <a:schemeClr val="tx1">
                              <a:lumMod val="95000"/>
                              <a:lumOff val="5000"/>
                            </a:schemeClr>
                          </a:solidFill>
                          <a:latin typeface="+mn-lt"/>
                          <a:ea typeface="+mn-ea"/>
                          <a:cs typeface="+mn-cs"/>
                        </a:rPr>
                        <a:t>Medium</a:t>
                      </a:r>
                      <a:r>
                        <a:rPr lang="en-US" sz="1400" b="1" kern="1200" noProof="0" dirty="0">
                          <a:solidFill>
                            <a:schemeClr val="tx1">
                              <a:lumMod val="95000"/>
                              <a:lumOff val="5000"/>
                            </a:schemeClr>
                          </a:solidFill>
                          <a:latin typeface="+mn-lt"/>
                          <a:ea typeface="+mn-ea"/>
                          <a:cs typeface="+mn-cs"/>
                        </a:rPr>
                        <a:t> </a:t>
                      </a:r>
                      <a:r>
                        <a:rPr lang="en-US" sz="1400" b="0" kern="1200" noProof="0" dirty="0">
                          <a:solidFill>
                            <a:schemeClr val="tx1">
                              <a:lumMod val="95000"/>
                              <a:lumOff val="5000"/>
                            </a:schemeClr>
                          </a:solidFill>
                          <a:latin typeface="+mn-lt"/>
                          <a:ea typeface="+mn-ea"/>
                          <a:cs typeface="+mn-cs"/>
                        </a:rPr>
                        <a:t>priority</a:t>
                      </a:r>
                    </a:p>
                  </a:txBody>
                  <a:tcPr marL="91427" marR="91427" marT="45713" marB="45713" anchor="ctr">
                    <a:lnL w="12700" cap="flat" cmpd="sng" algn="ctr">
                      <a:solidFill>
                        <a:schemeClr val="bg2">
                          <a:lumMod val="75000"/>
                        </a:schemeClr>
                      </a:solidFill>
                      <a:prstDash val="sysDot"/>
                      <a:round/>
                      <a:headEnd type="none" w="med" len="med"/>
                      <a:tailEnd type="none" w="med" len="med"/>
                    </a:lnL>
                    <a:lnR w="12700" cmpd="sng">
                      <a:noFill/>
                    </a:lnR>
                    <a:lnT w="12700" cap="flat" cmpd="sng" algn="ctr">
                      <a:solidFill>
                        <a:schemeClr val="bg2">
                          <a:lumMod val="75000"/>
                        </a:schemeClr>
                      </a:solidFill>
                      <a:prstDash val="sysDot"/>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93605514"/>
                  </a:ext>
                </a:extLst>
              </a:tr>
            </a:tbl>
          </a:graphicData>
        </a:graphic>
      </p:graphicFrame>
      <p:sp>
        <p:nvSpPr>
          <p:cNvPr id="9" name="Title 1">
            <a:extLst>
              <a:ext uri="{FF2B5EF4-FFF2-40B4-BE49-F238E27FC236}">
                <a16:creationId xmlns:a16="http://schemas.microsoft.com/office/drawing/2014/main" id="{A78EA327-069C-7548-9480-F07B56AAF362}"/>
              </a:ext>
            </a:extLst>
          </p:cNvPr>
          <p:cNvSpPr txBox="1">
            <a:spLocks/>
          </p:cNvSpPr>
          <p:nvPr/>
        </p:nvSpPr>
        <p:spPr>
          <a:xfrm>
            <a:off x="1290170" y="2670104"/>
            <a:ext cx="1175489" cy="512463"/>
          </a:xfrm>
          <a:prstGeom prst="rect">
            <a:avLst/>
          </a:prstGeom>
          <a:noFill/>
        </p:spPr>
        <p:txBody>
          <a:bodyPr vert="horz" wrap="square" lIns="0" tIns="91427" rIns="146284" bIns="91427"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a:lnSpc>
                <a:spcPct val="100000"/>
              </a:lnSpc>
            </a:pPr>
            <a:r>
              <a:rPr lang="en-US" sz="2000" b="1" spc="0">
                <a:solidFill>
                  <a:srgbClr val="0070C0"/>
                </a:solidFill>
                <a:latin typeface="Segoe UI" panose="020B0502040204020203" pitchFamily="34" charset="0"/>
                <a:ea typeface="+mj-ea"/>
              </a:rPr>
              <a:t>Impact</a:t>
            </a:r>
          </a:p>
        </p:txBody>
      </p:sp>
      <p:grpSp>
        <p:nvGrpSpPr>
          <p:cNvPr id="2" name="Group 1">
            <a:extLst>
              <a:ext uri="{FF2B5EF4-FFF2-40B4-BE49-F238E27FC236}">
                <a16:creationId xmlns:a16="http://schemas.microsoft.com/office/drawing/2014/main" id="{9D48EF39-AA72-EA47-A47F-BC39A5FC9D66}"/>
              </a:ext>
            </a:extLst>
          </p:cNvPr>
          <p:cNvGrpSpPr/>
          <p:nvPr/>
        </p:nvGrpSpPr>
        <p:grpSpPr>
          <a:xfrm>
            <a:off x="2841044" y="1144430"/>
            <a:ext cx="914271" cy="3827364"/>
            <a:chOff x="2840581" y="1333455"/>
            <a:chExt cx="914401" cy="3827907"/>
          </a:xfrm>
        </p:grpSpPr>
        <p:sp>
          <p:nvSpPr>
            <p:cNvPr id="10" name="TextBox 9">
              <a:extLst>
                <a:ext uri="{FF2B5EF4-FFF2-40B4-BE49-F238E27FC236}">
                  <a16:creationId xmlns:a16="http://schemas.microsoft.com/office/drawing/2014/main" id="{54FE9484-E0B8-114A-938C-DB4AF8C9E2CB}"/>
                </a:ext>
              </a:extLst>
            </p:cNvPr>
            <p:cNvSpPr txBox="1"/>
            <p:nvPr/>
          </p:nvSpPr>
          <p:spPr>
            <a:xfrm>
              <a:off x="2840581" y="1333455"/>
              <a:ext cx="914401" cy="3827907"/>
            </a:xfrm>
            <a:prstGeom prst="rect">
              <a:avLst/>
            </a:prstGeom>
            <a:noFill/>
          </p:spPr>
          <p:txBody>
            <a:bodyPr wrap="square" rtlCol="0" anchor="t">
              <a:spAutoFit/>
            </a:bodyPr>
            <a:lstStyle/>
            <a:p>
              <a:pPr marL="285695" indent="-285695">
                <a:buFont typeface="Arial" panose="020B0604020202020204" pitchFamily="34" charset="0"/>
                <a:buChar char="•"/>
              </a:pPr>
              <a:r>
                <a:rPr lang="en-US" sz="1400">
                  <a:solidFill>
                    <a:schemeClr val="bg2">
                      <a:lumMod val="50000"/>
                    </a:schemeClr>
                  </a:solidFill>
                </a:rPr>
                <a:t>High</a:t>
              </a: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r>
                <a:rPr lang="en-US" sz="1400">
                  <a:solidFill>
                    <a:schemeClr val="bg2">
                      <a:lumMod val="50000"/>
                    </a:schemeClr>
                  </a:solidFill>
                </a:rPr>
                <a:t>Med</a:t>
              </a: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endParaRPr lang="en-US" sz="1400">
                <a:solidFill>
                  <a:schemeClr val="bg2">
                    <a:lumMod val="50000"/>
                  </a:schemeClr>
                </a:solidFill>
              </a:endParaRPr>
            </a:p>
            <a:p>
              <a:pPr marL="285695" indent="-285695">
                <a:buFont typeface="Arial" panose="020B0604020202020204" pitchFamily="34" charset="0"/>
                <a:buChar char="•"/>
              </a:pPr>
              <a:r>
                <a:rPr lang="en-US" sz="1400">
                  <a:solidFill>
                    <a:schemeClr val="bg2">
                      <a:lumMod val="50000"/>
                    </a:schemeClr>
                  </a:solidFill>
                </a:rPr>
                <a:t>Low</a:t>
              </a:r>
            </a:p>
          </p:txBody>
        </p:sp>
        <p:cxnSp>
          <p:nvCxnSpPr>
            <p:cNvPr id="12" name="Straight Arrow Connector 11">
              <a:extLst>
                <a:ext uri="{FF2B5EF4-FFF2-40B4-BE49-F238E27FC236}">
                  <a16:creationId xmlns:a16="http://schemas.microsoft.com/office/drawing/2014/main" id="{0C7D1508-1E65-8E49-B001-8A510F7CF284}"/>
                </a:ext>
              </a:extLst>
            </p:cNvPr>
            <p:cNvCxnSpPr/>
            <p:nvPr/>
          </p:nvCxnSpPr>
          <p:spPr>
            <a:xfrm flipV="1">
              <a:off x="2953792" y="1631400"/>
              <a:ext cx="0" cy="13923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06E69A-0695-7845-BA22-D6C579D68203}"/>
                </a:ext>
              </a:extLst>
            </p:cNvPr>
            <p:cNvCxnSpPr/>
            <p:nvPr/>
          </p:nvCxnSpPr>
          <p:spPr>
            <a:xfrm flipV="1">
              <a:off x="2953792" y="3346991"/>
              <a:ext cx="0" cy="139239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5FDC3C50-1148-774F-BDE1-5038904DCB29}"/>
              </a:ext>
            </a:extLst>
          </p:cNvPr>
          <p:cNvSpPr txBox="1">
            <a:spLocks/>
          </p:cNvSpPr>
          <p:nvPr/>
        </p:nvSpPr>
        <p:spPr>
          <a:xfrm>
            <a:off x="4557574" y="5799369"/>
            <a:ext cx="3293540" cy="747596"/>
          </a:xfrm>
          <a:prstGeom prst="rect">
            <a:avLst/>
          </a:prstGeom>
          <a:noFill/>
        </p:spPr>
        <p:txBody>
          <a:bodyPr vert="horz" wrap="square" lIns="0" tIns="91427" rIns="146284" bIns="91427"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pPr algn="ctr">
              <a:lnSpc>
                <a:spcPct val="100000"/>
              </a:lnSpc>
            </a:pPr>
            <a:r>
              <a:rPr lang="en-US" sz="2000" b="1" spc="0">
                <a:solidFill>
                  <a:srgbClr val="0070C0"/>
                </a:solidFill>
                <a:latin typeface="Segoe UI" panose="020B0502040204020203" pitchFamily="34" charset="0"/>
                <a:ea typeface="+mj-ea"/>
              </a:rPr>
              <a:t>Ease of implementation</a:t>
            </a:r>
          </a:p>
        </p:txBody>
      </p:sp>
      <p:grpSp>
        <p:nvGrpSpPr>
          <p:cNvPr id="8" name="Group 7">
            <a:extLst>
              <a:ext uri="{FF2B5EF4-FFF2-40B4-BE49-F238E27FC236}">
                <a16:creationId xmlns:a16="http://schemas.microsoft.com/office/drawing/2014/main" id="{2954AAC1-6B77-5144-8C9E-2ECD4B6A6EF5}"/>
              </a:ext>
            </a:extLst>
          </p:cNvPr>
          <p:cNvGrpSpPr/>
          <p:nvPr/>
        </p:nvGrpSpPr>
        <p:grpSpPr>
          <a:xfrm>
            <a:off x="3599974" y="5302083"/>
            <a:ext cx="5042842" cy="446056"/>
            <a:chOff x="3599619" y="5491704"/>
            <a:chExt cx="5043557" cy="446119"/>
          </a:xfrm>
        </p:grpSpPr>
        <p:sp>
          <p:nvSpPr>
            <p:cNvPr id="15" name="TextBox 14">
              <a:extLst>
                <a:ext uri="{FF2B5EF4-FFF2-40B4-BE49-F238E27FC236}">
                  <a16:creationId xmlns:a16="http://schemas.microsoft.com/office/drawing/2014/main" id="{92FD75E3-7EDE-AE4C-90A0-764F204C58A8}"/>
                </a:ext>
              </a:extLst>
            </p:cNvPr>
            <p:cNvSpPr txBox="1"/>
            <p:nvPr/>
          </p:nvSpPr>
          <p:spPr>
            <a:xfrm>
              <a:off x="3599619" y="5625750"/>
              <a:ext cx="568664" cy="305981"/>
            </a:xfrm>
            <a:prstGeom prst="rect">
              <a:avLst/>
            </a:prstGeom>
            <a:noFill/>
          </p:spPr>
          <p:txBody>
            <a:bodyPr wrap="square" rtlCol="0" anchor="t">
              <a:spAutoFit/>
            </a:bodyPr>
            <a:lstStyle/>
            <a:p>
              <a:pPr algn="ctr"/>
              <a:r>
                <a:rPr lang="en-US" sz="1400">
                  <a:solidFill>
                    <a:schemeClr val="bg2">
                      <a:lumMod val="50000"/>
                    </a:schemeClr>
                  </a:solidFill>
                </a:rPr>
                <a:t>Hard</a:t>
              </a:r>
            </a:p>
          </p:txBody>
        </p:sp>
        <p:sp>
          <p:nvSpPr>
            <p:cNvPr id="16" name="TextBox 15">
              <a:extLst>
                <a:ext uri="{FF2B5EF4-FFF2-40B4-BE49-F238E27FC236}">
                  <a16:creationId xmlns:a16="http://schemas.microsoft.com/office/drawing/2014/main" id="{F23B2447-71FE-C942-A975-0530CA288B47}"/>
                </a:ext>
              </a:extLst>
            </p:cNvPr>
            <p:cNvSpPr txBox="1"/>
            <p:nvPr/>
          </p:nvSpPr>
          <p:spPr>
            <a:xfrm>
              <a:off x="5552773" y="5625750"/>
              <a:ext cx="1100514" cy="312073"/>
            </a:xfrm>
            <a:prstGeom prst="rect">
              <a:avLst/>
            </a:prstGeom>
            <a:noFill/>
          </p:spPr>
          <p:txBody>
            <a:bodyPr wrap="square" rtlCol="0" anchor="t">
              <a:spAutoFit/>
            </a:bodyPr>
            <a:lstStyle/>
            <a:p>
              <a:pPr algn="ctr"/>
              <a:r>
                <a:rPr lang="en-US" sz="1400">
                  <a:solidFill>
                    <a:schemeClr val="bg2">
                      <a:lumMod val="50000"/>
                    </a:schemeClr>
                  </a:solidFill>
                </a:rPr>
                <a:t>Somewhat</a:t>
              </a:r>
            </a:p>
          </p:txBody>
        </p:sp>
        <p:sp>
          <p:nvSpPr>
            <p:cNvPr id="17" name="TextBox 16">
              <a:extLst>
                <a:ext uri="{FF2B5EF4-FFF2-40B4-BE49-F238E27FC236}">
                  <a16:creationId xmlns:a16="http://schemas.microsoft.com/office/drawing/2014/main" id="{A96AB2DC-6B59-4346-9788-8E469557400F}"/>
                </a:ext>
              </a:extLst>
            </p:cNvPr>
            <p:cNvSpPr txBox="1"/>
            <p:nvPr/>
          </p:nvSpPr>
          <p:spPr>
            <a:xfrm>
              <a:off x="8037777" y="5625750"/>
              <a:ext cx="605399" cy="312073"/>
            </a:xfrm>
            <a:prstGeom prst="rect">
              <a:avLst/>
            </a:prstGeom>
            <a:noFill/>
          </p:spPr>
          <p:txBody>
            <a:bodyPr wrap="square" rtlCol="0" anchor="t">
              <a:spAutoFit/>
            </a:bodyPr>
            <a:lstStyle/>
            <a:p>
              <a:pPr algn="ctr"/>
              <a:r>
                <a:rPr lang="en-US" sz="1400">
                  <a:solidFill>
                    <a:schemeClr val="bg2">
                      <a:lumMod val="50000"/>
                    </a:schemeClr>
                  </a:solidFill>
                </a:rPr>
                <a:t>Easy</a:t>
              </a:r>
            </a:p>
          </p:txBody>
        </p:sp>
        <p:sp>
          <p:nvSpPr>
            <p:cNvPr id="22" name="Oval 21">
              <a:extLst>
                <a:ext uri="{FF2B5EF4-FFF2-40B4-BE49-F238E27FC236}">
                  <a16:creationId xmlns:a16="http://schemas.microsoft.com/office/drawing/2014/main" id="{DF7EE4E4-6C0C-EE44-8183-8C48DA562891}"/>
                </a:ext>
              </a:extLst>
            </p:cNvPr>
            <p:cNvSpPr/>
            <p:nvPr/>
          </p:nvSpPr>
          <p:spPr>
            <a:xfrm>
              <a:off x="3861092"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9B8226-2875-384D-A946-9D7AD2BE737E}"/>
                </a:ext>
              </a:extLst>
            </p:cNvPr>
            <p:cNvSpPr/>
            <p:nvPr/>
          </p:nvSpPr>
          <p:spPr>
            <a:xfrm>
              <a:off x="6085595"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6991346-7840-6F42-9C01-E70DF9C300A0}"/>
                </a:ext>
              </a:extLst>
            </p:cNvPr>
            <p:cNvSpPr/>
            <p:nvPr/>
          </p:nvSpPr>
          <p:spPr>
            <a:xfrm>
              <a:off x="8317617" y="5491704"/>
              <a:ext cx="45719" cy="45719"/>
            </a:xfrm>
            <a:prstGeom prst="ellipse">
              <a:avLst/>
            </a:prstGeom>
            <a:solidFill>
              <a:srgbClr val="6B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D8F56E1-251C-9F4D-91C1-4A0C5277E19F}"/>
                </a:ext>
              </a:extLst>
            </p:cNvPr>
            <p:cNvCxnSpPr>
              <a:cxnSpLocks/>
            </p:cNvCxnSpPr>
            <p:nvPr/>
          </p:nvCxnSpPr>
          <p:spPr>
            <a:xfrm>
              <a:off x="4061375" y="5504582"/>
              <a:ext cx="1849222"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DA8E271-4A5C-5D49-BC9A-AF3AD3C3B2BB}"/>
                </a:ext>
              </a:extLst>
            </p:cNvPr>
            <p:cNvCxnSpPr>
              <a:cxnSpLocks/>
            </p:cNvCxnSpPr>
            <p:nvPr/>
          </p:nvCxnSpPr>
          <p:spPr>
            <a:xfrm>
              <a:off x="6328057" y="5504582"/>
              <a:ext cx="1849222"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4" name="Table 3">
            <a:extLst>
              <a:ext uri="{FF2B5EF4-FFF2-40B4-BE49-F238E27FC236}">
                <a16:creationId xmlns:a16="http://schemas.microsoft.com/office/drawing/2014/main" id="{654FEAAA-A827-417D-A3B9-20F478CE7FA2}"/>
              </a:ext>
            </a:extLst>
          </p:cNvPr>
          <p:cNvGraphicFramePr>
            <a:graphicFrameLocks noGrp="1"/>
          </p:cNvGraphicFramePr>
          <p:nvPr/>
        </p:nvGraphicFramePr>
        <p:xfrm>
          <a:off x="6195645" y="1238145"/>
          <a:ext cx="2241042" cy="1848380"/>
        </p:xfrm>
        <a:graphic>
          <a:graphicData uri="http://schemas.openxmlformats.org/drawingml/2006/table">
            <a:tbl>
              <a:tblPr/>
              <a:tblGrid>
                <a:gridCol w="2241042">
                  <a:extLst>
                    <a:ext uri="{9D8B030D-6E8A-4147-A177-3AD203B41FA5}">
                      <a16:colId xmlns:a16="http://schemas.microsoft.com/office/drawing/2014/main" val="3981135876"/>
                    </a:ext>
                  </a:extLst>
                </a:gridCol>
              </a:tblGrid>
              <a:tr h="1848380">
                <a:tc>
                  <a:txBody>
                    <a:bodyPr/>
                    <a:lstStyle/>
                    <a:p>
                      <a:endParaRPr lang="en-CA" sz="1800" dirty="0"/>
                    </a:p>
                  </a:txBody>
                  <a:tcPr marL="89642" marR="89642" marT="44821" marB="44821">
                    <a:lnL w="28575" cmpd="sng">
                      <a:noFill/>
                      <a:prstDash val="sysDash"/>
                    </a:lnL>
                    <a:lnR w="28575" cmpd="sng">
                      <a:noFill/>
                      <a:prstDash val="sysDash"/>
                    </a:lnR>
                    <a:lnT w="28575" cmpd="sng">
                      <a:noFill/>
                      <a:prstDash val="sysDash"/>
                    </a:lnT>
                    <a:lnB w="28575" cmpd="sng">
                      <a:noFill/>
                      <a:prstDash val="sysDash"/>
                    </a:lnB>
                    <a:lnTlToBr w="12700" cmpd="sng">
                      <a:noFill/>
                      <a:prstDash val="solid"/>
                    </a:lnTlToBr>
                    <a:lnBlToTr w="12700" cmpd="sng">
                      <a:noFill/>
                      <a:prstDash val="solid"/>
                    </a:lnBlToTr>
                  </a:tcPr>
                </a:tc>
                <a:extLst>
                  <a:ext uri="{0D108BD9-81ED-4DB2-BD59-A6C34878D82A}">
                    <a16:rowId xmlns:a16="http://schemas.microsoft.com/office/drawing/2014/main" val="111354413"/>
                  </a:ext>
                </a:extLst>
              </a:tr>
            </a:tbl>
          </a:graphicData>
        </a:graphic>
      </p:graphicFrame>
      <p:sp>
        <p:nvSpPr>
          <p:cNvPr id="46" name="TextBox 45">
            <a:extLst>
              <a:ext uri="{FF2B5EF4-FFF2-40B4-BE49-F238E27FC236}">
                <a16:creationId xmlns:a16="http://schemas.microsoft.com/office/drawing/2014/main" id="{1E936F88-DFB9-4B9B-8FC1-B7773691B458}"/>
              </a:ext>
            </a:extLst>
          </p:cNvPr>
          <p:cNvSpPr txBox="1"/>
          <p:nvPr/>
        </p:nvSpPr>
        <p:spPr>
          <a:xfrm>
            <a:off x="7342786" y="1717036"/>
            <a:ext cx="1353148" cy="230832"/>
          </a:xfrm>
          <a:prstGeom prst="rect">
            <a:avLst/>
          </a:prstGeom>
          <a:noFill/>
        </p:spPr>
        <p:txBody>
          <a:bodyPr wrap="square" rtlCol="0" anchor="t">
            <a:spAutoFit/>
          </a:bodyPr>
          <a:lstStyle/>
          <a:p>
            <a:r>
              <a:rPr lang="en-US" sz="900">
                <a:latin typeface="Segoe UI" panose="020B0502040204020203" pitchFamily="34" charset="0"/>
                <a:cs typeface="Segoe UI" panose="020B0502040204020203" pitchFamily="34" charset="0"/>
              </a:rPr>
              <a:t>Company news</a:t>
            </a:r>
          </a:p>
        </p:txBody>
      </p:sp>
      <p:sp>
        <p:nvSpPr>
          <p:cNvPr id="48" name="TextBox 47">
            <a:extLst>
              <a:ext uri="{FF2B5EF4-FFF2-40B4-BE49-F238E27FC236}">
                <a16:creationId xmlns:a16="http://schemas.microsoft.com/office/drawing/2014/main" id="{084CF787-D7EE-4BD0-89B1-AF144467E1C8}"/>
              </a:ext>
            </a:extLst>
          </p:cNvPr>
          <p:cNvSpPr txBox="1"/>
          <p:nvPr/>
        </p:nvSpPr>
        <p:spPr>
          <a:xfrm>
            <a:off x="7377609" y="2751476"/>
            <a:ext cx="915503" cy="369332"/>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900">
                <a:solidFill>
                  <a:schemeClr val="tx1"/>
                </a:solidFill>
              </a:rPr>
              <a:t>Operational notifications</a:t>
            </a:r>
            <a:endParaRPr lang="en-CA" sz="900">
              <a:solidFill>
                <a:schemeClr val="tx1"/>
              </a:solidFill>
            </a:endParaRPr>
          </a:p>
        </p:txBody>
      </p:sp>
      <p:sp>
        <p:nvSpPr>
          <p:cNvPr id="49" name="TextBox 48">
            <a:extLst>
              <a:ext uri="{FF2B5EF4-FFF2-40B4-BE49-F238E27FC236}">
                <a16:creationId xmlns:a16="http://schemas.microsoft.com/office/drawing/2014/main" id="{4E70EFB5-0921-44B8-9316-804B75520823}"/>
              </a:ext>
            </a:extLst>
          </p:cNvPr>
          <p:cNvSpPr txBox="1"/>
          <p:nvPr/>
        </p:nvSpPr>
        <p:spPr>
          <a:xfrm>
            <a:off x="6384787" y="1736750"/>
            <a:ext cx="1241152" cy="369332"/>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900">
                <a:solidFill>
                  <a:schemeClr val="tx1"/>
                </a:solidFill>
              </a:rPr>
              <a:t>New hire onboarding</a:t>
            </a:r>
          </a:p>
        </p:txBody>
      </p:sp>
      <p:sp>
        <p:nvSpPr>
          <p:cNvPr id="50" name="TextBox 49">
            <a:extLst>
              <a:ext uri="{FF2B5EF4-FFF2-40B4-BE49-F238E27FC236}">
                <a16:creationId xmlns:a16="http://schemas.microsoft.com/office/drawing/2014/main" id="{E4A3B699-14BE-47F3-B6DC-2D1CC15853F8}"/>
              </a:ext>
            </a:extLst>
          </p:cNvPr>
          <p:cNvSpPr txBox="1"/>
          <p:nvPr/>
        </p:nvSpPr>
        <p:spPr>
          <a:xfrm>
            <a:off x="5278774" y="1705883"/>
            <a:ext cx="1300777" cy="369332"/>
          </a:xfrm>
          <a:prstGeom prst="rect">
            <a:avLst/>
          </a:prstGeom>
          <a:noFill/>
        </p:spPr>
        <p:txBody>
          <a:bodyPr wrap="square">
            <a:spAutoFit/>
          </a:bodyPr>
          <a:lstStyle/>
          <a:p>
            <a:pPr marL="0" algn="l" defTabSz="914400" rtl="0" eaLnBrk="1" latinLnBrk="0" hangingPunct="1"/>
            <a:r>
              <a:rPr lang="en-US" sz="900" b="0" i="0" kern="1200">
                <a:latin typeface="Segoe UI" panose="020B0502040204020203" pitchFamily="34" charset="0"/>
                <a:ea typeface="+mn-ea"/>
                <a:cs typeface="Segoe UI" panose="020B0502040204020203" pitchFamily="34" charset="0"/>
              </a:rPr>
              <a:t>Leadership engagement</a:t>
            </a:r>
          </a:p>
        </p:txBody>
      </p:sp>
      <p:sp>
        <p:nvSpPr>
          <p:cNvPr id="56" name="Oval 55">
            <a:extLst>
              <a:ext uri="{FF2B5EF4-FFF2-40B4-BE49-F238E27FC236}">
                <a16:creationId xmlns:a16="http://schemas.microsoft.com/office/drawing/2014/main" id="{932E64B4-A2B1-4AFF-9C86-5043CC39C4DA}"/>
              </a:ext>
            </a:extLst>
          </p:cNvPr>
          <p:cNvSpPr/>
          <p:nvPr/>
        </p:nvSpPr>
        <p:spPr>
          <a:xfrm>
            <a:off x="5707089" y="1344410"/>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val 56">
            <a:extLst>
              <a:ext uri="{FF2B5EF4-FFF2-40B4-BE49-F238E27FC236}">
                <a16:creationId xmlns:a16="http://schemas.microsoft.com/office/drawing/2014/main" id="{76CBA574-55F9-4C3B-8D1C-074F47AE5A8F}"/>
              </a:ext>
            </a:extLst>
          </p:cNvPr>
          <p:cNvSpPr/>
          <p:nvPr/>
        </p:nvSpPr>
        <p:spPr>
          <a:xfrm>
            <a:off x="7322897" y="1799074"/>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Oval 57">
            <a:extLst>
              <a:ext uri="{FF2B5EF4-FFF2-40B4-BE49-F238E27FC236}">
                <a16:creationId xmlns:a16="http://schemas.microsoft.com/office/drawing/2014/main" id="{4792E524-995A-4BDF-953B-95504A5B3040}"/>
              </a:ext>
            </a:extLst>
          </p:cNvPr>
          <p:cNvSpPr/>
          <p:nvPr/>
        </p:nvSpPr>
        <p:spPr>
          <a:xfrm>
            <a:off x="6342901" y="1802507"/>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a:extLst>
              <a:ext uri="{FF2B5EF4-FFF2-40B4-BE49-F238E27FC236}">
                <a16:creationId xmlns:a16="http://schemas.microsoft.com/office/drawing/2014/main" id="{9BC4A8E1-F1D9-4725-952C-F47FCF9C7161}"/>
              </a:ext>
            </a:extLst>
          </p:cNvPr>
          <p:cNvSpPr/>
          <p:nvPr/>
        </p:nvSpPr>
        <p:spPr>
          <a:xfrm>
            <a:off x="5236358" y="1776775"/>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Oval 59">
            <a:extLst>
              <a:ext uri="{FF2B5EF4-FFF2-40B4-BE49-F238E27FC236}">
                <a16:creationId xmlns:a16="http://schemas.microsoft.com/office/drawing/2014/main" id="{D79C06A9-7359-47E4-8A2E-15971E0D41EA}"/>
              </a:ext>
            </a:extLst>
          </p:cNvPr>
          <p:cNvSpPr/>
          <p:nvPr/>
        </p:nvSpPr>
        <p:spPr>
          <a:xfrm>
            <a:off x="7307584" y="2824492"/>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Oval 60">
            <a:extLst>
              <a:ext uri="{FF2B5EF4-FFF2-40B4-BE49-F238E27FC236}">
                <a16:creationId xmlns:a16="http://schemas.microsoft.com/office/drawing/2014/main" id="{E0DDF6A6-7CC1-48EC-AF39-160F148E9115}"/>
              </a:ext>
            </a:extLst>
          </p:cNvPr>
          <p:cNvSpPr/>
          <p:nvPr/>
        </p:nvSpPr>
        <p:spPr>
          <a:xfrm>
            <a:off x="4446268" y="1368723"/>
            <a:ext cx="70680" cy="816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TextBox 61">
            <a:extLst>
              <a:ext uri="{FF2B5EF4-FFF2-40B4-BE49-F238E27FC236}">
                <a16:creationId xmlns:a16="http://schemas.microsoft.com/office/drawing/2014/main" id="{04140F28-8C85-405D-96AB-BCD3C0EB14AE}"/>
              </a:ext>
            </a:extLst>
          </p:cNvPr>
          <p:cNvSpPr txBox="1"/>
          <p:nvPr/>
        </p:nvSpPr>
        <p:spPr>
          <a:xfrm>
            <a:off x="5769833" y="1258853"/>
            <a:ext cx="798620" cy="369332"/>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900">
                <a:solidFill>
                  <a:schemeClr val="tx1"/>
                </a:solidFill>
              </a:rPr>
              <a:t>Tech support</a:t>
            </a:r>
          </a:p>
        </p:txBody>
      </p:sp>
      <p:sp>
        <p:nvSpPr>
          <p:cNvPr id="63" name="Oval 62">
            <a:extLst>
              <a:ext uri="{FF2B5EF4-FFF2-40B4-BE49-F238E27FC236}">
                <a16:creationId xmlns:a16="http://schemas.microsoft.com/office/drawing/2014/main" id="{80CDEE91-53F6-454E-8B50-5D4AAD1433B0}"/>
              </a:ext>
            </a:extLst>
          </p:cNvPr>
          <p:cNvSpPr/>
          <p:nvPr/>
        </p:nvSpPr>
        <p:spPr>
          <a:xfrm>
            <a:off x="4729850" y="3590520"/>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TextBox 63">
            <a:extLst>
              <a:ext uri="{FF2B5EF4-FFF2-40B4-BE49-F238E27FC236}">
                <a16:creationId xmlns:a16="http://schemas.microsoft.com/office/drawing/2014/main" id="{1740016B-218C-4077-9FAC-0ADE14EDDA8F}"/>
              </a:ext>
            </a:extLst>
          </p:cNvPr>
          <p:cNvSpPr txBox="1"/>
          <p:nvPr/>
        </p:nvSpPr>
        <p:spPr>
          <a:xfrm>
            <a:off x="4777869" y="3517433"/>
            <a:ext cx="1397100" cy="369332"/>
          </a:xfrm>
          <a:prstGeom prst="rect">
            <a:avLst/>
          </a:prstGeom>
          <a:noFill/>
        </p:spPr>
        <p:txBody>
          <a:bodyPr wrap="square">
            <a:spAutoFit/>
          </a:bodyPr>
          <a:lstStyle/>
          <a:p>
            <a:r>
              <a:rPr lang="en-US" sz="900">
                <a:latin typeface="Segoe UI" panose="020B0502040204020203" pitchFamily="34" charset="0"/>
                <a:cs typeface="Segoe UI" panose="020B0502040204020203" pitchFamily="34" charset="0"/>
              </a:rPr>
              <a:t>Front line staff mobile app</a:t>
            </a:r>
          </a:p>
        </p:txBody>
      </p:sp>
      <p:sp>
        <p:nvSpPr>
          <p:cNvPr id="65" name="TextBox 64">
            <a:extLst>
              <a:ext uri="{FF2B5EF4-FFF2-40B4-BE49-F238E27FC236}">
                <a16:creationId xmlns:a16="http://schemas.microsoft.com/office/drawing/2014/main" id="{7A7D23DE-730C-4C88-A168-B5F545D778A6}"/>
              </a:ext>
            </a:extLst>
          </p:cNvPr>
          <p:cNvSpPr txBox="1"/>
          <p:nvPr/>
        </p:nvSpPr>
        <p:spPr>
          <a:xfrm>
            <a:off x="4714122" y="2782976"/>
            <a:ext cx="2570673" cy="230832"/>
          </a:xfrm>
          <a:prstGeom prst="rect">
            <a:avLst/>
          </a:prstGeom>
          <a:noFill/>
        </p:spPr>
        <p:txBody>
          <a:bodyPr wrap="square">
            <a:spAutoFit/>
          </a:bodyPr>
          <a:lstStyle/>
          <a:p>
            <a:pPr marL="0" algn="l" defTabSz="914400" rtl="0" eaLnBrk="1" latinLnBrk="0" hangingPunct="1"/>
            <a:r>
              <a:rPr lang="en-US" sz="900" b="0" i="0" kern="1200">
                <a:latin typeface="Segoe UI" panose="020B0502040204020203" pitchFamily="34" charset="0"/>
                <a:ea typeface="+mn-ea"/>
                <a:cs typeface="Segoe UI" panose="020B0502040204020203" pitchFamily="34" charset="0"/>
              </a:rPr>
              <a:t>Market intelligence</a:t>
            </a:r>
          </a:p>
        </p:txBody>
      </p:sp>
      <p:sp>
        <p:nvSpPr>
          <p:cNvPr id="66" name="Oval 65">
            <a:extLst>
              <a:ext uri="{FF2B5EF4-FFF2-40B4-BE49-F238E27FC236}">
                <a16:creationId xmlns:a16="http://schemas.microsoft.com/office/drawing/2014/main" id="{79C07D99-9880-432B-8D41-CE3B4264EAA3}"/>
              </a:ext>
            </a:extLst>
          </p:cNvPr>
          <p:cNvSpPr/>
          <p:nvPr/>
        </p:nvSpPr>
        <p:spPr>
          <a:xfrm>
            <a:off x="4691333" y="2866351"/>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TextBox 66">
            <a:extLst>
              <a:ext uri="{FF2B5EF4-FFF2-40B4-BE49-F238E27FC236}">
                <a16:creationId xmlns:a16="http://schemas.microsoft.com/office/drawing/2014/main" id="{EED74170-6877-41F0-9911-2783FBB29587}"/>
              </a:ext>
            </a:extLst>
          </p:cNvPr>
          <p:cNvSpPr txBox="1"/>
          <p:nvPr/>
        </p:nvSpPr>
        <p:spPr>
          <a:xfrm>
            <a:off x="5109057" y="2351323"/>
            <a:ext cx="1300777" cy="230832"/>
          </a:xfrm>
          <a:prstGeom prst="rect">
            <a:avLst/>
          </a:prstGeom>
          <a:noFill/>
        </p:spPr>
        <p:txBody>
          <a:bodyPr wrap="square">
            <a:spAutoFit/>
          </a:bodyPr>
          <a:lstStyle/>
          <a:p>
            <a:pPr marL="0" algn="l" defTabSz="914400" rtl="0" eaLnBrk="1" latinLnBrk="0" hangingPunct="1"/>
            <a:r>
              <a:rPr lang="en-US" sz="900" b="0" i="0" kern="1200">
                <a:latin typeface="Segoe UI" panose="020B0502040204020203" pitchFamily="34" charset="0"/>
                <a:ea typeface="+mn-ea"/>
                <a:cs typeface="Segoe UI" panose="020B0502040204020203" pitchFamily="34" charset="0"/>
              </a:rPr>
              <a:t>Idea crowd sourcing</a:t>
            </a:r>
          </a:p>
        </p:txBody>
      </p:sp>
      <p:sp>
        <p:nvSpPr>
          <p:cNvPr id="68" name="Oval 67">
            <a:extLst>
              <a:ext uri="{FF2B5EF4-FFF2-40B4-BE49-F238E27FC236}">
                <a16:creationId xmlns:a16="http://schemas.microsoft.com/office/drawing/2014/main" id="{936F745D-6996-4589-8046-8538BCA03EB3}"/>
              </a:ext>
            </a:extLst>
          </p:cNvPr>
          <p:cNvSpPr/>
          <p:nvPr/>
        </p:nvSpPr>
        <p:spPr>
          <a:xfrm>
            <a:off x="5066641" y="2422215"/>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extBox 68">
            <a:extLst>
              <a:ext uri="{FF2B5EF4-FFF2-40B4-BE49-F238E27FC236}">
                <a16:creationId xmlns:a16="http://schemas.microsoft.com/office/drawing/2014/main" id="{AF46536B-DF07-4351-A735-22F1F922CBFD}"/>
              </a:ext>
            </a:extLst>
          </p:cNvPr>
          <p:cNvSpPr txBox="1"/>
          <p:nvPr/>
        </p:nvSpPr>
        <p:spPr>
          <a:xfrm>
            <a:off x="7322897" y="3204033"/>
            <a:ext cx="915503" cy="230832"/>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900">
                <a:solidFill>
                  <a:schemeClr val="tx1"/>
                </a:solidFill>
              </a:rPr>
              <a:t>Sales training</a:t>
            </a:r>
            <a:endParaRPr lang="en-CA" sz="900">
              <a:solidFill>
                <a:schemeClr val="tx1"/>
              </a:solidFill>
            </a:endParaRPr>
          </a:p>
        </p:txBody>
      </p:sp>
      <p:sp>
        <p:nvSpPr>
          <p:cNvPr id="70" name="Oval 69">
            <a:extLst>
              <a:ext uri="{FF2B5EF4-FFF2-40B4-BE49-F238E27FC236}">
                <a16:creationId xmlns:a16="http://schemas.microsoft.com/office/drawing/2014/main" id="{EDC0A870-D23A-4AE0-A3BA-D22EEC91C849}"/>
              </a:ext>
            </a:extLst>
          </p:cNvPr>
          <p:cNvSpPr/>
          <p:nvPr/>
        </p:nvSpPr>
        <p:spPr>
          <a:xfrm>
            <a:off x="7238066" y="3305516"/>
            <a:ext cx="84831" cy="84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TextBox 70">
            <a:extLst>
              <a:ext uri="{FF2B5EF4-FFF2-40B4-BE49-F238E27FC236}">
                <a16:creationId xmlns:a16="http://schemas.microsoft.com/office/drawing/2014/main" id="{A5D6E5BD-C6E8-411D-A3A1-E9F0A8BCAD53}"/>
              </a:ext>
            </a:extLst>
          </p:cNvPr>
          <p:cNvSpPr txBox="1"/>
          <p:nvPr/>
        </p:nvSpPr>
        <p:spPr>
          <a:xfrm>
            <a:off x="4469056" y="1285347"/>
            <a:ext cx="1083795" cy="230832"/>
          </a:xfrm>
          <a:prstGeom prst="rect">
            <a:avLst/>
          </a:prstGeom>
          <a:noFill/>
        </p:spPr>
        <p:txBody>
          <a:bodyPr wrap="square">
            <a:spAutoFit/>
          </a:bodyPr>
          <a:lstStyle/>
          <a:p>
            <a:pPr marL="0" algn="l" defTabSz="914400" rtl="0" eaLnBrk="1" latinLnBrk="0" hangingPunct="1"/>
            <a:r>
              <a:rPr lang="en-US" sz="900" b="0" i="0" kern="1200">
                <a:latin typeface="Segoe UI" panose="020B0502040204020203" pitchFamily="34" charset="0"/>
                <a:ea typeface="+mn-ea"/>
                <a:cs typeface="Segoe UI" panose="020B0502040204020203" pitchFamily="34" charset="0"/>
              </a:rPr>
              <a:t>Digital workspace</a:t>
            </a:r>
          </a:p>
        </p:txBody>
      </p:sp>
      <p:sp>
        <p:nvSpPr>
          <p:cNvPr id="5" name="Double Wave 4">
            <a:extLst>
              <a:ext uri="{FF2B5EF4-FFF2-40B4-BE49-F238E27FC236}">
                <a16:creationId xmlns:a16="http://schemas.microsoft.com/office/drawing/2014/main" id="{564A1270-12A5-4FEE-ACDB-263550555239}"/>
              </a:ext>
            </a:extLst>
          </p:cNvPr>
          <p:cNvSpPr/>
          <p:nvPr/>
        </p:nvSpPr>
        <p:spPr>
          <a:xfrm rot="20382976">
            <a:off x="10861279" y="121421"/>
            <a:ext cx="1131402" cy="522851"/>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tx1">
                    <a:lumMod val="95000"/>
                    <a:lumOff val="5000"/>
                  </a:schemeClr>
                </a:solidFill>
              </a:rPr>
              <a:t>Example</a:t>
            </a:r>
          </a:p>
        </p:txBody>
      </p:sp>
    </p:spTree>
    <p:extLst>
      <p:ext uri="{BB962C8B-B14F-4D97-AF65-F5344CB8AC3E}">
        <p14:creationId xmlns:p14="http://schemas.microsoft.com/office/powerpoint/2010/main" val="793786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Placeholder 13">
            <a:extLst>
              <a:ext uri="{FF2B5EF4-FFF2-40B4-BE49-F238E27FC236}">
                <a16:creationId xmlns:a16="http://schemas.microsoft.com/office/drawing/2014/main" id="{A302A489-EC64-414A-AFE4-2CC642310C34}"/>
              </a:ext>
            </a:extLst>
          </p:cNvPr>
          <p:cNvGraphicFramePr>
            <a:graphicFrameLocks/>
          </p:cNvGraphicFramePr>
          <p:nvPr/>
        </p:nvGraphicFramePr>
        <p:xfrm>
          <a:off x="419100" y="981294"/>
          <a:ext cx="9068483" cy="4876560"/>
        </p:xfrm>
        <a:graphic>
          <a:graphicData uri="http://schemas.openxmlformats.org/drawingml/2006/table">
            <a:tbl>
              <a:tblPr firstRow="1" bandRow="1">
                <a:tableStyleId>{5C22544A-7EE6-4342-B048-85BDC9FD1C3A}</a:tableStyleId>
              </a:tblPr>
              <a:tblGrid>
                <a:gridCol w="1655721">
                  <a:extLst>
                    <a:ext uri="{9D8B030D-6E8A-4147-A177-3AD203B41FA5}">
                      <a16:colId xmlns:a16="http://schemas.microsoft.com/office/drawing/2014/main" val="2037588904"/>
                    </a:ext>
                  </a:extLst>
                </a:gridCol>
                <a:gridCol w="7412762">
                  <a:extLst>
                    <a:ext uri="{9D8B030D-6E8A-4147-A177-3AD203B41FA5}">
                      <a16:colId xmlns:a16="http://schemas.microsoft.com/office/drawing/2014/main" val="3757758200"/>
                    </a:ext>
                  </a:extLst>
                </a:gridCol>
              </a:tblGrid>
              <a:tr h="768764">
                <a:tc>
                  <a:txBody>
                    <a:bodyPr/>
                    <a:lstStyle/>
                    <a:p>
                      <a:pPr marL="0" algn="l" defTabSz="914400" rtl="0" eaLnBrk="1" latinLnBrk="0" hangingPunct="1">
                        <a:lnSpc>
                          <a:spcPct val="100000"/>
                        </a:lnSpc>
                      </a:pPr>
                      <a:r>
                        <a:rPr lang="en-US" sz="1200" b="1" i="0" kern="1200">
                          <a:solidFill>
                            <a:srgbClr val="0070C0"/>
                          </a:solidFill>
                          <a:latin typeface="Segoe UI Semibold"/>
                          <a:ea typeface="+mn-ea"/>
                          <a:cs typeface="Segoe UI Semibold"/>
                        </a:rPr>
                        <a:t>Business priority 1</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1200" b="1" i="0">
                        <a:solidFill>
                          <a:srgbClr val="0070C0"/>
                        </a:solidFill>
                        <a:latin typeface="Segoe UI Semibold"/>
                        <a:cs typeface="Segoe UI Semibold"/>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4266737"/>
                  </a:ext>
                </a:extLst>
              </a:tr>
              <a:tr h="739668">
                <a:tc>
                  <a:txBody>
                    <a:bodyPr/>
                    <a:lstStyle/>
                    <a:p>
                      <a:pPr marL="0" algn="l" defTabSz="914400" rtl="0" eaLnBrk="1" latinLnBrk="0" hangingPunct="1">
                        <a:lnSpc>
                          <a:spcPct val="100000"/>
                        </a:lnSpc>
                      </a:pPr>
                      <a:r>
                        <a:rPr lang="en-US" sz="1200" b="1" i="0" kern="1200">
                          <a:solidFill>
                            <a:srgbClr val="0070C0"/>
                          </a:solidFill>
                          <a:latin typeface="Segoe UI Semibold"/>
                          <a:ea typeface="+mn-ea"/>
                          <a:cs typeface="Segoe UI Semibold"/>
                        </a:rPr>
                        <a:t>Business priority 2</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250532"/>
                  </a:ext>
                </a:extLst>
              </a:tr>
              <a:tr h="842032">
                <a:tc>
                  <a:txBody>
                    <a:bodyPr/>
                    <a:lstStyle/>
                    <a:p>
                      <a:pPr marL="0" algn="l" defTabSz="914400" rtl="0" eaLnBrk="1" latinLnBrk="0" hangingPunct="1">
                        <a:lnSpc>
                          <a:spcPct val="100000"/>
                        </a:lnSpc>
                      </a:pPr>
                      <a:r>
                        <a:rPr lang="en-US" sz="1200" b="1" i="0" kern="1200">
                          <a:solidFill>
                            <a:srgbClr val="0070C0"/>
                          </a:solidFill>
                          <a:latin typeface="Segoe UI Semibold"/>
                          <a:ea typeface="+mn-ea"/>
                          <a:cs typeface="Segoe UI Semibold"/>
                        </a:rPr>
                        <a:t>Business priority 3</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557"/>
                  </a:ext>
                </a:extLst>
              </a:tr>
              <a:tr h="842032">
                <a:tc>
                  <a:txBody>
                    <a:bodyPr/>
                    <a:lstStyle/>
                    <a:p>
                      <a:pPr marL="0" algn="l" defTabSz="914400" rtl="0" eaLnBrk="1" latinLnBrk="0" hangingPunct="1">
                        <a:lnSpc>
                          <a:spcPct val="100000"/>
                        </a:lnSpc>
                      </a:pPr>
                      <a:r>
                        <a:rPr lang="en-US" sz="1200" b="1" i="0" kern="1200">
                          <a:solidFill>
                            <a:srgbClr val="0070C0"/>
                          </a:solidFill>
                          <a:latin typeface="Segoe UI Semibold"/>
                          <a:ea typeface="+mn-ea"/>
                          <a:cs typeface="Segoe UI Semibold"/>
                        </a:rPr>
                        <a:t>Business priority 4</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6409383"/>
                  </a:ext>
                </a:extLst>
              </a:tr>
              <a:tr h="84203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a:solidFill>
                            <a:srgbClr val="0070C0"/>
                          </a:solidFill>
                          <a:latin typeface="Segoe UI Semibold" panose="020B0502040204020203" pitchFamily="34" charset="0"/>
                          <a:cs typeface="Segoe UI Semibold" panose="020B0502040204020203" pitchFamily="34" charset="0"/>
                        </a:rPr>
                        <a:t>Infrastructure</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9819136"/>
                  </a:ext>
                </a:extLst>
              </a:tr>
              <a:tr h="84203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a:solidFill>
                            <a:srgbClr val="0070C0"/>
                          </a:solidFill>
                          <a:latin typeface="Segoe UI Semibold" panose="020B0502040204020203" pitchFamily="34" charset="0"/>
                          <a:cs typeface="Segoe UI Semibold" panose="020B0502040204020203" pitchFamily="34" charset="0"/>
                        </a:rPr>
                        <a:t>Adoption</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dirty="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5131469"/>
                  </a:ext>
                </a:extLst>
              </a:tr>
            </a:tbl>
          </a:graphicData>
        </a:graphic>
      </p:graphicFrame>
      <p:cxnSp>
        <p:nvCxnSpPr>
          <p:cNvPr id="17" name="Straight Arrow Connector 16">
            <a:extLst>
              <a:ext uri="{FF2B5EF4-FFF2-40B4-BE49-F238E27FC236}">
                <a16:creationId xmlns:a16="http://schemas.microsoft.com/office/drawing/2014/main" id="{FAEE813A-D720-5E43-BB86-008FD739BBC2}"/>
              </a:ext>
            </a:extLst>
          </p:cNvPr>
          <p:cNvCxnSpPr>
            <a:cxnSpLocks/>
          </p:cNvCxnSpPr>
          <p:nvPr/>
        </p:nvCxnSpPr>
        <p:spPr>
          <a:xfrm>
            <a:off x="0" y="6298137"/>
            <a:ext cx="11734574" cy="0"/>
          </a:xfrm>
          <a:prstGeom prst="straightConnector1">
            <a:avLst/>
          </a:prstGeom>
          <a:ln w="41275" cap="rnd">
            <a:solidFill>
              <a:srgbClr val="0070C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86EC7B9C-2B3A-B543-BA66-D7135327FB79}"/>
              </a:ext>
            </a:extLst>
          </p:cNvPr>
          <p:cNvSpPr>
            <a:spLocks noGrp="1"/>
          </p:cNvSpPr>
          <p:nvPr>
            <p:ph type="title"/>
          </p:nvPr>
        </p:nvSpPr>
        <p:spPr>
          <a:xfrm>
            <a:off x="342188" y="-34492"/>
            <a:ext cx="11407140" cy="666115"/>
          </a:xfrm>
        </p:spPr>
        <p:txBody>
          <a:bodyPr/>
          <a:lstStyle/>
          <a:p>
            <a:r>
              <a:rPr lang="en-US" dirty="0"/>
              <a:t>Roadmap</a:t>
            </a:r>
          </a:p>
        </p:txBody>
      </p:sp>
      <p:sp>
        <p:nvSpPr>
          <p:cNvPr id="13" name="Rounded Rectangle 12">
            <a:extLst>
              <a:ext uri="{FF2B5EF4-FFF2-40B4-BE49-F238E27FC236}">
                <a16:creationId xmlns:a16="http://schemas.microsoft.com/office/drawing/2014/main" id="{F6C57969-0154-C44B-82BB-CB20C4B79324}"/>
              </a:ext>
            </a:extLst>
          </p:cNvPr>
          <p:cNvSpPr/>
          <p:nvPr/>
        </p:nvSpPr>
        <p:spPr>
          <a:xfrm>
            <a:off x="4045834" y="6161128"/>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800" b="1">
                <a:solidFill>
                  <a:srgbClr val="595959"/>
                </a:solidFill>
                <a:latin typeface="Segoe UI" panose="020B0502040204020203" pitchFamily="34" charset="0"/>
                <a:cs typeface="Segoe UI" panose="020B0502040204020203" pitchFamily="34" charset="0"/>
              </a:rPr>
              <a:t>3 months</a:t>
            </a:r>
          </a:p>
        </p:txBody>
      </p:sp>
      <p:sp>
        <p:nvSpPr>
          <p:cNvPr id="15" name="Rounded Rectangle 14">
            <a:extLst>
              <a:ext uri="{FF2B5EF4-FFF2-40B4-BE49-F238E27FC236}">
                <a16:creationId xmlns:a16="http://schemas.microsoft.com/office/drawing/2014/main" id="{81E51753-7AB7-D346-90AF-A477CBFEAF14}"/>
              </a:ext>
            </a:extLst>
          </p:cNvPr>
          <p:cNvSpPr/>
          <p:nvPr/>
        </p:nvSpPr>
        <p:spPr>
          <a:xfrm>
            <a:off x="6045758" y="6161128"/>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800" b="1">
                <a:solidFill>
                  <a:srgbClr val="595959"/>
                </a:solidFill>
                <a:latin typeface="Segoe UI" panose="020B0502040204020203" pitchFamily="34" charset="0"/>
                <a:cs typeface="Segoe UI" panose="020B0502040204020203" pitchFamily="34" charset="0"/>
              </a:rPr>
              <a:t>6 months</a:t>
            </a:r>
          </a:p>
        </p:txBody>
      </p:sp>
      <p:sp>
        <p:nvSpPr>
          <p:cNvPr id="16" name="Rounded Rectangle 15">
            <a:extLst>
              <a:ext uri="{FF2B5EF4-FFF2-40B4-BE49-F238E27FC236}">
                <a16:creationId xmlns:a16="http://schemas.microsoft.com/office/drawing/2014/main" id="{12BC1A9D-A707-5346-8C13-E445BE49C118}"/>
              </a:ext>
            </a:extLst>
          </p:cNvPr>
          <p:cNvSpPr/>
          <p:nvPr/>
        </p:nvSpPr>
        <p:spPr>
          <a:xfrm>
            <a:off x="8045681" y="6161128"/>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800" b="1">
                <a:solidFill>
                  <a:srgbClr val="595959"/>
                </a:solidFill>
                <a:latin typeface="Segoe UI" panose="020B0502040204020203" pitchFamily="34" charset="0"/>
                <a:cs typeface="Segoe UI" panose="020B0502040204020203" pitchFamily="34" charset="0"/>
              </a:rPr>
              <a:t>9 months</a:t>
            </a:r>
          </a:p>
        </p:txBody>
      </p:sp>
      <p:sp>
        <p:nvSpPr>
          <p:cNvPr id="18" name="Rectangle 17">
            <a:extLst>
              <a:ext uri="{FF2B5EF4-FFF2-40B4-BE49-F238E27FC236}">
                <a16:creationId xmlns:a16="http://schemas.microsoft.com/office/drawing/2014/main" id="{B070681C-DA8E-3344-8EC6-6179C30E40EB}"/>
              </a:ext>
            </a:extLst>
          </p:cNvPr>
          <p:cNvSpPr/>
          <p:nvPr/>
        </p:nvSpPr>
        <p:spPr>
          <a:xfrm>
            <a:off x="9801389" y="1000992"/>
            <a:ext cx="2232022" cy="485686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3AC2E0D-988B-CA48-993E-D87BE6908447}"/>
              </a:ext>
            </a:extLst>
          </p:cNvPr>
          <p:cNvSpPr txBox="1"/>
          <p:nvPr/>
        </p:nvSpPr>
        <p:spPr>
          <a:xfrm>
            <a:off x="9959303" y="1169302"/>
            <a:ext cx="1893834" cy="523220"/>
          </a:xfrm>
          <a:prstGeom prst="rect">
            <a:avLst/>
          </a:prstGeom>
          <a:noFill/>
        </p:spPr>
        <p:txBody>
          <a:bodyPr wrap="square" rtlCol="0" anchor="t">
            <a:spAutoFit/>
          </a:bodyPr>
          <a:lstStyle/>
          <a:p>
            <a:pPr algn="ctr"/>
            <a:r>
              <a:rPr lang="en-US" sz="1400" b="1">
                <a:solidFill>
                  <a:schemeClr val="bg2">
                    <a:lumMod val="50000"/>
                  </a:schemeClr>
                </a:solidFill>
                <a:latin typeface="Segoe UI Semibold"/>
                <a:cs typeface="Segoe UI Semibold"/>
              </a:rPr>
              <a:t>(Copy these to roadmap!)</a:t>
            </a:r>
          </a:p>
        </p:txBody>
      </p:sp>
      <p:grpSp>
        <p:nvGrpSpPr>
          <p:cNvPr id="20" name="Group 19">
            <a:extLst>
              <a:ext uri="{FF2B5EF4-FFF2-40B4-BE49-F238E27FC236}">
                <a16:creationId xmlns:a16="http://schemas.microsoft.com/office/drawing/2014/main" id="{7D321BA0-5115-D948-B98F-EED4A5C9E363}"/>
              </a:ext>
            </a:extLst>
          </p:cNvPr>
          <p:cNvGrpSpPr/>
          <p:nvPr/>
        </p:nvGrpSpPr>
        <p:grpSpPr>
          <a:xfrm>
            <a:off x="9959303" y="1916040"/>
            <a:ext cx="1893834" cy="276999"/>
            <a:chOff x="9311454" y="1870972"/>
            <a:chExt cx="1893834" cy="276999"/>
          </a:xfrm>
        </p:grpSpPr>
        <p:sp>
          <p:nvSpPr>
            <p:cNvPr id="21" name="Oval 20">
              <a:extLst>
                <a:ext uri="{FF2B5EF4-FFF2-40B4-BE49-F238E27FC236}">
                  <a16:creationId xmlns:a16="http://schemas.microsoft.com/office/drawing/2014/main" id="{BBE47153-7BB9-2545-8C47-B27EE1637548}"/>
                </a:ext>
              </a:extLst>
            </p:cNvPr>
            <p:cNvSpPr/>
            <p:nvPr/>
          </p:nvSpPr>
          <p:spPr>
            <a:xfrm>
              <a:off x="9311454" y="1924660"/>
              <a:ext cx="169625" cy="1696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41E3936-26DC-174A-8483-FB43390A2655}"/>
                </a:ext>
              </a:extLst>
            </p:cNvPr>
            <p:cNvSpPr txBox="1"/>
            <p:nvPr/>
          </p:nvSpPr>
          <p:spPr>
            <a:xfrm>
              <a:off x="9580904"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23" name="Group 22">
            <a:extLst>
              <a:ext uri="{FF2B5EF4-FFF2-40B4-BE49-F238E27FC236}">
                <a16:creationId xmlns:a16="http://schemas.microsoft.com/office/drawing/2014/main" id="{DC585A0D-95C4-B341-9E65-525A9294D98F}"/>
              </a:ext>
            </a:extLst>
          </p:cNvPr>
          <p:cNvGrpSpPr/>
          <p:nvPr/>
        </p:nvGrpSpPr>
        <p:grpSpPr>
          <a:xfrm>
            <a:off x="9959303" y="2361349"/>
            <a:ext cx="1893834" cy="276999"/>
            <a:chOff x="9311454" y="1870972"/>
            <a:chExt cx="1893834" cy="276999"/>
          </a:xfrm>
        </p:grpSpPr>
        <p:sp>
          <p:nvSpPr>
            <p:cNvPr id="24" name="Oval 23">
              <a:extLst>
                <a:ext uri="{FF2B5EF4-FFF2-40B4-BE49-F238E27FC236}">
                  <a16:creationId xmlns:a16="http://schemas.microsoft.com/office/drawing/2014/main" id="{D86276CC-2CE3-044B-8EC9-3C78C1861A88}"/>
                </a:ext>
              </a:extLst>
            </p:cNvPr>
            <p:cNvSpPr/>
            <p:nvPr/>
          </p:nvSpPr>
          <p:spPr>
            <a:xfrm>
              <a:off x="9311454" y="1924660"/>
              <a:ext cx="169625" cy="169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06DFF2-F082-9144-AFE1-9BCAED8FA903}"/>
                </a:ext>
              </a:extLst>
            </p:cNvPr>
            <p:cNvSpPr txBox="1"/>
            <p:nvPr/>
          </p:nvSpPr>
          <p:spPr>
            <a:xfrm>
              <a:off x="9580904"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26" name="Group 25">
            <a:extLst>
              <a:ext uri="{FF2B5EF4-FFF2-40B4-BE49-F238E27FC236}">
                <a16:creationId xmlns:a16="http://schemas.microsoft.com/office/drawing/2014/main" id="{A6DCE505-7C75-0F40-ADA8-DAA92CBF5165}"/>
              </a:ext>
            </a:extLst>
          </p:cNvPr>
          <p:cNvGrpSpPr/>
          <p:nvPr/>
        </p:nvGrpSpPr>
        <p:grpSpPr>
          <a:xfrm>
            <a:off x="9959303" y="2806658"/>
            <a:ext cx="1893835" cy="276999"/>
            <a:chOff x="9311454" y="1870972"/>
            <a:chExt cx="1893835" cy="276999"/>
          </a:xfrm>
        </p:grpSpPr>
        <p:sp>
          <p:nvSpPr>
            <p:cNvPr id="27" name="Oval 26">
              <a:extLst>
                <a:ext uri="{FF2B5EF4-FFF2-40B4-BE49-F238E27FC236}">
                  <a16:creationId xmlns:a16="http://schemas.microsoft.com/office/drawing/2014/main" id="{1FEF74B8-9DB3-3046-A163-76F967367A99}"/>
                </a:ext>
              </a:extLst>
            </p:cNvPr>
            <p:cNvSpPr/>
            <p:nvPr/>
          </p:nvSpPr>
          <p:spPr>
            <a:xfrm>
              <a:off x="9311454" y="1924660"/>
              <a:ext cx="169625" cy="16962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3DDC87-686A-1F4C-9B68-CCE99B85E0C7}"/>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29" name="Group 28">
            <a:extLst>
              <a:ext uri="{FF2B5EF4-FFF2-40B4-BE49-F238E27FC236}">
                <a16:creationId xmlns:a16="http://schemas.microsoft.com/office/drawing/2014/main" id="{6132F271-12DD-3949-801A-C11CFC1359C9}"/>
              </a:ext>
            </a:extLst>
          </p:cNvPr>
          <p:cNvGrpSpPr/>
          <p:nvPr/>
        </p:nvGrpSpPr>
        <p:grpSpPr>
          <a:xfrm>
            <a:off x="9959303" y="3251967"/>
            <a:ext cx="1893835" cy="276999"/>
            <a:chOff x="9311454" y="1870972"/>
            <a:chExt cx="1893835" cy="276999"/>
          </a:xfrm>
        </p:grpSpPr>
        <p:sp>
          <p:nvSpPr>
            <p:cNvPr id="30" name="Oval 29">
              <a:extLst>
                <a:ext uri="{FF2B5EF4-FFF2-40B4-BE49-F238E27FC236}">
                  <a16:creationId xmlns:a16="http://schemas.microsoft.com/office/drawing/2014/main" id="{5045C27A-0B18-ED44-BE11-A31EB71D7D85}"/>
                </a:ext>
              </a:extLst>
            </p:cNvPr>
            <p:cNvSpPr/>
            <p:nvPr/>
          </p:nvSpPr>
          <p:spPr>
            <a:xfrm>
              <a:off x="9311454" y="1924660"/>
              <a:ext cx="169625" cy="1696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9C478F8-63E0-F44D-874D-A1525904885C}"/>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32" name="Group 31">
            <a:extLst>
              <a:ext uri="{FF2B5EF4-FFF2-40B4-BE49-F238E27FC236}">
                <a16:creationId xmlns:a16="http://schemas.microsoft.com/office/drawing/2014/main" id="{427855E4-2D72-864F-AA8F-CD8A65EB41EA}"/>
              </a:ext>
            </a:extLst>
          </p:cNvPr>
          <p:cNvGrpSpPr/>
          <p:nvPr/>
        </p:nvGrpSpPr>
        <p:grpSpPr>
          <a:xfrm>
            <a:off x="9959303" y="3697276"/>
            <a:ext cx="1893835" cy="276999"/>
            <a:chOff x="9311454" y="1870972"/>
            <a:chExt cx="1893835" cy="276999"/>
          </a:xfrm>
        </p:grpSpPr>
        <p:sp>
          <p:nvSpPr>
            <p:cNvPr id="33" name="Oval 32">
              <a:extLst>
                <a:ext uri="{FF2B5EF4-FFF2-40B4-BE49-F238E27FC236}">
                  <a16:creationId xmlns:a16="http://schemas.microsoft.com/office/drawing/2014/main" id="{46057A6A-BEB6-6C41-ABA3-F8748702410B}"/>
                </a:ext>
              </a:extLst>
            </p:cNvPr>
            <p:cNvSpPr/>
            <p:nvPr/>
          </p:nvSpPr>
          <p:spPr>
            <a:xfrm>
              <a:off x="9311454" y="1924660"/>
              <a:ext cx="169625" cy="1696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14F2F9F-3203-B54B-AEB6-EE96E72C3EB6}"/>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35" name="Group 34">
            <a:extLst>
              <a:ext uri="{FF2B5EF4-FFF2-40B4-BE49-F238E27FC236}">
                <a16:creationId xmlns:a16="http://schemas.microsoft.com/office/drawing/2014/main" id="{AF5BBE38-59B3-D246-83E5-07B6B7BA7DA7}"/>
              </a:ext>
            </a:extLst>
          </p:cNvPr>
          <p:cNvGrpSpPr/>
          <p:nvPr/>
        </p:nvGrpSpPr>
        <p:grpSpPr>
          <a:xfrm>
            <a:off x="9959303" y="4142585"/>
            <a:ext cx="1893835" cy="276999"/>
            <a:chOff x="9311454" y="1870972"/>
            <a:chExt cx="1893835" cy="276999"/>
          </a:xfrm>
        </p:grpSpPr>
        <p:sp>
          <p:nvSpPr>
            <p:cNvPr id="36" name="Oval 35">
              <a:extLst>
                <a:ext uri="{FF2B5EF4-FFF2-40B4-BE49-F238E27FC236}">
                  <a16:creationId xmlns:a16="http://schemas.microsoft.com/office/drawing/2014/main" id="{C2726AEE-58E2-E644-B7E5-1C02722D44BC}"/>
                </a:ext>
              </a:extLst>
            </p:cNvPr>
            <p:cNvSpPr/>
            <p:nvPr/>
          </p:nvSpPr>
          <p:spPr>
            <a:xfrm>
              <a:off x="9311454" y="1924660"/>
              <a:ext cx="169625" cy="169625"/>
            </a:xfrm>
            <a:prstGeom prst="ellipse">
              <a:avLst/>
            </a:prstGeom>
            <a:solidFill>
              <a:srgbClr val="C80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14CFEC8-6895-2840-AE25-53A497323EE7}"/>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grpSp>
        <p:nvGrpSpPr>
          <p:cNvPr id="38" name="Group 37">
            <a:extLst>
              <a:ext uri="{FF2B5EF4-FFF2-40B4-BE49-F238E27FC236}">
                <a16:creationId xmlns:a16="http://schemas.microsoft.com/office/drawing/2014/main" id="{368822A4-FFAB-7048-B93B-401EAAE015A9}"/>
              </a:ext>
            </a:extLst>
          </p:cNvPr>
          <p:cNvGrpSpPr/>
          <p:nvPr/>
        </p:nvGrpSpPr>
        <p:grpSpPr>
          <a:xfrm>
            <a:off x="9959303" y="4587894"/>
            <a:ext cx="1893835" cy="276999"/>
            <a:chOff x="9311454" y="1870972"/>
            <a:chExt cx="1893835" cy="276999"/>
          </a:xfrm>
        </p:grpSpPr>
        <p:sp>
          <p:nvSpPr>
            <p:cNvPr id="39" name="Oval 38">
              <a:extLst>
                <a:ext uri="{FF2B5EF4-FFF2-40B4-BE49-F238E27FC236}">
                  <a16:creationId xmlns:a16="http://schemas.microsoft.com/office/drawing/2014/main" id="{6F80B161-D9A4-A343-8482-C8698C2011E0}"/>
                </a:ext>
              </a:extLst>
            </p:cNvPr>
            <p:cNvSpPr/>
            <p:nvPr/>
          </p:nvSpPr>
          <p:spPr>
            <a:xfrm>
              <a:off x="9311454" y="1924660"/>
              <a:ext cx="169625" cy="169625"/>
            </a:xfrm>
            <a:prstGeom prst="ellipse">
              <a:avLst/>
            </a:prstGeom>
            <a:solidFill>
              <a:srgbClr val="C42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D45EFBB-64A9-424E-B737-1B792FE22432}"/>
                </a:ext>
              </a:extLst>
            </p:cNvPr>
            <p:cNvSpPr txBox="1"/>
            <p:nvPr/>
          </p:nvSpPr>
          <p:spPr>
            <a:xfrm>
              <a:off x="9580905" y="1870972"/>
              <a:ext cx="1624384" cy="276999"/>
            </a:xfrm>
            <a:prstGeom prst="rect">
              <a:avLst/>
            </a:prstGeom>
            <a:noFill/>
          </p:spPr>
          <p:txBody>
            <a:bodyPr wrap="square" rtlCol="0" anchor="t">
              <a:spAutoFit/>
            </a:bodyPr>
            <a:lstStyle/>
            <a:p>
              <a:r>
                <a:rPr lang="en-US" sz="1200">
                  <a:solidFill>
                    <a:schemeClr val="bg2">
                      <a:lumMod val="25000"/>
                    </a:schemeClr>
                  </a:solidFill>
                  <a:latin typeface="Segoe UI" panose="020B0502040204020203" pitchFamily="34" charset="0"/>
                  <a:cs typeface="Segoe UI" panose="020B0502040204020203" pitchFamily="34" charset="0"/>
                </a:rPr>
                <a:t>Scenario name</a:t>
              </a:r>
            </a:p>
          </p:txBody>
        </p:sp>
      </p:grpSp>
      <p:sp>
        <p:nvSpPr>
          <p:cNvPr id="41" name="Rounded Rectangle 40">
            <a:extLst>
              <a:ext uri="{FF2B5EF4-FFF2-40B4-BE49-F238E27FC236}">
                <a16:creationId xmlns:a16="http://schemas.microsoft.com/office/drawing/2014/main" id="{2771D9A4-A405-964C-A593-C9F463E01BF9}"/>
              </a:ext>
            </a:extLst>
          </p:cNvPr>
          <p:cNvSpPr/>
          <p:nvPr/>
        </p:nvSpPr>
        <p:spPr>
          <a:xfrm>
            <a:off x="2045910" y="6161128"/>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800" b="1">
                <a:solidFill>
                  <a:srgbClr val="595959"/>
                </a:solidFill>
                <a:latin typeface="Segoe UI" panose="020B0502040204020203" pitchFamily="34" charset="0"/>
                <a:cs typeface="Segoe UI" panose="020B0502040204020203" pitchFamily="34" charset="0"/>
              </a:rPr>
              <a:t>0</a:t>
            </a:r>
          </a:p>
        </p:txBody>
      </p:sp>
      <p:sp>
        <p:nvSpPr>
          <p:cNvPr id="42" name="TextBox 41">
            <a:extLst>
              <a:ext uri="{FF2B5EF4-FFF2-40B4-BE49-F238E27FC236}">
                <a16:creationId xmlns:a16="http://schemas.microsoft.com/office/drawing/2014/main" id="{30FF4266-6BB2-A741-A61C-7714CC57AD20}"/>
              </a:ext>
            </a:extLst>
          </p:cNvPr>
          <p:cNvSpPr txBox="1"/>
          <p:nvPr/>
        </p:nvSpPr>
        <p:spPr>
          <a:xfrm>
            <a:off x="9959303" y="5103409"/>
            <a:ext cx="1893834" cy="646331"/>
          </a:xfrm>
          <a:prstGeom prst="rect">
            <a:avLst/>
          </a:prstGeom>
          <a:noFill/>
        </p:spPr>
        <p:txBody>
          <a:bodyPr wrap="square" rtlCol="0" anchor="t">
            <a:spAutoFit/>
          </a:bodyPr>
          <a:lstStyle/>
          <a:p>
            <a:pPr algn="ctr"/>
            <a:r>
              <a:rPr lang="en-US" sz="1200">
                <a:solidFill>
                  <a:schemeClr val="bg2">
                    <a:lumMod val="50000"/>
                  </a:schemeClr>
                </a:solidFill>
                <a:latin typeface="Segoe UI" panose="020B0502040204020203" pitchFamily="34" charset="0"/>
                <a:cs typeface="Segoe UI" panose="020B0502040204020203" pitchFamily="34" charset="0"/>
              </a:rPr>
              <a:t>Add your scenario’s name and add as many as needed</a:t>
            </a:r>
          </a:p>
        </p:txBody>
      </p:sp>
      <p:sp>
        <p:nvSpPr>
          <p:cNvPr id="43" name="TextBox 42">
            <a:extLst>
              <a:ext uri="{FF2B5EF4-FFF2-40B4-BE49-F238E27FC236}">
                <a16:creationId xmlns:a16="http://schemas.microsoft.com/office/drawing/2014/main" id="{D7D824B9-3F54-4F67-8BA0-8FBDF96B8D01}"/>
              </a:ext>
            </a:extLst>
          </p:cNvPr>
          <p:cNvSpPr txBox="1"/>
          <p:nvPr/>
        </p:nvSpPr>
        <p:spPr>
          <a:xfrm>
            <a:off x="362153" y="507504"/>
            <a:ext cx="11734573" cy="307777"/>
          </a:xfrm>
          <a:prstGeom prst="rect">
            <a:avLst/>
          </a:prstGeom>
          <a:noFill/>
        </p:spPr>
        <p:txBody>
          <a:bodyPr wrap="square">
            <a:spAutoFit/>
          </a:bodyPr>
          <a:lstStyle/>
          <a:p>
            <a:r>
              <a:rPr lang="en-US" sz="1400" dirty="0"/>
              <a:t>Plot each prioritized scenario on the roadmap. Highest priority scenarios should happen first, followed by medium and then low priority scenarios</a:t>
            </a:r>
          </a:p>
        </p:txBody>
      </p:sp>
    </p:spTree>
    <p:extLst>
      <p:ext uri="{BB962C8B-B14F-4D97-AF65-F5344CB8AC3E}">
        <p14:creationId xmlns:p14="http://schemas.microsoft.com/office/powerpoint/2010/main" val="3308084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553998"/>
          </a:xfrm>
        </p:spPr>
        <p:txBody>
          <a:bodyPr/>
          <a:lstStyle/>
          <a:p>
            <a:r>
              <a:rPr lang="en-US" dirty="0"/>
              <a:t>Table of Contents</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4523" y="2309812"/>
            <a:ext cx="7254865" cy="3529171"/>
          </a:xfrm>
        </p:spPr>
        <p:txBody>
          <a:bodyPr>
            <a:normAutofit fontScale="92500" lnSpcReduction="10000"/>
          </a:bodyPr>
          <a:lstStyle/>
          <a:p>
            <a:r>
              <a:rPr lang="en-US" b="1" dirty="0"/>
              <a:t>Explore</a:t>
            </a:r>
          </a:p>
          <a:p>
            <a:r>
              <a:rPr lang="en-US" sz="1600" dirty="0">
                <a:solidFill>
                  <a:schemeClr val="bg2">
                    <a:lumMod val="50000"/>
                  </a:schemeClr>
                </a:solidFill>
              </a:rPr>
              <a:t>The art of the possible</a:t>
            </a:r>
          </a:p>
          <a:p>
            <a:r>
              <a:rPr lang="en-US" b="1" dirty="0"/>
              <a:t>Align</a:t>
            </a:r>
          </a:p>
          <a:p>
            <a:r>
              <a:rPr lang="en-US" sz="1500" dirty="0">
                <a:solidFill>
                  <a:schemeClr val="bg2">
                    <a:lumMod val="50000"/>
                  </a:schemeClr>
                </a:solidFill>
              </a:rPr>
              <a:t>Scenario identification &amp; prioritization</a:t>
            </a:r>
          </a:p>
          <a:p>
            <a:r>
              <a:rPr lang="en-US" b="1" dirty="0"/>
              <a:t>Implement</a:t>
            </a:r>
          </a:p>
          <a:p>
            <a:r>
              <a:rPr lang="en-US" sz="1500" dirty="0">
                <a:solidFill>
                  <a:schemeClr val="bg2">
                    <a:lumMod val="50000"/>
                  </a:schemeClr>
                </a:solidFill>
              </a:rPr>
              <a:t>Solution design, Prototyping &amp; Build</a:t>
            </a:r>
          </a:p>
          <a:p>
            <a:r>
              <a:rPr lang="en-US" b="1" dirty="0"/>
              <a:t>Engage</a:t>
            </a:r>
          </a:p>
          <a:p>
            <a:r>
              <a:rPr lang="en-CA" sz="1500" dirty="0">
                <a:solidFill>
                  <a:schemeClr val="bg2">
                    <a:lumMod val="50000"/>
                  </a:schemeClr>
                </a:solidFill>
              </a:rPr>
              <a:t>Launch and adoption</a:t>
            </a:r>
          </a:p>
          <a:p>
            <a:endParaRPr lang="en-US" dirty="0"/>
          </a:p>
        </p:txBody>
      </p:sp>
    </p:spTree>
    <p:extLst>
      <p:ext uri="{BB962C8B-B14F-4D97-AF65-F5344CB8AC3E}">
        <p14:creationId xmlns:p14="http://schemas.microsoft.com/office/powerpoint/2010/main" val="41785654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Placeholder 13">
            <a:extLst>
              <a:ext uri="{FF2B5EF4-FFF2-40B4-BE49-F238E27FC236}">
                <a16:creationId xmlns:a16="http://schemas.microsoft.com/office/drawing/2014/main" id="{A302A489-EC64-414A-AFE4-2CC642310C34}"/>
              </a:ext>
            </a:extLst>
          </p:cNvPr>
          <p:cNvGraphicFramePr>
            <a:graphicFrameLocks/>
          </p:cNvGraphicFramePr>
          <p:nvPr/>
        </p:nvGraphicFramePr>
        <p:xfrm>
          <a:off x="230588" y="1032955"/>
          <a:ext cx="11515241" cy="5212795"/>
        </p:xfrm>
        <a:graphic>
          <a:graphicData uri="http://schemas.openxmlformats.org/drawingml/2006/table">
            <a:tbl>
              <a:tblPr firstRow="1" bandRow="1">
                <a:tableStyleId>{5C22544A-7EE6-4342-B048-85BDC9FD1C3A}</a:tableStyleId>
              </a:tblPr>
              <a:tblGrid>
                <a:gridCol w="2317609">
                  <a:extLst>
                    <a:ext uri="{9D8B030D-6E8A-4147-A177-3AD203B41FA5}">
                      <a16:colId xmlns:a16="http://schemas.microsoft.com/office/drawing/2014/main" val="2037588904"/>
                    </a:ext>
                  </a:extLst>
                </a:gridCol>
                <a:gridCol w="9197632">
                  <a:extLst>
                    <a:ext uri="{9D8B030D-6E8A-4147-A177-3AD203B41FA5}">
                      <a16:colId xmlns:a16="http://schemas.microsoft.com/office/drawing/2014/main" val="3757758200"/>
                    </a:ext>
                  </a:extLst>
                </a:gridCol>
              </a:tblGrid>
              <a:tr h="687657">
                <a:tc>
                  <a:txBody>
                    <a:bodyPr/>
                    <a:lstStyle/>
                    <a:p>
                      <a:pPr marL="0" algn="l" defTabSz="914400" rtl="0" eaLnBrk="1" latinLnBrk="0" hangingPunct="1">
                        <a:lnSpc>
                          <a:spcPct val="100000"/>
                        </a:lnSpc>
                      </a:pPr>
                      <a:r>
                        <a:rPr lang="en-US" sz="1100" b="1" i="0" kern="1200">
                          <a:solidFill>
                            <a:srgbClr val="0070C0"/>
                          </a:solidFill>
                          <a:latin typeface="Segoe UI Semibold"/>
                          <a:ea typeface="+mn-ea"/>
                          <a:cs typeface="Segoe UI Semibold"/>
                        </a:rPr>
                        <a:t>Improve employee engagement</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endParaRPr lang="en-US" sz="1200" b="1" i="0" dirty="0">
                        <a:solidFill>
                          <a:srgbClr val="0070C0"/>
                        </a:solidFill>
                        <a:latin typeface="Segoe UI Semibold"/>
                        <a:cs typeface="Segoe UI Semibold"/>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4266737"/>
                  </a:ext>
                </a:extLst>
              </a:tr>
              <a:tr h="732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rgbClr val="0070C0"/>
                          </a:solidFill>
                          <a:latin typeface="Segoe UI Semibold"/>
                          <a:ea typeface="+mn-ea"/>
                          <a:cs typeface="Segoe UI Semibold"/>
                        </a:rPr>
                        <a:t>Create consistent culture experiences</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250532"/>
                  </a:ext>
                </a:extLst>
              </a:tr>
              <a:tr h="681983">
                <a:tc>
                  <a:txBody>
                    <a:bodyPr/>
                    <a:lstStyle/>
                    <a:p>
                      <a:pPr marL="0" algn="l" defTabSz="914400" rtl="0" eaLnBrk="1" latinLnBrk="0" hangingPunct="1"/>
                      <a:r>
                        <a:rPr lang="en-US" sz="1100" b="1" i="0" kern="1200">
                          <a:solidFill>
                            <a:srgbClr val="0070C0"/>
                          </a:solidFill>
                          <a:latin typeface="Segoe UI Semibold"/>
                          <a:ea typeface="+mn-ea"/>
                          <a:cs typeface="Segoe UI Semibold"/>
                        </a:rPr>
                        <a:t>Connect front line staff to organization</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557"/>
                  </a:ext>
                </a:extLst>
              </a:tr>
              <a:tr h="725516">
                <a:tc>
                  <a:txBody>
                    <a:bodyPr/>
                    <a:lstStyle/>
                    <a:p>
                      <a:pPr marL="0" algn="l" defTabSz="914400" rtl="0" eaLnBrk="1" latinLnBrk="0" hangingPunct="1"/>
                      <a:r>
                        <a:rPr lang="en-US" sz="1100" b="1" i="0" kern="1200">
                          <a:solidFill>
                            <a:srgbClr val="0070C0"/>
                          </a:solidFill>
                          <a:latin typeface="Segoe UI Semibold"/>
                          <a:ea typeface="+mn-ea"/>
                          <a:cs typeface="Segoe UI Semibold"/>
                        </a:rPr>
                        <a:t>Improve product and market knowledge</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6409383"/>
                  </a:ext>
                </a:extLst>
              </a:tr>
              <a:tr h="631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rgbClr val="0070C0"/>
                          </a:solidFill>
                          <a:latin typeface="Segoe UI Semibold"/>
                          <a:ea typeface="+mn-ea"/>
                          <a:cs typeface="Segoe UI Semibold"/>
                        </a:rPr>
                        <a:t>Create better ideas and innovation</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8264127"/>
                  </a:ext>
                </a:extLst>
              </a:tr>
              <a:tr h="564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kern="1200">
                          <a:solidFill>
                            <a:srgbClr val="0070C0"/>
                          </a:solidFill>
                          <a:latin typeface="Segoe UI Semibold"/>
                          <a:ea typeface="+mn-ea"/>
                          <a:cs typeface="Segoe UI Semibold"/>
                        </a:rPr>
                        <a:t>Improve satisfaction &amp; reduce costs</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715722"/>
                  </a:ext>
                </a:extLst>
              </a:tr>
              <a:tr h="9484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i="0">
                          <a:solidFill>
                            <a:srgbClr val="0070C0"/>
                          </a:solidFill>
                          <a:latin typeface="Segoe UI Semibold" panose="020B0502040204020203" pitchFamily="34" charset="0"/>
                          <a:cs typeface="Segoe UI Semibold" panose="020B0502040204020203" pitchFamily="34" charset="0"/>
                        </a:rPr>
                        <a:t>Infrastructure</a:t>
                      </a:r>
                    </a:p>
                  </a:txBody>
                  <a:tcPr anchor="ctr">
                    <a:lnL w="1270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dirty="0">
                        <a:solidFill>
                          <a:srgbClr val="3B3838"/>
                        </a:solidFill>
                        <a:latin typeface="Segoe UI" panose="020B0502040204020203" pitchFamily="34" charset="0"/>
                        <a:ea typeface="+mn-ea"/>
                        <a:cs typeface="Segoe UI" panose="020B0502040204020203" pitchFamily="34" charset="0"/>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dirty="0">
                        <a:solidFill>
                          <a:srgbClr val="3B3838"/>
                        </a:solidFill>
                        <a:latin typeface="Segoe UI" panose="020B0502040204020203" pitchFamily="34" charset="0"/>
                        <a:ea typeface="+mn-ea"/>
                        <a:cs typeface="Segoe UI" panose="020B0502040204020203" pitchFamily="34" charset="0"/>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dirty="0">
                        <a:solidFill>
                          <a:srgbClr val="3B3838"/>
                        </a:solidFill>
                        <a:latin typeface="Segoe UI" panose="020B0502040204020203" pitchFamily="34" charset="0"/>
                        <a:ea typeface="+mn-ea"/>
                        <a:cs typeface="Segoe UI" panose="020B0502040204020203" pitchFamily="34" charset="0"/>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dirty="0">
                        <a:solidFill>
                          <a:srgbClr val="3B3838"/>
                        </a:solidFill>
                        <a:latin typeface="Segoe UI" panose="020B0502040204020203" pitchFamily="34" charset="0"/>
                        <a:ea typeface="+mn-ea"/>
                        <a:cs typeface="Segoe UI" panose="020B0502040204020203" pitchFamily="34" charset="0"/>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dirty="0">
                        <a:solidFill>
                          <a:srgbClr val="3B3838"/>
                        </a:solidFill>
                        <a:latin typeface="Segoe UI" panose="020B0502040204020203" pitchFamily="34" charset="0"/>
                        <a:ea typeface="+mn-ea"/>
                        <a:cs typeface="Segoe UI" panose="020B0502040204020203" pitchFamily="34" charset="0"/>
                      </a:endParaRPr>
                    </a:p>
                    <a:p>
                      <a:pPr marL="0" marR="0" indent="0" algn="l" defTabSz="914400" rtl="0" eaLnBrk="1" latinLnBrk="0" hangingPunct="1">
                        <a:lnSpc>
                          <a:spcPct val="100000"/>
                        </a:lnSpc>
                        <a:spcBef>
                          <a:spcPts val="0"/>
                        </a:spcBef>
                        <a:spcAft>
                          <a:spcPts val="0"/>
                        </a:spcAft>
                        <a:buFont typeface="Arial" panose="020B0604020202020204" pitchFamily="34" charset="0"/>
                        <a:buNone/>
                      </a:pPr>
                      <a:endParaRPr lang="en-US" sz="1200" b="0" i="0" kern="1200" dirty="0">
                        <a:solidFill>
                          <a:srgbClr val="3B3838"/>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2">
                          <a:lumMod val="20000"/>
                          <a:lumOff val="80000"/>
                        </a:schemeClr>
                      </a:solidFill>
                      <a:prstDash val="solid"/>
                      <a:round/>
                      <a:headEnd type="none" w="med" len="med"/>
                      <a:tailEnd type="none" w="med" len="med"/>
                    </a:lnT>
                    <a:lnB w="190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9819136"/>
                  </a:ext>
                </a:extLst>
              </a:tr>
            </a:tbl>
          </a:graphicData>
        </a:graphic>
      </p:graphicFrame>
      <p:cxnSp>
        <p:nvCxnSpPr>
          <p:cNvPr id="17" name="Straight Arrow Connector 16">
            <a:extLst>
              <a:ext uri="{FF2B5EF4-FFF2-40B4-BE49-F238E27FC236}">
                <a16:creationId xmlns:a16="http://schemas.microsoft.com/office/drawing/2014/main" id="{FAEE813A-D720-5E43-BB86-008FD739BBC2}"/>
              </a:ext>
            </a:extLst>
          </p:cNvPr>
          <p:cNvCxnSpPr>
            <a:cxnSpLocks/>
          </p:cNvCxnSpPr>
          <p:nvPr/>
        </p:nvCxnSpPr>
        <p:spPr>
          <a:xfrm>
            <a:off x="238545" y="6176602"/>
            <a:ext cx="11734574" cy="0"/>
          </a:xfrm>
          <a:prstGeom prst="straightConnector1">
            <a:avLst/>
          </a:prstGeom>
          <a:ln w="41275" cap="rnd">
            <a:solidFill>
              <a:srgbClr val="0070C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86EC7B9C-2B3A-B543-BA66-D7135327FB79}"/>
              </a:ext>
            </a:extLst>
          </p:cNvPr>
          <p:cNvSpPr>
            <a:spLocks noGrp="1"/>
          </p:cNvSpPr>
          <p:nvPr>
            <p:ph type="title"/>
          </p:nvPr>
        </p:nvSpPr>
        <p:spPr>
          <a:xfrm>
            <a:off x="229852" y="225418"/>
            <a:ext cx="11407140" cy="666115"/>
          </a:xfrm>
        </p:spPr>
        <p:txBody>
          <a:bodyPr/>
          <a:lstStyle/>
          <a:p>
            <a:r>
              <a:rPr lang="en-US" dirty="0"/>
              <a:t>Roadmap</a:t>
            </a:r>
          </a:p>
        </p:txBody>
      </p:sp>
      <p:sp>
        <p:nvSpPr>
          <p:cNvPr id="13" name="Rounded Rectangle 12">
            <a:extLst>
              <a:ext uri="{FF2B5EF4-FFF2-40B4-BE49-F238E27FC236}">
                <a16:creationId xmlns:a16="http://schemas.microsoft.com/office/drawing/2014/main" id="{F6C57969-0154-C44B-82BB-CB20C4B79324}"/>
              </a:ext>
            </a:extLst>
          </p:cNvPr>
          <p:cNvSpPr/>
          <p:nvPr/>
        </p:nvSpPr>
        <p:spPr>
          <a:xfrm>
            <a:off x="4389829" y="6154603"/>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1400" b="1">
                <a:solidFill>
                  <a:srgbClr val="595959"/>
                </a:solidFill>
                <a:latin typeface="Segoe UI" panose="020B0502040204020203" pitchFamily="34" charset="0"/>
                <a:cs typeface="Segoe UI" panose="020B0502040204020203" pitchFamily="34" charset="0"/>
              </a:rPr>
              <a:t>3 months</a:t>
            </a:r>
          </a:p>
        </p:txBody>
      </p:sp>
      <p:sp>
        <p:nvSpPr>
          <p:cNvPr id="15" name="Rounded Rectangle 14">
            <a:extLst>
              <a:ext uri="{FF2B5EF4-FFF2-40B4-BE49-F238E27FC236}">
                <a16:creationId xmlns:a16="http://schemas.microsoft.com/office/drawing/2014/main" id="{81E51753-7AB7-D346-90AF-A477CBFEAF14}"/>
              </a:ext>
            </a:extLst>
          </p:cNvPr>
          <p:cNvSpPr/>
          <p:nvPr/>
        </p:nvSpPr>
        <p:spPr>
          <a:xfrm>
            <a:off x="6367935" y="6165616"/>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1400" b="1">
                <a:solidFill>
                  <a:srgbClr val="595959"/>
                </a:solidFill>
                <a:latin typeface="Segoe UI" panose="020B0502040204020203" pitchFamily="34" charset="0"/>
                <a:cs typeface="Segoe UI" panose="020B0502040204020203" pitchFamily="34" charset="0"/>
              </a:rPr>
              <a:t>6 months</a:t>
            </a:r>
          </a:p>
        </p:txBody>
      </p:sp>
      <p:sp>
        <p:nvSpPr>
          <p:cNvPr id="16" name="Rounded Rectangle 15">
            <a:extLst>
              <a:ext uri="{FF2B5EF4-FFF2-40B4-BE49-F238E27FC236}">
                <a16:creationId xmlns:a16="http://schemas.microsoft.com/office/drawing/2014/main" id="{12BC1A9D-A707-5346-8C13-E445BE49C118}"/>
              </a:ext>
            </a:extLst>
          </p:cNvPr>
          <p:cNvSpPr/>
          <p:nvPr/>
        </p:nvSpPr>
        <p:spPr>
          <a:xfrm>
            <a:off x="8389676" y="6154603"/>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1400" b="1">
                <a:solidFill>
                  <a:srgbClr val="595959"/>
                </a:solidFill>
                <a:latin typeface="Segoe UI" panose="020B0502040204020203" pitchFamily="34" charset="0"/>
                <a:cs typeface="Segoe UI" panose="020B0502040204020203" pitchFamily="34" charset="0"/>
              </a:rPr>
              <a:t>9 months</a:t>
            </a:r>
          </a:p>
        </p:txBody>
      </p:sp>
      <p:sp>
        <p:nvSpPr>
          <p:cNvPr id="41" name="Rounded Rectangle 40">
            <a:extLst>
              <a:ext uri="{FF2B5EF4-FFF2-40B4-BE49-F238E27FC236}">
                <a16:creationId xmlns:a16="http://schemas.microsoft.com/office/drawing/2014/main" id="{2771D9A4-A405-964C-A593-C9F463E01BF9}"/>
              </a:ext>
            </a:extLst>
          </p:cNvPr>
          <p:cNvSpPr/>
          <p:nvPr/>
        </p:nvSpPr>
        <p:spPr>
          <a:xfrm>
            <a:off x="2389905" y="6154603"/>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900" b="1">
                <a:solidFill>
                  <a:srgbClr val="595959"/>
                </a:solidFill>
                <a:latin typeface="Segoe UI" panose="020B0502040204020203" pitchFamily="34" charset="0"/>
                <a:cs typeface="Segoe UI" panose="020B0502040204020203" pitchFamily="34" charset="0"/>
              </a:rPr>
              <a:t>0</a:t>
            </a:r>
          </a:p>
        </p:txBody>
      </p:sp>
      <p:sp>
        <p:nvSpPr>
          <p:cNvPr id="54" name="TextBox 53">
            <a:extLst>
              <a:ext uri="{FF2B5EF4-FFF2-40B4-BE49-F238E27FC236}">
                <a16:creationId xmlns:a16="http://schemas.microsoft.com/office/drawing/2014/main" id="{0DDCA5ED-9B84-43DA-9371-6F56C40D2090}"/>
              </a:ext>
            </a:extLst>
          </p:cNvPr>
          <p:cNvSpPr txBox="1"/>
          <p:nvPr/>
        </p:nvSpPr>
        <p:spPr>
          <a:xfrm>
            <a:off x="10403737" y="1159017"/>
            <a:ext cx="1557675" cy="523220"/>
          </a:xfrm>
          <a:prstGeom prst="rect">
            <a:avLst/>
          </a:prstGeom>
          <a:noFill/>
        </p:spPr>
        <p:txBody>
          <a:bodyPr wrap="square">
            <a:spAutoFit/>
          </a:bodyPr>
          <a:lstStyle/>
          <a:p>
            <a:pPr marL="0" algn="l" defTabSz="914400" rtl="0" eaLnBrk="1" latinLnBrk="0" hangingPunct="1"/>
            <a:r>
              <a:rPr lang="en-US" sz="1400" b="0" i="0" kern="1200" dirty="0">
                <a:solidFill>
                  <a:schemeClr val="tx1">
                    <a:lumMod val="65000"/>
                    <a:lumOff val="35000"/>
                  </a:schemeClr>
                </a:solidFill>
                <a:latin typeface="Segoe UI" panose="020B0502040204020203" pitchFamily="34" charset="0"/>
                <a:ea typeface="+mn-ea"/>
                <a:cs typeface="Segoe UI" panose="020B0502040204020203" pitchFamily="34" charset="0"/>
              </a:rPr>
              <a:t>Leadership engagement site</a:t>
            </a:r>
          </a:p>
        </p:txBody>
      </p:sp>
      <p:sp>
        <p:nvSpPr>
          <p:cNvPr id="8" name="TextBox 7">
            <a:extLst>
              <a:ext uri="{FF2B5EF4-FFF2-40B4-BE49-F238E27FC236}">
                <a16:creationId xmlns:a16="http://schemas.microsoft.com/office/drawing/2014/main" id="{6B962BE0-24DB-4BA8-8185-62B44E8F407D}"/>
              </a:ext>
            </a:extLst>
          </p:cNvPr>
          <p:cNvSpPr txBox="1"/>
          <p:nvPr/>
        </p:nvSpPr>
        <p:spPr>
          <a:xfrm>
            <a:off x="8467957" y="3429000"/>
            <a:ext cx="1353148" cy="307777"/>
          </a:xfrm>
          <a:prstGeom prst="rect">
            <a:avLst/>
          </a:prstGeom>
          <a:noFill/>
        </p:spPr>
        <p:txBody>
          <a:bodyPr wrap="square" rtlCol="0" anchor="t">
            <a:spAutoFit/>
          </a:bodyPr>
          <a:lstStyle/>
          <a:p>
            <a:r>
              <a:rPr lang="en-US" sz="1400">
                <a:solidFill>
                  <a:schemeClr val="bg2">
                    <a:lumMod val="25000"/>
                  </a:schemeClr>
                </a:solidFill>
                <a:latin typeface="Segoe UI" panose="020B0502040204020203" pitchFamily="34" charset="0"/>
                <a:cs typeface="Segoe UI" panose="020B0502040204020203" pitchFamily="34" charset="0"/>
              </a:rPr>
              <a:t>Sales training</a:t>
            </a:r>
          </a:p>
        </p:txBody>
      </p:sp>
      <p:sp>
        <p:nvSpPr>
          <p:cNvPr id="10" name="TextBox 9">
            <a:extLst>
              <a:ext uri="{FF2B5EF4-FFF2-40B4-BE49-F238E27FC236}">
                <a16:creationId xmlns:a16="http://schemas.microsoft.com/office/drawing/2014/main" id="{5318A54F-F44B-4959-AA8B-84CA87DFF74F}"/>
              </a:ext>
            </a:extLst>
          </p:cNvPr>
          <p:cNvSpPr txBox="1"/>
          <p:nvPr/>
        </p:nvSpPr>
        <p:spPr>
          <a:xfrm>
            <a:off x="6448446" y="2577577"/>
            <a:ext cx="1157254" cy="523220"/>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1400" dirty="0"/>
              <a:t>Operational notifications</a:t>
            </a:r>
            <a:endParaRPr lang="en-CA" sz="1400" dirty="0"/>
          </a:p>
        </p:txBody>
      </p:sp>
      <p:sp>
        <p:nvSpPr>
          <p:cNvPr id="11" name="TextBox 10">
            <a:extLst>
              <a:ext uri="{FF2B5EF4-FFF2-40B4-BE49-F238E27FC236}">
                <a16:creationId xmlns:a16="http://schemas.microsoft.com/office/drawing/2014/main" id="{1122B815-2B12-4A58-AB14-238E10CB9D59}"/>
              </a:ext>
            </a:extLst>
          </p:cNvPr>
          <p:cNvSpPr txBox="1"/>
          <p:nvPr/>
        </p:nvSpPr>
        <p:spPr>
          <a:xfrm>
            <a:off x="4717530" y="1243556"/>
            <a:ext cx="1241152" cy="307777"/>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1400"/>
              <a:t>New hire site</a:t>
            </a:r>
          </a:p>
        </p:txBody>
      </p:sp>
      <p:sp>
        <p:nvSpPr>
          <p:cNvPr id="12" name="Oval 11">
            <a:extLst>
              <a:ext uri="{FF2B5EF4-FFF2-40B4-BE49-F238E27FC236}">
                <a16:creationId xmlns:a16="http://schemas.microsoft.com/office/drawing/2014/main" id="{BC1AE6CC-C5D1-424F-AD34-82B49875839F}"/>
              </a:ext>
            </a:extLst>
          </p:cNvPr>
          <p:cNvSpPr/>
          <p:nvPr/>
        </p:nvSpPr>
        <p:spPr>
          <a:xfrm>
            <a:off x="10356785" y="4140358"/>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Oval 18">
            <a:extLst>
              <a:ext uri="{FF2B5EF4-FFF2-40B4-BE49-F238E27FC236}">
                <a16:creationId xmlns:a16="http://schemas.microsoft.com/office/drawing/2014/main" id="{D85A78E2-9A38-4119-B4A1-61297B211810}"/>
              </a:ext>
            </a:extLst>
          </p:cNvPr>
          <p:cNvSpPr/>
          <p:nvPr/>
        </p:nvSpPr>
        <p:spPr>
          <a:xfrm>
            <a:off x="8448068" y="3511038"/>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Oval 20">
            <a:extLst>
              <a:ext uri="{FF2B5EF4-FFF2-40B4-BE49-F238E27FC236}">
                <a16:creationId xmlns:a16="http://schemas.microsoft.com/office/drawing/2014/main" id="{1EB207ED-3ACC-474B-87B3-2C230FCA18A4}"/>
              </a:ext>
            </a:extLst>
          </p:cNvPr>
          <p:cNvSpPr/>
          <p:nvPr/>
        </p:nvSpPr>
        <p:spPr>
          <a:xfrm>
            <a:off x="4675644" y="1309313"/>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Oval 22">
            <a:extLst>
              <a:ext uri="{FF2B5EF4-FFF2-40B4-BE49-F238E27FC236}">
                <a16:creationId xmlns:a16="http://schemas.microsoft.com/office/drawing/2014/main" id="{18631646-E3A6-4D8B-8E75-359CE51D6CAE}"/>
              </a:ext>
            </a:extLst>
          </p:cNvPr>
          <p:cNvSpPr/>
          <p:nvPr/>
        </p:nvSpPr>
        <p:spPr>
          <a:xfrm>
            <a:off x="6363615" y="2754386"/>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TextBox 24">
            <a:extLst>
              <a:ext uri="{FF2B5EF4-FFF2-40B4-BE49-F238E27FC236}">
                <a16:creationId xmlns:a16="http://schemas.microsoft.com/office/drawing/2014/main" id="{971372C5-FC2F-4E59-A7BF-3024021E2D9A}"/>
              </a:ext>
            </a:extLst>
          </p:cNvPr>
          <p:cNvSpPr txBox="1"/>
          <p:nvPr/>
        </p:nvSpPr>
        <p:spPr>
          <a:xfrm>
            <a:off x="10517356" y="3952960"/>
            <a:ext cx="1589584" cy="523220"/>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1400" dirty="0"/>
              <a:t>Idea crowdsourcing</a:t>
            </a:r>
          </a:p>
        </p:txBody>
      </p:sp>
      <p:sp>
        <p:nvSpPr>
          <p:cNvPr id="36" name="TextBox 35">
            <a:extLst>
              <a:ext uri="{FF2B5EF4-FFF2-40B4-BE49-F238E27FC236}">
                <a16:creationId xmlns:a16="http://schemas.microsoft.com/office/drawing/2014/main" id="{7BFE23F5-98BE-41F1-8F76-E61981B7C542}"/>
              </a:ext>
            </a:extLst>
          </p:cNvPr>
          <p:cNvSpPr txBox="1"/>
          <p:nvPr/>
        </p:nvSpPr>
        <p:spPr>
          <a:xfrm>
            <a:off x="2736527" y="5064883"/>
            <a:ext cx="3036120" cy="523220"/>
          </a:xfrm>
          <a:prstGeom prst="rect">
            <a:avLst/>
          </a:prstGeom>
          <a:noFill/>
        </p:spPr>
        <p:txBody>
          <a:bodyPr wrap="square">
            <a:spAutoFit/>
          </a:bodyPr>
          <a:lstStyle/>
          <a:p>
            <a:pPr marL="0" algn="l" defTabSz="914400" rtl="0" eaLnBrk="1" latinLnBrk="0" hangingPunct="1"/>
            <a:r>
              <a:rPr lang="en-US" sz="1400" b="0" i="0" kern="1200">
                <a:solidFill>
                  <a:schemeClr val="tx1">
                    <a:lumMod val="65000"/>
                    <a:lumOff val="35000"/>
                  </a:schemeClr>
                </a:solidFill>
                <a:latin typeface="Segoe UI" panose="020B0502040204020203" pitchFamily="34" charset="0"/>
                <a:ea typeface="+mn-ea"/>
                <a:cs typeface="Segoe UI" panose="020B0502040204020203" pitchFamily="34" charset="0"/>
              </a:rPr>
              <a:t>Audit on-prem sites to determine what will be migrated to cloud</a:t>
            </a:r>
          </a:p>
        </p:txBody>
      </p:sp>
      <p:sp>
        <p:nvSpPr>
          <p:cNvPr id="38" name="Rounded Rectangle 15">
            <a:extLst>
              <a:ext uri="{FF2B5EF4-FFF2-40B4-BE49-F238E27FC236}">
                <a16:creationId xmlns:a16="http://schemas.microsoft.com/office/drawing/2014/main" id="{109EE93A-534A-40A6-9346-8A9DC622B358}"/>
              </a:ext>
            </a:extLst>
          </p:cNvPr>
          <p:cNvSpPr/>
          <p:nvPr/>
        </p:nvSpPr>
        <p:spPr>
          <a:xfrm>
            <a:off x="10148477" y="6154603"/>
            <a:ext cx="1488515" cy="287068"/>
          </a:xfrm>
          <a:prstGeom prst="roundRect">
            <a:avLst>
              <a:gd name="adj" fmla="val 50000"/>
            </a:avLst>
          </a:prstGeom>
          <a:solidFill>
            <a:srgbClr val="E6EDF7"/>
          </a:solidFill>
          <a:ln w="12700" cap="flat" cmpd="sng" algn="ctr">
            <a:noFill/>
            <a:prstDash val="solid"/>
            <a:miter lim="800000"/>
          </a:ln>
          <a:effectLst/>
        </p:spPr>
        <p:txBody>
          <a:bodyPr lIns="91440" rIns="91440" rtlCol="0" anchor="ctr"/>
          <a:lstStyle/>
          <a:p>
            <a:pPr algn="ctr">
              <a:spcBef>
                <a:spcPts val="1000"/>
              </a:spcBef>
              <a:defRPr/>
            </a:pPr>
            <a:r>
              <a:rPr lang="en-US" altLang="en-US" sz="1400" b="1">
                <a:solidFill>
                  <a:srgbClr val="595959"/>
                </a:solidFill>
                <a:latin typeface="Segoe UI" panose="020B0502040204020203" pitchFamily="34" charset="0"/>
                <a:cs typeface="Segoe UI" panose="020B0502040204020203" pitchFamily="34" charset="0"/>
              </a:rPr>
              <a:t>12 months</a:t>
            </a:r>
          </a:p>
        </p:txBody>
      </p:sp>
      <p:sp>
        <p:nvSpPr>
          <p:cNvPr id="29" name="TextBox 28">
            <a:extLst>
              <a:ext uri="{FF2B5EF4-FFF2-40B4-BE49-F238E27FC236}">
                <a16:creationId xmlns:a16="http://schemas.microsoft.com/office/drawing/2014/main" id="{67E439FC-FFD5-4264-A06C-B416079F4CE8}"/>
              </a:ext>
            </a:extLst>
          </p:cNvPr>
          <p:cNvSpPr txBox="1"/>
          <p:nvPr/>
        </p:nvSpPr>
        <p:spPr>
          <a:xfrm>
            <a:off x="8529999" y="1868186"/>
            <a:ext cx="1618478" cy="307777"/>
          </a:xfrm>
          <a:prstGeom prst="rect">
            <a:avLst/>
          </a:prstGeom>
          <a:noFill/>
        </p:spPr>
        <p:txBody>
          <a:bodyPr wrap="square">
            <a:spAutoFit/>
          </a:bodyPr>
          <a:lstStyle/>
          <a:p>
            <a:pPr marL="0" algn="l" defTabSz="914400" rtl="0" eaLnBrk="1" latinLnBrk="0" hangingPunct="1"/>
            <a:r>
              <a:rPr lang="en-US" sz="1400" b="0" i="0" kern="1200" dirty="0">
                <a:solidFill>
                  <a:schemeClr val="tx1">
                    <a:lumMod val="65000"/>
                    <a:lumOff val="35000"/>
                  </a:schemeClr>
                </a:solidFill>
                <a:latin typeface="Segoe UI" panose="020B0502040204020203" pitchFamily="34" charset="0"/>
                <a:ea typeface="+mn-ea"/>
                <a:cs typeface="Segoe UI" panose="020B0502040204020203" pitchFamily="34" charset="0"/>
              </a:rPr>
              <a:t>Company events</a:t>
            </a:r>
          </a:p>
        </p:txBody>
      </p:sp>
      <p:sp>
        <p:nvSpPr>
          <p:cNvPr id="31" name="Oval 30">
            <a:extLst>
              <a:ext uri="{FF2B5EF4-FFF2-40B4-BE49-F238E27FC236}">
                <a16:creationId xmlns:a16="http://schemas.microsoft.com/office/drawing/2014/main" id="{8E51C2E5-8F08-4F49-B022-5CCCCD09D275}"/>
              </a:ext>
            </a:extLst>
          </p:cNvPr>
          <p:cNvSpPr/>
          <p:nvPr/>
        </p:nvSpPr>
        <p:spPr>
          <a:xfrm>
            <a:off x="8445168" y="1995552"/>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TextBox 32">
            <a:extLst>
              <a:ext uri="{FF2B5EF4-FFF2-40B4-BE49-F238E27FC236}">
                <a16:creationId xmlns:a16="http://schemas.microsoft.com/office/drawing/2014/main" id="{3AC25DE0-0E67-4442-B673-2DE9F5DC3D14}"/>
              </a:ext>
            </a:extLst>
          </p:cNvPr>
          <p:cNvSpPr txBox="1"/>
          <p:nvPr/>
        </p:nvSpPr>
        <p:spPr>
          <a:xfrm>
            <a:off x="10455095" y="3429000"/>
            <a:ext cx="1826413" cy="307777"/>
          </a:xfrm>
          <a:prstGeom prst="rect">
            <a:avLst/>
          </a:prstGeom>
          <a:noFill/>
        </p:spPr>
        <p:txBody>
          <a:bodyPr wrap="square">
            <a:spAutoFit/>
          </a:bodyPr>
          <a:lstStyle/>
          <a:p>
            <a:pPr marL="0" algn="l" defTabSz="914400" rtl="0" eaLnBrk="1" latinLnBrk="0" hangingPunct="1"/>
            <a:r>
              <a:rPr lang="en-US" sz="1400" b="0" i="0" kern="1200" dirty="0">
                <a:solidFill>
                  <a:schemeClr val="tx1">
                    <a:lumMod val="65000"/>
                    <a:lumOff val="35000"/>
                  </a:schemeClr>
                </a:solidFill>
                <a:latin typeface="Segoe UI" panose="020B0502040204020203" pitchFamily="34" charset="0"/>
                <a:ea typeface="+mn-ea"/>
                <a:cs typeface="Segoe UI" panose="020B0502040204020203" pitchFamily="34" charset="0"/>
              </a:rPr>
              <a:t>Market intelligence</a:t>
            </a:r>
          </a:p>
        </p:txBody>
      </p:sp>
      <p:sp>
        <p:nvSpPr>
          <p:cNvPr id="44" name="TextBox 43">
            <a:extLst>
              <a:ext uri="{FF2B5EF4-FFF2-40B4-BE49-F238E27FC236}">
                <a16:creationId xmlns:a16="http://schemas.microsoft.com/office/drawing/2014/main" id="{3CE972E3-AE53-4C13-B9B8-E6D9CC2A51F1}"/>
              </a:ext>
            </a:extLst>
          </p:cNvPr>
          <p:cNvSpPr txBox="1"/>
          <p:nvPr/>
        </p:nvSpPr>
        <p:spPr>
          <a:xfrm>
            <a:off x="8510371" y="2609843"/>
            <a:ext cx="1566159" cy="523220"/>
          </a:xfrm>
          <a:prstGeom prst="rect">
            <a:avLst/>
          </a:prstGeom>
          <a:noFill/>
        </p:spPr>
        <p:txBody>
          <a:bodyPr wrap="square">
            <a:spAutoFit/>
          </a:bodyPr>
          <a:lstStyle/>
          <a:p>
            <a:pPr marL="0" algn="l" defTabSz="914400" rtl="0" eaLnBrk="1" latinLnBrk="0" hangingPunct="1"/>
            <a:r>
              <a:rPr lang="en-US" sz="1400" b="0" i="0" kern="1200" dirty="0">
                <a:solidFill>
                  <a:schemeClr val="tx1">
                    <a:lumMod val="65000"/>
                    <a:lumOff val="35000"/>
                  </a:schemeClr>
                </a:solidFill>
                <a:latin typeface="Segoe UI" panose="020B0502040204020203" pitchFamily="34" charset="0"/>
                <a:ea typeface="+mn-ea"/>
                <a:cs typeface="Segoe UI" panose="020B0502040204020203" pitchFamily="34" charset="0"/>
              </a:rPr>
              <a:t>Front line staff mobile app</a:t>
            </a:r>
          </a:p>
        </p:txBody>
      </p:sp>
      <p:sp>
        <p:nvSpPr>
          <p:cNvPr id="46" name="Oval 45">
            <a:extLst>
              <a:ext uri="{FF2B5EF4-FFF2-40B4-BE49-F238E27FC236}">
                <a16:creationId xmlns:a16="http://schemas.microsoft.com/office/drawing/2014/main" id="{24B26D49-3CD1-4699-BB06-C14B4034A945}"/>
              </a:ext>
            </a:extLst>
          </p:cNvPr>
          <p:cNvSpPr/>
          <p:nvPr/>
        </p:nvSpPr>
        <p:spPr>
          <a:xfrm>
            <a:off x="8425541" y="2743604"/>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TextBox 51">
            <a:extLst>
              <a:ext uri="{FF2B5EF4-FFF2-40B4-BE49-F238E27FC236}">
                <a16:creationId xmlns:a16="http://schemas.microsoft.com/office/drawing/2014/main" id="{43DD0D2C-91B4-4016-A7EA-BD450FE5DE33}"/>
              </a:ext>
            </a:extLst>
          </p:cNvPr>
          <p:cNvSpPr txBox="1"/>
          <p:nvPr/>
        </p:nvSpPr>
        <p:spPr>
          <a:xfrm>
            <a:off x="6433640" y="1236101"/>
            <a:ext cx="1300777" cy="307777"/>
          </a:xfrm>
          <a:prstGeom prst="rect">
            <a:avLst/>
          </a:prstGeom>
          <a:noFill/>
        </p:spPr>
        <p:txBody>
          <a:bodyPr wrap="square">
            <a:spAutoFit/>
          </a:bodyPr>
          <a:lstStyle/>
          <a:p>
            <a:pPr marL="0" algn="l" defTabSz="914400" rtl="0" eaLnBrk="1" latinLnBrk="0" hangingPunct="1"/>
            <a:r>
              <a:rPr lang="en-US" sz="1400" b="0" i="0" kern="1200">
                <a:solidFill>
                  <a:schemeClr val="tx1">
                    <a:lumMod val="65000"/>
                    <a:lumOff val="35000"/>
                  </a:schemeClr>
                </a:solidFill>
                <a:latin typeface="Segoe UI" panose="020B0502040204020203" pitchFamily="34" charset="0"/>
                <a:ea typeface="+mn-ea"/>
                <a:cs typeface="Segoe UI" panose="020B0502040204020203" pitchFamily="34" charset="0"/>
              </a:rPr>
              <a:t>Intranet</a:t>
            </a:r>
          </a:p>
        </p:txBody>
      </p:sp>
      <p:sp>
        <p:nvSpPr>
          <p:cNvPr id="58" name="Oval 57">
            <a:extLst>
              <a:ext uri="{FF2B5EF4-FFF2-40B4-BE49-F238E27FC236}">
                <a16:creationId xmlns:a16="http://schemas.microsoft.com/office/drawing/2014/main" id="{976B1533-C885-4E53-A1F9-3CF94E6786CE}"/>
              </a:ext>
            </a:extLst>
          </p:cNvPr>
          <p:cNvSpPr/>
          <p:nvPr/>
        </p:nvSpPr>
        <p:spPr>
          <a:xfrm>
            <a:off x="6392325" y="1306326"/>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D5C70B11-1E32-4136-8D68-2BCE641ADBC4}"/>
              </a:ext>
            </a:extLst>
          </p:cNvPr>
          <p:cNvSpPr/>
          <p:nvPr/>
        </p:nvSpPr>
        <p:spPr>
          <a:xfrm>
            <a:off x="8419938" y="4659539"/>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TextBox 61">
            <a:extLst>
              <a:ext uri="{FF2B5EF4-FFF2-40B4-BE49-F238E27FC236}">
                <a16:creationId xmlns:a16="http://schemas.microsoft.com/office/drawing/2014/main" id="{787B0EF0-BDE0-45F0-973F-394CBDA9C572}"/>
              </a:ext>
            </a:extLst>
          </p:cNvPr>
          <p:cNvSpPr txBox="1"/>
          <p:nvPr/>
        </p:nvSpPr>
        <p:spPr>
          <a:xfrm>
            <a:off x="8465167" y="4555934"/>
            <a:ext cx="1566159" cy="523220"/>
          </a:xfrm>
          <a:prstGeom prst="rect">
            <a:avLst/>
          </a:prstGeom>
          <a:noFill/>
        </p:spPr>
        <p:txBody>
          <a:bodyPr wrap="square">
            <a:spAutoFit/>
          </a:bodyPr>
          <a:lstStyle/>
          <a:p>
            <a:r>
              <a:rPr lang="en-US" sz="1400" dirty="0">
                <a:solidFill>
                  <a:schemeClr val="bg2">
                    <a:lumMod val="25000"/>
                  </a:schemeClr>
                </a:solidFill>
                <a:latin typeface="Segoe UI" panose="020B0502040204020203" pitchFamily="34" charset="0"/>
                <a:cs typeface="Segoe UI" panose="020B0502040204020203" pitchFamily="34" charset="0"/>
              </a:rPr>
              <a:t>Tech support portal</a:t>
            </a:r>
          </a:p>
        </p:txBody>
      </p:sp>
      <p:sp>
        <p:nvSpPr>
          <p:cNvPr id="64" name="TextBox 63">
            <a:extLst>
              <a:ext uri="{FF2B5EF4-FFF2-40B4-BE49-F238E27FC236}">
                <a16:creationId xmlns:a16="http://schemas.microsoft.com/office/drawing/2014/main" id="{C0E4BAA4-AE64-4F29-A23E-36D81F6D89AC}"/>
              </a:ext>
            </a:extLst>
          </p:cNvPr>
          <p:cNvSpPr txBox="1"/>
          <p:nvPr/>
        </p:nvSpPr>
        <p:spPr>
          <a:xfrm>
            <a:off x="4760475" y="1912177"/>
            <a:ext cx="1392232" cy="307777"/>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1400" dirty="0"/>
              <a:t>Company news</a:t>
            </a:r>
            <a:endParaRPr lang="en-CA" sz="1400" dirty="0"/>
          </a:p>
        </p:txBody>
      </p:sp>
      <p:sp>
        <p:nvSpPr>
          <p:cNvPr id="66" name="Oval 65">
            <a:extLst>
              <a:ext uri="{FF2B5EF4-FFF2-40B4-BE49-F238E27FC236}">
                <a16:creationId xmlns:a16="http://schemas.microsoft.com/office/drawing/2014/main" id="{393AB5C1-9161-47AD-9875-B9FAE78B15B0}"/>
              </a:ext>
            </a:extLst>
          </p:cNvPr>
          <p:cNvSpPr/>
          <p:nvPr/>
        </p:nvSpPr>
        <p:spPr>
          <a:xfrm>
            <a:off x="4675644" y="2013660"/>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TextBox 66">
            <a:extLst>
              <a:ext uri="{FF2B5EF4-FFF2-40B4-BE49-F238E27FC236}">
                <a16:creationId xmlns:a16="http://schemas.microsoft.com/office/drawing/2014/main" id="{59558499-BA11-4D60-94B5-C29C70A08404}"/>
              </a:ext>
            </a:extLst>
          </p:cNvPr>
          <p:cNvSpPr txBox="1"/>
          <p:nvPr/>
        </p:nvSpPr>
        <p:spPr>
          <a:xfrm>
            <a:off x="2736526" y="5683153"/>
            <a:ext cx="3605416" cy="307777"/>
          </a:xfrm>
          <a:prstGeom prst="rect">
            <a:avLst/>
          </a:prstGeom>
          <a:noFill/>
        </p:spPr>
        <p:txBody>
          <a:bodyPr wrap="square">
            <a:spAutoFit/>
          </a:bodyPr>
          <a:lstStyle/>
          <a:p>
            <a:pPr marL="0" algn="l" defTabSz="914400" rtl="0" eaLnBrk="1" latinLnBrk="0" hangingPunct="1"/>
            <a:r>
              <a:rPr lang="en-US" sz="1400" b="0" i="0" kern="1200" dirty="0">
                <a:solidFill>
                  <a:schemeClr val="tx1">
                    <a:lumMod val="65000"/>
                    <a:lumOff val="35000"/>
                  </a:schemeClr>
                </a:solidFill>
                <a:latin typeface="Segoe UI" panose="020B0502040204020203" pitchFamily="34" charset="0"/>
                <a:ea typeface="+mn-ea"/>
                <a:cs typeface="Segoe UI" panose="020B0502040204020203" pitchFamily="34" charset="0"/>
              </a:rPr>
              <a:t>Onboard departments to Intranet project</a:t>
            </a:r>
          </a:p>
        </p:txBody>
      </p:sp>
      <p:sp>
        <p:nvSpPr>
          <p:cNvPr id="42" name="Oval 41">
            <a:extLst>
              <a:ext uri="{FF2B5EF4-FFF2-40B4-BE49-F238E27FC236}">
                <a16:creationId xmlns:a16="http://schemas.microsoft.com/office/drawing/2014/main" id="{B3D3338E-979D-461F-B7FA-73A3026FC247}"/>
              </a:ext>
            </a:extLst>
          </p:cNvPr>
          <p:cNvSpPr/>
          <p:nvPr/>
        </p:nvSpPr>
        <p:spPr>
          <a:xfrm>
            <a:off x="10318906" y="1266716"/>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Oval 42">
            <a:extLst>
              <a:ext uri="{FF2B5EF4-FFF2-40B4-BE49-F238E27FC236}">
                <a16:creationId xmlns:a16="http://schemas.microsoft.com/office/drawing/2014/main" id="{867BB478-9345-4DB4-B571-48DCE11BC35E}"/>
              </a:ext>
            </a:extLst>
          </p:cNvPr>
          <p:cNvSpPr/>
          <p:nvPr/>
        </p:nvSpPr>
        <p:spPr>
          <a:xfrm>
            <a:off x="10356785" y="3483685"/>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a:extLst>
              <a:ext uri="{FF2B5EF4-FFF2-40B4-BE49-F238E27FC236}">
                <a16:creationId xmlns:a16="http://schemas.microsoft.com/office/drawing/2014/main" id="{EB5CC996-0416-4E88-81CA-5C5B68C47F4F}"/>
              </a:ext>
            </a:extLst>
          </p:cNvPr>
          <p:cNvSpPr/>
          <p:nvPr/>
        </p:nvSpPr>
        <p:spPr>
          <a:xfrm>
            <a:off x="2653469" y="5172106"/>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8" name="Oval 47">
            <a:extLst>
              <a:ext uri="{FF2B5EF4-FFF2-40B4-BE49-F238E27FC236}">
                <a16:creationId xmlns:a16="http://schemas.microsoft.com/office/drawing/2014/main" id="{65B3AADF-6217-4CA0-A8D5-85F328BF73A1}"/>
              </a:ext>
            </a:extLst>
          </p:cNvPr>
          <p:cNvSpPr/>
          <p:nvPr/>
        </p:nvSpPr>
        <p:spPr>
          <a:xfrm>
            <a:off x="2694111" y="5798674"/>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Oval 48">
            <a:extLst>
              <a:ext uri="{FF2B5EF4-FFF2-40B4-BE49-F238E27FC236}">
                <a16:creationId xmlns:a16="http://schemas.microsoft.com/office/drawing/2014/main" id="{1666825D-AD2B-419F-A1AC-1AA3F8F5FDB4}"/>
              </a:ext>
            </a:extLst>
          </p:cNvPr>
          <p:cNvSpPr/>
          <p:nvPr/>
        </p:nvSpPr>
        <p:spPr>
          <a:xfrm>
            <a:off x="10332967" y="4678718"/>
            <a:ext cx="84831" cy="8480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TextBox 49">
            <a:extLst>
              <a:ext uri="{FF2B5EF4-FFF2-40B4-BE49-F238E27FC236}">
                <a16:creationId xmlns:a16="http://schemas.microsoft.com/office/drawing/2014/main" id="{AFF109CF-D763-4C7F-A87E-4D13E4CBA5D6}"/>
              </a:ext>
            </a:extLst>
          </p:cNvPr>
          <p:cNvSpPr txBox="1"/>
          <p:nvPr/>
        </p:nvSpPr>
        <p:spPr>
          <a:xfrm>
            <a:off x="10441616" y="4542097"/>
            <a:ext cx="1434965" cy="523220"/>
          </a:xfrm>
          <a:prstGeom prst="rect">
            <a:avLst/>
          </a:prstGeom>
          <a:noFill/>
        </p:spPr>
        <p:txBody>
          <a:bodyPr wrap="square" rtlCol="0" anchor="t">
            <a:spAutoFit/>
          </a:bodyPr>
          <a:lstStyle>
            <a:defPPr>
              <a:defRPr lang="en-US"/>
            </a:defPPr>
            <a:lvl1pPr>
              <a:defRPr sz="1200">
                <a:solidFill>
                  <a:schemeClr val="bg2">
                    <a:lumMod val="25000"/>
                  </a:schemeClr>
                </a:solidFill>
                <a:latin typeface="Segoe UI" panose="020B0502040204020203" pitchFamily="34" charset="0"/>
                <a:cs typeface="Segoe UI" panose="020B0502040204020203" pitchFamily="34" charset="0"/>
              </a:defRPr>
            </a:lvl1pPr>
          </a:lstStyle>
          <a:p>
            <a:r>
              <a:rPr lang="en-US" sz="1400" dirty="0"/>
              <a:t>Tech support chat</a:t>
            </a:r>
          </a:p>
        </p:txBody>
      </p:sp>
      <p:sp>
        <p:nvSpPr>
          <p:cNvPr id="7" name="Double Wave 6">
            <a:extLst>
              <a:ext uri="{FF2B5EF4-FFF2-40B4-BE49-F238E27FC236}">
                <a16:creationId xmlns:a16="http://schemas.microsoft.com/office/drawing/2014/main" id="{6173F499-918C-4D63-8268-638FDF22CE7F}"/>
              </a:ext>
            </a:extLst>
          </p:cNvPr>
          <p:cNvSpPr/>
          <p:nvPr/>
        </p:nvSpPr>
        <p:spPr>
          <a:xfrm rot="20382976">
            <a:off x="10919991" y="222114"/>
            <a:ext cx="1131402" cy="522851"/>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tx1">
                    <a:lumMod val="95000"/>
                    <a:lumOff val="5000"/>
                  </a:schemeClr>
                </a:solidFill>
              </a:rPr>
              <a:t>Example</a:t>
            </a:r>
          </a:p>
        </p:txBody>
      </p:sp>
    </p:spTree>
    <p:extLst>
      <p:ext uri="{BB962C8B-B14F-4D97-AF65-F5344CB8AC3E}">
        <p14:creationId xmlns:p14="http://schemas.microsoft.com/office/powerpoint/2010/main" val="26994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500" fill="hold"/>
                                        <p:tgtEl>
                                          <p:spTgt spid="58"/>
                                        </p:tgtEl>
                                        <p:attrNameLst>
                                          <p:attrName>ppt_x</p:attrName>
                                        </p:attrNameLst>
                                      </p:cBhvr>
                                      <p:tavLst>
                                        <p:tav tm="0">
                                          <p:val>
                                            <p:strVal val="#ppt_x"/>
                                          </p:val>
                                        </p:tav>
                                        <p:tav tm="100000">
                                          <p:val>
                                            <p:strVal val="#ppt_x"/>
                                          </p:val>
                                        </p:tav>
                                      </p:tavLst>
                                    </p:anim>
                                    <p:anim calcmode="lin" valueType="num">
                                      <p:cBhvr additive="base">
                                        <p:cTn id="26" dur="500" fill="hold"/>
                                        <p:tgtEl>
                                          <p:spTgt spid="5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additive="base">
                                        <p:cTn id="67" dur="500" fill="hold"/>
                                        <p:tgtEl>
                                          <p:spTgt spid="60"/>
                                        </p:tgtEl>
                                        <p:attrNameLst>
                                          <p:attrName>ppt_x</p:attrName>
                                        </p:attrNameLst>
                                      </p:cBhvr>
                                      <p:tavLst>
                                        <p:tav tm="0">
                                          <p:val>
                                            <p:strVal val="#ppt_x"/>
                                          </p:val>
                                        </p:tav>
                                        <p:tav tm="100000">
                                          <p:val>
                                            <p:strVal val="#ppt_x"/>
                                          </p:val>
                                        </p:tav>
                                      </p:tavLst>
                                    </p:anim>
                                    <p:anim calcmode="lin" valueType="num">
                                      <p:cBhvr additive="base">
                                        <p:cTn id="68" dur="500" fill="hold"/>
                                        <p:tgtEl>
                                          <p:spTgt spid="6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additive="base">
                                        <p:cTn id="71" dur="500" fill="hold"/>
                                        <p:tgtEl>
                                          <p:spTgt spid="62"/>
                                        </p:tgtEl>
                                        <p:attrNameLst>
                                          <p:attrName>ppt_x</p:attrName>
                                        </p:attrNameLst>
                                      </p:cBhvr>
                                      <p:tavLst>
                                        <p:tav tm="0">
                                          <p:val>
                                            <p:strVal val="#ppt_x"/>
                                          </p:val>
                                        </p:tav>
                                        <p:tav tm="100000">
                                          <p:val>
                                            <p:strVal val="#ppt_x"/>
                                          </p:val>
                                        </p:tav>
                                      </p:tavLst>
                                    </p:anim>
                                    <p:anim calcmode="lin" valueType="num">
                                      <p:cBhvr additive="base">
                                        <p:cTn id="72" dur="500" fill="hold"/>
                                        <p:tgtEl>
                                          <p:spTgt spid="6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ppt_x"/>
                                          </p:val>
                                        </p:tav>
                                        <p:tav tm="100000">
                                          <p:val>
                                            <p:strVal val="#ppt_x"/>
                                          </p:val>
                                        </p:tav>
                                      </p:tavLst>
                                    </p:anim>
                                    <p:anim calcmode="lin" valueType="num">
                                      <p:cBhvr additive="base">
                                        <p:cTn id="80" dur="500" fill="hold"/>
                                        <p:tgtEl>
                                          <p:spTgt spid="5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additive="base">
                                        <p:cTn id="87" dur="500" fill="hold"/>
                                        <p:tgtEl>
                                          <p:spTgt spid="43"/>
                                        </p:tgtEl>
                                        <p:attrNameLst>
                                          <p:attrName>ppt_x</p:attrName>
                                        </p:attrNameLst>
                                      </p:cBhvr>
                                      <p:tavLst>
                                        <p:tav tm="0">
                                          <p:val>
                                            <p:strVal val="#ppt_x"/>
                                          </p:val>
                                        </p:tav>
                                        <p:tav tm="100000">
                                          <p:val>
                                            <p:strVal val="#ppt_x"/>
                                          </p:val>
                                        </p:tav>
                                      </p:tavLst>
                                    </p:anim>
                                    <p:anim calcmode="lin" valueType="num">
                                      <p:cBhvr additive="base">
                                        <p:cTn id="88" dur="500" fill="hold"/>
                                        <p:tgtEl>
                                          <p:spTgt spid="4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additive="base">
                                        <p:cTn id="109" dur="500" fill="hold"/>
                                        <p:tgtEl>
                                          <p:spTgt spid="36"/>
                                        </p:tgtEl>
                                        <p:attrNameLst>
                                          <p:attrName>ppt_x</p:attrName>
                                        </p:attrNameLst>
                                      </p:cBhvr>
                                      <p:tavLst>
                                        <p:tav tm="0">
                                          <p:val>
                                            <p:strVal val="#ppt_x"/>
                                          </p:val>
                                        </p:tav>
                                        <p:tav tm="100000">
                                          <p:val>
                                            <p:strVal val="#ppt_x"/>
                                          </p:val>
                                        </p:tav>
                                      </p:tavLst>
                                    </p:anim>
                                    <p:anim calcmode="lin" valueType="num">
                                      <p:cBhvr additive="base">
                                        <p:cTn id="110" dur="500" fill="hold"/>
                                        <p:tgtEl>
                                          <p:spTgt spid="36"/>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additive="base">
                                        <p:cTn id="113" dur="500" fill="hold"/>
                                        <p:tgtEl>
                                          <p:spTgt spid="48"/>
                                        </p:tgtEl>
                                        <p:attrNameLst>
                                          <p:attrName>ppt_x</p:attrName>
                                        </p:attrNameLst>
                                      </p:cBhvr>
                                      <p:tavLst>
                                        <p:tav tm="0">
                                          <p:val>
                                            <p:strVal val="#ppt_x"/>
                                          </p:val>
                                        </p:tav>
                                        <p:tav tm="100000">
                                          <p:val>
                                            <p:strVal val="#ppt_x"/>
                                          </p:val>
                                        </p:tav>
                                      </p:tavLst>
                                    </p:anim>
                                    <p:anim calcmode="lin" valueType="num">
                                      <p:cBhvr additive="base">
                                        <p:cTn id="114" dur="500" fill="hold"/>
                                        <p:tgtEl>
                                          <p:spTgt spid="4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additive="base">
                                        <p:cTn id="117" dur="500" fill="hold"/>
                                        <p:tgtEl>
                                          <p:spTgt spid="45"/>
                                        </p:tgtEl>
                                        <p:attrNameLst>
                                          <p:attrName>ppt_x</p:attrName>
                                        </p:attrNameLst>
                                      </p:cBhvr>
                                      <p:tavLst>
                                        <p:tav tm="0">
                                          <p:val>
                                            <p:strVal val="#ppt_x"/>
                                          </p:val>
                                        </p:tav>
                                        <p:tav tm="100000">
                                          <p:val>
                                            <p:strVal val="#ppt_x"/>
                                          </p:val>
                                        </p:tav>
                                      </p:tavLst>
                                    </p:anim>
                                    <p:anim calcmode="lin" valueType="num">
                                      <p:cBhvr additive="base">
                                        <p:cTn id="118" dur="500" fill="hold"/>
                                        <p:tgtEl>
                                          <p:spTgt spid="45"/>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7"/>
                                        </p:tgtEl>
                                        <p:attrNameLst>
                                          <p:attrName>style.visibility</p:attrName>
                                        </p:attrNameLst>
                                      </p:cBhvr>
                                      <p:to>
                                        <p:strVal val="visible"/>
                                      </p:to>
                                    </p:set>
                                    <p:anim calcmode="lin" valueType="num">
                                      <p:cBhvr additive="base">
                                        <p:cTn id="121" dur="500" fill="hold"/>
                                        <p:tgtEl>
                                          <p:spTgt spid="67"/>
                                        </p:tgtEl>
                                        <p:attrNameLst>
                                          <p:attrName>ppt_x</p:attrName>
                                        </p:attrNameLst>
                                      </p:cBhvr>
                                      <p:tavLst>
                                        <p:tav tm="0">
                                          <p:val>
                                            <p:strVal val="#ppt_x"/>
                                          </p:val>
                                        </p:tav>
                                        <p:tav tm="100000">
                                          <p:val>
                                            <p:strVal val="#ppt_x"/>
                                          </p:val>
                                        </p:tav>
                                      </p:tavLst>
                                    </p:anim>
                                    <p:anim calcmode="lin" valueType="num">
                                      <p:cBhvr additive="base">
                                        <p:cTn id="12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8" grpId="0"/>
      <p:bldP spid="10" grpId="0"/>
      <p:bldP spid="11" grpId="0"/>
      <p:bldP spid="12" grpId="0" animBg="1"/>
      <p:bldP spid="19" grpId="0" animBg="1"/>
      <p:bldP spid="21" grpId="0" animBg="1"/>
      <p:bldP spid="23" grpId="0" animBg="1"/>
      <p:bldP spid="25" grpId="0"/>
      <p:bldP spid="36" grpId="0"/>
      <p:bldP spid="29" grpId="0"/>
      <p:bldP spid="31" grpId="0" animBg="1"/>
      <p:bldP spid="33" grpId="0"/>
      <p:bldP spid="44" grpId="0"/>
      <p:bldP spid="46" grpId="0" animBg="1"/>
      <p:bldP spid="52" grpId="0"/>
      <p:bldP spid="58" grpId="0" animBg="1"/>
      <p:bldP spid="60" grpId="0" animBg="1"/>
      <p:bldP spid="62" grpId="0"/>
      <p:bldP spid="64" grpId="0"/>
      <p:bldP spid="66" grpId="0" animBg="1"/>
      <p:bldP spid="67" grpId="0"/>
      <p:bldP spid="42" grpId="0" animBg="1"/>
      <p:bldP spid="43" grpId="0" animBg="1"/>
      <p:bldP spid="45" grpId="0" animBg="1"/>
      <p:bldP spid="48" grpId="0" animBg="1"/>
      <p:bldP spid="49" grpId="0" animBg="1"/>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56C433A-B4E6-C044-997E-1B462DA03B43}"/>
              </a:ext>
            </a:extLst>
          </p:cNvPr>
          <p:cNvSpPr txBox="1">
            <a:spLocks/>
          </p:cNvSpPr>
          <p:nvPr/>
        </p:nvSpPr>
        <p:spPr>
          <a:xfrm>
            <a:off x="609599" y="2692389"/>
            <a:ext cx="10506076" cy="919935"/>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r>
              <a:rPr lang="en-US" sz="6000" b="1" spc="0" dirty="0">
                <a:solidFill>
                  <a:srgbClr val="3B3838"/>
                </a:solidFill>
                <a:latin typeface="Segoe UI" panose="020B0502040204020203" pitchFamily="34" charset="0"/>
                <a:ea typeface="+mj-ea"/>
              </a:rPr>
              <a:t>Implement</a:t>
            </a:r>
            <a:endParaRPr lang="en-US" sz="6000" b="1" spc="0" dirty="0">
              <a:solidFill>
                <a:srgbClr val="3B3838"/>
              </a:solidFill>
              <a:latin typeface="Segoe UI" panose="020B0502040204020203" pitchFamily="34" charset="0"/>
            </a:endParaRPr>
          </a:p>
        </p:txBody>
      </p:sp>
      <p:sp>
        <p:nvSpPr>
          <p:cNvPr id="21" name="Slide Number Placeholder 5">
            <a:extLst>
              <a:ext uri="{FF2B5EF4-FFF2-40B4-BE49-F238E27FC236}">
                <a16:creationId xmlns:a16="http://schemas.microsoft.com/office/drawing/2014/main" id="{45BE7313-073E-1347-AAF1-48E88D3A0FBA}"/>
              </a:ext>
            </a:extLst>
          </p:cNvPr>
          <p:cNvSpPr>
            <a:spLocks noGrp="1"/>
          </p:cNvSpPr>
          <p:nvPr>
            <p:ph type="sldNum" sz="quarter" idx="12"/>
          </p:nvPr>
        </p:nvSpPr>
        <p:spPr>
          <a:xfrm>
            <a:off x="8610600" y="6466462"/>
            <a:ext cx="3434080" cy="365125"/>
          </a:xfrm>
        </p:spPr>
        <p:txBody>
          <a:bodyPr/>
          <a:lstStyle/>
          <a:p>
            <a:fld id="{56C95278-0CE0-4F08-877C-BF6662112D1D}" type="slidenum">
              <a:rPr lang="en-US" sz="1000" smtClean="0">
                <a:solidFill>
                  <a:schemeClr val="bg1">
                    <a:lumMod val="75000"/>
                  </a:schemeClr>
                </a:solidFill>
              </a:rPr>
              <a:pPr/>
              <a:t>21</a:t>
            </a:fld>
            <a:endParaRPr lang="en-US" sz="1000">
              <a:solidFill>
                <a:schemeClr val="bg1">
                  <a:lumMod val="75000"/>
                </a:schemeClr>
              </a:solidFill>
            </a:endParaRPr>
          </a:p>
        </p:txBody>
      </p:sp>
      <p:sp>
        <p:nvSpPr>
          <p:cNvPr id="2" name="TextBox 1">
            <a:extLst>
              <a:ext uri="{FF2B5EF4-FFF2-40B4-BE49-F238E27FC236}">
                <a16:creationId xmlns:a16="http://schemas.microsoft.com/office/drawing/2014/main" id="{59438027-07EA-4138-AE8D-E8235BCD77C2}"/>
              </a:ext>
            </a:extLst>
          </p:cNvPr>
          <p:cNvSpPr txBox="1"/>
          <p:nvPr/>
        </p:nvSpPr>
        <p:spPr>
          <a:xfrm>
            <a:off x="609599" y="3687097"/>
            <a:ext cx="6636689" cy="461665"/>
          </a:xfrm>
          <a:prstGeom prst="rect">
            <a:avLst/>
          </a:prstGeom>
          <a:noFill/>
        </p:spPr>
        <p:txBody>
          <a:bodyPr wrap="none" rtlCol="0">
            <a:spAutoFit/>
          </a:bodyPr>
          <a:lstStyle/>
          <a:p>
            <a:r>
              <a:rPr lang="en-CA" sz="2400" dirty="0"/>
              <a:t>Solution design, Prototyping &amp; Implementation</a:t>
            </a:r>
          </a:p>
        </p:txBody>
      </p:sp>
    </p:spTree>
    <p:extLst>
      <p:ext uri="{BB962C8B-B14F-4D97-AF65-F5344CB8AC3E}">
        <p14:creationId xmlns:p14="http://schemas.microsoft.com/office/powerpoint/2010/main" val="2716910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83C9D7-3610-4D34-A460-5899B4A74B3D}"/>
              </a:ext>
            </a:extLst>
          </p:cNvPr>
          <p:cNvSpPr/>
          <p:nvPr/>
        </p:nvSpPr>
        <p:spPr>
          <a:xfrm>
            <a:off x="8664122" y="1183838"/>
            <a:ext cx="2510252" cy="26663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77BE3FC8-478F-4604-A08A-79DF7CA8E227}"/>
              </a:ext>
            </a:extLst>
          </p:cNvPr>
          <p:cNvSpPr txBox="1"/>
          <p:nvPr/>
        </p:nvSpPr>
        <p:spPr>
          <a:xfrm>
            <a:off x="383224" y="768641"/>
            <a:ext cx="2079624" cy="369332"/>
          </a:xfrm>
          <a:prstGeom prst="rect">
            <a:avLst/>
          </a:prstGeom>
          <a:noFill/>
        </p:spPr>
        <p:txBody>
          <a:bodyPr wrap="square" rtlCol="0">
            <a:spAutoFit/>
          </a:bodyPr>
          <a:lstStyle/>
          <a:p>
            <a:r>
              <a:rPr lang="en-CA" b="1" dirty="0"/>
              <a:t>Business Priority</a:t>
            </a:r>
          </a:p>
        </p:txBody>
      </p:sp>
      <p:sp>
        <p:nvSpPr>
          <p:cNvPr id="8" name="TextBox 7">
            <a:extLst>
              <a:ext uri="{FF2B5EF4-FFF2-40B4-BE49-F238E27FC236}">
                <a16:creationId xmlns:a16="http://schemas.microsoft.com/office/drawing/2014/main" id="{0B77FA52-CC87-47E1-8359-8A848A5E0F48}"/>
              </a:ext>
            </a:extLst>
          </p:cNvPr>
          <p:cNvSpPr txBox="1"/>
          <p:nvPr/>
        </p:nvSpPr>
        <p:spPr>
          <a:xfrm>
            <a:off x="4085016" y="768641"/>
            <a:ext cx="1174749" cy="369332"/>
          </a:xfrm>
          <a:prstGeom prst="rect">
            <a:avLst/>
          </a:prstGeom>
          <a:noFill/>
        </p:spPr>
        <p:txBody>
          <a:bodyPr wrap="square" rtlCol="0">
            <a:spAutoFit/>
          </a:bodyPr>
          <a:lstStyle/>
          <a:p>
            <a:r>
              <a:rPr lang="en-CA" b="1" dirty="0"/>
              <a:t>Scenario</a:t>
            </a:r>
          </a:p>
        </p:txBody>
      </p:sp>
      <p:sp>
        <p:nvSpPr>
          <p:cNvPr id="9" name="TextBox 8">
            <a:extLst>
              <a:ext uri="{FF2B5EF4-FFF2-40B4-BE49-F238E27FC236}">
                <a16:creationId xmlns:a16="http://schemas.microsoft.com/office/drawing/2014/main" id="{916D6DAD-1225-4087-BD89-1E895B9D13E8}"/>
              </a:ext>
            </a:extLst>
          </p:cNvPr>
          <p:cNvSpPr txBox="1"/>
          <p:nvPr/>
        </p:nvSpPr>
        <p:spPr>
          <a:xfrm>
            <a:off x="8554403" y="770637"/>
            <a:ext cx="1174749" cy="369332"/>
          </a:xfrm>
          <a:prstGeom prst="rect">
            <a:avLst/>
          </a:prstGeom>
          <a:noFill/>
        </p:spPr>
        <p:txBody>
          <a:bodyPr wrap="square" rtlCol="0">
            <a:spAutoFit/>
          </a:bodyPr>
          <a:lstStyle/>
          <a:p>
            <a:r>
              <a:rPr lang="en-CA" b="1"/>
              <a:t>Solution</a:t>
            </a:r>
          </a:p>
        </p:txBody>
      </p:sp>
      <p:sp>
        <p:nvSpPr>
          <p:cNvPr id="10" name="TextBox 9">
            <a:extLst>
              <a:ext uri="{FF2B5EF4-FFF2-40B4-BE49-F238E27FC236}">
                <a16:creationId xmlns:a16="http://schemas.microsoft.com/office/drawing/2014/main" id="{A8C211D1-428B-4D76-BF27-83B52F8DA402}"/>
              </a:ext>
            </a:extLst>
          </p:cNvPr>
          <p:cNvSpPr txBox="1"/>
          <p:nvPr/>
        </p:nvSpPr>
        <p:spPr>
          <a:xfrm>
            <a:off x="8664546" y="1460517"/>
            <a:ext cx="1174749" cy="276999"/>
          </a:xfrm>
          <a:prstGeom prst="rect">
            <a:avLst/>
          </a:prstGeom>
          <a:noFill/>
        </p:spPr>
        <p:txBody>
          <a:bodyPr wrap="square" rtlCol="0">
            <a:spAutoFit/>
          </a:bodyPr>
          <a:lstStyle/>
          <a:p>
            <a:r>
              <a:rPr lang="en-CA" sz="1200"/>
              <a:t>Objectives</a:t>
            </a:r>
          </a:p>
        </p:txBody>
      </p:sp>
      <p:sp>
        <p:nvSpPr>
          <p:cNvPr id="11" name="TextBox 10">
            <a:extLst>
              <a:ext uri="{FF2B5EF4-FFF2-40B4-BE49-F238E27FC236}">
                <a16:creationId xmlns:a16="http://schemas.microsoft.com/office/drawing/2014/main" id="{7829D2B7-5741-4270-9547-18D56C797FE6}"/>
              </a:ext>
            </a:extLst>
          </p:cNvPr>
          <p:cNvSpPr txBox="1"/>
          <p:nvPr/>
        </p:nvSpPr>
        <p:spPr>
          <a:xfrm>
            <a:off x="8646894" y="2158394"/>
            <a:ext cx="1174749" cy="276999"/>
          </a:xfrm>
          <a:prstGeom prst="rect">
            <a:avLst/>
          </a:prstGeom>
          <a:noFill/>
        </p:spPr>
        <p:txBody>
          <a:bodyPr wrap="square" rtlCol="0">
            <a:spAutoFit/>
          </a:bodyPr>
          <a:lstStyle/>
          <a:p>
            <a:r>
              <a:rPr lang="en-CA" sz="1200"/>
              <a:t>Personas</a:t>
            </a:r>
          </a:p>
        </p:txBody>
      </p:sp>
      <p:sp>
        <p:nvSpPr>
          <p:cNvPr id="13" name="TextBox 12">
            <a:extLst>
              <a:ext uri="{FF2B5EF4-FFF2-40B4-BE49-F238E27FC236}">
                <a16:creationId xmlns:a16="http://schemas.microsoft.com/office/drawing/2014/main" id="{C8306F95-6DF4-4570-9C71-39F273B91449}"/>
              </a:ext>
            </a:extLst>
          </p:cNvPr>
          <p:cNvSpPr txBox="1"/>
          <p:nvPr/>
        </p:nvSpPr>
        <p:spPr>
          <a:xfrm>
            <a:off x="8667449" y="1205009"/>
            <a:ext cx="2524153" cy="307777"/>
          </a:xfrm>
          <a:prstGeom prst="rect">
            <a:avLst/>
          </a:prstGeom>
          <a:noFill/>
        </p:spPr>
        <p:txBody>
          <a:bodyPr wrap="none" rtlCol="0">
            <a:spAutoFit/>
          </a:bodyPr>
          <a:lstStyle/>
          <a:p>
            <a:r>
              <a:rPr lang="en-CA" sz="1400" b="1"/>
              <a:t>Intranet landing experience</a:t>
            </a:r>
          </a:p>
        </p:txBody>
      </p:sp>
      <p:sp>
        <p:nvSpPr>
          <p:cNvPr id="2" name="Title 5">
            <a:extLst>
              <a:ext uri="{FF2B5EF4-FFF2-40B4-BE49-F238E27FC236}">
                <a16:creationId xmlns:a16="http://schemas.microsoft.com/office/drawing/2014/main" id="{12B54FC3-B375-4110-81EE-D3EC664B9E1F}"/>
              </a:ext>
            </a:extLst>
          </p:cNvPr>
          <p:cNvSpPr txBox="1">
            <a:spLocks/>
          </p:cNvSpPr>
          <p:nvPr/>
        </p:nvSpPr>
        <p:spPr>
          <a:xfrm>
            <a:off x="257676" y="83618"/>
            <a:ext cx="11787003" cy="54122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800" b="1" i="0" kern="1200" spc="0">
                <a:solidFill>
                  <a:schemeClr val="bg2">
                    <a:lumMod val="50000"/>
                  </a:schemeClr>
                </a:solidFill>
                <a:latin typeface="Segoe UI" panose="020B0502040204020203" pitchFamily="34" charset="0"/>
                <a:ea typeface="+mj-ea"/>
                <a:cs typeface="Segoe UI" panose="020B0502040204020203" pitchFamily="34" charset="0"/>
              </a:defRPr>
            </a:lvl1pPr>
          </a:lstStyle>
          <a:p>
            <a:r>
              <a:rPr lang="en-US" sz="2600">
                <a:solidFill>
                  <a:schemeClr val="tx1"/>
                </a:solidFill>
              </a:rPr>
              <a:t>Define solutions based on prioritized business priorities and scenarios</a:t>
            </a:r>
          </a:p>
        </p:txBody>
      </p:sp>
      <p:sp>
        <p:nvSpPr>
          <p:cNvPr id="5" name="Rectangle 4">
            <a:extLst>
              <a:ext uri="{FF2B5EF4-FFF2-40B4-BE49-F238E27FC236}">
                <a16:creationId xmlns:a16="http://schemas.microsoft.com/office/drawing/2014/main" id="{EF40A18E-14B7-41D5-8817-EC7B6205632D}"/>
              </a:ext>
            </a:extLst>
          </p:cNvPr>
          <p:cNvSpPr/>
          <p:nvPr/>
        </p:nvSpPr>
        <p:spPr>
          <a:xfrm>
            <a:off x="477561" y="1458838"/>
            <a:ext cx="2090057" cy="16784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a:solidFill>
                  <a:schemeClr val="tx1"/>
                </a:solidFill>
              </a:rPr>
              <a:t>Improve employee engagement</a:t>
            </a:r>
            <a:endParaRPr lang="en-CA" sz="2000">
              <a:solidFill>
                <a:schemeClr val="tx1"/>
              </a:solidFill>
            </a:endParaRPr>
          </a:p>
        </p:txBody>
      </p:sp>
      <p:sp>
        <p:nvSpPr>
          <p:cNvPr id="6" name="Rectangle: Single Corner Snipped 5">
            <a:extLst>
              <a:ext uri="{FF2B5EF4-FFF2-40B4-BE49-F238E27FC236}">
                <a16:creationId xmlns:a16="http://schemas.microsoft.com/office/drawing/2014/main" id="{D3668882-C66B-4CA4-A053-E21431FE4FF9}"/>
              </a:ext>
            </a:extLst>
          </p:cNvPr>
          <p:cNvSpPr/>
          <p:nvPr/>
        </p:nvSpPr>
        <p:spPr>
          <a:xfrm>
            <a:off x="4158030" y="1458838"/>
            <a:ext cx="2090057" cy="1678428"/>
          </a:xfrm>
          <a:prstGeom prst="snip1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rPr>
              <a:t>Digital workspace</a:t>
            </a:r>
          </a:p>
        </p:txBody>
      </p:sp>
      <p:sp>
        <p:nvSpPr>
          <p:cNvPr id="22" name="Rectangle: Single Corner Snipped 21">
            <a:extLst>
              <a:ext uri="{FF2B5EF4-FFF2-40B4-BE49-F238E27FC236}">
                <a16:creationId xmlns:a16="http://schemas.microsoft.com/office/drawing/2014/main" id="{5DF16B68-AF82-43E0-ADA0-A59654EAE90A}"/>
              </a:ext>
            </a:extLst>
          </p:cNvPr>
          <p:cNvSpPr/>
          <p:nvPr/>
        </p:nvSpPr>
        <p:spPr>
          <a:xfrm>
            <a:off x="4158030" y="4378707"/>
            <a:ext cx="2090057" cy="1678428"/>
          </a:xfrm>
          <a:prstGeom prst="snip1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a:solidFill>
                  <a:schemeClr val="tx1"/>
                </a:solidFill>
              </a:rPr>
              <a:t>New hire onboarding</a:t>
            </a:r>
          </a:p>
        </p:txBody>
      </p:sp>
      <p:sp>
        <p:nvSpPr>
          <p:cNvPr id="23" name="TextBox 22">
            <a:extLst>
              <a:ext uri="{FF2B5EF4-FFF2-40B4-BE49-F238E27FC236}">
                <a16:creationId xmlns:a16="http://schemas.microsoft.com/office/drawing/2014/main" id="{862E9B9D-2238-436B-9168-D53831425096}"/>
              </a:ext>
            </a:extLst>
          </p:cNvPr>
          <p:cNvSpPr txBox="1"/>
          <p:nvPr/>
        </p:nvSpPr>
        <p:spPr>
          <a:xfrm>
            <a:off x="9897517" y="1478958"/>
            <a:ext cx="1174749" cy="276999"/>
          </a:xfrm>
          <a:prstGeom prst="rect">
            <a:avLst/>
          </a:prstGeom>
          <a:noFill/>
        </p:spPr>
        <p:txBody>
          <a:bodyPr wrap="square" rtlCol="0">
            <a:spAutoFit/>
          </a:bodyPr>
          <a:lstStyle/>
          <a:p>
            <a:r>
              <a:rPr lang="en-CA" sz="1200"/>
              <a:t>Metrics</a:t>
            </a:r>
          </a:p>
        </p:txBody>
      </p:sp>
      <p:pic>
        <p:nvPicPr>
          <p:cNvPr id="30" name="Graphic 29" descr="Female Profile">
            <a:extLst>
              <a:ext uri="{FF2B5EF4-FFF2-40B4-BE49-F238E27FC236}">
                <a16:creationId xmlns:a16="http://schemas.microsoft.com/office/drawing/2014/main" id="{050921B5-6D5B-4487-A717-333C266AC2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5600" y="2401565"/>
            <a:ext cx="400196" cy="400196"/>
          </a:xfrm>
          <a:prstGeom prst="rect">
            <a:avLst/>
          </a:prstGeom>
        </p:spPr>
      </p:pic>
      <p:pic>
        <p:nvPicPr>
          <p:cNvPr id="32" name="Graphic 31" descr="Users">
            <a:extLst>
              <a:ext uri="{FF2B5EF4-FFF2-40B4-BE49-F238E27FC236}">
                <a16:creationId xmlns:a16="http://schemas.microsoft.com/office/drawing/2014/main" id="{E60FB695-F492-43E8-9CBA-4DF84C07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247" y="2401565"/>
            <a:ext cx="400196" cy="400196"/>
          </a:xfrm>
          <a:prstGeom prst="rect">
            <a:avLst/>
          </a:prstGeom>
        </p:spPr>
      </p:pic>
      <p:pic>
        <p:nvPicPr>
          <p:cNvPr id="34" name="Graphic 33" descr="User">
            <a:extLst>
              <a:ext uri="{FF2B5EF4-FFF2-40B4-BE49-F238E27FC236}">
                <a16:creationId xmlns:a16="http://schemas.microsoft.com/office/drawing/2014/main" id="{9489CEBF-BF3B-4933-A8CA-3398EB5E0B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1545" y="2401565"/>
            <a:ext cx="400196" cy="400196"/>
          </a:xfrm>
          <a:prstGeom prst="rect">
            <a:avLst/>
          </a:prstGeom>
        </p:spPr>
      </p:pic>
      <p:sp>
        <p:nvSpPr>
          <p:cNvPr id="35" name="Rectangle 34">
            <a:extLst>
              <a:ext uri="{FF2B5EF4-FFF2-40B4-BE49-F238E27FC236}">
                <a16:creationId xmlns:a16="http://schemas.microsoft.com/office/drawing/2014/main" id="{E360C11A-4E1E-4F13-AA9D-56AD2EA92728}"/>
              </a:ext>
            </a:extLst>
          </p:cNvPr>
          <p:cNvSpPr/>
          <p:nvPr/>
        </p:nvSpPr>
        <p:spPr>
          <a:xfrm>
            <a:off x="8664122" y="4108060"/>
            <a:ext cx="2510252" cy="26663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a:extLst>
              <a:ext uri="{FF2B5EF4-FFF2-40B4-BE49-F238E27FC236}">
                <a16:creationId xmlns:a16="http://schemas.microsoft.com/office/drawing/2014/main" id="{A186942C-45A6-44DC-9319-00434173034B}"/>
              </a:ext>
            </a:extLst>
          </p:cNvPr>
          <p:cNvSpPr txBox="1"/>
          <p:nvPr/>
        </p:nvSpPr>
        <p:spPr>
          <a:xfrm>
            <a:off x="8653198" y="4352939"/>
            <a:ext cx="1174749" cy="276999"/>
          </a:xfrm>
          <a:prstGeom prst="rect">
            <a:avLst/>
          </a:prstGeom>
          <a:noFill/>
        </p:spPr>
        <p:txBody>
          <a:bodyPr wrap="square" rtlCol="0">
            <a:spAutoFit/>
          </a:bodyPr>
          <a:lstStyle/>
          <a:p>
            <a:r>
              <a:rPr lang="en-CA" sz="1200"/>
              <a:t>Objectives</a:t>
            </a:r>
          </a:p>
        </p:txBody>
      </p:sp>
      <p:sp>
        <p:nvSpPr>
          <p:cNvPr id="37" name="TextBox 36">
            <a:extLst>
              <a:ext uri="{FF2B5EF4-FFF2-40B4-BE49-F238E27FC236}">
                <a16:creationId xmlns:a16="http://schemas.microsoft.com/office/drawing/2014/main" id="{D4B6444C-7AB3-4A47-AF65-76908B9E1E4E}"/>
              </a:ext>
            </a:extLst>
          </p:cNvPr>
          <p:cNvSpPr txBox="1"/>
          <p:nvPr/>
        </p:nvSpPr>
        <p:spPr>
          <a:xfrm>
            <a:off x="8658354" y="5090683"/>
            <a:ext cx="1174749" cy="276999"/>
          </a:xfrm>
          <a:prstGeom prst="rect">
            <a:avLst/>
          </a:prstGeom>
          <a:noFill/>
        </p:spPr>
        <p:txBody>
          <a:bodyPr wrap="square" rtlCol="0">
            <a:spAutoFit/>
          </a:bodyPr>
          <a:lstStyle/>
          <a:p>
            <a:r>
              <a:rPr lang="en-CA" sz="1200"/>
              <a:t>Personas</a:t>
            </a:r>
          </a:p>
        </p:txBody>
      </p:sp>
      <p:sp>
        <p:nvSpPr>
          <p:cNvPr id="38" name="TextBox 37">
            <a:extLst>
              <a:ext uri="{FF2B5EF4-FFF2-40B4-BE49-F238E27FC236}">
                <a16:creationId xmlns:a16="http://schemas.microsoft.com/office/drawing/2014/main" id="{786665CE-882F-46D6-8144-2C3FA218778F}"/>
              </a:ext>
            </a:extLst>
          </p:cNvPr>
          <p:cNvSpPr txBox="1"/>
          <p:nvPr/>
        </p:nvSpPr>
        <p:spPr>
          <a:xfrm>
            <a:off x="8667449" y="4129231"/>
            <a:ext cx="1290931" cy="307777"/>
          </a:xfrm>
          <a:prstGeom prst="rect">
            <a:avLst/>
          </a:prstGeom>
          <a:noFill/>
        </p:spPr>
        <p:txBody>
          <a:bodyPr wrap="none" rtlCol="0">
            <a:spAutoFit/>
          </a:bodyPr>
          <a:lstStyle/>
          <a:p>
            <a:r>
              <a:rPr lang="en-CA" sz="1400" b="1"/>
              <a:t>New hire site</a:t>
            </a:r>
          </a:p>
        </p:txBody>
      </p:sp>
      <p:sp>
        <p:nvSpPr>
          <p:cNvPr id="39" name="TextBox 38">
            <a:extLst>
              <a:ext uri="{FF2B5EF4-FFF2-40B4-BE49-F238E27FC236}">
                <a16:creationId xmlns:a16="http://schemas.microsoft.com/office/drawing/2014/main" id="{6234253D-2106-4EB6-A7B3-E283F04DDCCF}"/>
              </a:ext>
            </a:extLst>
          </p:cNvPr>
          <p:cNvSpPr txBox="1"/>
          <p:nvPr/>
        </p:nvSpPr>
        <p:spPr>
          <a:xfrm>
            <a:off x="9887271" y="4360332"/>
            <a:ext cx="1174749" cy="276999"/>
          </a:xfrm>
          <a:prstGeom prst="rect">
            <a:avLst/>
          </a:prstGeom>
          <a:noFill/>
        </p:spPr>
        <p:txBody>
          <a:bodyPr wrap="square" rtlCol="0">
            <a:spAutoFit/>
          </a:bodyPr>
          <a:lstStyle/>
          <a:p>
            <a:r>
              <a:rPr lang="en-CA" sz="1200"/>
              <a:t>Metrics</a:t>
            </a:r>
          </a:p>
        </p:txBody>
      </p:sp>
      <p:pic>
        <p:nvPicPr>
          <p:cNvPr id="40" name="Graphic 39" descr="Female Profile">
            <a:extLst>
              <a:ext uri="{FF2B5EF4-FFF2-40B4-BE49-F238E27FC236}">
                <a16:creationId xmlns:a16="http://schemas.microsoft.com/office/drawing/2014/main" id="{40361651-0FB7-4D41-B9C7-CA337CB569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5600" y="5325787"/>
            <a:ext cx="400196" cy="400196"/>
          </a:xfrm>
          <a:prstGeom prst="rect">
            <a:avLst/>
          </a:prstGeom>
        </p:spPr>
      </p:pic>
      <p:pic>
        <p:nvPicPr>
          <p:cNvPr id="41" name="Graphic 40" descr="Users">
            <a:extLst>
              <a:ext uri="{FF2B5EF4-FFF2-40B4-BE49-F238E27FC236}">
                <a16:creationId xmlns:a16="http://schemas.microsoft.com/office/drawing/2014/main" id="{E5A28656-062D-4645-A16A-0252728797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96247" y="5325787"/>
            <a:ext cx="400196" cy="400196"/>
          </a:xfrm>
          <a:prstGeom prst="rect">
            <a:avLst/>
          </a:prstGeom>
        </p:spPr>
      </p:pic>
      <p:pic>
        <p:nvPicPr>
          <p:cNvPr id="42" name="Graphic 41" descr="User">
            <a:extLst>
              <a:ext uri="{FF2B5EF4-FFF2-40B4-BE49-F238E27FC236}">
                <a16:creationId xmlns:a16="http://schemas.microsoft.com/office/drawing/2014/main" id="{F20CA525-1F8B-4478-BD2A-9178834863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1545" y="5325787"/>
            <a:ext cx="400196" cy="400196"/>
          </a:xfrm>
          <a:prstGeom prst="rect">
            <a:avLst/>
          </a:prstGeom>
        </p:spPr>
      </p:pic>
      <p:cxnSp>
        <p:nvCxnSpPr>
          <p:cNvPr id="44" name="Straight Arrow Connector 43">
            <a:extLst>
              <a:ext uri="{FF2B5EF4-FFF2-40B4-BE49-F238E27FC236}">
                <a16:creationId xmlns:a16="http://schemas.microsoft.com/office/drawing/2014/main" id="{5BEF05AB-21AD-4510-9EB0-B71B60C5DEC7}"/>
              </a:ext>
            </a:extLst>
          </p:cNvPr>
          <p:cNvCxnSpPr>
            <a:stCxn id="5" idx="3"/>
            <a:endCxn id="6" idx="2"/>
          </p:cNvCxnSpPr>
          <p:nvPr/>
        </p:nvCxnSpPr>
        <p:spPr>
          <a:xfrm>
            <a:off x="2567618" y="2298052"/>
            <a:ext cx="1590412" cy="0"/>
          </a:xfrm>
          <a:prstGeom prst="straightConnector1">
            <a:avLst/>
          </a:prstGeom>
          <a:ln>
            <a:solidFill>
              <a:srgbClr val="0E4F5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9019EFC-CC52-4081-ACF9-638DEC4203AF}"/>
              </a:ext>
            </a:extLst>
          </p:cNvPr>
          <p:cNvCxnSpPr>
            <a:stCxn id="5" idx="3"/>
            <a:endCxn id="22" idx="2"/>
          </p:cNvCxnSpPr>
          <p:nvPr/>
        </p:nvCxnSpPr>
        <p:spPr>
          <a:xfrm>
            <a:off x="2567618" y="2298052"/>
            <a:ext cx="1590412" cy="2919869"/>
          </a:xfrm>
          <a:prstGeom prst="straightConnector1">
            <a:avLst/>
          </a:prstGeom>
          <a:ln>
            <a:solidFill>
              <a:srgbClr val="0E4F5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820B6ED-9A40-4568-AF37-CC029498FD29}"/>
              </a:ext>
            </a:extLst>
          </p:cNvPr>
          <p:cNvCxnSpPr>
            <a:stCxn id="6" idx="0"/>
            <a:endCxn id="11" idx="1"/>
          </p:cNvCxnSpPr>
          <p:nvPr/>
        </p:nvCxnSpPr>
        <p:spPr>
          <a:xfrm flipV="1">
            <a:off x="6248087" y="2296894"/>
            <a:ext cx="2398807" cy="1158"/>
          </a:xfrm>
          <a:prstGeom prst="straightConnector1">
            <a:avLst/>
          </a:prstGeom>
          <a:ln>
            <a:solidFill>
              <a:srgbClr val="0E4F5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61245D5-85B2-4293-B0CB-64F256E1C137}"/>
              </a:ext>
            </a:extLst>
          </p:cNvPr>
          <p:cNvCxnSpPr>
            <a:cxnSpLocks/>
            <a:stCxn id="22" idx="0"/>
            <a:endCxn id="37" idx="1"/>
          </p:cNvCxnSpPr>
          <p:nvPr/>
        </p:nvCxnSpPr>
        <p:spPr>
          <a:xfrm>
            <a:off x="6248087" y="5217921"/>
            <a:ext cx="2410267" cy="11262"/>
          </a:xfrm>
          <a:prstGeom prst="straightConnector1">
            <a:avLst/>
          </a:prstGeom>
          <a:ln>
            <a:solidFill>
              <a:srgbClr val="0E4F51"/>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descr="Bar graph with upward trend">
            <a:extLst>
              <a:ext uri="{FF2B5EF4-FFF2-40B4-BE49-F238E27FC236}">
                <a16:creationId xmlns:a16="http://schemas.microsoft.com/office/drawing/2014/main" id="{43BA7C3B-5C37-4CBE-9449-3418AF74BD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66839" y="1764812"/>
            <a:ext cx="405007" cy="405007"/>
          </a:xfrm>
          <a:prstGeom prst="rect">
            <a:avLst/>
          </a:prstGeom>
        </p:spPr>
      </p:pic>
      <p:pic>
        <p:nvPicPr>
          <p:cNvPr id="59" name="Graphic 58" descr="Bar graph with upward trend">
            <a:extLst>
              <a:ext uri="{FF2B5EF4-FFF2-40B4-BE49-F238E27FC236}">
                <a16:creationId xmlns:a16="http://schemas.microsoft.com/office/drawing/2014/main" id="{B1B7585E-1FAE-4C92-88B5-9DA0CC9725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89617" y="4595436"/>
            <a:ext cx="405007" cy="405007"/>
          </a:xfrm>
          <a:prstGeom prst="rect">
            <a:avLst/>
          </a:prstGeom>
        </p:spPr>
      </p:pic>
      <p:pic>
        <p:nvPicPr>
          <p:cNvPr id="61" name="Graphic 60" descr="Stopwatch">
            <a:extLst>
              <a:ext uri="{FF2B5EF4-FFF2-40B4-BE49-F238E27FC236}">
                <a16:creationId xmlns:a16="http://schemas.microsoft.com/office/drawing/2014/main" id="{FE753CC3-1F86-402B-B4E7-B80F5D4C1B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84892" y="1769242"/>
            <a:ext cx="377404" cy="377404"/>
          </a:xfrm>
          <a:prstGeom prst="rect">
            <a:avLst/>
          </a:prstGeom>
        </p:spPr>
      </p:pic>
      <p:pic>
        <p:nvPicPr>
          <p:cNvPr id="62" name="Graphic 61" descr="Stopwatch">
            <a:extLst>
              <a:ext uri="{FF2B5EF4-FFF2-40B4-BE49-F238E27FC236}">
                <a16:creationId xmlns:a16="http://schemas.microsoft.com/office/drawing/2014/main" id="{2DAB992E-4AA1-4E13-91CA-32B79C65CA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20534" y="4595436"/>
            <a:ext cx="377404" cy="377404"/>
          </a:xfrm>
          <a:prstGeom prst="rect">
            <a:avLst/>
          </a:prstGeom>
        </p:spPr>
      </p:pic>
      <p:pic>
        <p:nvPicPr>
          <p:cNvPr id="64" name="Graphic 63" descr="Checkmark">
            <a:extLst>
              <a:ext uri="{FF2B5EF4-FFF2-40B4-BE49-F238E27FC236}">
                <a16:creationId xmlns:a16="http://schemas.microsoft.com/office/drawing/2014/main" id="{F0980134-E910-4617-9A18-937096343B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42870" y="1697537"/>
            <a:ext cx="237341" cy="237341"/>
          </a:xfrm>
          <a:prstGeom prst="rect">
            <a:avLst/>
          </a:prstGeom>
        </p:spPr>
      </p:pic>
      <p:pic>
        <p:nvPicPr>
          <p:cNvPr id="65" name="Graphic 64" descr="Checkmark">
            <a:extLst>
              <a:ext uri="{FF2B5EF4-FFF2-40B4-BE49-F238E27FC236}">
                <a16:creationId xmlns:a16="http://schemas.microsoft.com/office/drawing/2014/main" id="{72795AD8-1A67-4774-B2BE-B0168F115D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36770" y="1925182"/>
            <a:ext cx="237341" cy="237341"/>
          </a:xfrm>
          <a:prstGeom prst="rect">
            <a:avLst/>
          </a:prstGeom>
        </p:spPr>
      </p:pic>
      <p:pic>
        <p:nvPicPr>
          <p:cNvPr id="66" name="Graphic 65" descr="Checkmark">
            <a:extLst>
              <a:ext uri="{FF2B5EF4-FFF2-40B4-BE49-F238E27FC236}">
                <a16:creationId xmlns:a16="http://schemas.microsoft.com/office/drawing/2014/main" id="{996572D8-48A6-4E62-9A62-698BE1FCB5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39638" y="4612639"/>
            <a:ext cx="237341" cy="237341"/>
          </a:xfrm>
          <a:prstGeom prst="rect">
            <a:avLst/>
          </a:prstGeom>
        </p:spPr>
      </p:pic>
      <p:pic>
        <p:nvPicPr>
          <p:cNvPr id="67" name="Graphic 66" descr="Checkmark">
            <a:extLst>
              <a:ext uri="{FF2B5EF4-FFF2-40B4-BE49-F238E27FC236}">
                <a16:creationId xmlns:a16="http://schemas.microsoft.com/office/drawing/2014/main" id="{04C56AD6-3A6F-41C1-92E6-03FF99FA61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33538" y="4840284"/>
            <a:ext cx="237341" cy="237341"/>
          </a:xfrm>
          <a:prstGeom prst="rect">
            <a:avLst/>
          </a:prstGeom>
        </p:spPr>
      </p:pic>
      <p:sp>
        <p:nvSpPr>
          <p:cNvPr id="43" name="TextBox 42">
            <a:extLst>
              <a:ext uri="{FF2B5EF4-FFF2-40B4-BE49-F238E27FC236}">
                <a16:creationId xmlns:a16="http://schemas.microsoft.com/office/drawing/2014/main" id="{0DD02628-6138-4B20-81D3-68609FC2A784}"/>
              </a:ext>
            </a:extLst>
          </p:cNvPr>
          <p:cNvSpPr txBox="1"/>
          <p:nvPr/>
        </p:nvSpPr>
        <p:spPr>
          <a:xfrm>
            <a:off x="8667449" y="2838892"/>
            <a:ext cx="1174749" cy="276999"/>
          </a:xfrm>
          <a:prstGeom prst="rect">
            <a:avLst/>
          </a:prstGeom>
          <a:noFill/>
        </p:spPr>
        <p:txBody>
          <a:bodyPr wrap="square" rtlCol="0">
            <a:spAutoFit/>
          </a:bodyPr>
          <a:lstStyle/>
          <a:p>
            <a:r>
              <a:rPr lang="en-CA" sz="1200"/>
              <a:t>Design</a:t>
            </a:r>
          </a:p>
        </p:txBody>
      </p:sp>
      <p:sp>
        <p:nvSpPr>
          <p:cNvPr id="45" name="TextBox 44">
            <a:extLst>
              <a:ext uri="{FF2B5EF4-FFF2-40B4-BE49-F238E27FC236}">
                <a16:creationId xmlns:a16="http://schemas.microsoft.com/office/drawing/2014/main" id="{FBC699AF-EF5F-4FED-9FB2-C7D13D8B21D8}"/>
              </a:ext>
            </a:extLst>
          </p:cNvPr>
          <p:cNvSpPr txBox="1"/>
          <p:nvPr/>
        </p:nvSpPr>
        <p:spPr>
          <a:xfrm>
            <a:off x="8686241" y="5822587"/>
            <a:ext cx="1174749" cy="276999"/>
          </a:xfrm>
          <a:prstGeom prst="rect">
            <a:avLst/>
          </a:prstGeom>
          <a:noFill/>
        </p:spPr>
        <p:txBody>
          <a:bodyPr wrap="square" rtlCol="0">
            <a:spAutoFit/>
          </a:bodyPr>
          <a:lstStyle/>
          <a:p>
            <a:r>
              <a:rPr lang="en-CA" sz="1200"/>
              <a:t>Design</a:t>
            </a:r>
          </a:p>
        </p:txBody>
      </p:sp>
      <p:pic>
        <p:nvPicPr>
          <p:cNvPr id="4" name="Picture 3">
            <a:extLst>
              <a:ext uri="{FF2B5EF4-FFF2-40B4-BE49-F238E27FC236}">
                <a16:creationId xmlns:a16="http://schemas.microsoft.com/office/drawing/2014/main" id="{846DF391-BDCD-4D26-AD38-870C666D99AE}"/>
              </a:ext>
            </a:extLst>
          </p:cNvPr>
          <p:cNvPicPr>
            <a:picLocks noChangeAspect="1"/>
          </p:cNvPicPr>
          <p:nvPr/>
        </p:nvPicPr>
        <p:blipFill>
          <a:blip r:embed="rId15"/>
          <a:stretch>
            <a:fillRect/>
          </a:stretch>
        </p:blipFill>
        <p:spPr>
          <a:xfrm>
            <a:off x="8815600" y="3115891"/>
            <a:ext cx="805945" cy="646018"/>
          </a:xfrm>
          <a:prstGeom prst="rect">
            <a:avLst/>
          </a:prstGeom>
        </p:spPr>
      </p:pic>
      <p:pic>
        <p:nvPicPr>
          <p:cNvPr id="14" name="Picture 13">
            <a:extLst>
              <a:ext uri="{FF2B5EF4-FFF2-40B4-BE49-F238E27FC236}">
                <a16:creationId xmlns:a16="http://schemas.microsoft.com/office/drawing/2014/main" id="{9D7703BE-E5EC-4991-989E-7187C3AFC641}"/>
              </a:ext>
            </a:extLst>
          </p:cNvPr>
          <p:cNvPicPr>
            <a:picLocks noChangeAspect="1"/>
          </p:cNvPicPr>
          <p:nvPr/>
        </p:nvPicPr>
        <p:blipFill>
          <a:blip r:embed="rId16"/>
          <a:stretch>
            <a:fillRect/>
          </a:stretch>
        </p:blipFill>
        <p:spPr>
          <a:xfrm>
            <a:off x="8846607" y="6087227"/>
            <a:ext cx="1032751" cy="6097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8352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fill="hold"/>
                                        <p:tgtEl>
                                          <p:spTgt spid="36"/>
                                        </p:tgtEl>
                                        <p:attrNameLst>
                                          <p:attrName>ppt_x</p:attrName>
                                        </p:attrNameLst>
                                      </p:cBhvr>
                                      <p:tavLst>
                                        <p:tav tm="0">
                                          <p:val>
                                            <p:strVal val="#ppt_x"/>
                                          </p:val>
                                        </p:tav>
                                        <p:tav tm="100000">
                                          <p:val>
                                            <p:strVal val="#ppt_x"/>
                                          </p:val>
                                        </p:tav>
                                      </p:tavLst>
                                    </p:anim>
                                    <p:anim calcmode="lin" valueType="num">
                                      <p:cBhvr additive="base">
                                        <p:cTn id="72" dur="500" fill="hold"/>
                                        <p:tgtEl>
                                          <p:spTgt spid="3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additive="base">
                                        <p:cTn id="75" dur="500" fill="hold"/>
                                        <p:tgtEl>
                                          <p:spTgt spid="37"/>
                                        </p:tgtEl>
                                        <p:attrNameLst>
                                          <p:attrName>ppt_x</p:attrName>
                                        </p:attrNameLst>
                                      </p:cBhvr>
                                      <p:tavLst>
                                        <p:tav tm="0">
                                          <p:val>
                                            <p:strVal val="#ppt_x"/>
                                          </p:val>
                                        </p:tav>
                                        <p:tav tm="100000">
                                          <p:val>
                                            <p:strVal val="#ppt_x"/>
                                          </p:val>
                                        </p:tav>
                                      </p:tavLst>
                                    </p:anim>
                                    <p:anim calcmode="lin" valueType="num">
                                      <p:cBhvr additive="base">
                                        <p:cTn id="76" dur="500" fill="hold"/>
                                        <p:tgtEl>
                                          <p:spTgt spid="3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 calcmode="lin" valueType="num">
                                      <p:cBhvr additive="base">
                                        <p:cTn id="87" dur="500" fill="hold"/>
                                        <p:tgtEl>
                                          <p:spTgt spid="40"/>
                                        </p:tgtEl>
                                        <p:attrNameLst>
                                          <p:attrName>ppt_x</p:attrName>
                                        </p:attrNameLst>
                                      </p:cBhvr>
                                      <p:tavLst>
                                        <p:tav tm="0">
                                          <p:val>
                                            <p:strVal val="#ppt_x"/>
                                          </p:val>
                                        </p:tav>
                                        <p:tav tm="100000">
                                          <p:val>
                                            <p:strVal val="#ppt_x"/>
                                          </p:val>
                                        </p:tav>
                                      </p:tavLst>
                                    </p:anim>
                                    <p:anim calcmode="lin" valueType="num">
                                      <p:cBhvr additive="base">
                                        <p:cTn id="88" dur="500" fill="hold"/>
                                        <p:tgtEl>
                                          <p:spTgt spid="40"/>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500" fill="hold"/>
                                        <p:tgtEl>
                                          <p:spTgt spid="41"/>
                                        </p:tgtEl>
                                        <p:attrNameLst>
                                          <p:attrName>ppt_x</p:attrName>
                                        </p:attrNameLst>
                                      </p:cBhvr>
                                      <p:tavLst>
                                        <p:tav tm="0">
                                          <p:val>
                                            <p:strVal val="#ppt_x"/>
                                          </p:val>
                                        </p:tav>
                                        <p:tav tm="100000">
                                          <p:val>
                                            <p:strVal val="#ppt_x"/>
                                          </p:val>
                                        </p:tav>
                                      </p:tavLst>
                                    </p:anim>
                                    <p:anim calcmode="lin" valueType="num">
                                      <p:cBhvr additive="base">
                                        <p:cTn id="92" dur="500" fill="hold"/>
                                        <p:tgtEl>
                                          <p:spTgt spid="41"/>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500" fill="hold"/>
                                        <p:tgtEl>
                                          <p:spTgt spid="42"/>
                                        </p:tgtEl>
                                        <p:attrNameLst>
                                          <p:attrName>ppt_x</p:attrName>
                                        </p:attrNameLst>
                                      </p:cBhvr>
                                      <p:tavLst>
                                        <p:tav tm="0">
                                          <p:val>
                                            <p:strVal val="#ppt_x"/>
                                          </p:val>
                                        </p:tav>
                                        <p:tav tm="100000">
                                          <p:val>
                                            <p:strVal val="#ppt_x"/>
                                          </p:val>
                                        </p:tav>
                                      </p:tavLst>
                                    </p:anim>
                                    <p:anim calcmode="lin" valueType="num">
                                      <p:cBhvr additive="base">
                                        <p:cTn id="96" dur="500" fill="hold"/>
                                        <p:tgtEl>
                                          <p:spTgt spid="42"/>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53"/>
                                        </p:tgtEl>
                                        <p:attrNameLst>
                                          <p:attrName>style.visibility</p:attrName>
                                        </p:attrNameLst>
                                      </p:cBhvr>
                                      <p:to>
                                        <p:strVal val="visible"/>
                                      </p:to>
                                    </p:set>
                                    <p:anim calcmode="lin" valueType="num">
                                      <p:cBhvr additive="base">
                                        <p:cTn id="99" dur="500" fill="hold"/>
                                        <p:tgtEl>
                                          <p:spTgt spid="53"/>
                                        </p:tgtEl>
                                        <p:attrNameLst>
                                          <p:attrName>ppt_x</p:attrName>
                                        </p:attrNameLst>
                                      </p:cBhvr>
                                      <p:tavLst>
                                        <p:tav tm="0">
                                          <p:val>
                                            <p:strVal val="#ppt_x"/>
                                          </p:val>
                                        </p:tav>
                                        <p:tav tm="100000">
                                          <p:val>
                                            <p:strVal val="#ppt_x"/>
                                          </p:val>
                                        </p:tav>
                                      </p:tavLst>
                                    </p:anim>
                                    <p:anim calcmode="lin" valueType="num">
                                      <p:cBhvr additive="base">
                                        <p:cTn id="100" dur="500" fill="hold"/>
                                        <p:tgtEl>
                                          <p:spTgt spid="53"/>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additive="base">
                                        <p:cTn id="103" dur="500" fill="hold"/>
                                        <p:tgtEl>
                                          <p:spTgt spid="59"/>
                                        </p:tgtEl>
                                        <p:attrNameLst>
                                          <p:attrName>ppt_x</p:attrName>
                                        </p:attrNameLst>
                                      </p:cBhvr>
                                      <p:tavLst>
                                        <p:tav tm="0">
                                          <p:val>
                                            <p:strVal val="#ppt_x"/>
                                          </p:val>
                                        </p:tav>
                                        <p:tav tm="100000">
                                          <p:val>
                                            <p:strVal val="#ppt_x"/>
                                          </p:val>
                                        </p:tav>
                                      </p:tavLst>
                                    </p:anim>
                                    <p:anim calcmode="lin" valueType="num">
                                      <p:cBhvr additive="base">
                                        <p:cTn id="104" dur="500" fill="hold"/>
                                        <p:tgtEl>
                                          <p:spTgt spid="59"/>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61"/>
                                        </p:tgtEl>
                                        <p:attrNameLst>
                                          <p:attrName>style.visibility</p:attrName>
                                        </p:attrNameLst>
                                      </p:cBhvr>
                                      <p:to>
                                        <p:strVal val="visible"/>
                                      </p:to>
                                    </p:set>
                                    <p:anim calcmode="lin" valueType="num">
                                      <p:cBhvr additive="base">
                                        <p:cTn id="107" dur="500" fill="hold"/>
                                        <p:tgtEl>
                                          <p:spTgt spid="61"/>
                                        </p:tgtEl>
                                        <p:attrNameLst>
                                          <p:attrName>ppt_x</p:attrName>
                                        </p:attrNameLst>
                                      </p:cBhvr>
                                      <p:tavLst>
                                        <p:tav tm="0">
                                          <p:val>
                                            <p:strVal val="#ppt_x"/>
                                          </p:val>
                                        </p:tav>
                                        <p:tav tm="100000">
                                          <p:val>
                                            <p:strVal val="#ppt_x"/>
                                          </p:val>
                                        </p:tav>
                                      </p:tavLst>
                                    </p:anim>
                                    <p:anim calcmode="lin" valueType="num">
                                      <p:cBhvr additive="base">
                                        <p:cTn id="108" dur="500" fill="hold"/>
                                        <p:tgtEl>
                                          <p:spTgt spid="61"/>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62"/>
                                        </p:tgtEl>
                                        <p:attrNameLst>
                                          <p:attrName>style.visibility</p:attrName>
                                        </p:attrNameLst>
                                      </p:cBhvr>
                                      <p:to>
                                        <p:strVal val="visible"/>
                                      </p:to>
                                    </p:set>
                                    <p:anim calcmode="lin" valueType="num">
                                      <p:cBhvr additive="base">
                                        <p:cTn id="111" dur="500" fill="hold"/>
                                        <p:tgtEl>
                                          <p:spTgt spid="62"/>
                                        </p:tgtEl>
                                        <p:attrNameLst>
                                          <p:attrName>ppt_x</p:attrName>
                                        </p:attrNameLst>
                                      </p:cBhvr>
                                      <p:tavLst>
                                        <p:tav tm="0">
                                          <p:val>
                                            <p:strVal val="#ppt_x"/>
                                          </p:val>
                                        </p:tav>
                                        <p:tav tm="100000">
                                          <p:val>
                                            <p:strVal val="#ppt_x"/>
                                          </p:val>
                                        </p:tav>
                                      </p:tavLst>
                                    </p:anim>
                                    <p:anim calcmode="lin" valueType="num">
                                      <p:cBhvr additive="base">
                                        <p:cTn id="112" dur="500" fill="hold"/>
                                        <p:tgtEl>
                                          <p:spTgt spid="62"/>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additive="base">
                                        <p:cTn id="115" dur="500" fill="hold"/>
                                        <p:tgtEl>
                                          <p:spTgt spid="64"/>
                                        </p:tgtEl>
                                        <p:attrNameLst>
                                          <p:attrName>ppt_x</p:attrName>
                                        </p:attrNameLst>
                                      </p:cBhvr>
                                      <p:tavLst>
                                        <p:tav tm="0">
                                          <p:val>
                                            <p:strVal val="#ppt_x"/>
                                          </p:val>
                                        </p:tav>
                                        <p:tav tm="100000">
                                          <p:val>
                                            <p:strVal val="#ppt_x"/>
                                          </p:val>
                                        </p:tav>
                                      </p:tavLst>
                                    </p:anim>
                                    <p:anim calcmode="lin" valueType="num">
                                      <p:cBhvr additive="base">
                                        <p:cTn id="116" dur="500" fill="hold"/>
                                        <p:tgtEl>
                                          <p:spTgt spid="64"/>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65"/>
                                        </p:tgtEl>
                                        <p:attrNameLst>
                                          <p:attrName>style.visibility</p:attrName>
                                        </p:attrNameLst>
                                      </p:cBhvr>
                                      <p:to>
                                        <p:strVal val="visible"/>
                                      </p:to>
                                    </p:set>
                                    <p:anim calcmode="lin" valueType="num">
                                      <p:cBhvr additive="base">
                                        <p:cTn id="119" dur="500" fill="hold"/>
                                        <p:tgtEl>
                                          <p:spTgt spid="65"/>
                                        </p:tgtEl>
                                        <p:attrNameLst>
                                          <p:attrName>ppt_x</p:attrName>
                                        </p:attrNameLst>
                                      </p:cBhvr>
                                      <p:tavLst>
                                        <p:tav tm="0">
                                          <p:val>
                                            <p:strVal val="#ppt_x"/>
                                          </p:val>
                                        </p:tav>
                                        <p:tav tm="100000">
                                          <p:val>
                                            <p:strVal val="#ppt_x"/>
                                          </p:val>
                                        </p:tav>
                                      </p:tavLst>
                                    </p:anim>
                                    <p:anim calcmode="lin" valueType="num">
                                      <p:cBhvr additive="base">
                                        <p:cTn id="120" dur="500" fill="hold"/>
                                        <p:tgtEl>
                                          <p:spTgt spid="65"/>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66"/>
                                        </p:tgtEl>
                                        <p:attrNameLst>
                                          <p:attrName>style.visibility</p:attrName>
                                        </p:attrNameLst>
                                      </p:cBhvr>
                                      <p:to>
                                        <p:strVal val="visible"/>
                                      </p:to>
                                    </p:set>
                                    <p:anim calcmode="lin" valueType="num">
                                      <p:cBhvr additive="base">
                                        <p:cTn id="123" dur="500" fill="hold"/>
                                        <p:tgtEl>
                                          <p:spTgt spid="66"/>
                                        </p:tgtEl>
                                        <p:attrNameLst>
                                          <p:attrName>ppt_x</p:attrName>
                                        </p:attrNameLst>
                                      </p:cBhvr>
                                      <p:tavLst>
                                        <p:tav tm="0">
                                          <p:val>
                                            <p:strVal val="#ppt_x"/>
                                          </p:val>
                                        </p:tav>
                                        <p:tav tm="100000">
                                          <p:val>
                                            <p:strVal val="#ppt_x"/>
                                          </p:val>
                                        </p:tav>
                                      </p:tavLst>
                                    </p:anim>
                                    <p:anim calcmode="lin" valueType="num">
                                      <p:cBhvr additive="base">
                                        <p:cTn id="124" dur="500" fill="hold"/>
                                        <p:tgtEl>
                                          <p:spTgt spid="66"/>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67"/>
                                        </p:tgtEl>
                                        <p:attrNameLst>
                                          <p:attrName>style.visibility</p:attrName>
                                        </p:attrNameLst>
                                      </p:cBhvr>
                                      <p:to>
                                        <p:strVal val="visible"/>
                                      </p:to>
                                    </p:set>
                                    <p:anim calcmode="lin" valueType="num">
                                      <p:cBhvr additive="base">
                                        <p:cTn id="127" dur="500" fill="hold"/>
                                        <p:tgtEl>
                                          <p:spTgt spid="67"/>
                                        </p:tgtEl>
                                        <p:attrNameLst>
                                          <p:attrName>ppt_x</p:attrName>
                                        </p:attrNameLst>
                                      </p:cBhvr>
                                      <p:tavLst>
                                        <p:tav tm="0">
                                          <p:val>
                                            <p:strVal val="#ppt_x"/>
                                          </p:val>
                                        </p:tav>
                                        <p:tav tm="100000">
                                          <p:val>
                                            <p:strVal val="#ppt_x"/>
                                          </p:val>
                                        </p:tav>
                                      </p:tavLst>
                                    </p:anim>
                                    <p:anim calcmode="lin" valueType="num">
                                      <p:cBhvr additive="base">
                                        <p:cTn id="128" dur="500" fill="hold"/>
                                        <p:tgtEl>
                                          <p:spTgt spid="6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 calcmode="lin" valueType="num">
                                      <p:cBhvr additive="base">
                                        <p:cTn id="131" dur="500" fill="hold"/>
                                        <p:tgtEl>
                                          <p:spTgt spid="43"/>
                                        </p:tgtEl>
                                        <p:attrNameLst>
                                          <p:attrName>ppt_x</p:attrName>
                                        </p:attrNameLst>
                                      </p:cBhvr>
                                      <p:tavLst>
                                        <p:tav tm="0">
                                          <p:val>
                                            <p:strVal val="#ppt_x"/>
                                          </p:val>
                                        </p:tav>
                                        <p:tav tm="100000">
                                          <p:val>
                                            <p:strVal val="#ppt_x"/>
                                          </p:val>
                                        </p:tav>
                                      </p:tavLst>
                                    </p:anim>
                                    <p:anim calcmode="lin" valueType="num">
                                      <p:cBhvr additive="base">
                                        <p:cTn id="132" dur="500" fill="hold"/>
                                        <p:tgtEl>
                                          <p:spTgt spid="43"/>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anim calcmode="lin" valueType="num">
                                      <p:cBhvr additive="base">
                                        <p:cTn id="135" dur="500" fill="hold"/>
                                        <p:tgtEl>
                                          <p:spTgt spid="45"/>
                                        </p:tgtEl>
                                        <p:attrNameLst>
                                          <p:attrName>ppt_x</p:attrName>
                                        </p:attrNameLst>
                                      </p:cBhvr>
                                      <p:tavLst>
                                        <p:tav tm="0">
                                          <p:val>
                                            <p:strVal val="#ppt_x"/>
                                          </p:val>
                                        </p:tav>
                                        <p:tav tm="100000">
                                          <p:val>
                                            <p:strVal val="#ppt_x"/>
                                          </p:val>
                                        </p:tav>
                                      </p:tavLst>
                                    </p:anim>
                                    <p:anim calcmode="lin" valueType="num">
                                      <p:cBhvr additive="base">
                                        <p:cTn id="136" dur="500" fill="hold"/>
                                        <p:tgtEl>
                                          <p:spTgt spid="45"/>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4"/>
                                        </p:tgtEl>
                                        <p:attrNameLst>
                                          <p:attrName>style.visibility</p:attrName>
                                        </p:attrNameLst>
                                      </p:cBhvr>
                                      <p:to>
                                        <p:strVal val="visible"/>
                                      </p:to>
                                    </p:set>
                                    <p:anim calcmode="lin" valueType="num">
                                      <p:cBhvr additive="base">
                                        <p:cTn id="139" dur="500" fill="hold"/>
                                        <p:tgtEl>
                                          <p:spTgt spid="4"/>
                                        </p:tgtEl>
                                        <p:attrNameLst>
                                          <p:attrName>ppt_x</p:attrName>
                                        </p:attrNameLst>
                                      </p:cBhvr>
                                      <p:tavLst>
                                        <p:tav tm="0">
                                          <p:val>
                                            <p:strVal val="#ppt_x"/>
                                          </p:val>
                                        </p:tav>
                                        <p:tav tm="100000">
                                          <p:val>
                                            <p:strVal val="#ppt_x"/>
                                          </p:val>
                                        </p:tav>
                                      </p:tavLst>
                                    </p:anim>
                                    <p:anim calcmode="lin" valueType="num">
                                      <p:cBhvr additive="base">
                                        <p:cTn id="140" dur="500" fill="hold"/>
                                        <p:tgtEl>
                                          <p:spTgt spid="4"/>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14"/>
                                        </p:tgtEl>
                                        <p:attrNameLst>
                                          <p:attrName>style.visibility</p:attrName>
                                        </p:attrNameLst>
                                      </p:cBhvr>
                                      <p:to>
                                        <p:strVal val="visible"/>
                                      </p:to>
                                    </p:set>
                                    <p:anim calcmode="lin" valueType="num">
                                      <p:cBhvr additive="base">
                                        <p:cTn id="143" dur="500" fill="hold"/>
                                        <p:tgtEl>
                                          <p:spTgt spid="14"/>
                                        </p:tgtEl>
                                        <p:attrNameLst>
                                          <p:attrName>ppt_x</p:attrName>
                                        </p:attrNameLst>
                                      </p:cBhvr>
                                      <p:tavLst>
                                        <p:tav tm="0">
                                          <p:val>
                                            <p:strVal val="#ppt_x"/>
                                          </p:val>
                                        </p:tav>
                                        <p:tav tm="100000">
                                          <p:val>
                                            <p:strVal val="#ppt_x"/>
                                          </p:val>
                                        </p:tav>
                                      </p:tavLst>
                                    </p:anim>
                                    <p:anim calcmode="lin" valueType="num">
                                      <p:cBhvr additive="base">
                                        <p:cTn id="1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8" grpId="0"/>
      <p:bldP spid="9" grpId="0"/>
      <p:bldP spid="10" grpId="0"/>
      <p:bldP spid="11" grpId="0"/>
      <p:bldP spid="13" grpId="0"/>
      <p:bldP spid="5" grpId="0" animBg="1"/>
      <p:bldP spid="6" grpId="0" animBg="1"/>
      <p:bldP spid="22" grpId="0" animBg="1"/>
      <p:bldP spid="23" grpId="0"/>
      <p:bldP spid="35" grpId="0" animBg="1"/>
      <p:bldP spid="36" grpId="0"/>
      <p:bldP spid="37" grpId="0"/>
      <p:bldP spid="38" grpId="0"/>
      <p:bldP spid="39" grpId="0"/>
      <p:bldP spid="43" grpId="0"/>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7A8FE-DEF8-F545-AA2B-404CE24A174F}"/>
              </a:ext>
            </a:extLst>
          </p:cNvPr>
          <p:cNvSpPr>
            <a:spLocks noGrp="1"/>
          </p:cNvSpPr>
          <p:nvPr>
            <p:ph type="title"/>
          </p:nvPr>
        </p:nvSpPr>
        <p:spPr>
          <a:xfrm>
            <a:off x="365760" y="132678"/>
            <a:ext cx="11018520" cy="553998"/>
          </a:xfrm>
        </p:spPr>
        <p:txBody>
          <a:bodyPr>
            <a:normAutofit/>
          </a:bodyPr>
          <a:lstStyle/>
          <a:p>
            <a:r>
              <a:rPr lang="en-US" dirty="0"/>
              <a:t>Solution Objectives and Measures</a:t>
            </a:r>
          </a:p>
        </p:txBody>
      </p:sp>
      <p:graphicFrame>
        <p:nvGraphicFramePr>
          <p:cNvPr id="2" name="Table 1">
            <a:extLst>
              <a:ext uri="{FF2B5EF4-FFF2-40B4-BE49-F238E27FC236}">
                <a16:creationId xmlns:a16="http://schemas.microsoft.com/office/drawing/2014/main" id="{5DB18610-2459-4AA8-B15B-9F3CD26632F6}"/>
              </a:ext>
            </a:extLst>
          </p:cNvPr>
          <p:cNvGraphicFramePr>
            <a:graphicFrameLocks noGrp="1"/>
          </p:cNvGraphicFramePr>
          <p:nvPr/>
        </p:nvGraphicFramePr>
        <p:xfrm>
          <a:off x="365760" y="1316242"/>
          <a:ext cx="11603376" cy="4518574"/>
        </p:xfrm>
        <a:graphic>
          <a:graphicData uri="http://schemas.openxmlformats.org/drawingml/2006/table">
            <a:tbl>
              <a:tblPr firstRow="1" bandRow="1">
                <a:tableStyleId>{BC89EF96-8CEA-46FF-86C4-4CE0E7609802}</a:tableStyleId>
              </a:tblPr>
              <a:tblGrid>
                <a:gridCol w="2519207">
                  <a:extLst>
                    <a:ext uri="{9D8B030D-6E8A-4147-A177-3AD203B41FA5}">
                      <a16:colId xmlns:a16="http://schemas.microsoft.com/office/drawing/2014/main" val="3705316528"/>
                    </a:ext>
                  </a:extLst>
                </a:gridCol>
                <a:gridCol w="1127052">
                  <a:extLst>
                    <a:ext uri="{9D8B030D-6E8A-4147-A177-3AD203B41FA5}">
                      <a16:colId xmlns:a16="http://schemas.microsoft.com/office/drawing/2014/main" val="1479266856"/>
                    </a:ext>
                  </a:extLst>
                </a:gridCol>
                <a:gridCol w="1635468">
                  <a:extLst>
                    <a:ext uri="{9D8B030D-6E8A-4147-A177-3AD203B41FA5}">
                      <a16:colId xmlns:a16="http://schemas.microsoft.com/office/drawing/2014/main" val="2617207751"/>
                    </a:ext>
                  </a:extLst>
                </a:gridCol>
                <a:gridCol w="1498472">
                  <a:extLst>
                    <a:ext uri="{9D8B030D-6E8A-4147-A177-3AD203B41FA5}">
                      <a16:colId xmlns:a16="http://schemas.microsoft.com/office/drawing/2014/main" val="1219309320"/>
                    </a:ext>
                  </a:extLst>
                </a:gridCol>
                <a:gridCol w="2914623">
                  <a:extLst>
                    <a:ext uri="{9D8B030D-6E8A-4147-A177-3AD203B41FA5}">
                      <a16:colId xmlns:a16="http://schemas.microsoft.com/office/drawing/2014/main" val="3113695753"/>
                    </a:ext>
                  </a:extLst>
                </a:gridCol>
                <a:gridCol w="925991">
                  <a:extLst>
                    <a:ext uri="{9D8B030D-6E8A-4147-A177-3AD203B41FA5}">
                      <a16:colId xmlns:a16="http://schemas.microsoft.com/office/drawing/2014/main" val="755740708"/>
                    </a:ext>
                  </a:extLst>
                </a:gridCol>
                <a:gridCol w="982563">
                  <a:extLst>
                    <a:ext uri="{9D8B030D-6E8A-4147-A177-3AD203B41FA5}">
                      <a16:colId xmlns:a16="http://schemas.microsoft.com/office/drawing/2014/main" val="1965971404"/>
                    </a:ext>
                  </a:extLst>
                </a:gridCol>
              </a:tblGrid>
              <a:tr h="342912">
                <a:tc gridSpan="2">
                  <a:txBody>
                    <a:bodyPr/>
                    <a:lstStyle>
                      <a:lvl1pPr marL="0" algn="l" defTabSz="1088105" rtl="0" eaLnBrk="1" latinLnBrk="0" hangingPunct="1">
                        <a:defRPr sz="2200" b="1" kern="1200">
                          <a:solidFill>
                            <a:schemeClr val="dk1"/>
                          </a:solidFill>
                          <a:latin typeface="Segoe UI"/>
                        </a:defRPr>
                      </a:lvl1pPr>
                      <a:lvl2pPr marL="544053" algn="l" defTabSz="1088105" rtl="0" eaLnBrk="1" latinLnBrk="0" hangingPunct="1">
                        <a:defRPr sz="2200" b="1" kern="1200">
                          <a:solidFill>
                            <a:schemeClr val="dk1"/>
                          </a:solidFill>
                          <a:latin typeface="Segoe UI"/>
                        </a:defRPr>
                      </a:lvl2pPr>
                      <a:lvl3pPr marL="1088105" algn="l" defTabSz="1088105" rtl="0" eaLnBrk="1" latinLnBrk="0" hangingPunct="1">
                        <a:defRPr sz="2200" b="1" kern="1200">
                          <a:solidFill>
                            <a:schemeClr val="dk1"/>
                          </a:solidFill>
                          <a:latin typeface="Segoe UI"/>
                        </a:defRPr>
                      </a:lvl3pPr>
                      <a:lvl4pPr marL="1632159" algn="l" defTabSz="1088105" rtl="0" eaLnBrk="1" latinLnBrk="0" hangingPunct="1">
                        <a:defRPr sz="2200" b="1" kern="1200">
                          <a:solidFill>
                            <a:schemeClr val="dk1"/>
                          </a:solidFill>
                          <a:latin typeface="Segoe UI"/>
                        </a:defRPr>
                      </a:lvl4pPr>
                      <a:lvl5pPr marL="2176211" algn="l" defTabSz="1088105" rtl="0" eaLnBrk="1" latinLnBrk="0" hangingPunct="1">
                        <a:defRPr sz="2200" b="1" kern="1200">
                          <a:solidFill>
                            <a:schemeClr val="dk1"/>
                          </a:solidFill>
                          <a:latin typeface="Segoe UI"/>
                        </a:defRPr>
                      </a:lvl5pPr>
                      <a:lvl6pPr marL="2720264" algn="l" defTabSz="1088105" rtl="0" eaLnBrk="1" latinLnBrk="0" hangingPunct="1">
                        <a:defRPr sz="2200" b="1" kern="1200">
                          <a:solidFill>
                            <a:schemeClr val="dk1"/>
                          </a:solidFill>
                          <a:latin typeface="Segoe UI"/>
                        </a:defRPr>
                      </a:lvl6pPr>
                      <a:lvl7pPr marL="3264316" algn="l" defTabSz="1088105" rtl="0" eaLnBrk="1" latinLnBrk="0" hangingPunct="1">
                        <a:defRPr sz="2200" b="1" kern="1200">
                          <a:solidFill>
                            <a:schemeClr val="dk1"/>
                          </a:solidFill>
                          <a:latin typeface="Segoe UI"/>
                        </a:defRPr>
                      </a:lvl7pPr>
                      <a:lvl8pPr marL="3808369" algn="l" defTabSz="1088105" rtl="0" eaLnBrk="1" latinLnBrk="0" hangingPunct="1">
                        <a:defRPr sz="2200" b="1" kern="1200">
                          <a:solidFill>
                            <a:schemeClr val="dk1"/>
                          </a:solidFill>
                          <a:latin typeface="Segoe UI"/>
                        </a:defRPr>
                      </a:lvl8pPr>
                      <a:lvl9pPr marL="4352422" algn="l" defTabSz="1088105" rtl="0" eaLnBrk="1" latinLnBrk="0" hangingPunct="1">
                        <a:defRPr sz="2200" b="1" kern="1200">
                          <a:solidFill>
                            <a:schemeClr val="dk1"/>
                          </a:solidFill>
                          <a:latin typeface="Segoe UI"/>
                        </a:defRPr>
                      </a:lvl9pPr>
                    </a:lstStyle>
                    <a:p>
                      <a:pPr algn="ctr"/>
                      <a:r>
                        <a:rPr lang="en-GB" sz="1600">
                          <a:solidFill>
                            <a:schemeClr val="tx1"/>
                          </a:solidFill>
                        </a:rPr>
                        <a:t>Scenario: Digital Workspace</a:t>
                      </a:r>
                      <a:endParaRPr lang="en-GB" sz="1600">
                        <a:solidFill>
                          <a:schemeClr val="tx1"/>
                        </a:solidFill>
                        <a:latin typeface="+mj-lt"/>
                        <a:cs typeface="Segoe UI Semilight"/>
                      </a:endParaRPr>
                    </a:p>
                  </a:txBody>
                  <a:tcPr marL="91427" marR="91427" marT="45713" marB="45713" anchor="ctr"/>
                </a:tc>
                <a:tc hMerge="1">
                  <a:txBody>
                    <a:bodyPr/>
                    <a:lstStyle/>
                    <a:p>
                      <a:pPr algn="ctr"/>
                      <a:endParaRPr lang="en-GB" sz="1800">
                        <a:solidFill>
                          <a:schemeClr val="bg1"/>
                        </a:solidFill>
                        <a:latin typeface="+mj-lt"/>
                        <a:cs typeface="Segoe UI Semilight"/>
                      </a:endParaRPr>
                    </a:p>
                  </a:txBody>
                  <a:tcPr marL="91427" marR="91427" marT="45713" marB="45713" anchor="ctr">
                    <a:solidFill>
                      <a:schemeClr val="tx1"/>
                    </a:solidFill>
                  </a:tcPr>
                </a:tc>
                <a:tc gridSpan="5">
                  <a:txBody>
                    <a:bodyPr/>
                    <a:lstStyle>
                      <a:lvl1pPr marL="0" algn="l" defTabSz="1088105" rtl="0" eaLnBrk="1" latinLnBrk="0" hangingPunct="1">
                        <a:defRPr sz="2200" b="1" kern="1200">
                          <a:solidFill>
                            <a:schemeClr val="dk1"/>
                          </a:solidFill>
                          <a:latin typeface="Segoe UI"/>
                        </a:defRPr>
                      </a:lvl1pPr>
                      <a:lvl2pPr marL="544053" algn="l" defTabSz="1088105" rtl="0" eaLnBrk="1" latinLnBrk="0" hangingPunct="1">
                        <a:defRPr sz="2200" b="1" kern="1200">
                          <a:solidFill>
                            <a:schemeClr val="dk1"/>
                          </a:solidFill>
                          <a:latin typeface="Segoe UI"/>
                        </a:defRPr>
                      </a:lvl2pPr>
                      <a:lvl3pPr marL="1088105" algn="l" defTabSz="1088105" rtl="0" eaLnBrk="1" latinLnBrk="0" hangingPunct="1">
                        <a:defRPr sz="2200" b="1" kern="1200">
                          <a:solidFill>
                            <a:schemeClr val="dk1"/>
                          </a:solidFill>
                          <a:latin typeface="Segoe UI"/>
                        </a:defRPr>
                      </a:lvl3pPr>
                      <a:lvl4pPr marL="1632159" algn="l" defTabSz="1088105" rtl="0" eaLnBrk="1" latinLnBrk="0" hangingPunct="1">
                        <a:defRPr sz="2200" b="1" kern="1200">
                          <a:solidFill>
                            <a:schemeClr val="dk1"/>
                          </a:solidFill>
                          <a:latin typeface="Segoe UI"/>
                        </a:defRPr>
                      </a:lvl4pPr>
                      <a:lvl5pPr marL="2176211" algn="l" defTabSz="1088105" rtl="0" eaLnBrk="1" latinLnBrk="0" hangingPunct="1">
                        <a:defRPr sz="2200" b="1" kern="1200">
                          <a:solidFill>
                            <a:schemeClr val="dk1"/>
                          </a:solidFill>
                          <a:latin typeface="Segoe UI"/>
                        </a:defRPr>
                      </a:lvl5pPr>
                      <a:lvl6pPr marL="2720264" algn="l" defTabSz="1088105" rtl="0" eaLnBrk="1" latinLnBrk="0" hangingPunct="1">
                        <a:defRPr sz="2200" b="1" kern="1200">
                          <a:solidFill>
                            <a:schemeClr val="dk1"/>
                          </a:solidFill>
                          <a:latin typeface="Segoe UI"/>
                        </a:defRPr>
                      </a:lvl6pPr>
                      <a:lvl7pPr marL="3264316" algn="l" defTabSz="1088105" rtl="0" eaLnBrk="1" latinLnBrk="0" hangingPunct="1">
                        <a:defRPr sz="2200" b="1" kern="1200">
                          <a:solidFill>
                            <a:schemeClr val="dk1"/>
                          </a:solidFill>
                          <a:latin typeface="Segoe UI"/>
                        </a:defRPr>
                      </a:lvl7pPr>
                      <a:lvl8pPr marL="3808369" algn="l" defTabSz="1088105" rtl="0" eaLnBrk="1" latinLnBrk="0" hangingPunct="1">
                        <a:defRPr sz="2200" b="1" kern="1200">
                          <a:solidFill>
                            <a:schemeClr val="dk1"/>
                          </a:solidFill>
                          <a:latin typeface="Segoe UI"/>
                        </a:defRPr>
                      </a:lvl8pPr>
                      <a:lvl9pPr marL="4352422" algn="l" defTabSz="1088105" rtl="0" eaLnBrk="1" latinLnBrk="0" hangingPunct="1">
                        <a:defRPr sz="2200" b="1" kern="1200">
                          <a:solidFill>
                            <a:schemeClr val="dk1"/>
                          </a:solidFill>
                          <a:latin typeface="Segoe UI"/>
                        </a:defRPr>
                      </a:lvl9pPr>
                    </a:lstStyle>
                    <a:p>
                      <a:pPr algn="ctr"/>
                      <a:r>
                        <a:rPr lang="en-GB" sz="1600">
                          <a:solidFill>
                            <a:schemeClr val="tx1"/>
                          </a:solidFill>
                        </a:rPr>
                        <a:t>Measurement</a:t>
                      </a:r>
                      <a:endParaRPr lang="en-GB" sz="1600">
                        <a:solidFill>
                          <a:schemeClr val="tx1"/>
                        </a:solidFill>
                        <a:latin typeface="+mj-lt"/>
                        <a:cs typeface="Segoe UI Semilight"/>
                      </a:endParaRPr>
                    </a:p>
                  </a:txBody>
                  <a:tcPr marL="91427" marR="91427" marT="45713" marB="45713"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69528029"/>
                  </a:ext>
                </a:extLst>
              </a:tr>
              <a:tr h="459938">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pPr marL="0" algn="l" defTabSz="932742" rtl="0" eaLnBrk="1" latinLnBrk="0" hangingPunct="1"/>
                      <a:r>
                        <a:rPr lang="en-GB" sz="1400" b="1" kern="1200">
                          <a:solidFill>
                            <a:schemeClr val="tx1"/>
                          </a:solidFill>
                        </a:rPr>
                        <a:t>Objective</a:t>
                      </a:r>
                      <a:endParaRPr lang="en-GB" sz="1400" b="1" kern="1200">
                        <a:solidFill>
                          <a:schemeClr val="tx1"/>
                        </a:solidFill>
                        <a:latin typeface="+mj-lt"/>
                        <a:ea typeface="+mn-ea"/>
                        <a:cs typeface="+mn-cs"/>
                      </a:endParaRPr>
                    </a:p>
                  </a:txBody>
                  <a:tcPr marL="91427" marR="91427" marT="45713" marB="45713">
                    <a:solidFill>
                      <a:schemeClr val="tx2">
                        <a:alpha val="20000"/>
                      </a:schemeClr>
                    </a:solidFill>
                  </a:tcPr>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pPr marL="0" algn="l" defTabSz="932742" rtl="0" eaLnBrk="1" latinLnBrk="0" hangingPunct="1"/>
                      <a:r>
                        <a:rPr lang="en-GB" sz="1400" b="1" kern="1200">
                          <a:solidFill>
                            <a:schemeClr val="tx1"/>
                          </a:solidFill>
                        </a:rPr>
                        <a:t>Owner</a:t>
                      </a:r>
                      <a:endParaRPr lang="en-GB" sz="1400" b="1" kern="1200">
                        <a:solidFill>
                          <a:schemeClr val="tx1"/>
                        </a:solidFill>
                        <a:latin typeface="+mj-lt"/>
                        <a:ea typeface="+mn-ea"/>
                        <a:cs typeface="+mn-cs"/>
                      </a:endParaRPr>
                    </a:p>
                  </a:txBody>
                  <a:tcPr marL="91427" marR="91427" marT="45713" marB="45713">
                    <a:solidFill>
                      <a:schemeClr val="tx2">
                        <a:alpha val="20000"/>
                      </a:schemeClr>
                    </a:solidFill>
                  </a:tcPr>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pPr marL="0" algn="l" defTabSz="932742" rtl="0" eaLnBrk="1" latinLnBrk="0" hangingPunct="1"/>
                      <a:r>
                        <a:rPr lang="en-GB" sz="1400" b="1" kern="1200">
                          <a:solidFill>
                            <a:schemeClr val="tx1"/>
                          </a:solidFill>
                        </a:rPr>
                        <a:t>KPI Measure</a:t>
                      </a:r>
                      <a:endParaRPr lang="en-GB" sz="1400" b="1" kern="1200">
                        <a:solidFill>
                          <a:schemeClr val="tx1"/>
                        </a:solidFill>
                        <a:latin typeface="+mj-lt"/>
                        <a:ea typeface="+mn-ea"/>
                        <a:cs typeface="+mn-cs"/>
                      </a:endParaRPr>
                    </a:p>
                  </a:txBody>
                  <a:tcPr marL="91427" marR="91427" marT="45713" marB="45713">
                    <a:solidFill>
                      <a:schemeClr val="tx2">
                        <a:alpha val="20000"/>
                      </a:schemeClr>
                    </a:solidFill>
                  </a:tcPr>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pPr marL="0" algn="l" defTabSz="932742" rtl="0" eaLnBrk="1" latinLnBrk="0" hangingPunct="1"/>
                      <a:r>
                        <a:rPr lang="en-GB" sz="1400" b="1" kern="1200">
                          <a:solidFill>
                            <a:schemeClr val="tx1"/>
                          </a:solidFill>
                        </a:rPr>
                        <a:t>Data Source</a:t>
                      </a:r>
                      <a:endParaRPr lang="en-GB" sz="1400" b="1" kern="1200">
                        <a:solidFill>
                          <a:schemeClr val="tx1"/>
                        </a:solidFill>
                        <a:latin typeface="+mj-lt"/>
                        <a:ea typeface="+mn-ea"/>
                        <a:cs typeface="+mn-cs"/>
                      </a:endParaRPr>
                    </a:p>
                  </a:txBody>
                  <a:tcPr marL="91427" marR="91427" marT="45713" marB="45713">
                    <a:solidFill>
                      <a:schemeClr val="tx2">
                        <a:alpha val="20000"/>
                      </a:schemeClr>
                    </a:solidFill>
                  </a:tcPr>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pPr marL="0" algn="l" defTabSz="932742" rtl="0" eaLnBrk="1" latinLnBrk="0" hangingPunct="1"/>
                      <a:r>
                        <a:rPr lang="en-GB" sz="1400" b="1" kern="1200">
                          <a:solidFill>
                            <a:schemeClr val="tx1"/>
                          </a:solidFill>
                        </a:rPr>
                        <a:t>KPI Formula</a:t>
                      </a:r>
                      <a:endParaRPr lang="en-GB" sz="1400" b="1" kern="1200">
                        <a:solidFill>
                          <a:schemeClr val="tx1"/>
                        </a:solidFill>
                        <a:latin typeface="+mj-lt"/>
                        <a:ea typeface="+mn-ea"/>
                        <a:cs typeface="+mn-cs"/>
                      </a:endParaRPr>
                    </a:p>
                  </a:txBody>
                  <a:tcPr marL="91427" marR="91427" marT="45713" marB="45713">
                    <a:solidFill>
                      <a:schemeClr val="tx2">
                        <a:alpha val="20000"/>
                      </a:schemeClr>
                    </a:solidFill>
                  </a:tcPr>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pPr marL="0" algn="l" defTabSz="932742" rtl="0" eaLnBrk="1" latinLnBrk="0" hangingPunct="1"/>
                      <a:r>
                        <a:rPr lang="en-GB" sz="1400" b="1" kern="1200">
                          <a:solidFill>
                            <a:schemeClr val="tx1"/>
                          </a:solidFill>
                        </a:rPr>
                        <a:t>KPI Baseline</a:t>
                      </a:r>
                      <a:endParaRPr lang="en-GB" sz="1400" b="1" kern="1200">
                        <a:solidFill>
                          <a:schemeClr val="tx1"/>
                        </a:solidFill>
                        <a:latin typeface="+mj-lt"/>
                        <a:ea typeface="+mn-ea"/>
                        <a:cs typeface="+mn-cs"/>
                      </a:endParaRPr>
                    </a:p>
                  </a:txBody>
                  <a:tcPr marL="91427" marR="91427" marT="45713" marB="45713">
                    <a:solidFill>
                      <a:schemeClr val="tx2">
                        <a:alpha val="20000"/>
                      </a:schemeClr>
                    </a:solidFill>
                  </a:tcPr>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pPr algn="l"/>
                      <a:r>
                        <a:rPr lang="en-GB" sz="1400" b="1" kern="1200">
                          <a:solidFill>
                            <a:schemeClr val="tx1"/>
                          </a:solidFill>
                        </a:rPr>
                        <a:t>KPI Target</a:t>
                      </a:r>
                      <a:endParaRPr lang="en-GB" sz="1400" b="1" kern="1200">
                        <a:solidFill>
                          <a:schemeClr val="tx1"/>
                        </a:solidFill>
                        <a:latin typeface="+mj-lt"/>
                        <a:ea typeface="+mn-ea"/>
                        <a:cs typeface="+mn-cs"/>
                      </a:endParaRPr>
                    </a:p>
                  </a:txBody>
                  <a:tcPr marL="91427" marR="91427" marT="45713" marB="45713">
                    <a:solidFill>
                      <a:schemeClr val="tx2">
                        <a:alpha val="20000"/>
                      </a:schemeClr>
                    </a:solidFill>
                  </a:tcPr>
                </a:tc>
                <a:extLst>
                  <a:ext uri="{0D108BD9-81ED-4DB2-BD59-A6C34878D82A}">
                    <a16:rowId xmlns:a16="http://schemas.microsoft.com/office/drawing/2014/main" val="869395065"/>
                  </a:ext>
                </a:extLst>
              </a:tr>
              <a:tr h="417992">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r>
                        <a:rPr lang="en-CA" sz="1200">
                          <a:solidFill>
                            <a:schemeClr val="tx1"/>
                          </a:solidFill>
                        </a:rPr>
                        <a:t>Increase employee engagement</a:t>
                      </a:r>
                      <a:endParaRPr lang="en-GB" sz="1200" i="0">
                        <a:solidFill>
                          <a:schemeClr val="tx1"/>
                        </a:solidFill>
                        <a:latin typeface="Segoe UI Semilight" panose="020B0402040204020203" pitchFamily="34" charset="0"/>
                        <a:cs typeface="Segoe UI Semilight" panose="020B0402040204020203" pitchFamily="34" charset="0"/>
                      </a:endParaRPr>
                    </a:p>
                  </a:txBody>
                  <a:tcPr marL="91427" marR="91427" marT="45713" marB="45713"/>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a:solidFill>
                            <a:schemeClr val="tx1"/>
                          </a:solidFill>
                        </a:rPr>
                        <a:t>HR</a:t>
                      </a:r>
                      <a:endParaRPr lang="en-GB" sz="1200" i="0">
                        <a:solidFill>
                          <a:schemeClr val="tx1"/>
                        </a:solidFill>
                        <a:latin typeface="Segoe UI Semilight"/>
                        <a:cs typeface="Segoe UI Semilight"/>
                      </a:endParaRPr>
                    </a:p>
                  </a:txBody>
                  <a:tcPr marL="91427" marR="91427" marT="45713" marB="45713"/>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r>
                        <a:rPr lang="en-GB" sz="1200">
                          <a:solidFill>
                            <a:schemeClr val="tx1"/>
                          </a:solidFill>
                        </a:rPr>
                        <a:t>Change in employee engagement score</a:t>
                      </a:r>
                      <a:endParaRPr lang="en-GB" sz="1200" i="0">
                        <a:solidFill>
                          <a:schemeClr val="tx1"/>
                        </a:solidFill>
                        <a:latin typeface="Segoe UI Semilight"/>
                        <a:cs typeface="Segoe UI Semilight"/>
                      </a:endParaRPr>
                    </a:p>
                  </a:txBody>
                  <a:tcPr marL="91427" marR="91427" marT="45713" marB="45713"/>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r>
                        <a:rPr lang="en-GB" sz="1200">
                          <a:solidFill>
                            <a:schemeClr val="tx1"/>
                          </a:solidFill>
                        </a:rPr>
                        <a:t>Employee engagement survey</a:t>
                      </a:r>
                      <a:endParaRPr lang="en-GB" sz="1200" i="0">
                        <a:solidFill>
                          <a:schemeClr val="tx1"/>
                        </a:solidFill>
                        <a:latin typeface="Segoe UI Semilight"/>
                        <a:cs typeface="Segoe UI Semilight"/>
                      </a:endParaRPr>
                    </a:p>
                  </a:txBody>
                  <a:tcPr marL="91427" marR="91427" marT="45713" marB="45713"/>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r>
                        <a:rPr lang="en-GB" sz="1200">
                          <a:solidFill>
                            <a:schemeClr val="tx1"/>
                          </a:solidFill>
                        </a:rPr>
                        <a:t>Comparison of employee engagement survey results YoY</a:t>
                      </a:r>
                      <a:endParaRPr lang="en-GB" sz="1200" i="0">
                        <a:solidFill>
                          <a:schemeClr val="tx1"/>
                        </a:solidFill>
                        <a:latin typeface="Segoe UI Semilight"/>
                        <a:cs typeface="Segoe UI Semilight"/>
                      </a:endParaRPr>
                    </a:p>
                  </a:txBody>
                  <a:tcPr marL="91427" marR="91427" marT="45713" marB="45713"/>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r>
                        <a:rPr lang="en-GB" sz="1200">
                          <a:solidFill>
                            <a:schemeClr val="tx1"/>
                          </a:solidFill>
                        </a:rPr>
                        <a:t>70%</a:t>
                      </a:r>
                      <a:endParaRPr lang="en-GB" sz="1200" i="0">
                        <a:solidFill>
                          <a:schemeClr val="tx1"/>
                        </a:solidFill>
                        <a:latin typeface="Segoe UI Semilight"/>
                        <a:cs typeface="Segoe UI Semilight"/>
                      </a:endParaRPr>
                    </a:p>
                  </a:txBody>
                  <a:tcPr marL="91427" marR="91427" marT="45713" marB="45713"/>
                </a:tc>
                <a:tc>
                  <a:txBody>
                    <a:bodyPr/>
                    <a:lstStyle>
                      <a:lvl1pPr marL="0" algn="l" defTabSz="1088105" rtl="0" eaLnBrk="1" latinLnBrk="0" hangingPunct="1">
                        <a:defRPr sz="2200" kern="1200">
                          <a:solidFill>
                            <a:schemeClr val="dk1"/>
                          </a:solidFill>
                          <a:latin typeface="Segoe UI"/>
                        </a:defRPr>
                      </a:lvl1pPr>
                      <a:lvl2pPr marL="544053" algn="l" defTabSz="1088105" rtl="0" eaLnBrk="1" latinLnBrk="0" hangingPunct="1">
                        <a:defRPr sz="2200" kern="1200">
                          <a:solidFill>
                            <a:schemeClr val="dk1"/>
                          </a:solidFill>
                          <a:latin typeface="Segoe UI"/>
                        </a:defRPr>
                      </a:lvl2pPr>
                      <a:lvl3pPr marL="1088105" algn="l" defTabSz="1088105" rtl="0" eaLnBrk="1" latinLnBrk="0" hangingPunct="1">
                        <a:defRPr sz="2200" kern="1200">
                          <a:solidFill>
                            <a:schemeClr val="dk1"/>
                          </a:solidFill>
                          <a:latin typeface="Segoe UI"/>
                        </a:defRPr>
                      </a:lvl3pPr>
                      <a:lvl4pPr marL="1632159" algn="l" defTabSz="1088105" rtl="0" eaLnBrk="1" latinLnBrk="0" hangingPunct="1">
                        <a:defRPr sz="2200" kern="1200">
                          <a:solidFill>
                            <a:schemeClr val="dk1"/>
                          </a:solidFill>
                          <a:latin typeface="Segoe UI"/>
                        </a:defRPr>
                      </a:lvl4pPr>
                      <a:lvl5pPr marL="2176211" algn="l" defTabSz="1088105" rtl="0" eaLnBrk="1" latinLnBrk="0" hangingPunct="1">
                        <a:defRPr sz="2200" kern="1200">
                          <a:solidFill>
                            <a:schemeClr val="dk1"/>
                          </a:solidFill>
                          <a:latin typeface="Segoe UI"/>
                        </a:defRPr>
                      </a:lvl5pPr>
                      <a:lvl6pPr marL="2720264" algn="l" defTabSz="1088105" rtl="0" eaLnBrk="1" latinLnBrk="0" hangingPunct="1">
                        <a:defRPr sz="2200" kern="1200">
                          <a:solidFill>
                            <a:schemeClr val="dk1"/>
                          </a:solidFill>
                          <a:latin typeface="Segoe UI"/>
                        </a:defRPr>
                      </a:lvl6pPr>
                      <a:lvl7pPr marL="3264316" algn="l" defTabSz="1088105" rtl="0" eaLnBrk="1" latinLnBrk="0" hangingPunct="1">
                        <a:defRPr sz="2200" kern="1200">
                          <a:solidFill>
                            <a:schemeClr val="dk1"/>
                          </a:solidFill>
                          <a:latin typeface="Segoe UI"/>
                        </a:defRPr>
                      </a:lvl7pPr>
                      <a:lvl8pPr marL="3808369" algn="l" defTabSz="1088105" rtl="0" eaLnBrk="1" latinLnBrk="0" hangingPunct="1">
                        <a:defRPr sz="2200" kern="1200">
                          <a:solidFill>
                            <a:schemeClr val="dk1"/>
                          </a:solidFill>
                          <a:latin typeface="Segoe UI"/>
                        </a:defRPr>
                      </a:lvl8pPr>
                      <a:lvl9pPr marL="4352422" algn="l" defTabSz="1088105" rtl="0" eaLnBrk="1" latinLnBrk="0" hangingPunct="1">
                        <a:defRPr sz="2200" kern="1200">
                          <a:solidFill>
                            <a:schemeClr val="dk1"/>
                          </a:solidFill>
                          <a:latin typeface="Segoe UI"/>
                        </a:defRPr>
                      </a:lvl9pPr>
                    </a:lstStyle>
                    <a:p>
                      <a:r>
                        <a:rPr lang="en-GB" sz="1200">
                          <a:solidFill>
                            <a:schemeClr val="tx1"/>
                          </a:solidFill>
                        </a:rPr>
                        <a:t>80%</a:t>
                      </a:r>
                      <a:endParaRPr lang="en-GB" sz="1200" i="0">
                        <a:solidFill>
                          <a:schemeClr val="tx1"/>
                        </a:solidFill>
                        <a:latin typeface="Segoe UI Semilight"/>
                        <a:cs typeface="Segoe UI Semilight"/>
                      </a:endParaRPr>
                    </a:p>
                  </a:txBody>
                  <a:tcPr marL="91427" marR="91427" marT="45713" marB="45713"/>
                </a:tc>
                <a:extLst>
                  <a:ext uri="{0D108BD9-81ED-4DB2-BD59-A6C34878D82A}">
                    <a16:rowId xmlns:a16="http://schemas.microsoft.com/office/drawing/2014/main" val="1217723285"/>
                  </a:ext>
                </a:extLst>
              </a:tr>
              <a:tr h="437012">
                <a:tc rowSpan="2">
                  <a:txBody>
                    <a:bodyPr/>
                    <a:lstStyle/>
                    <a:p>
                      <a:r>
                        <a:rPr lang="en-GB" sz="1200">
                          <a:solidFill>
                            <a:schemeClr val="tx1"/>
                          </a:solidFill>
                        </a:rPr>
                        <a:t>Increase awareness of authoritative news</a:t>
                      </a:r>
                      <a:endParaRPr lang="en-GB" sz="1200" i="0">
                        <a:solidFill>
                          <a:schemeClr val="tx1"/>
                        </a:solidFill>
                        <a:latin typeface="Segoe UI Semilight" panose="020B0402040204020203" pitchFamily="34" charset="0"/>
                        <a:cs typeface="Segoe UI Semilight" panose="020B0402040204020203" pitchFamily="34" charset="0"/>
                      </a:endParaRPr>
                    </a:p>
                  </a:txBody>
                  <a:tcPr marL="91427" marR="91427" marT="45713" marB="45713"/>
                </a:tc>
                <a:tc rowSpan="2">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a:solidFill>
                            <a:schemeClr val="tx1"/>
                          </a:solidFill>
                        </a:rPr>
                        <a:t>Corporate Comms</a:t>
                      </a:r>
                      <a:endParaRPr lang="en-GB" sz="1200" i="0">
                        <a:solidFill>
                          <a:schemeClr val="tx1"/>
                        </a:solidFill>
                        <a:latin typeface="Segoe UI Semilight"/>
                        <a:cs typeface="Segoe UI Semilight"/>
                      </a:endParaRPr>
                    </a:p>
                  </a:txBody>
                  <a:tcPr marL="91427" marR="91427" marT="45713" marB="45713"/>
                </a:tc>
                <a:tc>
                  <a:txBody>
                    <a:bodyPr/>
                    <a:lstStyle/>
                    <a:p>
                      <a:pPr marL="0" algn="l" defTabSz="932742" rtl="0" eaLnBrk="1" latinLnBrk="0" hangingPunct="1"/>
                      <a:r>
                        <a:rPr lang="en-GB" sz="1200" kern="1200">
                          <a:solidFill>
                            <a:schemeClr val="tx1"/>
                          </a:solidFill>
                        </a:rPr>
                        <a:t>Reduction in email traffic</a:t>
                      </a:r>
                      <a:endParaRPr lang="en-GB" sz="1200" i="0" kern="1200">
                        <a:solidFill>
                          <a:schemeClr val="tx1"/>
                        </a:solidFill>
                        <a:latin typeface="Segoe UI Semilight"/>
                        <a:ea typeface="+mn-ea"/>
                        <a:cs typeface="Segoe UI Semilight"/>
                      </a:endParaRPr>
                    </a:p>
                  </a:txBody>
                  <a:tcPr marL="91427" marR="91427" marT="45713" marB="45713"/>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kern="1200">
                          <a:solidFill>
                            <a:schemeClr val="tx1"/>
                          </a:solidFill>
                        </a:rPr>
                        <a:t>Usage report</a:t>
                      </a:r>
                    </a:p>
                    <a:p>
                      <a:pPr marL="0" algn="l" defTabSz="932742" rtl="0" eaLnBrk="1" latinLnBrk="0" hangingPunct="1"/>
                      <a:endParaRPr lang="en-GB" sz="1200" i="0" kern="1200">
                        <a:solidFill>
                          <a:schemeClr val="tx1"/>
                        </a:solidFill>
                        <a:latin typeface="Segoe UI Semilight"/>
                        <a:ea typeface="+mn-ea"/>
                        <a:cs typeface="Segoe UI Semilight"/>
                      </a:endParaRPr>
                    </a:p>
                  </a:txBody>
                  <a:tcPr marL="91427" marR="91427" marT="45713" marB="45713"/>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kern="1200">
                          <a:solidFill>
                            <a:schemeClr val="tx1"/>
                          </a:solidFill>
                        </a:rPr>
                        <a:t>Difference in number of emails sent in org before and after implementation of Intranet, over 60-day period</a:t>
                      </a:r>
                      <a:endParaRPr lang="en-GB" sz="1200" i="0" kern="1200">
                        <a:solidFill>
                          <a:schemeClr val="tx1"/>
                        </a:solidFill>
                        <a:latin typeface="Segoe UI Semilight"/>
                        <a:ea typeface="+mn-ea"/>
                        <a:cs typeface="Segoe UI Semilight"/>
                      </a:endParaRPr>
                    </a:p>
                  </a:txBody>
                  <a:tcPr marL="91427" marR="91427" marT="45713" marB="45713"/>
                </a:tc>
                <a:tc>
                  <a:txBody>
                    <a:bodyPr/>
                    <a:lstStyle/>
                    <a:p>
                      <a:pPr marL="0" algn="l" defTabSz="932742" rtl="0" eaLnBrk="1" latinLnBrk="0" hangingPunct="1"/>
                      <a:r>
                        <a:rPr lang="en-GB" sz="1200" kern="1200">
                          <a:solidFill>
                            <a:schemeClr val="tx1"/>
                          </a:solidFill>
                        </a:rPr>
                        <a:t>250K</a:t>
                      </a:r>
                      <a:endParaRPr lang="en-GB" sz="1200" i="0" kern="1200">
                        <a:solidFill>
                          <a:schemeClr val="tx1"/>
                        </a:solidFill>
                        <a:latin typeface="Segoe UI Semilight"/>
                        <a:ea typeface="+mn-ea"/>
                        <a:cs typeface="Segoe UI Semilight"/>
                      </a:endParaRPr>
                    </a:p>
                  </a:txBody>
                  <a:tcPr marL="91427" marR="91427" marT="45713" marB="45713"/>
                </a:tc>
                <a:tc>
                  <a:txBody>
                    <a:bodyPr/>
                    <a:lstStyle/>
                    <a:p>
                      <a:pPr marL="0" algn="l" defTabSz="932742" rtl="0" eaLnBrk="1" latinLnBrk="0" hangingPunct="1"/>
                      <a:r>
                        <a:rPr lang="en-GB" sz="1200" kern="1200">
                          <a:solidFill>
                            <a:schemeClr val="tx1"/>
                          </a:solidFill>
                        </a:rPr>
                        <a:t>200K</a:t>
                      </a:r>
                      <a:endParaRPr lang="en-GB" sz="1200" i="0" kern="1200">
                        <a:solidFill>
                          <a:schemeClr val="tx1"/>
                        </a:solidFill>
                        <a:latin typeface="Segoe UI Semilight"/>
                        <a:ea typeface="+mn-ea"/>
                        <a:cs typeface="Segoe UI Semilight"/>
                      </a:endParaRPr>
                    </a:p>
                  </a:txBody>
                  <a:tcPr marL="91427" marR="91427" marT="45713" marB="45713"/>
                </a:tc>
                <a:extLst>
                  <a:ext uri="{0D108BD9-81ED-4DB2-BD59-A6C34878D82A}">
                    <a16:rowId xmlns:a16="http://schemas.microsoft.com/office/drawing/2014/main" val="1724402"/>
                  </a:ext>
                </a:extLst>
              </a:tr>
              <a:tr h="437012">
                <a:tc vMerge="1">
                  <a:txBody>
                    <a:bodyPr/>
                    <a:lstStyle/>
                    <a:p>
                      <a:endParaRPr lang="en-GB" sz="1200" i="0">
                        <a:latin typeface="Segoe UI Semilight" panose="020B0402040204020203" pitchFamily="34" charset="0"/>
                        <a:cs typeface="Segoe UI Semilight" panose="020B0402040204020203" pitchFamily="34" charset="0"/>
                      </a:endParaRPr>
                    </a:p>
                  </a:txBody>
                  <a:tcPr marL="91427" marR="91427" marT="45713" marB="45713">
                    <a:lnL w="12700" cap="flat" cmpd="sng" algn="ctr">
                      <a:solidFill>
                        <a:srgbClr val="282828"/>
                      </a:solidFill>
                      <a:prstDash val="solid"/>
                      <a:round/>
                      <a:headEnd type="none" w="med" len="med"/>
                      <a:tailEnd type="none" w="med" len="med"/>
                    </a:lnL>
                    <a:lnR w="12700" cap="flat" cmpd="sng" algn="ctr">
                      <a:solidFill>
                        <a:srgbClr val="939393"/>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939393">
                        <a:tint val="20000"/>
                      </a:srgbClr>
                    </a:solidFill>
                  </a:tcPr>
                </a:tc>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GB" sz="1200" i="0">
                        <a:latin typeface="Segoe UI Semilight"/>
                        <a:cs typeface="Segoe UI Semilight"/>
                      </a:endParaRPr>
                    </a:p>
                  </a:txBody>
                  <a:tcPr marL="91427" marR="91427" marT="45713" marB="45713">
                    <a:lnL w="12700" cap="flat" cmpd="sng" algn="ctr">
                      <a:solidFill>
                        <a:srgbClr val="939393"/>
                      </a:solidFill>
                      <a:prstDash val="solid"/>
                      <a:round/>
                      <a:headEnd type="none" w="med" len="med"/>
                      <a:tailEnd type="none" w="med" len="med"/>
                    </a:lnL>
                    <a:lnR w="12700" cap="flat" cmpd="sng" algn="ctr">
                      <a:solidFill>
                        <a:srgbClr val="939393"/>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939393">
                        <a:tint val="20000"/>
                      </a:srgbClr>
                    </a:solidFill>
                  </a:tcPr>
                </a:tc>
                <a:tc>
                  <a:txBody>
                    <a:bodyPr/>
                    <a:lstStyle/>
                    <a:p>
                      <a:pPr marL="0" algn="l" defTabSz="932742" rtl="0" eaLnBrk="1" latinLnBrk="0" hangingPunct="1"/>
                      <a:r>
                        <a:rPr lang="en-GB" sz="1200" kern="1200">
                          <a:solidFill>
                            <a:schemeClr val="tx1"/>
                          </a:solidFill>
                          <a:latin typeface="+mn-lt"/>
                          <a:ea typeface="+mn-ea"/>
                          <a:cs typeface="+mn-cs"/>
                        </a:rPr>
                        <a:t>Consumption of news</a:t>
                      </a:r>
                    </a:p>
                  </a:txBody>
                  <a:tcPr marL="91427" marR="91427" marT="45713" marB="45713">
                    <a:solidFill>
                      <a:schemeClr val="accent1">
                        <a:lumMod val="20000"/>
                        <a:lumOff val="8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kern="1200">
                          <a:solidFill>
                            <a:schemeClr val="tx1"/>
                          </a:solidFill>
                          <a:latin typeface="+mn-lt"/>
                          <a:ea typeface="+mn-ea"/>
                          <a:cs typeface="+mn-cs"/>
                        </a:rPr>
                        <a:t>Usage report</a:t>
                      </a:r>
                    </a:p>
                  </a:txBody>
                  <a:tcPr marL="91427" marR="91427" marT="45713" marB="45713">
                    <a:solidFill>
                      <a:schemeClr val="accent1">
                        <a:lumMod val="20000"/>
                        <a:lumOff val="8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kern="1200">
                          <a:solidFill>
                            <a:schemeClr val="tx1"/>
                          </a:solidFill>
                          <a:latin typeface="+mn-lt"/>
                          <a:ea typeface="+mn-ea"/>
                          <a:cs typeface="+mn-cs"/>
                        </a:rPr>
                        <a:t>Number of news views</a:t>
                      </a:r>
                    </a:p>
                  </a:txBody>
                  <a:tcPr marL="91427" marR="91427" marT="45713" marB="45713">
                    <a:solidFill>
                      <a:schemeClr val="accent1">
                        <a:lumMod val="20000"/>
                        <a:lumOff val="80000"/>
                      </a:schemeClr>
                    </a:solidFill>
                  </a:tcPr>
                </a:tc>
                <a:tc>
                  <a:txBody>
                    <a:bodyPr/>
                    <a:lstStyle/>
                    <a:p>
                      <a:pPr marL="0" algn="l" defTabSz="932742" rtl="0" eaLnBrk="1" latinLnBrk="0" hangingPunct="1"/>
                      <a:r>
                        <a:rPr lang="en-GB" sz="1200" kern="1200">
                          <a:solidFill>
                            <a:schemeClr val="tx1"/>
                          </a:solidFill>
                          <a:latin typeface="+mn-lt"/>
                          <a:ea typeface="+mn-ea"/>
                          <a:cs typeface="+mn-cs"/>
                        </a:rPr>
                        <a:t>N/A</a:t>
                      </a:r>
                    </a:p>
                  </a:txBody>
                  <a:tcPr marL="91427" marR="91427" marT="45713" marB="45713">
                    <a:solidFill>
                      <a:schemeClr val="accent1">
                        <a:lumMod val="20000"/>
                        <a:lumOff val="80000"/>
                      </a:schemeClr>
                    </a:solidFill>
                  </a:tcPr>
                </a:tc>
                <a:tc>
                  <a:txBody>
                    <a:bodyPr/>
                    <a:lstStyle/>
                    <a:p>
                      <a:pPr marL="0" algn="l" defTabSz="932742" rtl="0" eaLnBrk="1" latinLnBrk="0" hangingPunct="1"/>
                      <a:r>
                        <a:rPr lang="en-GB" sz="1200" kern="1200">
                          <a:solidFill>
                            <a:schemeClr val="tx1"/>
                          </a:solidFill>
                          <a:latin typeface="+mn-lt"/>
                          <a:ea typeface="+mn-ea"/>
                          <a:cs typeface="+mn-cs"/>
                        </a:rPr>
                        <a:t>10K</a:t>
                      </a:r>
                    </a:p>
                  </a:txBody>
                  <a:tcPr marL="91427" marR="91427" marT="45713" marB="45713">
                    <a:solidFill>
                      <a:schemeClr val="accent1">
                        <a:lumMod val="20000"/>
                        <a:lumOff val="80000"/>
                      </a:schemeClr>
                    </a:solidFill>
                  </a:tcPr>
                </a:tc>
                <a:extLst>
                  <a:ext uri="{0D108BD9-81ED-4DB2-BD59-A6C34878D82A}">
                    <a16:rowId xmlns:a16="http://schemas.microsoft.com/office/drawing/2014/main" val="3435023620"/>
                  </a:ext>
                </a:extLst>
              </a:tr>
              <a:tr h="437012">
                <a:tc rowSpan="2">
                  <a:txBody>
                    <a:bodyPr/>
                    <a:lstStyle/>
                    <a:p>
                      <a:r>
                        <a:rPr lang="en-GB" sz="1200">
                          <a:solidFill>
                            <a:schemeClr val="tx1"/>
                          </a:solidFill>
                        </a:rPr>
                        <a:t>Reduce time spent by communicators sharing news and updates in the organization</a:t>
                      </a:r>
                      <a:endParaRPr lang="en-GB" sz="1200" i="0">
                        <a:solidFill>
                          <a:schemeClr val="tx1"/>
                        </a:solidFill>
                        <a:latin typeface="Segoe UI Semilight" panose="020B0402040204020203" pitchFamily="34" charset="0"/>
                        <a:cs typeface="Segoe UI Semilight" panose="020B0402040204020203" pitchFamily="34" charset="0"/>
                      </a:endParaRPr>
                    </a:p>
                  </a:txBody>
                  <a:tcPr marL="91427" marR="91427" marT="45713" marB="45713">
                    <a:noFill/>
                  </a:tcPr>
                </a:tc>
                <a:tc rowSpan="2">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a:solidFill>
                            <a:schemeClr val="tx1"/>
                          </a:solidFill>
                        </a:rPr>
                        <a:t>Corporate Comms</a:t>
                      </a:r>
                      <a:endParaRPr lang="en-GB" sz="1200" i="0">
                        <a:solidFill>
                          <a:schemeClr val="tx1"/>
                        </a:solidFill>
                        <a:latin typeface="Segoe UI Semilight"/>
                        <a:cs typeface="Segoe UI Semilight"/>
                      </a:endParaRPr>
                    </a:p>
                  </a:txBody>
                  <a:tcPr marL="91427" marR="91427" marT="45713" marB="45713">
                    <a:noFill/>
                  </a:tcPr>
                </a:tc>
                <a:tc>
                  <a:txBody>
                    <a:bodyPr/>
                    <a:lstStyle/>
                    <a:p>
                      <a:pPr marL="0" algn="l" defTabSz="932742" rtl="0" eaLnBrk="1" latinLnBrk="0" hangingPunct="1"/>
                      <a:r>
                        <a:rPr lang="en-GB" sz="1200" kern="1200">
                          <a:solidFill>
                            <a:schemeClr val="tx1"/>
                          </a:solidFill>
                        </a:rPr>
                        <a:t>News publication time savings</a:t>
                      </a:r>
                      <a:endParaRPr lang="en-GB" sz="1200" i="0" kern="1200">
                        <a:solidFill>
                          <a:schemeClr val="tx1"/>
                        </a:solidFill>
                        <a:latin typeface="Segoe UI Semilight"/>
                        <a:ea typeface="+mn-ea"/>
                        <a:cs typeface="Segoe UI Semilight"/>
                      </a:endParaRPr>
                    </a:p>
                  </a:txBody>
                  <a:tcPr marL="91427" marR="91427" marT="45713" marB="45713">
                    <a:noFill/>
                  </a:tcPr>
                </a:tc>
                <a:tc>
                  <a:txBody>
                    <a:bodyPr/>
                    <a:lstStyle/>
                    <a:p>
                      <a:pPr marL="0" algn="l" defTabSz="932742" rtl="0" eaLnBrk="1" latinLnBrk="0" hangingPunct="1"/>
                      <a:r>
                        <a:rPr lang="en-GB" sz="1200" kern="1200">
                          <a:solidFill>
                            <a:schemeClr val="tx1"/>
                          </a:solidFill>
                        </a:rPr>
                        <a:t>Time study</a:t>
                      </a:r>
                      <a:endParaRPr lang="en-GB" sz="1200" i="0" kern="1200">
                        <a:solidFill>
                          <a:schemeClr val="tx1"/>
                        </a:solidFill>
                        <a:latin typeface="Segoe UI Semilight"/>
                        <a:ea typeface="+mn-ea"/>
                        <a:cs typeface="Segoe UI Semilight"/>
                      </a:endParaRPr>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kern="1200">
                          <a:solidFill>
                            <a:schemeClr val="tx1"/>
                          </a:solidFill>
                        </a:rPr>
                        <a:t>Change in amount of time it takes to publish with current Intranet platform vs. new Intranet publishing time</a:t>
                      </a:r>
                    </a:p>
                    <a:p>
                      <a:pPr marL="0" marR="0" lvl="0" indent="0" algn="l" defTabSz="932742"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latin typeface="Segoe UI Semilight"/>
                        <a:ea typeface="+mn-ea"/>
                        <a:cs typeface="Segoe UI Semilight"/>
                      </a:endParaRPr>
                    </a:p>
                  </a:txBody>
                  <a:tcPr marL="91427" marR="91427" marT="45713" marB="45713">
                    <a:noFill/>
                  </a:tcPr>
                </a:tc>
                <a:tc>
                  <a:txBody>
                    <a:bodyPr/>
                    <a:lstStyle/>
                    <a:p>
                      <a:pPr marL="0" algn="l" defTabSz="932742" rtl="0" eaLnBrk="1" latinLnBrk="0" hangingPunct="1"/>
                      <a:r>
                        <a:rPr lang="en-GB" sz="1200" kern="1200">
                          <a:solidFill>
                            <a:schemeClr val="tx1"/>
                          </a:solidFill>
                        </a:rPr>
                        <a:t>3 hours</a:t>
                      </a:r>
                      <a:endParaRPr lang="en-GB" sz="1200" i="0" kern="1200">
                        <a:solidFill>
                          <a:schemeClr val="tx1"/>
                        </a:solidFill>
                        <a:latin typeface="Segoe UI Semilight"/>
                        <a:ea typeface="+mn-ea"/>
                        <a:cs typeface="Segoe UI Semilight"/>
                      </a:endParaRPr>
                    </a:p>
                  </a:txBody>
                  <a:tcPr marL="91427" marR="91427" marT="45713" marB="45713">
                    <a:noFill/>
                  </a:tcPr>
                </a:tc>
                <a:tc>
                  <a:txBody>
                    <a:bodyPr/>
                    <a:lstStyle/>
                    <a:p>
                      <a:pPr marL="0" algn="l" defTabSz="932742" rtl="0" eaLnBrk="1" latinLnBrk="0" hangingPunct="1"/>
                      <a:r>
                        <a:rPr lang="en-GB" sz="1200" kern="1200">
                          <a:solidFill>
                            <a:schemeClr val="tx1"/>
                          </a:solidFill>
                        </a:rPr>
                        <a:t>1 hour</a:t>
                      </a:r>
                      <a:endParaRPr lang="en-GB" sz="1200" i="0" kern="1200">
                        <a:solidFill>
                          <a:schemeClr val="tx1"/>
                        </a:solidFill>
                        <a:latin typeface="Segoe UI Semilight"/>
                        <a:ea typeface="+mn-ea"/>
                        <a:cs typeface="Segoe UI Semilight"/>
                      </a:endParaRPr>
                    </a:p>
                  </a:txBody>
                  <a:tcPr marL="91427" marR="91427" marT="45713" marB="45713">
                    <a:noFill/>
                  </a:tcPr>
                </a:tc>
                <a:extLst>
                  <a:ext uri="{0D108BD9-81ED-4DB2-BD59-A6C34878D82A}">
                    <a16:rowId xmlns:a16="http://schemas.microsoft.com/office/drawing/2014/main" val="1202371531"/>
                  </a:ext>
                </a:extLst>
              </a:tr>
              <a:tr h="432952">
                <a:tc vMerge="1">
                  <a:txBody>
                    <a:bodyPr/>
                    <a:lstStyle/>
                    <a:p>
                      <a:endParaRPr lang="en-GB" sz="1200" i="0">
                        <a:latin typeface="Segoe UI Semilight" panose="020B0402040204020203" pitchFamily="34" charset="0"/>
                        <a:cs typeface="Segoe UI Semilight" panose="020B0402040204020203" pitchFamily="34" charset="0"/>
                      </a:endParaRPr>
                    </a:p>
                  </a:txBody>
                  <a:tcPr marL="91427" marR="91427" marT="45713" marB="45713">
                    <a:lnL w="12700" cap="flat" cmpd="sng" algn="ctr">
                      <a:solidFill>
                        <a:srgbClr val="282828"/>
                      </a:solidFill>
                      <a:prstDash val="solid"/>
                      <a:round/>
                      <a:headEnd type="none" w="med" len="med"/>
                      <a:tailEnd type="none" w="med" len="med"/>
                    </a:lnL>
                    <a:lnR w="12700" cap="flat" cmpd="sng" algn="ctr">
                      <a:solidFill>
                        <a:srgbClr val="939393"/>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939393">
                        <a:tint val="20000"/>
                      </a:srgbClr>
                    </a:solidFill>
                  </a:tcPr>
                </a:tc>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GB" sz="1200" i="0">
                        <a:latin typeface="Segoe UI Semilight"/>
                        <a:cs typeface="Segoe UI Semilight"/>
                      </a:endParaRPr>
                    </a:p>
                  </a:txBody>
                  <a:tcPr marL="91427" marR="91427" marT="45713" marB="45713">
                    <a:lnL w="12700" cap="flat" cmpd="sng" algn="ctr">
                      <a:solidFill>
                        <a:srgbClr val="939393"/>
                      </a:solidFill>
                      <a:prstDash val="solid"/>
                      <a:round/>
                      <a:headEnd type="none" w="med" len="med"/>
                      <a:tailEnd type="none" w="med" len="med"/>
                    </a:lnL>
                    <a:lnR w="12700" cap="flat" cmpd="sng" algn="ctr">
                      <a:solidFill>
                        <a:srgbClr val="939393"/>
                      </a:solidFill>
                      <a:prstDash val="solid"/>
                      <a:round/>
                      <a:headEnd type="none" w="med" len="med"/>
                      <a:tailEnd type="none" w="med" len="med"/>
                    </a:lnR>
                    <a:lnT w="12700" cap="flat" cmpd="sng" algn="ctr">
                      <a:solidFill>
                        <a:srgbClr val="282828"/>
                      </a:solidFill>
                      <a:prstDash val="solid"/>
                      <a:round/>
                      <a:headEnd type="none" w="med" len="med"/>
                      <a:tailEnd type="none" w="med" len="med"/>
                    </a:lnT>
                    <a:lnB w="12700" cap="flat" cmpd="sng" algn="ctr">
                      <a:solidFill>
                        <a:srgbClr val="282828"/>
                      </a:solidFill>
                      <a:prstDash val="solid"/>
                      <a:round/>
                      <a:headEnd type="none" w="med" len="med"/>
                      <a:tailEnd type="none" w="med" len="med"/>
                    </a:lnB>
                    <a:lnTlToBr w="12700" cmpd="sng">
                      <a:noFill/>
                      <a:prstDash val="solid"/>
                    </a:lnTlToBr>
                    <a:lnBlToTr w="12700" cmpd="sng">
                      <a:noFill/>
                      <a:prstDash val="solid"/>
                    </a:lnBlToTr>
                    <a:solidFill>
                      <a:srgbClr val="939393">
                        <a:tint val="20000"/>
                      </a:srgbClr>
                    </a:solidFill>
                  </a:tcPr>
                </a:tc>
                <a:tc>
                  <a:txBody>
                    <a:bodyPr/>
                    <a:lstStyle/>
                    <a:p>
                      <a:pPr marL="0" algn="l" defTabSz="932742" rtl="0" eaLnBrk="1" latinLnBrk="0" hangingPunct="1"/>
                      <a:r>
                        <a:rPr lang="en-GB" sz="1200" kern="1200">
                          <a:solidFill>
                            <a:schemeClr val="tx1"/>
                          </a:solidFill>
                        </a:rPr>
                        <a:t>Number of news stories published</a:t>
                      </a:r>
                      <a:endParaRPr lang="en-GB" sz="1200" i="0" kern="1200">
                        <a:solidFill>
                          <a:schemeClr val="tx1"/>
                        </a:solidFill>
                        <a:latin typeface="Segoe UI Semilight"/>
                        <a:ea typeface="+mn-ea"/>
                        <a:cs typeface="Segoe UI Semilight"/>
                      </a:endParaRPr>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kern="1200">
                          <a:solidFill>
                            <a:schemeClr val="tx1"/>
                          </a:solidFill>
                        </a:rPr>
                        <a:t>Usage report</a:t>
                      </a:r>
                    </a:p>
                    <a:p>
                      <a:pPr marL="0" algn="l" defTabSz="932742" rtl="0" eaLnBrk="1" latinLnBrk="0" hangingPunct="1"/>
                      <a:endParaRPr lang="en-GB" sz="1200" i="0" kern="1200">
                        <a:solidFill>
                          <a:schemeClr val="tx1"/>
                        </a:solidFill>
                        <a:latin typeface="Segoe UI Semilight"/>
                        <a:ea typeface="+mn-ea"/>
                        <a:cs typeface="Segoe UI Semilight"/>
                      </a:endParaRPr>
                    </a:p>
                  </a:txBody>
                  <a:tcPr marL="91427" marR="91427" marT="45713" marB="45713">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kern="1200">
                          <a:solidFill>
                            <a:schemeClr val="tx1"/>
                          </a:solidFill>
                        </a:rPr>
                        <a:t>Change in % of news stories published in six-month timeframe</a:t>
                      </a:r>
                      <a:endParaRPr lang="en-GB" sz="1200" i="0" kern="1200">
                        <a:solidFill>
                          <a:schemeClr val="tx1"/>
                        </a:solidFill>
                        <a:latin typeface="Segoe UI Semilight"/>
                        <a:ea typeface="+mn-ea"/>
                        <a:cs typeface="Segoe UI Semilight"/>
                      </a:endParaRPr>
                    </a:p>
                  </a:txBody>
                  <a:tcPr marL="91427" marR="91427" marT="45713" marB="45713">
                    <a:noFill/>
                  </a:tcPr>
                </a:tc>
                <a:tc>
                  <a:txBody>
                    <a:bodyPr/>
                    <a:lstStyle/>
                    <a:p>
                      <a:pPr marL="0" algn="l" defTabSz="932742" rtl="0" eaLnBrk="1" latinLnBrk="0" hangingPunct="1"/>
                      <a:r>
                        <a:rPr lang="en-GB" sz="1200" kern="1200">
                          <a:solidFill>
                            <a:schemeClr val="tx1"/>
                          </a:solidFill>
                        </a:rPr>
                        <a:t>N/A</a:t>
                      </a:r>
                      <a:endParaRPr lang="en-GB" sz="1200" i="0" kern="1200">
                        <a:solidFill>
                          <a:schemeClr val="tx1"/>
                        </a:solidFill>
                        <a:latin typeface="Segoe UI Semilight"/>
                        <a:ea typeface="+mn-ea"/>
                        <a:cs typeface="Segoe UI Semilight"/>
                      </a:endParaRPr>
                    </a:p>
                  </a:txBody>
                  <a:tcPr marL="91427" marR="91427" marT="45713" marB="45713">
                    <a:noFill/>
                  </a:tcPr>
                </a:tc>
                <a:tc>
                  <a:txBody>
                    <a:bodyPr/>
                    <a:lstStyle/>
                    <a:p>
                      <a:pPr marL="0" algn="l" defTabSz="932742" rtl="0" eaLnBrk="1" latinLnBrk="0" hangingPunct="1"/>
                      <a:r>
                        <a:rPr lang="en-GB" sz="1200" kern="1200">
                          <a:solidFill>
                            <a:schemeClr val="tx1"/>
                          </a:solidFill>
                        </a:rPr>
                        <a:t>100% increase</a:t>
                      </a:r>
                      <a:endParaRPr lang="en-GB" sz="1200" i="0" kern="1200">
                        <a:solidFill>
                          <a:schemeClr val="tx1"/>
                        </a:solidFill>
                        <a:latin typeface="Segoe UI Semilight"/>
                        <a:ea typeface="+mn-ea"/>
                        <a:cs typeface="Segoe UI Semilight"/>
                      </a:endParaRPr>
                    </a:p>
                  </a:txBody>
                  <a:tcPr marL="91427" marR="91427" marT="45713" marB="45713">
                    <a:noFill/>
                  </a:tcPr>
                </a:tc>
                <a:extLst>
                  <a:ext uri="{0D108BD9-81ED-4DB2-BD59-A6C34878D82A}">
                    <a16:rowId xmlns:a16="http://schemas.microsoft.com/office/drawing/2014/main" val="3679941399"/>
                  </a:ext>
                </a:extLst>
              </a:tr>
              <a:tr h="437012">
                <a:tc>
                  <a:txBody>
                    <a:bodyPr/>
                    <a:lstStyle/>
                    <a:p>
                      <a:r>
                        <a:rPr lang="en-GB" sz="1200">
                          <a:solidFill>
                            <a:schemeClr val="tx1"/>
                          </a:solidFill>
                        </a:rPr>
                        <a:t>Increase awareness and understanding of company and business unit strategy</a:t>
                      </a:r>
                      <a:endParaRPr lang="en-GB" sz="1200" i="0">
                        <a:solidFill>
                          <a:schemeClr val="tx1"/>
                        </a:solidFill>
                        <a:latin typeface="Segoe UI Semilight" panose="020B0402040204020203" pitchFamily="34" charset="0"/>
                        <a:cs typeface="Segoe UI Semilight" panose="020B0402040204020203" pitchFamily="34" charset="0"/>
                      </a:endParaRPr>
                    </a:p>
                  </a:txBody>
                  <a:tcPr marL="91427" marR="91427" marT="45713" marB="45713"/>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a:solidFill>
                            <a:schemeClr val="tx1"/>
                          </a:solidFill>
                        </a:rPr>
                        <a:t>Corporate Comms, Business Unit</a:t>
                      </a:r>
                      <a:endParaRPr lang="en-GB" sz="1200" i="0">
                        <a:solidFill>
                          <a:schemeClr val="tx1"/>
                        </a:solidFill>
                        <a:latin typeface="Segoe UI Semilight"/>
                        <a:cs typeface="Segoe UI Semilight"/>
                      </a:endParaRPr>
                    </a:p>
                  </a:txBody>
                  <a:tcPr marL="91427" marR="91427" marT="45713" marB="45713"/>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GB" sz="1200" kern="1200">
                          <a:solidFill>
                            <a:schemeClr val="tx1"/>
                          </a:solidFill>
                        </a:rPr>
                        <a:t>YoY change in employee communication score</a:t>
                      </a:r>
                      <a:endParaRPr lang="en-GB" sz="1200" i="0" kern="1200">
                        <a:solidFill>
                          <a:schemeClr val="tx1"/>
                        </a:solidFill>
                        <a:latin typeface="Segoe UI Semilight"/>
                        <a:ea typeface="+mn-ea"/>
                        <a:cs typeface="Segoe UI Semilight"/>
                      </a:endParaRPr>
                    </a:p>
                  </a:txBody>
                  <a:tcPr marL="91427" marR="91427" marT="45713" marB="45713"/>
                </a:tc>
                <a:tc>
                  <a:txBody>
                    <a:bodyPr/>
                    <a:lstStyle/>
                    <a:p>
                      <a:pPr marL="0" algn="l" defTabSz="932742" rtl="0" eaLnBrk="1" latinLnBrk="0" hangingPunct="1"/>
                      <a:r>
                        <a:rPr lang="en-GB" sz="1200" kern="1200">
                          <a:solidFill>
                            <a:schemeClr val="tx1"/>
                          </a:solidFill>
                        </a:rPr>
                        <a:t>Employee survey</a:t>
                      </a:r>
                      <a:endParaRPr lang="en-GB" sz="1200" i="0" kern="1200">
                        <a:solidFill>
                          <a:schemeClr val="tx1"/>
                        </a:solidFill>
                        <a:latin typeface="Segoe UI Semilight"/>
                        <a:ea typeface="+mn-ea"/>
                        <a:cs typeface="Segoe UI Semilight"/>
                      </a:endParaRPr>
                    </a:p>
                  </a:txBody>
                  <a:tcPr marL="91427" marR="91427" marT="45713" marB="45713"/>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kern="1200">
                          <a:solidFill>
                            <a:schemeClr val="tx1"/>
                          </a:solidFill>
                        </a:rPr>
                        <a:t>Comparison of employee communication survey results YoY</a:t>
                      </a:r>
                    </a:p>
                    <a:p>
                      <a:pPr marL="0" marR="0" lvl="0" indent="0" algn="l" defTabSz="932742" rtl="0" eaLnBrk="1" fontAlgn="auto" latinLnBrk="0" hangingPunct="1">
                        <a:lnSpc>
                          <a:spcPct val="100000"/>
                        </a:lnSpc>
                        <a:spcBef>
                          <a:spcPts val="0"/>
                        </a:spcBef>
                        <a:spcAft>
                          <a:spcPts val="0"/>
                        </a:spcAft>
                        <a:buClrTx/>
                        <a:buSzTx/>
                        <a:buFontTx/>
                        <a:buNone/>
                        <a:tabLst/>
                        <a:defRPr/>
                      </a:pPr>
                      <a:endParaRPr lang="en-GB" sz="1200" i="0" kern="1200">
                        <a:solidFill>
                          <a:schemeClr val="tx1"/>
                        </a:solidFill>
                        <a:latin typeface="Segoe UI Semilight"/>
                        <a:ea typeface="+mn-ea"/>
                        <a:cs typeface="Segoe UI Semilight"/>
                      </a:endParaRPr>
                    </a:p>
                  </a:txBody>
                  <a:tcPr marL="91427" marR="91427" marT="45713" marB="45713"/>
                </a:tc>
                <a:tc>
                  <a:txBody>
                    <a:bodyPr/>
                    <a:lstStyle/>
                    <a:p>
                      <a:pPr marL="0" algn="l" defTabSz="932742" rtl="0" eaLnBrk="1" latinLnBrk="0" hangingPunct="1"/>
                      <a:r>
                        <a:rPr lang="en-GB" sz="1200" kern="1200">
                          <a:solidFill>
                            <a:schemeClr val="tx1"/>
                          </a:solidFill>
                        </a:rPr>
                        <a:t>65%</a:t>
                      </a:r>
                      <a:endParaRPr lang="en-GB" sz="1200" i="0" kern="1200">
                        <a:solidFill>
                          <a:schemeClr val="tx1"/>
                        </a:solidFill>
                        <a:latin typeface="Segoe UI Semilight"/>
                        <a:ea typeface="+mn-ea"/>
                        <a:cs typeface="Segoe UI Semilight"/>
                      </a:endParaRPr>
                    </a:p>
                  </a:txBody>
                  <a:tcPr marL="91427" marR="91427" marT="45713" marB="45713"/>
                </a:tc>
                <a:tc>
                  <a:txBody>
                    <a:bodyPr/>
                    <a:lstStyle/>
                    <a:p>
                      <a:pPr marL="0" algn="l" defTabSz="932742" rtl="0" eaLnBrk="1" latinLnBrk="0" hangingPunct="1"/>
                      <a:r>
                        <a:rPr lang="en-GB" sz="1200" kern="1200" dirty="0">
                          <a:solidFill>
                            <a:schemeClr val="tx1"/>
                          </a:solidFill>
                        </a:rPr>
                        <a:t>80%</a:t>
                      </a:r>
                      <a:endParaRPr lang="en-GB" sz="1200" i="0" kern="1200" dirty="0">
                        <a:solidFill>
                          <a:schemeClr val="tx1"/>
                        </a:solidFill>
                        <a:latin typeface="Segoe UI Semilight"/>
                        <a:ea typeface="+mn-ea"/>
                        <a:cs typeface="Segoe UI Semilight"/>
                      </a:endParaRPr>
                    </a:p>
                  </a:txBody>
                  <a:tcPr marL="91427" marR="91427" marT="45713" marB="45713"/>
                </a:tc>
                <a:extLst>
                  <a:ext uri="{0D108BD9-81ED-4DB2-BD59-A6C34878D82A}">
                    <a16:rowId xmlns:a16="http://schemas.microsoft.com/office/drawing/2014/main" val="2851541046"/>
                  </a:ext>
                </a:extLst>
              </a:tr>
            </a:tbl>
          </a:graphicData>
        </a:graphic>
      </p:graphicFrame>
      <p:sp>
        <p:nvSpPr>
          <p:cNvPr id="10" name="TextBox 9">
            <a:extLst>
              <a:ext uri="{FF2B5EF4-FFF2-40B4-BE49-F238E27FC236}">
                <a16:creationId xmlns:a16="http://schemas.microsoft.com/office/drawing/2014/main" id="{C49C4629-295C-4E6B-845B-3BC492CA83F4}"/>
              </a:ext>
            </a:extLst>
          </p:cNvPr>
          <p:cNvSpPr txBox="1"/>
          <p:nvPr/>
        </p:nvSpPr>
        <p:spPr>
          <a:xfrm>
            <a:off x="365760" y="686676"/>
            <a:ext cx="11603376" cy="461665"/>
          </a:xfrm>
          <a:prstGeom prst="rect">
            <a:avLst/>
          </a:prstGeom>
          <a:noFill/>
        </p:spPr>
        <p:txBody>
          <a:bodyPr wrap="square">
            <a:spAutoFit/>
          </a:bodyPr>
          <a:lstStyle>
            <a:defPPr>
              <a:defRPr lang="en-US"/>
            </a:defPPr>
            <a:lvl1pPr indent="0">
              <a:buFont typeface="Arial" panose="020B0604020202020204" pitchFamily="34" charset="0"/>
              <a:buNone/>
              <a:defRPr sz="1200" b="1">
                <a:solidFill>
                  <a:srgbClr val="0070C0"/>
                </a:solidFill>
                <a:latin typeface="Segoe UI" panose="020B0502040204020203" pitchFamily="34" charset="0"/>
                <a:cs typeface="Segoe UI" panose="020B0502040204020203" pitchFamily="34" charset="0"/>
              </a:defRPr>
            </a:lvl1pPr>
          </a:lstStyle>
          <a:p>
            <a:r>
              <a:rPr lang="en-US">
                <a:solidFill>
                  <a:schemeClr val="tx1"/>
                </a:solidFill>
              </a:rPr>
              <a:t>What are the objectives of the solution? What metrics will be used to determine to what extent the solution is achieving its objectives? How will these metrics be measured?</a:t>
            </a:r>
          </a:p>
        </p:txBody>
      </p:sp>
      <p:sp>
        <p:nvSpPr>
          <p:cNvPr id="3" name="Double Wave 2">
            <a:extLst>
              <a:ext uri="{FF2B5EF4-FFF2-40B4-BE49-F238E27FC236}">
                <a16:creationId xmlns:a16="http://schemas.microsoft.com/office/drawing/2014/main" id="{9316EA9B-CA98-493B-863E-1A40B61A837B}"/>
              </a:ext>
            </a:extLst>
          </p:cNvPr>
          <p:cNvSpPr/>
          <p:nvPr/>
        </p:nvSpPr>
        <p:spPr>
          <a:xfrm rot="20382976">
            <a:off x="10861279" y="121421"/>
            <a:ext cx="1131402" cy="522851"/>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tx1">
                    <a:lumMod val="95000"/>
                    <a:lumOff val="5000"/>
                  </a:schemeClr>
                </a:solidFill>
              </a:rPr>
              <a:t>Example</a:t>
            </a:r>
          </a:p>
        </p:txBody>
      </p:sp>
    </p:spTree>
    <p:extLst>
      <p:ext uri="{BB962C8B-B14F-4D97-AF65-F5344CB8AC3E}">
        <p14:creationId xmlns:p14="http://schemas.microsoft.com/office/powerpoint/2010/main" val="32161473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85EC-4B78-450C-B2D9-5EF6716BA755}"/>
              </a:ext>
            </a:extLst>
          </p:cNvPr>
          <p:cNvSpPr>
            <a:spLocks noGrp="1"/>
          </p:cNvSpPr>
          <p:nvPr>
            <p:ph type="title"/>
          </p:nvPr>
        </p:nvSpPr>
        <p:spPr>
          <a:xfrm>
            <a:off x="178360" y="116862"/>
            <a:ext cx="11018520" cy="553998"/>
          </a:xfrm>
        </p:spPr>
        <p:txBody>
          <a:bodyPr>
            <a:normAutofit/>
          </a:bodyPr>
          <a:lstStyle/>
          <a:p>
            <a:r>
              <a:rPr lang="en-CA" dirty="0"/>
              <a:t>Personas</a:t>
            </a:r>
          </a:p>
        </p:txBody>
      </p:sp>
      <p:pic>
        <p:nvPicPr>
          <p:cNvPr id="8" name="Graphic 7" descr="User">
            <a:extLst>
              <a:ext uri="{FF2B5EF4-FFF2-40B4-BE49-F238E27FC236}">
                <a16:creationId xmlns:a16="http://schemas.microsoft.com/office/drawing/2014/main" id="{F88564F9-5B41-4949-A8C5-A79865CF9C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1992" y="4583328"/>
            <a:ext cx="914400" cy="914400"/>
          </a:xfrm>
          <a:prstGeom prst="rect">
            <a:avLst/>
          </a:prstGeom>
        </p:spPr>
      </p:pic>
      <p:pic>
        <p:nvPicPr>
          <p:cNvPr id="10" name="Graphic 9" descr="Female Profile">
            <a:extLst>
              <a:ext uri="{FF2B5EF4-FFF2-40B4-BE49-F238E27FC236}">
                <a16:creationId xmlns:a16="http://schemas.microsoft.com/office/drawing/2014/main" id="{9C6CF9EC-C531-4ED2-8E9F-55E2B9D6D7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31362" y="1782525"/>
            <a:ext cx="914400" cy="914400"/>
          </a:xfrm>
          <a:prstGeom prst="rect">
            <a:avLst/>
          </a:prstGeom>
        </p:spPr>
      </p:pic>
      <p:sp>
        <p:nvSpPr>
          <p:cNvPr id="11" name="TextBox 10">
            <a:extLst>
              <a:ext uri="{FF2B5EF4-FFF2-40B4-BE49-F238E27FC236}">
                <a16:creationId xmlns:a16="http://schemas.microsoft.com/office/drawing/2014/main" id="{915F57DD-A872-4D8E-99CB-B0599E636B73}"/>
              </a:ext>
            </a:extLst>
          </p:cNvPr>
          <p:cNvSpPr txBox="1"/>
          <p:nvPr/>
        </p:nvSpPr>
        <p:spPr>
          <a:xfrm>
            <a:off x="3021862" y="1246455"/>
            <a:ext cx="533400" cy="381000"/>
          </a:xfrm>
          <a:prstGeom prst="rect">
            <a:avLst/>
          </a:prstGeom>
        </p:spPr>
        <p:txBody>
          <a:bodyPr vert="horz" wrap="none" lIns="91440" tIns="91440" rIns="91440" bIns="91440" rtlCol="0" anchor="t">
            <a:noAutofit/>
          </a:bodyPr>
          <a:lstStyle/>
          <a:p>
            <a:pPr algn="ctr"/>
            <a:r>
              <a:rPr lang="en-CA" sz="2000" b="1">
                <a:latin typeface="Segoe UI" pitchFamily="34" charset="0"/>
                <a:ea typeface="Segoe UI" pitchFamily="34" charset="0"/>
                <a:cs typeface="Segoe UI" pitchFamily="34" charset="0"/>
              </a:rPr>
              <a:t>Knowledge Worker</a:t>
            </a:r>
          </a:p>
        </p:txBody>
      </p:sp>
      <p:sp>
        <p:nvSpPr>
          <p:cNvPr id="12" name="TextBox 11">
            <a:extLst>
              <a:ext uri="{FF2B5EF4-FFF2-40B4-BE49-F238E27FC236}">
                <a16:creationId xmlns:a16="http://schemas.microsoft.com/office/drawing/2014/main" id="{0B5CF145-CC62-4A0A-BA46-E298ABD0AEBC}"/>
              </a:ext>
            </a:extLst>
          </p:cNvPr>
          <p:cNvSpPr txBox="1"/>
          <p:nvPr/>
        </p:nvSpPr>
        <p:spPr>
          <a:xfrm>
            <a:off x="3161818" y="4120327"/>
            <a:ext cx="533400" cy="381000"/>
          </a:xfrm>
          <a:prstGeom prst="rect">
            <a:avLst/>
          </a:prstGeom>
        </p:spPr>
        <p:txBody>
          <a:bodyPr vert="horz" wrap="none" lIns="91440" tIns="91440" rIns="91440" bIns="91440" rtlCol="0" anchor="t">
            <a:noAutofit/>
          </a:bodyPr>
          <a:lstStyle/>
          <a:p>
            <a:pPr algn="ctr"/>
            <a:r>
              <a:rPr lang="en-CA" sz="2000" b="1">
                <a:latin typeface="Segoe UI" pitchFamily="34" charset="0"/>
                <a:ea typeface="Segoe UI" pitchFamily="34" charset="0"/>
                <a:cs typeface="Segoe UI" pitchFamily="34" charset="0"/>
              </a:rPr>
              <a:t>Corporate Communications</a:t>
            </a:r>
          </a:p>
        </p:txBody>
      </p:sp>
      <p:sp>
        <p:nvSpPr>
          <p:cNvPr id="16" name="TextBox 15">
            <a:extLst>
              <a:ext uri="{FF2B5EF4-FFF2-40B4-BE49-F238E27FC236}">
                <a16:creationId xmlns:a16="http://schemas.microsoft.com/office/drawing/2014/main" id="{127F9D28-4183-4CE0-BACE-E87C57893CF6}"/>
              </a:ext>
            </a:extLst>
          </p:cNvPr>
          <p:cNvSpPr txBox="1"/>
          <p:nvPr/>
        </p:nvSpPr>
        <p:spPr>
          <a:xfrm>
            <a:off x="6217490" y="1276721"/>
            <a:ext cx="533400" cy="381000"/>
          </a:xfrm>
          <a:prstGeom prst="rect">
            <a:avLst/>
          </a:prstGeom>
        </p:spPr>
        <p:txBody>
          <a:bodyPr vert="horz" wrap="none" lIns="91440" tIns="91440" rIns="91440" bIns="91440" rtlCol="0" anchor="t">
            <a:noAutofit/>
          </a:bodyPr>
          <a:lstStyle/>
          <a:p>
            <a:pPr algn="ctr"/>
            <a:r>
              <a:rPr lang="en-CA" sz="2000" b="1">
                <a:latin typeface="Segoe UI" pitchFamily="34" charset="0"/>
                <a:ea typeface="Segoe UI" pitchFamily="34" charset="0"/>
                <a:cs typeface="Segoe UI" pitchFamily="34" charset="0"/>
              </a:rPr>
              <a:t>Frontline Worker</a:t>
            </a:r>
          </a:p>
        </p:txBody>
      </p:sp>
      <p:sp>
        <p:nvSpPr>
          <p:cNvPr id="17" name="TextBox 16">
            <a:extLst>
              <a:ext uri="{FF2B5EF4-FFF2-40B4-BE49-F238E27FC236}">
                <a16:creationId xmlns:a16="http://schemas.microsoft.com/office/drawing/2014/main" id="{252AA796-4FFE-4D35-9402-E56AF738EC02}"/>
              </a:ext>
            </a:extLst>
          </p:cNvPr>
          <p:cNvSpPr txBox="1"/>
          <p:nvPr/>
        </p:nvSpPr>
        <p:spPr>
          <a:xfrm>
            <a:off x="1848918" y="2867174"/>
            <a:ext cx="2743200" cy="830997"/>
          </a:xfrm>
          <a:prstGeom prst="rect">
            <a:avLst/>
          </a:prstGeom>
        </p:spPr>
        <p:txBody>
          <a:bodyPr vert="horz" wrap="square" lIns="91440" tIns="91440" rIns="91440" bIns="91440" rtlCol="0" anchor="t">
            <a:spAutoFit/>
          </a:bodyPr>
          <a:lstStyle/>
          <a:p>
            <a:pPr algn="ctr"/>
            <a:r>
              <a:rPr lang="en-CA" sz="1400">
                <a:latin typeface="Segoe UI" pitchFamily="34" charset="0"/>
                <a:ea typeface="Segoe UI" pitchFamily="34" charset="0"/>
                <a:cs typeface="Segoe UI" pitchFamily="34" charset="0"/>
              </a:rPr>
              <a:t>“My goal is to find the information I need quickly and get my work done effectively”</a:t>
            </a:r>
          </a:p>
        </p:txBody>
      </p:sp>
      <p:sp>
        <p:nvSpPr>
          <p:cNvPr id="18" name="TextBox 17">
            <a:extLst>
              <a:ext uri="{FF2B5EF4-FFF2-40B4-BE49-F238E27FC236}">
                <a16:creationId xmlns:a16="http://schemas.microsoft.com/office/drawing/2014/main" id="{35D3323A-38E4-44DA-BB65-63E19CCEF180}"/>
              </a:ext>
            </a:extLst>
          </p:cNvPr>
          <p:cNvSpPr txBox="1"/>
          <p:nvPr/>
        </p:nvSpPr>
        <p:spPr>
          <a:xfrm>
            <a:off x="1478071" y="5709238"/>
            <a:ext cx="3970751" cy="1046440"/>
          </a:xfrm>
          <a:prstGeom prst="rect">
            <a:avLst/>
          </a:prstGeom>
        </p:spPr>
        <p:txBody>
          <a:bodyPr vert="horz" wrap="square" lIns="91440" tIns="91440" rIns="91440" bIns="91440" rtlCol="0" anchor="t">
            <a:spAutoFit/>
          </a:bodyPr>
          <a:lstStyle/>
          <a:p>
            <a:pPr algn="ctr"/>
            <a:r>
              <a:rPr lang="en-CA" sz="1400">
                <a:latin typeface="Segoe UI" pitchFamily="34" charset="0"/>
                <a:ea typeface="Segoe UI" pitchFamily="34" charset="0"/>
                <a:cs typeface="Segoe UI" pitchFamily="34" charset="0"/>
              </a:rPr>
              <a:t>“I want to cut through the noise and communicate important news and updates to the organization in a targeted and more efficient manner”</a:t>
            </a:r>
          </a:p>
        </p:txBody>
      </p:sp>
      <p:sp>
        <p:nvSpPr>
          <p:cNvPr id="21" name="Rectangle 20">
            <a:extLst>
              <a:ext uri="{FF2B5EF4-FFF2-40B4-BE49-F238E27FC236}">
                <a16:creationId xmlns:a16="http://schemas.microsoft.com/office/drawing/2014/main" id="{C37BC34F-B6E5-4240-ADE9-583E4515EBC6}"/>
              </a:ext>
            </a:extLst>
          </p:cNvPr>
          <p:cNvSpPr/>
          <p:nvPr/>
        </p:nvSpPr>
        <p:spPr>
          <a:xfrm>
            <a:off x="513899" y="1307907"/>
            <a:ext cx="685800" cy="2189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91440" rIns="91440" bIns="91440" numCol="1" spcCol="0" rtlCol="0" fromWordArt="0" anchor="ctr" anchorCtr="1" forceAA="0" compatLnSpc="1">
            <a:prstTxWarp prst="textNoShape">
              <a:avLst/>
            </a:prstTxWarp>
            <a:noAutofit/>
          </a:bodyPr>
          <a:lstStyle/>
          <a:p>
            <a:pPr algn="ctr"/>
            <a:r>
              <a:rPr lang="en-CA"/>
              <a:t>Users</a:t>
            </a:r>
          </a:p>
        </p:txBody>
      </p:sp>
      <p:sp>
        <p:nvSpPr>
          <p:cNvPr id="22" name="Rectangle 21">
            <a:extLst>
              <a:ext uri="{FF2B5EF4-FFF2-40B4-BE49-F238E27FC236}">
                <a16:creationId xmlns:a16="http://schemas.microsoft.com/office/drawing/2014/main" id="{EA11C54F-DB78-482D-A653-4EBEACBCF5D1}"/>
              </a:ext>
            </a:extLst>
          </p:cNvPr>
          <p:cNvSpPr/>
          <p:nvPr/>
        </p:nvSpPr>
        <p:spPr>
          <a:xfrm>
            <a:off x="513899" y="4236938"/>
            <a:ext cx="685800" cy="23890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91440" rIns="91440" bIns="91440" numCol="1" spcCol="0" rtlCol="0" fromWordArt="0" anchor="ctr" anchorCtr="1" forceAA="0" compatLnSpc="1">
            <a:prstTxWarp prst="textNoShape">
              <a:avLst/>
            </a:prstTxWarp>
            <a:noAutofit/>
          </a:bodyPr>
          <a:lstStyle/>
          <a:p>
            <a:pPr algn="ctr"/>
            <a:r>
              <a:rPr lang="en-CA"/>
              <a:t>Enablers</a:t>
            </a:r>
          </a:p>
        </p:txBody>
      </p:sp>
      <p:cxnSp>
        <p:nvCxnSpPr>
          <p:cNvPr id="24" name="Straight Connector 23">
            <a:extLst>
              <a:ext uri="{FF2B5EF4-FFF2-40B4-BE49-F238E27FC236}">
                <a16:creationId xmlns:a16="http://schemas.microsoft.com/office/drawing/2014/main" id="{C8B4190A-F15F-47EC-82AF-D575652094E6}"/>
              </a:ext>
            </a:extLst>
          </p:cNvPr>
          <p:cNvCxnSpPr/>
          <p:nvPr/>
        </p:nvCxnSpPr>
        <p:spPr>
          <a:xfrm>
            <a:off x="3282276" y="3952556"/>
            <a:ext cx="6781800" cy="0"/>
          </a:xfrm>
          <a:prstGeom prst="line">
            <a:avLst/>
          </a:prstGeom>
          <a:ln>
            <a:solidFill>
              <a:srgbClr val="0E4F51"/>
            </a:solidFill>
          </a:ln>
        </p:spPr>
        <p:style>
          <a:lnRef idx="1">
            <a:schemeClr val="accent6"/>
          </a:lnRef>
          <a:fillRef idx="0">
            <a:schemeClr val="accent6"/>
          </a:fillRef>
          <a:effectRef idx="0">
            <a:schemeClr val="accent6"/>
          </a:effectRef>
          <a:fontRef idx="minor">
            <a:schemeClr val="tx1"/>
          </a:fontRef>
        </p:style>
      </p:cxnSp>
      <p:pic>
        <p:nvPicPr>
          <p:cNvPr id="23" name="Graphic 22" descr="User">
            <a:extLst>
              <a:ext uri="{FF2B5EF4-FFF2-40B4-BE49-F238E27FC236}">
                <a16:creationId xmlns:a16="http://schemas.microsoft.com/office/drawing/2014/main" id="{DB28B933-3A76-4371-AB97-76130CF263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82671" y="4689434"/>
            <a:ext cx="914400" cy="914400"/>
          </a:xfrm>
          <a:prstGeom prst="rect">
            <a:avLst/>
          </a:prstGeom>
        </p:spPr>
      </p:pic>
      <p:pic>
        <p:nvPicPr>
          <p:cNvPr id="25" name="Graphic 24" descr="Female Profile">
            <a:extLst>
              <a:ext uri="{FF2B5EF4-FFF2-40B4-BE49-F238E27FC236}">
                <a16:creationId xmlns:a16="http://schemas.microsoft.com/office/drawing/2014/main" id="{F8DE8AB8-7743-4A8A-BC17-141C328C0F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0058" y="4689434"/>
            <a:ext cx="914400" cy="914400"/>
          </a:xfrm>
          <a:prstGeom prst="rect">
            <a:avLst/>
          </a:prstGeom>
        </p:spPr>
      </p:pic>
      <p:sp>
        <p:nvSpPr>
          <p:cNvPr id="26" name="TextBox 25">
            <a:extLst>
              <a:ext uri="{FF2B5EF4-FFF2-40B4-BE49-F238E27FC236}">
                <a16:creationId xmlns:a16="http://schemas.microsoft.com/office/drawing/2014/main" id="{EA5FCCB3-3A7D-47FC-888E-15E584812C23}"/>
              </a:ext>
            </a:extLst>
          </p:cNvPr>
          <p:cNvSpPr txBox="1"/>
          <p:nvPr/>
        </p:nvSpPr>
        <p:spPr>
          <a:xfrm>
            <a:off x="8572809" y="4202328"/>
            <a:ext cx="533400" cy="381000"/>
          </a:xfrm>
          <a:prstGeom prst="rect">
            <a:avLst/>
          </a:prstGeom>
        </p:spPr>
        <p:txBody>
          <a:bodyPr vert="horz" wrap="none" lIns="91440" tIns="91440" rIns="91440" bIns="91440" rtlCol="0" anchor="t">
            <a:noAutofit/>
          </a:bodyPr>
          <a:lstStyle/>
          <a:p>
            <a:pPr algn="ctr"/>
            <a:r>
              <a:rPr lang="en-CA" sz="2000" b="1">
                <a:latin typeface="Segoe UI" pitchFamily="34" charset="0"/>
                <a:ea typeface="Segoe UI" pitchFamily="34" charset="0"/>
                <a:cs typeface="Segoe UI" pitchFamily="34" charset="0"/>
              </a:rPr>
              <a:t>Senior Leaders</a:t>
            </a:r>
          </a:p>
        </p:txBody>
      </p:sp>
      <p:sp>
        <p:nvSpPr>
          <p:cNvPr id="27" name="TextBox 26">
            <a:extLst>
              <a:ext uri="{FF2B5EF4-FFF2-40B4-BE49-F238E27FC236}">
                <a16:creationId xmlns:a16="http://schemas.microsoft.com/office/drawing/2014/main" id="{2F1F43F8-D0B1-4889-B36F-FA6B9D7B314C}"/>
              </a:ext>
            </a:extLst>
          </p:cNvPr>
          <p:cNvSpPr txBox="1"/>
          <p:nvPr/>
        </p:nvSpPr>
        <p:spPr>
          <a:xfrm>
            <a:off x="4886445" y="2878685"/>
            <a:ext cx="3200401" cy="1046440"/>
          </a:xfrm>
          <a:prstGeom prst="rect">
            <a:avLst/>
          </a:prstGeom>
        </p:spPr>
        <p:txBody>
          <a:bodyPr vert="horz" wrap="square" lIns="91440" tIns="91440" rIns="91440" bIns="91440" rtlCol="0" anchor="t">
            <a:spAutoFit/>
          </a:bodyPr>
          <a:lstStyle/>
          <a:p>
            <a:pPr algn="ctr"/>
            <a:r>
              <a:rPr lang="en-CA" sz="1400">
                <a:latin typeface="Segoe UI" pitchFamily="34" charset="0"/>
                <a:ea typeface="Segoe UI" pitchFamily="34" charset="0"/>
                <a:cs typeface="Segoe UI" pitchFamily="34" charset="0"/>
              </a:rPr>
              <a:t>“My goal is to stay up-to-date about what’s happening with the company and the procedures I’m responsible for when I’m onsite”</a:t>
            </a:r>
          </a:p>
        </p:txBody>
      </p:sp>
      <p:pic>
        <p:nvPicPr>
          <p:cNvPr id="29" name="Graphic 28" descr="Users">
            <a:extLst>
              <a:ext uri="{FF2B5EF4-FFF2-40B4-BE49-F238E27FC236}">
                <a16:creationId xmlns:a16="http://schemas.microsoft.com/office/drawing/2014/main" id="{5DFE90F1-0131-4158-8E00-1640646A88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87914" y="1793833"/>
            <a:ext cx="914400" cy="914400"/>
          </a:xfrm>
          <a:prstGeom prst="rect">
            <a:avLst/>
          </a:prstGeom>
        </p:spPr>
      </p:pic>
      <p:sp>
        <p:nvSpPr>
          <p:cNvPr id="30" name="TextBox 29">
            <a:extLst>
              <a:ext uri="{FF2B5EF4-FFF2-40B4-BE49-F238E27FC236}">
                <a16:creationId xmlns:a16="http://schemas.microsoft.com/office/drawing/2014/main" id="{5804273B-76A6-45B3-9ECC-D51F688AE525}"/>
              </a:ext>
            </a:extLst>
          </p:cNvPr>
          <p:cNvSpPr txBox="1"/>
          <p:nvPr/>
        </p:nvSpPr>
        <p:spPr>
          <a:xfrm>
            <a:off x="9578414" y="1282050"/>
            <a:ext cx="533400" cy="381000"/>
          </a:xfrm>
          <a:prstGeom prst="rect">
            <a:avLst/>
          </a:prstGeom>
        </p:spPr>
        <p:txBody>
          <a:bodyPr vert="horz" wrap="none" lIns="91440" tIns="91440" rIns="91440" bIns="91440" rtlCol="0" anchor="t">
            <a:noAutofit/>
          </a:bodyPr>
          <a:lstStyle/>
          <a:p>
            <a:pPr algn="ctr"/>
            <a:r>
              <a:rPr lang="en-CA" sz="2000" b="1">
                <a:latin typeface="Segoe UI" pitchFamily="34" charset="0"/>
                <a:ea typeface="Segoe UI" pitchFamily="34" charset="0"/>
                <a:cs typeface="Segoe UI" pitchFamily="34" charset="0"/>
              </a:rPr>
              <a:t>Remote Worker</a:t>
            </a:r>
          </a:p>
        </p:txBody>
      </p:sp>
      <p:sp>
        <p:nvSpPr>
          <p:cNvPr id="31" name="TextBox 30">
            <a:extLst>
              <a:ext uri="{FF2B5EF4-FFF2-40B4-BE49-F238E27FC236}">
                <a16:creationId xmlns:a16="http://schemas.microsoft.com/office/drawing/2014/main" id="{81E2280E-8101-44D9-A9EA-626F7045886A}"/>
              </a:ext>
            </a:extLst>
          </p:cNvPr>
          <p:cNvSpPr txBox="1"/>
          <p:nvPr/>
        </p:nvSpPr>
        <p:spPr>
          <a:xfrm>
            <a:off x="8478700" y="2884014"/>
            <a:ext cx="2969070" cy="615553"/>
          </a:xfrm>
          <a:prstGeom prst="rect">
            <a:avLst/>
          </a:prstGeom>
        </p:spPr>
        <p:txBody>
          <a:bodyPr vert="horz" wrap="square" lIns="91440" tIns="91440" rIns="91440" bIns="91440" rtlCol="0" anchor="t">
            <a:spAutoFit/>
          </a:bodyPr>
          <a:lstStyle/>
          <a:p>
            <a:pPr algn="ctr"/>
            <a:r>
              <a:rPr lang="en-CA" sz="1400">
                <a:latin typeface="Segoe UI" pitchFamily="34" charset="0"/>
                <a:ea typeface="Segoe UI" pitchFamily="34" charset="0"/>
                <a:cs typeface="Segoe UI" pitchFamily="34" charset="0"/>
              </a:rPr>
              <a:t>“My goal is to feel more connected to my organization and colleagues”</a:t>
            </a:r>
          </a:p>
        </p:txBody>
      </p:sp>
      <p:sp>
        <p:nvSpPr>
          <p:cNvPr id="32" name="TextBox 31">
            <a:extLst>
              <a:ext uri="{FF2B5EF4-FFF2-40B4-BE49-F238E27FC236}">
                <a16:creationId xmlns:a16="http://schemas.microsoft.com/office/drawing/2014/main" id="{EBF017FC-5EA4-484D-A65A-C98BB92B60A8}"/>
              </a:ext>
            </a:extLst>
          </p:cNvPr>
          <p:cNvSpPr txBox="1"/>
          <p:nvPr/>
        </p:nvSpPr>
        <p:spPr>
          <a:xfrm>
            <a:off x="7292017" y="5718277"/>
            <a:ext cx="3200401" cy="1046440"/>
          </a:xfrm>
          <a:prstGeom prst="rect">
            <a:avLst/>
          </a:prstGeom>
        </p:spPr>
        <p:txBody>
          <a:bodyPr vert="horz" wrap="square" lIns="91440" tIns="91440" rIns="91440" bIns="91440" rtlCol="0" anchor="t">
            <a:spAutoFit/>
          </a:bodyPr>
          <a:lstStyle/>
          <a:p>
            <a:pPr algn="ctr"/>
            <a:r>
              <a:rPr lang="en-CA" sz="1400">
                <a:latin typeface="Segoe UI" pitchFamily="34" charset="0"/>
                <a:ea typeface="Segoe UI" pitchFamily="34" charset="0"/>
                <a:cs typeface="Segoe UI" pitchFamily="34" charset="0"/>
              </a:rPr>
              <a:t>“I want the organization to understand our strategy and how their work aligns to it. I also want to hear directly from the front lines.”</a:t>
            </a:r>
          </a:p>
        </p:txBody>
      </p:sp>
      <p:pic>
        <p:nvPicPr>
          <p:cNvPr id="33" name="Graphic 32" descr="User">
            <a:extLst>
              <a:ext uri="{FF2B5EF4-FFF2-40B4-BE49-F238E27FC236}">
                <a16:creationId xmlns:a16="http://schemas.microsoft.com/office/drawing/2014/main" id="{5F5BC4BB-1A97-41EE-A3E1-5E696A066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6990" y="1794036"/>
            <a:ext cx="914400" cy="914400"/>
          </a:xfrm>
          <a:prstGeom prst="rect">
            <a:avLst/>
          </a:prstGeom>
        </p:spPr>
      </p:pic>
      <p:sp>
        <p:nvSpPr>
          <p:cNvPr id="34" name="TextBox 33">
            <a:extLst>
              <a:ext uri="{FF2B5EF4-FFF2-40B4-BE49-F238E27FC236}">
                <a16:creationId xmlns:a16="http://schemas.microsoft.com/office/drawing/2014/main" id="{B3DA0F9A-8725-4A82-AF0D-5E9B33CD6700}"/>
              </a:ext>
            </a:extLst>
          </p:cNvPr>
          <p:cNvSpPr txBox="1"/>
          <p:nvPr/>
        </p:nvSpPr>
        <p:spPr>
          <a:xfrm>
            <a:off x="76201" y="676653"/>
            <a:ext cx="11371569" cy="276999"/>
          </a:xfrm>
          <a:prstGeom prst="rect">
            <a:avLst/>
          </a:prstGeom>
          <a:noFill/>
        </p:spPr>
        <p:txBody>
          <a:bodyPr wrap="square">
            <a:spAutoFit/>
          </a:bodyPr>
          <a:lstStyle/>
          <a:p>
            <a:pPr indent="0">
              <a:buFont typeface="Arial" panose="020B0604020202020204" pitchFamily="34" charset="0"/>
              <a:buNone/>
            </a:pPr>
            <a:r>
              <a:rPr lang="en-US" sz="1200" b="1">
                <a:latin typeface="Segoe UI" panose="020B0502040204020203" pitchFamily="34" charset="0"/>
                <a:cs typeface="Segoe UI" panose="020B0502040204020203" pitchFamily="34" charset="0"/>
              </a:rPr>
              <a:t>Who are the target users of the solution? What are their goals? How do they get their job done today? What systems and tools do they use today?</a:t>
            </a:r>
          </a:p>
        </p:txBody>
      </p:sp>
      <p:sp>
        <p:nvSpPr>
          <p:cNvPr id="3" name="Double Wave 2">
            <a:extLst>
              <a:ext uri="{FF2B5EF4-FFF2-40B4-BE49-F238E27FC236}">
                <a16:creationId xmlns:a16="http://schemas.microsoft.com/office/drawing/2014/main" id="{D4870698-7A3C-4587-819E-2CCAD899DAB7}"/>
              </a:ext>
            </a:extLst>
          </p:cNvPr>
          <p:cNvSpPr/>
          <p:nvPr/>
        </p:nvSpPr>
        <p:spPr>
          <a:xfrm rot="20382976">
            <a:off x="10861279" y="121421"/>
            <a:ext cx="1131402" cy="522851"/>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tx1">
                    <a:lumMod val="95000"/>
                    <a:lumOff val="5000"/>
                  </a:schemeClr>
                </a:solidFill>
              </a:rPr>
              <a:t>Example</a:t>
            </a:r>
          </a:p>
        </p:txBody>
      </p:sp>
    </p:spTree>
    <p:extLst>
      <p:ext uri="{BB962C8B-B14F-4D97-AF65-F5344CB8AC3E}">
        <p14:creationId xmlns:p14="http://schemas.microsoft.com/office/powerpoint/2010/main" val="295282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18" grpId="0"/>
      <p:bldP spid="22" grpId="0" animBg="1"/>
      <p:bldP spid="26" grpId="0"/>
      <p:bldP spid="27" grpId="0"/>
      <p:bldP spid="30" grpId="0"/>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7A8FE-DEF8-F545-AA2B-404CE24A174F}"/>
              </a:ext>
            </a:extLst>
          </p:cNvPr>
          <p:cNvSpPr>
            <a:spLocks noGrp="1"/>
          </p:cNvSpPr>
          <p:nvPr>
            <p:ph type="title"/>
          </p:nvPr>
        </p:nvSpPr>
        <p:spPr>
          <a:xfrm>
            <a:off x="250705" y="212641"/>
            <a:ext cx="11407140" cy="666115"/>
          </a:xfrm>
        </p:spPr>
        <p:txBody>
          <a:bodyPr>
            <a:normAutofit/>
          </a:bodyPr>
          <a:lstStyle/>
          <a:p>
            <a:r>
              <a:rPr lang="en-US" dirty="0"/>
              <a:t>Intranet Landing Experience Design</a:t>
            </a:r>
          </a:p>
        </p:txBody>
      </p:sp>
      <p:sp>
        <p:nvSpPr>
          <p:cNvPr id="11" name="TextBox 10">
            <a:extLst>
              <a:ext uri="{FF2B5EF4-FFF2-40B4-BE49-F238E27FC236}">
                <a16:creationId xmlns:a16="http://schemas.microsoft.com/office/drawing/2014/main" id="{C68A5B9B-F8E1-4C0F-8516-99F583B6BC66}"/>
              </a:ext>
            </a:extLst>
          </p:cNvPr>
          <p:cNvSpPr txBox="1"/>
          <p:nvPr/>
        </p:nvSpPr>
        <p:spPr>
          <a:xfrm>
            <a:off x="826488" y="5783738"/>
            <a:ext cx="3018228" cy="725061"/>
          </a:xfrm>
          <a:prstGeom prst="rect">
            <a:avLst/>
          </a:prstGeom>
          <a:noFill/>
        </p:spPr>
        <p:txBody>
          <a:bodyPr wrap="square" bIns="72000" spcCol="180000" rtlCol="0">
            <a:spAutoFit/>
          </a:bodyPr>
          <a:lstStyle/>
          <a:p>
            <a:pPr>
              <a:lnSpc>
                <a:spcPct val="150000"/>
              </a:lnSpc>
            </a:pPr>
            <a:r>
              <a:rPr lang="en-CA" sz="1400"/>
              <a:t>SharePoint news web part</a:t>
            </a:r>
          </a:p>
          <a:p>
            <a:pPr>
              <a:lnSpc>
                <a:spcPct val="150000"/>
              </a:lnSpc>
            </a:pPr>
            <a:r>
              <a:rPr lang="en-CA" sz="1400"/>
              <a:t>Audience targeting</a:t>
            </a:r>
          </a:p>
        </p:txBody>
      </p:sp>
      <p:sp>
        <p:nvSpPr>
          <p:cNvPr id="6" name="Rectangle 5">
            <a:extLst>
              <a:ext uri="{FF2B5EF4-FFF2-40B4-BE49-F238E27FC236}">
                <a16:creationId xmlns:a16="http://schemas.microsoft.com/office/drawing/2014/main" id="{5EAF0AE7-334B-4D1D-80F2-994CA6473569}"/>
              </a:ext>
            </a:extLst>
          </p:cNvPr>
          <p:cNvSpPr/>
          <p:nvPr/>
        </p:nvSpPr>
        <p:spPr>
          <a:xfrm>
            <a:off x="937084" y="3296918"/>
            <a:ext cx="2492878" cy="666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t>Personalized news and content</a:t>
            </a:r>
          </a:p>
        </p:txBody>
      </p:sp>
      <p:sp>
        <p:nvSpPr>
          <p:cNvPr id="16" name="Rectangle 15">
            <a:extLst>
              <a:ext uri="{FF2B5EF4-FFF2-40B4-BE49-F238E27FC236}">
                <a16:creationId xmlns:a16="http://schemas.microsoft.com/office/drawing/2014/main" id="{CF20FF1C-EA1F-4086-B4B4-5FDBE1A22A60}"/>
              </a:ext>
            </a:extLst>
          </p:cNvPr>
          <p:cNvSpPr/>
          <p:nvPr/>
        </p:nvSpPr>
        <p:spPr>
          <a:xfrm>
            <a:off x="937084" y="3963032"/>
            <a:ext cx="2492878" cy="158574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400">
                <a:solidFill>
                  <a:schemeClr val="tx1"/>
                </a:solidFill>
              </a:rPr>
              <a:t>Keep people up-to-date with corporate, departmental, business unit and regional news</a:t>
            </a:r>
          </a:p>
          <a:p>
            <a:pPr marL="285750" indent="-285750">
              <a:buFont typeface="Arial" panose="020B0604020202020204" pitchFamily="34" charset="0"/>
              <a:buChar char="•"/>
            </a:pPr>
            <a:r>
              <a:rPr lang="en-US" sz="1400">
                <a:solidFill>
                  <a:schemeClr val="tx1"/>
                </a:solidFill>
              </a:rPr>
              <a:t>Engage audience with likes, comments, and social re-sharing</a:t>
            </a:r>
          </a:p>
        </p:txBody>
      </p:sp>
      <p:sp>
        <p:nvSpPr>
          <p:cNvPr id="17" name="Rectangle 16">
            <a:extLst>
              <a:ext uri="{FF2B5EF4-FFF2-40B4-BE49-F238E27FC236}">
                <a16:creationId xmlns:a16="http://schemas.microsoft.com/office/drawing/2014/main" id="{0C7A1703-D24E-422A-9385-34CFB27EBF19}"/>
              </a:ext>
            </a:extLst>
          </p:cNvPr>
          <p:cNvSpPr/>
          <p:nvPr/>
        </p:nvSpPr>
        <p:spPr>
          <a:xfrm>
            <a:off x="3796870" y="3296918"/>
            <a:ext cx="2492878" cy="666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t>Engaging conversation and video</a:t>
            </a:r>
          </a:p>
        </p:txBody>
      </p:sp>
      <p:sp>
        <p:nvSpPr>
          <p:cNvPr id="18" name="Rectangle 17">
            <a:extLst>
              <a:ext uri="{FF2B5EF4-FFF2-40B4-BE49-F238E27FC236}">
                <a16:creationId xmlns:a16="http://schemas.microsoft.com/office/drawing/2014/main" id="{095D9968-2E17-4EB6-AD96-A7A7C7866C08}"/>
              </a:ext>
            </a:extLst>
          </p:cNvPr>
          <p:cNvSpPr/>
          <p:nvPr/>
        </p:nvSpPr>
        <p:spPr>
          <a:xfrm>
            <a:off x="3796870" y="3957358"/>
            <a:ext cx="2492878" cy="158574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400">
                <a:solidFill>
                  <a:schemeClr val="tx1"/>
                </a:solidFill>
              </a:rPr>
              <a:t>Foster connections across the organization with social conversations</a:t>
            </a:r>
          </a:p>
          <a:p>
            <a:pPr marL="285750" indent="-285750">
              <a:buFont typeface="Arial" panose="020B0604020202020204" pitchFamily="34" charset="0"/>
              <a:buChar char="•"/>
            </a:pPr>
            <a:r>
              <a:rPr lang="en-US" sz="1400">
                <a:solidFill>
                  <a:schemeClr val="tx1"/>
                </a:solidFill>
              </a:rPr>
              <a:t>Create common culture experience with live company events</a:t>
            </a:r>
          </a:p>
          <a:p>
            <a:pPr marL="285750" indent="-285750">
              <a:buFont typeface="Arial" panose="020B0604020202020204" pitchFamily="34" charset="0"/>
              <a:buChar char="•"/>
            </a:pPr>
            <a:endParaRPr lang="en-US" sz="1400">
              <a:solidFill>
                <a:schemeClr val="tx1"/>
              </a:solidFill>
            </a:endParaRPr>
          </a:p>
        </p:txBody>
      </p:sp>
      <p:sp>
        <p:nvSpPr>
          <p:cNvPr id="19" name="Rectangle 18">
            <a:extLst>
              <a:ext uri="{FF2B5EF4-FFF2-40B4-BE49-F238E27FC236}">
                <a16:creationId xmlns:a16="http://schemas.microsoft.com/office/drawing/2014/main" id="{2E41B273-CF17-4F54-9DE1-EBD8687C1962}"/>
              </a:ext>
            </a:extLst>
          </p:cNvPr>
          <p:cNvSpPr/>
          <p:nvPr/>
        </p:nvSpPr>
        <p:spPr>
          <a:xfrm>
            <a:off x="6656656" y="3296918"/>
            <a:ext cx="2492878" cy="666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t>Intelligent search and rich navigation</a:t>
            </a:r>
          </a:p>
        </p:txBody>
      </p:sp>
      <p:sp>
        <p:nvSpPr>
          <p:cNvPr id="22" name="Rectangle 21">
            <a:extLst>
              <a:ext uri="{FF2B5EF4-FFF2-40B4-BE49-F238E27FC236}">
                <a16:creationId xmlns:a16="http://schemas.microsoft.com/office/drawing/2014/main" id="{468E62EB-D706-497C-9930-2546BE471E90}"/>
              </a:ext>
            </a:extLst>
          </p:cNvPr>
          <p:cNvSpPr/>
          <p:nvPr/>
        </p:nvSpPr>
        <p:spPr>
          <a:xfrm>
            <a:off x="6656656" y="3957357"/>
            <a:ext cx="2492878" cy="158574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400">
                <a:solidFill>
                  <a:schemeClr val="tx1"/>
                </a:solidFill>
              </a:rPr>
              <a:t>Find relevant content and expertise</a:t>
            </a:r>
          </a:p>
          <a:p>
            <a:pPr marL="285750" indent="-285750">
              <a:buFont typeface="Arial" panose="020B0604020202020204" pitchFamily="34" charset="0"/>
              <a:buChar char="•"/>
            </a:pPr>
            <a:r>
              <a:rPr lang="en-US" sz="1400">
                <a:solidFill>
                  <a:schemeClr val="tx1"/>
                </a:solidFill>
              </a:rPr>
              <a:t>Save time when searching with highlighted content, suggestions and answers, and refiners</a:t>
            </a:r>
          </a:p>
        </p:txBody>
      </p:sp>
      <p:sp>
        <p:nvSpPr>
          <p:cNvPr id="23" name="Rectangle 22">
            <a:extLst>
              <a:ext uri="{FF2B5EF4-FFF2-40B4-BE49-F238E27FC236}">
                <a16:creationId xmlns:a16="http://schemas.microsoft.com/office/drawing/2014/main" id="{74046949-5314-47A9-AA89-C54F203D4807}"/>
              </a:ext>
            </a:extLst>
          </p:cNvPr>
          <p:cNvSpPr/>
          <p:nvPr/>
        </p:nvSpPr>
        <p:spPr>
          <a:xfrm>
            <a:off x="9516442" y="3296918"/>
            <a:ext cx="2492878" cy="666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t>Accessible and available across devices</a:t>
            </a:r>
          </a:p>
        </p:txBody>
      </p:sp>
      <p:sp>
        <p:nvSpPr>
          <p:cNvPr id="24" name="Rectangle 23">
            <a:extLst>
              <a:ext uri="{FF2B5EF4-FFF2-40B4-BE49-F238E27FC236}">
                <a16:creationId xmlns:a16="http://schemas.microsoft.com/office/drawing/2014/main" id="{863D27AB-A009-4988-ACCD-40F346E02FB6}"/>
              </a:ext>
            </a:extLst>
          </p:cNvPr>
          <p:cNvSpPr/>
          <p:nvPr/>
        </p:nvSpPr>
        <p:spPr>
          <a:xfrm>
            <a:off x="9516442" y="3957356"/>
            <a:ext cx="2492878" cy="158574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1400">
                <a:solidFill>
                  <a:schemeClr val="tx1"/>
                </a:solidFill>
              </a:rPr>
              <a:t>Keep people in the know with important and relevant news across devices</a:t>
            </a:r>
          </a:p>
          <a:p>
            <a:pPr marL="285750" indent="-285750">
              <a:buFont typeface="Arial" panose="020B0604020202020204" pitchFamily="34" charset="0"/>
              <a:buChar char="•"/>
            </a:pPr>
            <a:r>
              <a:rPr lang="en-US" sz="1400">
                <a:solidFill>
                  <a:schemeClr val="tx1"/>
                </a:solidFill>
              </a:rPr>
              <a:t>Provide dynamic employee experience across devices </a:t>
            </a:r>
          </a:p>
        </p:txBody>
      </p:sp>
      <p:pic>
        <p:nvPicPr>
          <p:cNvPr id="9" name="Picture 8">
            <a:extLst>
              <a:ext uri="{FF2B5EF4-FFF2-40B4-BE49-F238E27FC236}">
                <a16:creationId xmlns:a16="http://schemas.microsoft.com/office/drawing/2014/main" id="{606D19D4-9838-4995-8DA0-602DF091EB39}"/>
              </a:ext>
            </a:extLst>
          </p:cNvPr>
          <p:cNvPicPr>
            <a:picLocks noChangeAspect="1"/>
          </p:cNvPicPr>
          <p:nvPr/>
        </p:nvPicPr>
        <p:blipFill>
          <a:blip r:embed="rId3"/>
          <a:stretch>
            <a:fillRect/>
          </a:stretch>
        </p:blipFill>
        <p:spPr>
          <a:xfrm>
            <a:off x="1025284" y="1136273"/>
            <a:ext cx="2316478" cy="1856811"/>
          </a:xfrm>
          <a:prstGeom prst="rect">
            <a:avLst/>
          </a:prstGeom>
        </p:spPr>
      </p:pic>
      <p:sp>
        <p:nvSpPr>
          <p:cNvPr id="25" name="TextBox 24">
            <a:extLst>
              <a:ext uri="{FF2B5EF4-FFF2-40B4-BE49-F238E27FC236}">
                <a16:creationId xmlns:a16="http://schemas.microsoft.com/office/drawing/2014/main" id="{4D8D760C-C760-4D43-87FA-CAAC5B5CD749}"/>
              </a:ext>
            </a:extLst>
          </p:cNvPr>
          <p:cNvSpPr txBox="1"/>
          <p:nvPr/>
        </p:nvSpPr>
        <p:spPr>
          <a:xfrm>
            <a:off x="3796870" y="5783738"/>
            <a:ext cx="2492878" cy="725061"/>
          </a:xfrm>
          <a:prstGeom prst="rect">
            <a:avLst/>
          </a:prstGeom>
          <a:noFill/>
        </p:spPr>
        <p:txBody>
          <a:bodyPr wrap="square" bIns="72000" spcCol="180000" rtlCol="0">
            <a:spAutoFit/>
          </a:bodyPr>
          <a:lstStyle/>
          <a:p>
            <a:pPr>
              <a:lnSpc>
                <a:spcPct val="150000"/>
              </a:lnSpc>
            </a:pPr>
            <a:r>
              <a:rPr lang="en-CA" sz="1400"/>
              <a:t>Microsoft Stream</a:t>
            </a:r>
          </a:p>
          <a:p>
            <a:pPr>
              <a:lnSpc>
                <a:spcPct val="150000"/>
              </a:lnSpc>
            </a:pPr>
            <a:r>
              <a:rPr lang="en-CA" sz="1400"/>
              <a:t>Yammer web part</a:t>
            </a:r>
          </a:p>
        </p:txBody>
      </p:sp>
      <p:pic>
        <p:nvPicPr>
          <p:cNvPr id="26" name="Picture 25">
            <a:extLst>
              <a:ext uri="{FF2B5EF4-FFF2-40B4-BE49-F238E27FC236}">
                <a16:creationId xmlns:a16="http://schemas.microsoft.com/office/drawing/2014/main" id="{DADD7546-9411-487A-9DCE-9048CB116E14}"/>
              </a:ext>
            </a:extLst>
          </p:cNvPr>
          <p:cNvPicPr>
            <a:picLocks noChangeAspect="1"/>
          </p:cNvPicPr>
          <p:nvPr/>
        </p:nvPicPr>
        <p:blipFill>
          <a:blip r:embed="rId4"/>
          <a:stretch>
            <a:fillRect/>
          </a:stretch>
        </p:blipFill>
        <p:spPr>
          <a:xfrm>
            <a:off x="3796869" y="1133595"/>
            <a:ext cx="2429985" cy="1862166"/>
          </a:xfrm>
          <a:prstGeom prst="rect">
            <a:avLst/>
          </a:prstGeom>
        </p:spPr>
      </p:pic>
      <p:pic>
        <p:nvPicPr>
          <p:cNvPr id="28" name="Picture 27">
            <a:extLst>
              <a:ext uri="{FF2B5EF4-FFF2-40B4-BE49-F238E27FC236}">
                <a16:creationId xmlns:a16="http://schemas.microsoft.com/office/drawing/2014/main" id="{9A6E9038-CD5D-43A2-A9D2-E8100C386C5B}"/>
              </a:ext>
            </a:extLst>
          </p:cNvPr>
          <p:cNvPicPr>
            <a:picLocks noChangeAspect="1"/>
          </p:cNvPicPr>
          <p:nvPr/>
        </p:nvPicPr>
        <p:blipFill>
          <a:blip r:embed="rId5"/>
          <a:stretch>
            <a:fillRect/>
          </a:stretch>
        </p:blipFill>
        <p:spPr>
          <a:xfrm>
            <a:off x="6656656" y="1133595"/>
            <a:ext cx="2429985" cy="1927314"/>
          </a:xfrm>
          <a:prstGeom prst="rect">
            <a:avLst/>
          </a:prstGeom>
        </p:spPr>
      </p:pic>
      <p:sp>
        <p:nvSpPr>
          <p:cNvPr id="29" name="TextBox 28">
            <a:extLst>
              <a:ext uri="{FF2B5EF4-FFF2-40B4-BE49-F238E27FC236}">
                <a16:creationId xmlns:a16="http://schemas.microsoft.com/office/drawing/2014/main" id="{E8AD04DF-D74B-4D51-88DF-009A8982A26F}"/>
              </a:ext>
            </a:extLst>
          </p:cNvPr>
          <p:cNvSpPr txBox="1"/>
          <p:nvPr/>
        </p:nvSpPr>
        <p:spPr>
          <a:xfrm>
            <a:off x="6656656" y="5783738"/>
            <a:ext cx="2492878" cy="725061"/>
          </a:xfrm>
          <a:prstGeom prst="rect">
            <a:avLst/>
          </a:prstGeom>
          <a:noFill/>
        </p:spPr>
        <p:txBody>
          <a:bodyPr wrap="square" bIns="72000" spcCol="180000" rtlCol="0">
            <a:spAutoFit/>
          </a:bodyPr>
          <a:lstStyle/>
          <a:p>
            <a:pPr>
              <a:lnSpc>
                <a:spcPct val="150000"/>
              </a:lnSpc>
            </a:pPr>
            <a:r>
              <a:rPr lang="en-CA" sz="1400"/>
              <a:t>Microsoft Search</a:t>
            </a:r>
          </a:p>
          <a:p>
            <a:pPr>
              <a:lnSpc>
                <a:spcPct val="150000"/>
              </a:lnSpc>
            </a:pPr>
            <a:r>
              <a:rPr lang="en-CA" sz="1400"/>
              <a:t>Mega Menu</a:t>
            </a:r>
          </a:p>
        </p:txBody>
      </p:sp>
      <p:pic>
        <p:nvPicPr>
          <p:cNvPr id="30" name="Picture 29">
            <a:extLst>
              <a:ext uri="{FF2B5EF4-FFF2-40B4-BE49-F238E27FC236}">
                <a16:creationId xmlns:a16="http://schemas.microsoft.com/office/drawing/2014/main" id="{06AD00D3-1DDC-4D0A-8C2C-EAEFF938CB1A}"/>
              </a:ext>
            </a:extLst>
          </p:cNvPr>
          <p:cNvPicPr>
            <a:picLocks noChangeAspect="1"/>
          </p:cNvPicPr>
          <p:nvPr/>
        </p:nvPicPr>
        <p:blipFill>
          <a:blip r:embed="rId6"/>
          <a:stretch>
            <a:fillRect/>
          </a:stretch>
        </p:blipFill>
        <p:spPr>
          <a:xfrm>
            <a:off x="9725246" y="1155135"/>
            <a:ext cx="1932599" cy="2014902"/>
          </a:xfrm>
          <a:prstGeom prst="rect">
            <a:avLst/>
          </a:prstGeom>
        </p:spPr>
      </p:pic>
      <p:sp>
        <p:nvSpPr>
          <p:cNvPr id="31" name="TextBox 30">
            <a:extLst>
              <a:ext uri="{FF2B5EF4-FFF2-40B4-BE49-F238E27FC236}">
                <a16:creationId xmlns:a16="http://schemas.microsoft.com/office/drawing/2014/main" id="{AC88B253-2802-49FE-85CD-3A34643C255A}"/>
              </a:ext>
            </a:extLst>
          </p:cNvPr>
          <p:cNvSpPr txBox="1"/>
          <p:nvPr/>
        </p:nvSpPr>
        <p:spPr>
          <a:xfrm>
            <a:off x="9516442" y="5783738"/>
            <a:ext cx="2492878" cy="401896"/>
          </a:xfrm>
          <a:prstGeom prst="rect">
            <a:avLst/>
          </a:prstGeom>
          <a:noFill/>
        </p:spPr>
        <p:txBody>
          <a:bodyPr wrap="square" bIns="72000" spcCol="180000" rtlCol="0">
            <a:spAutoFit/>
          </a:bodyPr>
          <a:lstStyle/>
          <a:p>
            <a:pPr>
              <a:lnSpc>
                <a:spcPct val="150000"/>
              </a:lnSpc>
            </a:pPr>
            <a:r>
              <a:rPr lang="en-CA" sz="1400"/>
              <a:t>SharePoint Mobile</a:t>
            </a:r>
          </a:p>
        </p:txBody>
      </p:sp>
      <p:sp>
        <p:nvSpPr>
          <p:cNvPr id="32" name="TextBox 31">
            <a:extLst>
              <a:ext uri="{FF2B5EF4-FFF2-40B4-BE49-F238E27FC236}">
                <a16:creationId xmlns:a16="http://schemas.microsoft.com/office/drawing/2014/main" id="{4C479DB3-4E25-40DE-9FEE-0F20B81A794F}"/>
              </a:ext>
            </a:extLst>
          </p:cNvPr>
          <p:cNvSpPr txBox="1"/>
          <p:nvPr/>
        </p:nvSpPr>
        <p:spPr>
          <a:xfrm rot="16200000">
            <a:off x="-174933" y="4246242"/>
            <a:ext cx="1182440" cy="307777"/>
          </a:xfrm>
          <a:prstGeom prst="rect">
            <a:avLst/>
          </a:prstGeom>
          <a:noFill/>
        </p:spPr>
        <p:txBody>
          <a:bodyPr wrap="none" rtlCol="0">
            <a:spAutoFit/>
          </a:bodyPr>
          <a:lstStyle/>
          <a:p>
            <a:r>
              <a:rPr lang="en-CA" sz="1400" b="1"/>
              <a:t>Experiences</a:t>
            </a:r>
          </a:p>
        </p:txBody>
      </p:sp>
      <p:sp>
        <p:nvSpPr>
          <p:cNvPr id="33" name="TextBox 32">
            <a:extLst>
              <a:ext uri="{FF2B5EF4-FFF2-40B4-BE49-F238E27FC236}">
                <a16:creationId xmlns:a16="http://schemas.microsoft.com/office/drawing/2014/main" id="{036C0F78-FDB2-4D54-B57F-AB87F3930797}"/>
              </a:ext>
            </a:extLst>
          </p:cNvPr>
          <p:cNvSpPr txBox="1"/>
          <p:nvPr/>
        </p:nvSpPr>
        <p:spPr>
          <a:xfrm rot="16200000">
            <a:off x="-211448" y="5974877"/>
            <a:ext cx="1255472" cy="307777"/>
          </a:xfrm>
          <a:prstGeom prst="rect">
            <a:avLst/>
          </a:prstGeom>
          <a:noFill/>
        </p:spPr>
        <p:txBody>
          <a:bodyPr wrap="none" rtlCol="0">
            <a:spAutoFit/>
          </a:bodyPr>
          <a:lstStyle/>
          <a:p>
            <a:r>
              <a:rPr lang="en-CA" sz="1400" b="1"/>
              <a:t>Components</a:t>
            </a:r>
          </a:p>
        </p:txBody>
      </p:sp>
      <p:sp>
        <p:nvSpPr>
          <p:cNvPr id="2" name="Double Wave 1">
            <a:extLst>
              <a:ext uri="{FF2B5EF4-FFF2-40B4-BE49-F238E27FC236}">
                <a16:creationId xmlns:a16="http://schemas.microsoft.com/office/drawing/2014/main" id="{663A40F0-346C-4260-9B0F-CBCD7C56E2B9}"/>
              </a:ext>
            </a:extLst>
          </p:cNvPr>
          <p:cNvSpPr/>
          <p:nvPr/>
        </p:nvSpPr>
        <p:spPr>
          <a:xfrm rot="20382976">
            <a:off x="10861279" y="121421"/>
            <a:ext cx="1131402" cy="522851"/>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dirty="0">
                <a:solidFill>
                  <a:schemeClr val="tx1">
                    <a:lumMod val="95000"/>
                    <a:lumOff val="5000"/>
                  </a:schemeClr>
                </a:solidFill>
              </a:rPr>
              <a:t>Example</a:t>
            </a:r>
          </a:p>
        </p:txBody>
      </p:sp>
    </p:spTree>
    <p:extLst>
      <p:ext uri="{BB962C8B-B14F-4D97-AF65-F5344CB8AC3E}">
        <p14:creationId xmlns:p14="http://schemas.microsoft.com/office/powerpoint/2010/main" val="462597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anim calcmode="lin" valueType="num">
                                      <p:cBhvr>
                                        <p:cTn id="58" dur="1000" fill="hold"/>
                                        <p:tgtEl>
                                          <p:spTgt spid="28"/>
                                        </p:tgtEl>
                                        <p:attrNameLst>
                                          <p:attrName>ppt_x</p:attrName>
                                        </p:attrNameLst>
                                      </p:cBhvr>
                                      <p:tavLst>
                                        <p:tav tm="0">
                                          <p:val>
                                            <p:strVal val="#ppt_x"/>
                                          </p:val>
                                        </p:tav>
                                        <p:tav tm="100000">
                                          <p:val>
                                            <p:strVal val="#ppt_x"/>
                                          </p:val>
                                        </p:tav>
                                      </p:tavLst>
                                    </p:anim>
                                    <p:anim calcmode="lin" valueType="num">
                                      <p:cBhvr>
                                        <p:cTn id="59" dur="1000" fill="hold"/>
                                        <p:tgtEl>
                                          <p:spTgt spid="2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anim calcmode="lin" valueType="num">
                                      <p:cBhvr>
                                        <p:cTn id="63" dur="1000" fill="hold"/>
                                        <p:tgtEl>
                                          <p:spTgt spid="29"/>
                                        </p:tgtEl>
                                        <p:attrNameLst>
                                          <p:attrName>ppt_x</p:attrName>
                                        </p:attrNameLst>
                                      </p:cBhvr>
                                      <p:tavLst>
                                        <p:tav tm="0">
                                          <p:val>
                                            <p:strVal val="#ppt_x"/>
                                          </p:val>
                                        </p:tav>
                                        <p:tav tm="100000">
                                          <p:val>
                                            <p:strVal val="#ppt_x"/>
                                          </p:val>
                                        </p:tav>
                                      </p:tavLst>
                                    </p:anim>
                                    <p:anim calcmode="lin" valueType="num">
                                      <p:cBhvr>
                                        <p:cTn id="6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16" grpId="0" animBg="1"/>
      <p:bldP spid="17" grpId="0" animBg="1"/>
      <p:bldP spid="18" grpId="0" animBg="1"/>
      <p:bldP spid="19" grpId="0" animBg="1"/>
      <p:bldP spid="22" grpId="0" animBg="1"/>
      <p:bldP spid="23" grpId="0" animBg="1"/>
      <p:bldP spid="24" grpId="0" animBg="1"/>
      <p:bldP spid="25" grpId="0"/>
      <p:bldP spid="29" grpId="0"/>
      <p:bldP spid="31" grpId="0"/>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BC598D-6D96-4C75-8916-9EF84E04C38F}"/>
              </a:ext>
            </a:extLst>
          </p:cNvPr>
          <p:cNvSpPr>
            <a:spLocks noGrp="1"/>
          </p:cNvSpPr>
          <p:nvPr>
            <p:ph type="sldNum" sz="quarter" idx="12"/>
          </p:nvPr>
        </p:nvSpPr>
        <p:spPr/>
        <p:txBody>
          <a:bodyPr/>
          <a:lstStyle/>
          <a:p>
            <a:pPr algn="r"/>
            <a:fld id="{56C95278-0CE0-4F08-877C-BF6662112D1D}" type="slidenum">
              <a:rPr lang="en-US" sz="1000" smtClean="0">
                <a:solidFill>
                  <a:schemeClr val="bg1">
                    <a:lumMod val="75000"/>
                  </a:schemeClr>
                </a:solidFill>
              </a:rPr>
              <a:pPr algn="r"/>
              <a:t>26</a:t>
            </a:fld>
            <a:endParaRPr lang="en-US" sz="1000">
              <a:solidFill>
                <a:schemeClr val="bg1">
                  <a:lumMod val="75000"/>
                </a:schemeClr>
              </a:solidFill>
            </a:endParaRPr>
          </a:p>
        </p:txBody>
      </p:sp>
      <p:sp>
        <p:nvSpPr>
          <p:cNvPr id="7" name="Rectangle 6">
            <a:extLst>
              <a:ext uri="{FF2B5EF4-FFF2-40B4-BE49-F238E27FC236}">
                <a16:creationId xmlns:a16="http://schemas.microsoft.com/office/drawing/2014/main" id="{05FF6132-B6FD-47F4-BB50-716F89CADABD}"/>
              </a:ext>
            </a:extLst>
          </p:cNvPr>
          <p:cNvSpPr/>
          <p:nvPr/>
        </p:nvSpPr>
        <p:spPr bwMode="auto">
          <a:xfrm>
            <a:off x="6847367" y="0"/>
            <a:ext cx="5344633" cy="6857513"/>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AC6E4020-5B4A-4FB6-86DA-20F87946956D}"/>
              </a:ext>
            </a:extLst>
          </p:cNvPr>
          <p:cNvSpPr/>
          <p:nvPr/>
        </p:nvSpPr>
        <p:spPr>
          <a:xfrm>
            <a:off x="6997570" y="3220563"/>
            <a:ext cx="5012124" cy="1289753"/>
          </a:xfrm>
          <a:prstGeom prst="rect">
            <a:avLst/>
          </a:prstGeom>
        </p:spPr>
        <p:txBody>
          <a:bodyPr wrap="square" tIns="90000" bIns="90000">
            <a:spAutoFit/>
          </a:bodyPr>
          <a:lstStyle/>
          <a:p>
            <a:pPr algn="ctr" defTabSz="914367"/>
            <a:r>
              <a:rPr lang="en-US" sz="2400" dirty="0">
                <a:solidFill>
                  <a:schemeClr val="tx2">
                    <a:lumMod val="90000"/>
                    <a:lumOff val="10000"/>
                  </a:schemeClr>
                </a:solidFill>
                <a:latin typeface="Segoe UI"/>
                <a:cs typeface="Segoe UI" pitchFamily="34" charset="0"/>
              </a:rPr>
              <a:t>A</a:t>
            </a:r>
            <a:r>
              <a:rPr lang="en-US" sz="2400" b="1" dirty="0">
                <a:solidFill>
                  <a:schemeClr val="tx2">
                    <a:lumMod val="90000"/>
                    <a:lumOff val="10000"/>
                  </a:schemeClr>
                </a:solidFill>
                <a:latin typeface="Segoe UI"/>
                <a:cs typeface="Segoe UI" pitchFamily="34" charset="0"/>
              </a:rPr>
              <a:t> prototype</a:t>
            </a:r>
            <a:r>
              <a:rPr lang="en-US" sz="2400" dirty="0">
                <a:solidFill>
                  <a:schemeClr val="tx2">
                    <a:lumMod val="90000"/>
                    <a:lumOff val="10000"/>
                  </a:schemeClr>
                </a:solidFill>
                <a:latin typeface="Segoe UI"/>
                <a:cs typeface="Segoe UI" pitchFamily="34" charset="0"/>
              </a:rPr>
              <a:t> will help you get buy-in from stakeholders, demonstrate what’s possible and get feedback</a:t>
            </a:r>
          </a:p>
        </p:txBody>
      </p:sp>
      <p:pic>
        <p:nvPicPr>
          <p:cNvPr id="9" name="Picture 8">
            <a:extLst>
              <a:ext uri="{FF2B5EF4-FFF2-40B4-BE49-F238E27FC236}">
                <a16:creationId xmlns:a16="http://schemas.microsoft.com/office/drawing/2014/main" id="{7B91D203-D9EF-4D42-A733-C0F8E9826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083153" y="241144"/>
            <a:ext cx="2873060" cy="2390772"/>
          </a:xfrm>
          <a:prstGeom prst="rect">
            <a:avLst/>
          </a:prstGeom>
        </p:spPr>
      </p:pic>
      <p:sp>
        <p:nvSpPr>
          <p:cNvPr id="10" name="Title 10">
            <a:extLst>
              <a:ext uri="{FF2B5EF4-FFF2-40B4-BE49-F238E27FC236}">
                <a16:creationId xmlns:a16="http://schemas.microsoft.com/office/drawing/2014/main" id="{9B2698D4-28F8-4532-89EB-6D22E26EE752}"/>
              </a:ext>
            </a:extLst>
          </p:cNvPr>
          <p:cNvSpPr>
            <a:spLocks noGrp="1"/>
          </p:cNvSpPr>
          <p:nvPr>
            <p:ph type="title"/>
          </p:nvPr>
        </p:nvSpPr>
        <p:spPr>
          <a:xfrm>
            <a:off x="1430494" y="2677008"/>
            <a:ext cx="4275646" cy="666750"/>
          </a:xfrm>
        </p:spPr>
        <p:txBody>
          <a:bodyPr>
            <a:noAutofit/>
          </a:bodyPr>
          <a:lstStyle/>
          <a:p>
            <a:pPr algn="ctr"/>
            <a:r>
              <a:rPr lang="en-US" sz="6600" dirty="0"/>
              <a:t>Build your prototype</a:t>
            </a:r>
          </a:p>
        </p:txBody>
      </p:sp>
    </p:spTree>
    <p:extLst>
      <p:ext uri="{BB962C8B-B14F-4D97-AF65-F5344CB8AC3E}">
        <p14:creationId xmlns:p14="http://schemas.microsoft.com/office/powerpoint/2010/main" val="146392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F54798-73D2-408A-BD53-21BCA405AD09}"/>
              </a:ext>
            </a:extLst>
          </p:cNvPr>
          <p:cNvSpPr txBox="1">
            <a:spLocks/>
          </p:cNvSpPr>
          <p:nvPr/>
        </p:nvSpPr>
        <p:spPr>
          <a:xfrm>
            <a:off x="588264" y="3038159"/>
            <a:ext cx="3884500" cy="1723549"/>
          </a:xfrm>
          <a:prstGeom prst="rect">
            <a:avLst/>
          </a:prstGeom>
          <a:ln>
            <a:solidFill>
              <a:schemeClr val="bg1"/>
            </a:solidFill>
          </a:ln>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4000" b="0" kern="1200" cap="none" spc="0" baseline="0">
                <a:ln w="3175">
                  <a:noFill/>
                </a:ln>
                <a:solidFill>
                  <a:schemeClr val="accent4"/>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1800"/>
              </a:spcBef>
              <a:spcAft>
                <a:spcPts val="3000"/>
              </a:spcAft>
              <a:buClrTx/>
              <a:buSzTx/>
              <a:buFontTx/>
              <a:buNone/>
              <a:tabLst/>
              <a:defRPr/>
            </a:pPr>
            <a:r>
              <a:rPr kumimoji="0" lang="en-US" sz="3200" b="1" i="0" u="none" strike="noStrike" kern="1200" cap="none" spc="0" normalizeH="0" baseline="0" noProof="0" dirty="0">
                <a:ln w="3175">
                  <a:noFill/>
                </a:ln>
                <a:solidFill>
                  <a:srgbClr val="038288"/>
                </a:solidFill>
                <a:effectLst/>
                <a:uLnTx/>
                <a:uFillTx/>
                <a:latin typeface="Segoe UI Semibold"/>
                <a:ea typeface="+mn-ea"/>
                <a:cs typeface="Segoe UI" pitchFamily="34" charset="0"/>
              </a:rPr>
              <a:t>Accelerate your prototyping</a:t>
            </a:r>
            <a:br>
              <a:rPr kumimoji="0" lang="en-US" sz="3200" b="1" i="0" u="none" strike="noStrike" kern="1200" cap="none" spc="0" normalizeH="0" baseline="0" noProof="0" dirty="0">
                <a:ln w="3175">
                  <a:noFill/>
                </a:ln>
                <a:solidFill>
                  <a:srgbClr val="2FE5CF"/>
                </a:solidFill>
                <a:effectLst/>
                <a:uLnTx/>
                <a:uFillTx/>
                <a:latin typeface="Segoe UI Semibold"/>
                <a:ea typeface="+mn-ea"/>
                <a:cs typeface="Segoe UI" pitchFamily="34" charset="0"/>
              </a:rPr>
            </a:br>
            <a:r>
              <a:rPr kumimoji="0" lang="en-US" sz="2400" b="0" i="0" u="none" strike="noStrike" kern="1200" cap="none" spc="0" normalizeH="0" baseline="0" noProof="0" dirty="0">
                <a:ln w="3175">
                  <a:noFill/>
                </a:ln>
                <a:solidFill>
                  <a:srgbClr val="FFFFFF"/>
                </a:solidFill>
                <a:effectLst/>
                <a:uLnTx/>
                <a:uFillTx/>
                <a:latin typeface="Segoe UI"/>
                <a:ea typeface="+mn-ea"/>
                <a:cs typeface="Segoe UI" pitchFamily="34" charset="0"/>
              </a:rPr>
              <a:t>Install scenario-based, out-of-the-box SharePoint sites </a:t>
            </a:r>
            <a:endParaRPr kumimoji="0" lang="en-US" sz="2000" b="0" i="0" u="none" strike="noStrike" kern="1200" cap="none" spc="0" normalizeH="0" baseline="0" noProof="0" dirty="0">
              <a:ln w="3175">
                <a:noFill/>
              </a:ln>
              <a:solidFill>
                <a:srgbClr val="FFFFFF"/>
              </a:solidFill>
              <a:effectLst/>
              <a:uLnTx/>
              <a:uFillTx/>
              <a:latin typeface="Segoe UI"/>
              <a:ea typeface="+mn-ea"/>
              <a:cs typeface="Segoe UI" pitchFamily="34" charset="0"/>
            </a:endParaRPr>
          </a:p>
        </p:txBody>
      </p:sp>
      <p:sp>
        <p:nvSpPr>
          <p:cNvPr id="15" name="Text Placeholder 2">
            <a:extLst>
              <a:ext uri="{FF2B5EF4-FFF2-40B4-BE49-F238E27FC236}">
                <a16:creationId xmlns:a16="http://schemas.microsoft.com/office/drawing/2014/main" id="{87E8269F-6480-4A8F-B41C-9B1D5BD676F6}"/>
              </a:ext>
            </a:extLst>
          </p:cNvPr>
          <p:cNvSpPr txBox="1">
            <a:spLocks/>
          </p:cNvSpPr>
          <p:nvPr/>
        </p:nvSpPr>
        <p:spPr>
          <a:xfrm>
            <a:off x="582042" y="5263828"/>
            <a:ext cx="4164583" cy="322332"/>
          </a:xfrm>
          <a:prstGeom prst="rect">
            <a:avLst/>
          </a:prstGeom>
          <a:noFill/>
        </p:spPr>
        <p:txBody>
          <a:bodyPr vert="horz" wrap="square" lIns="0" tIns="0" rIns="0" bIns="0" rtlCol="0">
            <a:spAutoFit/>
          </a:bodyPr>
          <a:lstStyle>
            <a:lvl1pPr marL="0" marR="0" indent="0" algn="l" defTabSz="932742" rtl="0" eaLnBrk="1" fontAlgn="auto" latinLnBrk="0" hangingPunct="1">
              <a:lnSpc>
                <a:spcPct val="110000"/>
              </a:lnSpc>
              <a:spcBef>
                <a:spcPts val="0"/>
              </a:spcBef>
              <a:spcAft>
                <a:spcPts val="600"/>
              </a:spcAft>
              <a:buClrTx/>
              <a:buSzPct val="90000"/>
              <a:buFont typeface="Wingdings" panose="05000000000000000000" pitchFamily="2" charset="2"/>
              <a:buNone/>
              <a:tabLst/>
              <a:defRPr sz="1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10000"/>
              </a:lnSpc>
              <a:spcBef>
                <a:spcPts val="0"/>
              </a:spcBef>
              <a:spcAft>
                <a:spcPts val="60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10000"/>
              </a:lnSpc>
              <a:spcBef>
                <a:spcPts val="0"/>
              </a:spcBef>
              <a:spcAft>
                <a:spcPts val="60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10000"/>
              </a:lnSpc>
              <a:spcBef>
                <a:spcPts val="0"/>
              </a:spcBef>
              <a:spcAft>
                <a:spcPts val="60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10000"/>
              </a:lnSpc>
              <a:spcBef>
                <a:spcPts val="0"/>
              </a:spcBef>
              <a:spcAft>
                <a:spcPts val="600"/>
              </a:spcAft>
              <a:buClrTx/>
              <a:buSzPct val="90000"/>
              <a:buFontTx/>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3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dirty="0">
                <a:ln>
                  <a:noFill/>
                </a:ln>
                <a:solidFill>
                  <a:srgbClr val="038288"/>
                </a:solidFill>
                <a:effectLst/>
                <a:uLnTx/>
                <a:uFillTx/>
                <a:latin typeface="Segoe UI"/>
                <a:ea typeface="+mn-ea"/>
                <a:cs typeface="Segoe UI" panose="020B0502040204020203" pitchFamily="34" charset="0"/>
              </a:rPr>
              <a:t>lookbook.microsoft.com</a:t>
            </a:r>
          </a:p>
        </p:txBody>
      </p:sp>
      <p:sp>
        <p:nvSpPr>
          <p:cNvPr id="16" name="Title 1">
            <a:extLst>
              <a:ext uri="{FF2B5EF4-FFF2-40B4-BE49-F238E27FC236}">
                <a16:creationId xmlns:a16="http://schemas.microsoft.com/office/drawing/2014/main" id="{876B890B-9666-4040-8097-802556675E98}"/>
              </a:ext>
            </a:extLst>
          </p:cNvPr>
          <p:cNvSpPr txBox="1">
            <a:spLocks/>
          </p:cNvSpPr>
          <p:nvPr/>
        </p:nvSpPr>
        <p:spPr>
          <a:xfrm>
            <a:off x="588263" y="1359036"/>
            <a:ext cx="4167887" cy="1231106"/>
          </a:xfrm>
          <a:prstGeom prst="rect">
            <a:avLst/>
          </a:prstGeom>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4000" b="0" kern="1200" cap="none" spc="0" baseline="0">
                <a:ln w="3175">
                  <a:noFill/>
                </a:ln>
                <a:solidFill>
                  <a:schemeClr val="accent4"/>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1800"/>
              </a:spcBef>
              <a:spcAft>
                <a:spcPts val="3000"/>
              </a:spcAft>
              <a:buClrTx/>
              <a:buSzTx/>
              <a:buFontTx/>
              <a:buNone/>
              <a:tabLst/>
              <a:defRPr/>
            </a:pPr>
            <a:r>
              <a:rPr kumimoji="0" lang="en-US" sz="4000" b="1" i="0" u="none" strike="noStrike" kern="1200" cap="none" spc="0" normalizeH="0" baseline="0" noProof="0" dirty="0">
                <a:ln w="3175">
                  <a:noFill/>
                </a:ln>
                <a:solidFill>
                  <a:srgbClr val="FFFFFF"/>
                </a:solidFill>
                <a:effectLst/>
                <a:uLnTx/>
                <a:uFillTx/>
                <a:latin typeface="Segoe UI Semibold"/>
                <a:ea typeface="+mn-ea"/>
                <a:cs typeface="Segoe UI" pitchFamily="34" charset="0"/>
              </a:rPr>
              <a:t>SharePoint</a:t>
            </a:r>
            <a:br>
              <a:rPr kumimoji="0" lang="en-US" sz="4000" b="1" i="0" u="none" strike="noStrike" kern="1200" cap="none" spc="0" normalizeH="0" baseline="0" noProof="0" dirty="0">
                <a:ln w="3175">
                  <a:noFill/>
                </a:ln>
                <a:solidFill>
                  <a:srgbClr val="FFFFFF"/>
                </a:solidFill>
                <a:effectLst/>
                <a:uLnTx/>
                <a:uFillTx/>
                <a:latin typeface="Segoe UI Semibold"/>
                <a:ea typeface="+mn-ea"/>
                <a:cs typeface="Segoe UI" pitchFamily="34" charset="0"/>
              </a:rPr>
            </a:br>
            <a:r>
              <a:rPr kumimoji="0" lang="en-US" sz="4000" b="1" i="0" u="none" strike="noStrike" kern="1200" cap="none" spc="0" normalizeH="0" baseline="0" noProof="0" dirty="0">
                <a:ln w="3175">
                  <a:noFill/>
                </a:ln>
                <a:solidFill>
                  <a:srgbClr val="FFFFFF"/>
                </a:solidFill>
                <a:effectLst/>
                <a:uLnTx/>
                <a:uFillTx/>
                <a:latin typeface="Segoe UI Semibold"/>
                <a:ea typeface="+mn-ea"/>
                <a:cs typeface="Segoe UI" pitchFamily="34" charset="0"/>
              </a:rPr>
              <a:t>look book</a:t>
            </a:r>
            <a:endParaRPr kumimoji="0" lang="en-US" sz="4000" b="0" i="0" u="none" strike="noStrike" kern="1200" cap="none" spc="0" normalizeH="0" baseline="0" noProof="0" dirty="0">
              <a:ln w="3175">
                <a:noFill/>
              </a:ln>
              <a:solidFill>
                <a:srgbClr val="2FE5CF"/>
              </a:solidFill>
              <a:effectLst/>
              <a:uLnTx/>
              <a:uFillTx/>
              <a:latin typeface="Segoe UI Semibold"/>
              <a:ea typeface="+mn-ea"/>
              <a:cs typeface="Segoe UI" pitchFamily="34" charset="0"/>
            </a:endParaRPr>
          </a:p>
        </p:txBody>
      </p:sp>
      <p:sp>
        <p:nvSpPr>
          <p:cNvPr id="17" name="Rectangle 16">
            <a:extLst>
              <a:ext uri="{FF2B5EF4-FFF2-40B4-BE49-F238E27FC236}">
                <a16:creationId xmlns:a16="http://schemas.microsoft.com/office/drawing/2014/main" id="{A2CEC138-0BB9-4896-8063-C458C56ECDE0}"/>
              </a:ext>
            </a:extLst>
          </p:cNvPr>
          <p:cNvSpPr/>
          <p:nvPr/>
        </p:nvSpPr>
        <p:spPr bwMode="auto">
          <a:xfrm>
            <a:off x="4756151" y="0"/>
            <a:ext cx="7435850" cy="6858000"/>
          </a:xfrm>
          <a:prstGeom prst="rect">
            <a:avLst/>
          </a:prstGeom>
          <a:blipFill>
            <a:blip r:embed="rId3"/>
            <a:srcRect/>
            <a:stretch>
              <a:fillRect l="-24407" r="-60051"/>
            </a:stretch>
          </a:bli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8" name="Picture 17" descr="A close up of a sign&#10;&#10;Description automatically generated">
            <a:extLst>
              <a:ext uri="{FF2B5EF4-FFF2-40B4-BE49-F238E27FC236}">
                <a16:creationId xmlns:a16="http://schemas.microsoft.com/office/drawing/2014/main" id="{1838AD5F-E5C6-4261-8ED0-BBD4D29C1FD8}"/>
              </a:ext>
            </a:extLst>
          </p:cNvPr>
          <p:cNvPicPr>
            <a:picLocks noChangeAspect="1"/>
          </p:cNvPicPr>
          <p:nvPr/>
        </p:nvPicPr>
        <p:blipFill>
          <a:blip r:embed="rId4"/>
          <a:stretch>
            <a:fillRect/>
          </a:stretch>
        </p:blipFill>
        <p:spPr>
          <a:xfrm>
            <a:off x="582042" y="478092"/>
            <a:ext cx="508000" cy="508000"/>
          </a:xfrm>
          <a:prstGeom prst="rect">
            <a:avLst/>
          </a:prstGeom>
        </p:spPr>
      </p:pic>
    </p:spTree>
    <p:extLst>
      <p:ext uri="{BB962C8B-B14F-4D97-AF65-F5344CB8AC3E}">
        <p14:creationId xmlns:p14="http://schemas.microsoft.com/office/powerpoint/2010/main" val="307881852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78EC-FD49-4F30-96A1-74E855007D03}"/>
              </a:ext>
            </a:extLst>
          </p:cNvPr>
          <p:cNvSpPr>
            <a:spLocks noGrp="1"/>
          </p:cNvSpPr>
          <p:nvPr>
            <p:ph type="title"/>
          </p:nvPr>
        </p:nvSpPr>
        <p:spPr>
          <a:xfrm>
            <a:off x="173183" y="81487"/>
            <a:ext cx="10515600" cy="665653"/>
          </a:xfrm>
        </p:spPr>
        <p:txBody>
          <a:bodyPr>
            <a:normAutofit/>
          </a:bodyPr>
          <a:lstStyle/>
          <a:p>
            <a:r>
              <a:rPr lang="en-CA" dirty="0"/>
              <a:t>Scenarios ready to install, configure, and adopt</a:t>
            </a:r>
          </a:p>
        </p:txBody>
      </p:sp>
      <p:sp>
        <p:nvSpPr>
          <p:cNvPr id="3" name="TextBox 2">
            <a:extLst>
              <a:ext uri="{FF2B5EF4-FFF2-40B4-BE49-F238E27FC236}">
                <a16:creationId xmlns:a16="http://schemas.microsoft.com/office/drawing/2014/main" id="{5939990C-A5ED-4F01-88AA-FAD316DC46F8}"/>
              </a:ext>
            </a:extLst>
          </p:cNvPr>
          <p:cNvSpPr txBox="1"/>
          <p:nvPr/>
        </p:nvSpPr>
        <p:spPr>
          <a:xfrm>
            <a:off x="810633" y="950175"/>
            <a:ext cx="2336730" cy="369332"/>
          </a:xfrm>
          <a:prstGeom prst="rect">
            <a:avLst/>
          </a:prstGeom>
          <a:noFill/>
        </p:spPr>
        <p:txBody>
          <a:bodyPr wrap="none" rtlCol="0">
            <a:spAutoFit/>
          </a:bodyPr>
          <a:lstStyle/>
          <a:p>
            <a:r>
              <a:rPr lang="en-CA" b="1">
                <a:hlinkClick r:id="rId3"/>
              </a:rPr>
              <a:t>Leadership connection</a:t>
            </a:r>
            <a:endParaRPr lang="en-CA" b="1"/>
          </a:p>
        </p:txBody>
      </p:sp>
      <p:sp>
        <p:nvSpPr>
          <p:cNvPr id="5" name="TextBox 4">
            <a:extLst>
              <a:ext uri="{FF2B5EF4-FFF2-40B4-BE49-F238E27FC236}">
                <a16:creationId xmlns:a16="http://schemas.microsoft.com/office/drawing/2014/main" id="{6AA06ED3-42E3-4AAC-BBD9-221F72A1EB55}"/>
              </a:ext>
            </a:extLst>
          </p:cNvPr>
          <p:cNvSpPr txBox="1"/>
          <p:nvPr/>
        </p:nvSpPr>
        <p:spPr>
          <a:xfrm>
            <a:off x="268113" y="1308423"/>
            <a:ext cx="3590519" cy="307777"/>
          </a:xfrm>
          <a:prstGeom prst="rect">
            <a:avLst/>
          </a:prstGeom>
          <a:noFill/>
        </p:spPr>
        <p:txBody>
          <a:bodyPr wrap="square">
            <a:spAutoFit/>
          </a:bodyPr>
          <a:lstStyle/>
          <a:p>
            <a:pPr algn="l"/>
            <a:r>
              <a:rPr lang="en-CA" sz="1400" i="0">
                <a:solidFill>
                  <a:srgbClr val="000000"/>
                </a:solidFill>
                <a:effectLst/>
                <a:latin typeface="Segoe UI" panose="020B0502040204020203" pitchFamily="34" charset="0"/>
              </a:rPr>
              <a:t>Leadership news, events, engagement</a:t>
            </a:r>
          </a:p>
        </p:txBody>
      </p:sp>
      <p:pic>
        <p:nvPicPr>
          <p:cNvPr id="6" name="Picture 5">
            <a:extLst>
              <a:ext uri="{FF2B5EF4-FFF2-40B4-BE49-F238E27FC236}">
                <a16:creationId xmlns:a16="http://schemas.microsoft.com/office/drawing/2014/main" id="{4E5804F0-C235-48BC-BF4B-5255007C7D67}"/>
              </a:ext>
            </a:extLst>
          </p:cNvPr>
          <p:cNvPicPr>
            <a:picLocks noChangeAspect="1"/>
          </p:cNvPicPr>
          <p:nvPr/>
        </p:nvPicPr>
        <p:blipFill>
          <a:blip r:embed="rId4"/>
          <a:stretch>
            <a:fillRect/>
          </a:stretch>
        </p:blipFill>
        <p:spPr>
          <a:xfrm>
            <a:off x="725965" y="1668536"/>
            <a:ext cx="2506065" cy="1830253"/>
          </a:xfrm>
          <a:prstGeom prst="rect">
            <a:avLst/>
          </a:prstGeom>
        </p:spPr>
      </p:pic>
      <p:sp>
        <p:nvSpPr>
          <p:cNvPr id="7" name="TextBox 6">
            <a:extLst>
              <a:ext uri="{FF2B5EF4-FFF2-40B4-BE49-F238E27FC236}">
                <a16:creationId xmlns:a16="http://schemas.microsoft.com/office/drawing/2014/main" id="{94350252-7944-4AA1-9B31-8D0DB7C4A501}"/>
              </a:ext>
            </a:extLst>
          </p:cNvPr>
          <p:cNvSpPr txBox="1"/>
          <p:nvPr/>
        </p:nvSpPr>
        <p:spPr>
          <a:xfrm>
            <a:off x="1768470" y="3559788"/>
            <a:ext cx="1757212" cy="261610"/>
          </a:xfrm>
          <a:prstGeom prst="rect">
            <a:avLst/>
          </a:prstGeom>
          <a:noFill/>
        </p:spPr>
        <p:txBody>
          <a:bodyPr wrap="none" rtlCol="0">
            <a:spAutoFit/>
          </a:bodyPr>
          <a:lstStyle/>
          <a:p>
            <a:r>
              <a:rPr lang="en-CA" sz="1100"/>
              <a:t>Corporate Communications</a:t>
            </a:r>
          </a:p>
        </p:txBody>
      </p:sp>
      <p:pic>
        <p:nvPicPr>
          <p:cNvPr id="9" name="Graphic 8" descr="Users">
            <a:extLst>
              <a:ext uri="{FF2B5EF4-FFF2-40B4-BE49-F238E27FC236}">
                <a16:creationId xmlns:a16="http://schemas.microsoft.com/office/drawing/2014/main" id="{255A59AC-4E1F-4086-B5A8-7121D32648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51889" y="3540095"/>
            <a:ext cx="383980" cy="383980"/>
          </a:xfrm>
          <a:prstGeom prst="rect">
            <a:avLst/>
          </a:prstGeom>
        </p:spPr>
      </p:pic>
      <p:sp>
        <p:nvSpPr>
          <p:cNvPr id="10" name="TextBox 9">
            <a:extLst>
              <a:ext uri="{FF2B5EF4-FFF2-40B4-BE49-F238E27FC236}">
                <a16:creationId xmlns:a16="http://schemas.microsoft.com/office/drawing/2014/main" id="{9509681C-2C4F-461F-A067-8AF75D1913B0}"/>
              </a:ext>
            </a:extLst>
          </p:cNvPr>
          <p:cNvSpPr txBox="1"/>
          <p:nvPr/>
        </p:nvSpPr>
        <p:spPr>
          <a:xfrm>
            <a:off x="5637478" y="910178"/>
            <a:ext cx="1210973" cy="400110"/>
          </a:xfrm>
          <a:prstGeom prst="rect">
            <a:avLst/>
          </a:prstGeom>
          <a:noFill/>
        </p:spPr>
        <p:txBody>
          <a:bodyPr wrap="none" rtlCol="0">
            <a:spAutoFit/>
          </a:bodyPr>
          <a:lstStyle/>
          <a:p>
            <a:r>
              <a:rPr lang="en-CA" sz="2000" b="1">
                <a:hlinkClick r:id="rId7"/>
              </a:rPr>
              <a:t>News site</a:t>
            </a:r>
            <a:endParaRPr lang="en-CA" sz="2000" b="1"/>
          </a:p>
        </p:txBody>
      </p:sp>
      <p:sp>
        <p:nvSpPr>
          <p:cNvPr id="11" name="TextBox 10">
            <a:extLst>
              <a:ext uri="{FF2B5EF4-FFF2-40B4-BE49-F238E27FC236}">
                <a16:creationId xmlns:a16="http://schemas.microsoft.com/office/drawing/2014/main" id="{5FB943A5-0FD0-49C7-9EA0-99FB03310DA3}"/>
              </a:ext>
            </a:extLst>
          </p:cNvPr>
          <p:cNvSpPr txBox="1"/>
          <p:nvPr/>
        </p:nvSpPr>
        <p:spPr>
          <a:xfrm>
            <a:off x="4767154" y="1258081"/>
            <a:ext cx="3119861" cy="307777"/>
          </a:xfrm>
          <a:prstGeom prst="rect">
            <a:avLst/>
          </a:prstGeom>
          <a:noFill/>
        </p:spPr>
        <p:txBody>
          <a:bodyPr wrap="square">
            <a:spAutoFit/>
          </a:bodyPr>
          <a:lstStyle/>
          <a:p>
            <a:pPr algn="l"/>
            <a:r>
              <a:rPr lang="en-CA" sz="1400" i="0">
                <a:solidFill>
                  <a:srgbClr val="000000"/>
                </a:solidFill>
                <a:effectLst/>
                <a:latin typeface="Segoe UI" panose="020B0502040204020203" pitchFamily="34" charset="0"/>
              </a:rPr>
              <a:t>Company and organization news</a:t>
            </a:r>
          </a:p>
        </p:txBody>
      </p:sp>
      <p:sp>
        <p:nvSpPr>
          <p:cNvPr id="12" name="TextBox 11">
            <a:extLst>
              <a:ext uri="{FF2B5EF4-FFF2-40B4-BE49-F238E27FC236}">
                <a16:creationId xmlns:a16="http://schemas.microsoft.com/office/drawing/2014/main" id="{04F6B315-6906-40C0-901E-ED41A4718DA5}"/>
              </a:ext>
            </a:extLst>
          </p:cNvPr>
          <p:cNvSpPr txBox="1"/>
          <p:nvPr/>
        </p:nvSpPr>
        <p:spPr>
          <a:xfrm>
            <a:off x="6129803" y="3581346"/>
            <a:ext cx="1757212" cy="261610"/>
          </a:xfrm>
          <a:prstGeom prst="rect">
            <a:avLst/>
          </a:prstGeom>
          <a:noFill/>
        </p:spPr>
        <p:txBody>
          <a:bodyPr wrap="none" rtlCol="0">
            <a:spAutoFit/>
          </a:bodyPr>
          <a:lstStyle/>
          <a:p>
            <a:r>
              <a:rPr lang="en-CA" sz="1100"/>
              <a:t>Corporate Communications</a:t>
            </a:r>
          </a:p>
        </p:txBody>
      </p:sp>
      <p:pic>
        <p:nvPicPr>
          <p:cNvPr id="13" name="Graphic 12" descr="Users">
            <a:extLst>
              <a:ext uri="{FF2B5EF4-FFF2-40B4-BE49-F238E27FC236}">
                <a16:creationId xmlns:a16="http://schemas.microsoft.com/office/drawing/2014/main" id="{E3DB6A34-7ADC-41E0-8B28-EA94848F42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09249" y="3540094"/>
            <a:ext cx="383980" cy="383980"/>
          </a:xfrm>
          <a:prstGeom prst="rect">
            <a:avLst/>
          </a:prstGeom>
        </p:spPr>
      </p:pic>
      <p:pic>
        <p:nvPicPr>
          <p:cNvPr id="14" name="Picture 13">
            <a:extLst>
              <a:ext uri="{FF2B5EF4-FFF2-40B4-BE49-F238E27FC236}">
                <a16:creationId xmlns:a16="http://schemas.microsoft.com/office/drawing/2014/main" id="{6E486A91-80DD-493A-A753-6DE8F367EDD0}"/>
              </a:ext>
            </a:extLst>
          </p:cNvPr>
          <p:cNvPicPr>
            <a:picLocks noChangeAspect="1"/>
          </p:cNvPicPr>
          <p:nvPr/>
        </p:nvPicPr>
        <p:blipFill>
          <a:blip r:embed="rId8"/>
          <a:stretch>
            <a:fillRect/>
          </a:stretch>
        </p:blipFill>
        <p:spPr>
          <a:xfrm>
            <a:off x="4892922" y="1668535"/>
            <a:ext cx="2700082" cy="1816173"/>
          </a:xfrm>
          <a:prstGeom prst="rect">
            <a:avLst/>
          </a:prstGeom>
        </p:spPr>
      </p:pic>
      <p:sp>
        <p:nvSpPr>
          <p:cNvPr id="15" name="TextBox 14">
            <a:extLst>
              <a:ext uri="{FF2B5EF4-FFF2-40B4-BE49-F238E27FC236}">
                <a16:creationId xmlns:a16="http://schemas.microsoft.com/office/drawing/2014/main" id="{76460C5C-F4AC-4C9E-88AD-5611DEE50935}"/>
              </a:ext>
            </a:extLst>
          </p:cNvPr>
          <p:cNvSpPr txBox="1"/>
          <p:nvPr/>
        </p:nvSpPr>
        <p:spPr>
          <a:xfrm>
            <a:off x="402007" y="4139842"/>
            <a:ext cx="3404522" cy="369332"/>
          </a:xfrm>
          <a:prstGeom prst="rect">
            <a:avLst/>
          </a:prstGeom>
          <a:noFill/>
        </p:spPr>
        <p:txBody>
          <a:bodyPr wrap="none" rtlCol="0">
            <a:spAutoFit/>
          </a:bodyPr>
          <a:lstStyle/>
          <a:p>
            <a:r>
              <a:rPr lang="en-CA" b="1">
                <a:hlinkClick r:id="rId9"/>
              </a:rPr>
              <a:t>Microsoft 365 learning pathways</a:t>
            </a:r>
            <a:endParaRPr lang="en-CA" b="1"/>
          </a:p>
        </p:txBody>
      </p:sp>
      <p:sp>
        <p:nvSpPr>
          <p:cNvPr id="16" name="TextBox 15">
            <a:extLst>
              <a:ext uri="{FF2B5EF4-FFF2-40B4-BE49-F238E27FC236}">
                <a16:creationId xmlns:a16="http://schemas.microsoft.com/office/drawing/2014/main" id="{44CBA51C-7AEC-4C02-A102-357B793BAC28}"/>
              </a:ext>
            </a:extLst>
          </p:cNvPr>
          <p:cNvSpPr txBox="1"/>
          <p:nvPr/>
        </p:nvSpPr>
        <p:spPr>
          <a:xfrm>
            <a:off x="985294" y="4509174"/>
            <a:ext cx="1976323" cy="307777"/>
          </a:xfrm>
          <a:prstGeom prst="rect">
            <a:avLst/>
          </a:prstGeom>
          <a:noFill/>
        </p:spPr>
        <p:txBody>
          <a:bodyPr wrap="square">
            <a:spAutoFit/>
          </a:bodyPr>
          <a:lstStyle/>
          <a:p>
            <a:pPr algn="l"/>
            <a:r>
              <a:rPr lang="en-CA" sz="1400" i="0">
                <a:solidFill>
                  <a:srgbClr val="000000"/>
                </a:solidFill>
                <a:effectLst/>
                <a:latin typeface="Segoe UI" panose="020B0502040204020203" pitchFamily="34" charset="0"/>
              </a:rPr>
              <a:t>Microsoft 365 training</a:t>
            </a:r>
          </a:p>
        </p:txBody>
      </p:sp>
      <p:pic>
        <p:nvPicPr>
          <p:cNvPr id="20" name="Picture 19">
            <a:extLst>
              <a:ext uri="{FF2B5EF4-FFF2-40B4-BE49-F238E27FC236}">
                <a16:creationId xmlns:a16="http://schemas.microsoft.com/office/drawing/2014/main" id="{BE5E80F9-EEC9-4E45-8E79-729CCA8ADE7F}"/>
              </a:ext>
            </a:extLst>
          </p:cNvPr>
          <p:cNvPicPr>
            <a:picLocks noChangeAspect="1"/>
          </p:cNvPicPr>
          <p:nvPr/>
        </p:nvPicPr>
        <p:blipFill>
          <a:blip r:embed="rId10"/>
          <a:stretch>
            <a:fillRect/>
          </a:stretch>
        </p:blipFill>
        <p:spPr>
          <a:xfrm>
            <a:off x="635757" y="4878506"/>
            <a:ext cx="2506065" cy="1216818"/>
          </a:xfrm>
          <a:prstGeom prst="rect">
            <a:avLst/>
          </a:prstGeom>
        </p:spPr>
      </p:pic>
      <p:sp>
        <p:nvSpPr>
          <p:cNvPr id="21" name="TextBox 20">
            <a:extLst>
              <a:ext uri="{FF2B5EF4-FFF2-40B4-BE49-F238E27FC236}">
                <a16:creationId xmlns:a16="http://schemas.microsoft.com/office/drawing/2014/main" id="{169F1A6F-0AA8-4C84-941A-D5EFE56C559B}"/>
              </a:ext>
            </a:extLst>
          </p:cNvPr>
          <p:cNvSpPr txBox="1"/>
          <p:nvPr/>
        </p:nvSpPr>
        <p:spPr>
          <a:xfrm>
            <a:off x="2852960" y="6214235"/>
            <a:ext cx="288862" cy="261610"/>
          </a:xfrm>
          <a:prstGeom prst="rect">
            <a:avLst/>
          </a:prstGeom>
          <a:noFill/>
        </p:spPr>
        <p:txBody>
          <a:bodyPr wrap="none" rtlCol="0">
            <a:spAutoFit/>
          </a:bodyPr>
          <a:lstStyle/>
          <a:p>
            <a:r>
              <a:rPr lang="en-CA" sz="1100"/>
              <a:t>IT</a:t>
            </a:r>
          </a:p>
        </p:txBody>
      </p:sp>
      <p:pic>
        <p:nvPicPr>
          <p:cNvPr id="22" name="Graphic 21" descr="Users">
            <a:extLst>
              <a:ext uri="{FF2B5EF4-FFF2-40B4-BE49-F238E27FC236}">
                <a16:creationId xmlns:a16="http://schemas.microsoft.com/office/drawing/2014/main" id="{82937B54-467A-4693-8A34-35B968C2E4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36379" y="6194542"/>
            <a:ext cx="383980" cy="383980"/>
          </a:xfrm>
          <a:prstGeom prst="rect">
            <a:avLst/>
          </a:prstGeom>
        </p:spPr>
      </p:pic>
      <p:sp>
        <p:nvSpPr>
          <p:cNvPr id="23" name="TextBox 22">
            <a:extLst>
              <a:ext uri="{FF2B5EF4-FFF2-40B4-BE49-F238E27FC236}">
                <a16:creationId xmlns:a16="http://schemas.microsoft.com/office/drawing/2014/main" id="{06E8C97E-A49C-4224-B939-D551FE557A5C}"/>
              </a:ext>
            </a:extLst>
          </p:cNvPr>
          <p:cNvSpPr txBox="1"/>
          <p:nvPr/>
        </p:nvSpPr>
        <p:spPr>
          <a:xfrm>
            <a:off x="9018738" y="888475"/>
            <a:ext cx="2804999" cy="400110"/>
          </a:xfrm>
          <a:prstGeom prst="rect">
            <a:avLst/>
          </a:prstGeom>
          <a:noFill/>
        </p:spPr>
        <p:txBody>
          <a:bodyPr wrap="none" rtlCol="0">
            <a:spAutoFit/>
          </a:bodyPr>
          <a:lstStyle/>
          <a:p>
            <a:r>
              <a:rPr lang="en-CA" sz="2000" b="1" dirty="0">
                <a:hlinkClick r:id="rId11"/>
              </a:rPr>
              <a:t>Crisis Communication</a:t>
            </a:r>
            <a:endParaRPr lang="en-CA" sz="2000" b="1" dirty="0"/>
          </a:p>
        </p:txBody>
      </p:sp>
      <p:sp>
        <p:nvSpPr>
          <p:cNvPr id="24" name="TextBox 23">
            <a:extLst>
              <a:ext uri="{FF2B5EF4-FFF2-40B4-BE49-F238E27FC236}">
                <a16:creationId xmlns:a16="http://schemas.microsoft.com/office/drawing/2014/main" id="{87F570AC-0475-4CAC-9D25-0C57CFA7E6E7}"/>
              </a:ext>
            </a:extLst>
          </p:cNvPr>
          <p:cNvSpPr txBox="1"/>
          <p:nvPr/>
        </p:nvSpPr>
        <p:spPr>
          <a:xfrm>
            <a:off x="8867334" y="1236523"/>
            <a:ext cx="3119861" cy="307777"/>
          </a:xfrm>
          <a:prstGeom prst="rect">
            <a:avLst/>
          </a:prstGeom>
          <a:noFill/>
        </p:spPr>
        <p:txBody>
          <a:bodyPr wrap="square">
            <a:spAutoFit/>
          </a:bodyPr>
          <a:lstStyle/>
          <a:p>
            <a:pPr algn="l"/>
            <a:r>
              <a:rPr lang="en-US" sz="1400" i="0" dirty="0">
                <a:solidFill>
                  <a:srgbClr val="000000"/>
                </a:solidFill>
                <a:effectLst/>
                <a:latin typeface="Segoe UI" panose="020B0502040204020203" pitchFamily="34" charset="0"/>
              </a:rPr>
              <a:t>Announcements, news, &amp; resources</a:t>
            </a:r>
            <a:endParaRPr lang="en-CA" sz="1400" i="0" dirty="0">
              <a:solidFill>
                <a:srgbClr val="000000"/>
              </a:solidFill>
              <a:effectLst/>
              <a:latin typeface="Segoe UI" panose="020B0502040204020203" pitchFamily="34" charset="0"/>
            </a:endParaRPr>
          </a:p>
        </p:txBody>
      </p:sp>
      <p:sp>
        <p:nvSpPr>
          <p:cNvPr id="28" name="TextBox 27">
            <a:extLst>
              <a:ext uri="{FF2B5EF4-FFF2-40B4-BE49-F238E27FC236}">
                <a16:creationId xmlns:a16="http://schemas.microsoft.com/office/drawing/2014/main" id="{1EBD2E08-30B5-4635-9540-6EC64BF4189C}"/>
              </a:ext>
            </a:extLst>
          </p:cNvPr>
          <p:cNvSpPr txBox="1"/>
          <p:nvPr/>
        </p:nvSpPr>
        <p:spPr>
          <a:xfrm>
            <a:off x="4767154" y="4139842"/>
            <a:ext cx="2768835" cy="369332"/>
          </a:xfrm>
          <a:prstGeom prst="rect">
            <a:avLst/>
          </a:prstGeom>
          <a:noFill/>
        </p:spPr>
        <p:txBody>
          <a:bodyPr wrap="none" rtlCol="0">
            <a:spAutoFit/>
          </a:bodyPr>
          <a:lstStyle/>
          <a:p>
            <a:r>
              <a:rPr lang="en-CA" b="1" dirty="0">
                <a:hlinkClick r:id="rId12"/>
              </a:rPr>
              <a:t>New employee onboarding</a:t>
            </a:r>
            <a:endParaRPr lang="en-CA" b="1" dirty="0"/>
          </a:p>
        </p:txBody>
      </p:sp>
      <p:sp>
        <p:nvSpPr>
          <p:cNvPr id="29" name="TextBox 28">
            <a:extLst>
              <a:ext uri="{FF2B5EF4-FFF2-40B4-BE49-F238E27FC236}">
                <a16:creationId xmlns:a16="http://schemas.microsoft.com/office/drawing/2014/main" id="{B90EEF33-38C4-42ED-A9A9-100066BB80DD}"/>
              </a:ext>
            </a:extLst>
          </p:cNvPr>
          <p:cNvSpPr txBox="1"/>
          <p:nvPr/>
        </p:nvSpPr>
        <p:spPr>
          <a:xfrm>
            <a:off x="4499878" y="4502902"/>
            <a:ext cx="4028465" cy="307777"/>
          </a:xfrm>
          <a:prstGeom prst="rect">
            <a:avLst/>
          </a:prstGeom>
          <a:noFill/>
        </p:spPr>
        <p:txBody>
          <a:bodyPr wrap="square">
            <a:spAutoFit/>
          </a:bodyPr>
          <a:lstStyle/>
          <a:p>
            <a:pPr algn="l"/>
            <a:r>
              <a:rPr lang="en-CA" sz="1400" i="0">
                <a:solidFill>
                  <a:srgbClr val="000000"/>
                </a:solidFill>
                <a:effectLst/>
                <a:latin typeface="Segoe UI" panose="020B0502040204020203" pitchFamily="34" charset="0"/>
              </a:rPr>
              <a:t>New hire site, training, onboarding journey</a:t>
            </a:r>
          </a:p>
        </p:txBody>
      </p:sp>
      <p:sp>
        <p:nvSpPr>
          <p:cNvPr id="31" name="TextBox 30">
            <a:extLst>
              <a:ext uri="{FF2B5EF4-FFF2-40B4-BE49-F238E27FC236}">
                <a16:creationId xmlns:a16="http://schemas.microsoft.com/office/drawing/2014/main" id="{B4F8715C-7B82-4905-8932-01C0C121A5EB}"/>
              </a:ext>
            </a:extLst>
          </p:cNvPr>
          <p:cNvSpPr txBox="1"/>
          <p:nvPr/>
        </p:nvSpPr>
        <p:spPr>
          <a:xfrm>
            <a:off x="7165032" y="6345039"/>
            <a:ext cx="349776" cy="261610"/>
          </a:xfrm>
          <a:prstGeom prst="rect">
            <a:avLst/>
          </a:prstGeom>
          <a:noFill/>
        </p:spPr>
        <p:txBody>
          <a:bodyPr wrap="none" rtlCol="0">
            <a:spAutoFit/>
          </a:bodyPr>
          <a:lstStyle/>
          <a:p>
            <a:r>
              <a:rPr lang="en-CA" sz="1100"/>
              <a:t>HR</a:t>
            </a:r>
          </a:p>
        </p:txBody>
      </p:sp>
      <p:pic>
        <p:nvPicPr>
          <p:cNvPr id="32" name="Graphic 31" descr="Users">
            <a:extLst>
              <a:ext uri="{FF2B5EF4-FFF2-40B4-BE49-F238E27FC236}">
                <a16:creationId xmlns:a16="http://schemas.microsoft.com/office/drawing/2014/main" id="{B9E63079-A9A3-4C4B-A286-1C8D0CBA2E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8451" y="6325346"/>
            <a:ext cx="383980" cy="383980"/>
          </a:xfrm>
          <a:prstGeom prst="rect">
            <a:avLst/>
          </a:prstGeom>
        </p:spPr>
      </p:pic>
      <p:pic>
        <p:nvPicPr>
          <p:cNvPr id="33" name="Picture 32">
            <a:extLst>
              <a:ext uri="{FF2B5EF4-FFF2-40B4-BE49-F238E27FC236}">
                <a16:creationId xmlns:a16="http://schemas.microsoft.com/office/drawing/2014/main" id="{5EE64FBB-325A-45A3-BD92-29AF63E6BA6B}"/>
              </a:ext>
            </a:extLst>
          </p:cNvPr>
          <p:cNvPicPr>
            <a:picLocks noChangeAspect="1"/>
          </p:cNvPicPr>
          <p:nvPr/>
        </p:nvPicPr>
        <p:blipFill>
          <a:blip r:embed="rId13"/>
          <a:stretch>
            <a:fillRect/>
          </a:stretch>
        </p:blipFill>
        <p:spPr>
          <a:xfrm>
            <a:off x="4954731" y="4795221"/>
            <a:ext cx="2560077" cy="1545584"/>
          </a:xfrm>
          <a:prstGeom prst="rect">
            <a:avLst/>
          </a:prstGeom>
        </p:spPr>
      </p:pic>
      <p:sp>
        <p:nvSpPr>
          <p:cNvPr id="34" name="TextBox 33">
            <a:extLst>
              <a:ext uri="{FF2B5EF4-FFF2-40B4-BE49-F238E27FC236}">
                <a16:creationId xmlns:a16="http://schemas.microsoft.com/office/drawing/2014/main" id="{904D2186-F47A-4694-9E70-02A66AB8B8DF}"/>
              </a:ext>
            </a:extLst>
          </p:cNvPr>
          <p:cNvSpPr txBox="1"/>
          <p:nvPr/>
        </p:nvSpPr>
        <p:spPr>
          <a:xfrm>
            <a:off x="9614736" y="4145968"/>
            <a:ext cx="1361591" cy="369332"/>
          </a:xfrm>
          <a:prstGeom prst="rect">
            <a:avLst/>
          </a:prstGeom>
          <a:noFill/>
        </p:spPr>
        <p:txBody>
          <a:bodyPr wrap="none" rtlCol="0">
            <a:spAutoFit/>
          </a:bodyPr>
          <a:lstStyle/>
          <a:p>
            <a:r>
              <a:rPr lang="en-CA" b="1">
                <a:hlinkClick r:id="rId14"/>
              </a:rPr>
              <a:t>Benefits site</a:t>
            </a:r>
            <a:endParaRPr lang="en-CA" b="1"/>
          </a:p>
        </p:txBody>
      </p:sp>
      <p:sp>
        <p:nvSpPr>
          <p:cNvPr id="35" name="TextBox 34">
            <a:extLst>
              <a:ext uri="{FF2B5EF4-FFF2-40B4-BE49-F238E27FC236}">
                <a16:creationId xmlns:a16="http://schemas.microsoft.com/office/drawing/2014/main" id="{13B3B802-D84F-4163-81A4-82D1E4115C5F}"/>
              </a:ext>
            </a:extLst>
          </p:cNvPr>
          <p:cNvSpPr txBox="1"/>
          <p:nvPr/>
        </p:nvSpPr>
        <p:spPr>
          <a:xfrm>
            <a:off x="9297389" y="4482480"/>
            <a:ext cx="2313662" cy="307777"/>
          </a:xfrm>
          <a:prstGeom prst="rect">
            <a:avLst/>
          </a:prstGeom>
          <a:noFill/>
        </p:spPr>
        <p:txBody>
          <a:bodyPr wrap="square">
            <a:spAutoFit/>
          </a:bodyPr>
          <a:lstStyle/>
          <a:p>
            <a:pPr algn="l"/>
            <a:r>
              <a:rPr lang="en-CA" sz="1400" i="0">
                <a:solidFill>
                  <a:srgbClr val="000000"/>
                </a:solidFill>
                <a:effectLst/>
                <a:latin typeface="Segoe UI" panose="020B0502040204020203" pitchFamily="34" charset="0"/>
              </a:rPr>
              <a:t>News, resources, actions</a:t>
            </a:r>
          </a:p>
        </p:txBody>
      </p:sp>
      <p:sp>
        <p:nvSpPr>
          <p:cNvPr id="36" name="TextBox 35">
            <a:extLst>
              <a:ext uri="{FF2B5EF4-FFF2-40B4-BE49-F238E27FC236}">
                <a16:creationId xmlns:a16="http://schemas.microsoft.com/office/drawing/2014/main" id="{0870EB9E-9347-4353-AFD1-2B9B5F7832BA}"/>
              </a:ext>
            </a:extLst>
          </p:cNvPr>
          <p:cNvSpPr txBox="1"/>
          <p:nvPr/>
        </p:nvSpPr>
        <p:spPr>
          <a:xfrm>
            <a:off x="11208370" y="6360498"/>
            <a:ext cx="349776" cy="261610"/>
          </a:xfrm>
          <a:prstGeom prst="rect">
            <a:avLst/>
          </a:prstGeom>
          <a:noFill/>
        </p:spPr>
        <p:txBody>
          <a:bodyPr wrap="none" rtlCol="0">
            <a:spAutoFit/>
          </a:bodyPr>
          <a:lstStyle/>
          <a:p>
            <a:r>
              <a:rPr lang="en-CA" sz="1100"/>
              <a:t>HR</a:t>
            </a:r>
          </a:p>
        </p:txBody>
      </p:sp>
      <p:pic>
        <p:nvPicPr>
          <p:cNvPr id="37" name="Graphic 36" descr="Users">
            <a:extLst>
              <a:ext uri="{FF2B5EF4-FFF2-40B4-BE49-F238E27FC236}">
                <a16:creationId xmlns:a16="http://schemas.microsoft.com/office/drawing/2014/main" id="{AEC923C4-200C-4CD5-A531-ACA81511D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91789" y="6340805"/>
            <a:ext cx="383980" cy="383980"/>
          </a:xfrm>
          <a:prstGeom prst="rect">
            <a:avLst/>
          </a:prstGeom>
        </p:spPr>
      </p:pic>
      <p:pic>
        <p:nvPicPr>
          <p:cNvPr id="39" name="Picture 38">
            <a:extLst>
              <a:ext uri="{FF2B5EF4-FFF2-40B4-BE49-F238E27FC236}">
                <a16:creationId xmlns:a16="http://schemas.microsoft.com/office/drawing/2014/main" id="{BA13BCAE-F6DE-4CE9-A73A-968D39B42633}"/>
              </a:ext>
            </a:extLst>
          </p:cNvPr>
          <p:cNvPicPr>
            <a:picLocks noChangeAspect="1"/>
          </p:cNvPicPr>
          <p:nvPr/>
        </p:nvPicPr>
        <p:blipFill>
          <a:blip r:embed="rId15"/>
          <a:stretch>
            <a:fillRect/>
          </a:stretch>
        </p:blipFill>
        <p:spPr>
          <a:xfrm>
            <a:off x="9221692" y="4780614"/>
            <a:ext cx="2340922" cy="1561734"/>
          </a:xfrm>
          <a:prstGeom prst="rect">
            <a:avLst/>
          </a:prstGeom>
        </p:spPr>
      </p:pic>
      <p:sp>
        <p:nvSpPr>
          <p:cNvPr id="38" name="TextBox 37">
            <a:extLst>
              <a:ext uri="{FF2B5EF4-FFF2-40B4-BE49-F238E27FC236}">
                <a16:creationId xmlns:a16="http://schemas.microsoft.com/office/drawing/2014/main" id="{80FAC993-5FDA-44BB-9665-D15520B26069}"/>
              </a:ext>
            </a:extLst>
          </p:cNvPr>
          <p:cNvSpPr txBox="1"/>
          <p:nvPr/>
        </p:nvSpPr>
        <p:spPr>
          <a:xfrm>
            <a:off x="9614736" y="3559788"/>
            <a:ext cx="1757212" cy="261610"/>
          </a:xfrm>
          <a:prstGeom prst="rect">
            <a:avLst/>
          </a:prstGeom>
          <a:noFill/>
        </p:spPr>
        <p:txBody>
          <a:bodyPr wrap="none" rtlCol="0">
            <a:spAutoFit/>
          </a:bodyPr>
          <a:lstStyle/>
          <a:p>
            <a:r>
              <a:rPr lang="en-CA" sz="1100"/>
              <a:t>Corporate Communications</a:t>
            </a:r>
          </a:p>
        </p:txBody>
      </p:sp>
      <p:pic>
        <p:nvPicPr>
          <p:cNvPr id="40" name="Graphic 39" descr="Users">
            <a:extLst>
              <a:ext uri="{FF2B5EF4-FFF2-40B4-BE49-F238E27FC236}">
                <a16:creationId xmlns:a16="http://schemas.microsoft.com/office/drawing/2014/main" id="{622FFAEF-1813-4246-AD61-B33C6317D5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4182" y="3518536"/>
            <a:ext cx="383980" cy="383980"/>
          </a:xfrm>
          <a:prstGeom prst="rect">
            <a:avLst/>
          </a:prstGeom>
        </p:spPr>
      </p:pic>
      <p:pic>
        <p:nvPicPr>
          <p:cNvPr id="8" name="Picture 7">
            <a:extLst>
              <a:ext uri="{FF2B5EF4-FFF2-40B4-BE49-F238E27FC236}">
                <a16:creationId xmlns:a16="http://schemas.microsoft.com/office/drawing/2014/main" id="{84FC2335-182C-4DE0-9EFF-EB55B695C206}"/>
              </a:ext>
            </a:extLst>
          </p:cNvPr>
          <p:cNvPicPr>
            <a:picLocks noChangeAspect="1"/>
          </p:cNvPicPr>
          <p:nvPr/>
        </p:nvPicPr>
        <p:blipFill>
          <a:blip r:embed="rId16"/>
          <a:stretch>
            <a:fillRect/>
          </a:stretch>
        </p:blipFill>
        <p:spPr>
          <a:xfrm>
            <a:off x="9165283" y="1643064"/>
            <a:ext cx="2300752" cy="1865325"/>
          </a:xfrm>
          <a:prstGeom prst="rect">
            <a:avLst/>
          </a:prstGeom>
        </p:spPr>
      </p:pic>
    </p:spTree>
    <p:extLst>
      <p:ext uri="{BB962C8B-B14F-4D97-AF65-F5344CB8AC3E}">
        <p14:creationId xmlns:p14="http://schemas.microsoft.com/office/powerpoint/2010/main" val="3855647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7A8FE-DEF8-F545-AA2B-404CE24A174F}"/>
              </a:ext>
            </a:extLst>
          </p:cNvPr>
          <p:cNvSpPr>
            <a:spLocks noGrp="1"/>
          </p:cNvSpPr>
          <p:nvPr>
            <p:ph type="title"/>
          </p:nvPr>
        </p:nvSpPr>
        <p:spPr/>
        <p:txBody>
          <a:bodyPr/>
          <a:lstStyle/>
          <a:p>
            <a:r>
              <a:rPr lang="en-US" dirty="0"/>
              <a:t>Building for SharePoint Online</a:t>
            </a:r>
          </a:p>
        </p:txBody>
      </p:sp>
      <p:pic>
        <p:nvPicPr>
          <p:cNvPr id="9" name="Picture 8">
            <a:extLst>
              <a:ext uri="{FF2B5EF4-FFF2-40B4-BE49-F238E27FC236}">
                <a16:creationId xmlns:a16="http://schemas.microsoft.com/office/drawing/2014/main" id="{1270D228-DD28-8C46-A3A6-3C57ABE5A148}"/>
              </a:ext>
            </a:extLst>
          </p:cNvPr>
          <p:cNvPicPr>
            <a:picLocks noChangeAspect="1"/>
          </p:cNvPicPr>
          <p:nvPr/>
        </p:nvPicPr>
        <p:blipFill rotWithShape="1">
          <a:blip r:embed="rId3">
            <a:extLst>
              <a:ext uri="{28A0092B-C50C-407E-A947-70E740481C1C}">
                <a14:useLocalDpi xmlns:a14="http://schemas.microsoft.com/office/drawing/2010/main" val="0"/>
              </a:ext>
            </a:extLst>
          </a:blip>
          <a:srcRect b="10878"/>
          <a:stretch/>
        </p:blipFill>
        <p:spPr>
          <a:xfrm>
            <a:off x="1741266" y="1671817"/>
            <a:ext cx="8709468" cy="4851306"/>
          </a:xfrm>
          <a:prstGeom prst="rect">
            <a:avLst/>
          </a:prstGeom>
          <a:effectLst>
            <a:outerShdw blurRad="88900" algn="ctr" rotWithShape="0">
              <a:srgbClr val="000000">
                <a:alpha val="25000"/>
              </a:srgbClr>
            </a:outerShdw>
          </a:effectLst>
        </p:spPr>
      </p:pic>
      <p:sp>
        <p:nvSpPr>
          <p:cNvPr id="10" name="Title 2">
            <a:extLst>
              <a:ext uri="{FF2B5EF4-FFF2-40B4-BE49-F238E27FC236}">
                <a16:creationId xmlns:a16="http://schemas.microsoft.com/office/drawing/2014/main" id="{E19B02EB-9F83-E24D-80BA-BA93498C03B6}"/>
              </a:ext>
            </a:extLst>
          </p:cNvPr>
          <p:cNvSpPr txBox="1">
            <a:spLocks/>
          </p:cNvSpPr>
          <p:nvPr/>
        </p:nvSpPr>
        <p:spPr>
          <a:xfrm>
            <a:off x="590812" y="1097335"/>
            <a:ext cx="11052548" cy="400110"/>
          </a:xfrm>
          <a:prstGeom prst="rect">
            <a:avLst/>
          </a:prstGeom>
        </p:spPr>
        <p:txBody>
          <a:bodyPr wrap="square"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r>
              <a:rPr lang="en-US" sz="2000" b="0" dirty="0">
                <a:solidFill>
                  <a:schemeClr val="tx1">
                    <a:lumMod val="85000"/>
                    <a:lumOff val="15000"/>
                  </a:schemeClr>
                </a:solidFill>
                <a:latin typeface="Segoe UI" panose="020B0502040204020203" pitchFamily="34" charset="0"/>
              </a:rPr>
              <a:t>Be sure to follow our modern guidelines - </a:t>
            </a:r>
            <a:r>
              <a:rPr lang="en-US" sz="2000" b="0" dirty="0">
                <a:solidFill>
                  <a:schemeClr val="tx1">
                    <a:lumMod val="85000"/>
                    <a:lumOff val="15000"/>
                  </a:schemeClr>
                </a:solidFill>
                <a:latin typeface="Segoe UI" panose="020B0502040204020203" pitchFamily="34" charset="0"/>
                <a:hlinkClick r:id="rId4"/>
              </a:rPr>
              <a:t>https://aka.ms/spmodernguide</a:t>
            </a:r>
            <a:r>
              <a:rPr lang="en-US" sz="2000" b="0" dirty="0">
                <a:solidFill>
                  <a:schemeClr val="tx1">
                    <a:lumMod val="85000"/>
                    <a:lumOff val="15000"/>
                  </a:schemeClr>
                </a:solidFill>
                <a:latin typeface="Segoe UI" panose="020B0502040204020203" pitchFamily="34" charset="0"/>
              </a:rPr>
              <a:t> </a:t>
            </a:r>
          </a:p>
        </p:txBody>
      </p:sp>
    </p:spTree>
    <p:extLst>
      <p:ext uri="{BB962C8B-B14F-4D97-AF65-F5344CB8AC3E}">
        <p14:creationId xmlns:p14="http://schemas.microsoft.com/office/powerpoint/2010/main" val="2139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0608-9CC0-4C3D-A680-0EEA2944CF3A}"/>
              </a:ext>
            </a:extLst>
          </p:cNvPr>
          <p:cNvSpPr>
            <a:spLocks noGrp="1"/>
          </p:cNvSpPr>
          <p:nvPr>
            <p:ph type="title"/>
          </p:nvPr>
        </p:nvSpPr>
        <p:spPr>
          <a:xfrm>
            <a:off x="439155" y="314212"/>
            <a:ext cx="10515600" cy="542731"/>
          </a:xfrm>
        </p:spPr>
        <p:txBody>
          <a:bodyPr>
            <a:normAutofit fontScale="90000"/>
          </a:bodyPr>
          <a:lstStyle/>
          <a:p>
            <a:pPr algn="l"/>
            <a:r>
              <a:rPr lang="en-US" sz="4000" b="0" spc="-50" dirty="0">
                <a:ln w="3175">
                  <a:noFill/>
                </a:ln>
                <a:solidFill>
                  <a:schemeClr val="tx1"/>
                </a:solidFill>
                <a:latin typeface="+mj-lt"/>
                <a:ea typeface="+mn-ea"/>
              </a:rPr>
              <a:t>Envisioning and value realization process</a:t>
            </a:r>
          </a:p>
        </p:txBody>
      </p:sp>
      <p:sp>
        <p:nvSpPr>
          <p:cNvPr id="4" name="Oval 3">
            <a:extLst>
              <a:ext uri="{FF2B5EF4-FFF2-40B4-BE49-F238E27FC236}">
                <a16:creationId xmlns:a16="http://schemas.microsoft.com/office/drawing/2014/main" id="{4CD4F7FE-CF88-4EDE-8D5D-18733FF48FED}"/>
              </a:ext>
            </a:extLst>
          </p:cNvPr>
          <p:cNvSpPr/>
          <p:nvPr/>
        </p:nvSpPr>
        <p:spPr>
          <a:xfrm>
            <a:off x="1004481" y="1809591"/>
            <a:ext cx="2090057" cy="1962615"/>
          </a:xfrm>
          <a:prstGeom prst="ellipse">
            <a:avLst/>
          </a:prstGeom>
          <a:noFill/>
          <a:ln w="19050">
            <a:solidFill>
              <a:srgbClr val="008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Oval 4">
            <a:extLst>
              <a:ext uri="{FF2B5EF4-FFF2-40B4-BE49-F238E27FC236}">
                <a16:creationId xmlns:a16="http://schemas.microsoft.com/office/drawing/2014/main" id="{981A7F37-0BDE-415D-925D-4D2390F1B187}"/>
              </a:ext>
            </a:extLst>
          </p:cNvPr>
          <p:cNvSpPr/>
          <p:nvPr/>
        </p:nvSpPr>
        <p:spPr>
          <a:xfrm>
            <a:off x="3606898" y="1809591"/>
            <a:ext cx="2090057" cy="1962615"/>
          </a:xfrm>
          <a:prstGeom prst="ellipse">
            <a:avLst/>
          </a:prstGeom>
          <a:noFill/>
          <a:ln w="19050">
            <a:solidFill>
              <a:srgbClr val="008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Segoe UI"/>
            </a:endParaRPr>
          </a:p>
        </p:txBody>
      </p:sp>
      <p:sp>
        <p:nvSpPr>
          <p:cNvPr id="6" name="Oval 5">
            <a:extLst>
              <a:ext uri="{FF2B5EF4-FFF2-40B4-BE49-F238E27FC236}">
                <a16:creationId xmlns:a16="http://schemas.microsoft.com/office/drawing/2014/main" id="{01A4F76C-234E-4371-AB7A-FBCCB8811F92}"/>
              </a:ext>
            </a:extLst>
          </p:cNvPr>
          <p:cNvSpPr/>
          <p:nvPr/>
        </p:nvSpPr>
        <p:spPr>
          <a:xfrm>
            <a:off x="6209315" y="1809591"/>
            <a:ext cx="2090057" cy="1962615"/>
          </a:xfrm>
          <a:prstGeom prst="ellipse">
            <a:avLst/>
          </a:prstGeom>
          <a:noFill/>
          <a:ln w="19050">
            <a:solidFill>
              <a:srgbClr val="008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Segoe UI"/>
            </a:endParaRPr>
          </a:p>
        </p:txBody>
      </p:sp>
      <p:sp>
        <p:nvSpPr>
          <p:cNvPr id="7" name="Oval 6">
            <a:extLst>
              <a:ext uri="{FF2B5EF4-FFF2-40B4-BE49-F238E27FC236}">
                <a16:creationId xmlns:a16="http://schemas.microsoft.com/office/drawing/2014/main" id="{DACFB5D5-94A4-4EF5-99D4-5A277C6471CF}"/>
              </a:ext>
            </a:extLst>
          </p:cNvPr>
          <p:cNvSpPr/>
          <p:nvPr/>
        </p:nvSpPr>
        <p:spPr>
          <a:xfrm>
            <a:off x="9012915" y="1809591"/>
            <a:ext cx="2090057" cy="1962615"/>
          </a:xfrm>
          <a:prstGeom prst="ellipse">
            <a:avLst/>
          </a:prstGeom>
          <a:noFill/>
          <a:ln w="19050">
            <a:solidFill>
              <a:srgbClr val="008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latin typeface="Segoe UI"/>
            </a:endParaRPr>
          </a:p>
        </p:txBody>
      </p:sp>
      <p:sp>
        <p:nvSpPr>
          <p:cNvPr id="9" name="TextBox 8">
            <a:extLst>
              <a:ext uri="{FF2B5EF4-FFF2-40B4-BE49-F238E27FC236}">
                <a16:creationId xmlns:a16="http://schemas.microsoft.com/office/drawing/2014/main" id="{1A56C479-3A5C-4731-B444-825CB5A9A1B7}"/>
              </a:ext>
            </a:extLst>
          </p:cNvPr>
          <p:cNvSpPr txBox="1"/>
          <p:nvPr/>
        </p:nvSpPr>
        <p:spPr>
          <a:xfrm>
            <a:off x="1595314" y="2557708"/>
            <a:ext cx="908390" cy="338554"/>
          </a:xfrm>
          <a:prstGeom prst="rect">
            <a:avLst/>
          </a:prstGeom>
          <a:noFill/>
        </p:spPr>
        <p:txBody>
          <a:bodyPr wrap="none" rtlCol="0">
            <a:spAutoFit/>
          </a:bodyPr>
          <a:lstStyle/>
          <a:p>
            <a:pPr algn="ctr"/>
            <a:r>
              <a:rPr lang="en-US" sz="1600" b="1" dirty="0">
                <a:latin typeface="Segoe UI" panose="020B0502040204020203" pitchFamily="34" charset="0"/>
                <a:cs typeface="Segoe UI" panose="020B0502040204020203" pitchFamily="34" charset="0"/>
              </a:rPr>
              <a:t>Explore</a:t>
            </a:r>
          </a:p>
        </p:txBody>
      </p:sp>
      <p:sp>
        <p:nvSpPr>
          <p:cNvPr id="10" name="TextBox 9">
            <a:extLst>
              <a:ext uri="{FF2B5EF4-FFF2-40B4-BE49-F238E27FC236}">
                <a16:creationId xmlns:a16="http://schemas.microsoft.com/office/drawing/2014/main" id="{0A322BF7-2E57-492B-B029-D46B20763FF8}"/>
              </a:ext>
            </a:extLst>
          </p:cNvPr>
          <p:cNvSpPr txBox="1"/>
          <p:nvPr/>
        </p:nvSpPr>
        <p:spPr>
          <a:xfrm>
            <a:off x="3733291" y="2557708"/>
            <a:ext cx="1888874" cy="338554"/>
          </a:xfrm>
          <a:prstGeom prst="rect">
            <a:avLst/>
          </a:prstGeom>
          <a:noFill/>
        </p:spPr>
        <p:txBody>
          <a:bodyPr wrap="square" rtlCol="0">
            <a:spAutoFit/>
          </a:bodyPr>
          <a:lstStyle/>
          <a:p>
            <a:pPr algn="ctr"/>
            <a:r>
              <a:rPr lang="en-US" sz="1600" b="1" dirty="0">
                <a:solidFill>
                  <a:schemeClr val="tx1">
                    <a:lumMod val="95000"/>
                    <a:lumOff val="5000"/>
                  </a:schemeClr>
                </a:solidFill>
                <a:latin typeface="SegoeUI"/>
              </a:rPr>
              <a:t>Align</a:t>
            </a:r>
            <a:endParaRPr kumimoji="0" lang="en-CA" sz="16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7D68DF26-42EF-4DBA-B9BD-55AAA5B44BF5}"/>
              </a:ext>
            </a:extLst>
          </p:cNvPr>
          <p:cNvSpPr txBox="1"/>
          <p:nvPr/>
        </p:nvSpPr>
        <p:spPr>
          <a:xfrm>
            <a:off x="6309906" y="2557708"/>
            <a:ext cx="1888874" cy="338554"/>
          </a:xfrm>
          <a:prstGeom prst="rect">
            <a:avLst/>
          </a:prstGeom>
          <a:noFill/>
        </p:spPr>
        <p:txBody>
          <a:bodyPr wrap="square" rtlCol="0">
            <a:spAutoFit/>
          </a:bodyPr>
          <a:lstStyle/>
          <a:p>
            <a:pPr algn="ctr"/>
            <a:r>
              <a:rPr lang="en-US" sz="1600" b="1" dirty="0">
                <a:latin typeface="Segoe UI" panose="020B0502040204020203" pitchFamily="34" charset="0"/>
                <a:cs typeface="Segoe UI" panose="020B0502040204020203" pitchFamily="34" charset="0"/>
              </a:rPr>
              <a:t>Implement</a:t>
            </a:r>
          </a:p>
        </p:txBody>
      </p:sp>
      <p:sp>
        <p:nvSpPr>
          <p:cNvPr id="12" name="TextBox 11">
            <a:extLst>
              <a:ext uri="{FF2B5EF4-FFF2-40B4-BE49-F238E27FC236}">
                <a16:creationId xmlns:a16="http://schemas.microsoft.com/office/drawing/2014/main" id="{652CF472-9D98-4DD6-86F5-E8FEDD72029D}"/>
              </a:ext>
            </a:extLst>
          </p:cNvPr>
          <p:cNvSpPr txBox="1"/>
          <p:nvPr/>
        </p:nvSpPr>
        <p:spPr>
          <a:xfrm>
            <a:off x="9113506" y="2557708"/>
            <a:ext cx="1888874" cy="338554"/>
          </a:xfrm>
          <a:prstGeom prst="rect">
            <a:avLst/>
          </a:prstGeom>
          <a:noFill/>
        </p:spPr>
        <p:txBody>
          <a:bodyPr wrap="square" rtlCol="0">
            <a:spAutoFit/>
          </a:bodyPr>
          <a:lstStyle/>
          <a:p>
            <a:pPr algn="ctr"/>
            <a:r>
              <a:rPr lang="en-US" sz="1600" b="1" dirty="0">
                <a:latin typeface="Segoe UI" panose="020B0502040204020203" pitchFamily="34" charset="0"/>
                <a:cs typeface="Segoe UI" panose="020B0502040204020203" pitchFamily="34" charset="0"/>
              </a:rPr>
              <a:t>Engage</a:t>
            </a:r>
          </a:p>
        </p:txBody>
      </p:sp>
      <p:sp>
        <p:nvSpPr>
          <p:cNvPr id="13" name="Rectangle 12">
            <a:extLst>
              <a:ext uri="{FF2B5EF4-FFF2-40B4-BE49-F238E27FC236}">
                <a16:creationId xmlns:a16="http://schemas.microsoft.com/office/drawing/2014/main" id="{EA92D69B-73D8-426C-903B-6A7F44E60A17}"/>
              </a:ext>
            </a:extLst>
          </p:cNvPr>
          <p:cNvSpPr/>
          <p:nvPr/>
        </p:nvSpPr>
        <p:spPr>
          <a:xfrm>
            <a:off x="1004481" y="4068077"/>
            <a:ext cx="2090057" cy="2109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0" i="0" dirty="0">
                <a:solidFill>
                  <a:srgbClr val="333333"/>
                </a:solidFill>
                <a:effectLst/>
                <a:latin typeface="Segoe UI" panose="020B0502040204020203" pitchFamily="34" charset="0"/>
                <a:cs typeface="Segoe UI" panose="020B0502040204020203" pitchFamily="34" charset="0"/>
              </a:rPr>
              <a:t>Explore innovations to make it easier than ever to build solutions that connect your people to colleagues, news, knowledge, and apps.</a:t>
            </a:r>
            <a:endParaRPr lang="en-US" sz="16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7E9B6839-6CE9-4E5A-A2DD-504675643E4F}"/>
              </a:ext>
            </a:extLst>
          </p:cNvPr>
          <p:cNvSpPr/>
          <p:nvPr/>
        </p:nvSpPr>
        <p:spPr>
          <a:xfrm>
            <a:off x="3606898" y="4068077"/>
            <a:ext cx="2090057" cy="2109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dirty="0">
                <a:solidFill>
                  <a:schemeClr val="tx1">
                    <a:lumMod val="95000"/>
                    <a:lumOff val="5000"/>
                  </a:schemeClr>
                </a:solidFill>
                <a:latin typeface="SegoeUI"/>
              </a:rPr>
              <a:t>A</a:t>
            </a:r>
            <a:r>
              <a:rPr lang="en-US" sz="1600" b="0" i="0" dirty="0">
                <a:solidFill>
                  <a:schemeClr val="tx1">
                    <a:lumMod val="95000"/>
                    <a:lumOff val="5000"/>
                  </a:schemeClr>
                </a:solidFill>
                <a:effectLst/>
                <a:latin typeface="SegoeUI"/>
              </a:rPr>
              <a:t>lign with your team and stakeholders on a common vision, set of scenarios and plan.</a:t>
            </a:r>
            <a:endParaRPr lang="en-US" sz="1600" dirty="0">
              <a:solidFill>
                <a:schemeClr val="tx1">
                  <a:lumMod val="95000"/>
                  <a:lumOff val="5000"/>
                </a:schemeClr>
              </a:solidFill>
              <a:latin typeface="SegoeUI"/>
            </a:endParaRPr>
          </a:p>
        </p:txBody>
      </p:sp>
      <p:sp>
        <p:nvSpPr>
          <p:cNvPr id="15" name="Rectangle 14">
            <a:extLst>
              <a:ext uri="{FF2B5EF4-FFF2-40B4-BE49-F238E27FC236}">
                <a16:creationId xmlns:a16="http://schemas.microsoft.com/office/drawing/2014/main" id="{0019DA1F-51A0-407A-A150-768D569A65E2}"/>
              </a:ext>
            </a:extLst>
          </p:cNvPr>
          <p:cNvSpPr/>
          <p:nvPr/>
        </p:nvSpPr>
        <p:spPr>
          <a:xfrm>
            <a:off x="6260921" y="4073807"/>
            <a:ext cx="2090057" cy="2109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0" i="0" dirty="0">
                <a:solidFill>
                  <a:srgbClr val="333333"/>
                </a:solidFill>
                <a:effectLst/>
                <a:latin typeface="Segoe UI" panose="020B0502040204020203" pitchFamily="34" charset="0"/>
                <a:cs typeface="Segoe UI" panose="020B0502040204020203" pitchFamily="34" charset="0"/>
              </a:rPr>
              <a:t>Define and design your solution. Accelerate your time to value with out-of-the-box capabilities and scenarios.</a:t>
            </a:r>
            <a:endParaRPr lang="en-US" sz="1600" dirty="0">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91B87702-79BA-4ED8-BA4E-F2A404760128}"/>
              </a:ext>
            </a:extLst>
          </p:cNvPr>
          <p:cNvSpPr/>
          <p:nvPr/>
        </p:nvSpPr>
        <p:spPr>
          <a:xfrm>
            <a:off x="9012915" y="4068077"/>
            <a:ext cx="2090057" cy="21091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dirty="0">
                <a:solidFill>
                  <a:srgbClr val="333333"/>
                </a:solidFill>
                <a:effectLst/>
                <a:latin typeface="Segoe UI" panose="020B0502040204020203" pitchFamily="34" charset="0"/>
                <a:cs typeface="Segoe UI" panose="020B0502040204020203" pitchFamily="34" charset="0"/>
              </a:rPr>
              <a:t>Launch your solution with an adoption plan that will have your team ready to successfully engage.</a:t>
            </a:r>
            <a:endParaRPr kumimoji="0" lang="en-CA" sz="16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7" name="TextBox 16">
            <a:extLst>
              <a:ext uri="{FF2B5EF4-FFF2-40B4-BE49-F238E27FC236}">
                <a16:creationId xmlns:a16="http://schemas.microsoft.com/office/drawing/2014/main" id="{A70EE09B-D0AF-4D1D-B57C-33C61EE120E3}"/>
              </a:ext>
            </a:extLst>
          </p:cNvPr>
          <p:cNvSpPr txBox="1"/>
          <p:nvPr/>
        </p:nvSpPr>
        <p:spPr>
          <a:xfrm>
            <a:off x="439155" y="1037676"/>
            <a:ext cx="11201400" cy="523220"/>
          </a:xfrm>
          <a:prstGeom prst="rect">
            <a:avLst/>
          </a:prstGeom>
          <a:noFill/>
        </p:spPr>
        <p:txBody>
          <a:bodyPr wrap="square">
            <a:spAutoFit/>
          </a:bodyPr>
          <a:lstStyle/>
          <a:p>
            <a:pPr algn="l"/>
            <a:r>
              <a:rPr lang="en-US" sz="1400" i="0" dirty="0">
                <a:solidFill>
                  <a:srgbClr val="333333"/>
                </a:solidFill>
                <a:effectLst/>
                <a:latin typeface="Segoe UI" panose="020B0502040204020203" pitchFamily="34" charset="0"/>
                <a:cs typeface="Segoe UI" panose="020B0502040204020203" pitchFamily="34" charset="0"/>
              </a:rPr>
              <a:t>Transform employee communications and digital experiences with our</a:t>
            </a:r>
            <a:r>
              <a:rPr lang="en-US" sz="1400" b="0" i="0" dirty="0">
                <a:solidFill>
                  <a:srgbClr val="333333"/>
                </a:solidFill>
                <a:effectLst/>
                <a:latin typeface="Segoe UI" panose="020B0502040204020203" pitchFamily="34" charset="0"/>
                <a:cs typeface="Segoe UI" panose="020B0502040204020203" pitchFamily="34" charset="0"/>
              </a:rPr>
              <a:t> 4-stage approach to getting your teams connected online, now, with SharePoint and Microsoft 365</a:t>
            </a:r>
          </a:p>
        </p:txBody>
      </p:sp>
    </p:spTree>
    <p:extLst>
      <p:ext uri="{BB962C8B-B14F-4D97-AF65-F5344CB8AC3E}">
        <p14:creationId xmlns:p14="http://schemas.microsoft.com/office/powerpoint/2010/main" val="1935017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56C433A-B4E6-C044-997E-1B462DA03B43}"/>
              </a:ext>
            </a:extLst>
          </p:cNvPr>
          <p:cNvSpPr txBox="1">
            <a:spLocks/>
          </p:cNvSpPr>
          <p:nvPr/>
        </p:nvSpPr>
        <p:spPr>
          <a:xfrm>
            <a:off x="609599" y="2692389"/>
            <a:ext cx="10506076" cy="919935"/>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r>
              <a:rPr lang="en-US" sz="6000" b="1" spc="0" dirty="0">
                <a:solidFill>
                  <a:srgbClr val="3B3838"/>
                </a:solidFill>
                <a:latin typeface="Segoe UI" panose="020B0502040204020203" pitchFamily="34" charset="0"/>
                <a:ea typeface="+mj-ea"/>
              </a:rPr>
              <a:t>Engage</a:t>
            </a:r>
            <a:endParaRPr lang="en-US" sz="6000" b="1" spc="0" dirty="0">
              <a:solidFill>
                <a:srgbClr val="3B3838"/>
              </a:solidFill>
              <a:latin typeface="Segoe UI" panose="020B0502040204020203" pitchFamily="34" charset="0"/>
            </a:endParaRPr>
          </a:p>
        </p:txBody>
      </p:sp>
      <p:sp>
        <p:nvSpPr>
          <p:cNvPr id="21" name="Slide Number Placeholder 5">
            <a:extLst>
              <a:ext uri="{FF2B5EF4-FFF2-40B4-BE49-F238E27FC236}">
                <a16:creationId xmlns:a16="http://schemas.microsoft.com/office/drawing/2014/main" id="{45BE7313-073E-1347-AAF1-48E88D3A0FBA}"/>
              </a:ext>
            </a:extLst>
          </p:cNvPr>
          <p:cNvSpPr>
            <a:spLocks noGrp="1"/>
          </p:cNvSpPr>
          <p:nvPr>
            <p:ph type="sldNum" sz="quarter" idx="12"/>
          </p:nvPr>
        </p:nvSpPr>
        <p:spPr>
          <a:xfrm>
            <a:off x="8610600" y="6466462"/>
            <a:ext cx="3434080" cy="365125"/>
          </a:xfrm>
        </p:spPr>
        <p:txBody>
          <a:bodyPr/>
          <a:lstStyle/>
          <a:p>
            <a:fld id="{56C95278-0CE0-4F08-877C-BF6662112D1D}" type="slidenum">
              <a:rPr lang="en-US" sz="1000" smtClean="0">
                <a:solidFill>
                  <a:schemeClr val="bg1">
                    <a:lumMod val="75000"/>
                  </a:schemeClr>
                </a:solidFill>
              </a:rPr>
              <a:pPr/>
              <a:t>30</a:t>
            </a:fld>
            <a:endParaRPr lang="en-US" sz="1000">
              <a:solidFill>
                <a:schemeClr val="bg1">
                  <a:lumMod val="75000"/>
                </a:schemeClr>
              </a:solidFill>
            </a:endParaRPr>
          </a:p>
        </p:txBody>
      </p:sp>
      <p:sp>
        <p:nvSpPr>
          <p:cNvPr id="2" name="TextBox 1">
            <a:extLst>
              <a:ext uri="{FF2B5EF4-FFF2-40B4-BE49-F238E27FC236}">
                <a16:creationId xmlns:a16="http://schemas.microsoft.com/office/drawing/2014/main" id="{59438027-07EA-4138-AE8D-E8235BCD77C2}"/>
              </a:ext>
            </a:extLst>
          </p:cNvPr>
          <p:cNvSpPr txBox="1"/>
          <p:nvPr/>
        </p:nvSpPr>
        <p:spPr>
          <a:xfrm>
            <a:off x="609599" y="3687097"/>
            <a:ext cx="3071675" cy="461665"/>
          </a:xfrm>
          <a:prstGeom prst="rect">
            <a:avLst/>
          </a:prstGeom>
          <a:noFill/>
        </p:spPr>
        <p:txBody>
          <a:bodyPr wrap="none" rtlCol="0">
            <a:spAutoFit/>
          </a:bodyPr>
          <a:lstStyle/>
          <a:p>
            <a:r>
              <a:rPr lang="en-CA" sz="2400" dirty="0"/>
              <a:t>Launch and adoption</a:t>
            </a:r>
          </a:p>
        </p:txBody>
      </p:sp>
    </p:spTree>
    <p:extLst>
      <p:ext uri="{BB962C8B-B14F-4D97-AF65-F5344CB8AC3E}">
        <p14:creationId xmlns:p14="http://schemas.microsoft.com/office/powerpoint/2010/main" val="622573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A4AAA-6CE4-48C5-AF2F-F191AEE04586}"/>
              </a:ext>
            </a:extLst>
          </p:cNvPr>
          <p:cNvSpPr>
            <a:spLocks noGrp="1"/>
          </p:cNvSpPr>
          <p:nvPr>
            <p:ph type="title"/>
          </p:nvPr>
        </p:nvSpPr>
        <p:spPr>
          <a:xfrm>
            <a:off x="325870" y="303035"/>
            <a:ext cx="11018520" cy="603370"/>
          </a:xfrm>
        </p:spPr>
        <p:txBody>
          <a:bodyPr>
            <a:noAutofit/>
          </a:bodyPr>
          <a:lstStyle/>
          <a:p>
            <a:r>
              <a:rPr lang="en-CA" sz="4400" dirty="0"/>
              <a:t>Reach and Engage your Audience</a:t>
            </a:r>
          </a:p>
        </p:txBody>
      </p:sp>
      <p:sp>
        <p:nvSpPr>
          <p:cNvPr id="6" name="TextBox 5">
            <a:extLst>
              <a:ext uri="{FF2B5EF4-FFF2-40B4-BE49-F238E27FC236}">
                <a16:creationId xmlns:a16="http://schemas.microsoft.com/office/drawing/2014/main" id="{51882210-7E3A-4967-9A54-8DF2DAE7781F}"/>
              </a:ext>
            </a:extLst>
          </p:cNvPr>
          <p:cNvSpPr txBox="1"/>
          <p:nvPr/>
        </p:nvSpPr>
        <p:spPr>
          <a:xfrm>
            <a:off x="386898" y="4789484"/>
            <a:ext cx="1696348" cy="483557"/>
          </a:xfrm>
          <a:prstGeom prst="rect">
            <a:avLst/>
          </a:prstGeom>
          <a:noFill/>
        </p:spPr>
        <p:txBody>
          <a:bodyPr wrap="none" lIns="179285" tIns="143428" rIns="179285" bIns="143428" rtlCol="0">
            <a:spAutoFit/>
          </a:bodyPr>
          <a:lstStyle/>
          <a:p>
            <a:pPr defTabSz="914314">
              <a:lnSpc>
                <a:spcPct val="90000"/>
              </a:lnSpc>
              <a:spcAft>
                <a:spcPts val="588"/>
              </a:spcAft>
            </a:pPr>
            <a:r>
              <a:rPr lang="en-CA" sz="1400">
                <a:latin typeface="Segoe UI"/>
              </a:rPr>
              <a:t>SharePoint News</a:t>
            </a:r>
          </a:p>
        </p:txBody>
      </p:sp>
      <p:pic>
        <p:nvPicPr>
          <p:cNvPr id="12" name="Picture 11">
            <a:extLst>
              <a:ext uri="{FF2B5EF4-FFF2-40B4-BE49-F238E27FC236}">
                <a16:creationId xmlns:a16="http://schemas.microsoft.com/office/drawing/2014/main" id="{D0974A3D-82B4-4AD6-BAA8-FC5593A6CD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98944" y="2154885"/>
            <a:ext cx="1188741" cy="2205228"/>
          </a:xfrm>
          <a:prstGeom prst="rect">
            <a:avLst/>
          </a:prstGeom>
        </p:spPr>
      </p:pic>
      <p:pic>
        <p:nvPicPr>
          <p:cNvPr id="15" name="Picture 14">
            <a:extLst>
              <a:ext uri="{FF2B5EF4-FFF2-40B4-BE49-F238E27FC236}">
                <a16:creationId xmlns:a16="http://schemas.microsoft.com/office/drawing/2014/main" id="{2D077504-C151-4EC5-946C-2FF940ED9FD8}"/>
              </a:ext>
            </a:extLst>
          </p:cNvPr>
          <p:cNvPicPr>
            <a:picLocks noChangeAspect="1"/>
          </p:cNvPicPr>
          <p:nvPr/>
        </p:nvPicPr>
        <p:blipFill>
          <a:blip r:embed="rId4"/>
          <a:stretch>
            <a:fillRect/>
          </a:stretch>
        </p:blipFill>
        <p:spPr>
          <a:xfrm>
            <a:off x="8744873" y="2149283"/>
            <a:ext cx="3106069" cy="1754057"/>
          </a:xfrm>
          <a:prstGeom prst="rect">
            <a:avLst/>
          </a:prstGeom>
        </p:spPr>
      </p:pic>
      <p:sp>
        <p:nvSpPr>
          <p:cNvPr id="16" name="TextBox 15">
            <a:extLst>
              <a:ext uri="{FF2B5EF4-FFF2-40B4-BE49-F238E27FC236}">
                <a16:creationId xmlns:a16="http://schemas.microsoft.com/office/drawing/2014/main" id="{A1F85C9A-4532-4A0B-836E-D203B6401800}"/>
              </a:ext>
            </a:extLst>
          </p:cNvPr>
          <p:cNvSpPr txBox="1"/>
          <p:nvPr/>
        </p:nvSpPr>
        <p:spPr>
          <a:xfrm>
            <a:off x="9023723" y="4789484"/>
            <a:ext cx="2924761" cy="483557"/>
          </a:xfrm>
          <a:prstGeom prst="rect">
            <a:avLst/>
          </a:prstGeom>
          <a:noFill/>
        </p:spPr>
        <p:txBody>
          <a:bodyPr wrap="none" lIns="179285" tIns="143428" rIns="179285" bIns="143428" rtlCol="0">
            <a:spAutoFit/>
          </a:bodyPr>
          <a:lstStyle/>
          <a:p>
            <a:pPr defTabSz="914314">
              <a:lnSpc>
                <a:spcPct val="90000"/>
              </a:lnSpc>
              <a:spcAft>
                <a:spcPts val="588"/>
              </a:spcAft>
            </a:pPr>
            <a:r>
              <a:rPr lang="en-CA" sz="1400">
                <a:latin typeface="Segoe UI"/>
              </a:rPr>
              <a:t>Yammer web part for SharePoint</a:t>
            </a:r>
          </a:p>
        </p:txBody>
      </p:sp>
      <p:sp>
        <p:nvSpPr>
          <p:cNvPr id="4" name="TextBox 3">
            <a:extLst>
              <a:ext uri="{FF2B5EF4-FFF2-40B4-BE49-F238E27FC236}">
                <a16:creationId xmlns:a16="http://schemas.microsoft.com/office/drawing/2014/main" id="{43CAB52C-4044-49B9-8AFB-7459CBCF9833}"/>
              </a:ext>
            </a:extLst>
          </p:cNvPr>
          <p:cNvSpPr txBox="1"/>
          <p:nvPr/>
        </p:nvSpPr>
        <p:spPr>
          <a:xfrm>
            <a:off x="-19328" y="1495608"/>
            <a:ext cx="2600953" cy="732856"/>
          </a:xfrm>
          <a:prstGeom prst="rect">
            <a:avLst/>
          </a:prstGeom>
          <a:noFill/>
        </p:spPr>
        <p:txBody>
          <a:bodyPr wrap="square" lIns="179285" tIns="143428" rIns="179285" bIns="143428" rtlCol="0">
            <a:spAutoFit/>
          </a:bodyPr>
          <a:lstStyle/>
          <a:p>
            <a:pPr algn="ctr" defTabSz="914314">
              <a:lnSpc>
                <a:spcPct val="90000"/>
              </a:lnSpc>
              <a:spcAft>
                <a:spcPts val="588"/>
              </a:spcAft>
            </a:pPr>
            <a:r>
              <a:rPr lang="en-CA" sz="1600">
                <a:latin typeface="Segoe UI"/>
              </a:rPr>
              <a:t>Tell your colleagues about your Intranet</a:t>
            </a:r>
          </a:p>
        </p:txBody>
      </p:sp>
      <p:pic>
        <p:nvPicPr>
          <p:cNvPr id="20" name="Picture 19">
            <a:extLst>
              <a:ext uri="{FF2B5EF4-FFF2-40B4-BE49-F238E27FC236}">
                <a16:creationId xmlns:a16="http://schemas.microsoft.com/office/drawing/2014/main" id="{859B6C2B-9F49-4EF5-ABF6-A323A5EBBAF4}"/>
              </a:ext>
            </a:extLst>
          </p:cNvPr>
          <p:cNvPicPr>
            <a:picLocks noChangeAspect="1"/>
          </p:cNvPicPr>
          <p:nvPr/>
        </p:nvPicPr>
        <p:blipFill>
          <a:blip r:embed="rId5"/>
          <a:stretch>
            <a:fillRect/>
          </a:stretch>
        </p:blipFill>
        <p:spPr>
          <a:xfrm>
            <a:off x="2662590" y="2186915"/>
            <a:ext cx="2002861" cy="1331678"/>
          </a:xfrm>
          <a:prstGeom prst="rect">
            <a:avLst/>
          </a:prstGeom>
        </p:spPr>
      </p:pic>
      <p:pic>
        <p:nvPicPr>
          <p:cNvPr id="7" name="Picture 6">
            <a:extLst>
              <a:ext uri="{FF2B5EF4-FFF2-40B4-BE49-F238E27FC236}">
                <a16:creationId xmlns:a16="http://schemas.microsoft.com/office/drawing/2014/main" id="{EFD39DAD-A490-4490-A697-BE232C3F66D8}"/>
              </a:ext>
            </a:extLst>
          </p:cNvPr>
          <p:cNvPicPr>
            <a:picLocks noChangeAspect="1"/>
          </p:cNvPicPr>
          <p:nvPr/>
        </p:nvPicPr>
        <p:blipFill>
          <a:blip r:embed="rId6"/>
          <a:stretch>
            <a:fillRect/>
          </a:stretch>
        </p:blipFill>
        <p:spPr>
          <a:xfrm>
            <a:off x="3803493" y="2215838"/>
            <a:ext cx="996089" cy="2153394"/>
          </a:xfrm>
          <a:prstGeom prst="rect">
            <a:avLst/>
          </a:prstGeom>
        </p:spPr>
      </p:pic>
      <p:sp>
        <p:nvSpPr>
          <p:cNvPr id="21" name="TextBox 20">
            <a:extLst>
              <a:ext uri="{FF2B5EF4-FFF2-40B4-BE49-F238E27FC236}">
                <a16:creationId xmlns:a16="http://schemas.microsoft.com/office/drawing/2014/main" id="{26D69984-09F0-44B0-B622-71EE90267997}"/>
              </a:ext>
            </a:extLst>
          </p:cNvPr>
          <p:cNvSpPr txBox="1"/>
          <p:nvPr/>
        </p:nvSpPr>
        <p:spPr>
          <a:xfrm>
            <a:off x="2703941" y="4789484"/>
            <a:ext cx="2163014" cy="483557"/>
          </a:xfrm>
          <a:prstGeom prst="rect">
            <a:avLst/>
          </a:prstGeom>
          <a:noFill/>
        </p:spPr>
        <p:txBody>
          <a:bodyPr wrap="none" lIns="179285" tIns="143428" rIns="179285" bIns="143428" rtlCol="0">
            <a:spAutoFit/>
          </a:bodyPr>
          <a:lstStyle/>
          <a:p>
            <a:pPr defTabSz="914314">
              <a:lnSpc>
                <a:spcPct val="90000"/>
              </a:lnSpc>
              <a:spcAft>
                <a:spcPts val="588"/>
              </a:spcAft>
            </a:pPr>
            <a:r>
              <a:rPr lang="en-CA" sz="1400">
                <a:latin typeface="Segoe UI"/>
              </a:rPr>
              <a:t>SharePoint Home Sites</a:t>
            </a:r>
          </a:p>
        </p:txBody>
      </p:sp>
      <p:sp>
        <p:nvSpPr>
          <p:cNvPr id="22" name="TextBox 21">
            <a:extLst>
              <a:ext uri="{FF2B5EF4-FFF2-40B4-BE49-F238E27FC236}">
                <a16:creationId xmlns:a16="http://schemas.microsoft.com/office/drawing/2014/main" id="{C5C27BD8-8900-4403-80B0-8A474316FF60}"/>
              </a:ext>
            </a:extLst>
          </p:cNvPr>
          <p:cNvSpPr txBox="1"/>
          <p:nvPr/>
        </p:nvSpPr>
        <p:spPr>
          <a:xfrm>
            <a:off x="2581625" y="1509459"/>
            <a:ext cx="2560222" cy="732856"/>
          </a:xfrm>
          <a:prstGeom prst="rect">
            <a:avLst/>
          </a:prstGeom>
          <a:noFill/>
        </p:spPr>
        <p:txBody>
          <a:bodyPr wrap="square" lIns="179285" tIns="143428" rIns="179285" bIns="143428" rtlCol="0">
            <a:spAutoFit/>
          </a:bodyPr>
          <a:lstStyle>
            <a:defPPr>
              <a:defRPr lang="en-US"/>
            </a:defPPr>
            <a:lvl1pPr algn="ctr" defTabSz="914314">
              <a:lnSpc>
                <a:spcPct val="90000"/>
              </a:lnSpc>
              <a:spcAft>
                <a:spcPts val="588"/>
              </a:spcAft>
              <a:defRPr sz="1400">
                <a:latin typeface="Segoe UI"/>
              </a:defRPr>
            </a:lvl1pPr>
          </a:lstStyle>
          <a:p>
            <a:r>
              <a:rPr lang="en-CA" sz="1600"/>
              <a:t>Making your Intranet easy to access</a:t>
            </a:r>
          </a:p>
        </p:txBody>
      </p:sp>
      <p:sp>
        <p:nvSpPr>
          <p:cNvPr id="17" name="TextBox 16">
            <a:extLst>
              <a:ext uri="{FF2B5EF4-FFF2-40B4-BE49-F238E27FC236}">
                <a16:creationId xmlns:a16="http://schemas.microsoft.com/office/drawing/2014/main" id="{42E64EAB-8760-4375-8F6B-9F09F9276FED}"/>
              </a:ext>
            </a:extLst>
          </p:cNvPr>
          <p:cNvSpPr txBox="1"/>
          <p:nvPr/>
        </p:nvSpPr>
        <p:spPr>
          <a:xfrm>
            <a:off x="5904600" y="4789484"/>
            <a:ext cx="2301064" cy="483557"/>
          </a:xfrm>
          <a:prstGeom prst="rect">
            <a:avLst/>
          </a:prstGeom>
          <a:noFill/>
        </p:spPr>
        <p:txBody>
          <a:bodyPr wrap="none" lIns="179285" tIns="143428" rIns="179285" bIns="143428" rtlCol="0">
            <a:spAutoFit/>
          </a:bodyPr>
          <a:lstStyle/>
          <a:p>
            <a:pPr defTabSz="914314">
              <a:lnSpc>
                <a:spcPct val="90000"/>
              </a:lnSpc>
              <a:spcAft>
                <a:spcPts val="588"/>
              </a:spcAft>
            </a:pPr>
            <a:r>
              <a:rPr lang="en-CA" sz="1400">
                <a:latin typeface="Segoe UI"/>
              </a:rPr>
              <a:t>Home Site App in Teams</a:t>
            </a:r>
          </a:p>
        </p:txBody>
      </p:sp>
      <p:pic>
        <p:nvPicPr>
          <p:cNvPr id="5" name="Picture 4">
            <a:extLst>
              <a:ext uri="{FF2B5EF4-FFF2-40B4-BE49-F238E27FC236}">
                <a16:creationId xmlns:a16="http://schemas.microsoft.com/office/drawing/2014/main" id="{0578760B-6561-4690-ABEE-0FB81CA59577}"/>
              </a:ext>
            </a:extLst>
          </p:cNvPr>
          <p:cNvPicPr>
            <a:picLocks noChangeAspect="1"/>
          </p:cNvPicPr>
          <p:nvPr/>
        </p:nvPicPr>
        <p:blipFill>
          <a:blip r:embed="rId7"/>
          <a:stretch>
            <a:fillRect/>
          </a:stretch>
        </p:blipFill>
        <p:spPr>
          <a:xfrm>
            <a:off x="5699310" y="2057886"/>
            <a:ext cx="2610185" cy="2481420"/>
          </a:xfrm>
          <a:prstGeom prst="rect">
            <a:avLst/>
          </a:prstGeom>
        </p:spPr>
      </p:pic>
      <p:sp>
        <p:nvSpPr>
          <p:cNvPr id="25" name="TextBox 24">
            <a:extLst>
              <a:ext uri="{FF2B5EF4-FFF2-40B4-BE49-F238E27FC236}">
                <a16:creationId xmlns:a16="http://schemas.microsoft.com/office/drawing/2014/main" id="{1A149FAD-BC7A-430F-8E35-B0EA4D1400FE}"/>
              </a:ext>
            </a:extLst>
          </p:cNvPr>
          <p:cNvSpPr txBox="1"/>
          <p:nvPr/>
        </p:nvSpPr>
        <p:spPr>
          <a:xfrm>
            <a:off x="5645442" y="1524857"/>
            <a:ext cx="2560222" cy="732856"/>
          </a:xfrm>
          <a:prstGeom prst="rect">
            <a:avLst/>
          </a:prstGeom>
          <a:noFill/>
        </p:spPr>
        <p:txBody>
          <a:bodyPr wrap="square" lIns="179285" tIns="143428" rIns="179285" bIns="143428" rtlCol="0">
            <a:spAutoFit/>
          </a:bodyPr>
          <a:lstStyle>
            <a:defPPr>
              <a:defRPr lang="en-US"/>
            </a:defPPr>
            <a:lvl1pPr algn="ctr" defTabSz="914314">
              <a:lnSpc>
                <a:spcPct val="90000"/>
              </a:lnSpc>
              <a:spcAft>
                <a:spcPts val="588"/>
              </a:spcAft>
              <a:defRPr sz="1400">
                <a:latin typeface="Segoe UI"/>
              </a:defRPr>
            </a:lvl1pPr>
          </a:lstStyle>
          <a:p>
            <a:r>
              <a:rPr lang="en-CA" sz="1600"/>
              <a:t>Access your Intranet in Microsoft Teams</a:t>
            </a:r>
          </a:p>
        </p:txBody>
      </p:sp>
      <p:sp>
        <p:nvSpPr>
          <p:cNvPr id="26" name="TextBox 25">
            <a:extLst>
              <a:ext uri="{FF2B5EF4-FFF2-40B4-BE49-F238E27FC236}">
                <a16:creationId xmlns:a16="http://schemas.microsoft.com/office/drawing/2014/main" id="{D5E54CFA-9EB0-4AB8-9709-571717E86C3B}"/>
              </a:ext>
            </a:extLst>
          </p:cNvPr>
          <p:cNvSpPr txBox="1"/>
          <p:nvPr/>
        </p:nvSpPr>
        <p:spPr>
          <a:xfrm>
            <a:off x="9023723" y="1606408"/>
            <a:ext cx="2560222" cy="511256"/>
          </a:xfrm>
          <a:prstGeom prst="rect">
            <a:avLst/>
          </a:prstGeom>
          <a:noFill/>
        </p:spPr>
        <p:txBody>
          <a:bodyPr wrap="square" lIns="179285" tIns="143428" rIns="179285" bIns="143428" rtlCol="0">
            <a:spAutoFit/>
          </a:bodyPr>
          <a:lstStyle>
            <a:defPPr>
              <a:defRPr lang="en-US"/>
            </a:defPPr>
            <a:lvl1pPr algn="ctr" defTabSz="914314">
              <a:lnSpc>
                <a:spcPct val="90000"/>
              </a:lnSpc>
              <a:spcAft>
                <a:spcPts val="588"/>
              </a:spcAft>
              <a:defRPr sz="1400">
                <a:latin typeface="Segoe UI"/>
              </a:defRPr>
            </a:lvl1pPr>
          </a:lstStyle>
          <a:p>
            <a:r>
              <a:rPr lang="en-CA" sz="1600"/>
              <a:t>Create a conversation</a:t>
            </a:r>
          </a:p>
        </p:txBody>
      </p:sp>
      <p:sp>
        <p:nvSpPr>
          <p:cNvPr id="2" name="TextBox 1">
            <a:extLst>
              <a:ext uri="{FF2B5EF4-FFF2-40B4-BE49-F238E27FC236}">
                <a16:creationId xmlns:a16="http://schemas.microsoft.com/office/drawing/2014/main" id="{41A32DB1-99FA-4B29-8A07-4E6604A87391}"/>
              </a:ext>
            </a:extLst>
          </p:cNvPr>
          <p:cNvSpPr txBox="1"/>
          <p:nvPr/>
        </p:nvSpPr>
        <p:spPr>
          <a:xfrm>
            <a:off x="8011336" y="4789484"/>
            <a:ext cx="328616" cy="169277"/>
          </a:xfrm>
          <a:prstGeom prst="rect">
            <a:avLst/>
          </a:prstGeom>
          <a:noFill/>
        </p:spPr>
        <p:txBody>
          <a:bodyPr wrap="none" lIns="0" tIns="0" rIns="0" bIns="0" rtlCol="0">
            <a:spAutoFit/>
          </a:bodyPr>
          <a:lstStyle/>
          <a:p>
            <a:pPr algn="l"/>
            <a:r>
              <a:rPr lang="en-CA" sz="1100" b="1">
                <a:solidFill>
                  <a:schemeClr val="tx2">
                    <a:lumMod val="60000"/>
                    <a:lumOff val="40000"/>
                  </a:schemeClr>
                </a:solidFill>
              </a:rPr>
              <a:t>NEW</a:t>
            </a:r>
          </a:p>
        </p:txBody>
      </p:sp>
    </p:spTree>
    <p:extLst>
      <p:ext uri="{BB962C8B-B14F-4D97-AF65-F5344CB8AC3E}">
        <p14:creationId xmlns:p14="http://schemas.microsoft.com/office/powerpoint/2010/main" val="84162181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20830D0B-B21A-42E0-AD19-C43200884DDD}"/>
              </a:ext>
            </a:extLst>
          </p:cNvPr>
          <p:cNvSpPr txBox="1"/>
          <p:nvPr/>
        </p:nvSpPr>
        <p:spPr>
          <a:xfrm>
            <a:off x="380012" y="1786705"/>
            <a:ext cx="3375493" cy="307777"/>
          </a:xfrm>
          <a:prstGeom prst="rect">
            <a:avLst/>
          </a:prstGeom>
          <a:noFill/>
        </p:spPr>
        <p:txBody>
          <a:bodyPr wrap="square" lIns="0" tIns="0" rIns="0" bIns="0" rtlCol="0">
            <a:spAutoFit/>
          </a:bodyPr>
          <a:lstStyle/>
          <a:p>
            <a:pPr>
              <a:spcBef>
                <a:spcPts val="400"/>
              </a:spcBef>
              <a:buSzPct val="90000"/>
              <a:defRPr/>
            </a:pPr>
            <a:r>
              <a:rPr lang="en-US" sz="2000" b="1">
                <a:solidFill>
                  <a:srgbClr val="0070C0"/>
                </a:solidFill>
                <a:latin typeface="Segoe UI" panose="020B0502040204020203" pitchFamily="34" charset="0"/>
                <a:cs typeface="Segoe UI" panose="020B0502040204020203" pitchFamily="34" charset="0"/>
              </a:rPr>
              <a:t>Poster templates</a:t>
            </a:r>
          </a:p>
        </p:txBody>
      </p:sp>
      <p:sp>
        <p:nvSpPr>
          <p:cNvPr id="20" name="Title 2">
            <a:extLst>
              <a:ext uri="{FF2B5EF4-FFF2-40B4-BE49-F238E27FC236}">
                <a16:creationId xmlns:a16="http://schemas.microsoft.com/office/drawing/2014/main" id="{187D199D-CFF9-6143-86FB-41676CA562ED}"/>
              </a:ext>
            </a:extLst>
          </p:cNvPr>
          <p:cNvSpPr txBox="1">
            <a:spLocks/>
          </p:cNvSpPr>
          <p:nvPr/>
        </p:nvSpPr>
        <p:spPr>
          <a:xfrm>
            <a:off x="590812" y="937277"/>
            <a:ext cx="5505188" cy="400110"/>
          </a:xfrm>
          <a:prstGeom prst="rect">
            <a:avLst/>
          </a:prstGeom>
        </p:spPr>
        <p:txBody>
          <a:bodyPr wrap="square"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r>
              <a:rPr lang="en-US" sz="2000" b="0">
                <a:solidFill>
                  <a:srgbClr val="0070C0"/>
                </a:solidFill>
                <a:latin typeface="Segoe UI" panose="020B0502040204020203" pitchFamily="34" charset="0"/>
              </a:rPr>
              <a:t>We’ve created some assets to get you going…</a:t>
            </a:r>
          </a:p>
        </p:txBody>
      </p:sp>
      <p:sp>
        <p:nvSpPr>
          <p:cNvPr id="15" name="Slide Number Placeholder 5">
            <a:extLst>
              <a:ext uri="{FF2B5EF4-FFF2-40B4-BE49-F238E27FC236}">
                <a16:creationId xmlns:a16="http://schemas.microsoft.com/office/drawing/2014/main" id="{F315B0F4-E0FD-BB4E-B309-F792DDC8284F}"/>
              </a:ext>
            </a:extLst>
          </p:cNvPr>
          <p:cNvSpPr>
            <a:spLocks noGrp="1"/>
          </p:cNvSpPr>
          <p:nvPr>
            <p:ph type="sldNum" sz="quarter" idx="12"/>
          </p:nvPr>
        </p:nvSpPr>
        <p:spPr>
          <a:xfrm>
            <a:off x="8610600" y="6466462"/>
            <a:ext cx="3434080" cy="365125"/>
          </a:xfrm>
        </p:spPr>
        <p:txBody>
          <a:bodyPr/>
          <a:lstStyle/>
          <a:p>
            <a:pPr algn="r"/>
            <a:fld id="{56C95278-0CE0-4F08-877C-BF6662112D1D}" type="slidenum">
              <a:rPr lang="en-US" sz="1000" smtClean="0">
                <a:solidFill>
                  <a:schemeClr val="bg1">
                    <a:lumMod val="75000"/>
                  </a:schemeClr>
                </a:solidFill>
              </a:rPr>
              <a:pPr algn="r"/>
              <a:t>32</a:t>
            </a:fld>
            <a:endParaRPr lang="en-US" sz="1000">
              <a:solidFill>
                <a:schemeClr val="bg1">
                  <a:lumMod val="75000"/>
                </a:schemeClr>
              </a:solidFill>
            </a:endParaRPr>
          </a:p>
        </p:txBody>
      </p:sp>
      <p:sp>
        <p:nvSpPr>
          <p:cNvPr id="16" name="Date Placeholder 3">
            <a:extLst>
              <a:ext uri="{FF2B5EF4-FFF2-40B4-BE49-F238E27FC236}">
                <a16:creationId xmlns:a16="http://schemas.microsoft.com/office/drawing/2014/main" id="{762F31DD-2237-874A-99B1-A6DF6D5A5E19}"/>
              </a:ext>
            </a:extLst>
          </p:cNvPr>
          <p:cNvSpPr>
            <a:spLocks noGrp="1"/>
          </p:cNvSpPr>
          <p:nvPr>
            <p:ph type="dt" sz="half" idx="2"/>
          </p:nvPr>
        </p:nvSpPr>
        <p:spPr>
          <a:xfrm>
            <a:off x="162560" y="6466462"/>
            <a:ext cx="3418840" cy="365125"/>
          </a:xfrm>
        </p:spPr>
        <p:txBody>
          <a:bodyPr/>
          <a:lstStyle/>
          <a:p>
            <a:r>
              <a:rPr lang="en-US" sz="1000">
                <a:solidFill>
                  <a:schemeClr val="bg1">
                    <a:lumMod val="75000"/>
                  </a:schemeClr>
                </a:solidFill>
              </a:rPr>
              <a:t>Microsoft | Confidential</a:t>
            </a:r>
          </a:p>
        </p:txBody>
      </p:sp>
      <p:sp>
        <p:nvSpPr>
          <p:cNvPr id="17" name="Footer Placeholder 4">
            <a:extLst>
              <a:ext uri="{FF2B5EF4-FFF2-40B4-BE49-F238E27FC236}">
                <a16:creationId xmlns:a16="http://schemas.microsoft.com/office/drawing/2014/main" id="{5FFC9887-13C2-2D44-8444-4C5012A68A59}"/>
              </a:ext>
            </a:extLst>
          </p:cNvPr>
          <p:cNvSpPr>
            <a:spLocks noGrp="1"/>
          </p:cNvSpPr>
          <p:nvPr>
            <p:ph type="ftr" sz="quarter" idx="11"/>
          </p:nvPr>
        </p:nvSpPr>
        <p:spPr>
          <a:xfrm>
            <a:off x="4038600" y="6466462"/>
            <a:ext cx="4114800" cy="365125"/>
          </a:xfrm>
        </p:spPr>
        <p:txBody>
          <a:bodyPr/>
          <a:lstStyle/>
          <a:p>
            <a:pPr algn="ctr"/>
            <a:r>
              <a:rPr lang="en-US" sz="1000">
                <a:solidFill>
                  <a:schemeClr val="bg1">
                    <a:lumMod val="75000"/>
                  </a:schemeClr>
                </a:solidFill>
              </a:rPr>
              <a:t>Envisioning Workshop</a:t>
            </a:r>
          </a:p>
        </p:txBody>
      </p:sp>
      <p:sp>
        <p:nvSpPr>
          <p:cNvPr id="21" name="TextBox 20">
            <a:extLst>
              <a:ext uri="{FF2B5EF4-FFF2-40B4-BE49-F238E27FC236}">
                <a16:creationId xmlns:a16="http://schemas.microsoft.com/office/drawing/2014/main" id="{07D875E2-9128-FE43-A482-8FACC22717E0}"/>
              </a:ext>
            </a:extLst>
          </p:cNvPr>
          <p:cNvSpPr txBox="1"/>
          <p:nvPr/>
        </p:nvSpPr>
        <p:spPr>
          <a:xfrm>
            <a:off x="6714710" y="1786705"/>
            <a:ext cx="3375493" cy="307777"/>
          </a:xfrm>
          <a:prstGeom prst="rect">
            <a:avLst/>
          </a:prstGeom>
          <a:noFill/>
        </p:spPr>
        <p:txBody>
          <a:bodyPr wrap="square" lIns="0" tIns="0" rIns="0" bIns="0" rtlCol="0">
            <a:spAutoFit/>
          </a:bodyPr>
          <a:lstStyle/>
          <a:p>
            <a:pPr>
              <a:spcBef>
                <a:spcPts val="400"/>
              </a:spcBef>
              <a:buSzPct val="90000"/>
              <a:defRPr/>
            </a:pPr>
            <a:r>
              <a:rPr lang="en-US" sz="2000" b="1">
                <a:solidFill>
                  <a:srgbClr val="0070C0"/>
                </a:solidFill>
                <a:latin typeface="Segoe UI" panose="020B0502040204020203" pitchFamily="34" charset="0"/>
                <a:cs typeface="Segoe UI" panose="020B0502040204020203" pitchFamily="34" charset="0"/>
              </a:rPr>
              <a:t>News posts samples</a:t>
            </a:r>
          </a:p>
        </p:txBody>
      </p:sp>
      <p:pic>
        <p:nvPicPr>
          <p:cNvPr id="5" name="Picture 4">
            <a:extLst>
              <a:ext uri="{FF2B5EF4-FFF2-40B4-BE49-F238E27FC236}">
                <a16:creationId xmlns:a16="http://schemas.microsoft.com/office/drawing/2014/main" id="{7890A0C9-E85A-B340-B65D-DE594B5BA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567" y="3998716"/>
            <a:ext cx="2968032" cy="1669518"/>
          </a:xfrm>
          <a:prstGeom prst="rect">
            <a:avLst/>
          </a:prstGeom>
          <a:effectLst>
            <a:outerShdw blurRad="88900" algn="ctr" rotWithShape="0">
              <a:prstClr val="black">
                <a:alpha val="25000"/>
              </a:prstClr>
            </a:outerShdw>
          </a:effectLst>
        </p:spPr>
      </p:pic>
      <p:pic>
        <p:nvPicPr>
          <p:cNvPr id="23" name="Picture 22">
            <a:extLst>
              <a:ext uri="{FF2B5EF4-FFF2-40B4-BE49-F238E27FC236}">
                <a16:creationId xmlns:a16="http://schemas.microsoft.com/office/drawing/2014/main" id="{D5CD0727-9943-5D4A-9FB2-7D52C4D57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977" y="2211767"/>
            <a:ext cx="2734342" cy="3453244"/>
          </a:xfrm>
          <a:prstGeom prst="rect">
            <a:avLst/>
          </a:prstGeom>
          <a:effectLst>
            <a:outerShdw blurRad="88900" algn="ctr" rotWithShape="0">
              <a:prstClr val="black">
                <a:alpha val="25000"/>
              </a:prstClr>
            </a:outerShdw>
          </a:effectLst>
        </p:spPr>
      </p:pic>
      <p:pic>
        <p:nvPicPr>
          <p:cNvPr id="24" name="Picture 23">
            <a:extLst>
              <a:ext uri="{FF2B5EF4-FFF2-40B4-BE49-F238E27FC236}">
                <a16:creationId xmlns:a16="http://schemas.microsoft.com/office/drawing/2014/main" id="{66489DA0-F3E0-054C-99BA-C2AE70629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4832" y="2211767"/>
            <a:ext cx="2227240" cy="3453244"/>
          </a:xfrm>
          <a:prstGeom prst="rect">
            <a:avLst/>
          </a:prstGeom>
          <a:effectLst>
            <a:outerShdw blurRad="88900" algn="ctr" rotWithShape="0">
              <a:prstClr val="black">
                <a:alpha val="25000"/>
              </a:prstClr>
            </a:outerShdw>
          </a:effectLst>
        </p:spPr>
      </p:pic>
      <p:pic>
        <p:nvPicPr>
          <p:cNvPr id="3" name="Picture 2">
            <a:extLst>
              <a:ext uri="{FF2B5EF4-FFF2-40B4-BE49-F238E27FC236}">
                <a16:creationId xmlns:a16="http://schemas.microsoft.com/office/drawing/2014/main" id="{589977DC-DFBC-2448-BBBA-E934BE6BD8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12" y="2214990"/>
            <a:ext cx="2668416" cy="3453244"/>
          </a:xfrm>
          <a:prstGeom prst="rect">
            <a:avLst/>
          </a:prstGeom>
          <a:effectLst>
            <a:outerShdw blurRad="88900" algn="ctr" rotWithShape="0">
              <a:prstClr val="black">
                <a:alpha val="25000"/>
              </a:prstClr>
            </a:outerShdw>
          </a:effectLst>
        </p:spPr>
      </p:pic>
      <p:pic>
        <p:nvPicPr>
          <p:cNvPr id="26" name="Picture 25">
            <a:extLst>
              <a:ext uri="{FF2B5EF4-FFF2-40B4-BE49-F238E27FC236}">
                <a16:creationId xmlns:a16="http://schemas.microsoft.com/office/drawing/2014/main" id="{188BB2ED-8FE8-9E43-8A39-19AD7D36FA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8567" y="2214990"/>
            <a:ext cx="2968032" cy="1669518"/>
          </a:xfrm>
          <a:prstGeom prst="rect">
            <a:avLst/>
          </a:prstGeom>
          <a:effectLst>
            <a:outerShdw blurRad="88900" algn="ctr" rotWithShape="0">
              <a:prstClr val="black">
                <a:alpha val="25000"/>
              </a:prstClr>
            </a:outerShdw>
          </a:effectLst>
        </p:spPr>
      </p:pic>
      <p:sp>
        <p:nvSpPr>
          <p:cNvPr id="28" name="Title 1">
            <a:extLst>
              <a:ext uri="{FF2B5EF4-FFF2-40B4-BE49-F238E27FC236}">
                <a16:creationId xmlns:a16="http://schemas.microsoft.com/office/drawing/2014/main" id="{CE95883A-153F-834E-8011-23E92356844F}"/>
              </a:ext>
            </a:extLst>
          </p:cNvPr>
          <p:cNvSpPr txBox="1">
            <a:spLocks/>
          </p:cNvSpPr>
          <p:nvPr/>
        </p:nvSpPr>
        <p:spPr>
          <a:xfrm>
            <a:off x="548640" y="321465"/>
            <a:ext cx="11407140" cy="666115"/>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2400" b="1" i="0" u="none" strike="noStrike" kern="1200" cap="none" spc="0" normalizeH="0" baseline="0" noProof="0" smtClean="0">
                <a:ln>
                  <a:noFill/>
                </a:ln>
                <a:solidFill>
                  <a:prstClr val="black"/>
                </a:solidFill>
                <a:effectLst/>
                <a:uLnTx/>
                <a:uFillTx/>
                <a:latin typeface="Segoe UI Semibold" panose="020B0502040204020203" pitchFamily="34" charset="0"/>
                <a:ea typeface="+mj-ea"/>
                <a:cs typeface="Segoe UI Semibold" panose="020B0502040204020203" pitchFamily="34" charset="0"/>
              </a:defRPr>
            </a:lvl1pPr>
          </a:lstStyle>
          <a:p>
            <a:r>
              <a:rPr lang="en-US" sz="2800">
                <a:solidFill>
                  <a:schemeClr val="bg2">
                    <a:lumMod val="25000"/>
                  </a:schemeClr>
                </a:solidFill>
                <a:latin typeface="Segoe UI" panose="020B0502040204020203" pitchFamily="34" charset="0"/>
                <a:cs typeface="Segoe UI" panose="020B0502040204020203" pitchFamily="34" charset="0"/>
              </a:rPr>
              <a:t>Adoption</a:t>
            </a:r>
          </a:p>
        </p:txBody>
      </p:sp>
      <p:sp>
        <p:nvSpPr>
          <p:cNvPr id="2" name="TextBox 1">
            <a:extLst>
              <a:ext uri="{FF2B5EF4-FFF2-40B4-BE49-F238E27FC236}">
                <a16:creationId xmlns:a16="http://schemas.microsoft.com/office/drawing/2014/main" id="{DBC8F851-5FDD-4ACB-BC27-5487C85364CA}"/>
              </a:ext>
            </a:extLst>
          </p:cNvPr>
          <p:cNvSpPr txBox="1"/>
          <p:nvPr/>
        </p:nvSpPr>
        <p:spPr>
          <a:xfrm>
            <a:off x="6764952" y="952666"/>
            <a:ext cx="3873500" cy="369332"/>
          </a:xfrm>
          <a:prstGeom prst="rect">
            <a:avLst/>
          </a:prstGeom>
          <a:noFill/>
        </p:spPr>
        <p:txBody>
          <a:bodyPr wrap="square" rtlCol="0">
            <a:spAutoFit/>
          </a:bodyPr>
          <a:lstStyle/>
          <a:p>
            <a:r>
              <a:rPr lang="en-US" dirty="0">
                <a:hlinkClick r:id="rId8"/>
              </a:rPr>
              <a:t>https://aka.ms/SharePointAdoption</a:t>
            </a:r>
            <a:r>
              <a:rPr lang="en-US" dirty="0"/>
              <a:t> </a:t>
            </a:r>
          </a:p>
        </p:txBody>
      </p:sp>
    </p:spTree>
    <p:extLst>
      <p:ext uri="{BB962C8B-B14F-4D97-AF65-F5344CB8AC3E}">
        <p14:creationId xmlns:p14="http://schemas.microsoft.com/office/powerpoint/2010/main" val="1929740776"/>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B85FD0-A751-CD4C-B239-A90A5F8A46B6}"/>
              </a:ext>
            </a:extLst>
          </p:cNvPr>
          <p:cNvSpPr/>
          <p:nvPr/>
        </p:nvSpPr>
        <p:spPr>
          <a:xfrm rot="16200000">
            <a:off x="4946506" y="-2667000"/>
            <a:ext cx="2298985" cy="12192000"/>
          </a:xfrm>
          <a:prstGeom prst="rect">
            <a:avLst/>
          </a:prstGeom>
          <a:solidFill>
            <a:schemeClr val="bg1">
              <a:lumMod val="95000"/>
              <a:alpha val="28000"/>
            </a:schemeClr>
          </a:solidFill>
        </p:spPr>
        <p:txBody>
          <a:bodyPr wrap="square" tIns="137160">
            <a:noAutofit/>
          </a:bodyPr>
          <a:lstStyle/>
          <a:p>
            <a:pPr algn="ctr"/>
            <a:endParaRPr lang="en-US" sz="1400">
              <a:solidFill>
                <a:srgbClr val="595959"/>
              </a:solidFill>
              <a:cs typeface="Segoe UI" panose="020B0502040204020203" pitchFamily="34" charset="0"/>
            </a:endParaRPr>
          </a:p>
        </p:txBody>
      </p:sp>
      <p:cxnSp>
        <p:nvCxnSpPr>
          <p:cNvPr id="11" name="Straight Connector 10">
            <a:extLst>
              <a:ext uri="{FF2B5EF4-FFF2-40B4-BE49-F238E27FC236}">
                <a16:creationId xmlns:a16="http://schemas.microsoft.com/office/drawing/2014/main" id="{8F545A4B-67B8-EC49-B6FC-1424BE2A3590}"/>
              </a:ext>
            </a:extLst>
          </p:cNvPr>
          <p:cNvCxnSpPr/>
          <p:nvPr/>
        </p:nvCxnSpPr>
        <p:spPr>
          <a:xfrm>
            <a:off x="1994344" y="2279507"/>
            <a:ext cx="0" cy="2298986"/>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82A63E-CC44-B349-B7B2-C1B7326DBD14}"/>
              </a:ext>
            </a:extLst>
          </p:cNvPr>
          <p:cNvCxnSpPr/>
          <p:nvPr/>
        </p:nvCxnSpPr>
        <p:spPr>
          <a:xfrm>
            <a:off x="3625635" y="2279507"/>
            <a:ext cx="0" cy="2298986"/>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77CB9F6-9E9B-8549-A113-05A7A089115A}"/>
              </a:ext>
            </a:extLst>
          </p:cNvPr>
          <p:cNvCxnSpPr/>
          <p:nvPr/>
        </p:nvCxnSpPr>
        <p:spPr>
          <a:xfrm>
            <a:off x="5271802" y="2279507"/>
            <a:ext cx="0" cy="2298986"/>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24E472-F40E-154A-A52D-DB52A490E3CF}"/>
              </a:ext>
            </a:extLst>
          </p:cNvPr>
          <p:cNvCxnSpPr/>
          <p:nvPr/>
        </p:nvCxnSpPr>
        <p:spPr>
          <a:xfrm>
            <a:off x="6908354" y="2279507"/>
            <a:ext cx="0" cy="2298986"/>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68F723-6F07-8F44-A444-39EF87F9A4D0}"/>
              </a:ext>
            </a:extLst>
          </p:cNvPr>
          <p:cNvCxnSpPr/>
          <p:nvPr/>
        </p:nvCxnSpPr>
        <p:spPr>
          <a:xfrm>
            <a:off x="8553004" y="2279507"/>
            <a:ext cx="0" cy="2298986"/>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0FD3CA-8632-F947-BBBD-84E467E53656}"/>
              </a:ext>
            </a:extLst>
          </p:cNvPr>
          <p:cNvCxnSpPr/>
          <p:nvPr/>
        </p:nvCxnSpPr>
        <p:spPr>
          <a:xfrm>
            <a:off x="10197654" y="2279507"/>
            <a:ext cx="0" cy="2298986"/>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1395CB6-C30B-3D49-9C92-CC1E74CB7CEC}"/>
              </a:ext>
            </a:extLst>
          </p:cNvPr>
          <p:cNvCxnSpPr/>
          <p:nvPr/>
        </p:nvCxnSpPr>
        <p:spPr>
          <a:xfrm>
            <a:off x="373889" y="2279507"/>
            <a:ext cx="0" cy="2298986"/>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7C97254-5963-E349-A443-D9B9F74A7723}"/>
              </a:ext>
            </a:extLst>
          </p:cNvPr>
          <p:cNvCxnSpPr/>
          <p:nvPr/>
        </p:nvCxnSpPr>
        <p:spPr>
          <a:xfrm>
            <a:off x="11832826" y="2279507"/>
            <a:ext cx="0" cy="2298986"/>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57AEACB-CAA2-450B-A785-19932D919CC8}"/>
              </a:ext>
            </a:extLst>
          </p:cNvPr>
          <p:cNvSpPr>
            <a:spLocks noGrp="1"/>
          </p:cNvSpPr>
          <p:nvPr>
            <p:ph type="sldNum" sz="quarter" idx="12"/>
          </p:nvPr>
        </p:nvSpPr>
        <p:spPr/>
        <p:txBody>
          <a:bodyPr/>
          <a:lstStyle/>
          <a:p>
            <a:pPr algn="r"/>
            <a:fld id="{56C95278-0CE0-4F08-877C-BF6662112D1D}" type="slidenum">
              <a:rPr lang="en-US" sz="1000" smtClean="0">
                <a:solidFill>
                  <a:schemeClr val="bg1">
                    <a:lumMod val="75000"/>
                  </a:schemeClr>
                </a:solidFill>
              </a:rPr>
              <a:pPr algn="r"/>
              <a:t>33</a:t>
            </a:fld>
            <a:endParaRPr lang="en-US" sz="1000">
              <a:solidFill>
                <a:schemeClr val="bg1">
                  <a:lumMod val="75000"/>
                </a:schemeClr>
              </a:solidFill>
            </a:endParaRPr>
          </a:p>
        </p:txBody>
      </p:sp>
      <p:sp>
        <p:nvSpPr>
          <p:cNvPr id="4" name="Footer Placeholder 3">
            <a:extLst>
              <a:ext uri="{FF2B5EF4-FFF2-40B4-BE49-F238E27FC236}">
                <a16:creationId xmlns:a16="http://schemas.microsoft.com/office/drawing/2014/main" id="{B8CEFB75-C56B-4FA7-A440-71D6A3CA91CA}"/>
              </a:ext>
            </a:extLst>
          </p:cNvPr>
          <p:cNvSpPr>
            <a:spLocks noGrp="1"/>
          </p:cNvSpPr>
          <p:nvPr>
            <p:ph type="ftr" sz="quarter" idx="11"/>
          </p:nvPr>
        </p:nvSpPr>
        <p:spPr/>
        <p:txBody>
          <a:bodyPr/>
          <a:lstStyle/>
          <a:p>
            <a:pPr algn="ctr"/>
            <a:r>
              <a:rPr lang="en-US" sz="1000">
                <a:solidFill>
                  <a:schemeClr val="bg1">
                    <a:lumMod val="75000"/>
                  </a:schemeClr>
                </a:solidFill>
              </a:rPr>
              <a:t>Envisioning Workshop</a:t>
            </a:r>
          </a:p>
        </p:txBody>
      </p:sp>
      <p:sp>
        <p:nvSpPr>
          <p:cNvPr id="5" name="Date Placeholder 4">
            <a:extLst>
              <a:ext uri="{FF2B5EF4-FFF2-40B4-BE49-F238E27FC236}">
                <a16:creationId xmlns:a16="http://schemas.microsoft.com/office/drawing/2014/main" id="{11E1E0C5-6883-4F32-B078-5572CDB2CF42}"/>
              </a:ext>
            </a:extLst>
          </p:cNvPr>
          <p:cNvSpPr>
            <a:spLocks noGrp="1"/>
          </p:cNvSpPr>
          <p:nvPr>
            <p:ph type="dt" sz="half" idx="2"/>
          </p:nvPr>
        </p:nvSpPr>
        <p:spPr/>
        <p:txBody>
          <a:bodyPr/>
          <a:lstStyle/>
          <a:p>
            <a:r>
              <a:rPr lang="en-US" sz="1000">
                <a:solidFill>
                  <a:schemeClr val="bg1">
                    <a:lumMod val="75000"/>
                  </a:schemeClr>
                </a:solidFill>
              </a:rPr>
              <a:t>Microsoft | Confidential</a:t>
            </a:r>
          </a:p>
        </p:txBody>
      </p:sp>
      <p:sp>
        <p:nvSpPr>
          <p:cNvPr id="6" name="Title 5">
            <a:extLst>
              <a:ext uri="{FF2B5EF4-FFF2-40B4-BE49-F238E27FC236}">
                <a16:creationId xmlns:a16="http://schemas.microsoft.com/office/drawing/2014/main" id="{0EAB3CE5-55DD-4E15-AAB8-870D54CE0E64}"/>
              </a:ext>
            </a:extLst>
          </p:cNvPr>
          <p:cNvSpPr>
            <a:spLocks noGrp="1"/>
          </p:cNvSpPr>
          <p:nvPr>
            <p:ph type="title"/>
          </p:nvPr>
        </p:nvSpPr>
        <p:spPr/>
        <p:txBody>
          <a:bodyPr/>
          <a:lstStyle/>
          <a:p>
            <a:r>
              <a:rPr lang="en-US" dirty="0"/>
              <a:t>Adoption Plan</a:t>
            </a:r>
          </a:p>
        </p:txBody>
      </p:sp>
      <p:cxnSp>
        <p:nvCxnSpPr>
          <p:cNvPr id="10" name="Straight Connector 9">
            <a:extLst>
              <a:ext uri="{FF2B5EF4-FFF2-40B4-BE49-F238E27FC236}">
                <a16:creationId xmlns:a16="http://schemas.microsoft.com/office/drawing/2014/main" id="{63586F39-DDA7-B744-A009-A9C0A930A6D3}"/>
              </a:ext>
            </a:extLst>
          </p:cNvPr>
          <p:cNvCxnSpPr>
            <a:cxnSpLocks/>
          </p:cNvCxnSpPr>
          <p:nvPr/>
        </p:nvCxnSpPr>
        <p:spPr>
          <a:xfrm>
            <a:off x="-2" y="2279507"/>
            <a:ext cx="12192002" cy="0"/>
          </a:xfrm>
          <a:prstGeom prst="line">
            <a:avLst/>
          </a:prstGeom>
          <a:noFill/>
          <a:ln w="57150" cap="flat" cmpd="sng" algn="ctr">
            <a:solidFill>
              <a:srgbClr val="2E6CC0"/>
            </a:solidFill>
            <a:prstDash val="solid"/>
            <a:miter lim="800000"/>
          </a:ln>
          <a:effectLst/>
        </p:spPr>
      </p:cxnSp>
      <p:sp>
        <p:nvSpPr>
          <p:cNvPr id="24" name="Rounded Rectangle 23">
            <a:extLst>
              <a:ext uri="{FF2B5EF4-FFF2-40B4-BE49-F238E27FC236}">
                <a16:creationId xmlns:a16="http://schemas.microsoft.com/office/drawing/2014/main" id="{6C347BC1-A7B7-E046-B6C6-FB93BF33426B}"/>
              </a:ext>
            </a:extLst>
          </p:cNvPr>
          <p:cNvSpPr/>
          <p:nvPr/>
        </p:nvSpPr>
        <p:spPr>
          <a:xfrm>
            <a:off x="383456" y="2509884"/>
            <a:ext cx="2718555" cy="287068"/>
          </a:xfrm>
          <a:prstGeom prst="roundRect">
            <a:avLst>
              <a:gd name="adj" fmla="val 50000"/>
            </a:avLst>
          </a:prstGeom>
          <a:solidFill>
            <a:schemeClr val="accent1">
              <a:lumMod val="20000"/>
              <a:lumOff val="80000"/>
              <a:alpha val="60000"/>
            </a:schemeClr>
          </a:solidFill>
          <a:ln w="12700" cap="flat" cmpd="sng" algn="ctr">
            <a:noFill/>
            <a:prstDash val="solid"/>
            <a:miter lim="800000"/>
          </a:ln>
          <a:effectLst/>
        </p:spPr>
        <p:txBody>
          <a:bodyPr lIns="91440" rIns="91440" rtlCol="0" anchor="ctr"/>
          <a:lstStyle/>
          <a:p>
            <a:pPr marL="171450" indent="-171450">
              <a:spcBef>
                <a:spcPts val="1000"/>
              </a:spcBef>
              <a:buFont typeface="Arial" panose="020B0604020202020204" pitchFamily="34" charset="0"/>
              <a:buChar char="•"/>
              <a:defRPr/>
            </a:pPr>
            <a:r>
              <a:rPr lang="en-US" altLang="en-US" sz="800" b="1">
                <a:solidFill>
                  <a:schemeClr val="tx1">
                    <a:lumMod val="85000"/>
                    <a:lumOff val="15000"/>
                  </a:schemeClr>
                </a:solidFill>
                <a:latin typeface="Segoe UI" panose="020B0502040204020203" pitchFamily="34" charset="0"/>
                <a:cs typeface="Segoe UI" panose="020B0502040204020203" pitchFamily="34" charset="0"/>
              </a:rPr>
              <a:t>Identify Stakeholders to lead communications</a:t>
            </a:r>
          </a:p>
        </p:txBody>
      </p:sp>
      <p:sp>
        <p:nvSpPr>
          <p:cNvPr id="25" name="Rounded Rectangle 24">
            <a:extLst>
              <a:ext uri="{FF2B5EF4-FFF2-40B4-BE49-F238E27FC236}">
                <a16:creationId xmlns:a16="http://schemas.microsoft.com/office/drawing/2014/main" id="{691C58E6-FE1C-DD4E-B46C-443E60948E56}"/>
              </a:ext>
            </a:extLst>
          </p:cNvPr>
          <p:cNvSpPr/>
          <p:nvPr/>
        </p:nvSpPr>
        <p:spPr>
          <a:xfrm>
            <a:off x="3646786" y="3214256"/>
            <a:ext cx="4904121" cy="287068"/>
          </a:xfrm>
          <a:prstGeom prst="roundRect">
            <a:avLst>
              <a:gd name="adj" fmla="val 50000"/>
            </a:avLst>
          </a:prstGeom>
          <a:solidFill>
            <a:schemeClr val="accent1">
              <a:lumMod val="20000"/>
              <a:lumOff val="80000"/>
              <a:alpha val="60000"/>
            </a:schemeClr>
          </a:solidFill>
          <a:ln w="12700" cap="flat" cmpd="sng" algn="ctr">
            <a:noFill/>
            <a:prstDash val="solid"/>
            <a:miter lim="800000"/>
          </a:ln>
          <a:effectLst/>
        </p:spPr>
        <p:txBody>
          <a:bodyPr lIns="91440" rIns="91440" rtlCol="0" anchor="ctr"/>
          <a:lstStyle/>
          <a:p>
            <a:pPr marL="171450" indent="-171450">
              <a:spcBef>
                <a:spcPts val="1000"/>
              </a:spcBef>
              <a:buFont typeface="Arial" panose="020B0604020202020204" pitchFamily="34" charset="0"/>
              <a:buChar char="•"/>
              <a:defRPr/>
            </a:pPr>
            <a:r>
              <a:rPr lang="en-US" altLang="en-US" sz="800" b="1">
                <a:solidFill>
                  <a:schemeClr val="tx1">
                    <a:lumMod val="85000"/>
                    <a:lumOff val="15000"/>
                  </a:schemeClr>
                </a:solidFill>
                <a:latin typeface="Segoe UI" panose="020B0502040204020203" pitchFamily="34" charset="0"/>
                <a:cs typeface="Segoe UI" panose="020B0502040204020203" pitchFamily="34" charset="0"/>
              </a:rPr>
              <a:t>Develop adoption related assets (news post announcement, posters, training materials, etc.)</a:t>
            </a:r>
          </a:p>
        </p:txBody>
      </p:sp>
      <p:sp>
        <p:nvSpPr>
          <p:cNvPr id="26" name="Rounded Rectangle 25">
            <a:extLst>
              <a:ext uri="{FF2B5EF4-FFF2-40B4-BE49-F238E27FC236}">
                <a16:creationId xmlns:a16="http://schemas.microsoft.com/office/drawing/2014/main" id="{80A398E8-B08A-2B41-8AD9-04202F91F9F8}"/>
              </a:ext>
            </a:extLst>
          </p:cNvPr>
          <p:cNvSpPr/>
          <p:nvPr/>
        </p:nvSpPr>
        <p:spPr>
          <a:xfrm>
            <a:off x="2019564" y="2862070"/>
            <a:ext cx="2876901" cy="287068"/>
          </a:xfrm>
          <a:prstGeom prst="roundRect">
            <a:avLst>
              <a:gd name="adj" fmla="val 50000"/>
            </a:avLst>
          </a:prstGeom>
          <a:solidFill>
            <a:schemeClr val="accent1">
              <a:lumMod val="20000"/>
              <a:lumOff val="80000"/>
              <a:alpha val="60000"/>
            </a:schemeClr>
          </a:solidFill>
          <a:ln w="12700" cap="flat" cmpd="sng" algn="ctr">
            <a:noFill/>
            <a:prstDash val="solid"/>
            <a:miter lim="800000"/>
          </a:ln>
          <a:effectLst/>
        </p:spPr>
        <p:txBody>
          <a:bodyPr lIns="91440" rIns="91440" rtlCol="0" anchor="ctr"/>
          <a:lstStyle/>
          <a:p>
            <a:pPr marL="171450" indent="-171450">
              <a:spcBef>
                <a:spcPts val="1000"/>
              </a:spcBef>
              <a:buFont typeface="Arial" panose="020B0604020202020204" pitchFamily="34" charset="0"/>
              <a:buChar char="•"/>
              <a:defRPr/>
            </a:pPr>
            <a:r>
              <a:rPr lang="en-US" altLang="en-US" sz="800" b="1">
                <a:solidFill>
                  <a:schemeClr val="tx1">
                    <a:lumMod val="85000"/>
                    <a:lumOff val="15000"/>
                  </a:schemeClr>
                </a:solidFill>
                <a:latin typeface="Segoe UI" panose="020B0502040204020203" pitchFamily="34" charset="0"/>
                <a:cs typeface="Segoe UI" panose="020B0502040204020203" pitchFamily="34" charset="0"/>
              </a:rPr>
              <a:t>Develop end user communication strategy and training plan</a:t>
            </a:r>
          </a:p>
        </p:txBody>
      </p:sp>
      <p:sp>
        <p:nvSpPr>
          <p:cNvPr id="33" name="Rounded Rectangle 32">
            <a:extLst>
              <a:ext uri="{FF2B5EF4-FFF2-40B4-BE49-F238E27FC236}">
                <a16:creationId xmlns:a16="http://schemas.microsoft.com/office/drawing/2014/main" id="{791F8816-11F5-DA44-A640-EE297902CEF4}"/>
              </a:ext>
            </a:extLst>
          </p:cNvPr>
          <p:cNvSpPr/>
          <p:nvPr/>
        </p:nvSpPr>
        <p:spPr>
          <a:xfrm>
            <a:off x="8564579" y="3689513"/>
            <a:ext cx="827892" cy="287068"/>
          </a:xfrm>
          <a:prstGeom prst="roundRect">
            <a:avLst>
              <a:gd name="adj" fmla="val 50000"/>
            </a:avLst>
          </a:prstGeom>
          <a:solidFill>
            <a:schemeClr val="accent1">
              <a:lumMod val="20000"/>
              <a:lumOff val="80000"/>
              <a:alpha val="60000"/>
            </a:schemeClr>
          </a:solidFill>
          <a:ln w="12700" cap="flat" cmpd="sng" algn="ctr">
            <a:noFill/>
            <a:prstDash val="solid"/>
            <a:miter lim="800000"/>
          </a:ln>
          <a:effectLst/>
        </p:spPr>
        <p:txBody>
          <a:bodyPr lIns="91440" rIns="91440" rtlCol="0" anchor="ctr"/>
          <a:lstStyle/>
          <a:p>
            <a:pPr marL="171450" indent="-171450">
              <a:spcBef>
                <a:spcPts val="1000"/>
              </a:spcBef>
              <a:buFont typeface="Arial" panose="020B0604020202020204" pitchFamily="34" charset="0"/>
              <a:buChar char="•"/>
              <a:defRPr/>
            </a:pPr>
            <a:r>
              <a:rPr lang="en-US" altLang="en-US" sz="800" b="1">
                <a:solidFill>
                  <a:schemeClr val="tx1">
                    <a:lumMod val="85000"/>
                    <a:lumOff val="15000"/>
                  </a:schemeClr>
                </a:solidFill>
                <a:latin typeface="Segoe UI" panose="020B0502040204020203" pitchFamily="34" charset="0"/>
                <a:cs typeface="Segoe UI" panose="020B0502040204020203" pitchFamily="34" charset="0"/>
              </a:rPr>
              <a:t>Launch</a:t>
            </a:r>
          </a:p>
        </p:txBody>
      </p:sp>
      <p:sp>
        <p:nvSpPr>
          <p:cNvPr id="32" name="Decision 31">
            <a:extLst>
              <a:ext uri="{FF2B5EF4-FFF2-40B4-BE49-F238E27FC236}">
                <a16:creationId xmlns:a16="http://schemas.microsoft.com/office/drawing/2014/main" id="{44D82B22-659F-7045-B7D9-F2F621178FBA}"/>
              </a:ext>
            </a:extLst>
          </p:cNvPr>
          <p:cNvSpPr/>
          <p:nvPr/>
        </p:nvSpPr>
        <p:spPr>
          <a:xfrm>
            <a:off x="8340802" y="3566442"/>
            <a:ext cx="447554" cy="544010"/>
          </a:xfrm>
          <a:prstGeom prst="flowChartDecisi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54F988F3-55A6-EE49-B937-33DB546208AE}"/>
              </a:ext>
            </a:extLst>
          </p:cNvPr>
          <p:cNvSpPr/>
          <p:nvPr/>
        </p:nvSpPr>
        <p:spPr>
          <a:xfrm>
            <a:off x="8570549" y="4175570"/>
            <a:ext cx="3399233" cy="287068"/>
          </a:xfrm>
          <a:prstGeom prst="roundRect">
            <a:avLst>
              <a:gd name="adj" fmla="val 50000"/>
            </a:avLst>
          </a:prstGeom>
          <a:solidFill>
            <a:schemeClr val="accent1">
              <a:lumMod val="20000"/>
              <a:lumOff val="80000"/>
              <a:alpha val="60000"/>
            </a:schemeClr>
          </a:solidFill>
          <a:ln w="12700" cap="flat" cmpd="sng" algn="ctr">
            <a:noFill/>
            <a:prstDash val="solid"/>
            <a:miter lim="800000"/>
          </a:ln>
          <a:effectLst/>
        </p:spPr>
        <p:txBody>
          <a:bodyPr lIns="91440" rIns="91440" rtlCol="0" anchor="ctr"/>
          <a:lstStyle/>
          <a:p>
            <a:pPr marL="171450" indent="-171450">
              <a:spcBef>
                <a:spcPts val="1000"/>
              </a:spcBef>
              <a:buFont typeface="Arial" panose="020B0604020202020204" pitchFamily="34" charset="0"/>
              <a:buChar char="•"/>
              <a:defRPr/>
            </a:pPr>
            <a:r>
              <a:rPr lang="en-US" altLang="en-US" sz="800" b="1">
                <a:solidFill>
                  <a:schemeClr val="tx1">
                    <a:lumMod val="85000"/>
                    <a:lumOff val="15000"/>
                  </a:schemeClr>
                </a:solidFill>
                <a:latin typeface="Segoe UI" panose="020B0502040204020203" pitchFamily="34" charset="0"/>
                <a:cs typeface="Segoe UI" panose="020B0502040204020203" pitchFamily="34" charset="0"/>
              </a:rPr>
              <a:t>Execute end user communications strategy and training plan</a:t>
            </a:r>
          </a:p>
        </p:txBody>
      </p:sp>
    </p:spTree>
    <p:extLst>
      <p:ext uri="{BB962C8B-B14F-4D97-AF65-F5344CB8AC3E}">
        <p14:creationId xmlns:p14="http://schemas.microsoft.com/office/powerpoint/2010/main" val="3637664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9AF3-B6F8-4BE9-9479-3C88532DE0C0}"/>
              </a:ext>
            </a:extLst>
          </p:cNvPr>
          <p:cNvSpPr>
            <a:spLocks noGrp="1"/>
          </p:cNvSpPr>
          <p:nvPr>
            <p:ph type="title"/>
          </p:nvPr>
        </p:nvSpPr>
        <p:spPr/>
        <p:txBody>
          <a:bodyPr/>
          <a:lstStyle/>
          <a:p>
            <a:r>
              <a:rPr lang="en-CA" dirty="0">
                <a:solidFill>
                  <a:schemeClr val="tx1"/>
                </a:solidFill>
              </a:rPr>
              <a:t>Available Usage Reporting</a:t>
            </a:r>
          </a:p>
        </p:txBody>
      </p:sp>
      <p:sp>
        <p:nvSpPr>
          <p:cNvPr id="3" name="TextBox 2">
            <a:extLst>
              <a:ext uri="{FF2B5EF4-FFF2-40B4-BE49-F238E27FC236}">
                <a16:creationId xmlns:a16="http://schemas.microsoft.com/office/drawing/2014/main" id="{18FAA8F8-F53C-4A59-A472-FC7172915D92}"/>
              </a:ext>
            </a:extLst>
          </p:cNvPr>
          <p:cNvSpPr txBox="1"/>
          <p:nvPr/>
        </p:nvSpPr>
        <p:spPr>
          <a:xfrm>
            <a:off x="5152402" y="3974851"/>
            <a:ext cx="2724049" cy="446896"/>
          </a:xfrm>
          <a:prstGeom prst="rect">
            <a:avLst/>
          </a:prstGeom>
          <a:noFill/>
        </p:spPr>
        <p:txBody>
          <a:bodyPr wrap="square" lIns="175761" tIns="140609" rIns="175761" bIns="140609" rtlCol="0">
            <a:spAutoFit/>
          </a:bodyPr>
          <a:lstStyle/>
          <a:p>
            <a:pPr defTabSz="896354">
              <a:lnSpc>
                <a:spcPct val="90000"/>
              </a:lnSpc>
              <a:spcAft>
                <a:spcPts val="576"/>
              </a:spcAft>
            </a:pPr>
            <a:r>
              <a:rPr lang="en-US" sz="1176" dirty="0">
                <a:solidFill>
                  <a:srgbClr val="2FE5CF"/>
                </a:solidFill>
                <a:latin typeface="Segoe UI Semilight"/>
                <a:hlinkClick r:id="rId3"/>
              </a:rPr>
              <a:t>https://aka.ms/M365UsageAnalytics</a:t>
            </a:r>
            <a:r>
              <a:rPr lang="en-US" sz="1176" dirty="0">
                <a:solidFill>
                  <a:srgbClr val="2FE5CF"/>
                </a:solidFill>
                <a:latin typeface="Segoe UI Semilight"/>
              </a:rPr>
              <a:t> </a:t>
            </a:r>
          </a:p>
        </p:txBody>
      </p:sp>
      <p:sp>
        <p:nvSpPr>
          <p:cNvPr id="5" name="TextBox 4">
            <a:extLst>
              <a:ext uri="{FF2B5EF4-FFF2-40B4-BE49-F238E27FC236}">
                <a16:creationId xmlns:a16="http://schemas.microsoft.com/office/drawing/2014/main" id="{6D5D0A74-9E7F-4F49-9D42-903EBDAEB093}"/>
              </a:ext>
            </a:extLst>
          </p:cNvPr>
          <p:cNvSpPr txBox="1"/>
          <p:nvPr/>
        </p:nvSpPr>
        <p:spPr>
          <a:xfrm>
            <a:off x="5152402" y="1628863"/>
            <a:ext cx="3027471" cy="1166257"/>
          </a:xfrm>
          <a:prstGeom prst="rect">
            <a:avLst/>
          </a:prstGeom>
          <a:noFill/>
        </p:spPr>
        <p:txBody>
          <a:bodyPr wrap="square" lIns="175761" tIns="140609" rIns="175761" bIns="140609" rtlCol="0">
            <a:spAutoFit/>
          </a:bodyPr>
          <a:lstStyle/>
          <a:p>
            <a:pPr defTabSz="896354">
              <a:lnSpc>
                <a:spcPct val="90000"/>
              </a:lnSpc>
              <a:spcAft>
                <a:spcPts val="576"/>
              </a:spcAft>
            </a:pPr>
            <a:r>
              <a:rPr lang="en-US" sz="1176" dirty="0">
                <a:solidFill>
                  <a:srgbClr val="2FE5CF"/>
                </a:solidFill>
                <a:latin typeface="Segoe UI Semilight"/>
                <a:hlinkClick r:id="rId4"/>
              </a:rPr>
              <a:t>https://aka.ms/SharePointActivityReport</a:t>
            </a:r>
            <a:r>
              <a:rPr lang="en-US" sz="1176" dirty="0">
                <a:solidFill>
                  <a:srgbClr val="2FE5CF"/>
                </a:solidFill>
                <a:latin typeface="Segoe UI Semilight"/>
              </a:rPr>
              <a:t> </a:t>
            </a:r>
          </a:p>
          <a:p>
            <a:pPr defTabSz="896354">
              <a:lnSpc>
                <a:spcPct val="90000"/>
              </a:lnSpc>
              <a:spcAft>
                <a:spcPts val="576"/>
              </a:spcAft>
            </a:pPr>
            <a:endParaRPr lang="en-US" sz="1176" dirty="0">
              <a:solidFill>
                <a:srgbClr val="2FE5CF"/>
              </a:solidFill>
              <a:latin typeface="Segoe UI Semilight"/>
            </a:endParaRPr>
          </a:p>
          <a:p>
            <a:pPr defTabSz="896354">
              <a:lnSpc>
                <a:spcPct val="90000"/>
              </a:lnSpc>
              <a:spcAft>
                <a:spcPts val="576"/>
              </a:spcAft>
            </a:pPr>
            <a:endParaRPr lang="en-US" sz="1176" dirty="0">
              <a:solidFill>
                <a:srgbClr val="2FE5CF"/>
              </a:solidFill>
              <a:latin typeface="Segoe UI Semilight"/>
            </a:endParaRPr>
          </a:p>
          <a:p>
            <a:pPr defTabSz="896354">
              <a:lnSpc>
                <a:spcPct val="90000"/>
              </a:lnSpc>
              <a:spcAft>
                <a:spcPts val="576"/>
              </a:spcAft>
            </a:pPr>
            <a:r>
              <a:rPr lang="en-US" sz="1176" dirty="0">
                <a:solidFill>
                  <a:srgbClr val="2FE5CF"/>
                </a:solidFill>
                <a:latin typeface="Segoe UI Semilight"/>
                <a:hlinkClick r:id="rId5"/>
              </a:rPr>
              <a:t>https://aka.ms/SPSiteUsageReport</a:t>
            </a:r>
            <a:r>
              <a:rPr lang="en-US" sz="1176" dirty="0">
                <a:solidFill>
                  <a:srgbClr val="2FE5CF"/>
                </a:solidFill>
                <a:latin typeface="Segoe UI Semilight"/>
              </a:rPr>
              <a:t> </a:t>
            </a:r>
          </a:p>
        </p:txBody>
      </p:sp>
      <p:sp>
        <p:nvSpPr>
          <p:cNvPr id="6" name="TextBox 5">
            <a:extLst>
              <a:ext uri="{FF2B5EF4-FFF2-40B4-BE49-F238E27FC236}">
                <a16:creationId xmlns:a16="http://schemas.microsoft.com/office/drawing/2014/main" id="{CA1E4305-3B2C-4275-BA6E-4F94131C740B}"/>
              </a:ext>
            </a:extLst>
          </p:cNvPr>
          <p:cNvSpPr txBox="1"/>
          <p:nvPr/>
        </p:nvSpPr>
        <p:spPr>
          <a:xfrm>
            <a:off x="876663" y="1185894"/>
            <a:ext cx="1255728" cy="303481"/>
          </a:xfrm>
          <a:prstGeom prst="rect">
            <a:avLst/>
          </a:prstGeom>
          <a:noFill/>
        </p:spPr>
        <p:txBody>
          <a:bodyPr wrap="none" rtlCol="0">
            <a:spAutoFit/>
          </a:bodyPr>
          <a:lstStyle/>
          <a:p>
            <a:r>
              <a:rPr lang="en-US" sz="1372"/>
              <a:t>Admin Center</a:t>
            </a:r>
            <a:endParaRPr lang="en-CA" sz="1372"/>
          </a:p>
        </p:txBody>
      </p:sp>
      <p:sp>
        <p:nvSpPr>
          <p:cNvPr id="7" name="TextBox 6">
            <a:extLst>
              <a:ext uri="{FF2B5EF4-FFF2-40B4-BE49-F238E27FC236}">
                <a16:creationId xmlns:a16="http://schemas.microsoft.com/office/drawing/2014/main" id="{7FA1FCD1-610C-42A6-99AE-8CB97EE277F4}"/>
              </a:ext>
            </a:extLst>
          </p:cNvPr>
          <p:cNvSpPr txBox="1"/>
          <p:nvPr/>
        </p:nvSpPr>
        <p:spPr>
          <a:xfrm>
            <a:off x="801565" y="3673124"/>
            <a:ext cx="852156" cy="303481"/>
          </a:xfrm>
          <a:prstGeom prst="rect">
            <a:avLst/>
          </a:prstGeom>
          <a:noFill/>
        </p:spPr>
        <p:txBody>
          <a:bodyPr wrap="none" rtlCol="0">
            <a:spAutoFit/>
          </a:bodyPr>
          <a:lstStyle/>
          <a:p>
            <a:r>
              <a:rPr lang="en-US" sz="1372"/>
              <a:t>Power BI</a:t>
            </a:r>
            <a:endParaRPr lang="en-CA" sz="1372"/>
          </a:p>
        </p:txBody>
      </p:sp>
      <p:grpSp>
        <p:nvGrpSpPr>
          <p:cNvPr id="8" name="Group 7">
            <a:extLst>
              <a:ext uri="{FF2B5EF4-FFF2-40B4-BE49-F238E27FC236}">
                <a16:creationId xmlns:a16="http://schemas.microsoft.com/office/drawing/2014/main" id="{6B1D770F-0983-43D2-AB68-630C12DFC2EB}"/>
              </a:ext>
            </a:extLst>
          </p:cNvPr>
          <p:cNvGrpSpPr/>
          <p:nvPr/>
        </p:nvGrpSpPr>
        <p:grpSpPr>
          <a:xfrm>
            <a:off x="93530" y="3974851"/>
            <a:ext cx="3903117" cy="2206530"/>
            <a:chOff x="-153712" y="3481754"/>
            <a:chExt cx="6287117" cy="3230930"/>
          </a:xfrm>
        </p:grpSpPr>
        <p:pic>
          <p:nvPicPr>
            <p:cNvPr id="9" name="Picture 8">
              <a:extLst>
                <a:ext uri="{FF2B5EF4-FFF2-40B4-BE49-F238E27FC236}">
                  <a16:creationId xmlns:a16="http://schemas.microsoft.com/office/drawing/2014/main" id="{2BC2A437-04AC-40E0-B9EF-887A07998D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12" y="3481754"/>
              <a:ext cx="6287117" cy="3230930"/>
            </a:xfrm>
            <a:prstGeom prst="rect">
              <a:avLst/>
            </a:prstGeom>
          </p:spPr>
        </p:pic>
        <p:pic>
          <p:nvPicPr>
            <p:cNvPr id="10" name="Picture 9">
              <a:extLst>
                <a:ext uri="{FF2B5EF4-FFF2-40B4-BE49-F238E27FC236}">
                  <a16:creationId xmlns:a16="http://schemas.microsoft.com/office/drawing/2014/main" id="{AA341705-F3E5-4925-8748-E5928A0D18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7778"/>
            <a:stretch/>
          </p:blipFill>
          <p:spPr>
            <a:xfrm>
              <a:off x="789868" y="3632795"/>
              <a:ext cx="4315532" cy="2423160"/>
            </a:xfrm>
            <a:prstGeom prst="rect">
              <a:avLst/>
            </a:prstGeom>
          </p:spPr>
        </p:pic>
      </p:grpSp>
      <p:pic>
        <p:nvPicPr>
          <p:cNvPr id="12" name="Picture 11">
            <a:extLst>
              <a:ext uri="{FF2B5EF4-FFF2-40B4-BE49-F238E27FC236}">
                <a16:creationId xmlns:a16="http://schemas.microsoft.com/office/drawing/2014/main" id="{D80ED4D6-D1A2-4C3E-AFFB-90D14055176B}"/>
              </a:ext>
            </a:extLst>
          </p:cNvPr>
          <p:cNvPicPr>
            <a:picLocks noChangeAspect="1"/>
          </p:cNvPicPr>
          <p:nvPr/>
        </p:nvPicPr>
        <p:blipFill>
          <a:blip r:embed="rId8"/>
          <a:stretch>
            <a:fillRect/>
          </a:stretch>
        </p:blipFill>
        <p:spPr>
          <a:xfrm>
            <a:off x="588263" y="1628863"/>
            <a:ext cx="4358208" cy="1637406"/>
          </a:xfrm>
          <a:prstGeom prst="rect">
            <a:avLst/>
          </a:prstGeom>
        </p:spPr>
      </p:pic>
      <p:sp>
        <p:nvSpPr>
          <p:cNvPr id="13" name="Rectangle 12">
            <a:extLst>
              <a:ext uri="{FF2B5EF4-FFF2-40B4-BE49-F238E27FC236}">
                <a16:creationId xmlns:a16="http://schemas.microsoft.com/office/drawing/2014/main" id="{C86FED9F-8E38-4885-A93F-93A84616A5EE}"/>
              </a:ext>
            </a:extLst>
          </p:cNvPr>
          <p:cNvSpPr/>
          <p:nvPr/>
        </p:nvSpPr>
        <p:spPr>
          <a:xfrm>
            <a:off x="8104794" y="2679776"/>
            <a:ext cx="3585979" cy="635174"/>
          </a:xfrm>
          <a:prstGeom prst="rect">
            <a:avLst/>
          </a:prstGeom>
        </p:spPr>
        <p:txBody>
          <a:bodyPr wrap="square">
            <a:spAutoFit/>
          </a:bodyPr>
          <a:lstStyle/>
          <a:p>
            <a:r>
              <a:rPr lang="en-US" sz="1176"/>
              <a:t>Understand the amount of activity happening against each SharePoint site and the storage utilization</a:t>
            </a:r>
            <a:endParaRPr lang="en-CA" sz="1176"/>
          </a:p>
        </p:txBody>
      </p:sp>
      <p:sp>
        <p:nvSpPr>
          <p:cNvPr id="14" name="Rectangle 13">
            <a:extLst>
              <a:ext uri="{FF2B5EF4-FFF2-40B4-BE49-F238E27FC236}">
                <a16:creationId xmlns:a16="http://schemas.microsoft.com/office/drawing/2014/main" id="{509A34B1-A32F-48D3-8FC2-388F4CA77E63}"/>
              </a:ext>
            </a:extLst>
          </p:cNvPr>
          <p:cNvSpPr/>
          <p:nvPr/>
        </p:nvSpPr>
        <p:spPr>
          <a:xfrm>
            <a:off x="8104794" y="1696956"/>
            <a:ext cx="3664654" cy="461097"/>
          </a:xfrm>
          <a:prstGeom prst="rect">
            <a:avLst/>
          </a:prstGeom>
        </p:spPr>
        <p:txBody>
          <a:bodyPr wrap="square">
            <a:spAutoFit/>
          </a:bodyPr>
          <a:lstStyle/>
          <a:p>
            <a:r>
              <a:rPr lang="en-US" sz="1176" dirty="0"/>
              <a:t>Understand the amount of total file, page, and user SharePoint activity in your tenant</a:t>
            </a:r>
            <a:endParaRPr lang="en-CA" sz="1176" dirty="0"/>
          </a:p>
        </p:txBody>
      </p:sp>
      <p:sp>
        <p:nvSpPr>
          <p:cNvPr id="15" name="Rectangle 14">
            <a:extLst>
              <a:ext uri="{FF2B5EF4-FFF2-40B4-BE49-F238E27FC236}">
                <a16:creationId xmlns:a16="http://schemas.microsoft.com/office/drawing/2014/main" id="{77A578DB-098F-420B-8C74-BCBDB278CF4F}"/>
              </a:ext>
            </a:extLst>
          </p:cNvPr>
          <p:cNvSpPr/>
          <p:nvPr/>
        </p:nvSpPr>
        <p:spPr>
          <a:xfrm>
            <a:off x="8115150" y="4078003"/>
            <a:ext cx="3575623" cy="814661"/>
          </a:xfrm>
          <a:prstGeom prst="rect">
            <a:avLst/>
          </a:prstGeom>
        </p:spPr>
        <p:txBody>
          <a:bodyPr wrap="square">
            <a:spAutoFit/>
          </a:bodyPr>
          <a:lstStyle/>
          <a:p>
            <a:r>
              <a:rPr lang="en-US" sz="1176" dirty="0"/>
              <a:t>Visualize and analyze Office 365 usage data, create custom reports and share the insights within your organization and gain insights into how specific regions or departments are utilizing Office 365.</a:t>
            </a:r>
            <a:endParaRPr lang="en-CA" sz="1176" dirty="0"/>
          </a:p>
        </p:txBody>
      </p:sp>
    </p:spTree>
    <p:extLst>
      <p:ext uri="{BB962C8B-B14F-4D97-AF65-F5344CB8AC3E}">
        <p14:creationId xmlns:p14="http://schemas.microsoft.com/office/powerpoint/2010/main" val="265128688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56C433A-B4E6-C044-997E-1B462DA03B43}"/>
              </a:ext>
            </a:extLst>
          </p:cNvPr>
          <p:cNvSpPr txBox="1">
            <a:spLocks/>
          </p:cNvSpPr>
          <p:nvPr/>
        </p:nvSpPr>
        <p:spPr>
          <a:xfrm>
            <a:off x="609599" y="2692389"/>
            <a:ext cx="10506076" cy="919935"/>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r>
              <a:rPr lang="en-US" sz="6000" b="1" spc="0" dirty="0">
                <a:solidFill>
                  <a:srgbClr val="3B3838"/>
                </a:solidFill>
                <a:latin typeface="Segoe UI" panose="020B0502040204020203" pitchFamily="34" charset="0"/>
                <a:ea typeface="+mj-ea"/>
              </a:rPr>
              <a:t>Explore</a:t>
            </a:r>
            <a:endParaRPr lang="en-US" sz="6000" b="1" spc="0" dirty="0">
              <a:solidFill>
                <a:srgbClr val="3B3838"/>
              </a:solidFill>
              <a:latin typeface="Segoe UI" panose="020B0502040204020203" pitchFamily="34" charset="0"/>
            </a:endParaRPr>
          </a:p>
        </p:txBody>
      </p:sp>
      <p:sp>
        <p:nvSpPr>
          <p:cNvPr id="21" name="Slide Number Placeholder 5">
            <a:extLst>
              <a:ext uri="{FF2B5EF4-FFF2-40B4-BE49-F238E27FC236}">
                <a16:creationId xmlns:a16="http://schemas.microsoft.com/office/drawing/2014/main" id="{45BE7313-073E-1347-AAF1-48E88D3A0FBA}"/>
              </a:ext>
            </a:extLst>
          </p:cNvPr>
          <p:cNvSpPr>
            <a:spLocks noGrp="1"/>
          </p:cNvSpPr>
          <p:nvPr>
            <p:ph type="sldNum" sz="quarter" idx="12"/>
          </p:nvPr>
        </p:nvSpPr>
        <p:spPr>
          <a:xfrm>
            <a:off x="8610600" y="6466462"/>
            <a:ext cx="3434080" cy="365125"/>
          </a:xfrm>
        </p:spPr>
        <p:txBody>
          <a:bodyPr/>
          <a:lstStyle/>
          <a:p>
            <a:fld id="{56C95278-0CE0-4F08-877C-BF6662112D1D}" type="slidenum">
              <a:rPr lang="en-US" sz="1000" smtClean="0">
                <a:solidFill>
                  <a:schemeClr val="bg1">
                    <a:lumMod val="75000"/>
                  </a:schemeClr>
                </a:solidFill>
              </a:rPr>
              <a:pPr/>
              <a:t>4</a:t>
            </a:fld>
            <a:endParaRPr lang="en-US" sz="1000" dirty="0">
              <a:solidFill>
                <a:schemeClr val="bg1">
                  <a:lumMod val="75000"/>
                </a:schemeClr>
              </a:solidFill>
            </a:endParaRPr>
          </a:p>
        </p:txBody>
      </p:sp>
      <p:sp>
        <p:nvSpPr>
          <p:cNvPr id="2" name="TextBox 1">
            <a:extLst>
              <a:ext uri="{FF2B5EF4-FFF2-40B4-BE49-F238E27FC236}">
                <a16:creationId xmlns:a16="http://schemas.microsoft.com/office/drawing/2014/main" id="{59438027-07EA-4138-AE8D-E8235BCD77C2}"/>
              </a:ext>
            </a:extLst>
          </p:cNvPr>
          <p:cNvSpPr txBox="1"/>
          <p:nvPr/>
        </p:nvSpPr>
        <p:spPr>
          <a:xfrm>
            <a:off x="609599" y="3687097"/>
            <a:ext cx="3224024" cy="461665"/>
          </a:xfrm>
          <a:prstGeom prst="rect">
            <a:avLst/>
          </a:prstGeom>
          <a:noFill/>
        </p:spPr>
        <p:txBody>
          <a:bodyPr wrap="none" rtlCol="0">
            <a:spAutoFit/>
          </a:bodyPr>
          <a:lstStyle/>
          <a:p>
            <a:r>
              <a:rPr lang="en-CA" sz="2400" dirty="0"/>
              <a:t>The art of the possible</a:t>
            </a:r>
          </a:p>
        </p:txBody>
      </p:sp>
    </p:spTree>
    <p:extLst>
      <p:ext uri="{BB962C8B-B14F-4D97-AF65-F5344CB8AC3E}">
        <p14:creationId xmlns:p14="http://schemas.microsoft.com/office/powerpoint/2010/main" val="2087733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A0AF967-B1C5-40FB-8474-EEC6A14F4C50}"/>
              </a:ext>
            </a:extLst>
          </p:cNvPr>
          <p:cNvSpPr/>
          <p:nvPr/>
        </p:nvSpPr>
        <p:spPr bwMode="auto">
          <a:xfrm>
            <a:off x="4363651" y="2274635"/>
            <a:ext cx="3466285" cy="3495287"/>
          </a:xfrm>
          <a:prstGeom prst="rect">
            <a:avLst/>
          </a:prstGeom>
          <a:solidFill>
            <a:schemeClr val="bg1"/>
          </a:solidFill>
          <a:ln>
            <a:noFill/>
            <a:headEnd type="none" w="med" len="med"/>
            <a:tailEnd type="none" w="med" len="med"/>
          </a:ln>
          <a:effectLst>
            <a:outerShdw blurRad="1270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gradFill>
                <a:gsLst>
                  <a:gs pos="0">
                    <a:srgbClr val="FFFFFF"/>
                  </a:gs>
                  <a:gs pos="100000">
                    <a:srgbClr val="FFFFFF"/>
                  </a:gs>
                </a:gsLst>
                <a:lin ang="5400000" scaled="0"/>
              </a:gradFill>
              <a:cs typeface="Segoe UI" pitchFamily="34" charset="0"/>
            </a:endParaRPr>
          </a:p>
        </p:txBody>
      </p:sp>
      <p:sp>
        <p:nvSpPr>
          <p:cNvPr id="57" name="Title 56">
            <a:extLst>
              <a:ext uri="{FF2B5EF4-FFF2-40B4-BE49-F238E27FC236}">
                <a16:creationId xmlns:a16="http://schemas.microsoft.com/office/drawing/2014/main" id="{91C69714-88D9-454B-B0A2-047C056DD77D}"/>
              </a:ext>
            </a:extLst>
          </p:cNvPr>
          <p:cNvSpPr>
            <a:spLocks noGrp="1"/>
          </p:cNvSpPr>
          <p:nvPr>
            <p:ph type="title" idx="4294967295"/>
          </p:nvPr>
        </p:nvSpPr>
        <p:spPr>
          <a:xfrm>
            <a:off x="632325" y="872634"/>
            <a:ext cx="11017250" cy="553998"/>
          </a:xfrm>
        </p:spPr>
        <p:txBody>
          <a:bodyPr/>
          <a:lstStyle/>
          <a:p>
            <a:r>
              <a:rPr lang="en-US" dirty="0"/>
              <a:t>The intelligent intranet</a:t>
            </a:r>
            <a:endParaRPr lang="en-US" dirty="0">
              <a:solidFill>
                <a:schemeClr val="tx1"/>
              </a:solidFill>
            </a:endParaRPr>
          </a:p>
        </p:txBody>
      </p:sp>
      <p:sp>
        <p:nvSpPr>
          <p:cNvPr id="194" name="Text Placeholder 24">
            <a:extLst>
              <a:ext uri="{FF2B5EF4-FFF2-40B4-BE49-F238E27FC236}">
                <a16:creationId xmlns:a16="http://schemas.microsoft.com/office/drawing/2014/main" id="{4413132A-80B2-4D64-9785-CD9283AB1C9A}"/>
              </a:ext>
            </a:extLst>
          </p:cNvPr>
          <p:cNvSpPr txBox="1">
            <a:spLocks/>
          </p:cNvSpPr>
          <p:nvPr/>
        </p:nvSpPr>
        <p:spPr>
          <a:xfrm>
            <a:off x="4358812" y="4918607"/>
            <a:ext cx="3476415" cy="492443"/>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000" b="1" kern="1200" spc="0" baseline="0">
                <a:solidFill>
                  <a:schemeClr val="accent1"/>
                </a:solidFill>
                <a:latin typeface="+mj-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defRPr/>
            </a:pPr>
            <a:r>
              <a:rPr lang="en-US" sz="1600" dirty="0"/>
              <a:t>Connect people with relevant </a:t>
            </a:r>
            <a:br>
              <a:rPr lang="en-US" sz="1600" dirty="0"/>
            </a:br>
            <a:r>
              <a:rPr lang="en-US" sz="1600" dirty="0"/>
              <a:t>information and knowledge</a:t>
            </a:r>
          </a:p>
        </p:txBody>
      </p:sp>
      <p:sp>
        <p:nvSpPr>
          <p:cNvPr id="18" name="Rectangle 17">
            <a:extLst>
              <a:ext uri="{FF2B5EF4-FFF2-40B4-BE49-F238E27FC236}">
                <a16:creationId xmlns:a16="http://schemas.microsoft.com/office/drawing/2014/main" id="{730AB005-AEE5-43B9-8F19-A776CD1DD3E7}"/>
              </a:ext>
            </a:extLst>
          </p:cNvPr>
          <p:cNvSpPr/>
          <p:nvPr/>
        </p:nvSpPr>
        <p:spPr bwMode="auto">
          <a:xfrm>
            <a:off x="584200" y="2274635"/>
            <a:ext cx="3466285" cy="3495287"/>
          </a:xfrm>
          <a:prstGeom prst="rect">
            <a:avLst/>
          </a:prstGeom>
          <a:solidFill>
            <a:schemeClr val="bg1"/>
          </a:solidFill>
          <a:ln>
            <a:noFill/>
            <a:headEnd type="none" w="med" len="med"/>
            <a:tailEnd type="none" w="med" len="med"/>
          </a:ln>
          <a:effectLst>
            <a:outerShdw blurRad="1270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gradFill>
                <a:gsLst>
                  <a:gs pos="0">
                    <a:srgbClr val="FFFFFF"/>
                  </a:gs>
                  <a:gs pos="100000">
                    <a:srgbClr val="FFFFFF"/>
                  </a:gs>
                </a:gsLst>
                <a:lin ang="5400000" scaled="0"/>
              </a:gradFill>
              <a:cs typeface="Segoe UI" pitchFamily="34" charset="0"/>
            </a:endParaRPr>
          </a:p>
        </p:txBody>
      </p:sp>
      <p:sp>
        <p:nvSpPr>
          <p:cNvPr id="19" name="Rectangle 18">
            <a:extLst>
              <a:ext uri="{FF2B5EF4-FFF2-40B4-BE49-F238E27FC236}">
                <a16:creationId xmlns:a16="http://schemas.microsoft.com/office/drawing/2014/main" id="{1A5D6CE0-CDF8-44C9-84C2-0F794684D7A4}"/>
              </a:ext>
            </a:extLst>
          </p:cNvPr>
          <p:cNvSpPr/>
          <p:nvPr/>
        </p:nvSpPr>
        <p:spPr bwMode="auto">
          <a:xfrm>
            <a:off x="8143103" y="2274635"/>
            <a:ext cx="3466285" cy="3495287"/>
          </a:xfrm>
          <a:prstGeom prst="rect">
            <a:avLst/>
          </a:prstGeom>
          <a:solidFill>
            <a:schemeClr val="bg1"/>
          </a:solidFill>
          <a:ln>
            <a:noFill/>
            <a:headEnd type="none" w="med" len="med"/>
            <a:tailEnd type="none" w="med" len="med"/>
          </a:ln>
          <a:effectLst>
            <a:outerShdw blurRad="1270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gradFill>
                <a:gsLst>
                  <a:gs pos="0">
                    <a:srgbClr val="FFFFFF"/>
                  </a:gs>
                  <a:gs pos="100000">
                    <a:srgbClr val="FFFFFF"/>
                  </a:gs>
                </a:gsLst>
                <a:lin ang="5400000" scaled="0"/>
              </a:gradFill>
              <a:cs typeface="Segoe UI" pitchFamily="34" charset="0"/>
            </a:endParaRPr>
          </a:p>
        </p:txBody>
      </p:sp>
      <p:sp>
        <p:nvSpPr>
          <p:cNvPr id="20" name="Text Placeholder 24">
            <a:extLst>
              <a:ext uri="{FF2B5EF4-FFF2-40B4-BE49-F238E27FC236}">
                <a16:creationId xmlns:a16="http://schemas.microsoft.com/office/drawing/2014/main" id="{C55C82B2-4199-4BE3-A415-88DD00F06E68}"/>
              </a:ext>
            </a:extLst>
          </p:cNvPr>
          <p:cNvSpPr txBox="1">
            <a:spLocks/>
          </p:cNvSpPr>
          <p:nvPr/>
        </p:nvSpPr>
        <p:spPr>
          <a:xfrm>
            <a:off x="8143103" y="4918607"/>
            <a:ext cx="3466285" cy="492443"/>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000" b="1" kern="1200" spc="0" baseline="0">
                <a:solidFill>
                  <a:schemeClr val="accent1"/>
                </a:solidFill>
                <a:latin typeface="+mj-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defRPr/>
            </a:pPr>
            <a:r>
              <a:rPr lang="en-US" sz="1600" dirty="0"/>
              <a:t>Engage </a:t>
            </a:r>
            <a:br>
              <a:rPr lang="en-US" sz="1600" dirty="0"/>
            </a:br>
            <a:r>
              <a:rPr lang="en-US" sz="1600" dirty="0"/>
              <a:t>employees</a:t>
            </a:r>
          </a:p>
        </p:txBody>
      </p:sp>
      <p:sp>
        <p:nvSpPr>
          <p:cNvPr id="21" name="Title 5">
            <a:extLst>
              <a:ext uri="{FF2B5EF4-FFF2-40B4-BE49-F238E27FC236}">
                <a16:creationId xmlns:a16="http://schemas.microsoft.com/office/drawing/2014/main" id="{85EEFF95-5C07-42AA-AB48-085E3422C10A}"/>
              </a:ext>
            </a:extLst>
          </p:cNvPr>
          <p:cNvSpPr txBox="1">
            <a:spLocks/>
          </p:cNvSpPr>
          <p:nvPr/>
        </p:nvSpPr>
        <p:spPr>
          <a:xfrm>
            <a:off x="584201" y="4871870"/>
            <a:ext cx="3466284" cy="585916"/>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algn="ctr"/>
            <a:r>
              <a:rPr lang="en-US" sz="1600" spc="0" dirty="0">
                <a:solidFill>
                  <a:schemeClr val="accent1"/>
                </a:solidFill>
              </a:rPr>
              <a:t>Communicate effectively </a:t>
            </a:r>
            <a:br>
              <a:rPr lang="en-US" sz="1600" spc="0" dirty="0">
                <a:solidFill>
                  <a:schemeClr val="accent1"/>
                </a:solidFill>
              </a:rPr>
            </a:br>
            <a:r>
              <a:rPr lang="en-US" sz="1600" spc="0" dirty="0">
                <a:solidFill>
                  <a:schemeClr val="accent1"/>
                </a:solidFill>
              </a:rPr>
              <a:t>across the organization</a:t>
            </a:r>
          </a:p>
        </p:txBody>
      </p:sp>
      <p:pic>
        <p:nvPicPr>
          <p:cNvPr id="38" name="Picture 37">
            <a:extLst>
              <a:ext uri="{FF2B5EF4-FFF2-40B4-BE49-F238E27FC236}">
                <a16:creationId xmlns:a16="http://schemas.microsoft.com/office/drawing/2014/main" id="{D0617221-37CE-409C-9B60-BCA9E22FBA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63727" y="2274635"/>
            <a:ext cx="3466209" cy="2309813"/>
          </a:xfrm>
          <a:prstGeom prst="rect">
            <a:avLst/>
          </a:prstGeom>
        </p:spPr>
      </p:pic>
      <p:pic>
        <p:nvPicPr>
          <p:cNvPr id="41" name="Picture 40">
            <a:extLst>
              <a:ext uri="{FF2B5EF4-FFF2-40B4-BE49-F238E27FC236}">
                <a16:creationId xmlns:a16="http://schemas.microsoft.com/office/drawing/2014/main" id="{99EBB8EF-829F-4515-A18F-2A3A9A3B54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37813" y="2274635"/>
            <a:ext cx="3474547" cy="2310936"/>
          </a:xfrm>
          <a:prstGeom prst="rect">
            <a:avLst/>
          </a:prstGeom>
        </p:spPr>
      </p:pic>
      <p:pic>
        <p:nvPicPr>
          <p:cNvPr id="2" name="Picture Placeholder 13">
            <a:extLst>
              <a:ext uri="{FF2B5EF4-FFF2-40B4-BE49-F238E27FC236}">
                <a16:creationId xmlns:a16="http://schemas.microsoft.com/office/drawing/2014/main" id="{70EE7E69-B851-467B-A569-0492FC27C54B}"/>
              </a:ext>
            </a:extLst>
          </p:cNvPr>
          <p:cNvPicPr>
            <a:picLocks noChangeAspect="1"/>
          </p:cNvPicPr>
          <p:nvPr/>
        </p:nvPicPr>
        <p:blipFill rotWithShape="1">
          <a:blip r:embed="rId5"/>
          <a:srcRect l="19312" t="590" r="10475"/>
          <a:stretch/>
        </p:blipFill>
        <p:spPr>
          <a:xfrm>
            <a:off x="578909" y="2278308"/>
            <a:ext cx="3471575" cy="2306140"/>
          </a:xfrm>
          <a:prstGeom prst="rect">
            <a:avLst/>
          </a:prstGeom>
        </p:spPr>
      </p:pic>
      <p:pic>
        <p:nvPicPr>
          <p:cNvPr id="14" name="Picture Placeholder 19">
            <a:extLst>
              <a:ext uri="{FF2B5EF4-FFF2-40B4-BE49-F238E27FC236}">
                <a16:creationId xmlns:a16="http://schemas.microsoft.com/office/drawing/2014/main" id="{75E43E9F-815E-41CC-9729-66F09B278697}"/>
              </a:ext>
            </a:extLst>
          </p:cNvPr>
          <p:cNvPicPr>
            <a:picLocks noChangeAspect="1"/>
          </p:cNvPicPr>
          <p:nvPr/>
        </p:nvPicPr>
        <p:blipFill rotWithShape="1">
          <a:blip r:embed="rId6"/>
          <a:srcRect l="12880" r="16684" b="160"/>
          <a:stretch/>
        </p:blipFill>
        <p:spPr>
          <a:xfrm>
            <a:off x="4358640" y="2274635"/>
            <a:ext cx="3474720" cy="2309813"/>
          </a:xfrm>
          <a:prstGeom prst="rect">
            <a:avLst/>
          </a:prstGeom>
        </p:spPr>
      </p:pic>
      <p:pic>
        <p:nvPicPr>
          <p:cNvPr id="15" name="Picture Placeholder 21">
            <a:extLst>
              <a:ext uri="{FF2B5EF4-FFF2-40B4-BE49-F238E27FC236}">
                <a16:creationId xmlns:a16="http://schemas.microsoft.com/office/drawing/2014/main" id="{E7CA9748-C0C2-4F6E-8891-1A98F012DE67}"/>
              </a:ext>
            </a:extLst>
          </p:cNvPr>
          <p:cNvPicPr>
            <a:picLocks noChangeAspect="1"/>
          </p:cNvPicPr>
          <p:nvPr/>
        </p:nvPicPr>
        <p:blipFill rotWithShape="1">
          <a:blip r:embed="rId7"/>
          <a:srcRect l="24225" t="69" r="5316"/>
          <a:stretch/>
        </p:blipFill>
        <p:spPr>
          <a:xfrm>
            <a:off x="8141237" y="2274635"/>
            <a:ext cx="3466285" cy="2309813"/>
          </a:xfrm>
          <a:prstGeom prst="rect">
            <a:avLst/>
          </a:prstGeom>
        </p:spPr>
      </p:pic>
    </p:spTree>
    <p:extLst>
      <p:ext uri="{BB962C8B-B14F-4D97-AF65-F5344CB8AC3E}">
        <p14:creationId xmlns:p14="http://schemas.microsoft.com/office/powerpoint/2010/main" val="5068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anim calcmode="lin" valueType="num">
                                      <p:cBhvr>
                                        <p:cTn id="8" dur="750" fill="hold"/>
                                        <p:tgtEl>
                                          <p:spTgt spid="21"/>
                                        </p:tgtEl>
                                        <p:attrNameLst>
                                          <p:attrName>ppt_x</p:attrName>
                                        </p:attrNameLst>
                                      </p:cBhvr>
                                      <p:tavLst>
                                        <p:tav tm="0">
                                          <p:val>
                                            <p:strVal val="#ppt_x"/>
                                          </p:val>
                                        </p:tav>
                                        <p:tav tm="100000">
                                          <p:val>
                                            <p:strVal val="#ppt_x"/>
                                          </p:val>
                                        </p:tav>
                                      </p:tavLst>
                                    </p:anim>
                                    <p:anim calcmode="lin" valueType="num">
                                      <p:cBhvr>
                                        <p:cTn id="9" dur="75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anim calcmode="lin" valueType="num">
                                      <p:cBhvr>
                                        <p:cTn id="13" dur="750" fill="hold"/>
                                        <p:tgtEl>
                                          <p:spTgt spid="18"/>
                                        </p:tgtEl>
                                        <p:attrNameLst>
                                          <p:attrName>ppt_x</p:attrName>
                                        </p:attrNameLst>
                                      </p:cBhvr>
                                      <p:tavLst>
                                        <p:tav tm="0">
                                          <p:val>
                                            <p:strVal val="#ppt_x"/>
                                          </p:val>
                                        </p:tav>
                                        <p:tav tm="100000">
                                          <p:val>
                                            <p:strVal val="#ppt_x"/>
                                          </p:val>
                                        </p:tav>
                                      </p:tavLst>
                                    </p:anim>
                                    <p:anim calcmode="lin" valueType="num">
                                      <p:cBhvr>
                                        <p:cTn id="14" dur="75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750"/>
                                        <p:tgtEl>
                                          <p:spTgt spid="194"/>
                                        </p:tgtEl>
                                      </p:cBhvr>
                                    </p:animEffect>
                                    <p:anim calcmode="lin" valueType="num">
                                      <p:cBhvr>
                                        <p:cTn id="18" dur="750" fill="hold"/>
                                        <p:tgtEl>
                                          <p:spTgt spid="194"/>
                                        </p:tgtEl>
                                        <p:attrNameLst>
                                          <p:attrName>ppt_x</p:attrName>
                                        </p:attrNameLst>
                                      </p:cBhvr>
                                      <p:tavLst>
                                        <p:tav tm="0">
                                          <p:val>
                                            <p:strVal val="#ppt_x"/>
                                          </p:val>
                                        </p:tav>
                                        <p:tav tm="100000">
                                          <p:val>
                                            <p:strVal val="#ppt_x"/>
                                          </p:val>
                                        </p:tav>
                                      </p:tavLst>
                                    </p:anim>
                                    <p:anim calcmode="lin" valueType="num">
                                      <p:cBhvr>
                                        <p:cTn id="19" dur="750" fill="hold"/>
                                        <p:tgtEl>
                                          <p:spTgt spid="19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anim calcmode="lin" valueType="num">
                                      <p:cBhvr>
                                        <p:cTn id="23" dur="750" fill="hold"/>
                                        <p:tgtEl>
                                          <p:spTgt spid="17"/>
                                        </p:tgtEl>
                                        <p:attrNameLst>
                                          <p:attrName>ppt_x</p:attrName>
                                        </p:attrNameLst>
                                      </p:cBhvr>
                                      <p:tavLst>
                                        <p:tav tm="0">
                                          <p:val>
                                            <p:strVal val="#ppt_x"/>
                                          </p:val>
                                        </p:tav>
                                        <p:tav tm="100000">
                                          <p:val>
                                            <p:strVal val="#ppt_x"/>
                                          </p:val>
                                        </p:tav>
                                      </p:tavLst>
                                    </p:anim>
                                    <p:anim calcmode="lin" valueType="num">
                                      <p:cBhvr>
                                        <p:cTn id="24" dur="75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750"/>
                                        <p:tgtEl>
                                          <p:spTgt spid="38"/>
                                        </p:tgtEl>
                                      </p:cBhvr>
                                    </p:animEffect>
                                    <p:anim calcmode="lin" valueType="num">
                                      <p:cBhvr>
                                        <p:cTn id="28" dur="750" fill="hold"/>
                                        <p:tgtEl>
                                          <p:spTgt spid="38"/>
                                        </p:tgtEl>
                                        <p:attrNameLst>
                                          <p:attrName>ppt_x</p:attrName>
                                        </p:attrNameLst>
                                      </p:cBhvr>
                                      <p:tavLst>
                                        <p:tav tm="0">
                                          <p:val>
                                            <p:strVal val="#ppt_x"/>
                                          </p:val>
                                        </p:tav>
                                        <p:tav tm="100000">
                                          <p:val>
                                            <p:strVal val="#ppt_x"/>
                                          </p:val>
                                        </p:tav>
                                      </p:tavLst>
                                    </p:anim>
                                    <p:anim calcmode="lin" valueType="num">
                                      <p:cBhvr>
                                        <p:cTn id="29" dur="75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750"/>
                                        <p:tgtEl>
                                          <p:spTgt spid="20"/>
                                        </p:tgtEl>
                                      </p:cBhvr>
                                    </p:animEffect>
                                    <p:anim calcmode="lin" valueType="num">
                                      <p:cBhvr>
                                        <p:cTn id="33" dur="750" fill="hold"/>
                                        <p:tgtEl>
                                          <p:spTgt spid="20"/>
                                        </p:tgtEl>
                                        <p:attrNameLst>
                                          <p:attrName>ppt_x</p:attrName>
                                        </p:attrNameLst>
                                      </p:cBhvr>
                                      <p:tavLst>
                                        <p:tav tm="0">
                                          <p:val>
                                            <p:strVal val="#ppt_x"/>
                                          </p:val>
                                        </p:tav>
                                        <p:tav tm="100000">
                                          <p:val>
                                            <p:strVal val="#ppt_x"/>
                                          </p:val>
                                        </p:tav>
                                      </p:tavLst>
                                    </p:anim>
                                    <p:anim calcmode="lin" valueType="num">
                                      <p:cBhvr>
                                        <p:cTn id="34" dur="75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750"/>
                                        <p:tgtEl>
                                          <p:spTgt spid="19"/>
                                        </p:tgtEl>
                                      </p:cBhvr>
                                    </p:animEffect>
                                    <p:anim calcmode="lin" valueType="num">
                                      <p:cBhvr>
                                        <p:cTn id="38" dur="750" fill="hold"/>
                                        <p:tgtEl>
                                          <p:spTgt spid="19"/>
                                        </p:tgtEl>
                                        <p:attrNameLst>
                                          <p:attrName>ppt_x</p:attrName>
                                        </p:attrNameLst>
                                      </p:cBhvr>
                                      <p:tavLst>
                                        <p:tav tm="0">
                                          <p:val>
                                            <p:strVal val="#ppt_x"/>
                                          </p:val>
                                        </p:tav>
                                        <p:tav tm="100000">
                                          <p:val>
                                            <p:strVal val="#ppt_x"/>
                                          </p:val>
                                        </p:tav>
                                      </p:tavLst>
                                    </p:anim>
                                    <p:anim calcmode="lin" valueType="num">
                                      <p:cBhvr>
                                        <p:cTn id="39" dur="75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750"/>
                                        <p:tgtEl>
                                          <p:spTgt spid="41"/>
                                        </p:tgtEl>
                                      </p:cBhvr>
                                    </p:animEffect>
                                    <p:anim calcmode="lin" valueType="num">
                                      <p:cBhvr>
                                        <p:cTn id="43" dur="750" fill="hold"/>
                                        <p:tgtEl>
                                          <p:spTgt spid="41"/>
                                        </p:tgtEl>
                                        <p:attrNameLst>
                                          <p:attrName>ppt_x</p:attrName>
                                        </p:attrNameLst>
                                      </p:cBhvr>
                                      <p:tavLst>
                                        <p:tav tm="0">
                                          <p:val>
                                            <p:strVal val="#ppt_x"/>
                                          </p:val>
                                        </p:tav>
                                        <p:tav tm="100000">
                                          <p:val>
                                            <p:strVal val="#ppt_x"/>
                                          </p:val>
                                        </p:tav>
                                      </p:tavLst>
                                    </p:anim>
                                    <p:anim calcmode="lin" valueType="num">
                                      <p:cBhvr>
                                        <p:cTn id="44" dur="75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4" grpId="0"/>
      <p:bldP spid="18" grpId="0" animBg="1"/>
      <p:bldP spid="19" grpId="0" animBg="1"/>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A0AF967-B1C5-40FB-8474-EEC6A14F4C50}"/>
              </a:ext>
            </a:extLst>
          </p:cNvPr>
          <p:cNvSpPr/>
          <p:nvPr/>
        </p:nvSpPr>
        <p:spPr bwMode="auto">
          <a:xfrm>
            <a:off x="5059002" y="1539533"/>
            <a:ext cx="2508666" cy="2522091"/>
          </a:xfrm>
          <a:prstGeom prst="rect">
            <a:avLst/>
          </a:prstGeom>
          <a:solidFill>
            <a:schemeClr val="bg1"/>
          </a:solidFill>
          <a:ln>
            <a:noFill/>
            <a:headEnd type="none" w="med" len="med"/>
            <a:tailEnd type="none" w="med" len="med"/>
          </a:ln>
          <a:effectLst>
            <a:outerShdw blurRad="1270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gradFill>
                <a:gsLst>
                  <a:gs pos="0">
                    <a:srgbClr val="FFFFFF"/>
                  </a:gs>
                  <a:gs pos="100000">
                    <a:srgbClr val="FFFFFF"/>
                  </a:gs>
                </a:gsLst>
                <a:lin ang="5400000" scaled="0"/>
              </a:gradFill>
              <a:cs typeface="Segoe UI" pitchFamily="34" charset="0"/>
            </a:endParaRPr>
          </a:p>
        </p:txBody>
      </p:sp>
      <p:sp>
        <p:nvSpPr>
          <p:cNvPr id="194" name="Text Placeholder 24">
            <a:extLst>
              <a:ext uri="{FF2B5EF4-FFF2-40B4-BE49-F238E27FC236}">
                <a16:creationId xmlns:a16="http://schemas.microsoft.com/office/drawing/2014/main" id="{4413132A-80B2-4D64-9785-CD9283AB1C9A}"/>
              </a:ext>
            </a:extLst>
          </p:cNvPr>
          <p:cNvSpPr txBox="1">
            <a:spLocks/>
          </p:cNvSpPr>
          <p:nvPr/>
        </p:nvSpPr>
        <p:spPr>
          <a:xfrm>
            <a:off x="5070670" y="3122994"/>
            <a:ext cx="2507251" cy="738664"/>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000" b="1" kern="1200" spc="0" baseline="0">
                <a:solidFill>
                  <a:schemeClr val="accent1"/>
                </a:solidFill>
                <a:latin typeface="+mj-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defRPr/>
            </a:pPr>
            <a:r>
              <a:rPr lang="en-US" sz="1600" dirty="0"/>
              <a:t>Connect people with relevant </a:t>
            </a:r>
            <a:br>
              <a:rPr lang="en-US" sz="1600" dirty="0"/>
            </a:br>
            <a:r>
              <a:rPr lang="en-US" sz="1600" dirty="0"/>
              <a:t>information &amp; knowledge</a:t>
            </a:r>
          </a:p>
        </p:txBody>
      </p:sp>
      <p:sp>
        <p:nvSpPr>
          <p:cNvPr id="18" name="Rectangle 17">
            <a:extLst>
              <a:ext uri="{FF2B5EF4-FFF2-40B4-BE49-F238E27FC236}">
                <a16:creationId xmlns:a16="http://schemas.microsoft.com/office/drawing/2014/main" id="{730AB005-AEE5-43B9-8F19-A776CD1DD3E7}"/>
              </a:ext>
            </a:extLst>
          </p:cNvPr>
          <p:cNvSpPr/>
          <p:nvPr/>
        </p:nvSpPr>
        <p:spPr bwMode="auto">
          <a:xfrm>
            <a:off x="1279551" y="1539533"/>
            <a:ext cx="2508665" cy="2522091"/>
          </a:xfrm>
          <a:prstGeom prst="rect">
            <a:avLst/>
          </a:prstGeom>
          <a:solidFill>
            <a:schemeClr val="bg1"/>
          </a:solidFill>
          <a:ln>
            <a:noFill/>
            <a:headEnd type="none" w="med" len="med"/>
            <a:tailEnd type="none" w="med" len="med"/>
          </a:ln>
          <a:effectLst>
            <a:outerShdw blurRad="1270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gradFill>
                <a:gsLst>
                  <a:gs pos="0">
                    <a:srgbClr val="FFFFFF"/>
                  </a:gs>
                  <a:gs pos="100000">
                    <a:srgbClr val="FFFFFF"/>
                  </a:gs>
                </a:gsLst>
                <a:lin ang="5400000" scaled="0"/>
              </a:gradFill>
              <a:cs typeface="Segoe UI" pitchFamily="34" charset="0"/>
            </a:endParaRPr>
          </a:p>
        </p:txBody>
      </p:sp>
      <p:sp>
        <p:nvSpPr>
          <p:cNvPr id="19" name="Rectangle 18">
            <a:extLst>
              <a:ext uri="{FF2B5EF4-FFF2-40B4-BE49-F238E27FC236}">
                <a16:creationId xmlns:a16="http://schemas.microsoft.com/office/drawing/2014/main" id="{1A5D6CE0-CDF8-44C9-84C2-0F794684D7A4}"/>
              </a:ext>
            </a:extLst>
          </p:cNvPr>
          <p:cNvSpPr/>
          <p:nvPr/>
        </p:nvSpPr>
        <p:spPr bwMode="auto">
          <a:xfrm>
            <a:off x="8844832" y="1539533"/>
            <a:ext cx="2502287" cy="2437153"/>
          </a:xfrm>
          <a:prstGeom prst="rect">
            <a:avLst/>
          </a:prstGeom>
          <a:solidFill>
            <a:schemeClr val="bg1"/>
          </a:solidFill>
          <a:ln>
            <a:noFill/>
            <a:headEnd type="none" w="med" len="med"/>
            <a:tailEnd type="none" w="med" len="med"/>
          </a:ln>
          <a:effectLst>
            <a:outerShdw blurRad="127000" sx="102000" sy="1020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gradFill>
                <a:gsLst>
                  <a:gs pos="0">
                    <a:srgbClr val="FFFFFF"/>
                  </a:gs>
                  <a:gs pos="100000">
                    <a:srgbClr val="FFFFFF"/>
                  </a:gs>
                </a:gsLst>
                <a:lin ang="5400000" scaled="0"/>
              </a:gradFill>
              <a:cs typeface="Segoe UI" pitchFamily="34" charset="0"/>
            </a:endParaRPr>
          </a:p>
        </p:txBody>
      </p:sp>
      <p:sp>
        <p:nvSpPr>
          <p:cNvPr id="20" name="Text Placeholder 24">
            <a:extLst>
              <a:ext uri="{FF2B5EF4-FFF2-40B4-BE49-F238E27FC236}">
                <a16:creationId xmlns:a16="http://schemas.microsoft.com/office/drawing/2014/main" id="{C55C82B2-4199-4BE3-A415-88DD00F06E68}"/>
              </a:ext>
            </a:extLst>
          </p:cNvPr>
          <p:cNvSpPr txBox="1">
            <a:spLocks/>
          </p:cNvSpPr>
          <p:nvPr/>
        </p:nvSpPr>
        <p:spPr>
          <a:xfrm>
            <a:off x="8898180" y="3122994"/>
            <a:ext cx="2448939" cy="492443"/>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000" b="1" kern="1200" spc="0" baseline="0">
                <a:solidFill>
                  <a:schemeClr val="accent1"/>
                </a:solidFill>
                <a:latin typeface="+mj-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00000"/>
              </a:lnSpc>
              <a:defRPr/>
            </a:pPr>
            <a:r>
              <a:rPr lang="en-US" sz="1600" dirty="0"/>
              <a:t>Engage </a:t>
            </a:r>
            <a:br>
              <a:rPr lang="en-US" sz="1600" dirty="0"/>
            </a:br>
            <a:r>
              <a:rPr lang="en-US" sz="1600" dirty="0"/>
              <a:t>employees</a:t>
            </a:r>
          </a:p>
        </p:txBody>
      </p:sp>
      <p:sp>
        <p:nvSpPr>
          <p:cNvPr id="21" name="Title 5">
            <a:extLst>
              <a:ext uri="{FF2B5EF4-FFF2-40B4-BE49-F238E27FC236}">
                <a16:creationId xmlns:a16="http://schemas.microsoft.com/office/drawing/2014/main" id="{85EEFF95-5C07-42AA-AB48-085E3422C10A}"/>
              </a:ext>
            </a:extLst>
          </p:cNvPr>
          <p:cNvSpPr txBox="1">
            <a:spLocks/>
          </p:cNvSpPr>
          <p:nvPr/>
        </p:nvSpPr>
        <p:spPr>
          <a:xfrm>
            <a:off x="1274262" y="3122994"/>
            <a:ext cx="2513954" cy="422779"/>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algn="ctr"/>
            <a:r>
              <a:rPr lang="en-US" sz="1600" spc="0" dirty="0">
                <a:solidFill>
                  <a:schemeClr val="accent1"/>
                </a:solidFill>
              </a:rPr>
              <a:t>Communicate effectively </a:t>
            </a:r>
            <a:br>
              <a:rPr lang="en-US" sz="1600" spc="0" dirty="0">
                <a:solidFill>
                  <a:schemeClr val="accent1"/>
                </a:solidFill>
              </a:rPr>
            </a:br>
            <a:r>
              <a:rPr lang="en-US" sz="1600" spc="0" dirty="0">
                <a:solidFill>
                  <a:schemeClr val="accent1"/>
                </a:solidFill>
              </a:rPr>
              <a:t>across the organization</a:t>
            </a:r>
          </a:p>
        </p:txBody>
      </p:sp>
      <p:pic>
        <p:nvPicPr>
          <p:cNvPr id="38" name="Picture 37">
            <a:extLst>
              <a:ext uri="{FF2B5EF4-FFF2-40B4-BE49-F238E27FC236}">
                <a16:creationId xmlns:a16="http://schemas.microsoft.com/office/drawing/2014/main" id="{D0617221-37CE-409C-9B60-BCA9E22FBA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66557" y="1209461"/>
            <a:ext cx="2501110" cy="1666690"/>
          </a:xfrm>
          <a:prstGeom prst="rect">
            <a:avLst/>
          </a:prstGeom>
        </p:spPr>
      </p:pic>
      <p:pic>
        <p:nvPicPr>
          <p:cNvPr id="41" name="Picture 40">
            <a:extLst>
              <a:ext uri="{FF2B5EF4-FFF2-40B4-BE49-F238E27FC236}">
                <a16:creationId xmlns:a16="http://schemas.microsoft.com/office/drawing/2014/main" id="{99EBB8EF-829F-4515-A18F-2A3A9A3B54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842965" y="1209774"/>
            <a:ext cx="2507126" cy="1667500"/>
          </a:xfrm>
          <a:prstGeom prst="rect">
            <a:avLst/>
          </a:prstGeom>
        </p:spPr>
      </p:pic>
      <p:pic>
        <p:nvPicPr>
          <p:cNvPr id="2" name="Picture Placeholder 13">
            <a:extLst>
              <a:ext uri="{FF2B5EF4-FFF2-40B4-BE49-F238E27FC236}">
                <a16:creationId xmlns:a16="http://schemas.microsoft.com/office/drawing/2014/main" id="{70EE7E69-B851-467B-A569-0492FC27C54B}"/>
              </a:ext>
            </a:extLst>
          </p:cNvPr>
          <p:cNvPicPr>
            <a:picLocks noChangeAspect="1"/>
          </p:cNvPicPr>
          <p:nvPr/>
        </p:nvPicPr>
        <p:blipFill rotWithShape="1">
          <a:blip r:embed="rId5"/>
          <a:srcRect l="19312" t="590" r="10475"/>
          <a:stretch/>
        </p:blipFill>
        <p:spPr>
          <a:xfrm>
            <a:off x="1283235" y="1212111"/>
            <a:ext cx="2504980" cy="1664039"/>
          </a:xfrm>
          <a:prstGeom prst="rect">
            <a:avLst/>
          </a:prstGeom>
        </p:spPr>
      </p:pic>
      <p:pic>
        <p:nvPicPr>
          <p:cNvPr id="14" name="Picture Placeholder 19">
            <a:extLst>
              <a:ext uri="{FF2B5EF4-FFF2-40B4-BE49-F238E27FC236}">
                <a16:creationId xmlns:a16="http://schemas.microsoft.com/office/drawing/2014/main" id="{75E43E9F-815E-41CC-9729-66F09B278697}"/>
              </a:ext>
            </a:extLst>
          </p:cNvPr>
          <p:cNvPicPr>
            <a:picLocks noChangeAspect="1"/>
          </p:cNvPicPr>
          <p:nvPr/>
        </p:nvPicPr>
        <p:blipFill rotWithShape="1">
          <a:blip r:embed="rId6"/>
          <a:srcRect l="12880" r="16684" b="160"/>
          <a:stretch/>
        </p:blipFill>
        <p:spPr>
          <a:xfrm>
            <a:off x="5063839" y="1209461"/>
            <a:ext cx="2507251" cy="1666690"/>
          </a:xfrm>
          <a:prstGeom prst="rect">
            <a:avLst/>
          </a:prstGeom>
        </p:spPr>
      </p:pic>
      <p:pic>
        <p:nvPicPr>
          <p:cNvPr id="15" name="Picture Placeholder 21">
            <a:extLst>
              <a:ext uri="{FF2B5EF4-FFF2-40B4-BE49-F238E27FC236}">
                <a16:creationId xmlns:a16="http://schemas.microsoft.com/office/drawing/2014/main" id="{E7CA9748-C0C2-4F6E-8891-1A98F012DE67}"/>
              </a:ext>
            </a:extLst>
          </p:cNvPr>
          <p:cNvPicPr>
            <a:picLocks noChangeAspect="1"/>
          </p:cNvPicPr>
          <p:nvPr/>
        </p:nvPicPr>
        <p:blipFill rotWithShape="1">
          <a:blip r:embed="rId7"/>
          <a:srcRect l="24225" t="69" r="5316"/>
          <a:stretch/>
        </p:blipFill>
        <p:spPr>
          <a:xfrm>
            <a:off x="8844088" y="1209461"/>
            <a:ext cx="2501165" cy="1666690"/>
          </a:xfrm>
          <a:prstGeom prst="rect">
            <a:avLst/>
          </a:prstGeom>
        </p:spPr>
      </p:pic>
      <p:sp>
        <p:nvSpPr>
          <p:cNvPr id="16" name="Title 2">
            <a:extLst>
              <a:ext uri="{FF2B5EF4-FFF2-40B4-BE49-F238E27FC236}">
                <a16:creationId xmlns:a16="http://schemas.microsoft.com/office/drawing/2014/main" id="{89489ADD-3A79-4440-A235-5E798D0688DF}"/>
              </a:ext>
            </a:extLst>
          </p:cNvPr>
          <p:cNvSpPr txBox="1">
            <a:spLocks/>
          </p:cNvSpPr>
          <p:nvPr/>
        </p:nvSpPr>
        <p:spPr>
          <a:xfrm>
            <a:off x="1283236" y="4185698"/>
            <a:ext cx="2504979" cy="2462213"/>
          </a:xfrm>
          <a:prstGeom prst="rect">
            <a:avLst/>
          </a:prstGeom>
        </p:spPr>
        <p:txBody>
          <a:bodyPr wrap="square" lIns="0" rIns="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a:defRPr/>
            </a:pPr>
            <a:r>
              <a:rPr lang="en-US" sz="1400" b="0" dirty="0">
                <a:solidFill>
                  <a:srgbClr val="2D2D28"/>
                </a:solidFill>
                <a:latin typeface="Segoe UI" panose="020B0502040204020203" pitchFamily="34" charset="0"/>
              </a:rPr>
              <a:t>Reach broad audience with intranet site</a:t>
            </a:r>
          </a:p>
          <a:p>
            <a:pPr>
              <a:defRPr/>
            </a:pPr>
            <a:endParaRPr lang="en-US" sz="1400" b="0" dirty="0">
              <a:solidFill>
                <a:srgbClr val="2D2D28"/>
              </a:solidFill>
              <a:latin typeface="Segoe UI" panose="020B0502040204020203" pitchFamily="34" charset="0"/>
            </a:endParaRPr>
          </a:p>
          <a:p>
            <a:pPr>
              <a:defRPr/>
            </a:pPr>
            <a:r>
              <a:rPr lang="en-US" sz="1400" b="0" dirty="0">
                <a:solidFill>
                  <a:srgbClr val="2D2D28"/>
                </a:solidFill>
                <a:latin typeface="Segoe UI" panose="020B0502040204020203" pitchFamily="34" charset="0"/>
              </a:rPr>
              <a:t>Share company news</a:t>
            </a:r>
          </a:p>
          <a:p>
            <a:pPr>
              <a:defRPr/>
            </a:pPr>
            <a:endParaRPr lang="en-US" sz="1400" b="0" dirty="0">
              <a:solidFill>
                <a:srgbClr val="2D2D28"/>
              </a:solidFill>
              <a:latin typeface="Segoe UI" panose="020B0502040204020203" pitchFamily="34" charset="0"/>
            </a:endParaRPr>
          </a:p>
          <a:p>
            <a:pPr>
              <a:defRPr/>
            </a:pPr>
            <a:r>
              <a:rPr lang="en-US" sz="1400" b="0" dirty="0">
                <a:solidFill>
                  <a:srgbClr val="2D2D28"/>
                </a:solidFill>
                <a:latin typeface="Segoe UI" panose="020B0502040204020203" pitchFamily="34" charset="0"/>
              </a:rPr>
              <a:t>Broadcast live events</a:t>
            </a:r>
          </a:p>
          <a:p>
            <a:pPr>
              <a:defRPr/>
            </a:pPr>
            <a:endParaRPr lang="en-US" sz="1400" b="0" dirty="0">
              <a:solidFill>
                <a:srgbClr val="2D2D28"/>
              </a:solidFill>
              <a:latin typeface="Segoe UI" panose="020B0502040204020203" pitchFamily="34" charset="0"/>
            </a:endParaRPr>
          </a:p>
          <a:p>
            <a:pPr>
              <a:defRPr/>
            </a:pPr>
            <a:r>
              <a:rPr lang="en-US" sz="1400" b="0" dirty="0">
                <a:solidFill>
                  <a:srgbClr val="2D2D28"/>
                </a:solidFill>
                <a:latin typeface="Segoe UI" panose="020B0502040204020203" pitchFamily="34" charset="0"/>
              </a:rPr>
              <a:t>Communicate during crisis</a:t>
            </a:r>
          </a:p>
          <a:p>
            <a:pPr lvl="0">
              <a:defRPr/>
            </a:pPr>
            <a:endParaRPr lang="en-US" sz="1400" b="0" dirty="0">
              <a:solidFill>
                <a:srgbClr val="2D2D28"/>
              </a:solidFill>
              <a:latin typeface="Segoe UI" panose="020B0502040204020203" pitchFamily="34" charset="0"/>
            </a:endParaRPr>
          </a:p>
          <a:p>
            <a:pPr lvl="0">
              <a:defRPr/>
            </a:pPr>
            <a:endParaRPr lang="en-US" sz="1400" b="0" dirty="0">
              <a:solidFill>
                <a:srgbClr val="2D2D28"/>
              </a:solidFill>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D2D28"/>
              </a:solidFill>
              <a:effectLst/>
              <a:uLnTx/>
              <a:uFillTx/>
              <a:latin typeface="Segoe UI" panose="020B0502040204020203" pitchFamily="34" charset="0"/>
            </a:endParaRPr>
          </a:p>
        </p:txBody>
      </p:sp>
      <p:sp>
        <p:nvSpPr>
          <p:cNvPr id="22" name="TextBox 21">
            <a:extLst>
              <a:ext uri="{FF2B5EF4-FFF2-40B4-BE49-F238E27FC236}">
                <a16:creationId xmlns:a16="http://schemas.microsoft.com/office/drawing/2014/main" id="{94B6DA4D-968A-4A19-B576-635B2AEA51A3}"/>
              </a:ext>
            </a:extLst>
          </p:cNvPr>
          <p:cNvSpPr txBox="1"/>
          <p:nvPr/>
        </p:nvSpPr>
        <p:spPr>
          <a:xfrm>
            <a:off x="8838454" y="3976686"/>
            <a:ext cx="2573825" cy="2031325"/>
          </a:xfrm>
          <a:prstGeom prst="rect">
            <a:avLst/>
          </a:prstGeom>
          <a:noFill/>
        </p:spPr>
        <p:txBody>
          <a:bodyPr wrap="square">
            <a:spAutoFit/>
          </a:bodyPr>
          <a:lstStyle/>
          <a:p>
            <a:pPr lvl="0">
              <a:defRPr/>
            </a:pPr>
            <a:endParaRPr lang="en-US" sz="1400" b="0" dirty="0">
              <a:solidFill>
                <a:srgbClr val="2D2D28"/>
              </a:solidFill>
              <a:latin typeface="Segoe UI" panose="020B0502040204020203" pitchFamily="34" charset="0"/>
            </a:endParaRPr>
          </a:p>
          <a:p>
            <a:pPr lvl="0">
              <a:defRPr/>
            </a:pPr>
            <a:r>
              <a:rPr lang="en-US" sz="1400" b="0" dirty="0">
                <a:solidFill>
                  <a:srgbClr val="2D2D28"/>
                </a:solidFill>
                <a:latin typeface="Segoe UI" panose="020B0502040204020203" pitchFamily="34" charset="0"/>
              </a:rPr>
              <a:t>Support new employee onboarding</a:t>
            </a:r>
          </a:p>
          <a:p>
            <a:pPr lvl="0">
              <a:defRPr/>
            </a:pPr>
            <a:endParaRPr lang="en-US" sz="1400" dirty="0">
              <a:solidFill>
                <a:srgbClr val="2D2D28"/>
              </a:solidFill>
              <a:latin typeface="Segoe UI" panose="020B0502040204020203" pitchFamily="34" charset="0"/>
            </a:endParaRPr>
          </a:p>
          <a:p>
            <a:pPr lvl="0">
              <a:defRPr/>
            </a:pPr>
            <a:r>
              <a:rPr lang="en-US" sz="1400" b="0" dirty="0">
                <a:solidFill>
                  <a:srgbClr val="2D2D28"/>
                </a:solidFill>
                <a:latin typeface="Segoe UI" panose="020B0502040204020203" pitchFamily="34" charset="0"/>
              </a:rPr>
              <a:t>Connect employees with company leaders</a:t>
            </a:r>
          </a:p>
          <a:p>
            <a:pPr lvl="0">
              <a:defRPr/>
            </a:pPr>
            <a:endParaRPr lang="en-US" sz="1400" dirty="0">
              <a:solidFill>
                <a:srgbClr val="2D2D28"/>
              </a:solidFill>
              <a:latin typeface="Segoe UI" panose="020B0502040204020203" pitchFamily="34" charset="0"/>
            </a:endParaRPr>
          </a:p>
          <a:p>
            <a:pPr lvl="0">
              <a:defRPr/>
            </a:pPr>
            <a:r>
              <a:rPr lang="en-US" sz="1400" b="0" dirty="0">
                <a:solidFill>
                  <a:srgbClr val="2D2D28"/>
                </a:solidFill>
                <a:latin typeface="Segoe UI" panose="020B0502040204020203" pitchFamily="34" charset="0"/>
              </a:rPr>
              <a:t>Recognize employees</a:t>
            </a:r>
          </a:p>
          <a:p>
            <a:pPr lvl="0">
              <a:defRPr/>
            </a:pPr>
            <a:endParaRPr lang="en-US" sz="1400" b="0" dirty="0">
              <a:solidFill>
                <a:srgbClr val="2D2D28"/>
              </a:solidFill>
              <a:latin typeface="Segoe UI" panose="020B0502040204020203" pitchFamily="34" charset="0"/>
            </a:endParaRPr>
          </a:p>
        </p:txBody>
      </p:sp>
      <p:sp>
        <p:nvSpPr>
          <p:cNvPr id="23" name="Title 2">
            <a:extLst>
              <a:ext uri="{FF2B5EF4-FFF2-40B4-BE49-F238E27FC236}">
                <a16:creationId xmlns:a16="http://schemas.microsoft.com/office/drawing/2014/main" id="{A6A7563C-BCAC-4403-96B7-819699089B6E}"/>
              </a:ext>
            </a:extLst>
          </p:cNvPr>
          <p:cNvSpPr txBox="1">
            <a:spLocks/>
          </p:cNvSpPr>
          <p:nvPr/>
        </p:nvSpPr>
        <p:spPr>
          <a:xfrm>
            <a:off x="5157282" y="4185698"/>
            <a:ext cx="2420639" cy="2031325"/>
          </a:xfrm>
          <a:prstGeom prst="rect">
            <a:avLst/>
          </a:prstGeom>
        </p:spPr>
        <p:txBody>
          <a:bodyPr wrap="square" lIns="0" rIns="0"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lvl="0">
              <a:defRPr/>
            </a:pPr>
            <a:r>
              <a:rPr lang="en-US" sz="1400" b="0" dirty="0">
                <a:solidFill>
                  <a:srgbClr val="2D2D28"/>
                </a:solidFill>
                <a:latin typeface="Segoe UI" panose="020B0502040204020203" pitchFamily="34" charset="0"/>
              </a:rPr>
              <a:t>Train people on how to use workplace technology</a:t>
            </a:r>
          </a:p>
          <a:p>
            <a:pPr lvl="0">
              <a:defRPr/>
            </a:pPr>
            <a:endParaRPr lang="en-US" sz="1400" b="0" dirty="0">
              <a:solidFill>
                <a:srgbClr val="2D2D28"/>
              </a:solidFill>
              <a:latin typeface="Segoe UI" panose="020B0502040204020203" pitchFamily="34" charset="0"/>
            </a:endParaRPr>
          </a:p>
          <a:p>
            <a:pPr lvl="0">
              <a:defRPr/>
            </a:pPr>
            <a:r>
              <a:rPr lang="en-US" sz="1400" b="0" dirty="0">
                <a:solidFill>
                  <a:srgbClr val="2D2D28"/>
                </a:solidFill>
                <a:latin typeface="Segoe UI" panose="020B0502040204020203" pitchFamily="34" charset="0"/>
              </a:rPr>
              <a:t>Share domain expertise and knowledge in community sites</a:t>
            </a:r>
          </a:p>
          <a:p>
            <a:pPr lvl="0">
              <a:defRPr/>
            </a:pPr>
            <a:endParaRPr lang="en-US" sz="1400" b="0" dirty="0">
              <a:solidFill>
                <a:srgbClr val="2D2D28"/>
              </a:solidFill>
              <a:latin typeface="Segoe UI" panose="020B0502040204020203" pitchFamily="34" charset="0"/>
            </a:endParaRPr>
          </a:p>
          <a:p>
            <a:pPr lvl="0">
              <a:defRPr/>
            </a:pPr>
            <a:r>
              <a:rPr lang="en-US" sz="1400" b="0" dirty="0">
                <a:solidFill>
                  <a:srgbClr val="2D2D28"/>
                </a:solidFill>
                <a:latin typeface="Segoe UI" panose="020B0502040204020203" pitchFamily="34" charset="0"/>
              </a:rPr>
              <a:t>Use video to deliver training</a:t>
            </a:r>
          </a:p>
          <a:p>
            <a:pPr lvl="0">
              <a:defRPr/>
            </a:pPr>
            <a:endParaRPr lang="en-US" sz="1400" b="0" dirty="0">
              <a:solidFill>
                <a:srgbClr val="2D2D28"/>
              </a:solidFill>
              <a:latin typeface="Segoe UI" panose="020B0502040204020203" pitchFamily="34" charset="0"/>
            </a:endParaRPr>
          </a:p>
          <a:p>
            <a:pPr lvl="0">
              <a:defRPr/>
            </a:pPr>
            <a:r>
              <a:rPr lang="en-US" sz="1400" b="0" dirty="0">
                <a:solidFill>
                  <a:srgbClr val="2D2D28"/>
                </a:solidFill>
                <a:latin typeface="Segoe UI" panose="020B0502040204020203" pitchFamily="34" charset="0"/>
              </a:rPr>
              <a:t>Find company policies</a:t>
            </a:r>
            <a:endParaRPr kumimoji="0" lang="en-US" sz="1400" b="0" i="0" u="none" strike="noStrike" kern="1200" cap="none" spc="0" normalizeH="0" baseline="0" noProof="0" dirty="0">
              <a:ln>
                <a:noFill/>
              </a:ln>
              <a:solidFill>
                <a:srgbClr val="2D2D28"/>
              </a:solidFill>
              <a:effectLst/>
              <a:uLnTx/>
              <a:uFillTx/>
              <a:latin typeface="Segoe UI" panose="020B0502040204020203" pitchFamily="34" charset="0"/>
            </a:endParaRPr>
          </a:p>
        </p:txBody>
      </p:sp>
      <p:sp>
        <p:nvSpPr>
          <p:cNvPr id="3" name="Title 3">
            <a:extLst>
              <a:ext uri="{FF2B5EF4-FFF2-40B4-BE49-F238E27FC236}">
                <a16:creationId xmlns:a16="http://schemas.microsoft.com/office/drawing/2014/main" id="{9798863E-E895-488C-AF7D-496B9F15B790}"/>
              </a:ext>
            </a:extLst>
          </p:cNvPr>
          <p:cNvSpPr txBox="1">
            <a:spLocks/>
          </p:cNvSpPr>
          <p:nvPr/>
        </p:nvSpPr>
        <p:spPr>
          <a:xfrm>
            <a:off x="393759" y="255042"/>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CA" dirty="0"/>
              <a:t>Art of the Possible – Putting your Intranet to Work</a:t>
            </a:r>
          </a:p>
        </p:txBody>
      </p:sp>
    </p:spTree>
    <p:extLst>
      <p:ext uri="{BB962C8B-B14F-4D97-AF65-F5344CB8AC3E}">
        <p14:creationId xmlns:p14="http://schemas.microsoft.com/office/powerpoint/2010/main" val="49464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63" presetClass="path" presetSubtype="0" decel="100000" fill="hold" grpId="1" nodeType="withEffect">
                                  <p:stCondLst>
                                    <p:cond delay="0"/>
                                  </p:stCondLst>
                                  <p:childTnLst>
                                    <p:animMotion origin="layout" path="M -8.33333E-7 -4.07407E-6 L -0.00013 0.04561 " pathEditMode="relative" rAng="0" ptsTypes="AA">
                                      <p:cBhvr>
                                        <p:cTn id="9" dur="1000" spd="-100000" fill="hold"/>
                                        <p:tgtEl>
                                          <p:spTgt spid="16"/>
                                        </p:tgtEl>
                                        <p:attrNameLst>
                                          <p:attrName>ppt_x</p:attrName>
                                          <p:attrName>ppt_y</p:attrName>
                                        </p:attrNameLst>
                                      </p:cBhvr>
                                      <p:rCtr x="-13" y="2269"/>
                                    </p:animMotion>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par>
                                <p:cTn id="13" presetID="63" presetClass="path" presetSubtype="0" decel="100000" fill="hold" grpId="1" nodeType="withEffect">
                                  <p:stCondLst>
                                    <p:cond delay="0"/>
                                  </p:stCondLst>
                                  <p:childTnLst>
                                    <p:animMotion origin="layout" path="M -3.75E-6 -2.59259E-6 L -0.00013 0.0456 " pathEditMode="relative" rAng="0" ptsTypes="AA">
                                      <p:cBhvr>
                                        <p:cTn id="14" dur="1000" spd="-100000" fill="hold"/>
                                        <p:tgtEl>
                                          <p:spTgt spid="23"/>
                                        </p:tgtEl>
                                        <p:attrNameLst>
                                          <p:attrName>ppt_x</p:attrName>
                                          <p:attrName>ppt_y</p:attrName>
                                        </p:attrNameLst>
                                      </p:cBhvr>
                                      <p:rCtr x="-13"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56C433A-B4E6-C044-997E-1B462DA03B43}"/>
              </a:ext>
            </a:extLst>
          </p:cNvPr>
          <p:cNvSpPr txBox="1">
            <a:spLocks/>
          </p:cNvSpPr>
          <p:nvPr/>
        </p:nvSpPr>
        <p:spPr>
          <a:xfrm>
            <a:off x="609599" y="2692389"/>
            <a:ext cx="10506076" cy="919935"/>
          </a:xfrm>
          <a:prstGeom prst="rect">
            <a:avLst/>
          </a:prstGeom>
          <a:noFill/>
        </p:spPr>
        <p:txBody>
          <a:bodyPr vert="horz" wrap="square" lIns="0" tIns="91440" rIns="146304" bIns="91440" rtlCol="0" anchor="t" anchorCtr="0">
            <a:noAutofit/>
          </a:bodyPr>
          <a:lstStyle>
            <a:lvl1pPr algn="l" defTabSz="932742" rtl="0" eaLnBrk="1" latinLnBrk="0" hangingPunct="1">
              <a:lnSpc>
                <a:spcPct val="90000"/>
              </a:lnSpc>
              <a:spcBef>
                <a:spcPct val="0"/>
              </a:spcBef>
              <a:buNone/>
              <a:defRPr lang="en-US" sz="5400" b="0" kern="1200" cap="none" spc="-150" baseline="0">
                <a:ln w="3175">
                  <a:noFill/>
                </a:ln>
                <a:solidFill>
                  <a:schemeClr val="bg2"/>
                </a:solidFill>
                <a:effectLst/>
                <a:latin typeface="+mj-lt"/>
                <a:ea typeface="+mn-ea"/>
                <a:cs typeface="Segoe UI" pitchFamily="34" charset="0"/>
              </a:defRPr>
            </a:lvl1pPr>
          </a:lstStyle>
          <a:p>
            <a:r>
              <a:rPr lang="en-US" sz="6000" b="1" spc="0" dirty="0">
                <a:solidFill>
                  <a:srgbClr val="3B3838"/>
                </a:solidFill>
                <a:latin typeface="Segoe UI" panose="020B0502040204020203" pitchFamily="34" charset="0"/>
                <a:ea typeface="+mj-ea"/>
              </a:rPr>
              <a:t>Align</a:t>
            </a:r>
            <a:endParaRPr lang="en-US" sz="6000" b="1" spc="0" dirty="0">
              <a:solidFill>
                <a:srgbClr val="3B3838"/>
              </a:solidFill>
              <a:latin typeface="Segoe UI" panose="020B0502040204020203" pitchFamily="34" charset="0"/>
            </a:endParaRPr>
          </a:p>
        </p:txBody>
      </p:sp>
      <p:sp>
        <p:nvSpPr>
          <p:cNvPr id="21" name="Slide Number Placeholder 5">
            <a:extLst>
              <a:ext uri="{FF2B5EF4-FFF2-40B4-BE49-F238E27FC236}">
                <a16:creationId xmlns:a16="http://schemas.microsoft.com/office/drawing/2014/main" id="{45BE7313-073E-1347-AAF1-48E88D3A0FBA}"/>
              </a:ext>
            </a:extLst>
          </p:cNvPr>
          <p:cNvSpPr>
            <a:spLocks noGrp="1"/>
          </p:cNvSpPr>
          <p:nvPr>
            <p:ph type="sldNum" sz="quarter" idx="12"/>
          </p:nvPr>
        </p:nvSpPr>
        <p:spPr>
          <a:xfrm>
            <a:off x="8610600" y="6466462"/>
            <a:ext cx="3434080" cy="365125"/>
          </a:xfrm>
        </p:spPr>
        <p:txBody>
          <a:bodyPr/>
          <a:lstStyle/>
          <a:p>
            <a:fld id="{56C95278-0CE0-4F08-877C-BF6662112D1D}" type="slidenum">
              <a:rPr lang="en-US" sz="1000" smtClean="0">
                <a:solidFill>
                  <a:schemeClr val="bg1">
                    <a:lumMod val="75000"/>
                  </a:schemeClr>
                </a:solidFill>
              </a:rPr>
              <a:pPr/>
              <a:t>7</a:t>
            </a:fld>
            <a:endParaRPr lang="en-US" sz="1000" dirty="0">
              <a:solidFill>
                <a:schemeClr val="bg1">
                  <a:lumMod val="75000"/>
                </a:schemeClr>
              </a:solidFill>
            </a:endParaRPr>
          </a:p>
        </p:txBody>
      </p:sp>
      <p:sp>
        <p:nvSpPr>
          <p:cNvPr id="2" name="TextBox 1">
            <a:extLst>
              <a:ext uri="{FF2B5EF4-FFF2-40B4-BE49-F238E27FC236}">
                <a16:creationId xmlns:a16="http://schemas.microsoft.com/office/drawing/2014/main" id="{59438027-07EA-4138-AE8D-E8235BCD77C2}"/>
              </a:ext>
            </a:extLst>
          </p:cNvPr>
          <p:cNvSpPr txBox="1"/>
          <p:nvPr/>
        </p:nvSpPr>
        <p:spPr>
          <a:xfrm>
            <a:off x="609599" y="3687097"/>
            <a:ext cx="5631670" cy="461665"/>
          </a:xfrm>
          <a:prstGeom prst="rect">
            <a:avLst/>
          </a:prstGeom>
          <a:noFill/>
        </p:spPr>
        <p:txBody>
          <a:bodyPr wrap="none" rtlCol="0">
            <a:spAutoFit/>
          </a:bodyPr>
          <a:lstStyle/>
          <a:p>
            <a:r>
              <a:rPr lang="en-CA" sz="2400" dirty="0"/>
              <a:t>Scenario identification and prioritization</a:t>
            </a:r>
          </a:p>
        </p:txBody>
      </p:sp>
    </p:spTree>
    <p:extLst>
      <p:ext uri="{BB962C8B-B14F-4D97-AF65-F5344CB8AC3E}">
        <p14:creationId xmlns:p14="http://schemas.microsoft.com/office/powerpoint/2010/main" val="1830437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a:extLst>
              <a:ext uri="{FF2B5EF4-FFF2-40B4-BE49-F238E27FC236}">
                <a16:creationId xmlns:a16="http://schemas.microsoft.com/office/drawing/2014/main" id="{0B608269-5463-1D46-9BF8-0842F9761A05}"/>
              </a:ext>
            </a:extLst>
          </p:cNvPr>
          <p:cNvSpPr txBox="1">
            <a:spLocks/>
          </p:cNvSpPr>
          <p:nvPr/>
        </p:nvSpPr>
        <p:spPr>
          <a:xfrm>
            <a:off x="510209" y="104259"/>
            <a:ext cx="10381990" cy="523220"/>
          </a:xfrm>
          <a:prstGeom prst="rect">
            <a:avLst/>
          </a:prstGeom>
        </p:spPr>
        <p:txBody>
          <a:bodyPr wrap="square"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srgbClr val="E7E6E6">
                    <a:lumMod val="25000"/>
                  </a:srgbClr>
                </a:solidFill>
                <a:latin typeface="Segoe UI" panose="020B0502040204020203" pitchFamily="34" charset="0"/>
              </a:rPr>
              <a:t>Business priorities</a:t>
            </a:r>
            <a:endParaRPr kumimoji="0" lang="en-US" sz="2800" b="1" i="0" u="none" strike="noStrike" kern="1200" cap="none" spc="0" normalizeH="0" baseline="0" noProof="0" dirty="0">
              <a:ln>
                <a:noFill/>
              </a:ln>
              <a:solidFill>
                <a:srgbClr val="E7E6E6">
                  <a:lumMod val="25000"/>
                </a:srgbClr>
              </a:solidFill>
              <a:effectLst/>
              <a:uLnTx/>
              <a:uFillTx/>
              <a:latin typeface="Segoe UI" panose="020B0502040204020203" pitchFamily="34" charset="0"/>
              <a:ea typeface="+mj-ea"/>
              <a:cs typeface="Segoe UI Semibold" panose="020B0502040204020203" pitchFamily="34" charset="0"/>
            </a:endParaRPr>
          </a:p>
        </p:txBody>
      </p:sp>
      <p:graphicFrame>
        <p:nvGraphicFramePr>
          <p:cNvPr id="2" name="Table 1">
            <a:extLst>
              <a:ext uri="{FF2B5EF4-FFF2-40B4-BE49-F238E27FC236}">
                <a16:creationId xmlns:a16="http://schemas.microsoft.com/office/drawing/2014/main" id="{881467BD-C3E0-9441-A28F-D2807ED43F4C}"/>
              </a:ext>
            </a:extLst>
          </p:cNvPr>
          <p:cNvGraphicFramePr>
            <a:graphicFrameLocks noGrp="1"/>
          </p:cNvGraphicFramePr>
          <p:nvPr>
            <p:extLst>
              <p:ext uri="{D42A27DB-BD31-4B8C-83A1-F6EECF244321}">
                <p14:modId xmlns:p14="http://schemas.microsoft.com/office/powerpoint/2010/main" val="3299467081"/>
              </p:ext>
            </p:extLst>
          </p:nvPr>
        </p:nvGraphicFramePr>
        <p:xfrm>
          <a:off x="590810" y="1324783"/>
          <a:ext cx="11143992" cy="5260625"/>
        </p:xfrm>
        <a:graphic>
          <a:graphicData uri="http://schemas.openxmlformats.org/drawingml/2006/table">
            <a:tbl>
              <a:tblPr firstRow="1" bandRow="1"/>
              <a:tblGrid>
                <a:gridCol w="443333">
                  <a:extLst>
                    <a:ext uri="{9D8B030D-6E8A-4147-A177-3AD203B41FA5}">
                      <a16:colId xmlns:a16="http://schemas.microsoft.com/office/drawing/2014/main" val="595380497"/>
                    </a:ext>
                  </a:extLst>
                </a:gridCol>
                <a:gridCol w="3505200">
                  <a:extLst>
                    <a:ext uri="{9D8B030D-6E8A-4147-A177-3AD203B41FA5}">
                      <a16:colId xmlns:a16="http://schemas.microsoft.com/office/drawing/2014/main" val="3779218873"/>
                    </a:ext>
                  </a:extLst>
                </a:gridCol>
                <a:gridCol w="3668486">
                  <a:extLst>
                    <a:ext uri="{9D8B030D-6E8A-4147-A177-3AD203B41FA5}">
                      <a16:colId xmlns:a16="http://schemas.microsoft.com/office/drawing/2014/main" val="3275999084"/>
                    </a:ext>
                  </a:extLst>
                </a:gridCol>
                <a:gridCol w="3526973">
                  <a:extLst>
                    <a:ext uri="{9D8B030D-6E8A-4147-A177-3AD203B41FA5}">
                      <a16:colId xmlns:a16="http://schemas.microsoft.com/office/drawing/2014/main" val="579935692"/>
                    </a:ext>
                  </a:extLst>
                </a:gridCol>
              </a:tblGrid>
              <a:tr h="372910">
                <a:tc>
                  <a:txBody>
                    <a:bodyPr/>
                    <a:lstStyle/>
                    <a:p>
                      <a:pPr marL="0" algn="ctr" defTabSz="914400" rtl="0" eaLnBrk="1" latinLnBrk="0" hangingPunct="1"/>
                      <a:endParaRPr lang="en-US" sz="1200" b="1" i="0" kern="1200" dirty="0">
                        <a:solidFill>
                          <a:srgbClr val="0070C0"/>
                        </a:solidFill>
                        <a:latin typeface="Segoe UI Semibold"/>
                        <a:ea typeface="+mn-ea"/>
                        <a:cs typeface="Segoe UI Semibold"/>
                      </a:endParaRPr>
                    </a:p>
                  </a:txBody>
                  <a:tcPr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defTabSz="914400" rtl="0" eaLnBrk="1" latinLnBrk="0" hangingPunct="1"/>
                      <a:r>
                        <a:rPr lang="en-US" sz="1200" b="1" i="0" kern="1200" dirty="0">
                          <a:solidFill>
                            <a:srgbClr val="0070C0"/>
                          </a:solidFill>
                          <a:latin typeface="Segoe UI Semibold"/>
                          <a:ea typeface="+mn-ea"/>
                          <a:cs typeface="Segoe UI Semibold"/>
                        </a:rPr>
                        <a:t>ROLE (GROUP)</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defTabSz="914400" rtl="0" eaLnBrk="1" latinLnBrk="0" hangingPunct="1"/>
                      <a:r>
                        <a:rPr lang="en-US" sz="1200" b="1" i="0" kern="1200" dirty="0">
                          <a:solidFill>
                            <a:srgbClr val="0070C0"/>
                          </a:solidFill>
                          <a:latin typeface="Segoe UI Semibold"/>
                          <a:ea typeface="+mn-ea"/>
                          <a:cs typeface="Segoe UI Semibold"/>
                        </a:rPr>
                        <a:t>PRIORITIES</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0" algn="ctr" defTabSz="914400" rtl="0" eaLnBrk="1" latinLnBrk="0" hangingPunct="1"/>
                      <a:r>
                        <a:rPr lang="en-US" sz="1200" b="1" i="0" kern="1200" dirty="0">
                          <a:solidFill>
                            <a:srgbClr val="0070C0"/>
                          </a:solidFill>
                          <a:latin typeface="Segoe UI Semibold"/>
                          <a:ea typeface="+mn-ea"/>
                          <a:cs typeface="Segoe UI Semibold"/>
                        </a:rPr>
                        <a:t>CHALLENGES</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0760288"/>
                  </a:ext>
                </a:extLst>
              </a:tr>
              <a:tr h="698245">
                <a:tc>
                  <a:txBody>
                    <a:bodyPr/>
                    <a:lstStyle/>
                    <a:p>
                      <a:pPr algn="ctr"/>
                      <a:r>
                        <a:rPr lang="en-US" sz="1200" b="1" i="0" dirty="0">
                          <a:latin typeface="Segoe UI Semibold" panose="020B0502040204020203" pitchFamily="34" charset="0"/>
                          <a:cs typeface="Segoe UI Semibold" panose="020B0502040204020203" pitchFamily="34" charset="0"/>
                        </a:rPr>
                        <a:t>1.</a:t>
                      </a:r>
                    </a:p>
                  </a:txBody>
                  <a:tcPr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ctr" defTabSz="914400" rtl="0" eaLnBrk="1" latinLnBrk="0" hangingPunct="1"/>
                      <a:endParaRPr lang="en-US" sz="1200" b="0" i="0" kern="1200" dirty="0">
                        <a:solidFill>
                          <a:srgbClr val="0070C0"/>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ctr" defTabSz="914400" rtl="0" eaLnBrk="1" latinLnBrk="0" hangingPunct="1"/>
                      <a:endParaRPr lang="en-US" sz="1200" b="0" i="0" kern="1200" dirty="0">
                        <a:solidFill>
                          <a:srgbClr val="0070C0"/>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ctr" defTabSz="914400" rtl="0" eaLnBrk="1" latinLnBrk="0" hangingPunct="1"/>
                      <a:endParaRPr lang="en-US" sz="1200" b="0" i="0" kern="1200" dirty="0">
                        <a:solidFill>
                          <a:srgbClr val="0070C0"/>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50058758"/>
                  </a:ext>
                </a:extLst>
              </a:tr>
              <a:tr h="698245">
                <a:tc>
                  <a:txBody>
                    <a:bodyPr/>
                    <a:lstStyle/>
                    <a:p>
                      <a:pPr marL="0" algn="ctr" defTabSz="914400" rtl="0" eaLnBrk="1" latinLnBrk="0" hangingPunct="1"/>
                      <a:r>
                        <a:rPr lang="en-US" sz="1200" b="1" i="0" kern="1200" dirty="0">
                          <a:solidFill>
                            <a:schemeClr val="tx1"/>
                          </a:solidFill>
                          <a:latin typeface="Segoe UI Semibold" panose="020B0502040204020203" pitchFamily="34" charset="0"/>
                          <a:ea typeface="+mn-ea"/>
                          <a:cs typeface="Segoe UI Semibold" panose="020B0502040204020203" pitchFamily="34" charset="0"/>
                        </a:rPr>
                        <a:t>2.</a:t>
                      </a:r>
                    </a:p>
                  </a:txBody>
                  <a:tcPr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2002504942"/>
                  </a:ext>
                </a:extLst>
              </a:tr>
              <a:tr h="698245">
                <a:tc>
                  <a:txBody>
                    <a:bodyPr/>
                    <a:lstStyle/>
                    <a:p>
                      <a:pPr marL="0" algn="ctr" defTabSz="914400" rtl="0" eaLnBrk="1" latinLnBrk="0" hangingPunct="1"/>
                      <a:r>
                        <a:rPr lang="en-US" sz="1200" b="1" i="0" kern="1200" dirty="0">
                          <a:solidFill>
                            <a:schemeClr val="tx1"/>
                          </a:solidFill>
                          <a:latin typeface="Segoe UI Semibold" panose="020B0502040204020203" pitchFamily="34" charset="0"/>
                          <a:ea typeface="+mn-ea"/>
                          <a:cs typeface="Segoe UI Semibold" panose="020B0502040204020203" pitchFamily="34" charset="0"/>
                        </a:rPr>
                        <a:t>3.</a:t>
                      </a:r>
                    </a:p>
                  </a:txBody>
                  <a:tcPr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747202448"/>
                  </a:ext>
                </a:extLst>
              </a:tr>
              <a:tr h="698245">
                <a:tc>
                  <a:txBody>
                    <a:bodyPr/>
                    <a:lstStyle/>
                    <a:p>
                      <a:pPr marL="0" algn="ctr" defTabSz="914400" rtl="0" eaLnBrk="1" latinLnBrk="0" hangingPunct="1"/>
                      <a:r>
                        <a:rPr lang="en-US" sz="1200" b="1" i="0" kern="1200" dirty="0">
                          <a:solidFill>
                            <a:schemeClr val="tx1"/>
                          </a:solidFill>
                          <a:latin typeface="Segoe UI Semibold" panose="020B0502040204020203" pitchFamily="34" charset="0"/>
                          <a:ea typeface="+mn-ea"/>
                          <a:cs typeface="Segoe UI Semibold" panose="020B0502040204020203" pitchFamily="34" charset="0"/>
                        </a:rPr>
                        <a:t>4.</a:t>
                      </a:r>
                    </a:p>
                  </a:txBody>
                  <a:tcPr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110132904"/>
                  </a:ext>
                </a:extLst>
              </a:tr>
              <a:tr h="698245">
                <a:tc>
                  <a:txBody>
                    <a:bodyPr/>
                    <a:lstStyle/>
                    <a:p>
                      <a:pPr marL="0" algn="ctr" defTabSz="914400" rtl="0" eaLnBrk="1" latinLnBrk="0" hangingPunct="1"/>
                      <a:r>
                        <a:rPr lang="en-US" sz="1200" b="1" i="0" kern="1200" dirty="0">
                          <a:solidFill>
                            <a:schemeClr val="tx1"/>
                          </a:solidFill>
                          <a:latin typeface="Segoe UI Semibold" panose="020B0502040204020203" pitchFamily="34" charset="0"/>
                          <a:ea typeface="+mn-ea"/>
                          <a:cs typeface="Segoe UI Semibold" panose="020B0502040204020203" pitchFamily="34" charset="0"/>
                        </a:rPr>
                        <a:t>5.</a:t>
                      </a:r>
                    </a:p>
                  </a:txBody>
                  <a:tcPr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4172363488"/>
                  </a:ext>
                </a:extLst>
              </a:tr>
              <a:tr h="698245">
                <a:tc>
                  <a:txBody>
                    <a:bodyPr/>
                    <a:lstStyle/>
                    <a:p>
                      <a:pPr marL="0" algn="ctr" defTabSz="914400" rtl="0" eaLnBrk="1" latinLnBrk="0" hangingPunct="1"/>
                      <a:r>
                        <a:rPr lang="en-US" sz="1200" b="1" i="0" kern="1200" dirty="0">
                          <a:solidFill>
                            <a:schemeClr val="tx1"/>
                          </a:solidFill>
                          <a:latin typeface="Segoe UI Semibold" panose="020B0502040204020203" pitchFamily="34" charset="0"/>
                          <a:ea typeface="+mn-ea"/>
                          <a:cs typeface="Segoe UI Semibold" panose="020B0502040204020203" pitchFamily="34" charset="0"/>
                        </a:rPr>
                        <a:t>6.</a:t>
                      </a:r>
                    </a:p>
                  </a:txBody>
                  <a:tcPr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F0F0F0"/>
                    </a:solidFill>
                  </a:tcPr>
                </a:tc>
                <a:extLst>
                  <a:ext uri="{0D108BD9-81ED-4DB2-BD59-A6C34878D82A}">
                    <a16:rowId xmlns:a16="http://schemas.microsoft.com/office/drawing/2014/main" val="3183078065"/>
                  </a:ext>
                </a:extLst>
              </a:tr>
              <a:tr h="698245">
                <a:tc>
                  <a:txBody>
                    <a:bodyPr/>
                    <a:lstStyle/>
                    <a:p>
                      <a:pPr marL="0" algn="ctr" defTabSz="914400" rtl="0" eaLnBrk="1" latinLnBrk="0" hangingPunct="1"/>
                      <a:r>
                        <a:rPr lang="en-US" sz="1200" b="1" i="0" kern="1200" dirty="0">
                          <a:solidFill>
                            <a:schemeClr val="tx1"/>
                          </a:solidFill>
                          <a:latin typeface="Segoe UI Semibold" panose="020B0502040204020203" pitchFamily="34" charset="0"/>
                          <a:ea typeface="+mn-ea"/>
                          <a:cs typeface="Segoe UI Semibold" panose="020B0502040204020203" pitchFamily="34" charset="0"/>
                        </a:rPr>
                        <a:t>7.</a:t>
                      </a:r>
                    </a:p>
                  </a:txBody>
                  <a:tcPr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200" b="0" i="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762002516"/>
                  </a:ext>
                </a:extLst>
              </a:tr>
            </a:tbl>
          </a:graphicData>
        </a:graphic>
      </p:graphicFrame>
      <p:sp>
        <p:nvSpPr>
          <p:cNvPr id="5" name="TextBox 4">
            <a:extLst>
              <a:ext uri="{FF2B5EF4-FFF2-40B4-BE49-F238E27FC236}">
                <a16:creationId xmlns:a16="http://schemas.microsoft.com/office/drawing/2014/main" id="{5FF035C7-DCC1-4379-BC27-DD36AA220A2F}"/>
              </a:ext>
            </a:extLst>
          </p:cNvPr>
          <p:cNvSpPr txBox="1"/>
          <p:nvPr/>
        </p:nvSpPr>
        <p:spPr>
          <a:xfrm>
            <a:off x="510209" y="627479"/>
            <a:ext cx="11390243" cy="738664"/>
          </a:xfrm>
          <a:prstGeom prst="rect">
            <a:avLst/>
          </a:prstGeom>
          <a:noFill/>
        </p:spPr>
        <p:txBody>
          <a:bodyPr wrap="square">
            <a:spAutoFit/>
          </a:bodyPr>
          <a:lstStyle/>
          <a:p>
            <a:r>
              <a:rPr lang="en-US" sz="1400" dirty="0"/>
              <a:t>When starting any project, it’s always good to begin with the objectives – it’s the first step toward stakeholder alignment and will help drive the next steps. For each stakeholder group, enter the role (e.g., HR, Corporate Communications, etc.) and their unique priorities and challenges</a:t>
            </a:r>
          </a:p>
          <a:p>
            <a:endParaRPr lang="en-CA" sz="1400" dirty="0"/>
          </a:p>
        </p:txBody>
      </p:sp>
    </p:spTree>
    <p:extLst>
      <p:ext uri="{BB962C8B-B14F-4D97-AF65-F5344CB8AC3E}">
        <p14:creationId xmlns:p14="http://schemas.microsoft.com/office/powerpoint/2010/main" val="230571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50"/>
                                        <p:tgtEl>
                                          <p:spTgt spid="45"/>
                                        </p:tgtEl>
                                      </p:cBhvr>
                                    </p:animEffect>
                                  </p:childTnLst>
                                </p:cTn>
                              </p:par>
                              <p:par>
                                <p:cTn id="8" presetID="63" presetClass="path" presetSubtype="0" decel="100000" fill="hold" grpId="1" nodeType="withEffect">
                                  <p:stCondLst>
                                    <p:cond delay="0"/>
                                  </p:stCondLst>
                                  <p:childTnLst>
                                    <p:animMotion origin="layout" path="M 1.875E-6 -7.40741E-7 L -0.00013 0.0456 " pathEditMode="relative" rAng="0" ptsTypes="AA">
                                      <p:cBhvr>
                                        <p:cTn id="9" dur="1000" spd="-100000" fill="hold"/>
                                        <p:tgtEl>
                                          <p:spTgt spid="45"/>
                                        </p:tgtEl>
                                        <p:attrNameLst>
                                          <p:attrName>ppt_x</p:attrName>
                                          <p:attrName>ppt_y</p:attrName>
                                        </p:attrNameLst>
                                      </p:cBhvr>
                                      <p:rCtr x="-13" y="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81467BD-C3E0-9441-A28F-D2807ED43F4C}"/>
              </a:ext>
            </a:extLst>
          </p:cNvPr>
          <p:cNvGraphicFramePr>
            <a:graphicFrameLocks noGrp="1"/>
          </p:cNvGraphicFramePr>
          <p:nvPr>
            <p:extLst>
              <p:ext uri="{D42A27DB-BD31-4B8C-83A1-F6EECF244321}">
                <p14:modId xmlns:p14="http://schemas.microsoft.com/office/powerpoint/2010/main" val="3269014354"/>
              </p:ext>
            </p:extLst>
          </p:nvPr>
        </p:nvGraphicFramePr>
        <p:xfrm>
          <a:off x="789259" y="878216"/>
          <a:ext cx="11018520" cy="5192572"/>
        </p:xfrm>
        <a:graphic>
          <a:graphicData uri="http://schemas.openxmlformats.org/drawingml/2006/table">
            <a:tbl>
              <a:tblPr firstRow="1" bandRow="1"/>
              <a:tblGrid>
                <a:gridCol w="432813">
                  <a:extLst>
                    <a:ext uri="{9D8B030D-6E8A-4147-A177-3AD203B41FA5}">
                      <a16:colId xmlns:a16="http://schemas.microsoft.com/office/drawing/2014/main" val="595380497"/>
                    </a:ext>
                  </a:extLst>
                </a:gridCol>
                <a:gridCol w="1814184">
                  <a:extLst>
                    <a:ext uri="{9D8B030D-6E8A-4147-A177-3AD203B41FA5}">
                      <a16:colId xmlns:a16="http://schemas.microsoft.com/office/drawing/2014/main" val="3779218873"/>
                    </a:ext>
                  </a:extLst>
                </a:gridCol>
                <a:gridCol w="4708809">
                  <a:extLst>
                    <a:ext uri="{9D8B030D-6E8A-4147-A177-3AD203B41FA5}">
                      <a16:colId xmlns:a16="http://schemas.microsoft.com/office/drawing/2014/main" val="3275999084"/>
                    </a:ext>
                  </a:extLst>
                </a:gridCol>
                <a:gridCol w="4062714">
                  <a:extLst>
                    <a:ext uri="{9D8B030D-6E8A-4147-A177-3AD203B41FA5}">
                      <a16:colId xmlns:a16="http://schemas.microsoft.com/office/drawing/2014/main" val="579935692"/>
                    </a:ext>
                  </a:extLst>
                </a:gridCol>
              </a:tblGrid>
              <a:tr h="295650">
                <a:tc>
                  <a:txBody>
                    <a:bodyPr/>
                    <a:lstStyle/>
                    <a:p>
                      <a:pPr marL="0" algn="ctr" defTabSz="914400" rtl="0" eaLnBrk="1" latinLnBrk="0" hangingPunct="1"/>
                      <a:endParaRPr lang="en-US" sz="1600" b="1" i="0" kern="1200" dirty="0">
                        <a:solidFill>
                          <a:srgbClr val="0070C0"/>
                        </a:solidFill>
                        <a:latin typeface="Segoe UI Semibold"/>
                        <a:ea typeface="+mn-ea"/>
                        <a:cs typeface="Segoe UI Semibold"/>
                      </a:endParaRPr>
                    </a:p>
                  </a:txBody>
                  <a:tcPr marL="91427" marR="91427" marT="45713" marB="45713"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tc>
                  <a:txBody>
                    <a:bodyPr/>
                    <a:lstStyle/>
                    <a:p>
                      <a:pPr marL="0" algn="ctr" defTabSz="914400" rtl="0" eaLnBrk="1" latinLnBrk="0" hangingPunct="1"/>
                      <a:r>
                        <a:rPr lang="en-US" sz="1600" b="1" i="0" kern="1200" dirty="0">
                          <a:solidFill>
                            <a:srgbClr val="0070C0"/>
                          </a:solidFill>
                          <a:latin typeface="Segoe UI Semibold"/>
                          <a:ea typeface="+mn-ea"/>
                          <a:cs typeface="Segoe UI Semibold"/>
                        </a:rPr>
                        <a:t>ROLE (GROUP)</a:t>
                      </a:r>
                    </a:p>
                  </a:txBody>
                  <a:tcPr marL="91427" marR="91427" marT="45713" marB="45713"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tc>
                  <a:txBody>
                    <a:bodyPr/>
                    <a:lstStyle/>
                    <a:p>
                      <a:pPr marL="0" algn="ctr" defTabSz="914400" rtl="0" eaLnBrk="1" latinLnBrk="0" hangingPunct="1"/>
                      <a:r>
                        <a:rPr lang="en-US" sz="1600" b="1" i="0" kern="1200" dirty="0">
                          <a:solidFill>
                            <a:srgbClr val="0070C0"/>
                          </a:solidFill>
                          <a:latin typeface="Segoe UI Semibold"/>
                          <a:ea typeface="+mn-ea"/>
                          <a:cs typeface="Segoe UI Semibold"/>
                        </a:rPr>
                        <a:t>PRIORITIES</a:t>
                      </a:r>
                    </a:p>
                  </a:txBody>
                  <a:tcPr marL="91427" marR="91427" marT="45713" marB="45713"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tc>
                  <a:txBody>
                    <a:bodyPr/>
                    <a:lstStyle/>
                    <a:p>
                      <a:pPr marL="0" algn="ctr" defTabSz="914400" rtl="0" eaLnBrk="1" latinLnBrk="0" hangingPunct="1"/>
                      <a:r>
                        <a:rPr lang="en-US" sz="1600" b="1" i="0" kern="1200" dirty="0">
                          <a:solidFill>
                            <a:srgbClr val="0070C0"/>
                          </a:solidFill>
                          <a:latin typeface="Segoe UI Semibold"/>
                          <a:ea typeface="+mn-ea"/>
                          <a:cs typeface="Segoe UI Semibold"/>
                        </a:rPr>
                        <a:t>CHALLENGES</a:t>
                      </a:r>
                    </a:p>
                  </a:txBody>
                  <a:tcPr marL="91427" marR="91427" marT="45713" marB="45713" anchor="ctr">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E4F51"/>
                      </a:solidFill>
                      <a:prstDash val="solid"/>
                      <a:round/>
                      <a:headEnd type="none" w="med" len="med"/>
                      <a:tailEnd type="none" w="med" len="med"/>
                    </a:lnB>
                  </a:tcPr>
                </a:tc>
                <a:extLst>
                  <a:ext uri="{0D108BD9-81ED-4DB2-BD59-A6C34878D82A}">
                    <a16:rowId xmlns:a16="http://schemas.microsoft.com/office/drawing/2014/main" val="220760288"/>
                  </a:ext>
                </a:extLst>
              </a:tr>
              <a:tr h="800481">
                <a:tc>
                  <a:txBody>
                    <a:bodyPr/>
                    <a:lstStyle/>
                    <a:p>
                      <a:pPr marL="0" algn="ctr" defTabSz="914400" rtl="0" eaLnBrk="1" latinLnBrk="0" hangingPunct="1"/>
                      <a:r>
                        <a:rPr lang="en-US" sz="1600" b="1" i="0" kern="1200" dirty="0">
                          <a:solidFill>
                            <a:schemeClr val="tx1"/>
                          </a:solidFill>
                          <a:latin typeface="Segoe UI Semibold"/>
                          <a:ea typeface="+mn-ea"/>
                          <a:cs typeface="Segoe UI Semibold"/>
                        </a:rPr>
                        <a:t>1.</a:t>
                      </a:r>
                    </a:p>
                  </a:txBody>
                  <a:tcPr marL="91427" marR="91427" marT="45713" marB="45713"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r>
                        <a:rPr lang="en-US" sz="1600" b="0" i="0" kern="1200" dirty="0">
                          <a:solidFill>
                            <a:schemeClr val="tx1"/>
                          </a:solidFill>
                          <a:latin typeface="Segoe UI" panose="020B0502040204020203" pitchFamily="34" charset="0"/>
                          <a:ea typeface="+mn-ea"/>
                          <a:cs typeface="Segoe UI" panose="020B0502040204020203" pitchFamily="34" charset="0"/>
                        </a:rPr>
                        <a:t>HR</a:t>
                      </a:r>
                    </a:p>
                  </a:txBody>
                  <a:tcPr marL="91427" marR="91427" marT="45713" marB="45713"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noProof="0" dirty="0">
                          <a:solidFill>
                            <a:schemeClr val="tx1"/>
                          </a:solidFill>
                          <a:latin typeface="Segoe UI" panose="020B0502040204020203" pitchFamily="34" charset="0"/>
                          <a:ea typeface="+mn-ea"/>
                          <a:cs typeface="Segoe UI" panose="020B0502040204020203" pitchFamily="34" charset="0"/>
                        </a:rPr>
                        <a:t>Improve corporate and front-line employee engagement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noProof="0" dirty="0">
                          <a:solidFill>
                            <a:schemeClr val="tx1"/>
                          </a:solidFill>
                          <a:latin typeface="Segoe UI" panose="020B0502040204020203" pitchFamily="34" charset="0"/>
                          <a:ea typeface="+mn-ea"/>
                          <a:cs typeface="Segoe UI" panose="020B0502040204020203" pitchFamily="34" charset="0"/>
                        </a:rPr>
                        <a:t>Improve new employee onboarding experience </a:t>
                      </a:r>
                    </a:p>
                  </a:txBody>
                  <a:tcPr marL="91427" marR="91427" marT="45713" marB="45713">
                    <a:lnL w="6350" cap="flat" cmpd="sng" algn="ctr">
                      <a:solidFill>
                        <a:schemeClr val="tx2">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285750" indent="-285750" algn="l" defTabSz="914400" rtl="0" eaLnBrk="1" latinLnBrk="0" hangingPunct="1">
                        <a:buFont typeface="Arial" panose="020B0604020202020204" pitchFamily="34" charset="0"/>
                        <a:buChar char="•"/>
                      </a:pPr>
                      <a:r>
                        <a:rPr lang="en-US" sz="1600" b="0" i="0" kern="1200" dirty="0">
                          <a:solidFill>
                            <a:schemeClr val="tx1"/>
                          </a:solidFill>
                          <a:latin typeface="Segoe UI" panose="020B0502040204020203" pitchFamily="34" charset="0"/>
                          <a:ea typeface="+mn-ea"/>
                          <a:cs typeface="Segoe UI" panose="020B0502040204020203" pitchFamily="34" charset="0"/>
                        </a:rPr>
                        <a:t>Disparate sites used across regions</a:t>
                      </a:r>
                    </a:p>
                    <a:p>
                      <a:pPr marL="285750" indent="-285750" algn="l" defTabSz="914400" rtl="0" eaLnBrk="1" latinLnBrk="0" hangingPunct="1">
                        <a:buFont typeface="Arial" panose="020B0604020202020204" pitchFamily="34" charset="0"/>
                        <a:buChar char="•"/>
                      </a:pPr>
                      <a:r>
                        <a:rPr lang="en-US" sz="1600" b="0" i="0" kern="1200" dirty="0">
                          <a:solidFill>
                            <a:schemeClr val="tx1"/>
                          </a:solidFill>
                          <a:latin typeface="Segoe UI" panose="020B0502040204020203" pitchFamily="34" charset="0"/>
                          <a:ea typeface="+mn-ea"/>
                          <a:cs typeface="Segoe UI" panose="020B0502040204020203" pitchFamily="34" charset="0"/>
                        </a:rPr>
                        <a:t>Silos between teams and departments</a:t>
                      </a:r>
                    </a:p>
                  </a:txBody>
                  <a:tcPr marL="91427" marR="91427" marT="45713" marB="45713">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E4F5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1050058758"/>
                  </a:ext>
                </a:extLst>
              </a:tr>
              <a:tr h="767335">
                <a:tc>
                  <a:txBody>
                    <a:bodyPr/>
                    <a:lstStyle/>
                    <a:p>
                      <a:pPr marL="0" algn="ctr" defTabSz="914400" rtl="0" eaLnBrk="1" latinLnBrk="0" hangingPunct="1"/>
                      <a:r>
                        <a:rPr lang="en-US" sz="1600" b="1" i="0" kern="1200" dirty="0">
                          <a:solidFill>
                            <a:schemeClr val="tx1"/>
                          </a:solidFill>
                          <a:latin typeface="Segoe UI Semibold"/>
                          <a:ea typeface="+mn-ea"/>
                          <a:cs typeface="Segoe UI Semibold"/>
                        </a:rPr>
                        <a:t>2.</a:t>
                      </a:r>
                    </a:p>
                  </a:txBody>
                  <a:tcPr marL="91427" marR="91427" marT="45713" marB="45713"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7E6E6"/>
                    </a:solidFill>
                  </a:tcPr>
                </a:tc>
                <a:tc>
                  <a:txBody>
                    <a:bodyPr/>
                    <a:lstStyle/>
                    <a:p>
                      <a:pPr marL="0" algn="l" defTabSz="914400" rtl="0" eaLnBrk="1" latinLnBrk="0" hangingPunct="1"/>
                      <a:r>
                        <a:rPr lang="en-US" sz="1600" b="0" i="0" kern="1200" dirty="0">
                          <a:solidFill>
                            <a:schemeClr val="tx1"/>
                          </a:solidFill>
                          <a:latin typeface="Segoe UI" panose="020B0502040204020203" pitchFamily="34" charset="0"/>
                          <a:ea typeface="+mn-ea"/>
                          <a:cs typeface="Segoe UI" panose="020B0502040204020203" pitchFamily="34" charset="0"/>
                        </a:rPr>
                        <a:t>Corporate Communications</a:t>
                      </a:r>
                    </a:p>
                  </a:txBody>
                  <a:tcPr marL="91427" marR="91427" marT="45713" marB="45713"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7E6E6"/>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noProof="0" dirty="0">
                          <a:solidFill>
                            <a:schemeClr val="tx1"/>
                          </a:solidFill>
                          <a:latin typeface="Segoe UI" panose="020B0502040204020203" pitchFamily="34" charset="0"/>
                          <a:ea typeface="+mn-ea"/>
                          <a:cs typeface="Segoe UI" panose="020B0502040204020203" pitchFamily="34" charset="0"/>
                        </a:rPr>
                        <a:t>Increase awareness of authoritative news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noProof="0" dirty="0">
                          <a:solidFill>
                            <a:schemeClr val="tx1"/>
                          </a:solidFill>
                          <a:latin typeface="Segoe UI" panose="020B0502040204020203" pitchFamily="34" charset="0"/>
                          <a:ea typeface="+mn-ea"/>
                          <a:cs typeface="Segoe UI" panose="020B0502040204020203" pitchFamily="34" charset="0"/>
                        </a:rPr>
                        <a:t>Create consistent culture experiences across different roles and locations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noProof="0" dirty="0">
                          <a:solidFill>
                            <a:schemeClr val="tx1"/>
                          </a:solidFill>
                          <a:latin typeface="Segoe UI" panose="020B0502040204020203" pitchFamily="34" charset="0"/>
                          <a:ea typeface="+mn-ea"/>
                          <a:cs typeface="Segoe UI" panose="020B0502040204020203" pitchFamily="34" charset="0"/>
                        </a:rPr>
                        <a:t>Increase awareness of processes and procedural changes</a:t>
                      </a:r>
                      <a:endParaRPr lang="en-US" sz="1600" b="0" i="0" kern="1200" dirty="0">
                        <a:solidFill>
                          <a:schemeClr val="tx1"/>
                        </a:solidFill>
                        <a:latin typeface="Segoe UI" panose="020B0502040204020203" pitchFamily="34" charset="0"/>
                        <a:ea typeface="+mn-ea"/>
                        <a:cs typeface="Segoe UI" panose="020B0502040204020203" pitchFamily="34" charset="0"/>
                      </a:endParaRPr>
                    </a:p>
                  </a:txBody>
                  <a:tcPr marL="91427" marR="91427" marT="45713" marB="45713">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7E6E6"/>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tx1"/>
                          </a:solidFill>
                          <a:latin typeface="Segoe UI" panose="020B0502040204020203" pitchFamily="34" charset="0"/>
                          <a:ea typeface="+mn-ea"/>
                          <a:cs typeface="Segoe UI" panose="020B0502040204020203" pitchFamily="34" charset="0"/>
                        </a:rPr>
                        <a:t>Lack of consistent brand used across internal Intranet properties</a:t>
                      </a:r>
                    </a:p>
                    <a:p>
                      <a:pPr marL="285750" indent="-285750" algn="l" defTabSz="914400" rtl="0" eaLnBrk="1" latinLnBrk="0" hangingPunct="1">
                        <a:buFont typeface="Arial" panose="020B0604020202020204" pitchFamily="34" charset="0"/>
                        <a:buChar char="•"/>
                      </a:pPr>
                      <a:endParaRPr lang="en-US" sz="1600" b="0" i="0" kern="1200" dirty="0">
                        <a:solidFill>
                          <a:schemeClr val="tx1"/>
                        </a:solidFill>
                        <a:latin typeface="Segoe UI" panose="020B0502040204020203" pitchFamily="34" charset="0"/>
                        <a:ea typeface="+mn-ea"/>
                        <a:cs typeface="Segoe UI" panose="020B0502040204020203" pitchFamily="34" charset="0"/>
                      </a:endParaRPr>
                    </a:p>
                  </a:txBody>
                  <a:tcPr marL="91427" marR="91427" marT="45713" marB="45713">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2002504942"/>
                  </a:ext>
                </a:extLst>
              </a:tr>
              <a:tr h="880604">
                <a:tc>
                  <a:txBody>
                    <a:bodyPr/>
                    <a:lstStyle/>
                    <a:p>
                      <a:pPr marL="0" algn="ctr" defTabSz="914400" rtl="0" eaLnBrk="1" latinLnBrk="0" hangingPunct="1"/>
                      <a:r>
                        <a:rPr lang="en-US" sz="1600" b="1" i="0" kern="1200" dirty="0">
                          <a:solidFill>
                            <a:schemeClr val="tx1"/>
                          </a:solidFill>
                          <a:latin typeface="Segoe UI Semibold"/>
                          <a:ea typeface="+mn-ea"/>
                          <a:cs typeface="Segoe UI Semibold"/>
                        </a:rPr>
                        <a:t>3.</a:t>
                      </a:r>
                    </a:p>
                  </a:txBody>
                  <a:tcPr marL="91427" marR="91427" marT="45713" marB="45713"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r>
                        <a:rPr lang="en-US" sz="1600" b="0" i="0" kern="1200" dirty="0">
                          <a:solidFill>
                            <a:schemeClr val="tx1"/>
                          </a:solidFill>
                          <a:latin typeface="Segoe UI" panose="020B0502040204020203" pitchFamily="34" charset="0"/>
                          <a:ea typeface="+mn-ea"/>
                          <a:cs typeface="Segoe UI" panose="020B0502040204020203" pitchFamily="34" charset="0"/>
                        </a:rPr>
                        <a:t>Business Units</a:t>
                      </a:r>
                    </a:p>
                  </a:txBody>
                  <a:tcPr marL="91427" marR="91427" marT="45713" marB="45713"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342900" indent="-342900" algn="l" defTabSz="914400" rtl="0" eaLnBrk="1" latinLnBrk="0" hangingPunct="1">
                        <a:buFont typeface="+mj-lt"/>
                        <a:buAutoNum type="arabicPeriod"/>
                      </a:pPr>
                      <a:r>
                        <a:rPr lang="en-US" sz="1600" b="0" i="0" kern="1200" dirty="0">
                          <a:solidFill>
                            <a:schemeClr val="tx1"/>
                          </a:solidFill>
                          <a:latin typeface="Segoe UI" panose="020B0502040204020203" pitchFamily="34" charset="0"/>
                          <a:ea typeface="+mn-ea"/>
                          <a:cs typeface="Segoe UI" panose="020B0502040204020203" pitchFamily="34" charset="0"/>
                        </a:rPr>
                        <a:t>Share what our division does with the rest of the organization.</a:t>
                      </a:r>
                    </a:p>
                    <a:p>
                      <a:pPr marL="342900" indent="-342900" algn="l" defTabSz="914400" rtl="0" eaLnBrk="1" latinLnBrk="0" hangingPunct="1">
                        <a:buFont typeface="+mj-lt"/>
                        <a:buAutoNum type="arabicPeriod"/>
                      </a:pPr>
                      <a:r>
                        <a:rPr lang="en-US" sz="1600" b="0" i="0" kern="1200" dirty="0">
                          <a:solidFill>
                            <a:schemeClr val="tx1"/>
                          </a:solidFill>
                          <a:latin typeface="Segoe UI" panose="020B0502040204020203" pitchFamily="34" charset="0"/>
                          <a:ea typeface="+mn-ea"/>
                          <a:cs typeface="Segoe UI" panose="020B0502040204020203" pitchFamily="34" charset="0"/>
                        </a:rPr>
                        <a:t>Connect front line staff with back office</a:t>
                      </a:r>
                    </a:p>
                  </a:txBody>
                  <a:tcPr marL="91427" marR="91427" marT="45713" marB="45713">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285750" indent="-285750" algn="l" defTabSz="914400" rtl="0" eaLnBrk="1" latinLnBrk="0" hangingPunct="1">
                        <a:buFont typeface="Arial" panose="020B0604020202020204" pitchFamily="34" charset="0"/>
                        <a:buChar char="•"/>
                      </a:pPr>
                      <a:r>
                        <a:rPr lang="en-US" sz="1600" b="0" i="0" kern="1200" dirty="0">
                          <a:solidFill>
                            <a:schemeClr val="tx1"/>
                          </a:solidFill>
                          <a:latin typeface="Segoe UI" panose="020B0502040204020203" pitchFamily="34" charset="0"/>
                          <a:ea typeface="+mn-ea"/>
                          <a:cs typeface="Segoe UI" panose="020B0502040204020203" pitchFamily="34" charset="0"/>
                        </a:rPr>
                        <a:t>Front line staff are not aware of operational changes, don’t have channels to get clarification or provide feedback</a:t>
                      </a:r>
                    </a:p>
                  </a:txBody>
                  <a:tcPr marL="91427" marR="91427" marT="45713" marB="45713">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3879060091"/>
                  </a:ext>
                </a:extLst>
              </a:tr>
              <a:tr h="859527">
                <a:tc>
                  <a:txBody>
                    <a:bodyPr/>
                    <a:lstStyle/>
                    <a:p>
                      <a:pPr marL="0" algn="l" defTabSz="914400" rtl="0" eaLnBrk="1" latinLnBrk="0" hangingPunct="1"/>
                      <a:r>
                        <a:rPr lang="en-US" sz="1600" b="0" i="0" kern="1200" dirty="0">
                          <a:solidFill>
                            <a:schemeClr val="tx1"/>
                          </a:solidFill>
                          <a:latin typeface="Segoe UI" panose="020B0502040204020203" pitchFamily="34" charset="0"/>
                          <a:ea typeface="+mn-ea"/>
                          <a:cs typeface="Segoe UI" panose="020B0502040204020203" pitchFamily="34" charset="0"/>
                        </a:rPr>
                        <a:t>4.</a:t>
                      </a:r>
                    </a:p>
                  </a:txBody>
                  <a:tcPr marL="91427" marR="91427" marT="45713" marB="45713"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7E6E6"/>
                    </a:solidFill>
                  </a:tcPr>
                </a:tc>
                <a:tc>
                  <a:txBody>
                    <a:bodyPr/>
                    <a:lstStyle/>
                    <a:p>
                      <a:pPr marL="0" algn="l" defTabSz="914400" rtl="0" eaLnBrk="1" latinLnBrk="0" hangingPunct="1"/>
                      <a:r>
                        <a:rPr lang="en-US" sz="1600" b="0" i="0" kern="1200" dirty="0">
                          <a:solidFill>
                            <a:schemeClr val="tx1"/>
                          </a:solidFill>
                          <a:latin typeface="Segoe UI" panose="020B0502040204020203" pitchFamily="34" charset="0"/>
                          <a:ea typeface="+mn-ea"/>
                          <a:cs typeface="Segoe UI" panose="020B0502040204020203" pitchFamily="34" charset="0"/>
                        </a:rPr>
                        <a:t>Sales</a:t>
                      </a:r>
                    </a:p>
                  </a:txBody>
                  <a:tcPr marL="91427" marR="91427" marT="45713" marB="45713"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7E6E6"/>
                    </a:solidFill>
                  </a:tcPr>
                </a:tc>
                <a:tc>
                  <a:txBody>
                    <a:bodyPr/>
                    <a:lstStyle/>
                    <a:p>
                      <a:pPr marL="0" indent="-228600" algn="l" defTabSz="914400" rtl="0" eaLnBrk="1" latinLnBrk="0" hangingPunct="1">
                        <a:buFont typeface="+mj-lt"/>
                        <a:buAutoNum type="arabicPeriod"/>
                      </a:pPr>
                      <a:endParaRPr lang="en-US" sz="1600" b="0" i="0" kern="1200" dirty="0">
                        <a:solidFill>
                          <a:schemeClr val="tx1"/>
                        </a:solidFill>
                        <a:latin typeface="Segoe UI" panose="020B0502040204020203" pitchFamily="34" charset="0"/>
                        <a:ea typeface="+mn-ea"/>
                        <a:cs typeface="Segoe UI" panose="020B0502040204020203" pitchFamily="34" charset="0"/>
                      </a:endParaRPr>
                    </a:p>
                  </a:txBody>
                  <a:tcPr marL="91427" marR="91427" marT="45713" marB="45713">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7E6E6"/>
                    </a:solidFill>
                  </a:tcPr>
                </a:tc>
                <a:tc>
                  <a:txBody>
                    <a:bodyPr/>
                    <a:lstStyle/>
                    <a:p>
                      <a:pPr marL="0" indent="-171450" algn="l" defTabSz="914400" rtl="0" eaLnBrk="1" latinLnBrk="0" hangingPunct="1">
                        <a:buFont typeface="Arial" panose="020B0604020202020204" pitchFamily="34" charset="0"/>
                        <a:buChar char="•"/>
                      </a:pPr>
                      <a:endParaRPr lang="en-US" sz="1600" b="0" i="0" kern="1200" dirty="0">
                        <a:solidFill>
                          <a:schemeClr val="tx1"/>
                        </a:solidFill>
                        <a:latin typeface="Segoe UI" panose="020B0502040204020203" pitchFamily="34" charset="0"/>
                        <a:ea typeface="+mn-ea"/>
                        <a:cs typeface="Segoe UI" panose="020B0502040204020203" pitchFamily="34" charset="0"/>
                      </a:endParaRPr>
                    </a:p>
                  </a:txBody>
                  <a:tcPr marL="91427" marR="91427" marT="45713" marB="45713">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solidFill>
                      <a:srgbClr val="E7E6E6"/>
                    </a:solidFill>
                  </a:tcPr>
                </a:tc>
                <a:extLst>
                  <a:ext uri="{0D108BD9-81ED-4DB2-BD59-A6C34878D82A}">
                    <a16:rowId xmlns:a16="http://schemas.microsoft.com/office/drawing/2014/main" val="110132904"/>
                  </a:ext>
                </a:extLst>
              </a:tr>
              <a:tr h="553581">
                <a:tc>
                  <a:txBody>
                    <a:bodyPr/>
                    <a:lstStyle/>
                    <a:p>
                      <a:pPr marL="0" algn="ctr" defTabSz="914400" rtl="0" eaLnBrk="1" latinLnBrk="0" hangingPunct="1"/>
                      <a:r>
                        <a:rPr lang="en-US" sz="1600" b="1" i="0" kern="1200" dirty="0">
                          <a:solidFill>
                            <a:schemeClr val="tx1"/>
                          </a:solidFill>
                          <a:latin typeface="Segoe UI Semibold"/>
                          <a:ea typeface="+mn-ea"/>
                          <a:cs typeface="Segoe UI Semibold"/>
                        </a:rPr>
                        <a:t>5.</a:t>
                      </a:r>
                    </a:p>
                  </a:txBody>
                  <a:tcPr marL="91427" marR="91427" marT="45713" marB="45713" anchor="ctr">
                    <a:lnL w="6350" cap="flat" cmpd="sng" algn="ctr">
                      <a:no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r>
                        <a:rPr lang="en-US" sz="1600" b="0" i="0" kern="1200" dirty="0">
                          <a:solidFill>
                            <a:schemeClr val="tx1"/>
                          </a:solidFill>
                          <a:latin typeface="Segoe UI" panose="020B0502040204020203" pitchFamily="34" charset="0"/>
                          <a:ea typeface="+mn-ea"/>
                          <a:cs typeface="Segoe UI" panose="020B0502040204020203" pitchFamily="34" charset="0"/>
                        </a:rPr>
                        <a:t>Marketing</a:t>
                      </a:r>
                    </a:p>
                  </a:txBody>
                  <a:tcPr marL="91427" marR="91427" marT="45713" marB="45713"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algn="l" defTabSz="914400" rtl="0" eaLnBrk="1" latinLnBrk="0" hangingPunct="1"/>
                      <a:endParaRPr lang="en-US" sz="1600" b="0" i="0" kern="1200" dirty="0">
                        <a:solidFill>
                          <a:schemeClr val="tx1"/>
                        </a:solidFill>
                        <a:latin typeface="Segoe UI" panose="020B0502040204020203" pitchFamily="34" charset="0"/>
                        <a:ea typeface="+mn-ea"/>
                        <a:cs typeface="Segoe UI" panose="020B0502040204020203" pitchFamily="34" charset="0"/>
                      </a:endParaRPr>
                    </a:p>
                  </a:txBody>
                  <a:tcPr marL="91427" marR="91427" marT="45713" marB="45713">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indent="-171450" algn="l" defTabSz="914400" rtl="0" eaLnBrk="1" latinLnBrk="0" hangingPunct="1">
                        <a:buFont typeface="Arial" panose="020B0604020202020204" pitchFamily="34" charset="0"/>
                        <a:buChar char="•"/>
                      </a:pPr>
                      <a:endParaRPr lang="en-US" sz="1600" b="0" i="0" kern="1200" dirty="0">
                        <a:solidFill>
                          <a:schemeClr val="tx1"/>
                        </a:solidFill>
                        <a:latin typeface="Segoe UI" panose="020B0502040204020203" pitchFamily="34" charset="0"/>
                        <a:ea typeface="+mn-ea"/>
                        <a:cs typeface="Segoe UI" panose="020B0502040204020203" pitchFamily="34" charset="0"/>
                      </a:endParaRPr>
                    </a:p>
                  </a:txBody>
                  <a:tcPr marL="91427" marR="91427" marT="45713" marB="45713">
                    <a:lnL w="6350" cap="flat" cmpd="sng" algn="ctr">
                      <a:solidFill>
                        <a:schemeClr val="tx2">
                          <a:lumMod val="20000"/>
                          <a:lumOff val="80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4172363488"/>
                  </a:ext>
                </a:extLst>
              </a:tr>
            </a:tbl>
          </a:graphicData>
        </a:graphic>
      </p:graphicFrame>
      <p:sp>
        <p:nvSpPr>
          <p:cNvPr id="3" name="Title 2">
            <a:extLst>
              <a:ext uri="{FF2B5EF4-FFF2-40B4-BE49-F238E27FC236}">
                <a16:creationId xmlns:a16="http://schemas.microsoft.com/office/drawing/2014/main" id="{9452F4D3-DCC6-426A-BDB6-C8DD0291E1F8}"/>
              </a:ext>
            </a:extLst>
          </p:cNvPr>
          <p:cNvSpPr>
            <a:spLocks noGrp="1"/>
          </p:cNvSpPr>
          <p:nvPr>
            <p:ph type="title"/>
          </p:nvPr>
        </p:nvSpPr>
        <p:spPr>
          <a:xfrm>
            <a:off x="361048" y="180109"/>
            <a:ext cx="11018520" cy="553998"/>
          </a:xfrm>
        </p:spPr>
        <p:txBody>
          <a:bodyPr/>
          <a:lstStyle/>
          <a:p>
            <a:r>
              <a:rPr lang="en-US" dirty="0">
                <a:solidFill>
                  <a:schemeClr val="tx2">
                    <a:lumMod val="90000"/>
                    <a:lumOff val="10000"/>
                  </a:schemeClr>
                </a:solidFill>
                <a:latin typeface="Segoe UI"/>
              </a:rPr>
              <a:t>Understand stakeholder priorities</a:t>
            </a:r>
            <a:endParaRPr lang="en-US" dirty="0"/>
          </a:p>
        </p:txBody>
      </p:sp>
      <p:sp>
        <p:nvSpPr>
          <p:cNvPr id="5" name="Title 2">
            <a:extLst>
              <a:ext uri="{FF2B5EF4-FFF2-40B4-BE49-F238E27FC236}">
                <a16:creationId xmlns:a16="http://schemas.microsoft.com/office/drawing/2014/main" id="{D1BA9B80-E90C-45CA-8122-F4CD7A5DE6D4}"/>
              </a:ext>
            </a:extLst>
          </p:cNvPr>
          <p:cNvSpPr txBox="1">
            <a:spLocks/>
          </p:cNvSpPr>
          <p:nvPr/>
        </p:nvSpPr>
        <p:spPr>
          <a:xfrm>
            <a:off x="1495814" y="6458737"/>
            <a:ext cx="10613482" cy="338554"/>
          </a:xfrm>
          <a:prstGeom prst="rect">
            <a:avLst/>
          </a:prstGeom>
        </p:spPr>
        <p:txBody>
          <a:bodyPr wrap="square" anchor="t">
            <a:sp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i="0" kern="1200" spc="0">
                <a:solidFill>
                  <a:schemeClr val="tx1"/>
                </a:solidFill>
                <a:latin typeface="Segoe UI Semibold" panose="020B0502040204020203" pitchFamily="34" charset="0"/>
                <a:ea typeface="+mj-ea"/>
                <a:cs typeface="Segoe UI Semibold" panose="020B0502040204020203" pitchFamily="34" charset="0"/>
              </a:defRPr>
            </a:lvl1pPr>
          </a:lstStyle>
          <a:p>
            <a:pPr algn="r"/>
            <a:r>
              <a:rPr lang="en-US" sz="1600" b="0" dirty="0">
                <a:latin typeface="Segoe UI" panose="020B0502040204020203" pitchFamily="34" charset="0"/>
              </a:rPr>
              <a:t>Find all workshop materials at </a:t>
            </a:r>
            <a:r>
              <a:rPr lang="en-US" sz="1600" b="0" dirty="0">
                <a:latin typeface="Segoe UI" panose="020B0502040204020203" pitchFamily="34" charset="0"/>
                <a:hlinkClick r:id="rId3">
                  <a:extLst>
                    <a:ext uri="{A12FA001-AC4F-418D-AE19-62706E023703}">
                      <ahyp:hlinkClr xmlns:ahyp="http://schemas.microsoft.com/office/drawing/2018/hyperlinkcolor" val="tx"/>
                    </a:ext>
                  </a:extLst>
                </a:hlinkClick>
              </a:rPr>
              <a:t>https://aka.ms/SharePoint/Resources/Adoption</a:t>
            </a:r>
            <a:r>
              <a:rPr lang="en-US" sz="1600" b="0" dirty="0">
                <a:latin typeface="Segoe UI" panose="020B0502040204020203" pitchFamily="34" charset="0"/>
              </a:rPr>
              <a:t>   </a:t>
            </a:r>
          </a:p>
        </p:txBody>
      </p:sp>
      <p:sp>
        <p:nvSpPr>
          <p:cNvPr id="4" name="Double Wave 3">
            <a:extLst>
              <a:ext uri="{FF2B5EF4-FFF2-40B4-BE49-F238E27FC236}">
                <a16:creationId xmlns:a16="http://schemas.microsoft.com/office/drawing/2014/main" id="{5D0A2B0F-D3FE-4848-B633-C08FFFA19B69}"/>
              </a:ext>
            </a:extLst>
          </p:cNvPr>
          <p:cNvSpPr/>
          <p:nvPr/>
        </p:nvSpPr>
        <p:spPr>
          <a:xfrm rot="20382976">
            <a:off x="10732776" y="179900"/>
            <a:ext cx="1131402" cy="522851"/>
          </a:xfrm>
          <a:prstGeom prst="doubleWav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CA" b="1" dirty="0">
                <a:solidFill>
                  <a:schemeClr val="tx1"/>
                </a:solidFill>
              </a:rPr>
              <a:t>Example</a:t>
            </a:r>
          </a:p>
        </p:txBody>
      </p:sp>
    </p:spTree>
    <p:extLst>
      <p:ext uri="{BB962C8B-B14F-4D97-AF65-F5344CB8AC3E}">
        <p14:creationId xmlns:p14="http://schemas.microsoft.com/office/powerpoint/2010/main" val="281495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945154BB-BD79-4184-8544-D2D8F9776797}"/>
    </a:ext>
  </a:extLst>
</a:theme>
</file>

<file path=ppt/theme/theme3.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FY21 MW Skilling Video PPT Template.potx" id="{6A972CBE-5025-4E97-A162-42DA05CBA91F}" vid="{0BE450D7-4ED6-46D5-BC21-A922E73DFBD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3739F2233CB14EB4BF9B81497FB88B" ma:contentTypeVersion="17" ma:contentTypeDescription="Create a new document." ma:contentTypeScope="" ma:versionID="5fc1f5f5b14b946ca4343a652f1268d7">
  <xsd:schema xmlns:xsd="http://www.w3.org/2001/XMLSchema" xmlns:xs="http://www.w3.org/2001/XMLSchema" xmlns:p="http://schemas.microsoft.com/office/2006/metadata/properties" xmlns:ns1="http://schemas.microsoft.com/sharepoint/v3" xmlns:ns2="f605e6f3-f895-404f-a6d5-ce7fb432072b" xmlns:ns3="f192c0bc-b03a-48af-8aa7-e74bc3e7b1eb" targetNamespace="http://schemas.microsoft.com/office/2006/metadata/properties" ma:root="true" ma:fieldsID="a94082dac379fcb7da05776aa457cbdd" ns1:_="" ns2:_="" ns3:_="">
    <xsd:import namespace="http://schemas.microsoft.com/sharepoint/v3"/>
    <xsd:import namespace="f605e6f3-f895-404f-a6d5-ce7fb432072b"/>
    <xsd:import namespace="f192c0bc-b03a-48af-8aa7-e74bc3e7b1e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2:MediaServiceLocation"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05e6f3-f895-404f-a6d5-ce7fb432072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description=""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92c0bc-b03a-48af-8aa7-e74bc3e7b1e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hidden="true" ma:internalName="LastSharedByUser" ma:readOnly="true">
      <xsd:simpleType>
        <xsd:restriction base="dms:Note"/>
      </xsd:simpleType>
    </xsd:element>
    <xsd:element name="LastSharedByTime" ma:index="13" nillable="true" ma:displayName="Last Shared By Time" ma:description=""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f605e6f3-f895-404f-a6d5-ce7fb432072b" xsi:nil="true"/>
    <SharedWithUsers xmlns="f192c0bc-b03a-48af-8aa7-e74bc3e7b1eb">
      <UserInfo>
        <DisplayName>Chris Radcliffe</DisplayName>
        <AccountId>600</AccountId>
        <AccountType/>
      </UserInfo>
      <UserInfo>
        <DisplayName>Mike Dumka</DisplayName>
        <AccountId>601</AccountId>
        <AccountType/>
      </UserInfo>
      <UserInfo>
        <DisplayName>Daniel Kogan</DisplayName>
        <AccountId>495</AccountId>
        <AccountType/>
      </UserInfo>
    </SharedWithUsers>
  </documentManagement>
</p:properties>
</file>

<file path=customXml/itemProps1.xml><?xml version="1.0" encoding="utf-8"?>
<ds:datastoreItem xmlns:ds="http://schemas.openxmlformats.org/officeDocument/2006/customXml" ds:itemID="{CCA21955-BE5C-413E-8476-3A56113AEBB6}">
  <ds:schemaRefs>
    <ds:schemaRef ds:uri="http://schemas.microsoft.com/sharepoint/v3/contenttype/forms"/>
  </ds:schemaRefs>
</ds:datastoreItem>
</file>

<file path=customXml/itemProps2.xml><?xml version="1.0" encoding="utf-8"?>
<ds:datastoreItem xmlns:ds="http://schemas.openxmlformats.org/officeDocument/2006/customXml" ds:itemID="{028EF82C-392C-4BD5-9E1A-D82DFDC518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05e6f3-f895-404f-a6d5-ce7fb432072b"/>
    <ds:schemaRef ds:uri="f192c0bc-b03a-48af-8aa7-e74bc3e7b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965347-B571-4AD6-B70B-673FDC879F53}">
  <ds:schemaRefs>
    <ds:schemaRef ds:uri="http://www.w3.org/XML/1998/namespace"/>
    <ds:schemaRef ds:uri="f192c0bc-b03a-48af-8aa7-e74bc3e7b1eb"/>
    <ds:schemaRef ds:uri="http://schemas.microsoft.com/office/2006/metadata/properties"/>
    <ds:schemaRef ds:uri="http://schemas.openxmlformats.org/package/2006/metadata/core-properties"/>
    <ds:schemaRef ds:uri="http://purl.org/dc/elements/1.1/"/>
    <ds:schemaRef ds:uri="f605e6f3-f895-404f-a6d5-ce7fb432072b"/>
    <ds:schemaRef ds:uri="http://schemas.microsoft.com/office/2006/documentManagement/types"/>
    <ds:schemaRef ds:uri="http://purl.org/dc/terms/"/>
    <ds:schemaRef ds:uri="http://schemas.microsoft.com/office/infopath/2007/PartnerControl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373</TotalTime>
  <Words>2756</Words>
  <Application>Microsoft Office PowerPoint</Application>
  <PresentationFormat>Widescreen</PresentationFormat>
  <Paragraphs>624</Paragraphs>
  <Slides>34</Slides>
  <Notes>29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Calibri</vt:lpstr>
      <vt:lpstr>Consolas</vt:lpstr>
      <vt:lpstr>Segoe UI</vt:lpstr>
      <vt:lpstr>Segoe UI Light</vt:lpstr>
      <vt:lpstr>Segoe UI Semibold</vt:lpstr>
      <vt:lpstr>Segoe UI Semilight</vt:lpstr>
      <vt:lpstr>SegoeUI</vt:lpstr>
      <vt:lpstr>Wingdings</vt:lpstr>
      <vt:lpstr>Office Theme</vt:lpstr>
      <vt:lpstr>Black Template</vt:lpstr>
      <vt:lpstr>White Template</vt:lpstr>
      <vt:lpstr>PowerPoint Presentation</vt:lpstr>
      <vt:lpstr>Table of Contents</vt:lpstr>
      <vt:lpstr>Envisioning and value realization process</vt:lpstr>
      <vt:lpstr>PowerPoint Presentation</vt:lpstr>
      <vt:lpstr>The intelligent intranet</vt:lpstr>
      <vt:lpstr>PowerPoint Presentation</vt:lpstr>
      <vt:lpstr>PowerPoint Presentation</vt:lpstr>
      <vt:lpstr>PowerPoint Presentation</vt:lpstr>
      <vt:lpstr>Understand stakeholder priorities</vt:lpstr>
      <vt:lpstr>Build interest through scenarios</vt:lpstr>
      <vt:lpstr>Create your own Scenarios</vt:lpstr>
      <vt:lpstr>Tips for identifying scenarios</vt:lpstr>
      <vt:lpstr>PowerPoint Presentation</vt:lpstr>
      <vt:lpstr>PowerPoint Presentation</vt:lpstr>
      <vt:lpstr>PowerPoint Presentation</vt:lpstr>
      <vt:lpstr>PowerPoint Presentation</vt:lpstr>
      <vt:lpstr>Impact vs ease of implementation</vt:lpstr>
      <vt:lpstr>Impact vs ease of implementation</vt:lpstr>
      <vt:lpstr>Roadmap</vt:lpstr>
      <vt:lpstr>Roadmap</vt:lpstr>
      <vt:lpstr>PowerPoint Presentation</vt:lpstr>
      <vt:lpstr>PowerPoint Presentation</vt:lpstr>
      <vt:lpstr>Solution Objectives and Measures</vt:lpstr>
      <vt:lpstr>Personas</vt:lpstr>
      <vt:lpstr>Intranet Landing Experience Design</vt:lpstr>
      <vt:lpstr>Build your prototype</vt:lpstr>
      <vt:lpstr>PowerPoint Presentation</vt:lpstr>
      <vt:lpstr>Scenarios ready to install, configure, and adopt</vt:lpstr>
      <vt:lpstr>Building for SharePoint Online</vt:lpstr>
      <vt:lpstr>PowerPoint Presentation</vt:lpstr>
      <vt:lpstr>Reach and Engage your Audience</vt:lpstr>
      <vt:lpstr>PowerPoint Presentation</vt:lpstr>
      <vt:lpstr>Adoption Plan</vt:lpstr>
      <vt:lpstr>Available Usage Reporting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matthw</dc:creator>
  <cp:lastModifiedBy>Matt Wolodarsky</cp:lastModifiedBy>
  <cp:revision>9</cp:revision>
  <dcterms:created xsi:type="dcterms:W3CDTF">1601-01-01T00:00:00Z</dcterms:created>
  <dcterms:modified xsi:type="dcterms:W3CDTF">2020-10-26T20:55:48Z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0x0101009B3739F2233CB14EB4BF9B81497FB88B</vt:lpwstr>
  </property>
  <property fmtid="{D5CDD505-2E9C-101B-9397-08002B2CF9AE}" pid="3" name="MSIP_Label_236020b0-6d69-48c1-9bb5-c586c1062b70_Enabled">
    <vt:lpwstr>True</vt:lpwstr>
  </property>
  <property fmtid="{D5CDD505-2E9C-101B-9397-08002B2CF9AE}" pid="4" name="MSIP_Label_236020b0-6d69-48c1-9bb5-c586c1062b70_SiteId">
    <vt:lpwstr>cf36141c-ddd7-45a7-b073-111f66d0b30c</vt:lpwstr>
  </property>
  <property fmtid="{D5CDD505-2E9C-101B-9397-08002B2CF9AE}" pid="5" name="MSIP_Label_236020b0-6d69-48c1-9bb5-c586c1062b70_Owner">
    <vt:lpwstr>benjamin.burke@avanade.com</vt:lpwstr>
  </property>
  <property fmtid="{D5CDD505-2E9C-101B-9397-08002B2CF9AE}" pid="6" name="MSIP_Label_236020b0-6d69-48c1-9bb5-c586c1062b70_SetDate">
    <vt:lpwstr>2019-04-01T18:03:50.1874195Z</vt:lpwstr>
  </property>
  <property fmtid="{D5CDD505-2E9C-101B-9397-08002B2CF9AE}" pid="7" name="MSIP_Label_236020b0-6d69-48c1-9bb5-c586c1062b70_Name">
    <vt:lpwstr>Confidential</vt:lpwstr>
  </property>
  <property fmtid="{D5CDD505-2E9C-101B-9397-08002B2CF9AE}" pid="8" name="MSIP_Label_236020b0-6d69-48c1-9bb5-c586c1062b70_Application">
    <vt:lpwstr>Microsoft Azure Information Protection</vt:lpwstr>
  </property>
  <property fmtid="{D5CDD505-2E9C-101B-9397-08002B2CF9AE}" pid="9" name="MSIP_Label_236020b0-6d69-48c1-9bb5-c586c1062b70_Extended_MSFT_Method">
    <vt:lpwstr>Automatic</vt:lpwstr>
  </property>
  <property fmtid="{D5CDD505-2E9C-101B-9397-08002B2CF9AE}" pid="10" name="MSIP_Label_5fae8262-b78e-4366-8929-a5d6aac95320_Enabled">
    <vt:lpwstr>True</vt:lpwstr>
  </property>
  <property fmtid="{D5CDD505-2E9C-101B-9397-08002B2CF9AE}" pid="11" name="MSIP_Label_5fae8262-b78e-4366-8929-a5d6aac95320_SiteId">
    <vt:lpwstr>cf36141c-ddd7-45a7-b073-111f66d0b30c</vt:lpwstr>
  </property>
  <property fmtid="{D5CDD505-2E9C-101B-9397-08002B2CF9AE}" pid="12" name="MSIP_Label_5fae8262-b78e-4366-8929-a5d6aac95320_Owner">
    <vt:lpwstr>benjamin.burke@avanade.com</vt:lpwstr>
  </property>
  <property fmtid="{D5CDD505-2E9C-101B-9397-08002B2CF9AE}" pid="13" name="MSIP_Label_5fae8262-b78e-4366-8929-a5d6aac95320_SetDate">
    <vt:lpwstr>2019-04-01T18:03:50.1879134Z</vt:lpwstr>
  </property>
  <property fmtid="{D5CDD505-2E9C-101B-9397-08002B2CF9AE}" pid="14" name="MSIP_Label_5fae8262-b78e-4366-8929-a5d6aac95320_Name">
    <vt:lpwstr>Recipients Have Full Control</vt:lpwstr>
  </property>
  <property fmtid="{D5CDD505-2E9C-101B-9397-08002B2CF9AE}" pid="15" name="MSIP_Label_5fae8262-b78e-4366-8929-a5d6aac95320_Application">
    <vt:lpwstr>Microsoft Azure Information Protection</vt:lpwstr>
  </property>
  <property fmtid="{D5CDD505-2E9C-101B-9397-08002B2CF9AE}" pid="16" name="MSIP_Label_5fae8262-b78e-4366-8929-a5d6aac95320_Parent">
    <vt:lpwstr>236020b0-6d69-48c1-9bb5-c586c1062b70</vt:lpwstr>
  </property>
  <property fmtid="{D5CDD505-2E9C-101B-9397-08002B2CF9AE}" pid="17" name="MSIP_Label_5fae8262-b78e-4366-8929-a5d6aac95320_Extended_MSFT_Method">
    <vt:lpwstr>Automatic</vt:lpwstr>
  </property>
  <property fmtid="{D5CDD505-2E9C-101B-9397-08002B2CF9AE}" pid="18" name="MSIP_Label_f42aa342-8706-4288-bd11-ebb85995028c_Enabled">
    <vt:lpwstr>True</vt:lpwstr>
  </property>
  <property fmtid="{D5CDD505-2E9C-101B-9397-08002B2CF9AE}" pid="19" name="MSIP_Label_f42aa342-8706-4288-bd11-ebb85995028c_SiteId">
    <vt:lpwstr>72f988bf-86f1-41af-91ab-2d7cd011db47</vt:lpwstr>
  </property>
  <property fmtid="{D5CDD505-2E9C-101B-9397-08002B2CF9AE}" pid="20" name="MSIP_Label_f42aa342-8706-4288-bd11-ebb85995028c_Owner">
    <vt:lpwstr>zakimoha@microsoft.com</vt:lpwstr>
  </property>
  <property fmtid="{D5CDD505-2E9C-101B-9397-08002B2CF9AE}" pid="21" name="MSIP_Label_f42aa342-8706-4288-bd11-ebb85995028c_SetDate">
    <vt:lpwstr>2017-10-26T22:45:40.8478949Z</vt:lpwstr>
  </property>
  <property fmtid="{D5CDD505-2E9C-101B-9397-08002B2CF9AE}" pid="22" name="MSIP_Label_f42aa342-8706-4288-bd11-ebb85995028c_Name">
    <vt:lpwstr>General</vt:lpwstr>
  </property>
  <property fmtid="{D5CDD505-2E9C-101B-9397-08002B2CF9AE}" pid="23" name="MSIP_Label_f42aa342-8706-4288-bd11-ebb85995028c_Application">
    <vt:lpwstr>Microsoft Azure Information Protection</vt:lpwstr>
  </property>
  <property fmtid="{D5CDD505-2E9C-101B-9397-08002B2CF9AE}" pid="24" name="MSIP_Label_f42aa342-8706-4288-bd11-ebb85995028c_Extended_MSFT_Method">
    <vt:lpwstr>Automatic</vt:lpwstr>
  </property>
  <property fmtid="{D5CDD505-2E9C-101B-9397-08002B2CF9AE}" pid="25" name="Sensitivity">
    <vt:lpwstr>Confidential Recipients Have Full Control General</vt:lpwstr>
  </property>
  <property fmtid="{D5CDD505-2E9C-101B-9397-08002B2CF9AE}" pid="26" name="AuthorIds_UIVersion_63488">
    <vt:lpwstr>12</vt:lpwstr>
  </property>
  <property fmtid="{D5CDD505-2E9C-101B-9397-08002B2CF9AE}" pid="27" name="AuthorIds_UIVersion_3584">
    <vt:lpwstr>126</vt:lpwstr>
  </property>
  <property fmtid="{D5CDD505-2E9C-101B-9397-08002B2CF9AE}" pid="28" name="AuthorIds_UIVersion_12800">
    <vt:lpwstr>126</vt:lpwstr>
  </property>
  <property fmtid="{D5CDD505-2E9C-101B-9397-08002B2CF9AE}" pid="29" name="AuthorIds_UIVersion_14336">
    <vt:lpwstr>126</vt:lpwstr>
  </property>
</Properties>
</file>