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wdp" ContentType="image/vnd.ms-photo"/>
  <Default Extension="xml" ContentType="application/xml"/>
  <Override PartName="/docMetadata/LabelInfo.xml" ContentType="application/vnd.ms-office.classificationlabels+xml"/>
  <Override PartName="/docProps/app.xml" ContentType="application/vnd.openxmlformats-officedocument.extended-properties+xml"/>
  <Override PartName="/docProps/core.xml" ContentType="application/vnd.openxmlformats-package.core-properties+xml"/>
  <Override PartName="/ppt/authors.xml" ContentType="application/vnd.ms-powerpoint.author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47" r:id="rId1"/>
    <p:sldMasterId id="2147485534" r:id="rId2"/>
  </p:sldMasterIdLst>
  <p:notesMasterIdLst>
    <p:notesMasterId r:id="rId8"/>
  </p:notesMasterIdLst>
  <p:handoutMasterIdLst>
    <p:handoutMasterId r:id="rId9"/>
  </p:handoutMasterIdLst>
  <p:sldIdLst>
    <p:sldId id="2147479594" r:id="rId3"/>
    <p:sldId id="256" r:id="rId4"/>
    <p:sldId id="2147481794" r:id="rId5"/>
    <p:sldId id="2147481797" r:id="rId6"/>
    <p:sldId id="258" r:id="rId7"/>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DF4EF"/>
    <a:srgbClr val="969696"/>
    <a:srgbClr val="959595"/>
    <a:srgbClr val="C03BC4"/>
    <a:srgbClr val="2A446F"/>
    <a:srgbClr val="FF5C39"/>
    <a:srgbClr val="FFE399"/>
    <a:srgbClr val="D7D2CB"/>
    <a:srgbClr val="8C8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30C33B-4F96-4A6D-8560-0C41C84754B9}" v="4" dt="2025-12-05T19:39:48.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2" d="100"/>
          <a:sy n="92" d="100"/>
        </p:scale>
        <p:origin x="1278" y="306"/>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18" Type="http://schemas.openxmlformats.org/officeDocument/2006/relationships/customXml" Target="../customXml/item2.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viewProps" Target="viewProps.xml"/><Relationship Id="rId17" Type="http://schemas.openxmlformats.org/officeDocument/2006/relationships/customXml" Target="../customXml/item1.xml"/><Relationship Id="rId2" Type="http://schemas.openxmlformats.org/officeDocument/2006/relationships/slideMaster" Target="slideMasters/slideMaster2.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presProps" Target="presProps.xml"/><Relationship Id="rId5" Type="http://schemas.openxmlformats.org/officeDocument/2006/relationships/slide" Target="slides/slide3.xml"/><Relationship Id="rId15" Type="http://schemas.microsoft.com/office/2015/10/relationships/revisionInfo" Target="revisionInfo.xml"/><Relationship Id="rId10" Type="http://schemas.openxmlformats.org/officeDocument/2006/relationships/commentAuthors" Target="commentAuthors.xml"/><Relationship Id="rId19"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handoutMaster" Target="handoutMasters/handoutMaster1.xml"/><Relationship Id="rId1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Sans Display" pitchFamily="2"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Sans Display" pitchFamily="2" charset="0"/>
              </a:rPr>
              <a:t>12/5/2025 10:07 PM</a:t>
            </a:fld>
            <a:endParaRPr lang="en-US">
              <a:latin typeface="Segoe Sans Display" pitchFamily="2"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Sans Display" pitchFamily="2" charset="0"/>
                <a:ea typeface="Segoe UI" pitchFamily="34" charset="0"/>
                <a:cs typeface="Segoe Sans Display" pitchFamily="2"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Sans Display" pitchFamily="2" charset="0"/>
              </a:rPr>
              <a:t>‹#›</a:t>
            </a:fld>
            <a:endParaRPr lang="en-US">
              <a:latin typeface="Segoe Sans Display" pitchFamily="2"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Sans Display" pitchFamily="2"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atin typeface="Segoe Sans Display" pitchFamily="2" charset="0"/>
                <a:cs typeface="Segoe Sans Display" pitchFamily="2" charset="0"/>
              </a:defRPr>
            </a:lvl1p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Sans Display" pitchFamily="2" charset="0"/>
              </a:defRPr>
            </a:lvl1pPr>
          </a:lstStyle>
          <a:p>
            <a:fld id="{386CE63F-9E7F-4C04-9D0D-FCA25A8E9E86}" type="datetime8">
              <a:rPr lang="en-US" smtClean="0"/>
              <a:pPr/>
              <a:t>12/5/2025 9:46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Sans Display" pitchFamily="2"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Sans Display" pitchFamily="2"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Sans Display" pitchFamily="2"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BE13A-D40A-AF99-84FC-3BFBA3F39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B19F9-660B-FAA2-F02B-1C9BFE1AA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1EE4DC-F1BA-14D4-2FE7-73A9A2C7FB96}"/>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C89003F-BB72-14B4-7DD9-EEFDC7D54FE0}"/>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B7EE3167-8048-1D86-E48D-3B9EA60DED4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3DFA6C-E9D0-F6E7-989B-82DD5BAE8FD1}"/>
              </a:ext>
            </a:extLst>
          </p:cNvPr>
          <p:cNvSpPr>
            <a:spLocks noGrp="1"/>
          </p:cNvSpPr>
          <p:nvPr>
            <p:ph type="dt" idx="12"/>
          </p:nvPr>
        </p:nvSpPr>
        <p:spPr/>
        <p:txBody>
          <a:bodyPr/>
          <a:lstStyle/>
          <a:p>
            <a:fld id="{62072DC8-D49D-432C-9D46-A7718B5F5490}" type="datetime8">
              <a:rPr lang="en-US" smtClean="0"/>
              <a:t>12/5/2025 9:46 PM</a:t>
            </a:fld>
            <a:endParaRPr lang="en-US"/>
          </a:p>
        </p:txBody>
      </p:sp>
      <p:sp>
        <p:nvSpPr>
          <p:cNvPr id="7" name="Slide Number Placeholder 6">
            <a:extLst>
              <a:ext uri="{FF2B5EF4-FFF2-40B4-BE49-F238E27FC236}">
                <a16:creationId xmlns:a16="http://schemas.microsoft.com/office/drawing/2014/main" id="{42168912-61AA-B3C1-EACD-1BA2070FCB57}"/>
              </a:ext>
            </a:extLst>
          </p:cNvPr>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222675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AC70-AB1B-B224-F3B9-61EC569D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A24E1D-2853-9BF0-A96C-E2FB8B7DC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20BC7-7E09-5FF0-D798-BD8C7558C4F5}"/>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79F96C0-D075-E815-2F78-109DC1E28ADF}"/>
              </a:ext>
            </a:extLst>
          </p:cNvPr>
          <p:cNvSpPr>
            <a:spLocks noGrp="1"/>
          </p:cNvSpPr>
          <p:nvPr>
            <p:ph type="hdr" sz="quarter" idx="10"/>
          </p:nvPr>
        </p:nvSpPr>
        <p:spPr/>
        <p:txBody>
          <a:bodyPr/>
          <a:lstStyle/>
          <a:p>
            <a:endParaRPr lang="en-US"/>
          </a:p>
        </p:txBody>
      </p:sp>
      <p:sp>
        <p:nvSpPr>
          <p:cNvPr id="5" name="Footer Placeholder 4">
            <a:extLst>
              <a:ext uri="{FF2B5EF4-FFF2-40B4-BE49-F238E27FC236}">
                <a16:creationId xmlns:a16="http://schemas.microsoft.com/office/drawing/2014/main" id="{53B9A0BE-13C7-7FB1-2C4A-066DC5243CCB}"/>
              </a:ext>
            </a:extLst>
          </p:cNvPr>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ea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FD03DBB-2103-7081-17B6-4AB0F21A75EC}"/>
              </a:ext>
            </a:extLst>
          </p:cNvPr>
          <p:cNvSpPr>
            <a:spLocks noGrp="1"/>
          </p:cNvSpPr>
          <p:nvPr>
            <p:ph type="dt" idx="12"/>
          </p:nvPr>
        </p:nvSpPr>
        <p:spPr/>
        <p:txBody>
          <a:bodyPr/>
          <a:lstStyle/>
          <a:p>
            <a:fld id="{72E0C910-0166-48E0-B8EF-5071277A02A8}" type="datetime8">
              <a:rPr lang="en-US" smtClean="0"/>
              <a:t>12/5/2025 9:46 PM</a:t>
            </a:fld>
            <a:endParaRPr lang="en-US"/>
          </a:p>
        </p:txBody>
      </p:sp>
      <p:sp>
        <p:nvSpPr>
          <p:cNvPr id="7" name="Slide Number Placeholder 6">
            <a:extLst>
              <a:ext uri="{FF2B5EF4-FFF2-40B4-BE49-F238E27FC236}">
                <a16:creationId xmlns:a16="http://schemas.microsoft.com/office/drawing/2014/main" id="{09492FAA-2BE0-E3DC-897E-27BD42A8591B}"/>
              </a:ext>
            </a:extLst>
          </p:cNvPr>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488331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94.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6.jpe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Master" Target="../slideMasters/slideMaster1.xml"/><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1.xml"/><Relationship Id="rId4" Type="http://schemas.openxmlformats.org/officeDocument/2006/relationships/image" Target="../media/image68.svg"/></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77.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Master" Target="../slideMasters/slideMaster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Master" Target="../slideMasters/slideMaster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83.jpeg"/><Relationship Id="rId3" Type="http://schemas.microsoft.com/office/2007/relationships/hdphoto" Target="../media/hdphoto4.wdp"/><Relationship Id="rId7" Type="http://schemas.openxmlformats.org/officeDocument/2006/relationships/image" Target="../media/image82.jpeg"/><Relationship Id="rId2" Type="http://schemas.openxmlformats.org/officeDocument/2006/relationships/image" Target="../media/image84.png"/><Relationship Id="rId1" Type="http://schemas.openxmlformats.org/officeDocument/2006/relationships/slideMaster" Target="../slideMasters/slideMaster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Layouts/_rels/slideLayout8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6" Type="http://schemas.microsoft.com/office/2007/relationships/hdphoto" Target="../media/hdphoto7.wdp"/><Relationship Id="rId5" Type="http://schemas.microsoft.com/office/2007/relationships/hdphoto" Target="../media/hdphoto6.wdp"/><Relationship Id="rId4" Type="http://schemas.microsoft.com/office/2007/relationships/hdphoto" Target="../media/hdphoto5.wdp"/></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png"/><Relationship Id="rId1" Type="http://schemas.openxmlformats.org/officeDocument/2006/relationships/slideMaster" Target="../slideMasters/slideMaster2.xml"/><Relationship Id="rId4" Type="http://schemas.microsoft.com/office/2007/relationships/hdphoto" Target="../media/hdphoto8.wdp"/></Relationships>
</file>

<file path=ppt/slideLayouts/_rels/slideLayout8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8.png"/><Relationship Id="rId1" Type="http://schemas.openxmlformats.org/officeDocument/2006/relationships/slideMaster" Target="../slideMasters/slideMaster2.xml"/><Relationship Id="rId4" Type="http://schemas.openxmlformats.org/officeDocument/2006/relationships/image" Target="../media/image9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91440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91440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6" name="Picture 5" descr="A black background with white text&#10;&#10;AI-generated content may be incorrect.">
            <a:extLst>
              <a:ext uri="{FF2B5EF4-FFF2-40B4-BE49-F238E27FC236}">
                <a16:creationId xmlns:a16="http://schemas.microsoft.com/office/drawing/2014/main" id="{87EB78CB-2D42-05B4-A44B-341CA0A288ED}"/>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43970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568972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8027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6951662"/>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Only: no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21125" cy="553998"/>
          </a:xfrm>
        </p:spPr>
        <p:txBody>
          <a:bodyPr/>
          <a:lstStyle/>
          <a:p>
            <a:r>
              <a:rPr lang="en-US"/>
              <a:t>Click to edit Master title style</a:t>
            </a:r>
          </a:p>
        </p:txBody>
      </p:sp>
    </p:spTree>
    <p:extLst>
      <p:ext uri="{BB962C8B-B14F-4D97-AF65-F5344CB8AC3E}">
        <p14:creationId xmlns:p14="http://schemas.microsoft.com/office/powerpoint/2010/main" val="9314035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68899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6" name="Title 6">
            <a:extLst>
              <a:ext uri="{FF2B5EF4-FFF2-40B4-BE49-F238E27FC236}">
                <a16:creationId xmlns:a16="http://schemas.microsoft.com/office/drawing/2014/main" id="{0990486E-CB2B-FF34-8E7C-59E21B287A7D}"/>
              </a:ext>
            </a:extLst>
          </p:cNvPr>
          <p:cNvSpPr>
            <a:spLocks noGrp="1"/>
          </p:cNvSpPr>
          <p:nvPr>
            <p:ph type="title"/>
          </p:nvPr>
        </p:nvSpPr>
        <p:spPr>
          <a:xfrm>
            <a:off x="588263" y="580311"/>
            <a:ext cx="11018520" cy="430887"/>
          </a:xfrm>
        </p:spPr>
        <p:txBody>
          <a:bodyPr anchor="t" anchorCtr="0"/>
          <a:lstStyle/>
          <a:p>
            <a:r>
              <a:rPr lang="en-US"/>
              <a:t>Click to edit Master title style</a:t>
            </a:r>
          </a:p>
        </p:txBody>
      </p:sp>
      <p:sp>
        <p:nvSpPr>
          <p:cNvPr id="17" name="Text Placeholder 2">
            <a:extLst>
              <a:ext uri="{FF2B5EF4-FFF2-40B4-BE49-F238E27FC236}">
                <a16:creationId xmlns:a16="http://schemas.microsoft.com/office/drawing/2014/main" id="{5C64DD84-9924-77B4-808F-02B81603CB6B}"/>
              </a:ext>
            </a:extLst>
          </p:cNvPr>
          <p:cNvSpPr>
            <a:spLocks noGrp="1"/>
          </p:cNvSpPr>
          <p:nvPr>
            <p:ph type="body" sz="quarter" idx="11"/>
          </p:nvPr>
        </p:nvSpPr>
        <p:spPr>
          <a:xfrm>
            <a:off x="584518" y="1039270"/>
            <a:ext cx="11018520" cy="276999"/>
          </a:xfrm>
        </p:spPr>
        <p:txBody>
          <a:bodyPr/>
          <a:lstStyle>
            <a:lvl1pPr marL="0" indent="0">
              <a:buNone/>
              <a:defRPr sz="1800"/>
            </a:lvl1pPr>
          </a:lstStyle>
          <a:p>
            <a:pPr lvl="0"/>
            <a:r>
              <a:rPr lang="en-US"/>
              <a:t>Click to edit Master text styles</a:t>
            </a:r>
          </a:p>
        </p:txBody>
      </p:sp>
    </p:spTree>
    <p:extLst>
      <p:ext uri="{BB962C8B-B14F-4D97-AF65-F5344CB8AC3E}">
        <p14:creationId xmlns:p14="http://schemas.microsoft.com/office/powerpoint/2010/main" val="12095162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Slide 5">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56D41C-2693-DF84-B52B-AAFE49E0D9AD}"/>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3" name="Rectangle 2">
            <a:extLst>
              <a:ext uri="{FF2B5EF4-FFF2-40B4-BE49-F238E27FC236}">
                <a16:creationId xmlns:a16="http://schemas.microsoft.com/office/drawing/2014/main" id="{523EF143-CE0B-763F-31DC-5E3FD677E5F8}"/>
              </a:ext>
              <a:ext uri="{C183D7F6-B498-43B3-948B-1728B52AA6E4}">
                <adec:decorative xmlns:adec="http://schemas.microsoft.com/office/drawing/2017/decorative" val="1"/>
              </a:ext>
            </a:extLst>
          </p:cNvPr>
          <p:cNvSpPr/>
          <p:nvPr userDrawn="1"/>
        </p:nvSpPr>
        <p:spPr bwMode="auto">
          <a:xfrm>
            <a:off x="-1"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3266242"/>
            <a:ext cx="9144000" cy="677108"/>
          </a:xfrm>
          <a:noFill/>
        </p:spPr>
        <p:txBody>
          <a:bodyPr lIns="0" tIns="0" rIns="0" bIns="0" anchor="b" anchorCtr="0">
            <a:spAutoFit/>
          </a:bodyPr>
          <a:lstStyle>
            <a:lvl1pPr>
              <a:defRPr sz="4400" spc="-50" baseline="0">
                <a:gradFill>
                  <a:gsLst>
                    <a:gs pos="50000">
                      <a:srgbClr val="8661C5"/>
                    </a:gs>
                    <a:gs pos="0">
                      <a:srgbClr val="3E76D4"/>
                    </a:gs>
                    <a:gs pos="100000">
                      <a:srgbClr val="C73ECC"/>
                    </a:gs>
                  </a:gsLst>
                  <a:lin ang="2700000" scaled="1"/>
                </a:gradFill>
                <a:latin typeface="+mj-lt"/>
                <a:cs typeface="Segoe UI" panose="020B0502040204020203" pitchFamily="34" charset="0"/>
              </a:defRPr>
            </a:lvl1pPr>
          </a:lstStyle>
          <a:p>
            <a:r>
              <a:rPr lang="en-US"/>
              <a:t>Event name or presentation title </a:t>
            </a:r>
          </a:p>
        </p:txBody>
      </p:sp>
      <p:pic>
        <p:nvPicPr>
          <p:cNvPr id="10" name="Picture 9" descr="A close-up of a logo&#10;&#10;Description automatically generated with medium confidence">
            <a:extLst>
              <a:ext uri="{FF2B5EF4-FFF2-40B4-BE49-F238E27FC236}">
                <a16:creationId xmlns:a16="http://schemas.microsoft.com/office/drawing/2014/main" id="{97B1F2AE-6C5C-018D-7632-164C4B217057}"/>
              </a:ext>
            </a:extLst>
          </p:cNvPr>
          <p:cNvPicPr>
            <a:picLocks noChangeAspect="1"/>
          </p:cNvPicPr>
          <p:nvPr userDrawn="1"/>
        </p:nvPicPr>
        <p:blipFill>
          <a:blip r:embed="rId4"/>
          <a:stretch>
            <a:fillRect/>
          </a:stretch>
        </p:blipFill>
        <p:spPr>
          <a:xfrm>
            <a:off x="296863" y="298450"/>
            <a:ext cx="2361272" cy="867859"/>
          </a:xfrm>
          <a:prstGeom prst="rect">
            <a:avLst/>
          </a:prstGeom>
        </p:spPr>
      </p:pic>
      <p:sp>
        <p:nvSpPr>
          <p:cNvPr id="4" name="TextBox 3">
            <a:extLst>
              <a:ext uri="{FF2B5EF4-FFF2-40B4-BE49-F238E27FC236}">
                <a16:creationId xmlns:a16="http://schemas.microsoft.com/office/drawing/2014/main" id="{98E7ADBE-5788-8616-957F-3A763C0A5CF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666231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Scenario six step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hasCustomPrompt="1"/>
          </p:nvPr>
        </p:nvSpPr>
        <p:spPr>
          <a:xfrm>
            <a:off x="584200" y="387766"/>
            <a:ext cx="5672544" cy="526298"/>
          </a:xfrm>
        </p:spPr>
        <p:txBody>
          <a:bodyPr tIns="0"/>
          <a:lstStyle>
            <a:lvl1pPr>
              <a:lnSpc>
                <a:spcPct val="95000"/>
              </a:lnSpc>
              <a:defRPr sz="1800" spc="0">
                <a:latin typeface="+mj-lt"/>
                <a:cs typeface="Segoe UI" panose="020B0502040204020203" pitchFamily="34" charset="0"/>
              </a:defRPr>
            </a:lvl1pPr>
          </a:lstStyle>
          <a:p>
            <a:r>
              <a:rPr lang="en-US"/>
              <a:t>Click to edit Master title style; can be up to two lines long; lorem ipsum dolor sit </a:t>
            </a:r>
            <a:r>
              <a:rPr lang="en-US" err="1"/>
              <a:t>amet</a:t>
            </a:r>
            <a:r>
              <a:rPr lang="en-US"/>
              <a:t> </a:t>
            </a:r>
            <a:r>
              <a:rPr lang="en-US" err="1"/>
              <a:t>consectetur</a:t>
            </a:r>
            <a:endParaRPr lang="en-US"/>
          </a:p>
        </p:txBody>
      </p:sp>
      <p:sp>
        <p:nvSpPr>
          <p:cNvPr id="4" name="Freeform: Shape 2">
            <a:extLst>
              <a:ext uri="{FF2B5EF4-FFF2-40B4-BE49-F238E27FC236}">
                <a16:creationId xmlns:a16="http://schemas.microsoft.com/office/drawing/2014/main" id="{2F51F4A4-9D1C-10B6-3868-E6FD8FD9C23B}"/>
              </a:ext>
              <a:ext uri="{C183D7F6-B498-43B3-948B-1728B52AA6E4}">
                <adec:decorative xmlns:adec="http://schemas.microsoft.com/office/drawing/2017/decorative" val="1"/>
              </a:ext>
            </a:extLst>
          </p:cNvPr>
          <p:cNvSpPr/>
          <p:nvPr userDrawn="1"/>
        </p:nvSpPr>
        <p:spPr bwMode="auto">
          <a:xfrm>
            <a:off x="-1576" y="1761263"/>
            <a:ext cx="11100760" cy="2453282"/>
          </a:xfrm>
          <a:custGeom>
            <a:avLst/>
            <a:gdLst>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25400 w 9096375"/>
              <a:gd name="connsiteY0" fmla="*/ 0 h 2491048"/>
              <a:gd name="connsiteX1" fmla="*/ 8875992 w 9096375"/>
              <a:gd name="connsiteY1" fmla="*/ 0 h 2491048"/>
              <a:gd name="connsiteX2" fmla="*/ 9096375 w 9096375"/>
              <a:gd name="connsiteY2" fmla="*/ 220383 h 2491048"/>
              <a:gd name="connsiteX3" fmla="*/ 9096375 w 9096375"/>
              <a:gd name="connsiteY3" fmla="*/ 2270665 h 2491048"/>
              <a:gd name="connsiteX4" fmla="*/ 8875992 w 9096375"/>
              <a:gd name="connsiteY4" fmla="*/ 2491048 h 2491048"/>
              <a:gd name="connsiteX5" fmla="*/ 25400 w 9096375"/>
              <a:gd name="connsiteY5" fmla="*/ 2491048 h 2491048"/>
              <a:gd name="connsiteX6" fmla="*/ 0 w 9096375"/>
              <a:gd name="connsiteY6" fmla="*/ 1182948 h 2491048"/>
              <a:gd name="connsiteX7" fmla="*/ 25400 w 9096375"/>
              <a:gd name="connsiteY7" fmla="*/ 0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7" fmla="*/ 91440 w 9096375"/>
              <a:gd name="connsiteY7" fmla="*/ 1274388 h 2491048"/>
              <a:gd name="connsiteX0" fmla="*/ 0 w 9096375"/>
              <a:gd name="connsiteY0" fmla="*/ 1182948 h 2491048"/>
              <a:gd name="connsiteX1" fmla="*/ 25400 w 9096375"/>
              <a:gd name="connsiteY1" fmla="*/ 0 h 2491048"/>
              <a:gd name="connsiteX2" fmla="*/ 8875992 w 9096375"/>
              <a:gd name="connsiteY2" fmla="*/ 0 h 2491048"/>
              <a:gd name="connsiteX3" fmla="*/ 9096375 w 9096375"/>
              <a:gd name="connsiteY3" fmla="*/ 220383 h 2491048"/>
              <a:gd name="connsiteX4" fmla="*/ 9096375 w 9096375"/>
              <a:gd name="connsiteY4" fmla="*/ 2270665 h 2491048"/>
              <a:gd name="connsiteX5" fmla="*/ 8875992 w 9096375"/>
              <a:gd name="connsiteY5" fmla="*/ 2491048 h 2491048"/>
              <a:gd name="connsiteX6" fmla="*/ 25400 w 9096375"/>
              <a:gd name="connsiteY6" fmla="*/ 2491048 h 2491048"/>
              <a:gd name="connsiteX0" fmla="*/ 0 w 9070975"/>
              <a:gd name="connsiteY0" fmla="*/ 0 h 2491048"/>
              <a:gd name="connsiteX1" fmla="*/ 8850592 w 9070975"/>
              <a:gd name="connsiteY1" fmla="*/ 0 h 2491048"/>
              <a:gd name="connsiteX2" fmla="*/ 9070975 w 9070975"/>
              <a:gd name="connsiteY2" fmla="*/ 220383 h 2491048"/>
              <a:gd name="connsiteX3" fmla="*/ 9070975 w 9070975"/>
              <a:gd name="connsiteY3" fmla="*/ 2270665 h 2491048"/>
              <a:gd name="connsiteX4" fmla="*/ 8850592 w 9070975"/>
              <a:gd name="connsiteY4" fmla="*/ 2491048 h 2491048"/>
              <a:gd name="connsiteX5" fmla="*/ 0 w 9070975"/>
              <a:gd name="connsiteY5" fmla="*/ 2491048 h 2491048"/>
              <a:gd name="connsiteX0" fmla="*/ 0 w 9706877"/>
              <a:gd name="connsiteY0" fmla="*/ 0 h 2491048"/>
              <a:gd name="connsiteX1" fmla="*/ 9486494 w 9706877"/>
              <a:gd name="connsiteY1" fmla="*/ 0 h 2491048"/>
              <a:gd name="connsiteX2" fmla="*/ 9706877 w 9706877"/>
              <a:gd name="connsiteY2" fmla="*/ 220383 h 2491048"/>
              <a:gd name="connsiteX3" fmla="*/ 9706877 w 9706877"/>
              <a:gd name="connsiteY3" fmla="*/ 2270665 h 2491048"/>
              <a:gd name="connsiteX4" fmla="*/ 9486494 w 9706877"/>
              <a:gd name="connsiteY4" fmla="*/ 2491048 h 2491048"/>
              <a:gd name="connsiteX5" fmla="*/ 635902 w 9706877"/>
              <a:gd name="connsiteY5" fmla="*/ 2491048 h 2491048"/>
              <a:gd name="connsiteX0" fmla="*/ 19270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289046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745418"/>
              <a:gd name="connsiteY0" fmla="*/ 0 h 2491048"/>
              <a:gd name="connsiteX1" fmla="*/ 9525035 w 9745418"/>
              <a:gd name="connsiteY1" fmla="*/ 0 h 2491048"/>
              <a:gd name="connsiteX2" fmla="*/ 9745418 w 9745418"/>
              <a:gd name="connsiteY2" fmla="*/ 220383 h 2491048"/>
              <a:gd name="connsiteX3" fmla="*/ 9745418 w 9745418"/>
              <a:gd name="connsiteY3" fmla="*/ 2270665 h 2491048"/>
              <a:gd name="connsiteX4" fmla="*/ 9525035 w 9745418"/>
              <a:gd name="connsiteY4" fmla="*/ 2491048 h 2491048"/>
              <a:gd name="connsiteX5" fmla="*/ 19271 w 9745418"/>
              <a:gd name="connsiteY5" fmla="*/ 2491048 h 2491048"/>
              <a:gd name="connsiteX0" fmla="*/ 28903 w 9726147"/>
              <a:gd name="connsiteY0" fmla="*/ 0 h 2491048"/>
              <a:gd name="connsiteX1" fmla="*/ 9505764 w 9726147"/>
              <a:gd name="connsiteY1" fmla="*/ 0 h 2491048"/>
              <a:gd name="connsiteX2" fmla="*/ 9726147 w 9726147"/>
              <a:gd name="connsiteY2" fmla="*/ 220383 h 2491048"/>
              <a:gd name="connsiteX3" fmla="*/ 9726147 w 9726147"/>
              <a:gd name="connsiteY3" fmla="*/ 2270665 h 2491048"/>
              <a:gd name="connsiteX4" fmla="*/ 9505764 w 9726147"/>
              <a:gd name="connsiteY4" fmla="*/ 2491048 h 2491048"/>
              <a:gd name="connsiteX5" fmla="*/ 0 w 9726147"/>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54159 w 9697244"/>
              <a:gd name="connsiteY5" fmla="*/ 2491048 h 2491048"/>
              <a:gd name="connsiteX0" fmla="*/ 0 w 9697244"/>
              <a:gd name="connsiteY0" fmla="*/ 0 h 2491048"/>
              <a:gd name="connsiteX1" fmla="*/ 9476861 w 9697244"/>
              <a:gd name="connsiteY1" fmla="*/ 0 h 2491048"/>
              <a:gd name="connsiteX2" fmla="*/ 9697244 w 9697244"/>
              <a:gd name="connsiteY2" fmla="*/ 220383 h 2491048"/>
              <a:gd name="connsiteX3" fmla="*/ 9697244 w 9697244"/>
              <a:gd name="connsiteY3" fmla="*/ 2270665 h 2491048"/>
              <a:gd name="connsiteX4" fmla="*/ 9476861 w 9697244"/>
              <a:gd name="connsiteY4" fmla="*/ 2491048 h 2491048"/>
              <a:gd name="connsiteX5" fmla="*/ 1 w 9697244"/>
              <a:gd name="connsiteY5" fmla="*/ 2491048 h 2491048"/>
              <a:gd name="connsiteX0" fmla="*/ 240871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9634 w 9938115"/>
              <a:gd name="connsiteY0" fmla="*/ 0 h 2491048"/>
              <a:gd name="connsiteX1" fmla="*/ 9717732 w 9938115"/>
              <a:gd name="connsiteY1" fmla="*/ 0 h 2491048"/>
              <a:gd name="connsiteX2" fmla="*/ 9938115 w 9938115"/>
              <a:gd name="connsiteY2" fmla="*/ 220383 h 2491048"/>
              <a:gd name="connsiteX3" fmla="*/ 9938115 w 9938115"/>
              <a:gd name="connsiteY3" fmla="*/ 2270665 h 2491048"/>
              <a:gd name="connsiteX4" fmla="*/ 9717732 w 9938115"/>
              <a:gd name="connsiteY4" fmla="*/ 2491048 h 2491048"/>
              <a:gd name="connsiteX5" fmla="*/ 0 w 9938115"/>
              <a:gd name="connsiteY5" fmla="*/ 2491048 h 2491048"/>
              <a:gd name="connsiteX0" fmla="*/ 0 w 10058822"/>
              <a:gd name="connsiteY0" fmla="*/ 0 h 2491048"/>
              <a:gd name="connsiteX1" fmla="*/ 9838439 w 10058822"/>
              <a:gd name="connsiteY1" fmla="*/ 0 h 2491048"/>
              <a:gd name="connsiteX2" fmla="*/ 10058822 w 10058822"/>
              <a:gd name="connsiteY2" fmla="*/ 220383 h 2491048"/>
              <a:gd name="connsiteX3" fmla="*/ 10058822 w 10058822"/>
              <a:gd name="connsiteY3" fmla="*/ 2270665 h 2491048"/>
              <a:gd name="connsiteX4" fmla="*/ 9838439 w 10058822"/>
              <a:gd name="connsiteY4" fmla="*/ 2491048 h 2491048"/>
              <a:gd name="connsiteX5" fmla="*/ 120707 w 10058822"/>
              <a:gd name="connsiteY5" fmla="*/ 2491048 h 2491048"/>
              <a:gd name="connsiteX0" fmla="*/ 324 w 10059146"/>
              <a:gd name="connsiteY0" fmla="*/ 0 h 2491048"/>
              <a:gd name="connsiteX1" fmla="*/ 9838763 w 10059146"/>
              <a:gd name="connsiteY1" fmla="*/ 0 h 2491048"/>
              <a:gd name="connsiteX2" fmla="*/ 10059146 w 10059146"/>
              <a:gd name="connsiteY2" fmla="*/ 220383 h 2491048"/>
              <a:gd name="connsiteX3" fmla="*/ 10059146 w 10059146"/>
              <a:gd name="connsiteY3" fmla="*/ 2270665 h 2491048"/>
              <a:gd name="connsiteX4" fmla="*/ 9838763 w 10059146"/>
              <a:gd name="connsiteY4" fmla="*/ 2491048 h 2491048"/>
              <a:gd name="connsiteX5" fmla="*/ 0 w 10059146"/>
              <a:gd name="connsiteY5" fmla="*/ 2491048 h 2491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59146" h="2491048">
                <a:moveTo>
                  <a:pt x="324" y="0"/>
                </a:moveTo>
                <a:lnTo>
                  <a:pt x="9838763" y="0"/>
                </a:lnTo>
                <a:cubicBezTo>
                  <a:pt x="9960477" y="0"/>
                  <a:pt x="10059146" y="98669"/>
                  <a:pt x="10059146" y="220383"/>
                </a:cubicBezTo>
                <a:lnTo>
                  <a:pt x="10059146" y="2270665"/>
                </a:lnTo>
                <a:cubicBezTo>
                  <a:pt x="10059146" y="2392379"/>
                  <a:pt x="9960477" y="2491048"/>
                  <a:pt x="9838763" y="2491048"/>
                </a:cubicBezTo>
                <a:lnTo>
                  <a:pt x="0" y="2491048"/>
                </a:lnTo>
              </a:path>
            </a:pathLst>
          </a:custGeom>
          <a:ln w="15875" cap="flat">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nvGrpSpPr>
          <p:cNvPr id="41" name="Group 40">
            <a:extLst>
              <a:ext uri="{FF2B5EF4-FFF2-40B4-BE49-F238E27FC236}">
                <a16:creationId xmlns:a16="http://schemas.microsoft.com/office/drawing/2014/main" id="{09DFAC3A-9D18-4DFA-67CB-EE7054879BA6}"/>
              </a:ext>
              <a:ext uri="{C183D7F6-B498-43B3-948B-1728B52AA6E4}">
                <adec:decorative xmlns:adec="http://schemas.microsoft.com/office/drawing/2017/decorative" val="1"/>
              </a:ext>
            </a:extLst>
          </p:cNvPr>
          <p:cNvGrpSpPr/>
          <p:nvPr userDrawn="1"/>
        </p:nvGrpSpPr>
        <p:grpSpPr>
          <a:xfrm>
            <a:off x="3636944" y="1684408"/>
            <a:ext cx="166152" cy="166152"/>
            <a:chOff x="5214995" y="-1168400"/>
            <a:chExt cx="431800" cy="431800"/>
          </a:xfrm>
        </p:grpSpPr>
        <p:sp>
          <p:nvSpPr>
            <p:cNvPr id="42" name="Oval 41">
              <a:extLst>
                <a:ext uri="{FF2B5EF4-FFF2-40B4-BE49-F238E27FC236}">
                  <a16:creationId xmlns:a16="http://schemas.microsoft.com/office/drawing/2014/main" id="{71508D32-3003-665E-D9C9-67ACD21C3D71}"/>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3" name="Rectangle 89">
              <a:extLst>
                <a:ext uri="{FF2B5EF4-FFF2-40B4-BE49-F238E27FC236}">
                  <a16:creationId xmlns:a16="http://schemas.microsoft.com/office/drawing/2014/main" id="{248CF6DE-65DC-C736-D623-1F2A06E914A7}"/>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4" name="Group 43">
            <a:extLst>
              <a:ext uri="{FF2B5EF4-FFF2-40B4-BE49-F238E27FC236}">
                <a16:creationId xmlns:a16="http://schemas.microsoft.com/office/drawing/2014/main" id="{D45B81D1-84F0-94E4-4DE4-7A327E9B2AE4}"/>
              </a:ext>
              <a:ext uri="{C183D7F6-B498-43B3-948B-1728B52AA6E4}">
                <adec:decorative xmlns:adec="http://schemas.microsoft.com/office/drawing/2017/decorative" val="1"/>
              </a:ext>
            </a:extLst>
          </p:cNvPr>
          <p:cNvGrpSpPr/>
          <p:nvPr userDrawn="1"/>
        </p:nvGrpSpPr>
        <p:grpSpPr>
          <a:xfrm>
            <a:off x="7100584" y="1684408"/>
            <a:ext cx="166152" cy="166152"/>
            <a:chOff x="5214995" y="-1168400"/>
            <a:chExt cx="431800" cy="431800"/>
          </a:xfrm>
        </p:grpSpPr>
        <p:sp>
          <p:nvSpPr>
            <p:cNvPr id="45" name="Oval 44">
              <a:extLst>
                <a:ext uri="{FF2B5EF4-FFF2-40B4-BE49-F238E27FC236}">
                  <a16:creationId xmlns:a16="http://schemas.microsoft.com/office/drawing/2014/main" id="{E8C73BD9-3028-F45B-8158-789AEF32D47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89">
              <a:extLst>
                <a:ext uri="{FF2B5EF4-FFF2-40B4-BE49-F238E27FC236}">
                  <a16:creationId xmlns:a16="http://schemas.microsoft.com/office/drawing/2014/main" id="{FAF601F9-E0B9-1FBF-2750-424B7916332E}"/>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47" name="Group 46">
            <a:extLst>
              <a:ext uri="{FF2B5EF4-FFF2-40B4-BE49-F238E27FC236}">
                <a16:creationId xmlns:a16="http://schemas.microsoft.com/office/drawing/2014/main" id="{F779840A-3B56-4441-9EB1-044204839ABC}"/>
              </a:ext>
              <a:ext uri="{C183D7F6-B498-43B3-948B-1728B52AA6E4}">
                <adec:decorative xmlns:adec="http://schemas.microsoft.com/office/drawing/2017/decorative" val="1"/>
              </a:ext>
            </a:extLst>
          </p:cNvPr>
          <p:cNvGrpSpPr/>
          <p:nvPr userDrawn="1"/>
        </p:nvGrpSpPr>
        <p:grpSpPr>
          <a:xfrm flipH="1">
            <a:off x="3636944" y="4142745"/>
            <a:ext cx="166152" cy="166152"/>
            <a:chOff x="5214995" y="-1168400"/>
            <a:chExt cx="431800" cy="431800"/>
          </a:xfrm>
        </p:grpSpPr>
        <p:sp>
          <p:nvSpPr>
            <p:cNvPr id="48" name="Oval 47">
              <a:extLst>
                <a:ext uri="{FF2B5EF4-FFF2-40B4-BE49-F238E27FC236}">
                  <a16:creationId xmlns:a16="http://schemas.microsoft.com/office/drawing/2014/main" id="{2672E089-DCD3-79B1-E202-7C5F962CAC83}"/>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89">
              <a:extLst>
                <a:ext uri="{FF2B5EF4-FFF2-40B4-BE49-F238E27FC236}">
                  <a16:creationId xmlns:a16="http://schemas.microsoft.com/office/drawing/2014/main" id="{5A2EC4C6-437C-8108-922E-C4B4286B3B35}"/>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0" name="Group 49">
            <a:extLst>
              <a:ext uri="{FF2B5EF4-FFF2-40B4-BE49-F238E27FC236}">
                <a16:creationId xmlns:a16="http://schemas.microsoft.com/office/drawing/2014/main" id="{B64E915B-BA21-E031-5D19-4519F1D78B45}"/>
              </a:ext>
              <a:ext uri="{C183D7F6-B498-43B3-948B-1728B52AA6E4}">
                <adec:decorative xmlns:adec="http://schemas.microsoft.com/office/drawing/2017/decorative" val="1"/>
              </a:ext>
            </a:extLst>
          </p:cNvPr>
          <p:cNvGrpSpPr/>
          <p:nvPr userDrawn="1"/>
        </p:nvGrpSpPr>
        <p:grpSpPr>
          <a:xfrm flipH="1">
            <a:off x="7100584" y="4142745"/>
            <a:ext cx="166152" cy="166152"/>
            <a:chOff x="5214995" y="-1168400"/>
            <a:chExt cx="431800" cy="431800"/>
          </a:xfrm>
        </p:grpSpPr>
        <p:sp>
          <p:nvSpPr>
            <p:cNvPr id="51" name="Oval 50">
              <a:extLst>
                <a:ext uri="{FF2B5EF4-FFF2-40B4-BE49-F238E27FC236}">
                  <a16:creationId xmlns:a16="http://schemas.microsoft.com/office/drawing/2014/main" id="{02B82046-E842-DA14-9AF1-3064C6A958A2}"/>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2" name="Rectangle 89">
              <a:extLst>
                <a:ext uri="{FF2B5EF4-FFF2-40B4-BE49-F238E27FC236}">
                  <a16:creationId xmlns:a16="http://schemas.microsoft.com/office/drawing/2014/main" id="{C23BDFA1-27FE-AFFE-BAFA-178EC2BDEE68}"/>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3" name="Group 52">
            <a:extLst>
              <a:ext uri="{FF2B5EF4-FFF2-40B4-BE49-F238E27FC236}">
                <a16:creationId xmlns:a16="http://schemas.microsoft.com/office/drawing/2014/main" id="{2A8269E9-7FA7-00B4-27D8-BD3C30EC9C33}"/>
              </a:ext>
              <a:ext uri="{C183D7F6-B498-43B3-948B-1728B52AA6E4}">
                <adec:decorative xmlns:adec="http://schemas.microsoft.com/office/drawing/2017/decorative" val="1"/>
              </a:ext>
            </a:extLst>
          </p:cNvPr>
          <p:cNvGrpSpPr/>
          <p:nvPr userDrawn="1"/>
        </p:nvGrpSpPr>
        <p:grpSpPr>
          <a:xfrm rot="5400000">
            <a:off x="11016108" y="2124548"/>
            <a:ext cx="166152" cy="166152"/>
            <a:chOff x="5214995" y="-1168400"/>
            <a:chExt cx="431800" cy="431800"/>
          </a:xfrm>
        </p:grpSpPr>
        <p:sp>
          <p:nvSpPr>
            <p:cNvPr id="54" name="Oval 53">
              <a:extLst>
                <a:ext uri="{FF2B5EF4-FFF2-40B4-BE49-F238E27FC236}">
                  <a16:creationId xmlns:a16="http://schemas.microsoft.com/office/drawing/2014/main" id="{4716AABC-F343-A221-57CC-C5D99F7B3846}"/>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89">
              <a:extLst>
                <a:ext uri="{FF2B5EF4-FFF2-40B4-BE49-F238E27FC236}">
                  <a16:creationId xmlns:a16="http://schemas.microsoft.com/office/drawing/2014/main" id="{061DE92A-41EF-BE20-2B32-1F1C759D49CA}"/>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grpSp>
        <p:nvGrpSpPr>
          <p:cNvPr id="56" name="Group 55">
            <a:extLst>
              <a:ext uri="{FF2B5EF4-FFF2-40B4-BE49-F238E27FC236}">
                <a16:creationId xmlns:a16="http://schemas.microsoft.com/office/drawing/2014/main" id="{3D806EBC-6CF0-B99D-315F-A10C3C5C5E85}"/>
              </a:ext>
              <a:ext uri="{C183D7F6-B498-43B3-948B-1728B52AA6E4}">
                <adec:decorative xmlns:adec="http://schemas.microsoft.com/office/drawing/2017/decorative" val="1"/>
              </a:ext>
            </a:extLst>
          </p:cNvPr>
          <p:cNvGrpSpPr/>
          <p:nvPr userDrawn="1"/>
        </p:nvGrpSpPr>
        <p:grpSpPr>
          <a:xfrm rot="5400000">
            <a:off x="11016108" y="3672835"/>
            <a:ext cx="166152" cy="166152"/>
            <a:chOff x="5214995" y="-1168400"/>
            <a:chExt cx="431800" cy="431800"/>
          </a:xfrm>
        </p:grpSpPr>
        <p:sp>
          <p:nvSpPr>
            <p:cNvPr id="57" name="Oval 56">
              <a:extLst>
                <a:ext uri="{FF2B5EF4-FFF2-40B4-BE49-F238E27FC236}">
                  <a16:creationId xmlns:a16="http://schemas.microsoft.com/office/drawing/2014/main" id="{FCE15390-CFE7-F286-A235-8FA675AD4A0E}"/>
                </a:ext>
              </a:extLst>
            </p:cNvPr>
            <p:cNvSpPr/>
            <p:nvPr/>
          </p:nvSpPr>
          <p:spPr bwMode="auto">
            <a:xfrm>
              <a:off x="5214995" y="-1168400"/>
              <a:ext cx="431800" cy="431800"/>
            </a:xfrm>
            <a:prstGeom prst="ellipse">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8" name="Rectangle 89">
              <a:extLst>
                <a:ext uri="{FF2B5EF4-FFF2-40B4-BE49-F238E27FC236}">
                  <a16:creationId xmlns:a16="http://schemas.microsoft.com/office/drawing/2014/main" id="{3AEFD386-8FD7-D901-A569-04180E61B0C0}"/>
                </a:ext>
              </a:extLst>
            </p:cNvPr>
            <p:cNvSpPr/>
            <p:nvPr/>
          </p:nvSpPr>
          <p:spPr bwMode="auto">
            <a:xfrm rot="2700000">
              <a:off x="5303185" y="-1042110"/>
              <a:ext cx="179220" cy="179220"/>
            </a:xfrm>
            <a:custGeom>
              <a:avLst/>
              <a:gdLst>
                <a:gd name="connsiteX0" fmla="*/ 0 w 317500"/>
                <a:gd name="connsiteY0" fmla="*/ 0 h 317500"/>
                <a:gd name="connsiteX1" fmla="*/ 317500 w 317500"/>
                <a:gd name="connsiteY1" fmla="*/ 0 h 317500"/>
                <a:gd name="connsiteX2" fmla="*/ 317500 w 317500"/>
                <a:gd name="connsiteY2" fmla="*/ 317500 h 317500"/>
                <a:gd name="connsiteX3" fmla="*/ 0 w 317500"/>
                <a:gd name="connsiteY3" fmla="*/ 317500 h 317500"/>
                <a:gd name="connsiteX4" fmla="*/ 0 w 317500"/>
                <a:gd name="connsiteY4" fmla="*/ 0 h 317500"/>
                <a:gd name="connsiteX0" fmla="*/ 0 w 317500"/>
                <a:gd name="connsiteY0" fmla="*/ 317500 h 408940"/>
                <a:gd name="connsiteX1" fmla="*/ 0 w 317500"/>
                <a:gd name="connsiteY1" fmla="*/ 0 h 408940"/>
                <a:gd name="connsiteX2" fmla="*/ 317500 w 317500"/>
                <a:gd name="connsiteY2" fmla="*/ 0 h 408940"/>
                <a:gd name="connsiteX3" fmla="*/ 317500 w 317500"/>
                <a:gd name="connsiteY3" fmla="*/ 317500 h 408940"/>
                <a:gd name="connsiteX4" fmla="*/ 91440 w 317500"/>
                <a:gd name="connsiteY4" fmla="*/ 408940 h 408940"/>
                <a:gd name="connsiteX0" fmla="*/ 0 w 317500"/>
                <a:gd name="connsiteY0" fmla="*/ 317500 h 317500"/>
                <a:gd name="connsiteX1" fmla="*/ 0 w 317500"/>
                <a:gd name="connsiteY1" fmla="*/ 0 h 317500"/>
                <a:gd name="connsiteX2" fmla="*/ 317500 w 317500"/>
                <a:gd name="connsiteY2" fmla="*/ 0 h 317500"/>
                <a:gd name="connsiteX3" fmla="*/ 317500 w 317500"/>
                <a:gd name="connsiteY3" fmla="*/ 317500 h 317500"/>
                <a:gd name="connsiteX0" fmla="*/ 0 w 317500"/>
                <a:gd name="connsiteY0" fmla="*/ 0 h 317500"/>
                <a:gd name="connsiteX1" fmla="*/ 317500 w 317500"/>
                <a:gd name="connsiteY1" fmla="*/ 0 h 317500"/>
                <a:gd name="connsiteX2" fmla="*/ 317500 w 317500"/>
                <a:gd name="connsiteY2" fmla="*/ 317500 h 317500"/>
              </a:gdLst>
              <a:ahLst/>
              <a:cxnLst>
                <a:cxn ang="0">
                  <a:pos x="connsiteX0" y="connsiteY0"/>
                </a:cxn>
                <a:cxn ang="0">
                  <a:pos x="connsiteX1" y="connsiteY1"/>
                </a:cxn>
                <a:cxn ang="0">
                  <a:pos x="connsiteX2" y="connsiteY2"/>
                </a:cxn>
              </a:cxnLst>
              <a:rect l="l" t="t" r="r" b="b"/>
              <a:pathLst>
                <a:path w="317500" h="317500">
                  <a:moveTo>
                    <a:pt x="0" y="0"/>
                  </a:moveTo>
                  <a:lnTo>
                    <a:pt x="317500" y="0"/>
                  </a:lnTo>
                  <a:lnTo>
                    <a:pt x="317500" y="317500"/>
                  </a:lnTo>
                </a:path>
              </a:pathLst>
            </a:custGeom>
            <a:ln w="15875" cap="rnd">
              <a:gradFill flip="none" rotWithShape="1">
                <a:gsLst>
                  <a:gs pos="0">
                    <a:srgbClr val="0078D4"/>
                  </a:gs>
                  <a:gs pos="100000">
                    <a:schemeClr val="accent3"/>
                  </a:gs>
                </a:gsLst>
                <a:lin ang="0" scaled="1"/>
                <a:tileRect/>
              </a:gradFill>
              <a:headEnd type="none" w="lg" len="med"/>
              <a:tailEnd type="none" w="lg" len="med"/>
            </a:ln>
            <a:effectLst>
              <a:outerShdw blurRad="127000" algn="ctr" rotWithShape="0">
                <a:prstClr val="black">
                  <a:alpha val="15000"/>
                </a:prstClr>
              </a:out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srgbClr val="FFFFFF"/>
                </a:solidFill>
                <a:effectLst/>
                <a:uLnTx/>
                <a:uFillTx/>
                <a:latin typeface="Segoe UI"/>
                <a:ea typeface="+mn-ea"/>
                <a:cs typeface="Segoe UI" pitchFamily="34" charset="0"/>
              </a:endParaRPr>
            </a:p>
          </p:txBody>
        </p:sp>
      </p:grpSp>
      <p:sp>
        <p:nvSpPr>
          <p:cNvPr id="75" name="TextBox 74">
            <a:extLst>
              <a:ext uri="{FF2B5EF4-FFF2-40B4-BE49-F238E27FC236}">
                <a16:creationId xmlns:a16="http://schemas.microsoft.com/office/drawing/2014/main" id="{1BB75DAB-4D8A-2933-BB52-0C94AA4816E3}"/>
              </a:ext>
            </a:extLst>
          </p:cNvPr>
          <p:cNvSpPr txBox="1"/>
          <p:nvPr userDrawn="1"/>
        </p:nvSpPr>
        <p:spPr>
          <a:xfrm>
            <a:off x="1036986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Scenario level:</a:t>
            </a:r>
          </a:p>
        </p:txBody>
      </p:sp>
      <p:sp>
        <p:nvSpPr>
          <p:cNvPr id="84" name="TextBox 83">
            <a:extLst>
              <a:ext uri="{FF2B5EF4-FFF2-40B4-BE49-F238E27FC236}">
                <a16:creationId xmlns:a16="http://schemas.microsoft.com/office/drawing/2014/main" id="{8D8427AA-F015-D373-46E2-2EB1053D80CE}"/>
              </a:ext>
            </a:extLst>
          </p:cNvPr>
          <p:cNvSpPr txBox="1"/>
          <p:nvPr userDrawn="1"/>
        </p:nvSpPr>
        <p:spPr>
          <a:xfrm>
            <a:off x="9126798" y="351933"/>
            <a:ext cx="992247" cy="153888"/>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1" u="none" strike="noStrike" kern="1200" cap="none" spc="0" normalizeH="0" baseline="0" noProof="0">
                <a:ln>
                  <a:noFill/>
                </a:ln>
                <a:solidFill>
                  <a:srgbClr val="000000"/>
                </a:solidFill>
                <a:effectLst/>
                <a:uLnTx/>
                <a:uFillTx/>
                <a:latin typeface="Segoe UI Semibold" panose="020B0502040204020203" pitchFamily="34" charset="0"/>
                <a:cs typeface="Segoe UI Semibold" panose="020B0502040204020203" pitchFamily="34" charset="0"/>
              </a:rPr>
              <a:t>Available with:</a:t>
            </a:r>
          </a:p>
        </p:txBody>
      </p:sp>
      <p:cxnSp>
        <p:nvCxnSpPr>
          <p:cNvPr id="86" name="Straight Connector 85">
            <a:extLst>
              <a:ext uri="{FF2B5EF4-FFF2-40B4-BE49-F238E27FC236}">
                <a16:creationId xmlns:a16="http://schemas.microsoft.com/office/drawing/2014/main" id="{4216CED8-8F45-B380-FB1B-B9408979340F}"/>
              </a:ext>
            </a:extLst>
          </p:cNvPr>
          <p:cNvCxnSpPr/>
          <p:nvPr userDrawn="1"/>
        </p:nvCxnSpPr>
        <p:spPr>
          <a:xfrm>
            <a:off x="10357789" y="358721"/>
            <a:ext cx="0" cy="331655"/>
          </a:xfrm>
          <a:prstGeom prst="line">
            <a:avLst/>
          </a:prstGeom>
          <a:ln>
            <a:solidFill>
              <a:srgbClr val="B1B3B3"/>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95" name="Text Placeholder 94">
            <a:extLst>
              <a:ext uri="{FF2B5EF4-FFF2-40B4-BE49-F238E27FC236}">
                <a16:creationId xmlns:a16="http://schemas.microsoft.com/office/drawing/2014/main" id="{545F2FD2-44C5-DA9F-8E2B-13D6C03793D7}"/>
              </a:ext>
            </a:extLst>
          </p:cNvPr>
          <p:cNvSpPr>
            <a:spLocks noGrp="1"/>
          </p:cNvSpPr>
          <p:nvPr>
            <p:ph type="body" sz="quarter" idx="11"/>
          </p:nvPr>
        </p:nvSpPr>
        <p:spPr>
          <a:xfrm>
            <a:off x="58420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6" name="Text Placeholder 94">
            <a:extLst>
              <a:ext uri="{FF2B5EF4-FFF2-40B4-BE49-F238E27FC236}">
                <a16:creationId xmlns:a16="http://schemas.microsoft.com/office/drawing/2014/main" id="{8A6533F9-9132-CD8F-EACD-23DC8A6FF27F}"/>
              </a:ext>
            </a:extLst>
          </p:cNvPr>
          <p:cNvSpPr>
            <a:spLocks noGrp="1"/>
          </p:cNvSpPr>
          <p:nvPr>
            <p:ph type="body" sz="quarter" idx="12"/>
          </p:nvPr>
        </p:nvSpPr>
        <p:spPr>
          <a:xfrm>
            <a:off x="58420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7" name="Text Placeholder 94">
            <a:extLst>
              <a:ext uri="{FF2B5EF4-FFF2-40B4-BE49-F238E27FC236}">
                <a16:creationId xmlns:a16="http://schemas.microsoft.com/office/drawing/2014/main" id="{3B54AA0B-E0B1-5D11-B277-EFE8393CEB3D}"/>
              </a:ext>
            </a:extLst>
          </p:cNvPr>
          <p:cNvSpPr>
            <a:spLocks noGrp="1"/>
          </p:cNvSpPr>
          <p:nvPr>
            <p:ph type="body" sz="quarter" idx="13"/>
          </p:nvPr>
        </p:nvSpPr>
        <p:spPr>
          <a:xfrm>
            <a:off x="4047840"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8" name="Text Placeholder 94">
            <a:extLst>
              <a:ext uri="{FF2B5EF4-FFF2-40B4-BE49-F238E27FC236}">
                <a16:creationId xmlns:a16="http://schemas.microsoft.com/office/drawing/2014/main" id="{F4DCE8BB-0971-09CE-000F-84A576611FD9}"/>
              </a:ext>
            </a:extLst>
          </p:cNvPr>
          <p:cNvSpPr>
            <a:spLocks noGrp="1"/>
          </p:cNvSpPr>
          <p:nvPr>
            <p:ph type="body" sz="quarter" idx="14"/>
          </p:nvPr>
        </p:nvSpPr>
        <p:spPr>
          <a:xfrm>
            <a:off x="4047840"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99" name="Text Placeholder 94">
            <a:extLst>
              <a:ext uri="{FF2B5EF4-FFF2-40B4-BE49-F238E27FC236}">
                <a16:creationId xmlns:a16="http://schemas.microsoft.com/office/drawing/2014/main" id="{BC06CC83-0BF3-7305-E4C8-4FC7098F2465}"/>
              </a:ext>
            </a:extLst>
          </p:cNvPr>
          <p:cNvSpPr>
            <a:spLocks noGrp="1"/>
          </p:cNvSpPr>
          <p:nvPr>
            <p:ph type="body" sz="quarter" idx="15"/>
          </p:nvPr>
        </p:nvSpPr>
        <p:spPr>
          <a:xfrm>
            <a:off x="7511481" y="1593881"/>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0" name="Text Placeholder 94">
            <a:extLst>
              <a:ext uri="{FF2B5EF4-FFF2-40B4-BE49-F238E27FC236}">
                <a16:creationId xmlns:a16="http://schemas.microsoft.com/office/drawing/2014/main" id="{B23A96E3-3F83-DC61-A4B8-B2A153768700}"/>
              </a:ext>
            </a:extLst>
          </p:cNvPr>
          <p:cNvSpPr>
            <a:spLocks noGrp="1"/>
          </p:cNvSpPr>
          <p:nvPr>
            <p:ph type="body" sz="quarter" idx="16"/>
          </p:nvPr>
        </p:nvSpPr>
        <p:spPr>
          <a:xfrm>
            <a:off x="7511481" y="4052218"/>
            <a:ext cx="2808000" cy="345600"/>
          </a:xfrm>
          <a:prstGeom prst="roundRect">
            <a:avLst>
              <a:gd name="adj" fmla="val 50000"/>
            </a:avLst>
          </a:prstGeom>
          <a:gradFill flip="none" rotWithShape="1">
            <a:gsLst>
              <a:gs pos="35000">
                <a:srgbClr val="0078D4"/>
              </a:gs>
              <a:gs pos="0">
                <a:srgbClr val="C03BC4"/>
              </a:gs>
            </a:gsLst>
            <a:path path="circle">
              <a:fillToRect l="100000" t="100000"/>
            </a:path>
            <a:tileRect r="-100000" b="-100000"/>
          </a:gradFill>
          <a:effectLst>
            <a:outerShdw blurRad="63500" dist="63500" dir="2700000" algn="tl" rotWithShape="0">
              <a:srgbClr val="454142">
                <a:alpha val="20000"/>
              </a:srgbClr>
            </a:outerShdw>
          </a:effectLst>
        </p:spPr>
        <p:txBody>
          <a:bodyPr anchor="ctr" anchorCtr="0">
            <a:noAutofit/>
          </a:bodyPr>
          <a:lstStyle>
            <a:lvl1pPr marL="0" indent="0" algn="ctr">
              <a:buNone/>
              <a:defRPr sz="1200" b="1" i="0">
                <a:solidFill>
                  <a:srgbClr val="FFFFFF"/>
                </a:solidFill>
                <a:latin typeface="Segoe UI Semibold" panose="020B0502040204020203" pitchFamily="34" charset="0"/>
                <a:cs typeface="Segoe UI Semibold" panose="020B0502040204020203" pitchFamily="34" charset="0"/>
              </a:defRPr>
            </a:lvl1pPr>
          </a:lstStyle>
          <a:p>
            <a:pPr lvl="0"/>
            <a:r>
              <a:rPr lang="en-US"/>
              <a:t>Click to edit Master text styles</a:t>
            </a:r>
          </a:p>
        </p:txBody>
      </p:sp>
      <p:sp>
        <p:nvSpPr>
          <p:cNvPr id="103" name="Text Placeholder 102">
            <a:extLst>
              <a:ext uri="{FF2B5EF4-FFF2-40B4-BE49-F238E27FC236}">
                <a16:creationId xmlns:a16="http://schemas.microsoft.com/office/drawing/2014/main" id="{6B562108-00FE-5F42-7550-13BB7DE58EA1}"/>
              </a:ext>
            </a:extLst>
          </p:cNvPr>
          <p:cNvSpPr>
            <a:spLocks noGrp="1"/>
          </p:cNvSpPr>
          <p:nvPr>
            <p:ph type="body" sz="quarter" idx="17" hasCustomPrompt="1"/>
          </p:nvPr>
        </p:nvSpPr>
        <p:spPr>
          <a:xfrm>
            <a:off x="6519224" y="521099"/>
            <a:ext cx="3599821" cy="169277"/>
          </a:xfrm>
        </p:spPr>
        <p:txBody>
          <a:bodyPr/>
          <a:lstStyle>
            <a:lvl1pPr marL="0" indent="0" algn="r">
              <a:spcBef>
                <a:spcPts val="0"/>
              </a:spcBef>
              <a:buNone/>
              <a:defRPr sz="1100" b="1" i="0" spc="-20" baseline="0">
                <a:solidFill>
                  <a:srgbClr val="C03BC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pPr lvl="0"/>
            <a:r>
              <a:rPr lang="en-US"/>
              <a:t>Copilot for Microsoft 365</a:t>
            </a:r>
          </a:p>
        </p:txBody>
      </p:sp>
      <p:sp>
        <p:nvSpPr>
          <p:cNvPr id="106" name="Text Placeholder 105">
            <a:extLst>
              <a:ext uri="{FF2B5EF4-FFF2-40B4-BE49-F238E27FC236}">
                <a16:creationId xmlns:a16="http://schemas.microsoft.com/office/drawing/2014/main" id="{433B73A7-DB5C-AF5A-B12A-70E655D0C55D}"/>
              </a:ext>
            </a:extLst>
          </p:cNvPr>
          <p:cNvSpPr>
            <a:spLocks noGrp="1"/>
          </p:cNvSpPr>
          <p:nvPr>
            <p:ph type="body" sz="quarter" idx="18"/>
          </p:nvPr>
        </p:nvSpPr>
        <p:spPr>
          <a:xfrm>
            <a:off x="58420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7" name="Text Placeholder 105">
            <a:extLst>
              <a:ext uri="{FF2B5EF4-FFF2-40B4-BE49-F238E27FC236}">
                <a16:creationId xmlns:a16="http://schemas.microsoft.com/office/drawing/2014/main" id="{316E4613-3786-8D83-9628-7E09E4CE5CA3}"/>
              </a:ext>
            </a:extLst>
          </p:cNvPr>
          <p:cNvSpPr>
            <a:spLocks noGrp="1"/>
          </p:cNvSpPr>
          <p:nvPr>
            <p:ph type="body" sz="quarter" idx="19"/>
          </p:nvPr>
        </p:nvSpPr>
        <p:spPr>
          <a:xfrm>
            <a:off x="4047840"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8" name="Text Placeholder 105">
            <a:extLst>
              <a:ext uri="{FF2B5EF4-FFF2-40B4-BE49-F238E27FC236}">
                <a16:creationId xmlns:a16="http://schemas.microsoft.com/office/drawing/2014/main" id="{78B00E55-70B0-D155-AAB8-EDCD9850B3EA}"/>
              </a:ext>
            </a:extLst>
          </p:cNvPr>
          <p:cNvSpPr>
            <a:spLocks noGrp="1"/>
          </p:cNvSpPr>
          <p:nvPr>
            <p:ph type="body" sz="quarter" idx="20"/>
          </p:nvPr>
        </p:nvSpPr>
        <p:spPr>
          <a:xfrm>
            <a:off x="7511481" y="2032188"/>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09" name="Text Placeholder 105">
            <a:extLst>
              <a:ext uri="{FF2B5EF4-FFF2-40B4-BE49-F238E27FC236}">
                <a16:creationId xmlns:a16="http://schemas.microsoft.com/office/drawing/2014/main" id="{C966B391-3BF4-A5FB-4F8A-8B4B54689661}"/>
              </a:ext>
            </a:extLst>
          </p:cNvPr>
          <p:cNvSpPr>
            <a:spLocks noGrp="1"/>
          </p:cNvSpPr>
          <p:nvPr>
            <p:ph type="body" sz="quarter" idx="21"/>
          </p:nvPr>
        </p:nvSpPr>
        <p:spPr>
          <a:xfrm>
            <a:off x="58420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0" name="Text Placeholder 105">
            <a:extLst>
              <a:ext uri="{FF2B5EF4-FFF2-40B4-BE49-F238E27FC236}">
                <a16:creationId xmlns:a16="http://schemas.microsoft.com/office/drawing/2014/main" id="{A2B81D72-802A-1B65-345D-831621254381}"/>
              </a:ext>
            </a:extLst>
          </p:cNvPr>
          <p:cNvSpPr>
            <a:spLocks noGrp="1"/>
          </p:cNvSpPr>
          <p:nvPr>
            <p:ph type="body" sz="quarter" idx="22"/>
          </p:nvPr>
        </p:nvSpPr>
        <p:spPr>
          <a:xfrm>
            <a:off x="58420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1" name="Text Placeholder 105">
            <a:extLst>
              <a:ext uri="{FF2B5EF4-FFF2-40B4-BE49-F238E27FC236}">
                <a16:creationId xmlns:a16="http://schemas.microsoft.com/office/drawing/2014/main" id="{C0FC7227-E465-68DB-562C-41F9209C1C45}"/>
              </a:ext>
            </a:extLst>
          </p:cNvPr>
          <p:cNvSpPr>
            <a:spLocks noGrp="1"/>
          </p:cNvSpPr>
          <p:nvPr>
            <p:ph type="body" sz="quarter" idx="23"/>
          </p:nvPr>
        </p:nvSpPr>
        <p:spPr>
          <a:xfrm>
            <a:off x="4047840"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2" name="Text Placeholder 105">
            <a:extLst>
              <a:ext uri="{FF2B5EF4-FFF2-40B4-BE49-F238E27FC236}">
                <a16:creationId xmlns:a16="http://schemas.microsoft.com/office/drawing/2014/main" id="{E720EE0E-4289-B4F4-1115-2C86FBB940E8}"/>
              </a:ext>
            </a:extLst>
          </p:cNvPr>
          <p:cNvSpPr>
            <a:spLocks noGrp="1"/>
          </p:cNvSpPr>
          <p:nvPr>
            <p:ph type="body" sz="quarter" idx="24"/>
          </p:nvPr>
        </p:nvSpPr>
        <p:spPr>
          <a:xfrm>
            <a:off x="4047840"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3" name="Text Placeholder 105">
            <a:extLst>
              <a:ext uri="{FF2B5EF4-FFF2-40B4-BE49-F238E27FC236}">
                <a16:creationId xmlns:a16="http://schemas.microsoft.com/office/drawing/2014/main" id="{14FE71DF-89A5-D552-ED14-BA6299A9B591}"/>
              </a:ext>
            </a:extLst>
          </p:cNvPr>
          <p:cNvSpPr>
            <a:spLocks noGrp="1"/>
          </p:cNvSpPr>
          <p:nvPr>
            <p:ph type="body" sz="quarter" idx="25"/>
          </p:nvPr>
        </p:nvSpPr>
        <p:spPr>
          <a:xfrm>
            <a:off x="7511481" y="3208260"/>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4" name="Text Placeholder 105">
            <a:extLst>
              <a:ext uri="{FF2B5EF4-FFF2-40B4-BE49-F238E27FC236}">
                <a16:creationId xmlns:a16="http://schemas.microsoft.com/office/drawing/2014/main" id="{5072DCCC-D271-7D85-5D20-D5B1E137F60B}"/>
              </a:ext>
            </a:extLst>
          </p:cNvPr>
          <p:cNvSpPr>
            <a:spLocks noGrp="1"/>
          </p:cNvSpPr>
          <p:nvPr>
            <p:ph type="body" sz="quarter" idx="26"/>
          </p:nvPr>
        </p:nvSpPr>
        <p:spPr>
          <a:xfrm>
            <a:off x="7511481" y="5641938"/>
            <a:ext cx="2808000" cy="626701"/>
          </a:xfrm>
          <a:prstGeom prst="roundRect">
            <a:avLst>
              <a:gd name="adj" fmla="val 10035"/>
            </a:avLst>
          </a:prstGeom>
          <a:solidFill>
            <a:srgbClr val="FFFFFF">
              <a:alpha val="70046"/>
            </a:srgbClr>
          </a:solidFill>
          <a:ln w="12700">
            <a:solidFill>
              <a:schemeClr val="bg1"/>
            </a:solidFill>
          </a:ln>
        </p:spPr>
        <p:txBody>
          <a:bodyPr lIns="90000" tIns="36000" rIns="90000" bIns="36000" anchor="ctr" anchorCtr="0">
            <a:normAutofit/>
          </a:bodyPr>
          <a:lstStyle>
            <a:lvl1pPr marL="0" indent="0">
              <a:buFont typeface="Arial" panose="020B0604020202020204" pitchFamily="34" charset="0"/>
              <a:buNone/>
              <a:defRPr sz="900"/>
            </a:lvl1pPr>
            <a:lvl2pPr marL="0" indent="0">
              <a:spcBef>
                <a:spcPts val="0"/>
              </a:spcBef>
              <a:buNone/>
              <a:defRPr sz="900" b="1" i="0">
                <a:latin typeface="Segoe UI" panose="020B0502040204020203" pitchFamily="34" charset="0"/>
                <a:cs typeface="Segoe UI" panose="020B0502040204020203" pitchFamily="34" charset="0"/>
              </a:defRPr>
            </a:lvl2pPr>
          </a:lstStyle>
          <a:p>
            <a:pPr lvl="0"/>
            <a:r>
              <a:rPr lang="en-US"/>
              <a:t>Click to edit Master text styles</a:t>
            </a:r>
          </a:p>
          <a:p>
            <a:pPr lvl="1"/>
            <a:r>
              <a:rPr lang="en-US"/>
              <a:t>Level 2</a:t>
            </a:r>
          </a:p>
        </p:txBody>
      </p:sp>
      <p:sp>
        <p:nvSpPr>
          <p:cNvPr id="115" name="Text Placeholder 105">
            <a:extLst>
              <a:ext uri="{FF2B5EF4-FFF2-40B4-BE49-F238E27FC236}">
                <a16:creationId xmlns:a16="http://schemas.microsoft.com/office/drawing/2014/main" id="{B939ABEF-8F03-D2E2-59E7-11A40F8ECABB}"/>
              </a:ext>
            </a:extLst>
          </p:cNvPr>
          <p:cNvSpPr>
            <a:spLocks noGrp="1"/>
          </p:cNvSpPr>
          <p:nvPr>
            <p:ph type="body" sz="quarter" idx="27"/>
          </p:nvPr>
        </p:nvSpPr>
        <p:spPr>
          <a:xfrm>
            <a:off x="584200"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6" name="Text Placeholder 105">
            <a:extLst>
              <a:ext uri="{FF2B5EF4-FFF2-40B4-BE49-F238E27FC236}">
                <a16:creationId xmlns:a16="http://schemas.microsoft.com/office/drawing/2014/main" id="{76F241AD-4900-CAEB-243D-CD8A3BDFB17C}"/>
              </a:ext>
            </a:extLst>
          </p:cNvPr>
          <p:cNvSpPr>
            <a:spLocks noGrp="1"/>
          </p:cNvSpPr>
          <p:nvPr>
            <p:ph type="body" sz="quarter" idx="28"/>
          </p:nvPr>
        </p:nvSpPr>
        <p:spPr>
          <a:xfrm>
            <a:off x="404784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117" name="Text Placeholder 105">
            <a:extLst>
              <a:ext uri="{FF2B5EF4-FFF2-40B4-BE49-F238E27FC236}">
                <a16:creationId xmlns:a16="http://schemas.microsoft.com/office/drawing/2014/main" id="{D2CA7E74-0DAF-8C61-3066-8A79C80C0112}"/>
              </a:ext>
            </a:extLst>
          </p:cNvPr>
          <p:cNvSpPr>
            <a:spLocks noGrp="1"/>
          </p:cNvSpPr>
          <p:nvPr>
            <p:ph type="body" sz="quarter" idx="29"/>
          </p:nvPr>
        </p:nvSpPr>
        <p:spPr>
          <a:xfrm>
            <a:off x="7511481" y="4488366"/>
            <a:ext cx="2808000" cy="626701"/>
          </a:xfrm>
        </p:spPr>
        <p:txBody>
          <a:bodyPr lIns="90000" tIns="36000" rIns="90000" bIns="36000">
            <a:normAutofit/>
          </a:bodyPr>
          <a:lstStyle>
            <a:lvl1pPr marL="0" indent="0">
              <a:spcBef>
                <a:spcPts val="0"/>
              </a:spcBef>
              <a:buNone/>
              <a:defRPr sz="900"/>
            </a:lvl1pPr>
          </a:lstStyle>
          <a:p>
            <a:pPr lvl="0"/>
            <a:r>
              <a:rPr lang="en-US"/>
              <a:t>Click to edit Master text styles</a:t>
            </a:r>
          </a:p>
        </p:txBody>
      </p:sp>
      <p:sp>
        <p:nvSpPr>
          <p:cNvPr id="5" name="Text Placeholder 102">
            <a:extLst>
              <a:ext uri="{FF2B5EF4-FFF2-40B4-BE49-F238E27FC236}">
                <a16:creationId xmlns:a16="http://schemas.microsoft.com/office/drawing/2014/main" id="{D78A2D53-01ED-9D74-9712-451C6F321482}"/>
              </a:ext>
            </a:extLst>
          </p:cNvPr>
          <p:cNvSpPr>
            <a:spLocks noGrp="1"/>
          </p:cNvSpPr>
          <p:nvPr>
            <p:ph type="body" sz="quarter" idx="30" hasCustomPrompt="1"/>
          </p:nvPr>
        </p:nvSpPr>
        <p:spPr>
          <a:xfrm>
            <a:off x="10430351" y="521099"/>
            <a:ext cx="1456966" cy="175614"/>
          </a:xfrm>
        </p:spPr>
        <p:txBody>
          <a:bodyPr/>
          <a:lstStyle>
            <a:lvl1pPr marL="0" indent="0" algn="r">
              <a:spcBef>
                <a:spcPts val="0"/>
              </a:spcBef>
              <a:buNone/>
              <a:defRPr sz="1100" b="1" i="0" spc="-20" baseline="0">
                <a:solidFill>
                  <a:srgbClr val="0078D4"/>
                </a:solidFill>
                <a:latin typeface="Segoe UI Semibold" panose="020B0502040204020203" pitchFamily="34" charset="0"/>
                <a:cs typeface="Segoe UI Semibold" panose="020B0502040204020203" pitchFamily="34" charset="0"/>
              </a:defRPr>
            </a:lvl1pPr>
            <a:lvl2pPr marL="228600" indent="0" algn="r">
              <a:spcBef>
                <a:spcPts val="0"/>
              </a:spcBef>
              <a:buNone/>
              <a:defRPr sz="1100" spc="-20" baseline="0">
                <a:solidFill>
                  <a:srgbClr val="B1B3B3"/>
                </a:solidFill>
              </a:defRPr>
            </a:lvl2pPr>
            <a:lvl3pPr algn="r">
              <a:defRPr/>
            </a:lvl3pPr>
            <a:lvl4pPr algn="r">
              <a:defRPr/>
            </a:lvl4pPr>
            <a:lvl5pPr algn="r">
              <a:defRPr/>
            </a:lvl5pPr>
          </a:lstStyle>
          <a:p>
            <a:r>
              <a:rPr lang="en-US"/>
              <a:t>Buy</a:t>
            </a:r>
          </a:p>
        </p:txBody>
      </p:sp>
      <p:sp>
        <p:nvSpPr>
          <p:cNvPr id="6" name="Text Placeholder 10">
            <a:extLst>
              <a:ext uri="{FF2B5EF4-FFF2-40B4-BE49-F238E27FC236}">
                <a16:creationId xmlns:a16="http://schemas.microsoft.com/office/drawing/2014/main" id="{26C3E936-7CEB-8A05-2E47-0AD7851B98F2}"/>
              </a:ext>
            </a:extLst>
          </p:cNvPr>
          <p:cNvSpPr>
            <a:spLocks noGrp="1"/>
          </p:cNvSpPr>
          <p:nvPr>
            <p:ph type="body" sz="quarter" idx="38" hasCustomPrompt="1"/>
          </p:nvPr>
        </p:nvSpPr>
        <p:spPr>
          <a:xfrm>
            <a:off x="11417245"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7" name="Text Placeholder 10">
            <a:extLst>
              <a:ext uri="{FF2B5EF4-FFF2-40B4-BE49-F238E27FC236}">
                <a16:creationId xmlns:a16="http://schemas.microsoft.com/office/drawing/2014/main" id="{04AEA325-90B3-6821-227C-4FFCA898F9AB}"/>
              </a:ext>
            </a:extLst>
          </p:cNvPr>
          <p:cNvSpPr>
            <a:spLocks noGrp="1"/>
          </p:cNvSpPr>
          <p:nvPr>
            <p:ph type="body" sz="quarter" idx="39" hasCustomPrompt="1"/>
          </p:nvPr>
        </p:nvSpPr>
        <p:spPr>
          <a:xfrm>
            <a:off x="11588781"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
        <p:nvSpPr>
          <p:cNvPr id="8" name="Text Placeholder 10">
            <a:extLst>
              <a:ext uri="{FF2B5EF4-FFF2-40B4-BE49-F238E27FC236}">
                <a16:creationId xmlns:a16="http://schemas.microsoft.com/office/drawing/2014/main" id="{35386AB7-28CA-0BBA-03F5-CC72BD939DC2}"/>
              </a:ext>
            </a:extLst>
          </p:cNvPr>
          <p:cNvSpPr>
            <a:spLocks noGrp="1"/>
          </p:cNvSpPr>
          <p:nvPr>
            <p:ph type="body" sz="quarter" idx="40" hasCustomPrompt="1"/>
          </p:nvPr>
        </p:nvSpPr>
        <p:spPr>
          <a:xfrm>
            <a:off x="11760317" y="357645"/>
            <a:ext cx="127000" cy="125999"/>
          </a:xfrm>
          <a:prstGeom prst="ellipse">
            <a:avLst/>
          </a:prstGeom>
          <a:solidFill>
            <a:srgbClr val="B1B3B3"/>
          </a:solidFill>
        </p:spPr>
        <p:txBody>
          <a:bodyPr>
            <a:noAutofit/>
          </a:bodyPr>
          <a:lstStyle>
            <a:lvl1pPr marL="0" indent="0">
              <a:buFontTx/>
              <a:buNone/>
              <a:defRPr sz="100">
                <a:noFill/>
              </a:defRPr>
            </a:lvl1pPr>
            <a:lvl2pPr marL="228600" indent="0">
              <a:buFontTx/>
              <a:buNone/>
              <a:defRPr sz="100">
                <a:noFill/>
              </a:defRPr>
            </a:lvl2pPr>
            <a:lvl3pPr marL="457200" indent="0">
              <a:buFontTx/>
              <a:buNone/>
              <a:defRPr sz="100">
                <a:noFill/>
              </a:defRPr>
            </a:lvl3pPr>
            <a:lvl4pPr marL="661988" indent="0">
              <a:buFontTx/>
              <a:buNone/>
              <a:defRPr sz="100">
                <a:noFill/>
              </a:defRPr>
            </a:lvl4pPr>
            <a:lvl5pPr marL="855663" indent="0">
              <a:buFontTx/>
              <a:buNone/>
              <a:defRPr sz="100">
                <a:noFill/>
              </a:defRPr>
            </a:lvl5pPr>
          </a:lstStyle>
          <a:p>
            <a:pPr lvl="0"/>
            <a:r>
              <a:rPr lang="en-US"/>
              <a:t>a</a:t>
            </a:r>
          </a:p>
        </p:txBody>
      </p:sp>
    </p:spTree>
    <p:extLst>
      <p:ext uri="{BB962C8B-B14F-4D97-AF65-F5344CB8AC3E}">
        <p14:creationId xmlns:p14="http://schemas.microsoft.com/office/powerpoint/2010/main" val="209671881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able 2">
    <p:bg>
      <p:bgRef idx="1001">
        <a:schemeClr val="bg1"/>
      </p:bgRef>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44E9C70-0200-3C21-7766-CB9EA5FBFA88}"/>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1" name="Straight Connector 10">
              <a:extLst>
                <a:ext uri="{FF2B5EF4-FFF2-40B4-BE49-F238E27FC236}">
                  <a16:creationId xmlns:a16="http://schemas.microsoft.com/office/drawing/2014/main" id="{1D5E4B16-2071-DEE9-BE53-F35AFBEFCA57}"/>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CB2B071-0355-D550-18A8-9D515CA1698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a:xfrm>
            <a:off x="838200" y="353550"/>
            <a:ext cx="10515600" cy="1325563"/>
          </a:xfrm>
        </p:spPr>
        <p:txBody>
          <a:bodyPr anchor="b">
            <a:normAutofit/>
          </a:bodyPr>
          <a:lstStyle>
            <a:lvl1pPr algn="ctr">
              <a:defRPr lang="en-US" sz="2800" kern="1200" spc="150" baseline="0" dirty="0">
                <a:solidFill>
                  <a:schemeClr val="tx1"/>
                </a:solidFill>
                <a:latin typeface="+mj-lt"/>
                <a:ea typeface="+mj-ea"/>
                <a:cs typeface="+mj-cs"/>
              </a:defRPr>
            </a:lvl1pPr>
          </a:lstStyle>
          <a:p>
            <a:r>
              <a:rPr lang="en-US"/>
              <a:t>CLICK TO add title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570963"/>
          </a:xfrm>
        </p:spPr>
        <p:txBody>
          <a:bodyPr>
            <a:normAutofit/>
          </a:bodyPr>
          <a:lstStyle>
            <a:lvl1pPr marL="0" indent="0" algn="ctr">
              <a:buNone/>
              <a:defRPr sz="2000"/>
            </a:lvl1pPr>
          </a:lstStyle>
          <a:p>
            <a:r>
              <a:rPr lang="en-US"/>
              <a:t>Click icon to add table</a:t>
            </a:r>
          </a:p>
        </p:txBody>
      </p:sp>
      <p:sp>
        <p:nvSpPr>
          <p:cNvPr id="6" name="Footer Placeholder 4">
            <a:extLst>
              <a:ext uri="{FF2B5EF4-FFF2-40B4-BE49-F238E27FC236}">
                <a16:creationId xmlns:a16="http://schemas.microsoft.com/office/drawing/2014/main" id="{BFB554B2-4C33-2975-9F27-94B8AE71DF13}"/>
              </a:ext>
            </a:extLst>
          </p:cNvPr>
          <p:cNvSpPr>
            <a:spLocks noGrp="1"/>
          </p:cNvSpPr>
          <p:nvPr>
            <p:ph type="ftr" sz="quarter" idx="11"/>
          </p:nvPr>
        </p:nvSpPr>
        <p:spPr>
          <a:xfrm>
            <a:off x="838200" y="6356349"/>
            <a:ext cx="3819228" cy="365125"/>
          </a:xfrm>
        </p:spPr>
        <p:txBody>
          <a:bodyPr/>
          <a:lstStyle>
            <a:lvl1pPr algn="l">
              <a:defRPr sz="900"/>
            </a:lvl1pPr>
          </a:lstStyle>
          <a:p>
            <a:r>
              <a:rPr lang="en-US"/>
              <a:t>PRESENTATION TITLE</a:t>
            </a:r>
          </a:p>
        </p:txBody>
      </p:sp>
      <p:sp>
        <p:nvSpPr>
          <p:cNvPr id="7" name="Slide Number Placeholder 5">
            <a:extLst>
              <a:ext uri="{FF2B5EF4-FFF2-40B4-BE49-F238E27FC236}">
                <a16:creationId xmlns:a16="http://schemas.microsoft.com/office/drawing/2014/main" id="{503C6776-E983-2BA3-1054-75996FE0FD22}"/>
              </a:ext>
            </a:extLst>
          </p:cNvPr>
          <p:cNvSpPr>
            <a:spLocks noGrp="1"/>
          </p:cNvSpPr>
          <p:nvPr>
            <p:ph type="sldNum" sz="quarter" idx="12"/>
          </p:nvPr>
        </p:nvSpPr>
        <p:spPr>
          <a:xfrm>
            <a:off x="10373350" y="6356349"/>
            <a:ext cx="987552" cy="365125"/>
          </a:xfrm>
        </p:spPr>
        <p:txBody>
          <a:bodyPr/>
          <a:lstStyle>
            <a:lvl1pPr>
              <a:defRPr sz="900"/>
            </a:lvl1pPr>
          </a:lstStyle>
          <a:p>
            <a:fld id="{A49DFD55-3C28-40EF-9E31-A92D2E4017FF}" type="slidenum">
              <a:rPr lang="en-US" smtClean="0"/>
              <a:pPr/>
              <a:t>‹#›</a:t>
            </a:fld>
            <a:endParaRPr lang="en-US"/>
          </a:p>
        </p:txBody>
      </p:sp>
    </p:spTree>
    <p:extLst>
      <p:ext uri="{BB962C8B-B14F-4D97-AF65-F5344CB8AC3E}">
        <p14:creationId xmlns:p14="http://schemas.microsoft.com/office/powerpoint/2010/main" val="369954653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77113435"/>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526567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580324421"/>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1031725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28162674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Sans Display" pitchFamily="2" charset="0"/>
              </a:defRPr>
            </a:lvl1pPr>
          </a:lstStyle>
          <a:p>
            <a:r>
              <a:rPr lang="en-US"/>
              <a:t>Click to edit Master title style</a:t>
            </a:r>
          </a:p>
        </p:txBody>
      </p:sp>
    </p:spTree>
    <p:extLst>
      <p:ext uri="{BB962C8B-B14F-4D97-AF65-F5344CB8AC3E}">
        <p14:creationId xmlns:p14="http://schemas.microsoft.com/office/powerpoint/2010/main" val="333033344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i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6583680"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39496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658368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B2CFD743-438B-21E8-B2BA-FF8644B73E5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6343080" y="1866864"/>
            <a:ext cx="5544120" cy="3124272"/>
          </a:xfrm>
          <a:blipFill>
            <a:blip r:embed="rId3"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70253071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8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ic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2875002"/>
            <a:ext cx="3840862" cy="1107996"/>
          </a:xfrm>
        </p:spPr>
        <p:txBody>
          <a:bodyPr anchor="ctr" anchorCtr="0"/>
          <a:lstStyle>
            <a:lvl1pPr>
              <a:defRPr>
                <a:solidFill>
                  <a:schemeClr val="tx1"/>
                </a:solidFill>
              </a:defRPr>
            </a:lvl1pPr>
          </a:lstStyle>
          <a:p>
            <a:r>
              <a:rPr lang="en-US"/>
              <a:t>Click to edit Master title style</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pic>
        <p:nvPicPr>
          <p:cNvPr id="3" name="Picture 2" descr="A colorful gradient going from darker blue on the left side to light blue to magenta to orange on the right side">
            <a:extLst>
              <a:ext uri="{FF2B5EF4-FFF2-40B4-BE49-F238E27FC236}">
                <a16:creationId xmlns:a16="http://schemas.microsoft.com/office/drawing/2014/main" id="{453295D4-3AEF-C922-4A3C-5C3DBD4757A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8402320" y="3068320"/>
            <a:ext cx="6858000" cy="721360"/>
          </a:xfrm>
          <a:prstGeom prst="roundRect">
            <a:avLst>
              <a:gd name="adj" fmla="val 0"/>
            </a:avLst>
          </a:prstGeom>
        </p:spPr>
      </p:pic>
      <p:sp>
        <p:nvSpPr>
          <p:cNvPr id="7" name="Picture Placeholder 15">
            <a:extLst>
              <a:ext uri="{FF2B5EF4-FFF2-40B4-BE49-F238E27FC236}">
                <a16:creationId xmlns:a16="http://schemas.microsoft.com/office/drawing/2014/main" id="{D4F7535E-BABE-1B76-52D3-D100205F62BD}"/>
              </a:ext>
            </a:extLst>
          </p:cNvPr>
          <p:cNvSpPr>
            <a:spLocks noGrp="1"/>
          </p:cNvSpPr>
          <p:nvPr>
            <p:ph type="pic" sz="quarter" idx="12" hasCustomPrompt="1"/>
          </p:nvPr>
        </p:nvSpPr>
        <p:spPr>
          <a:xfrm>
            <a:off x="5191125" y="1542284"/>
            <a:ext cx="6696075" cy="3773432"/>
          </a:xfrm>
          <a:blipFill>
            <a:blip r:embed="rId4" cstate="email">
              <a:extLst>
                <a:ext uri="{28A0092B-C50C-407E-A947-70E740481C1C}">
                  <a14:useLocalDpi xmlns:a14="http://schemas.microsoft.com/office/drawing/2010/main"/>
                </a:ext>
              </a:extLst>
            </a:blip>
            <a:stretch>
              <a:fillRect/>
            </a:stretch>
          </a:blipFill>
          <a:effectLst>
            <a:outerShdw blurRad="241300" dist="304800" dir="2700000" sx="101000" sy="101000" algn="ctr" rotWithShape="0">
              <a:srgbClr val="000000">
                <a:alpha val="17000"/>
              </a:srgbClr>
            </a:outerShdw>
          </a:effectLst>
        </p:spPr>
        <p:txBody>
          <a:bodyPr lIns="731520" rIns="731520" bIns="1097280" anchor="ctr" anchorCtr="0">
            <a:normAutofit/>
          </a:bodyPr>
          <a:lstStyle>
            <a:lvl1pPr marL="0" indent="0" algn="ctr">
              <a:buFont typeface="Arial" panose="020B0604020202020204" pitchFamily="34" charset="0"/>
              <a:buNone/>
              <a:defRPr sz="2000" b="1">
                <a:solidFill>
                  <a:schemeClr val="tx1"/>
                </a:solidFill>
              </a:defRPr>
            </a:lvl1pPr>
          </a:lstStyle>
          <a:p>
            <a:r>
              <a:rPr lang="en-US"/>
              <a:t>Drag &amp; drop your photo here or click or tap icon below to insert</a:t>
            </a:r>
          </a:p>
        </p:txBody>
      </p:sp>
    </p:spTree>
    <p:extLst>
      <p:ext uri="{BB962C8B-B14F-4D97-AF65-F5344CB8AC3E}">
        <p14:creationId xmlns:p14="http://schemas.microsoft.com/office/powerpoint/2010/main" val="153389884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quare Photo Graphic">
    <p:bg>
      <p:bgPr>
        <a:solidFill>
          <a:srgbClr val="FFF8F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834586-5E35-30D9-D8B4-75A164A4F9C0}"/>
              </a:ext>
            </a:extLst>
          </p:cNvPr>
          <p:cNvSpPr/>
          <p:nvPr userDrawn="1"/>
        </p:nvSpPr>
        <p:spPr bwMode="auto">
          <a:xfrm>
            <a:off x="0" y="2438400"/>
            <a:ext cx="12192000" cy="4419600"/>
          </a:xfrm>
          <a:prstGeom prst="rect">
            <a:avLst/>
          </a:prstGeom>
          <a:solidFill>
            <a:srgbClr val="E1D3C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745164" cy="1514157"/>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2743200"/>
            <a:ext cx="4749800" cy="352583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918200" y="1155700"/>
            <a:ext cx="5702300" cy="5465928"/>
          </a:xfrm>
          <a:prstGeom prst="round2SameRect">
            <a:avLst>
              <a:gd name="adj1" fmla="val 2235"/>
              <a:gd name="adj2" fmla="val 0"/>
            </a:avLst>
          </a:prstGeom>
          <a:blipFill>
            <a:blip r:embed="rId2" cstate="email">
              <a:extLst>
                <a:ext uri="{28A0092B-C50C-407E-A947-70E740481C1C}">
                  <a14:useLocalDpi xmlns:a14="http://schemas.microsoft.com/office/drawing/2010/main"/>
                </a:ext>
              </a:extLst>
            </a:blip>
            <a:stretch>
              <a:fillRect b="-4324"/>
            </a:stretch>
          </a:blipFill>
        </p:spPr>
        <p:txBody>
          <a:bodyPr lIns="0" tIns="914400" rIns="0" anchor="t" anchorCtr="0">
            <a:noAutofit/>
          </a:bodyPr>
          <a:lstStyle>
            <a:lvl1pPr marL="0" indent="0" algn="ctr">
              <a:lnSpc>
                <a:spcPct val="100000"/>
              </a:lnSpc>
              <a:buNone/>
              <a:defRPr sz="11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Picture 7">
            <a:extLst>
              <a:ext uri="{FF2B5EF4-FFF2-40B4-BE49-F238E27FC236}">
                <a16:creationId xmlns:a16="http://schemas.microsoft.com/office/drawing/2014/main" id="{E25C000A-8BFF-12E7-7DFB-FF34728592C6}"/>
              </a:ext>
            </a:extLst>
          </p:cNvPr>
          <p:cNvPicPr>
            <a:picLocks noChangeAspect="1"/>
          </p:cNvPicPr>
          <p:nvPr userDrawn="1"/>
        </p:nvPicPr>
        <p:blipFill>
          <a:blip r:embed="rId3" cstate="email">
            <a:extLst>
              <a:ext uri="{28A0092B-C50C-407E-A947-70E740481C1C}">
                <a14:useLocalDpi xmlns:a14="http://schemas.microsoft.com/office/drawing/2010/main"/>
              </a:ext>
            </a:extLst>
          </a:blip>
          <a:srcRect b="93678"/>
          <a:stretch/>
        </p:blipFill>
        <p:spPr>
          <a:xfrm flipV="1">
            <a:off x="5918200" y="6621628"/>
            <a:ext cx="5702300" cy="236372"/>
          </a:xfrm>
          <a:prstGeom prst="round2SameRect">
            <a:avLst>
              <a:gd name="adj1" fmla="val 0"/>
              <a:gd name="adj2" fmla="val 0"/>
            </a:avLst>
          </a:prstGeom>
        </p:spPr>
      </p:pic>
    </p:spTree>
    <p:extLst>
      <p:ext uri="{BB962C8B-B14F-4D97-AF65-F5344CB8AC3E}">
        <p14:creationId xmlns:p14="http://schemas.microsoft.com/office/powerpoint/2010/main" val="422515393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3" name="Picture 2" descr="A black background with white text&#10;&#10;AI-generated content may be incorrect.">
            <a:extLst>
              <a:ext uri="{FF2B5EF4-FFF2-40B4-BE49-F238E27FC236}">
                <a16:creationId xmlns:a16="http://schemas.microsoft.com/office/drawing/2014/main" id="{04E03F2E-1378-98F8-9B51-54C89B0A370F}"/>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5355757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409036960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quare Photo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pic>
        <p:nvPicPr>
          <p:cNvPr id="10" name="Picture 9" descr="A close-up of a colorful object&#10;&#10;Description automatically generated">
            <a:extLst>
              <a:ext uri="{FF2B5EF4-FFF2-40B4-BE49-F238E27FC236}">
                <a16:creationId xmlns:a16="http://schemas.microsoft.com/office/drawing/2014/main" id="{89A104E1-D13F-B13B-BB5D-930C8205C897}"/>
              </a:ext>
            </a:extLst>
          </p:cNvPr>
          <p:cNvPicPr>
            <a:picLocks noChangeAspect="1"/>
          </p:cNvPicPr>
          <p:nvPr userDrawn="1"/>
        </p:nvPicPr>
        <p:blipFill>
          <a:blip r:embed="rId3" cstate="email">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a:ext>
            </a:extLst>
          </a:blip>
          <a:srcRect/>
          <a:stretch/>
        </p:blipFill>
        <p:spPr>
          <a:xfrm>
            <a:off x="5333999" y="0"/>
            <a:ext cx="6858001" cy="6858000"/>
          </a:xfrm>
          <a:prstGeom prst="rect">
            <a:avLst/>
          </a:prstGeom>
          <a:solidFill>
            <a:schemeClr val="bg1"/>
          </a:solidFill>
        </p:spPr>
      </p:pic>
      <p:pic>
        <p:nvPicPr>
          <p:cNvPr id="8" name="Picture 7" descr="A colorful gradient going from darker blue on the left side to light blue to magenta to orange on the right side">
            <a:extLst>
              <a:ext uri="{FF2B5EF4-FFF2-40B4-BE49-F238E27FC236}">
                <a16:creationId xmlns:a16="http://schemas.microsoft.com/office/drawing/2014/main" id="{69B64261-FB99-ADE9-26E4-3ECE1E68CF38}"/>
              </a:ext>
            </a:extLst>
          </p:cNvPr>
          <p:cNvPicPr>
            <a:picLocks noChangeAspect="1"/>
          </p:cNvPicPr>
          <p:nvPr userDrawn="1"/>
        </p:nvPicPr>
        <p:blipFill rotWithShape="1">
          <a:blip r:embed="rId5" cstate="email">
            <a:alphaModFix amt="50000"/>
            <a:extLst>
              <a:ext uri="{28A0092B-C50C-407E-A947-70E740481C1C}">
                <a14:useLocalDpi xmlns:a14="http://schemas.microsoft.com/office/drawing/2010/main"/>
              </a:ext>
            </a:extLst>
          </a:blip>
          <a:srcRect t="160" b="160"/>
          <a:stretch/>
        </p:blipFill>
        <p:spPr>
          <a:xfrm rot="16200000">
            <a:off x="6205856" y="868680"/>
            <a:ext cx="5120640" cy="5120640"/>
          </a:xfrm>
          <a:prstGeom prst="roundRect">
            <a:avLst>
              <a:gd name="adj" fmla="val 2716"/>
            </a:avLst>
          </a:prstGeom>
        </p:spPr>
      </p:pic>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346"/>
            </a:avLst>
          </a:prstGeom>
          <a:blipFill>
            <a:blip r:embed="rId6"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2158929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quare Photo Graphic 4">
    <p:bg>
      <p:bgPr>
        <a:solidFill>
          <a:srgbClr val="FFF8F3"/>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8AEFBE-EE1F-0FBF-5C84-1DF6EC17775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6705600"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585636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32" userDrawn="1">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 Square Photo ">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7447213"/>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5968167"/>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3D4BC3CE-C968-246E-EAC3-B829FDF59F19}"/>
              </a:ext>
            </a:extLst>
          </p:cNvPr>
          <p:cNvSpPr>
            <a:spLocks noGrp="1"/>
          </p:cNvSpPr>
          <p:nvPr>
            <p:ph type="pic" sz="quarter" idx="11" hasCustomPrompt="1"/>
          </p:nvPr>
        </p:nvSpPr>
        <p:spPr bwMode="ltGray">
          <a:xfrm>
            <a:off x="5334000" y="0"/>
            <a:ext cx="6858000" cy="6858000"/>
          </a:xfrm>
          <a:blipFill dpi="0" rotWithShape="1">
            <a:blip r:embed="rId2" cstate="email">
              <a:extLst>
                <a:ext uri="{28A0092B-C50C-407E-A947-70E740481C1C}">
                  <a14:useLocalDpi xmlns:a14="http://schemas.microsoft.com/office/drawing/2010/main"/>
                </a:ext>
              </a:extLst>
            </a:blip>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6388858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op horizontal photo and title">
    <p:spTree>
      <p:nvGrpSpPr>
        <p:cNvPr id="1" name=""/>
        <p:cNvGrpSpPr/>
        <p:nvPr/>
      </p:nvGrpSpPr>
      <p:grpSpPr>
        <a:xfrm>
          <a:off x="0" y="0"/>
          <a:ext cx="0" cy="0"/>
          <a:chOff x="0" y="0"/>
          <a:chExt cx="0" cy="0"/>
        </a:xfrm>
      </p:grpSpPr>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65432860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3" name="Picture Placeholder" descr="This photo is a 'placeholder' only. Drag or drop your photo here, or click and tap the center to insert a photo.">
            <a:extLst>
              <a:ext uri="{FF2B5EF4-FFF2-40B4-BE49-F238E27FC236}">
                <a16:creationId xmlns:a16="http://schemas.microsoft.com/office/drawing/2014/main" id="{84EB85E8-62D6-9C5F-D48A-055FCADA251A}"/>
              </a:ext>
            </a:extLst>
          </p:cNvPr>
          <p:cNvSpPr>
            <a:spLocks noGrp="1"/>
          </p:cNvSpPr>
          <p:nvPr>
            <p:ph type="pic" sz="quarter" idx="11" hasCustomPrompt="1"/>
          </p:nvPr>
        </p:nvSpPr>
        <p:spPr bwMode="ltGray">
          <a:xfrm>
            <a:off x="0" y="2286000"/>
            <a:ext cx="12192000" cy="4572000"/>
          </a:xfrm>
          <a:blipFill dpi="0" rotWithShape="1">
            <a:blip r:embed="rId2" cstate="email">
              <a:extLst>
                <a:ext uri="{28A0092B-C50C-407E-A947-70E740481C1C}">
                  <a14:useLocalDpi xmlns:a14="http://schemas.microsoft.com/office/drawing/2010/main"/>
                </a:ext>
              </a:extLst>
            </a:blip>
            <a:srcRect/>
            <a:stretch>
              <a:fillRect/>
            </a:stretch>
          </a:blipFill>
        </p:spPr>
        <p:txBody>
          <a:bodyPr vert="horz" wrap="square" lIns="0" tIns="1280160" rIns="0" bIns="0" rtlCol="0" anchor="t" anchorCtr="0">
            <a:noAutofit/>
          </a:bodyPr>
          <a:lstStyle>
            <a:lvl1pPr marL="0" indent="0" algn="ctr">
              <a:buNone/>
              <a:defRPr lang="en-US" sz="14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229000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5682386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8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35711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5511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5511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2" name="Picture 1" descr="A black background with white text&#10;&#10;AI-generated content may be incorrect.">
            <a:extLst>
              <a:ext uri="{FF2B5EF4-FFF2-40B4-BE49-F238E27FC236}">
                <a16:creationId xmlns:a16="http://schemas.microsoft.com/office/drawing/2014/main" id="{ED05F2F1-18E8-317B-CB51-3A1DCF90F183}"/>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3864497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6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91869532"/>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661383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82457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10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1018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bg1"/>
                </a:solidFill>
              </a:defRPr>
            </a:lvl1pPr>
          </a:lstStyle>
          <a:p>
            <a:pPr marL="0" lvl="0" indent="0" algn="ctr">
              <a:buNone/>
            </a:pPr>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email">
              <a:extLst>
                <a:ext uri="{28A0092B-C50C-407E-A947-70E740481C1C}">
                  <a14:useLocalDpi xmlns:a14="http://schemas.microsoft.com/office/drawing/2010/main"/>
                </a:ext>
              </a:extLst>
            </a:blip>
            <a:stretch>
              <a:fillRect/>
            </a:stretch>
          </a:blipFill>
        </p:spPr>
        <p:txBody>
          <a:bodyPr vert="horz" wrap="square" lIns="0" tIns="0" rIns="0" bIns="731520" rtlCol="0" anchor="ctr" anchorCtr="0">
            <a:noAutofit/>
          </a:bodyPr>
          <a:lstStyle>
            <a:lvl1pPr>
              <a:defRPr lang="en-US" sz="800" b="1" dirty="0">
                <a:solidFill>
                  <a:schemeClr val="tx1"/>
                </a:solidFill>
              </a:defRPr>
            </a:lvl1pPr>
          </a:lstStyle>
          <a:p>
            <a:pPr marL="0" lvl="0" indent="0" algn="ctr">
              <a:buNone/>
            </a:pPr>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800" b="1">
                <a:solidFill>
                  <a:schemeClr val="tx1"/>
                </a:solidFill>
                <a:latin typeface="+mn-lt"/>
                <a:cs typeface="Segoe Sans Display" pitchFamily="2"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3674216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9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123621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bg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vert="horz" wrap="square" lIns="0" tIns="0" rIns="0" bIns="594360" rtlCol="0" anchor="ctr" anchorCtr="0">
            <a:noAutofit/>
          </a:bodyPr>
          <a:lstStyle>
            <a:lvl1pPr>
              <a:defRPr lang="en-US" sz="900" b="1" dirty="0">
                <a:solidFill>
                  <a:schemeClr val="tx1"/>
                </a:solidFill>
              </a:defRPr>
            </a:lvl1pPr>
          </a:lstStyle>
          <a:p>
            <a:pPr marL="0" lvl="0" indent="0" algn="ctr">
              <a:buNone/>
            </a:pPr>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3893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bg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email">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700" b="1">
                <a:solidFill>
                  <a:schemeClr val="tx1"/>
                </a:solidFill>
                <a:latin typeface="+mn-lt"/>
                <a:cs typeface="Segoe Sans Display" pitchFamily="2"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5728226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721736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2"/>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442284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495800"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a:t>
            </a:r>
            <a:br>
              <a:rPr lang="en-US"/>
            </a:br>
            <a:r>
              <a:rPr lang="en-US"/>
              <a:t>presentation title </a:t>
            </a:r>
          </a:p>
        </p:txBody>
      </p:sp>
      <p:sp>
        <p:nvSpPr>
          <p:cNvPr id="5" name="Text Placeholder 4"/>
          <p:cNvSpPr>
            <a:spLocks noGrp="1"/>
          </p:cNvSpPr>
          <p:nvPr>
            <p:ph type="body" sz="quarter" idx="12" hasCustomPrompt="1"/>
          </p:nvPr>
        </p:nvSpPr>
        <p:spPr>
          <a:xfrm>
            <a:off x="584200" y="3962400"/>
            <a:ext cx="4495800"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sp>
        <p:nvSpPr>
          <p:cNvPr id="2" name="Picture Placeholder" descr="Picture placeholder">
            <a:extLst>
              <a:ext uri="{FF2B5EF4-FFF2-40B4-BE49-F238E27FC236}">
                <a16:creationId xmlns:a16="http://schemas.microsoft.com/office/drawing/2014/main" id="{9BD5030A-DADA-E973-A194-2BD6C3CE6D48}"/>
              </a:ext>
            </a:extLst>
          </p:cNvPr>
          <p:cNvSpPr>
            <a:spLocks noGrp="1"/>
          </p:cNvSpPr>
          <p:nvPr>
            <p:ph type="pic" sz="quarter" idx="11" hasCustomPrompt="1"/>
          </p:nvPr>
        </p:nvSpPr>
        <p:spPr bwMode="ltGray">
          <a:xfrm>
            <a:off x="5334000" y="0"/>
            <a:ext cx="6858000" cy="6858000"/>
          </a:xfrm>
          <a:blipFill>
            <a:blip r:embed="rId3"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3" name="Picture 2" descr="A black background with white text&#10;&#10;AI-generated content may be incorrect.">
            <a:extLst>
              <a:ext uri="{FF2B5EF4-FFF2-40B4-BE49-F238E27FC236}">
                <a16:creationId xmlns:a16="http://schemas.microsoft.com/office/drawing/2014/main" id="{D60EDCE9-88F7-1F88-5B80-F58E959B7F68}"/>
              </a:ext>
            </a:extLst>
          </p:cNvPr>
          <p:cNvPicPr>
            <a:picLocks noChangeAspect="1"/>
          </p:cNvPicPr>
          <p:nvPr userDrawn="1"/>
        </p:nvPicPr>
        <p:blipFill>
          <a:blip r:embed="rId4"/>
          <a:stretch>
            <a:fillRect/>
          </a:stretch>
        </p:blipFill>
        <p:spPr>
          <a:xfrm>
            <a:off x="571500" y="581978"/>
            <a:ext cx="1454782" cy="309085"/>
          </a:xfrm>
          <a:prstGeom prst="rect">
            <a:avLst/>
          </a:prstGeom>
        </p:spPr>
      </p:pic>
    </p:spTree>
    <p:extLst>
      <p:ext uri="{BB962C8B-B14F-4D97-AF65-F5344CB8AC3E}">
        <p14:creationId xmlns:p14="http://schemas.microsoft.com/office/powerpoint/2010/main" val="2782930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5684861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6576392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Sans Display" pitchFamily="2"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6928592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8578402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Sans Display" pitchFamily="2"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Sans Display" pitchFamily="2" charset="0"/>
                <a:cs typeface="Segoe Sans Display" pitchFamily="2"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9864169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5D5F20BF-1B1B-50CA-191C-F2202EAF5B89}"/>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tx2"/>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12763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m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10" name="Picture 9" descr="A person with curly hair standing in brightly illuminating outdoor light and shadows">
            <a:extLst>
              <a:ext uri="{FF2B5EF4-FFF2-40B4-BE49-F238E27FC236}">
                <a16:creationId xmlns:a16="http://schemas.microsoft.com/office/drawing/2014/main" id="{2E82545A-FD52-D775-7812-AC95C1735C22}"/>
              </a:ext>
            </a:extLst>
          </p:cNvPr>
          <p:cNvPicPr>
            <a:picLocks noChangeAspect="1"/>
          </p:cNvPicPr>
          <p:nvPr userDrawn="1"/>
        </p:nvPicPr>
        <p:blipFill>
          <a:blip r:embed="rId3" cstate="screen">
            <a:alphaModFix/>
            <a:extLst>
              <a:ext uri="{28A0092B-C50C-407E-A947-70E740481C1C}">
                <a14:useLocalDpi xmlns:a14="http://schemas.microsoft.com/office/drawing/2010/main"/>
              </a:ext>
            </a:extLst>
          </a:blip>
          <a:srcRect l="17213" r="21311"/>
          <a:stretch/>
        </p:blipFill>
        <p:spPr>
          <a:xfrm>
            <a:off x="5334000" y="0"/>
            <a:ext cx="6858000" cy="6858000"/>
          </a:xfrm>
          <a:prstGeom prst="roundRect">
            <a:avLst>
              <a:gd name="adj" fmla="val 0"/>
            </a:avLst>
          </a:prstGeom>
        </p:spPr>
      </p:pic>
    </p:spTree>
    <p:extLst>
      <p:ext uri="{BB962C8B-B14F-4D97-AF65-F5344CB8AC3E}">
        <p14:creationId xmlns:p14="http://schemas.microsoft.com/office/powerpoint/2010/main" val="21095874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userDrawn="1">
          <p15:clr>
            <a:srgbClr val="5ACBF0"/>
          </p15:clr>
        </p15:guide>
        <p15:guide id="6" pos="3000" userDrawn="1">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m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a:extLst>
              <a:ext uri="{FF2B5EF4-FFF2-40B4-BE49-F238E27FC236}">
                <a16:creationId xmlns:a16="http://schemas.microsoft.com/office/drawing/2014/main" id="{EF270AE3-8618-7645-AE3C-5E57E3BF172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636036" y="302036"/>
            <a:ext cx="6251164" cy="6251164"/>
          </a:xfrm>
          <a:prstGeom prst="roundRect">
            <a:avLst>
              <a:gd name="adj" fmla="val 2595"/>
            </a:avLst>
          </a:prstGeom>
        </p:spPr>
      </p:pic>
    </p:spTree>
    <p:extLst>
      <p:ext uri="{BB962C8B-B14F-4D97-AF65-F5344CB8AC3E}">
        <p14:creationId xmlns:p14="http://schemas.microsoft.com/office/powerpoint/2010/main" val="41369593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4">
    <p:bg>
      <p:bgPr>
        <a:solidFill>
          <a:srgbClr val="E8E6D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772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Demo title</a:t>
            </a:r>
          </a:p>
        </p:txBody>
      </p:sp>
      <p:sp>
        <p:nvSpPr>
          <p:cNvPr id="5" name="Text Placeholder 4"/>
          <p:cNvSpPr>
            <a:spLocks noGrp="1"/>
          </p:cNvSpPr>
          <p:nvPr>
            <p:ph type="body" sz="quarter" idx="12" hasCustomPrompt="1"/>
          </p:nvPr>
        </p:nvSpPr>
        <p:spPr>
          <a:xfrm>
            <a:off x="585216" y="3977319"/>
            <a:ext cx="4177284"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pic>
        <p:nvPicPr>
          <p:cNvPr id="4" name="Picture 3" descr="A person with white beard and hat&#10;&#10;Description automatically generated">
            <a:extLst>
              <a:ext uri="{FF2B5EF4-FFF2-40B4-BE49-F238E27FC236}">
                <a16:creationId xmlns:a16="http://schemas.microsoft.com/office/drawing/2014/main" id="{6114E386-90DD-2D33-E4EE-56C7BEC347C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5334000" y="0"/>
            <a:ext cx="6858000" cy="6858000"/>
          </a:xfrm>
          <a:prstGeom prst="rect">
            <a:avLst/>
          </a:prstGeom>
        </p:spPr>
      </p:pic>
      <p:sp>
        <p:nvSpPr>
          <p:cNvPr id="3" name="Rectangle 2">
            <a:extLst>
              <a:ext uri="{FF2B5EF4-FFF2-40B4-BE49-F238E27FC236}">
                <a16:creationId xmlns:a16="http://schemas.microsoft.com/office/drawing/2014/main" id="{232DA8AD-FBCB-B320-7C32-5B6DFD8E5B6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Tree>
    <p:extLst>
      <p:ext uri="{BB962C8B-B14F-4D97-AF65-F5344CB8AC3E}">
        <p14:creationId xmlns:p14="http://schemas.microsoft.com/office/powerpoint/2010/main" val="36300084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360">
          <p15:clr>
            <a:srgbClr val="5ACBF0"/>
          </p15:clr>
        </p15:guide>
        <p15:guide id="6" pos="300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C1E8B5B3-E911-FA3B-060D-08ACEFE48A20}"/>
              </a:ext>
            </a:extLst>
          </p:cNvPr>
          <p:cNvSpPr>
            <a:spLocks noGrp="1"/>
          </p:cNvSpPr>
          <p:nvPr>
            <p:ph type="pic" sz="quarter" idx="11" hasCustomPrompt="1"/>
          </p:nvPr>
        </p:nvSpPr>
        <p:spPr bwMode="ltGray">
          <a:xfrm>
            <a:off x="5334000" y="0"/>
            <a:ext cx="6858000" cy="6858000"/>
          </a:xfrm>
          <a:blipFill>
            <a:blip r:embed="rId2" cstate="email">
              <a:extLst>
                <a:ext uri="{28A0092B-C50C-407E-A947-70E740481C1C}">
                  <a14:useLocalDpi xmlns:a14="http://schemas.microsoft.com/office/drawing/2010/main"/>
                </a:ext>
              </a:extLst>
            </a:blip>
            <a:stretch>
              <a:fillRect/>
            </a:stretch>
          </a:blipFill>
        </p:spPr>
        <p:txBody>
          <a:bodyPr lIns="0" tIns="2377440" rIns="0" anchor="t" anchorCtr="0">
            <a:noAutofit/>
          </a:bodyPr>
          <a:lstStyle>
            <a:lvl1pPr marL="0" indent="0" algn="ctr">
              <a:lnSpc>
                <a:spcPct val="100000"/>
              </a:lnSpc>
              <a:buNone/>
              <a:defRPr sz="1400" b="1">
                <a:solidFill>
                  <a:schemeClr val="bg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8462818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22482736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7" name="Picture 6">
            <a:extLst>
              <a:ext uri="{FF2B5EF4-FFF2-40B4-BE49-F238E27FC236}">
                <a16:creationId xmlns:a16="http://schemas.microsoft.com/office/drawing/2014/main" id="{8111608B-3482-A33C-BA63-70C5869A2AC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1" y="0"/>
            <a:ext cx="6858000" cy="6861846"/>
          </a:xfrm>
          <a:prstGeom prst="rect">
            <a:avLst/>
          </a:prstGeom>
        </p:spPr>
      </p:pic>
    </p:spTree>
    <p:extLst>
      <p:ext uri="{BB962C8B-B14F-4D97-AF65-F5344CB8AC3E}">
        <p14:creationId xmlns:p14="http://schemas.microsoft.com/office/powerpoint/2010/main" val="402824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userDrawn="1">
          <p15:clr>
            <a:srgbClr val="5ACBF0"/>
          </p15:clr>
        </p15:guide>
        <p15:guide id="3" orient="horz" pos="1910">
          <p15:clr>
            <a:srgbClr val="5ACBF0"/>
          </p15:clr>
        </p15:guide>
        <p15:guide id="4" pos="3000"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8" name="Picture 7">
            <a:extLst>
              <a:ext uri="{FF2B5EF4-FFF2-40B4-BE49-F238E27FC236}">
                <a16:creationId xmlns:a16="http://schemas.microsoft.com/office/drawing/2014/main" id="{27F67BE8-1773-C479-4149-41024CAFA3D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31522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pic>
        <p:nvPicPr>
          <p:cNvPr id="4" name="Picture 3" descr="A close-up of a colorful wave&#10;&#10;Description automatically generated">
            <a:extLst>
              <a:ext uri="{FF2B5EF4-FFF2-40B4-BE49-F238E27FC236}">
                <a16:creationId xmlns:a16="http://schemas.microsoft.com/office/drawing/2014/main" id="{7E23DEF3-55CD-9793-23E4-712C6621B71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6632" cy="6858000"/>
          </a:xfrm>
          <a:prstGeom prst="rect">
            <a:avLst/>
          </a:prstGeom>
        </p:spPr>
      </p:pic>
    </p:spTree>
    <p:extLst>
      <p:ext uri="{BB962C8B-B14F-4D97-AF65-F5344CB8AC3E}">
        <p14:creationId xmlns:p14="http://schemas.microsoft.com/office/powerpoint/2010/main" val="38093190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360">
          <p15:clr>
            <a:srgbClr val="5ACBF0"/>
          </p15:clr>
        </p15:guide>
        <p15:guide id="3" orient="horz" pos="1910">
          <p15:clr>
            <a:srgbClr val="5ACBF0"/>
          </p15:clr>
        </p15:guide>
        <p15:guide id="4" pos="3000">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4116942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6">
    <p:bg>
      <p:bgPr>
        <a:solidFill>
          <a:srgbClr val="2A446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956033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7">
    <p:bg>
      <p:bgPr>
        <a:solidFill>
          <a:schemeClr val="accent3"/>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6450792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535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70361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Blank 2">
    <p:bg>
      <p:bgPr>
        <a:blipFill dpi="0" rotWithShape="1">
          <a:blip r:embed="rId2">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2" name="Picture 1" descr="A black background with white text&#10;&#10;AI-generated content may be incorrect.">
            <a:extLst>
              <a:ext uri="{FF2B5EF4-FFF2-40B4-BE49-F238E27FC236}">
                <a16:creationId xmlns:a16="http://schemas.microsoft.com/office/drawing/2014/main" id="{ADFA7CE6-958F-CAC2-32E9-DF93DDE325FC}"/>
              </a:ext>
            </a:extLst>
          </p:cNvPr>
          <p:cNvPicPr>
            <a:picLocks noChangeAspect="1"/>
          </p:cNvPicPr>
          <p:nvPr userDrawn="1"/>
        </p:nvPicPr>
        <p:blipFill>
          <a:blip r:embed="rId3"/>
          <a:stretch>
            <a:fillRect/>
          </a:stretch>
        </p:blipFill>
        <p:spPr>
          <a:xfrm>
            <a:off x="571500" y="581978"/>
            <a:ext cx="1454782" cy="309085"/>
          </a:xfrm>
          <a:prstGeom prst="rect">
            <a:avLst/>
          </a:prstGeom>
        </p:spPr>
      </p:pic>
    </p:spTree>
    <p:extLst>
      <p:ext uri="{BB962C8B-B14F-4D97-AF65-F5344CB8AC3E}">
        <p14:creationId xmlns:p14="http://schemas.microsoft.com/office/powerpoint/2010/main" val="68061605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929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79657981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79847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Graph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BC87E-4CC9-0F44-6DF9-7F6E2A04362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3" name="Content Placeholder 3">
            <a:extLst>
              <a:ext uri="{FF2B5EF4-FFF2-40B4-BE49-F238E27FC236}">
                <a16:creationId xmlns:a16="http://schemas.microsoft.com/office/drawing/2014/main" id="{2155222B-26E4-2F43-D7F5-FC045289128D}"/>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a:extLst>
              <a:ext uri="{FF2B5EF4-FFF2-40B4-BE49-F238E27FC236}">
                <a16:creationId xmlns:a16="http://schemas.microsoft.com/office/drawing/2014/main" id="{49DBCD25-6DFA-052F-4ED9-1E8C8737F934}"/>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6338051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050273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Graphic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B6B235D-925E-935A-C0D1-66A1BCB69698}"/>
              </a:ext>
            </a:extLst>
          </p:cNvPr>
          <p:cNvPicPr>
            <a:picLocks noChangeAspect="1"/>
          </p:cNvPicPr>
          <p:nvPr userDrawn="1"/>
        </p:nvPicPr>
        <p:blipFill>
          <a:blip r:embed="rId3">
            <a:lum bright="10000"/>
            <a:extLst>
              <a:ext uri="{96DAC541-7B7A-43D3-8B79-37D633B846F1}">
                <asvg:svgBlip xmlns:asvg="http://schemas.microsoft.com/office/drawing/2016/SVG/main" r:embed="rId4"/>
              </a:ext>
            </a:extLst>
          </a:blip>
          <a:srcRect l="29" r="29"/>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8A31E95-ADF9-9E3F-1324-0D2A40C31A9D}"/>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855F23D6-B0F2-95EC-6A60-E33F63B03998}"/>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1A9544-8C8F-F52A-1876-F01F4D0915FE}"/>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701135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34353228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userDrawn="1">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userDrawn="1">
          <p15:clr>
            <a:srgbClr val="A4A3A4"/>
          </p15:clr>
        </p15:guide>
        <p15:guide id="24" pos="6120" userDrawn="1">
          <p15:clr>
            <a:srgbClr val="A4A3A4"/>
          </p15:clr>
        </p15:guide>
        <p15:guide id="25" pos="6308">
          <p15:clr>
            <a:srgbClr val="A4A3A4"/>
          </p15:clr>
        </p15:guide>
        <p15:guide id="26" pos="6717">
          <p15:clr>
            <a:srgbClr val="A4A3A4"/>
          </p15:clr>
        </p15:guide>
        <p15:guide id="27" pos="6900">
          <p15:clr>
            <a:srgbClr val="A4A3A4"/>
          </p15:clr>
        </p15:guide>
        <p15:guide id="28" orient="horz" pos="888" userDrawn="1">
          <p15:clr>
            <a:srgbClr val="5ACBF0"/>
          </p15:clr>
        </p15:guide>
        <p15:guide id="29" orient="horz" pos="1271">
          <p15:clr>
            <a:srgbClr val="5ACBF0"/>
          </p15:clr>
        </p15:guide>
        <p15:guide id="30"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CD05008-D889-2657-9E64-AE1A68432B3A}"/>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B90B9417-A140-ED0E-9B15-EC46E435206D}"/>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AE6AC568-C052-9C82-938A-92DB6B485D9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32138652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F03AAB-35E4-75D5-BC32-B2CE3D93644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4" name="Text Placeholder 5">
            <a:extLst>
              <a:ext uri="{FF2B5EF4-FFF2-40B4-BE49-F238E27FC236}">
                <a16:creationId xmlns:a16="http://schemas.microsoft.com/office/drawing/2014/main" id="{D1F2F5D4-3A80-B49A-353F-38D18DF589C8}"/>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5" name="Text Placeholder 5">
            <a:extLst>
              <a:ext uri="{FF2B5EF4-FFF2-40B4-BE49-F238E27FC236}">
                <a16:creationId xmlns:a16="http://schemas.microsoft.com/office/drawing/2014/main" id="{E7DA8D6A-DC14-6890-FE2C-FDB67210F327}"/>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0960829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rgbClr val="FFF8F3"/>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28B26F-D58F-C59C-79A9-B632CC130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925569"/>
            <a:ext cx="12192000" cy="1932431"/>
          </a:xfrm>
          <a:prstGeom prst="rect">
            <a:avLst/>
          </a:prstGeom>
        </p:spPr>
      </p:pic>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570830" y="31212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571500" y="3647032"/>
            <a:ext cx="5957887" cy="246221"/>
          </a:xfrm>
        </p:spPr>
        <p:txBody>
          <a:bodyPr/>
          <a:lstStyle>
            <a:lvl1pPr marL="0" indent="0" algn="r">
              <a:buNone/>
              <a:defRPr sz="1600"/>
            </a:lvl1pPr>
          </a:lstStyle>
          <a:p>
            <a:pPr lvl="0"/>
            <a:r>
              <a:rPr lang="en-US"/>
              <a:t>Quote author, Title, Organization</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4F713963-A5EA-2AC4-41B1-2A1162C6E1A4}"/>
              </a:ext>
            </a:extLst>
          </p:cNvPr>
          <p:cNvSpPr>
            <a:spLocks noGrp="1"/>
          </p:cNvSpPr>
          <p:nvPr>
            <p:ph type="pic" sz="quarter" idx="11" hasCustomPrompt="1"/>
          </p:nvPr>
        </p:nvSpPr>
        <p:spPr bwMode="ltGray">
          <a:xfrm>
            <a:off x="7505699" y="1371600"/>
            <a:ext cx="4114800" cy="4114800"/>
          </a:xfrm>
          <a:prstGeom prst="roundRect">
            <a:avLst>
              <a:gd name="adj" fmla="val 2602"/>
            </a:avLst>
          </a:prstGeom>
          <a:blipFill>
            <a:blip r:embed="rId3" cstate="email">
              <a:extLst>
                <a:ext uri="{28A0092B-C50C-407E-A947-70E740481C1C}">
                  <a14:useLocalDpi xmlns:a14="http://schemas.microsoft.com/office/drawing/2010/main"/>
                </a:ext>
              </a:extLst>
            </a:blip>
            <a:stretch>
              <a:fillRect/>
            </a:stretch>
          </a:blipFill>
        </p:spPr>
        <p:txBody>
          <a:bodyPr lIns="0" tIns="118872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0800000">
            <a:off x="570830" y="585788"/>
            <a:ext cx="674370" cy="587754"/>
          </a:xfrm>
          <a:prstGeom prst="rect">
            <a:avLst/>
          </a:prstGeom>
        </p:spPr>
      </p:pic>
    </p:spTree>
    <p:extLst>
      <p:ext uri="{BB962C8B-B14F-4D97-AF65-F5344CB8AC3E}">
        <p14:creationId xmlns:p14="http://schemas.microsoft.com/office/powerpoint/2010/main" val="692344834"/>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Slide 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EB123-B336-56F7-07B9-7157FE92A3BD}"/>
              </a:ext>
            </a:extLst>
          </p:cNvPr>
          <p:cNvSpPr>
            <a:spLocks noGrp="1"/>
          </p:cNvSpPr>
          <p:nvPr>
            <p:ph type="title" hasCustomPrompt="1"/>
          </p:nvPr>
        </p:nvSpPr>
        <p:spPr>
          <a:xfrm>
            <a:off x="2549561" y="3159323"/>
            <a:ext cx="5958557" cy="307777"/>
          </a:xfrm>
        </p:spPr>
        <p:txBody>
          <a:bodyPr anchor="b" anchorCtr="0"/>
          <a:lstStyle>
            <a:lvl1pPr>
              <a:defRPr sz="2000">
                <a:latin typeface="+mn-lt"/>
              </a:defRPr>
            </a:lvl1pPr>
          </a:lstStyle>
          <a:p>
            <a:r>
              <a:rPr lang="en-US"/>
              <a:t>Click to edit quote style</a:t>
            </a:r>
          </a:p>
        </p:txBody>
      </p:sp>
      <p:sp>
        <p:nvSpPr>
          <p:cNvPr id="6" name="Text Placeholder 5">
            <a:extLst>
              <a:ext uri="{FF2B5EF4-FFF2-40B4-BE49-F238E27FC236}">
                <a16:creationId xmlns:a16="http://schemas.microsoft.com/office/drawing/2014/main" id="{E17E51B3-B187-5510-113C-862CE543F9DF}"/>
              </a:ext>
            </a:extLst>
          </p:cNvPr>
          <p:cNvSpPr>
            <a:spLocks noGrp="1"/>
          </p:cNvSpPr>
          <p:nvPr>
            <p:ph type="body" sz="quarter" idx="10" hasCustomPrompt="1"/>
          </p:nvPr>
        </p:nvSpPr>
        <p:spPr>
          <a:xfrm>
            <a:off x="2549561" y="3647032"/>
            <a:ext cx="5957887" cy="246221"/>
          </a:xfrm>
        </p:spPr>
        <p:txBody>
          <a:bodyPr/>
          <a:lstStyle>
            <a:lvl1pPr marL="0" indent="0" algn="r">
              <a:buNone/>
              <a:defRPr sz="1600"/>
            </a:lvl1pPr>
          </a:lstStyle>
          <a:p>
            <a:pPr lvl="0"/>
            <a:r>
              <a:rPr lang="en-US"/>
              <a:t>Quote author, Title, Organization</a:t>
            </a:r>
          </a:p>
        </p:txBody>
      </p:sp>
      <p:pic>
        <p:nvPicPr>
          <p:cNvPr id="8" name="Graphic 7" descr="Quote mark">
            <a:extLst>
              <a:ext uri="{FF2B5EF4-FFF2-40B4-BE49-F238E27FC236}">
                <a16:creationId xmlns:a16="http://schemas.microsoft.com/office/drawing/2014/main" id="{64077A7A-76A3-4EA6-6BF5-2CFADD74DE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571500" y="585788"/>
            <a:ext cx="674370" cy="587754"/>
          </a:xfrm>
          <a:prstGeom prst="rect">
            <a:avLst/>
          </a:prstGeom>
        </p:spPr>
      </p:pic>
      <p:pic>
        <p:nvPicPr>
          <p:cNvPr id="3" name="Graphic 2" descr="Quote mark">
            <a:extLst>
              <a:ext uri="{FF2B5EF4-FFF2-40B4-BE49-F238E27FC236}">
                <a16:creationId xmlns:a16="http://schemas.microsoft.com/office/drawing/2014/main" id="{3884F2AA-E820-B43C-3C64-DA0CC8A6998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134846" y="5845760"/>
            <a:ext cx="485654" cy="423277"/>
          </a:xfrm>
          <a:prstGeom prst="rect">
            <a:avLst/>
          </a:prstGeom>
        </p:spPr>
      </p:pic>
    </p:spTree>
    <p:extLst>
      <p:ext uri="{BB962C8B-B14F-4D97-AF65-F5344CB8AC3E}">
        <p14:creationId xmlns:p14="http://schemas.microsoft.com/office/powerpoint/2010/main" val="3935288850"/>
      </p:ext>
    </p:extLst>
  </p:cSld>
  <p:clrMapOvr>
    <a:masterClrMapping/>
  </p:clrMapOvr>
  <p:transition>
    <p:fade/>
  </p:transition>
  <p:extLst>
    <p:ext uri="{DCECCB84-F9BA-43D5-87BE-67443E8EF086}">
      <p15:sldGuideLst xmlns:p15="http://schemas.microsoft.com/office/powerpoint/2012/main">
        <p15:guide id="1" orient="horz" pos="2184" userDrawn="1">
          <p15:clr>
            <a:srgbClr val="FBAE40"/>
          </p15:clr>
        </p15:guide>
        <p15:guide id="2" pos="3528" userDrawn="1">
          <p15:clr>
            <a:srgbClr val="FBAE40"/>
          </p15:clr>
        </p15:guide>
        <p15:guide id="3" pos="3168" userDrawn="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356314786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 Placeholder 4">
            <a:extLst>
              <a:ext uri="{FF2B5EF4-FFF2-40B4-BE49-F238E27FC236}">
                <a16:creationId xmlns:a16="http://schemas.microsoft.com/office/drawing/2014/main" id="{CDC3595B-25C2-CF43-259D-75A3671E709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6309146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Sans Display" pitchFamily="2" charset="0"/>
              </a:rPr>
              <a:t>© Copyright Microsoft Corporation. All rights reserved. </a:t>
            </a:r>
          </a:p>
        </p:txBody>
      </p:sp>
      <p:pic>
        <p:nvPicPr>
          <p:cNvPr id="3" name="Picture 2" descr="A black background with white text&#10;&#10;AI-generated content may be incorrect.">
            <a:extLst>
              <a:ext uri="{FF2B5EF4-FFF2-40B4-BE49-F238E27FC236}">
                <a16:creationId xmlns:a16="http://schemas.microsoft.com/office/drawing/2014/main" id="{90C61D91-9BB4-1227-BFAB-6332849052E8}"/>
              </a:ext>
            </a:extLst>
          </p:cNvPr>
          <p:cNvPicPr>
            <a:picLocks noChangeAspect="1"/>
          </p:cNvPicPr>
          <p:nvPr userDrawn="1"/>
        </p:nvPicPr>
        <p:blipFill>
          <a:blip r:embed="rId2"/>
          <a:stretch>
            <a:fillRect/>
          </a:stretch>
        </p:blipFill>
        <p:spPr>
          <a:xfrm>
            <a:off x="571500" y="581978"/>
            <a:ext cx="1454782" cy="309085"/>
          </a:xfrm>
          <a:prstGeom prst="rect">
            <a:avLst/>
          </a:prstGeom>
        </p:spPr>
      </p:pic>
    </p:spTree>
    <p:extLst>
      <p:ext uri="{BB962C8B-B14F-4D97-AF65-F5344CB8AC3E}">
        <p14:creationId xmlns:p14="http://schemas.microsoft.com/office/powerpoint/2010/main" val="359451973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Sans Display" pitchFamily="2" charset="0"/>
                <a:ea typeface="Segoe Sans Display" pitchFamily="2" charset="0"/>
                <a:cs typeface="Segoe Sans Display" pitchFamily="2"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Sans Display" pitchFamily="2" charset="0"/>
                <a:ea typeface="Segoe Sans Display" pitchFamily="2" charset="0"/>
                <a:cs typeface="Segoe Sans Display" pitchFamily="2" charset="0"/>
              </a:defRPr>
            </a:lvl1pPr>
          </a:lstStyle>
          <a:p>
            <a:pPr lvl="0"/>
            <a:r>
              <a:rPr lang="en-US"/>
              <a:t>Next:</a:t>
            </a:r>
          </a:p>
        </p:txBody>
      </p:sp>
    </p:spTree>
    <p:extLst>
      <p:ext uri="{BB962C8B-B14F-4D97-AF65-F5344CB8AC3E}">
        <p14:creationId xmlns:p14="http://schemas.microsoft.com/office/powerpoint/2010/main" val="406547413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Title Only">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Text Placeholder 4">
            <a:extLst>
              <a:ext uri="{FF2B5EF4-FFF2-40B4-BE49-F238E27FC236}">
                <a16:creationId xmlns:a16="http://schemas.microsoft.com/office/drawing/2014/main" id="{92F8D753-D581-8D98-7561-3F1A83FEAD74}"/>
              </a:ext>
            </a:extLst>
          </p:cNvPr>
          <p:cNvSpPr>
            <a:spLocks noGrp="1"/>
          </p:cNvSpPr>
          <p:nvPr>
            <p:ph type="body" sz="quarter" idx="10" hasCustomPrompt="1"/>
          </p:nvPr>
        </p:nvSpPr>
        <p:spPr>
          <a:xfrm>
            <a:off x="588263" y="1068000"/>
            <a:ext cx="11018520" cy="276999"/>
          </a:xfrm>
        </p:spPr>
        <p:txBody>
          <a:bodyPr/>
          <a:lstStyle>
            <a:lvl1pPr marL="0" indent="0">
              <a:buNone/>
              <a:defRPr sz="1800">
                <a:latin typeface="+mj-lt"/>
              </a:defRPr>
            </a:lvl1pPr>
            <a:lvl5pPr>
              <a:defRPr/>
            </a:lvl5pPr>
          </a:lstStyle>
          <a:p>
            <a:pPr lvl="0"/>
            <a:r>
              <a:rPr lang="en-US"/>
              <a:t>Click to edit subtitle</a:t>
            </a:r>
          </a:p>
        </p:txBody>
      </p:sp>
    </p:spTree>
    <p:extLst>
      <p:ext uri="{BB962C8B-B14F-4D97-AF65-F5344CB8AC3E}">
        <p14:creationId xmlns:p14="http://schemas.microsoft.com/office/powerpoint/2010/main" val="475571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4">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2">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43881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0F4738-B696-5C9B-3781-E7336706BFB0}"/>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1E2835E3-C4F0-2DCA-CE57-A8CE619AC3E2}"/>
              </a:ext>
              <a:ext uri="{C183D7F6-B498-43B3-948B-1728B52AA6E4}">
                <adec:decorative xmlns:adec="http://schemas.microsoft.com/office/drawing/2017/decorative" val="1"/>
              </a:ext>
            </a:extLst>
          </p:cNvPr>
          <p:cNvSpPr/>
          <p:nvPr userDrawn="1"/>
        </p:nvSpPr>
        <p:spPr bwMode="auto">
          <a:xfrm>
            <a:off x="-1" y="0"/>
            <a:ext cx="7476566" cy="6858000"/>
          </a:xfrm>
          <a:prstGeom prst="rect">
            <a:avLst/>
          </a:prstGeom>
          <a:gradFill flip="none" rotWithShape="1">
            <a:gsLst>
              <a:gs pos="19000">
                <a:schemeClr val="tx1"/>
              </a:gs>
              <a:gs pos="100000">
                <a:schemeClr val="tx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425781"/>
            <a:ext cx="5090459" cy="1107996"/>
          </a:xfrm>
        </p:spPr>
        <p:txBody>
          <a:bodyPr wrap="square" lIns="0" tIns="0" rIns="0" bIns="0" anchor="b" anchorCtr="0">
            <a:spAutoFit/>
          </a:bodyPr>
          <a:lstStyle>
            <a:lvl1pPr>
              <a:defRPr lang="en-US" sz="3600" b="0" kern="1200" cap="none" spc="-50" baseline="0" dirty="0">
                <a:ln w="3175">
                  <a:noFill/>
                </a:ln>
                <a:gradFill flip="none" rotWithShape="1">
                  <a:gsLst>
                    <a:gs pos="50000">
                      <a:srgbClr val="8661C5"/>
                    </a:gs>
                    <a:gs pos="0">
                      <a:srgbClr val="3E76D4"/>
                    </a:gs>
                    <a:gs pos="100000">
                      <a:srgbClr val="C73ECC"/>
                    </a:gs>
                  </a:gsLst>
                  <a:lin ang="2700000" scaled="1"/>
                  <a:tileRect/>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bg1">
                    <a:lumMod val="75000"/>
                    <a:lumOff val="25000"/>
                  </a:schemeClr>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439E22E-73DB-26AF-C8BB-7E5DC2D9D97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9642306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4CDA5BDA-B9D9-B8F1-58E7-E1E86C5E5E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4572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6543667C-395F-47BC-047D-26B4873BDD0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451354" y="4572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E9623BF6-8B42-74F6-9AD7-4ED7D87EF00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902708" y="4572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6F419D7-0AD0-8F29-709B-A5375EDAB1F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354062" y="4572000"/>
            <a:ext cx="2386584" cy="2286000"/>
          </a:xfrm>
          <a:prstGeom prst="rect">
            <a:avLst/>
          </a:prstGeom>
        </p:spPr>
      </p:pic>
      <p:pic>
        <p:nvPicPr>
          <p:cNvPr id="3" name="Picture Placeholder 22">
            <a:extLst>
              <a:ext uri="{FF2B5EF4-FFF2-40B4-BE49-F238E27FC236}">
                <a16:creationId xmlns:a16="http://schemas.microsoft.com/office/drawing/2014/main" id="{420521B4-EA2E-912B-D61B-ED08BB050C7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9805416" y="4572000"/>
            <a:ext cx="2386584" cy="2286000"/>
          </a:xfrm>
          <a:prstGeom prst="rect">
            <a:avLst/>
          </a:prstGeom>
        </p:spPr>
      </p:pic>
    </p:spTree>
    <p:extLst>
      <p:ext uri="{BB962C8B-B14F-4D97-AF65-F5344CB8AC3E}">
        <p14:creationId xmlns:p14="http://schemas.microsoft.com/office/powerpoint/2010/main" val="317378200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374829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29A3F10-F878-A671-32E0-3C0822EE42F5}"/>
              </a:ext>
              <a:ext uri="{C183D7F6-B498-43B3-948B-1728B52AA6E4}">
                <adec:decorative xmlns:adec="http://schemas.microsoft.com/office/drawing/2017/decorative" val="1"/>
              </a:ext>
            </a:extLst>
          </p:cNvPr>
          <p:cNvGrpSpPr/>
          <p:nvPr userDrawn="1"/>
        </p:nvGrpSpPr>
        <p:grpSpPr>
          <a:xfrm>
            <a:off x="0" y="2227153"/>
            <a:ext cx="12192003" cy="4635933"/>
            <a:chOff x="0" y="2222067"/>
            <a:chExt cx="12192003" cy="4635933"/>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53176" r="35751"/>
            <a:stretch/>
          </p:blipFill>
          <p:spPr>
            <a:xfrm>
              <a:off x="0" y="2345011"/>
              <a:ext cx="12192000" cy="4512989"/>
            </a:xfrm>
            <a:prstGeom prst="rect">
              <a:avLst/>
            </a:prstGeom>
          </p:spPr>
        </p:pic>
        <p:sp>
          <p:nvSpPr>
            <p:cNvPr id="5" name="Rectangle 4">
              <a:extLst>
                <a:ext uri="{FF2B5EF4-FFF2-40B4-BE49-F238E27FC236}">
                  <a16:creationId xmlns:a16="http://schemas.microsoft.com/office/drawing/2014/main" id="{12F42D34-68F1-3A80-5D15-5F7CCBBBB2D0}"/>
                </a:ext>
              </a:extLst>
            </p:cNvPr>
            <p:cNvSpPr/>
            <p:nvPr/>
          </p:nvSpPr>
          <p:spPr bwMode="auto">
            <a:xfrm rot="5400000">
              <a:off x="5167730" y="-2945661"/>
              <a:ext cx="1856546" cy="12192001"/>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1053586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452C63-83A7-678A-2A8F-EFAC83A60F6C}"/>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0995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p:ph type="title"/>
          </p:nvPr>
        </p:nvSpPr>
        <p:spPr>
          <a:xfrm>
            <a:off x="588263" y="457200"/>
            <a:ext cx="11018520" cy="553998"/>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824881193"/>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7624214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Five filmstrip photo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6D98E0-2243-3357-C91C-61826A69D55B}"/>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sharpenSoften amount="-100000"/>
                    </a14:imgEffect>
                  </a14:imgLayer>
                </a14:imgProps>
              </a:ext>
            </a:extLst>
          </a:blip>
          <a:srcRect l="7614" t="28846" r="35751"/>
          <a:stretch/>
        </p:blipFill>
        <p:spPr>
          <a:xfrm>
            <a:off x="0" y="1"/>
            <a:ext cx="12192000" cy="6858000"/>
          </a:xfrm>
          <a:prstGeom prst="rect">
            <a:avLst/>
          </a:prstGeom>
        </p:spPr>
      </p:pic>
      <p:sp>
        <p:nvSpPr>
          <p:cNvPr id="12" name="Text Placeholder 3">
            <a:extLst>
              <a:ext uri="{FF2B5EF4-FFF2-40B4-BE49-F238E27FC236}">
                <a16:creationId xmlns:a16="http://schemas.microsoft.com/office/drawing/2014/main" id="{9244E618-D996-41A6-8C9D-0C3519EA7A6F}"/>
              </a:ext>
            </a:extLst>
          </p:cNvPr>
          <p:cNvSpPr>
            <a:spLocks noGrp="1"/>
          </p:cNvSpPr>
          <p:nvPr userDrawn="1">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E4C32BD-CEF7-42AC-94D8-052EF30E2361}"/>
              </a:ext>
            </a:extLst>
          </p:cNvPr>
          <p:cNvSpPr>
            <a:spLocks noGrp="1"/>
          </p:cNvSpPr>
          <p:nvPr userDrawn="1">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D682B8EC-8F33-4730-BBE6-E8B7234C9C62}"/>
              </a:ext>
            </a:extLst>
          </p:cNvPr>
          <p:cNvSpPr>
            <a:spLocks noGrp="1"/>
          </p:cNvSpPr>
          <p:nvPr userDrawn="1">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83564109-638C-44E2-AE84-46B44C29FD6C}"/>
              </a:ext>
            </a:extLst>
          </p:cNvPr>
          <p:cNvSpPr>
            <a:spLocks noGrp="1"/>
          </p:cNvSpPr>
          <p:nvPr userDrawn="1">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5B1B6F72-F14C-40F1-8B29-8620AA34DC63}"/>
              </a:ext>
            </a:extLst>
          </p:cNvPr>
          <p:cNvSpPr>
            <a:spLocks noGrp="1"/>
          </p:cNvSpPr>
          <p:nvPr userDrawn="1">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9" name="Title 1">
            <a:extLst>
              <a:ext uri="{FF2B5EF4-FFF2-40B4-BE49-F238E27FC236}">
                <a16:creationId xmlns:a16="http://schemas.microsoft.com/office/drawing/2014/main" id="{C4764AC4-6978-C9FD-AD4E-643AEBB1AD7F}"/>
              </a:ext>
            </a:extLst>
          </p:cNvPr>
          <p:cNvSpPr>
            <a:spLocks noGrp="1"/>
          </p:cNvSpPr>
          <p:nvPr userDrawn="1">
            <p:ph type="title"/>
          </p:nvPr>
        </p:nvSpPr>
        <p:spPr>
          <a:xfrm>
            <a:off x="588263" y="457200"/>
            <a:ext cx="11018520" cy="553998"/>
          </a:xfrm>
        </p:spPr>
        <p:txBody>
          <a:bodyPr/>
          <a:lstStyle>
            <a:lvl1pPr algn="ctr">
              <a:defRPr/>
            </a:lvl1pPr>
          </a:lstStyle>
          <a:p>
            <a:r>
              <a:rPr lang="en-US"/>
              <a:t>Click to edit Master title style</a:t>
            </a:r>
          </a:p>
        </p:txBody>
      </p:sp>
      <p:pic>
        <p:nvPicPr>
          <p:cNvPr id="2" name="Picture Placeholder 13" descr="A picture containing human face, indoor, person, person&#10;&#10;Description automatically generated">
            <a:extLst>
              <a:ext uri="{FF2B5EF4-FFF2-40B4-BE49-F238E27FC236}">
                <a16:creationId xmlns:a16="http://schemas.microsoft.com/office/drawing/2014/main" id="{FE111A41-089C-223F-D48F-B1894C0AFFBC}"/>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2286000"/>
            <a:ext cx="2386584" cy="2286000"/>
          </a:xfrm>
          <a:prstGeom prst="rect">
            <a:avLst/>
          </a:prstGeom>
        </p:spPr>
      </p:pic>
      <p:pic>
        <p:nvPicPr>
          <p:cNvPr id="5" name="Picture Placeholder 15" descr="A person standing outside a building using a tablet&#10;&#10;Description automatically generated with medium confidence">
            <a:extLst>
              <a:ext uri="{FF2B5EF4-FFF2-40B4-BE49-F238E27FC236}">
                <a16:creationId xmlns:a16="http://schemas.microsoft.com/office/drawing/2014/main" id="{C893A92A-539C-959C-E41A-5C0E0F0461D0}"/>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2451354" y="2286000"/>
            <a:ext cx="2386584" cy="2286000"/>
          </a:xfrm>
          <a:prstGeom prst="rect">
            <a:avLst/>
          </a:prstGeom>
        </p:spPr>
      </p:pic>
      <p:pic>
        <p:nvPicPr>
          <p:cNvPr id="6" name="Picture Placeholder 17" descr="A person sitting at a desk with a computer&#10;&#10;Description automatically generated with medium confidence">
            <a:extLst>
              <a:ext uri="{FF2B5EF4-FFF2-40B4-BE49-F238E27FC236}">
                <a16:creationId xmlns:a16="http://schemas.microsoft.com/office/drawing/2014/main" id="{CC76CE41-C602-9525-419F-0E7BEE5EA24A}"/>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4902708" y="2286000"/>
            <a:ext cx="2386584" cy="2286000"/>
          </a:xfrm>
          <a:prstGeom prst="rect">
            <a:avLst/>
          </a:prstGeom>
        </p:spPr>
      </p:pic>
      <p:pic>
        <p:nvPicPr>
          <p:cNvPr id="7" name="Picture Placeholder 20" descr="A person sitting on a couch using a tablet&#10;&#10;Description automatically generated with medium confidence">
            <a:extLst>
              <a:ext uri="{FF2B5EF4-FFF2-40B4-BE49-F238E27FC236}">
                <a16:creationId xmlns:a16="http://schemas.microsoft.com/office/drawing/2014/main" id="{7A16ACD1-4A3E-F476-B934-C54EEDFA3B19}"/>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p:blipFill>
        <p:spPr>
          <a:xfrm>
            <a:off x="7354062" y="2286000"/>
            <a:ext cx="2386584" cy="2286000"/>
          </a:xfrm>
          <a:prstGeom prst="rect">
            <a:avLst/>
          </a:prstGeom>
        </p:spPr>
      </p:pic>
      <p:pic>
        <p:nvPicPr>
          <p:cNvPr id="8" name="Picture Placeholder 22">
            <a:extLst>
              <a:ext uri="{FF2B5EF4-FFF2-40B4-BE49-F238E27FC236}">
                <a16:creationId xmlns:a16="http://schemas.microsoft.com/office/drawing/2014/main" id="{4292887E-44E0-C3BC-ED03-424773EE14D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a:stretch/>
        </p:blipFill>
        <p:spPr>
          <a:xfrm>
            <a:off x="9805416" y="2286000"/>
            <a:ext cx="2386584" cy="2286000"/>
          </a:xfrm>
          <a:prstGeom prst="rect">
            <a:avLst/>
          </a:prstGeom>
        </p:spPr>
      </p:pic>
    </p:spTree>
    <p:extLst>
      <p:ext uri="{BB962C8B-B14F-4D97-AF65-F5344CB8AC3E}">
        <p14:creationId xmlns:p14="http://schemas.microsoft.com/office/powerpoint/2010/main" val="233374336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4B2B0D-5333-E732-68D4-4D9F64D679C8}"/>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100000"/>
                    </a14:imgEffect>
                  </a14:imgLayer>
                </a14:imgProps>
              </a:ext>
            </a:extLst>
          </a:blip>
          <a:srcRect l="7613" t="28793" r="35716"/>
          <a:stretch/>
        </p:blipFill>
        <p:spPr>
          <a:xfrm>
            <a:off x="-7744" y="1"/>
            <a:ext cx="12199743" cy="6863086"/>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EF6FB7A8-B528-3653-F05C-EA56F732757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58361142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00BBE45A-479E-43C1-35AC-16BC49CB9C7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48449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2325329"/>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2325328"/>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2325328"/>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B4D928E9-D25F-C039-592C-C2094A241CAF}"/>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38541795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29167E-6 -3.7037E-6 L 2.29167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2.29167E-6 -3.7037E-6 L 2.29167E-6 0.03542 " pathEditMode="relative" rAng="0" ptsTypes="AA">
                                      <p:cBhvr>
                                        <p:cTn id="14" dur="700" spd="-100000" fill="hold"/>
                                        <p:tgtEl>
                                          <p:spTgt spid="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Blank 12 Colum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FB44A3-1893-A49C-65F4-1284CBAA521B}"/>
              </a:ext>
              <a:ext uri="{C183D7F6-B498-43B3-948B-1728B52AA6E4}">
                <adec:decorative xmlns:adec="http://schemas.microsoft.com/office/drawing/2017/decorative" val="1"/>
              </a:ext>
            </a:extLst>
          </p:cNvPr>
          <p:cNvSpPr/>
          <p:nvPr userDrawn="1"/>
        </p:nvSpPr>
        <p:spPr bwMode="auto">
          <a:xfrm rot="5400000">
            <a:off x="5451347" y="-4471843"/>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1598" r="885" b="3730"/>
          <a:stretch/>
        </p:blipFill>
        <p:spPr>
          <a:xfrm>
            <a:off x="0" y="2268811"/>
            <a:ext cx="12192000" cy="4589189"/>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346252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6" name="Picture 5">
            <a:extLst>
              <a:ext uri="{FF2B5EF4-FFF2-40B4-BE49-F238E27FC236}">
                <a16:creationId xmlns:a16="http://schemas.microsoft.com/office/drawing/2014/main" id="{F64C9833-1166-F7F6-B3E5-98FCB1C49719}"/>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8009" t="9069" r="64919" b="28065"/>
          <a:stretch/>
        </p:blipFill>
        <p:spPr>
          <a:xfrm>
            <a:off x="985173" y="1817051"/>
            <a:ext cx="3330084" cy="3716243"/>
          </a:xfrm>
          <a:prstGeom prst="roundRect">
            <a:avLst>
              <a:gd name="adj" fmla="val 1849"/>
            </a:avLst>
          </a:prstGeom>
          <a:solidFill>
            <a:schemeClr val="bg1"/>
          </a:solidFill>
          <a:ln>
            <a:solidFill>
              <a:schemeClr val="bg1"/>
            </a:solidFill>
          </a:ln>
          <a:effectLst>
            <a:outerShdw blurRad="223661" dist="140295" dir="2700000" algn="tl" rotWithShape="0">
              <a:schemeClr val="accent1">
                <a:alpha val="15000"/>
              </a:schemeClr>
            </a:outerShdw>
          </a:effectLst>
        </p:spPr>
      </p:pic>
      <p:pic>
        <p:nvPicPr>
          <p:cNvPr id="8" name="Picture 7">
            <a:extLst>
              <a:ext uri="{FF2B5EF4-FFF2-40B4-BE49-F238E27FC236}">
                <a16:creationId xmlns:a16="http://schemas.microsoft.com/office/drawing/2014/main" id="{B4DCDFF9-BFAC-7E73-7CBA-8CA1A0F6870A}"/>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5">
                    <a14:imgEffect>
                      <a14:sharpenSoften amount="-100000"/>
                    </a14:imgEffect>
                  </a14:imgLayer>
                </a14:imgProps>
              </a:ext>
            </a:extLst>
          </a:blip>
          <a:srcRect l="37646" t="9069" r="35281" b="28065"/>
          <a:stretch/>
        </p:blipFill>
        <p:spPr>
          <a:xfrm>
            <a:off x="4523725" y="1817050"/>
            <a:ext cx="3330084" cy="3716243"/>
          </a:xfrm>
          <a:prstGeom prst="roundRect">
            <a:avLst>
              <a:gd name="adj" fmla="val 1748"/>
            </a:avLst>
          </a:prstGeom>
          <a:solidFill>
            <a:schemeClr val="bg1"/>
          </a:solidFill>
          <a:ln>
            <a:solidFill>
              <a:schemeClr val="bg1"/>
            </a:solidFill>
          </a:ln>
          <a:effectLst>
            <a:outerShdw blurRad="223661" dist="140295" dir="2700000" algn="tl" rotWithShape="0">
              <a:srgbClr val="6B2929">
                <a:alpha val="15000"/>
              </a:srgbClr>
            </a:outerShdw>
          </a:effectLst>
        </p:spPr>
      </p:pic>
      <p:pic>
        <p:nvPicPr>
          <p:cNvPr id="9" name="Picture 8">
            <a:extLst>
              <a:ext uri="{FF2B5EF4-FFF2-40B4-BE49-F238E27FC236}">
                <a16:creationId xmlns:a16="http://schemas.microsoft.com/office/drawing/2014/main" id="{F887D106-E959-F759-88C9-5D7F34436CEE}"/>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6">
                    <a14:imgEffect>
                      <a14:sharpenSoften amount="-100000"/>
                    </a14:imgEffect>
                  </a14:imgLayer>
                </a14:imgProps>
              </a:ext>
            </a:extLst>
          </a:blip>
          <a:srcRect l="66342" t="9069" r="6537" b="28065"/>
          <a:stretch/>
        </p:blipFill>
        <p:spPr>
          <a:xfrm>
            <a:off x="8053459" y="1817050"/>
            <a:ext cx="3336028" cy="3716243"/>
          </a:xfrm>
          <a:prstGeom prst="roundRect">
            <a:avLst>
              <a:gd name="adj" fmla="val 1939"/>
            </a:avLst>
          </a:prstGeom>
          <a:solidFill>
            <a:schemeClr val="bg1"/>
          </a:solidFill>
          <a:ln>
            <a:solidFill>
              <a:schemeClr val="bg1"/>
            </a:solidFill>
          </a:ln>
          <a:effectLst>
            <a:outerShdw blurRad="223661" dist="140295" dir="2700000" algn="tl" rotWithShape="0">
              <a:srgbClr val="054B16">
                <a:alpha val="15000"/>
              </a:srgbClr>
            </a:outerShdw>
          </a:effectLst>
        </p:spPr>
      </p:pic>
      <p:sp>
        <p:nvSpPr>
          <p:cNvPr id="2" name="TextBox 1">
            <a:extLst>
              <a:ext uri="{FF2B5EF4-FFF2-40B4-BE49-F238E27FC236}">
                <a16:creationId xmlns:a16="http://schemas.microsoft.com/office/drawing/2014/main" id="{32B63447-86B3-388E-6269-04584DD17CD7}"/>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10464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2" presetClass="path" presetSubtype="0" decel="100000" fill="hold" nodeType="withEffect">
                                  <p:stCondLst>
                                    <p:cond delay="0"/>
                                  </p:stCondLst>
                                  <p:childTnLst>
                                    <p:animMotion origin="layout" path="M -2.08333E-6 3.7037E-7 L -2.08333E-6 0.03542 " pathEditMode="relative" rAng="0" ptsTypes="AA">
                                      <p:cBhvr>
                                        <p:cTn id="9" dur="700" spd="-100000" fill="hold"/>
                                        <p:tgtEl>
                                          <p:spTgt spid="8"/>
                                        </p:tgtEl>
                                        <p:attrNameLst>
                                          <p:attrName>ppt_x</p:attrName>
                                          <p:attrName>ppt_y</p:attrName>
                                        </p:attrNameLst>
                                      </p:cBhvr>
                                      <p:rCtr x="0" y="1759"/>
                                    </p:animMotion>
                                  </p:childTnLst>
                                </p:cTn>
                              </p:par>
                              <p:par>
                                <p:cTn id="10" presetID="10" presetClass="entr" presetSubtype="0" fill="hold" nodeType="withEffect">
                                  <p:stCondLst>
                                    <p:cond delay="2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42" presetClass="path" presetSubtype="0" decel="100000" fill="hold" nodeType="withEffect">
                                  <p:stCondLst>
                                    <p:cond delay="200"/>
                                  </p:stCondLst>
                                  <p:childTnLst>
                                    <p:animMotion origin="layout" path="M 4.375E-6 3.7037E-7 L 4.375E-6 0.03542 " pathEditMode="relative" rAng="0" ptsTypes="AA">
                                      <p:cBhvr>
                                        <p:cTn id="14" dur="700" spd="-100000" fill="hold"/>
                                        <p:tgtEl>
                                          <p:spTgt spid="9"/>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nodeType="withEffect">
                                  <p:stCondLst>
                                    <p:cond delay="0"/>
                                  </p:stCondLst>
                                  <p:childTnLst>
                                    <p:animMotion origin="layout" path="M -2.08333E-6 3.7037E-7 L -2.08333E-6 0.03542 " pathEditMode="relative" rAng="0" ptsTypes="AA">
                                      <p:cBhvr>
                                        <p:cTn id="19" dur="700" spd="-100000" fill="hold"/>
                                        <p:tgtEl>
                                          <p:spTgt spid="6"/>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9285" r="885" b="13108"/>
          <a:stretch/>
        </p:blipFill>
        <p:spPr>
          <a:xfrm>
            <a:off x="0" y="2651761"/>
            <a:ext cx="12192000" cy="4206240"/>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385054" y="-2733293"/>
            <a:ext cx="1421893"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2" name="TextBox 1">
            <a:extLst>
              <a:ext uri="{FF2B5EF4-FFF2-40B4-BE49-F238E27FC236}">
                <a16:creationId xmlns:a16="http://schemas.microsoft.com/office/drawing/2014/main" id="{2FBAB448-EC35-B298-1CD0-23DF30445973}"/>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74221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EADC449-E006-2BF9-CAC5-11C2B170B2D9}"/>
              </a:ext>
              <a:ext uri="{C183D7F6-B498-43B3-948B-1728B52AA6E4}">
                <adec:decorative xmlns:adec="http://schemas.microsoft.com/office/drawing/2017/decorative" val="1"/>
              </a:ext>
            </a:extLst>
          </p:cNvPr>
          <p:cNvSpPr/>
          <p:nvPr userDrawn="1"/>
        </p:nvSpPr>
        <p:spPr bwMode="auto">
          <a:xfrm rot="5400000">
            <a:off x="4897820" y="-4897821"/>
            <a:ext cx="2396359"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5" name="Content Placeholder 3">
            <a:extLst>
              <a:ext uri="{FF2B5EF4-FFF2-40B4-BE49-F238E27FC236}">
                <a16:creationId xmlns:a16="http://schemas.microsoft.com/office/drawing/2014/main" id="{E6965A68-D388-7DD3-A305-B934A332BC28}"/>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E6FADC9A-7E5B-44E2-B41A-7643C70468A9}"/>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94835628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Blank 12 Colum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AF883-6E59-FF46-831D-542A3FE0C23A}"/>
              </a:ext>
              <a:ext uri="{C183D7F6-B498-43B3-948B-1728B52AA6E4}">
                <adec:decorative xmlns:adec="http://schemas.microsoft.com/office/drawing/2017/decorative" val="1"/>
              </a:ext>
            </a:extLst>
          </p:cNvPr>
          <p:cNvPicPr>
            <a:picLocks noChangeAspect="1"/>
          </p:cNvPicPr>
          <p:nvPr userDrawn="1"/>
        </p:nvPicPr>
        <p:blipFill rotWithShape="1">
          <a:blip r:embed="rId2"/>
          <a:srcRect t="18326" r="885" b="13108"/>
          <a:stretch/>
        </p:blipFill>
        <p:spPr>
          <a:xfrm>
            <a:off x="0" y="3141757"/>
            <a:ext cx="12192000" cy="3716243"/>
          </a:xfrm>
          <a:prstGeom prst="rect">
            <a:avLst/>
          </a:prstGeom>
        </p:spPr>
      </p:pic>
      <p:sp>
        <p:nvSpPr>
          <p:cNvPr id="5" name="Rectangle 4">
            <a:extLst>
              <a:ext uri="{FF2B5EF4-FFF2-40B4-BE49-F238E27FC236}">
                <a16:creationId xmlns:a16="http://schemas.microsoft.com/office/drawing/2014/main" id="{3893CE38-5D24-2256-0441-2C5A9585B6E4}"/>
              </a:ext>
              <a:ext uri="{C183D7F6-B498-43B3-948B-1728B52AA6E4}">
                <adec:decorative xmlns:adec="http://schemas.microsoft.com/office/drawing/2017/decorative" val="1"/>
              </a:ext>
            </a:extLst>
          </p:cNvPr>
          <p:cNvSpPr/>
          <p:nvPr userDrawn="1"/>
        </p:nvSpPr>
        <p:spPr bwMode="auto">
          <a:xfrm rot="5400000">
            <a:off x="5451348" y="-2472271"/>
            <a:ext cx="1289306" cy="12192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9080" r="5622" b="28513"/>
          <a:stretch/>
        </p:blipFill>
        <p:spPr>
          <a:xfrm>
            <a:off x="584200" y="2640706"/>
            <a:ext cx="11025185" cy="3382396"/>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0A7A081B-2966-04BA-4371-6B0FB049F1D4}"/>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45745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1.21433E-6 L 0 0.03551 " pathEditMode="relative" rAng="0" ptsTypes="AA">
                                      <p:cBhvr>
                                        <p:cTn id="9" dur="700" spd="-100000" fill="hold"/>
                                        <p:tgtEl>
                                          <p:spTgt spid="7"/>
                                        </p:tgtEl>
                                        <p:attrNameLst>
                                          <p:attrName>ppt_x</p:attrName>
                                          <p:attrName>ppt_y</p:attrName>
                                        </p:attrNameLst>
                                      </p:cBhvr>
                                      <p:rCtr x="0" y="17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Blank 12 Colum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82313E-3ED5-2E4E-820C-502A86DB00C3}"/>
              </a:ext>
              <a:ext uri="{C183D7F6-B498-43B3-948B-1728B52AA6E4}">
                <adec:decorative xmlns:adec="http://schemas.microsoft.com/office/drawing/2017/decorative" val="1"/>
              </a:ext>
            </a:extLst>
          </p:cNvPr>
          <p:cNvPicPr>
            <a:picLocks noChangeAspect="1"/>
          </p:cNvPicPr>
          <p:nvPr userDrawn="1"/>
        </p:nvPicPr>
        <p:blipFill rotWithShape="1">
          <a:blip r:embed="rId2"/>
          <a:srcRect t="36534" r="885" b="13108"/>
          <a:stretch/>
        </p:blipFill>
        <p:spPr>
          <a:xfrm>
            <a:off x="0" y="4128656"/>
            <a:ext cx="12192000" cy="2729344"/>
          </a:xfrm>
          <a:prstGeom prst="rect">
            <a:avLst/>
          </a:prstGeom>
        </p:spPr>
      </p:pic>
      <p:sp>
        <p:nvSpPr>
          <p:cNvPr id="4" name="Title 1">
            <a:extLst>
              <a:ext uri="{FF2B5EF4-FFF2-40B4-BE49-F238E27FC236}">
                <a16:creationId xmlns:a16="http://schemas.microsoft.com/office/drawing/2014/main" id="{7960DBB6-C2EB-43A8-0A41-501CDD28AC3E}"/>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7" name="Picture 6">
            <a:extLst>
              <a:ext uri="{FF2B5EF4-FFF2-40B4-BE49-F238E27FC236}">
                <a16:creationId xmlns:a16="http://schemas.microsoft.com/office/drawing/2014/main" id="{1AEC62CC-A595-01BA-B048-53049818A518}"/>
              </a:ext>
              <a:ext uri="{C183D7F6-B498-43B3-948B-1728B52AA6E4}">
                <adec:decorative xmlns:adec="http://schemas.microsoft.com/office/drawing/2017/decorative" val="1"/>
              </a:ext>
            </a:extLst>
          </p:cNvPr>
          <p:cNvPicPr>
            <a:picLocks noChangeAspect="1"/>
          </p:cNvPicPr>
          <p:nvPr userDrawn="1"/>
        </p:nvPicPr>
        <p:blipFill rotWithShape="1">
          <a:blip r:embed="rId3">
            <a:alphaModFix amt="50000"/>
            <a:extLst>
              <a:ext uri="{BEBA8EAE-BF5A-486C-A8C5-ECC9F3942E4B}">
                <a14:imgProps xmlns:a14="http://schemas.microsoft.com/office/drawing/2010/main">
                  <a14:imgLayer r:embed="rId4">
                    <a14:imgEffect>
                      <a14:sharpenSoften amount="-100000"/>
                    </a14:imgEffect>
                  </a14:imgLayer>
                </a14:imgProps>
              </a:ext>
            </a:extLst>
          </a:blip>
          <a:srcRect l="4749" t="21128" r="5622" b="21545"/>
          <a:stretch/>
        </p:blipFill>
        <p:spPr>
          <a:xfrm>
            <a:off x="584200" y="3293758"/>
            <a:ext cx="11025185" cy="3107042"/>
          </a:xfrm>
          <a:prstGeom prst="roundRect">
            <a:avLst>
              <a:gd name="adj" fmla="val 4227"/>
            </a:avLst>
          </a:prstGeom>
          <a:solidFill>
            <a:schemeClr val="bg1"/>
          </a:solidFill>
        </p:spPr>
      </p:pic>
      <p:sp>
        <p:nvSpPr>
          <p:cNvPr id="2" name="TextBox 1">
            <a:extLst>
              <a:ext uri="{FF2B5EF4-FFF2-40B4-BE49-F238E27FC236}">
                <a16:creationId xmlns:a16="http://schemas.microsoft.com/office/drawing/2014/main" id="{1AC51215-DD0E-593C-A754-FCE367703AE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062636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42" presetClass="path" presetSubtype="0" decel="100000" fill="hold" nodeType="withEffect">
                                  <p:stCondLst>
                                    <p:cond delay="0"/>
                                  </p:stCondLst>
                                  <p:childTnLst>
                                    <p:animMotion origin="layout" path="M 0 -2.96296E-6 L 0 0.03542 " pathEditMode="relative" rAng="0" ptsTypes="AA">
                                      <p:cBhvr>
                                        <p:cTn id="9" dur="700" spd="-100000" fill="hold"/>
                                        <p:tgtEl>
                                          <p:spTgt spid="7"/>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Screenshot_Insigh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ED1DE-B78E-BD94-5470-4AE056327097}"/>
              </a:ext>
            </a:extLst>
          </p:cNvPr>
          <p:cNvSpPr>
            <a:spLocks noGrp="1"/>
          </p:cNvSpPr>
          <p:nvPr>
            <p:ph type="title"/>
          </p:nvPr>
        </p:nvSpPr>
        <p:spPr>
          <a:xfrm>
            <a:off x="588263" y="457200"/>
            <a:ext cx="11018520" cy="553998"/>
          </a:xfrm>
        </p:spPr>
        <p:txBody>
          <a:bodyPr/>
          <a:lstStyle/>
          <a:p>
            <a:r>
              <a:rPr lang="en-US"/>
              <a:t>Click to edit Master title style</a:t>
            </a:r>
          </a:p>
        </p:txBody>
      </p:sp>
      <p:pic>
        <p:nvPicPr>
          <p:cNvPr id="3" name="Picture 2">
            <a:extLst>
              <a:ext uri="{FF2B5EF4-FFF2-40B4-BE49-F238E27FC236}">
                <a16:creationId xmlns:a16="http://schemas.microsoft.com/office/drawing/2014/main" id="{67DCD456-C800-E4E3-F0ED-EB4D160B9C4E}"/>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16919" t="4793" r="55136" b="5416"/>
          <a:stretch/>
        </p:blipFill>
        <p:spPr>
          <a:xfrm>
            <a:off x="7347856" y="0"/>
            <a:ext cx="4844143" cy="6858000"/>
          </a:xfrm>
          <a:prstGeom prst="rect">
            <a:avLst/>
          </a:prstGeom>
        </p:spPr>
      </p:pic>
      <p:sp>
        <p:nvSpPr>
          <p:cNvPr id="7" name="Rectangle 6">
            <a:extLst>
              <a:ext uri="{FF2B5EF4-FFF2-40B4-BE49-F238E27FC236}">
                <a16:creationId xmlns:a16="http://schemas.microsoft.com/office/drawing/2014/main" id="{8FC903FC-C0B8-0424-78AF-D6CE141EF5A0}"/>
              </a:ext>
              <a:ext uri="{C183D7F6-B498-43B3-948B-1728B52AA6E4}">
                <adec:decorative xmlns:adec="http://schemas.microsoft.com/office/drawing/2017/decorative" val="1"/>
              </a:ext>
            </a:extLst>
          </p:cNvPr>
          <p:cNvSpPr/>
          <p:nvPr userDrawn="1"/>
        </p:nvSpPr>
        <p:spPr bwMode="auto">
          <a:xfrm>
            <a:off x="6892376" y="0"/>
            <a:ext cx="3173184"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4041278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613108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5" name="Rectangle 4">
            <a:extLst>
              <a:ext uri="{FF2B5EF4-FFF2-40B4-BE49-F238E27FC236}">
                <a16:creationId xmlns:a16="http://schemas.microsoft.com/office/drawing/2014/main" id="{05348A7E-AEE9-5651-6344-8823AFDA32CE}"/>
              </a:ext>
              <a:ext uri="{C183D7F6-B498-43B3-948B-1728B52AA6E4}">
                <adec:decorative xmlns:adec="http://schemas.microsoft.com/office/drawing/2017/decorative" val="1"/>
              </a:ext>
            </a:extLst>
          </p:cNvPr>
          <p:cNvSpPr/>
          <p:nvPr userDrawn="1"/>
        </p:nvSpPr>
        <p:spPr bwMode="auto">
          <a:xfrm>
            <a:off x="-1" y="0"/>
            <a:ext cx="510871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69CE27E4-C1B3-97D4-0C64-A554FA3DAE46}"/>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3162188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itle 1">
            <a:extLst>
              <a:ext uri="{FF2B5EF4-FFF2-40B4-BE49-F238E27FC236}">
                <a16:creationId xmlns:a16="http://schemas.microsoft.com/office/drawing/2014/main" id="{4242D82A-9DB1-584C-2E16-3D8B4469A143}"/>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Box 3">
            <a:extLst>
              <a:ext uri="{FF2B5EF4-FFF2-40B4-BE49-F238E27FC236}">
                <a16:creationId xmlns:a16="http://schemas.microsoft.com/office/drawing/2014/main" id="{F5429300-5BAA-D806-5677-CC2A01C191B0}"/>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32246700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457200"/>
            <a:ext cx="3861817"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5511800"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736E7A61-8431-E173-56BE-4DDCEB8B413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34000" y="0"/>
            <a:ext cx="6858000" cy="6858000"/>
          </a:xfrm>
          <a:prstGeom prst="rect">
            <a:avLst/>
          </a:prstGeom>
        </p:spPr>
      </p:pic>
    </p:spTree>
    <p:extLst>
      <p:ext uri="{BB962C8B-B14F-4D97-AF65-F5344CB8AC3E}">
        <p14:creationId xmlns:p14="http://schemas.microsoft.com/office/powerpoint/2010/main" val="380866501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5" name="Rectangle 4">
            <a:extLst>
              <a:ext uri="{FF2B5EF4-FFF2-40B4-BE49-F238E27FC236}">
                <a16:creationId xmlns:a16="http://schemas.microsoft.com/office/drawing/2014/main" id="{75365163-5C90-AB9D-06C9-A99C5161623B}"/>
              </a:ext>
              <a:ext uri="{C183D7F6-B498-43B3-948B-1728B52AA6E4}">
                <adec:decorative xmlns:adec="http://schemas.microsoft.com/office/drawing/2017/decorative" val="1"/>
              </a:ext>
            </a:extLst>
          </p:cNvPr>
          <p:cNvSpPr/>
          <p:nvPr userDrawn="1"/>
        </p:nvSpPr>
        <p:spPr bwMode="auto">
          <a:xfrm>
            <a:off x="-1" y="0"/>
            <a:ext cx="8534401"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006E6FD6-4C5E-51C0-D032-E1429E65A62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27522845"/>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creenshot_Insight">
    <p:bg>
      <p:bgPr>
        <a:solidFill>
          <a:srgbClr val="F2F2F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882DDB0-BD3A-0403-AF25-006B129ECEB7}"/>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6" name="Title 1">
            <a:extLst>
              <a:ext uri="{FF2B5EF4-FFF2-40B4-BE49-F238E27FC236}">
                <a16:creationId xmlns:a16="http://schemas.microsoft.com/office/drawing/2014/main" id="{D028FD1C-AA20-4E6B-68EB-4D7169A32110}"/>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
        <p:nvSpPr>
          <p:cNvPr id="2" name="TextBox 1">
            <a:extLst>
              <a:ext uri="{FF2B5EF4-FFF2-40B4-BE49-F238E27FC236}">
                <a16:creationId xmlns:a16="http://schemas.microsoft.com/office/drawing/2014/main" id="{3FB4456C-2DE8-268A-FDD8-CA788956876C}"/>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184036685"/>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CED5C-09CE-086B-058F-E86642850C00}"/>
              </a:ext>
              <a:ext uri="{C183D7F6-B498-43B3-948B-1728B52AA6E4}">
                <adec:decorative xmlns:adec="http://schemas.microsoft.com/office/drawing/2017/decorative" val="1"/>
              </a:ext>
            </a:extLst>
          </p:cNvPr>
          <p:cNvPicPr>
            <a:picLocks noChangeAspect="1"/>
          </p:cNvPicPr>
          <p:nvPr userDrawn="1"/>
        </p:nvPicPr>
        <p:blipFill rotWithShape="1">
          <a:blip r:embed="rId2"/>
          <a:srcRect l="10595" t="987" r="10595"/>
          <a:stretch/>
        </p:blipFill>
        <p:spPr>
          <a:xfrm>
            <a:off x="0" y="0"/>
            <a:ext cx="12192000" cy="6858000"/>
          </a:xfrm>
          <a:prstGeom prst="rect">
            <a:avLst/>
          </a:prstGeom>
        </p:spPr>
      </p:pic>
      <p:sp>
        <p:nvSpPr>
          <p:cNvPr id="3" name="TextBox 2">
            <a:extLst>
              <a:ext uri="{FF2B5EF4-FFF2-40B4-BE49-F238E27FC236}">
                <a16:creationId xmlns:a16="http://schemas.microsoft.com/office/drawing/2014/main" id="{46CBF30A-0BE8-1C84-25DC-C7BAFE32B31B}"/>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65151050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CBA3F-08E4-AB1F-EA00-6B3890996385}"/>
              </a:ext>
              <a:ext uri="{C183D7F6-B498-43B3-948B-1728B52AA6E4}">
                <adec:decorative xmlns:adec="http://schemas.microsoft.com/office/drawing/2017/decorative" val="1"/>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harpenSoften amount="100000"/>
                    </a14:imgEffect>
                  </a14:imgLayer>
                </a14:imgProps>
              </a:ext>
            </a:extLst>
          </a:blip>
          <a:srcRect l="3678" r="19088" b="1398"/>
          <a:stretch/>
        </p:blipFill>
        <p:spPr>
          <a:xfrm>
            <a:off x="0" y="0"/>
            <a:ext cx="12191999" cy="6858000"/>
          </a:xfrm>
          <a:prstGeom prst="rect">
            <a:avLst/>
          </a:prstGeom>
        </p:spPr>
      </p:pic>
      <p:sp>
        <p:nvSpPr>
          <p:cNvPr id="7" name="Rectangle 6">
            <a:extLst>
              <a:ext uri="{FF2B5EF4-FFF2-40B4-BE49-F238E27FC236}">
                <a16:creationId xmlns:a16="http://schemas.microsoft.com/office/drawing/2014/main" id="{DF0D88F4-8129-CBEE-AFE8-9405F71FE511}"/>
              </a:ext>
              <a:ext uri="{C183D7F6-B498-43B3-948B-1728B52AA6E4}">
                <adec:decorative xmlns:adec="http://schemas.microsoft.com/office/drawing/2017/decorative" val="1"/>
              </a:ext>
            </a:extLst>
          </p:cNvPr>
          <p:cNvSpPr/>
          <p:nvPr userDrawn="1"/>
        </p:nvSpPr>
        <p:spPr bwMode="auto">
          <a:xfrm>
            <a:off x="0" y="0"/>
            <a:ext cx="6505303" cy="6858000"/>
          </a:xfrm>
          <a:prstGeom prst="rect">
            <a:avLst/>
          </a:prstGeom>
          <a:gradFill flip="none" rotWithShape="1">
            <a:gsLst>
              <a:gs pos="19000">
                <a:schemeClr val="bg1"/>
              </a:gs>
              <a:gs pos="100000">
                <a:schemeClr val="bg1">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pic>
        <p:nvPicPr>
          <p:cNvPr id="4" name="Picture 3" descr="Microsoft 365 logo">
            <a:extLst>
              <a:ext uri="{FF2B5EF4-FFF2-40B4-BE49-F238E27FC236}">
                <a16:creationId xmlns:a16="http://schemas.microsoft.com/office/drawing/2014/main" id="{7059E299-2C05-6EA1-F301-86F5036DB8E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87949" y="2776969"/>
            <a:ext cx="3548088" cy="1304061"/>
          </a:xfrm>
          <a:prstGeom prst="rect">
            <a:avLst/>
          </a:prstGeom>
        </p:spPr>
      </p:pic>
      <p:sp>
        <p:nvSpPr>
          <p:cNvPr id="5" name="Title 32">
            <a:extLst>
              <a:ext uri="{FF2B5EF4-FFF2-40B4-BE49-F238E27FC236}">
                <a16:creationId xmlns:a16="http://schemas.microsoft.com/office/drawing/2014/main" id="{B3F41084-D2B3-24A3-FE91-0DC1A0DAF10D}"/>
              </a:ext>
            </a:extLst>
          </p:cNvPr>
          <p:cNvSpPr txBox="1">
            <a:spLocks noGrp="1"/>
          </p:cNvSpPr>
          <p:nvPr>
            <p:ph type="title" idx="4294967295"/>
          </p:nvPr>
        </p:nvSpPr>
        <p:spPr>
          <a:xfrm>
            <a:off x="4719629" y="2813446"/>
            <a:ext cx="5206536" cy="12311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Thank</a:t>
            </a:r>
            <a:r>
              <a:rPr kumimoji="0" lang="en-US" sz="8000" b="0" i="0" u="none" strike="noStrike" kern="1200" cap="none" spc="-50"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mj-lt"/>
                <a:ea typeface="+mj-lt"/>
                <a:cs typeface="Segoe UI" pitchFamily="34" charset="0"/>
              </a:rPr>
              <a:t> You!</a:t>
            </a:r>
          </a:p>
        </p:txBody>
      </p:sp>
      <p:cxnSp>
        <p:nvCxnSpPr>
          <p:cNvPr id="6" name="Straight Connector 5">
            <a:extLst>
              <a:ext uri="{FF2B5EF4-FFF2-40B4-BE49-F238E27FC236}">
                <a16:creationId xmlns:a16="http://schemas.microsoft.com/office/drawing/2014/main" id="{6FC3A8B7-12FC-6855-F77D-7B3E890EA0B6}"/>
              </a:ext>
              <a:ext uri="{C183D7F6-B498-43B3-948B-1728B52AA6E4}">
                <adec:decorative xmlns:adec="http://schemas.microsoft.com/office/drawing/2017/decorative" val="1"/>
              </a:ext>
            </a:extLst>
          </p:cNvPr>
          <p:cNvCxnSpPr>
            <a:cxnSpLocks/>
          </p:cNvCxnSpPr>
          <p:nvPr userDrawn="1"/>
        </p:nvCxnSpPr>
        <p:spPr>
          <a:xfrm>
            <a:off x="4168827" y="2776969"/>
            <a:ext cx="0" cy="1304061"/>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 name="TextBox 1">
            <a:extLst>
              <a:ext uri="{FF2B5EF4-FFF2-40B4-BE49-F238E27FC236}">
                <a16:creationId xmlns:a16="http://schemas.microsoft.com/office/drawing/2014/main" id="{FD5A5802-D53A-8A57-CB66-6007F895479A}"/>
              </a:ext>
            </a:extLst>
          </p:cNvPr>
          <p:cNvSpPr txBox="1"/>
          <p:nvPr userDrawn="1">
            <p:extLst>
              <p:ext uri="{1162E1C5-73C7-4A58-AE30-91384D911F3F}">
                <p184:classification xmlns:p184="http://schemas.microsoft.com/office/powerpoint/2018/4/main" val="ftr"/>
              </p:ext>
            </p:extLst>
          </p:nvPr>
        </p:nvSpPr>
        <p:spPr>
          <a:xfrm>
            <a:off x="203957" y="6640196"/>
            <a:ext cx="2979913" cy="153888"/>
          </a:xfrm>
          <a:prstGeom prst="rect">
            <a:avLst/>
          </a:prstGeom>
        </p:spPr>
        <p:txBody>
          <a:bodyPr horzOverflow="overflow" wrap="square"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Classified as Microsoft Confidential – Internal use only</a:t>
            </a:r>
          </a:p>
        </p:txBody>
      </p:sp>
    </p:spTree>
    <p:extLst>
      <p:ext uri="{BB962C8B-B14F-4D97-AF65-F5344CB8AC3E}">
        <p14:creationId xmlns:p14="http://schemas.microsoft.com/office/powerpoint/2010/main" val="2419968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42" presetClass="path" presetSubtype="0" decel="100000" fill="hold" nodeType="withEffect">
                                  <p:stCondLst>
                                    <p:cond delay="0"/>
                                  </p:stCondLst>
                                  <p:childTnLst>
                                    <p:animMotion origin="layout" path="M 3.33333E-6 -3.7037E-7 L 3.33333E-6 0.01968 " pathEditMode="relative" rAng="0" ptsTypes="AA">
                                      <p:cBhvr>
                                        <p:cTn id="9" dur="500" spd="-100000" fill="hold"/>
                                        <p:tgtEl>
                                          <p:spTgt spid="4"/>
                                        </p:tgtEl>
                                        <p:attrNameLst>
                                          <p:attrName>ppt_x</p:attrName>
                                          <p:attrName>ppt_y</p:attrName>
                                        </p:attrNameLst>
                                      </p:cBhvr>
                                      <p:rCtr x="0" y="972"/>
                                    </p:animMotion>
                                  </p:childTnLst>
                                </p:cTn>
                              </p:par>
                              <p:par>
                                <p:cTn id="10" presetID="16" presetClass="entr" presetSubtype="4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Horizontal)">
                                      <p:cBhvr>
                                        <p:cTn id="12" dur="500"/>
                                        <p:tgtEl>
                                          <p:spTgt spid="6"/>
                                        </p:tgtEl>
                                      </p:cBhvr>
                                    </p:animEffect>
                                  </p:childTnLst>
                                </p:cTn>
                              </p:par>
                              <p:par>
                                <p:cTn id="13" presetID="10" presetClass="entr" presetSubtype="0" fill="hold" grpId="0" nodeType="withEffect">
                                  <p:stCondLst>
                                    <p:cond delay="1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42" presetClass="path" presetSubtype="0" decel="100000" fill="hold" grpId="1" nodeType="withEffect">
                                  <p:stCondLst>
                                    <p:cond delay="100"/>
                                  </p:stCondLst>
                                  <p:childTnLst>
                                    <p:animMotion origin="layout" path="M 4.16667E-6 -3.7037E-7 L 4.16667E-6 0.01968 " pathEditMode="relative" rAng="0" ptsTypes="AA">
                                      <p:cBhvr>
                                        <p:cTn id="17" dur="500" spd="-100000" fill="hold"/>
                                        <p:tgtEl>
                                          <p:spTgt spid="5"/>
                                        </p:tgtEl>
                                        <p:attrNameLst>
                                          <p:attrName>ppt_x</p:attrName>
                                          <p:attrName>ppt_y</p:attrName>
                                        </p:attrNameLst>
                                      </p:cBhvr>
                                      <p:rCtr x="0" y="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Only (Center)">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57200"/>
            <a:ext cx="11018520" cy="492443"/>
          </a:xfrm>
        </p:spPr>
        <p:txBody>
          <a:bodyPr/>
          <a:lstStyle>
            <a:lvl1pPr algn="ctr">
              <a:defRPr sz="3200">
                <a:solidFill>
                  <a:schemeClr val="tx1"/>
                </a:solidFill>
              </a:defRPr>
            </a:lvl1pPr>
          </a:lstStyle>
          <a:p>
            <a:r>
              <a:rPr lang="en-US"/>
              <a:t>Click to edit Master title style</a:t>
            </a:r>
          </a:p>
        </p:txBody>
      </p:sp>
      <p:sp>
        <p:nvSpPr>
          <p:cNvPr id="5" name="Slide Number Placeholder 3">
            <a:extLst>
              <a:ext uri="{FF2B5EF4-FFF2-40B4-BE49-F238E27FC236}">
                <a16:creationId xmlns:a16="http://schemas.microsoft.com/office/drawing/2014/main" id="{AA8C008A-4A35-47D6-979A-8BAB0AFA3487}"/>
              </a:ext>
            </a:extLst>
          </p:cNvPr>
          <p:cNvSpPr>
            <a:spLocks noGrp="1"/>
          </p:cNvSpPr>
          <p:nvPr>
            <p:ph type="sldNum" sz="quarter" idx="11"/>
          </p:nvPr>
        </p:nvSpPr>
        <p:spPr>
          <a:xfrm>
            <a:off x="11681492" y="6565391"/>
            <a:ext cx="459708" cy="246221"/>
          </a:xfrm>
          <a:prstGeom prst="rect">
            <a:avLst/>
          </a:prstGeom>
        </p:spPr>
        <p:txBody>
          <a:bodyPr/>
          <a:lstStyle>
            <a:lvl1pPr>
              <a:defRPr sz="1100">
                <a:solidFill>
                  <a:schemeClr val="bg1">
                    <a:lumMod val="50000"/>
                  </a:schemeClr>
                </a:solidFill>
              </a:defRPr>
            </a:lvl1pPr>
          </a:lstStyle>
          <a:p>
            <a:fld id="{EAA0DCFB-5E65-472C-A423-BA3AA87976EA}" type="slidenum">
              <a:rPr lang="en-IN" smtClean="0"/>
              <a:pPr/>
              <a:t>‹#›</a:t>
            </a:fld>
            <a:endParaRPr lang="en-IN"/>
          </a:p>
        </p:txBody>
      </p:sp>
    </p:spTree>
    <p:extLst>
      <p:ext uri="{BB962C8B-B14F-4D97-AF65-F5344CB8AC3E}">
        <p14:creationId xmlns:p14="http://schemas.microsoft.com/office/powerpoint/2010/main" val="265141716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6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eft title with Icon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36B82-2214-8013-AA6A-8C0254EA6A72}"/>
              </a:ext>
            </a:extLst>
          </p:cNvPr>
          <p:cNvSpPr>
            <a:spLocks noGrp="1"/>
          </p:cNvSpPr>
          <p:nvPr>
            <p:ph type="title"/>
          </p:nvPr>
        </p:nvSpPr>
        <p:spPr>
          <a:xfrm>
            <a:off x="588263" y="2596028"/>
            <a:ext cx="3809565" cy="1107996"/>
          </a:xfrm>
        </p:spPr>
        <p:txBody>
          <a:bodyPr>
            <a:spAutoFit/>
          </a:bodyPr>
          <a:lstStyle/>
          <a:p>
            <a:r>
              <a:rPr lang="en-US"/>
              <a:t>Click to edit Master title style</a:t>
            </a:r>
            <a:endParaRPr lang="en-IN"/>
          </a:p>
        </p:txBody>
      </p:sp>
      <p:sp>
        <p:nvSpPr>
          <p:cNvPr id="61" name="Text Placeholder 60">
            <a:extLst>
              <a:ext uri="{FF2B5EF4-FFF2-40B4-BE49-F238E27FC236}">
                <a16:creationId xmlns:a16="http://schemas.microsoft.com/office/drawing/2014/main" id="{D973714E-B985-4C6D-B155-C2E2929D4047}"/>
              </a:ext>
            </a:extLst>
          </p:cNvPr>
          <p:cNvSpPr>
            <a:spLocks noGrp="1"/>
          </p:cNvSpPr>
          <p:nvPr>
            <p:ph type="body" sz="quarter" idx="11"/>
          </p:nvPr>
        </p:nvSpPr>
        <p:spPr>
          <a:xfrm>
            <a:off x="5003800" y="831042"/>
            <a:ext cx="6883400" cy="5195915"/>
          </a:xfrm>
          <a:prstGeom prst="roundRect">
            <a:avLst>
              <a:gd name="adj" fmla="val 2600"/>
            </a:avLst>
          </a:prstGeom>
          <a:solidFill>
            <a:schemeClr val="bg1">
              <a:alpha val="75000"/>
            </a:schemeClr>
          </a:solidFill>
          <a:ln w="15875">
            <a:noFill/>
            <a:headEnd type="none" w="med" len="med"/>
            <a:tailEnd type="none" w="med" len="med"/>
          </a:ln>
          <a:effectLst>
            <a:outerShdw blurRad="279400" algn="ctr" rotWithShape="0">
              <a:prstClr val="black">
                <a:alpha val="1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lvl1pPr>
              <a:defRPr kumimoji="0" lang="en-IN" sz="100" b="0" i="0" u="none" strike="noStrike" cap="none" normalizeH="0" dirty="0">
                <a:ln>
                  <a:noFill/>
                </a:ln>
                <a:solidFill>
                  <a:schemeClr val="bg1"/>
                </a:solidFill>
                <a:effectLst/>
                <a:uLnTx/>
                <a:uFillTx/>
                <a:latin typeface="+mn-lt"/>
              </a:defRPr>
            </a:lvl1pPr>
          </a:lstStyle>
          <a:p>
            <a:pPr marL="0" lvl="0" indent="0" defTabSz="932472" fontAlgn="base">
              <a:lnSpc>
                <a:spcPct val="110000"/>
              </a:lnSpc>
              <a:spcBef>
                <a:spcPct val="0"/>
              </a:spcBef>
              <a:spcAft>
                <a:spcPct val="0"/>
              </a:spcAft>
              <a:buSzTx/>
              <a:buFontTx/>
              <a:buNone/>
            </a:pPr>
            <a:endParaRPr lang="en-IN"/>
          </a:p>
        </p:txBody>
      </p:sp>
      <p:sp>
        <p:nvSpPr>
          <p:cNvPr id="59" name="Text Placeholder 58">
            <a:extLst>
              <a:ext uri="{FF2B5EF4-FFF2-40B4-BE49-F238E27FC236}">
                <a16:creationId xmlns:a16="http://schemas.microsoft.com/office/drawing/2014/main" id="{994F551C-3379-C6D5-C6EA-BF05EA1CA81D}"/>
              </a:ext>
            </a:extLst>
          </p:cNvPr>
          <p:cNvSpPr>
            <a:spLocks noGrp="1"/>
          </p:cNvSpPr>
          <p:nvPr>
            <p:ph type="body" sz="quarter" idx="10"/>
          </p:nvPr>
        </p:nvSpPr>
        <p:spPr>
          <a:xfrm>
            <a:off x="584199" y="4250819"/>
            <a:ext cx="3213101" cy="923330"/>
          </a:xfrm>
        </p:spPr>
        <p:txBody>
          <a:bodyPr/>
          <a:lstStyle>
            <a:lvl1pPr marL="0" indent="0">
              <a:buNone/>
              <a:defRPr kumimoji="0" lang="en-IN" sz="2000" b="0" i="0" u="none" strike="noStrike" kern="1200" cap="none" spc="0" normalizeH="0" baseline="0" dirty="0">
                <a:ln>
                  <a:noFill/>
                </a:ln>
                <a:solidFill>
                  <a:srgbClr val="000000"/>
                </a:solidFill>
                <a:effectLst/>
                <a:uLnTx/>
                <a:uFillTx/>
                <a:latin typeface="Segoe UI Semibold"/>
                <a:ea typeface="+mn-ea"/>
                <a:cs typeface="Segoe UI" panose="020B0502040204020203" pitchFamily="34" charset="0"/>
              </a:defRPr>
            </a:lvl1pPr>
          </a:lstStyle>
          <a:p>
            <a:pPr lvl="0"/>
            <a:endParaRPr lang="en-IN"/>
          </a:p>
        </p:txBody>
      </p:sp>
      <p:sp>
        <p:nvSpPr>
          <p:cNvPr id="63" name="Text Placeholder 62">
            <a:extLst>
              <a:ext uri="{FF2B5EF4-FFF2-40B4-BE49-F238E27FC236}">
                <a16:creationId xmlns:a16="http://schemas.microsoft.com/office/drawing/2014/main" id="{82B59E6A-69E5-9E17-24FF-7829A6A5BF7E}"/>
              </a:ext>
            </a:extLst>
          </p:cNvPr>
          <p:cNvSpPr>
            <a:spLocks noGrp="1"/>
          </p:cNvSpPr>
          <p:nvPr>
            <p:ph type="body" sz="quarter" idx="12"/>
          </p:nvPr>
        </p:nvSpPr>
        <p:spPr>
          <a:xfrm>
            <a:off x="5381805" y="1504891"/>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12" name="Straight Connector 11">
            <a:extLst>
              <a:ext uri="{FF2B5EF4-FFF2-40B4-BE49-F238E27FC236}">
                <a16:creationId xmlns:a16="http://schemas.microsoft.com/office/drawing/2014/main" id="{FCA2E3D8-CF19-3B70-BA9C-86F0A315C42E}"/>
              </a:ext>
            </a:extLst>
          </p:cNvPr>
          <p:cNvCxnSpPr>
            <a:cxnSpLocks/>
          </p:cNvCxnSpPr>
          <p:nvPr userDrawn="1"/>
        </p:nvCxnSpPr>
        <p:spPr>
          <a:xfrm>
            <a:off x="5748020" y="2207774"/>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4" name="Text Placeholder 62">
            <a:extLst>
              <a:ext uri="{FF2B5EF4-FFF2-40B4-BE49-F238E27FC236}">
                <a16:creationId xmlns:a16="http://schemas.microsoft.com/office/drawing/2014/main" id="{0E83212E-F829-DCF3-7C21-BCFA680109FF}"/>
              </a:ext>
            </a:extLst>
          </p:cNvPr>
          <p:cNvSpPr>
            <a:spLocks noGrp="1"/>
          </p:cNvSpPr>
          <p:nvPr>
            <p:ph type="body" sz="quarter" idx="13"/>
          </p:nvPr>
        </p:nvSpPr>
        <p:spPr>
          <a:xfrm>
            <a:off x="5381805" y="3864195"/>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78" name="Text Placeholder 77">
            <a:extLst>
              <a:ext uri="{FF2B5EF4-FFF2-40B4-BE49-F238E27FC236}">
                <a16:creationId xmlns:a16="http://schemas.microsoft.com/office/drawing/2014/main" id="{82B01D30-B9FB-D3B1-6648-F112A59142F3}"/>
              </a:ext>
            </a:extLst>
          </p:cNvPr>
          <p:cNvSpPr>
            <a:spLocks noGrp="1"/>
          </p:cNvSpPr>
          <p:nvPr>
            <p:ph type="body" sz="quarter" idx="24"/>
          </p:nvPr>
        </p:nvSpPr>
        <p:spPr>
          <a:xfrm>
            <a:off x="584200" y="3957484"/>
            <a:ext cx="822960" cy="36576"/>
          </a:xfrm>
          <a:prstGeom prst="roundRect">
            <a:avLst>
              <a:gd name="adj" fmla="val 50000"/>
            </a:avLst>
          </a:prstGeom>
          <a:solidFill>
            <a:srgbClr val="0066FF"/>
          </a:solidFill>
        </p:spPr>
        <p:txBody>
          <a:bodyPr>
            <a:noAutofit/>
          </a:bodyPr>
          <a:lstStyle>
            <a:lvl1pPr marL="0" indent="0">
              <a:buNone/>
              <a:defRPr sz="100"/>
            </a:lvl1pPr>
          </a:lstStyle>
          <a:p>
            <a:pPr lvl="0"/>
            <a:endParaRPr lang="en-IN"/>
          </a:p>
        </p:txBody>
      </p:sp>
      <p:sp>
        <p:nvSpPr>
          <p:cNvPr id="3" name="Text Placeholder 62">
            <a:extLst>
              <a:ext uri="{FF2B5EF4-FFF2-40B4-BE49-F238E27FC236}">
                <a16:creationId xmlns:a16="http://schemas.microsoft.com/office/drawing/2014/main" id="{83A67F05-CCE7-6249-3E93-55172F532BFC}"/>
              </a:ext>
            </a:extLst>
          </p:cNvPr>
          <p:cNvSpPr>
            <a:spLocks noGrp="1"/>
          </p:cNvSpPr>
          <p:nvPr>
            <p:ph type="body" sz="quarter" idx="25"/>
          </p:nvPr>
        </p:nvSpPr>
        <p:spPr>
          <a:xfrm>
            <a:off x="5381805" y="2684543"/>
            <a:ext cx="6127390" cy="272532"/>
          </a:xfrm>
        </p:spPr>
        <p:txBody>
          <a:bodyPr/>
          <a:lstStyle>
            <a:lvl1pPr marL="0" indent="0">
              <a:buFont typeface="Arial" panose="020B0604020202020204" pitchFamily="34" charset="0"/>
              <a:buNone/>
              <a:defRPr sz="1800">
                <a:latin typeface="+mj-lt"/>
              </a:defRPr>
            </a:lvl1pPr>
          </a:lstStyle>
          <a:p>
            <a:pPr lvl="0"/>
            <a:endParaRPr lang="en-IN"/>
          </a:p>
        </p:txBody>
      </p:sp>
      <p:sp>
        <p:nvSpPr>
          <p:cNvPr id="4" name="Text Placeholder 62">
            <a:extLst>
              <a:ext uri="{FF2B5EF4-FFF2-40B4-BE49-F238E27FC236}">
                <a16:creationId xmlns:a16="http://schemas.microsoft.com/office/drawing/2014/main" id="{05B1C9A2-4056-3CF3-6A3C-44CF55CF7C69}"/>
              </a:ext>
            </a:extLst>
          </p:cNvPr>
          <p:cNvSpPr>
            <a:spLocks noGrp="1"/>
          </p:cNvSpPr>
          <p:nvPr>
            <p:ph type="body" sz="quarter" idx="26"/>
          </p:nvPr>
        </p:nvSpPr>
        <p:spPr>
          <a:xfrm>
            <a:off x="5381805" y="5043848"/>
            <a:ext cx="6127390" cy="272532"/>
          </a:xfrm>
        </p:spPr>
        <p:txBody>
          <a:bodyPr/>
          <a:lstStyle>
            <a:lvl1pPr marL="0" indent="0">
              <a:buFont typeface="Arial" panose="020B0604020202020204" pitchFamily="34" charset="0"/>
              <a:buNone/>
              <a:defRPr sz="1800">
                <a:latin typeface="+mj-lt"/>
              </a:defRPr>
            </a:lvl1pPr>
          </a:lstStyle>
          <a:p>
            <a:pPr lvl="0"/>
            <a:endParaRPr lang="en-IN"/>
          </a:p>
        </p:txBody>
      </p:sp>
      <p:cxnSp>
        <p:nvCxnSpPr>
          <p:cNvPr id="5" name="Straight Connector 4">
            <a:extLst>
              <a:ext uri="{FF2B5EF4-FFF2-40B4-BE49-F238E27FC236}">
                <a16:creationId xmlns:a16="http://schemas.microsoft.com/office/drawing/2014/main" id="{75B3A984-573F-904F-C176-80808D81D888}"/>
              </a:ext>
            </a:extLst>
          </p:cNvPr>
          <p:cNvCxnSpPr>
            <a:cxnSpLocks/>
          </p:cNvCxnSpPr>
          <p:nvPr userDrawn="1"/>
        </p:nvCxnSpPr>
        <p:spPr>
          <a:xfrm>
            <a:off x="5748020" y="3383762"/>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B624E6B-288C-4717-AB3C-734605A78EC6}"/>
              </a:ext>
            </a:extLst>
          </p:cNvPr>
          <p:cNvCxnSpPr>
            <a:cxnSpLocks/>
          </p:cNvCxnSpPr>
          <p:nvPr userDrawn="1"/>
        </p:nvCxnSpPr>
        <p:spPr>
          <a:xfrm>
            <a:off x="5748020" y="4573390"/>
            <a:ext cx="5394960" cy="0"/>
          </a:xfrm>
          <a:prstGeom prst="line">
            <a:avLst/>
          </a:prstGeom>
          <a:ln w="6350">
            <a:solidFill>
              <a:schemeClr val="bg1">
                <a:lumMod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056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siness Impa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FCD77F-66E4-830A-7E78-B5926A97FDE2}"/>
              </a:ext>
            </a:extLst>
          </p:cNvPr>
          <p:cNvSpPr/>
          <p:nvPr userDrawn="1"/>
        </p:nvSpPr>
        <p:spPr bwMode="auto">
          <a:xfrm rot="10800000" flipH="1">
            <a:off x="-13" y="734150"/>
            <a:ext cx="12192006" cy="177528"/>
          </a:xfrm>
          <a:prstGeom prst="rect">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6" name="Freeform: Shape 5">
            <a:extLst>
              <a:ext uri="{FF2B5EF4-FFF2-40B4-BE49-F238E27FC236}">
                <a16:creationId xmlns:a16="http://schemas.microsoft.com/office/drawing/2014/main" id="{0E9AE189-67A7-1D71-43B6-11B627D5D0B9}"/>
              </a:ext>
            </a:extLst>
          </p:cNvPr>
          <p:cNvSpPr/>
          <p:nvPr userDrawn="1"/>
        </p:nvSpPr>
        <p:spPr bwMode="auto">
          <a:xfrm rot="10800000">
            <a:off x="5457824" y="911674"/>
            <a:ext cx="160569" cy="160569"/>
          </a:xfrm>
          <a:custGeom>
            <a:avLst/>
            <a:gdLst>
              <a:gd name="connsiteX0" fmla="*/ 160569 w 160569"/>
              <a:gd name="connsiteY0" fmla="*/ 160569 h 160569"/>
              <a:gd name="connsiteX1" fmla="*/ 0 w 160569"/>
              <a:gd name="connsiteY1" fmla="*/ 160569 h 160569"/>
              <a:gd name="connsiteX2" fmla="*/ 160569 w 160569"/>
              <a:gd name="connsiteY2" fmla="*/ 0 h 160569"/>
            </a:gdLst>
            <a:ahLst/>
            <a:cxnLst>
              <a:cxn ang="0">
                <a:pos x="connsiteX0" y="connsiteY0"/>
              </a:cxn>
              <a:cxn ang="0">
                <a:pos x="connsiteX1" y="connsiteY1"/>
              </a:cxn>
              <a:cxn ang="0">
                <a:pos x="connsiteX2" y="connsiteY2"/>
              </a:cxn>
            </a:cxnLst>
            <a:rect l="l" t="t" r="r" b="b"/>
            <a:pathLst>
              <a:path w="160569" h="160569">
                <a:moveTo>
                  <a:pt x="160569" y="160569"/>
                </a:moveTo>
                <a:lnTo>
                  <a:pt x="0" y="160569"/>
                </a:lnTo>
                <a:cubicBezTo>
                  <a:pt x="88680" y="160569"/>
                  <a:pt x="160569" y="88680"/>
                  <a:pt x="160569" y="0"/>
                </a:cubicBezTo>
                <a:close/>
              </a:path>
            </a:pathLst>
          </a:cu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8" name="Rectangle: Single Corner Rounded 7">
            <a:extLst>
              <a:ext uri="{FF2B5EF4-FFF2-40B4-BE49-F238E27FC236}">
                <a16:creationId xmlns:a16="http://schemas.microsoft.com/office/drawing/2014/main" id="{9574F7C6-0567-14AA-0BD5-42726AB6A14B}"/>
              </a:ext>
            </a:extLst>
          </p:cNvPr>
          <p:cNvSpPr/>
          <p:nvPr userDrawn="1"/>
        </p:nvSpPr>
        <p:spPr bwMode="auto">
          <a:xfrm rot="10800000" flipH="1">
            <a:off x="-1" y="911673"/>
            <a:ext cx="5457825" cy="5746301"/>
          </a:xfrm>
          <a:prstGeom prst="round1Rect">
            <a:avLst>
              <a:gd name="adj" fmla="val 3273"/>
            </a:avLst>
          </a:prstGeom>
          <a:solidFill>
            <a:schemeClr val="bg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2" name="Arrow: Bent 11">
            <a:extLst>
              <a:ext uri="{FF2B5EF4-FFF2-40B4-BE49-F238E27FC236}">
                <a16:creationId xmlns:a16="http://schemas.microsoft.com/office/drawing/2014/main" id="{1AC745DE-0C69-96FE-E9AE-027389F0BBFA}"/>
              </a:ext>
            </a:extLst>
          </p:cNvPr>
          <p:cNvSpPr/>
          <p:nvPr userDrawn="1"/>
        </p:nvSpPr>
        <p:spPr bwMode="auto">
          <a:xfrm rot="5400000" flipH="1">
            <a:off x="512440" y="1712591"/>
            <a:ext cx="4432937" cy="5457830"/>
          </a:xfrm>
          <a:prstGeom prst="bentArrow">
            <a:avLst>
              <a:gd name="adj1" fmla="val 25000"/>
              <a:gd name="adj2" fmla="val 0"/>
              <a:gd name="adj3" fmla="val 25000"/>
              <a:gd name="adj4" fmla="val 3807"/>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
        <p:nvSpPr>
          <p:cNvPr id="15" name="Rectangle 14">
            <a:extLst>
              <a:ext uri="{FF2B5EF4-FFF2-40B4-BE49-F238E27FC236}">
                <a16:creationId xmlns:a16="http://schemas.microsoft.com/office/drawing/2014/main" id="{46327B1B-E882-0494-C1E6-B81863529C68}"/>
              </a:ext>
            </a:extLst>
          </p:cNvPr>
          <p:cNvSpPr/>
          <p:nvPr userDrawn="1"/>
        </p:nvSpPr>
        <p:spPr bwMode="auto">
          <a:xfrm>
            <a:off x="-7" y="1"/>
            <a:ext cx="12192006" cy="812069"/>
          </a:xfrm>
          <a:prstGeom prst="rect">
            <a:avLst/>
          </a:prstGeom>
          <a:solidFill>
            <a:schemeClr val="bg1"/>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Calibri" panose="020F0502020204030204"/>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3" y="348870"/>
            <a:ext cx="11018520" cy="369332"/>
          </a:xfrm>
        </p:spPr>
        <p:txBody>
          <a:bodyPr/>
          <a:lstStyle>
            <a:lvl1pPr>
              <a:defRPr sz="2400"/>
            </a:lvl1pPr>
          </a:lstStyle>
          <a:p>
            <a:r>
              <a:rPr lang="en-US"/>
              <a:t>Click to edit Master title style</a:t>
            </a:r>
          </a:p>
        </p:txBody>
      </p:sp>
      <p:sp>
        <p:nvSpPr>
          <p:cNvPr id="65" name="Text Placeholder 11">
            <a:extLst>
              <a:ext uri="{FF2B5EF4-FFF2-40B4-BE49-F238E27FC236}">
                <a16:creationId xmlns:a16="http://schemas.microsoft.com/office/drawing/2014/main" id="{C5A9A83D-5331-01A7-C56F-091E337FD3B1}"/>
              </a:ext>
            </a:extLst>
          </p:cNvPr>
          <p:cNvSpPr>
            <a:spLocks noGrp="1"/>
          </p:cNvSpPr>
          <p:nvPr>
            <p:ph type="body" sz="quarter" idx="17" hasCustomPrompt="1"/>
          </p:nvPr>
        </p:nvSpPr>
        <p:spPr>
          <a:xfrm>
            <a:off x="584200" y="129486"/>
            <a:ext cx="4718304" cy="161583"/>
          </a:xfrm>
        </p:spPr>
        <p:txBody>
          <a:bodyPr anchor="t"/>
          <a:lstStyle>
            <a:lvl1pPr marL="0" indent="0">
              <a:spcBef>
                <a:spcPts val="0"/>
              </a:spcBef>
              <a:buNone/>
              <a:defRPr kumimoji="0" lang="en-US" sz="1050" b="1" i="0" u="none" strike="noStrike" kern="1200" cap="all" spc="150" normalizeH="0" baseline="0" dirty="0">
                <a:ln w="3175">
                  <a:noFill/>
                </a:ln>
                <a:solidFill>
                  <a:srgbClr val="14938C"/>
                </a:solidFill>
                <a:effectLst/>
                <a:uLnTx/>
                <a:uFillTx/>
                <a:latin typeface="Segoe UI"/>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text styles</a:t>
            </a:r>
          </a:p>
        </p:txBody>
      </p:sp>
      <p:sp>
        <p:nvSpPr>
          <p:cNvPr id="13" name="Arrow: Bent 12">
            <a:extLst>
              <a:ext uri="{FF2B5EF4-FFF2-40B4-BE49-F238E27FC236}">
                <a16:creationId xmlns:a16="http://schemas.microsoft.com/office/drawing/2014/main" id="{76018BE7-A988-6E23-771E-5D6851766898}"/>
              </a:ext>
            </a:extLst>
          </p:cNvPr>
          <p:cNvSpPr/>
          <p:nvPr userDrawn="1"/>
        </p:nvSpPr>
        <p:spPr bwMode="auto">
          <a:xfrm rot="16200000" flipH="1">
            <a:off x="7483794" y="-1114292"/>
            <a:ext cx="2682240" cy="6734181"/>
          </a:xfrm>
          <a:prstGeom prst="bentArrow">
            <a:avLst>
              <a:gd name="adj1" fmla="val 25000"/>
              <a:gd name="adj2" fmla="val 0"/>
              <a:gd name="adj3" fmla="val 25000"/>
              <a:gd name="adj4" fmla="val 5935"/>
            </a:avLst>
          </a:prstGeom>
          <a:solidFill>
            <a:schemeClr val="accent1"/>
          </a:solidFill>
          <a:ln w="12700">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160138068"/>
      </p:ext>
    </p:extLst>
  </p:cSld>
  <p:clrMapOvr>
    <a:masterClrMapping/>
  </p:clrMapOvr>
  <p:transition>
    <p:fade/>
  </p:transition>
  <p:extLst>
    <p:ext uri="{DCECCB84-F9BA-43D5-87BE-67443E8EF086}">
      <p15:sldGuideLst xmlns:p15="http://schemas.microsoft.com/office/powerpoint/2012/main">
        <p15:guide id="28" orient="horz" pos="864">
          <p15:clr>
            <a:srgbClr val="5ACBF0"/>
          </p15:clr>
        </p15:guide>
        <p15:guide id="29" orient="horz" pos="1272">
          <p15:clr>
            <a:srgbClr val="5ACBF0"/>
          </p15:clr>
        </p15:guide>
        <p15:guide id="30" orient="horz" pos="288">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slideLayout" Target="../slideLayouts/slideLayout7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34" Type="http://schemas.openxmlformats.org/officeDocument/2006/relationships/slideLayout" Target="../slideLayouts/slideLayout106.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33" Type="http://schemas.openxmlformats.org/officeDocument/2006/relationships/slideLayout" Target="../slideLayouts/slideLayout105.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32" Type="http://schemas.openxmlformats.org/officeDocument/2006/relationships/slideLayout" Target="../slideLayouts/slideLayout104.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36" Type="http://schemas.openxmlformats.org/officeDocument/2006/relationships/theme" Target="../theme/theme2.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31" Type="http://schemas.openxmlformats.org/officeDocument/2006/relationships/slideLayout" Target="../slideLayouts/slideLayout103.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slideLayout" Target="../slideLayouts/slideLayout102.xml"/><Relationship Id="rId35" Type="http://schemas.openxmlformats.org/officeDocument/2006/relationships/slideLayout" Target="../slideLayouts/slideLayout107.xml"/><Relationship Id="rId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Tree>
    <p:extLst>
      <p:ext uri="{BB962C8B-B14F-4D97-AF65-F5344CB8AC3E}">
        <p14:creationId xmlns:p14="http://schemas.microsoft.com/office/powerpoint/2010/main" val="3418689686"/>
      </p:ext>
    </p:extLst>
  </p:cSld>
  <p:clrMap bg1="lt1" tx1="dk1" bg2="lt2" tx2="dk2" accent1="accent1" accent2="accent2" accent3="accent3" accent4="accent4" accent5="accent5" accent6="accent6" hlink="hlink" folHlink="folHlink"/>
  <p:sldLayoutIdLst>
    <p:sldLayoutId id="2147485451" r:id="rId1"/>
    <p:sldLayoutId id="2147485497" r:id="rId2"/>
    <p:sldLayoutId id="2147485498" r:id="rId3"/>
    <p:sldLayoutId id="2147485528" r:id="rId4"/>
    <p:sldLayoutId id="2147485452" r:id="rId5"/>
    <p:sldLayoutId id="2147485453" r:id="rId6"/>
    <p:sldLayoutId id="2147485454" r:id="rId7"/>
    <p:sldLayoutId id="2147485455" r:id="rId8"/>
    <p:sldLayoutId id="2147485456" r:id="rId9"/>
    <p:sldLayoutId id="2147485457" r:id="rId10"/>
    <p:sldLayoutId id="2147485458" r:id="rId11"/>
    <p:sldLayoutId id="2147485459" r:id="rId12"/>
    <p:sldLayoutId id="2147485460" r:id="rId13"/>
    <p:sldLayoutId id="2147485461" r:id="rId14"/>
    <p:sldLayoutId id="2147485462" r:id="rId15"/>
    <p:sldLayoutId id="2147485463" r:id="rId16"/>
    <p:sldLayoutId id="2147485516" r:id="rId17"/>
    <p:sldLayoutId id="2147485517" r:id="rId18"/>
    <p:sldLayoutId id="2147485514" r:id="rId19"/>
    <p:sldLayoutId id="2147485515" r:id="rId20"/>
    <p:sldLayoutId id="2147485511" r:id="rId21"/>
    <p:sldLayoutId id="2147485512" r:id="rId22"/>
    <p:sldLayoutId id="2147485464" r:id="rId23"/>
    <p:sldLayoutId id="2147485465" r:id="rId24"/>
    <p:sldLayoutId id="2147485466" r:id="rId25"/>
    <p:sldLayoutId id="2147485470" r:id="rId26"/>
    <p:sldLayoutId id="2147485471" r:id="rId27"/>
    <p:sldLayoutId id="2147485472" r:id="rId28"/>
    <p:sldLayoutId id="2147485473" r:id="rId29"/>
    <p:sldLayoutId id="2147485474" r:id="rId30"/>
    <p:sldLayoutId id="2147485475" r:id="rId31"/>
    <p:sldLayoutId id="2147485476" r:id="rId32"/>
    <p:sldLayoutId id="2147485477" r:id="rId33"/>
    <p:sldLayoutId id="2147485478" r:id="rId34"/>
    <p:sldLayoutId id="2147485479" r:id="rId35"/>
    <p:sldLayoutId id="2147485480" r:id="rId36"/>
    <p:sldLayoutId id="2147485481" r:id="rId37"/>
    <p:sldLayoutId id="2147485482" r:id="rId38"/>
    <p:sldLayoutId id="2147485483" r:id="rId39"/>
    <p:sldLayoutId id="2147485484" r:id="rId40"/>
    <p:sldLayoutId id="2147485485" r:id="rId41"/>
    <p:sldLayoutId id="2147485486" r:id="rId42"/>
    <p:sldLayoutId id="2147485487" r:id="rId43"/>
    <p:sldLayoutId id="2147485488" r:id="rId44"/>
    <p:sldLayoutId id="2147485490" r:id="rId45"/>
    <p:sldLayoutId id="2147485499" r:id="rId46"/>
    <p:sldLayoutId id="2147485501" r:id="rId47"/>
    <p:sldLayoutId id="2147485503" r:id="rId48"/>
    <p:sldLayoutId id="2147485492" r:id="rId49"/>
    <p:sldLayoutId id="2147485500" r:id="rId50"/>
    <p:sldLayoutId id="2147485502" r:id="rId51"/>
    <p:sldLayoutId id="2147485504" r:id="rId52"/>
    <p:sldLayoutId id="2147485524" r:id="rId53"/>
    <p:sldLayoutId id="2147485525" r:id="rId54"/>
    <p:sldLayoutId id="2147485526" r:id="rId55"/>
    <p:sldLayoutId id="2147485493" r:id="rId56"/>
    <p:sldLayoutId id="2147485505" r:id="rId57"/>
    <p:sldLayoutId id="2147485532" r:id="rId58"/>
    <p:sldLayoutId id="2147485506" r:id="rId59"/>
    <p:sldLayoutId id="2147485507" r:id="rId60"/>
    <p:sldLayoutId id="2147485519" r:id="rId61"/>
    <p:sldLayoutId id="2147485520" r:id="rId62"/>
    <p:sldLayoutId id="2147485521" r:id="rId63"/>
    <p:sldLayoutId id="2147485508" r:id="rId64"/>
    <p:sldLayoutId id="2147485509" r:id="rId65"/>
    <p:sldLayoutId id="2147485510" r:id="rId66"/>
    <p:sldLayoutId id="2147485522" r:id="rId67"/>
    <p:sldLayoutId id="2147485527" r:id="rId68"/>
    <p:sldLayoutId id="2147485523" r:id="rId69"/>
    <p:sldLayoutId id="2147485495" r:id="rId70"/>
    <p:sldLayoutId id="2147485496" r:id="rId71"/>
    <p:sldLayoutId id="2147485533" r:id="rId72"/>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userDrawn="1">
          <p15:clr>
            <a:srgbClr val="C35EA4"/>
          </p15:clr>
        </p15:guide>
        <p15:guide id="17" pos="7320" userDrawn="1">
          <p15:clr>
            <a:srgbClr val="C35EA4"/>
          </p15:clr>
        </p15:guide>
        <p15:guide id="25" orient="horz" pos="369">
          <p15:clr>
            <a:srgbClr val="C35EA4"/>
          </p15:clr>
        </p15:guide>
        <p15:guide id="26" orient="horz" pos="3949">
          <p15:clr>
            <a:srgbClr val="C35EA4"/>
          </p15:clr>
        </p15:guide>
        <p15:guide id="28" pos="192" userDrawn="1">
          <p15:clr>
            <a:srgbClr val="A4A3A4"/>
          </p15:clr>
        </p15:guide>
        <p15:guide id="29" orient="horz" pos="4135">
          <p15:clr>
            <a:srgbClr val="A4A3A4"/>
          </p15:clr>
        </p15:guide>
        <p15:guide id="30" pos="7488" userDrawn="1">
          <p15:clr>
            <a:srgbClr val="A4A3A4"/>
          </p15:clr>
        </p15:guide>
        <p15:guide id="31" orient="horz" pos="400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49244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4" name="Slide Number Placeholder 33">
            <a:extLst>
              <a:ext uri="{FF2B5EF4-FFF2-40B4-BE49-F238E27FC236}">
                <a16:creationId xmlns:a16="http://schemas.microsoft.com/office/drawing/2014/main" id="{6D63B297-927B-6144-B15E-C2A058EE537D}"/>
              </a:ext>
            </a:extLst>
          </p:cNvPr>
          <p:cNvSpPr>
            <a:spLocks noGrp="1"/>
          </p:cNvSpPr>
          <p:nvPr>
            <p:ph type="sldNum" sz="quarter" idx="4"/>
          </p:nvPr>
        </p:nvSpPr>
        <p:spPr>
          <a:xfrm>
            <a:off x="9296400" y="6427471"/>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649A1B1-5A8E-4E46-95DF-CCAC78182983}" type="slidenum">
              <a:rPr lang="en-US" smtClean="0"/>
              <a:pPr/>
              <a:t>‹#›</a:t>
            </a:fld>
            <a:endParaRPr lang="en-US"/>
          </a:p>
        </p:txBody>
      </p:sp>
    </p:spTree>
    <p:extLst>
      <p:ext uri="{BB962C8B-B14F-4D97-AF65-F5344CB8AC3E}">
        <p14:creationId xmlns:p14="http://schemas.microsoft.com/office/powerpoint/2010/main" val="2048661542"/>
      </p:ext>
    </p:extLst>
  </p:cSld>
  <p:clrMap bg1="lt1" tx1="dk1" bg2="lt2" tx2="dk2" accent1="accent1" accent2="accent2" accent3="accent3" accent4="accent4" accent5="accent5" accent6="accent6" hlink="hlink" folHlink="folHlink"/>
  <p:sldLayoutIdLst>
    <p:sldLayoutId id="2147485535" r:id="rId1"/>
    <p:sldLayoutId id="2147485536" r:id="rId2"/>
    <p:sldLayoutId id="2147485537" r:id="rId3"/>
    <p:sldLayoutId id="2147485538" r:id="rId4"/>
    <p:sldLayoutId id="2147485539" r:id="rId5"/>
    <p:sldLayoutId id="2147485540" r:id="rId6"/>
    <p:sldLayoutId id="2147485541" r:id="rId7"/>
    <p:sldLayoutId id="2147485542" r:id="rId8"/>
    <p:sldLayoutId id="2147485543" r:id="rId9"/>
    <p:sldLayoutId id="2147485544" r:id="rId10"/>
    <p:sldLayoutId id="2147485545" r:id="rId11"/>
    <p:sldLayoutId id="2147485546" r:id="rId12"/>
    <p:sldLayoutId id="2147485547" r:id="rId13"/>
    <p:sldLayoutId id="2147485548" r:id="rId14"/>
    <p:sldLayoutId id="2147485549" r:id="rId15"/>
    <p:sldLayoutId id="2147485550" r:id="rId16"/>
    <p:sldLayoutId id="2147485551" r:id="rId17"/>
    <p:sldLayoutId id="2147485552" r:id="rId18"/>
    <p:sldLayoutId id="2147485553" r:id="rId19"/>
    <p:sldLayoutId id="2147485554" r:id="rId20"/>
    <p:sldLayoutId id="2147485555" r:id="rId21"/>
    <p:sldLayoutId id="2147485556" r:id="rId22"/>
    <p:sldLayoutId id="2147485557" r:id="rId23"/>
    <p:sldLayoutId id="2147485558" r:id="rId24"/>
    <p:sldLayoutId id="2147485559" r:id="rId25"/>
    <p:sldLayoutId id="2147485560" r:id="rId26"/>
    <p:sldLayoutId id="2147485561" r:id="rId27"/>
    <p:sldLayoutId id="2147485562" r:id="rId28"/>
    <p:sldLayoutId id="2147485563" r:id="rId29"/>
    <p:sldLayoutId id="2147485564" r:id="rId30"/>
    <p:sldLayoutId id="2147485565" r:id="rId31"/>
    <p:sldLayoutId id="2147485566" r:id="rId32"/>
    <p:sldLayoutId id="2147485567" r:id="rId33"/>
    <p:sldLayoutId id="2147485568" r:id="rId34"/>
    <p:sldLayoutId id="2147485569" r:id="rId35"/>
  </p:sldLayoutIdLst>
  <p:transition>
    <p:fade/>
  </p:transition>
  <p:hf hdr="0" ftr="0" dt="0"/>
  <p:txStyles>
    <p:titleStyle>
      <a:lvl1pPr algn="l" defTabSz="932742" rtl="0" eaLnBrk="1" latinLnBrk="0" hangingPunct="1">
        <a:lnSpc>
          <a:spcPct val="100000"/>
        </a:lnSpc>
        <a:spcBef>
          <a:spcPct val="0"/>
        </a:spcBef>
        <a:buNone/>
        <a:defRPr lang="en-US" sz="32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92">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8" Type="http://schemas.openxmlformats.org/officeDocument/2006/relationships/hyperlink" Target="https://learn.microsoft.com/en-us/microsoft-365-copilot/extensibility/copilot-studio-agent-builder-build#sharepoint-content" TargetMode="External"/><Relationship Id="rId3" Type="http://schemas.openxmlformats.org/officeDocument/2006/relationships/slideLayout" Target="../slideLayouts/slideLayout6.xml"/><Relationship Id="rId7" Type="http://schemas.openxmlformats.org/officeDocument/2006/relationships/hyperlink" Target="https://learn.microsoft.com/en-us/microsoft-365-copilot/extensibility/copilot-studio-agent-builder-build#copilot-connectors" TargetMode="External"/><Relationship Id="rId12" Type="http://schemas.openxmlformats.org/officeDocument/2006/relationships/image" Target="../media/image9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1.wdp"/><Relationship Id="rId11" Type="http://schemas.microsoft.com/office/2017/04/relationships/track" Target="../media/track1.vtt"/><Relationship Id="rId5" Type="http://schemas.openxmlformats.org/officeDocument/2006/relationships/image" Target="../media/image96.png"/><Relationship Id="rId10" Type="http://schemas.openxmlformats.org/officeDocument/2006/relationships/hyperlink" Target="https://learn.microsoft.com/en-us/microsoft-365-copilot/extensibility/prerequisites#agent-capabilities-for-microsoft-365-users" TargetMode="External"/><Relationship Id="rId4" Type="http://schemas.openxmlformats.org/officeDocument/2006/relationships/notesSlide" Target="../notesSlides/notesSlide2.xml"/><Relationship Id="rId9" Type="http://schemas.openxmlformats.org/officeDocument/2006/relationships/hyperlink" Target="https://adoption.microsoft.com/en-us/ai-agents/templates-and-exampl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hyperlink" Target="https://learn.microsoft.com/en-us/microsoft-365-copilot/extensibility/copilot-studio-agent-builder-build" TargetMode="External"/><Relationship Id="rId1" Type="http://schemas.openxmlformats.org/officeDocument/2006/relationships/slideLayout" Target="../slideLayouts/slideLayout7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95.png"/><Relationship Id="rId1" Type="http://schemas.openxmlformats.org/officeDocument/2006/relationships/slideLayout" Target="../slideLayouts/slideLayout58.xml"/><Relationship Id="rId4" Type="http://schemas.openxmlformats.org/officeDocument/2006/relationships/hyperlink" Target="adoption.microsof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95433-CB2E-E0F4-3541-12FBBF8AC0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174927-312E-512C-12D9-7B7E668065BE}"/>
              </a:ext>
            </a:extLst>
          </p:cNvPr>
          <p:cNvSpPr>
            <a:spLocks noGrp="1"/>
          </p:cNvSpPr>
          <p:nvPr>
            <p:ph type="title"/>
          </p:nvPr>
        </p:nvSpPr>
        <p:spPr>
          <a:xfrm>
            <a:off x="584200" y="2573004"/>
            <a:ext cx="9144000" cy="1231106"/>
          </a:xfrm>
        </p:spPr>
        <p:txBody>
          <a:bodyPr/>
          <a:lstStyle/>
          <a:p>
            <a:r>
              <a:rPr lang="en-US"/>
              <a:t>Sales Pitch </a:t>
            </a:r>
            <a:br>
              <a:rPr lang="en-US"/>
            </a:br>
            <a:r>
              <a:rPr lang="en-US"/>
              <a:t>Assistant</a:t>
            </a:r>
          </a:p>
        </p:txBody>
      </p:sp>
      <p:sp>
        <p:nvSpPr>
          <p:cNvPr id="5" name="Text Placeholder 4">
            <a:extLst>
              <a:ext uri="{FF2B5EF4-FFF2-40B4-BE49-F238E27FC236}">
                <a16:creationId xmlns:a16="http://schemas.microsoft.com/office/drawing/2014/main" id="{6C75EB1C-7C45-9860-0948-BF0A36DE82FD}"/>
              </a:ext>
            </a:extLst>
          </p:cNvPr>
          <p:cNvSpPr>
            <a:spLocks noGrp="1"/>
          </p:cNvSpPr>
          <p:nvPr>
            <p:ph type="body" sz="quarter" idx="12"/>
          </p:nvPr>
        </p:nvSpPr>
        <p:spPr>
          <a:xfrm>
            <a:off x="584200" y="3962400"/>
            <a:ext cx="9144000" cy="246221"/>
          </a:xfrm>
        </p:spPr>
        <p:txBody>
          <a:bodyPr/>
          <a:lstStyle/>
          <a:p>
            <a:r>
              <a:rPr lang="en-GB"/>
              <a:t>Build your M365 Copilot Agent </a:t>
            </a:r>
            <a:endParaRPr lang="en-US"/>
          </a:p>
        </p:txBody>
      </p:sp>
      <p:pic>
        <p:nvPicPr>
          <p:cNvPr id="13" name="Picture 12" descr="Coffee with latte art">
            <a:extLst>
              <a:ext uri="{FF2B5EF4-FFF2-40B4-BE49-F238E27FC236}">
                <a16:creationId xmlns:a16="http://schemas.microsoft.com/office/drawing/2014/main" id="{C0B3F7C4-715E-1B3F-91CD-FCD345AC8B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Tree>
    <p:extLst>
      <p:ext uri="{BB962C8B-B14F-4D97-AF65-F5344CB8AC3E}">
        <p14:creationId xmlns:p14="http://schemas.microsoft.com/office/powerpoint/2010/main" val="168359268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16211-B129-BD32-E444-947CB458D2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5DBF866-AAF2-C4F5-3B81-027BF65F7472}"/>
              </a:ext>
              <a:ext uri="{C183D7F6-B498-43B3-948B-1728B52AA6E4}">
                <adec:decorative xmlns:adec="http://schemas.microsoft.com/office/drawing/2017/decorative" val="1"/>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66000"/>
                    </a14:imgEffect>
                  </a14:imgLayer>
                </a14:imgProps>
              </a:ext>
              <a:ext uri="{28A0092B-C50C-407E-A947-70E740481C1C}">
                <a14:useLocalDpi xmlns:a14="http://schemas.microsoft.com/office/drawing/2010/main"/>
              </a:ext>
            </a:extLst>
          </a:blip>
          <a:srcRect t="5393"/>
          <a:stretch/>
        </p:blipFill>
        <p:spPr>
          <a:xfrm>
            <a:off x="0" y="4400287"/>
            <a:ext cx="12192000" cy="2409161"/>
          </a:xfrm>
          <a:prstGeom prst="rect">
            <a:avLst/>
          </a:prstGeom>
        </p:spPr>
      </p:pic>
      <p:sp>
        <p:nvSpPr>
          <p:cNvPr id="17" name="Title 16">
            <a:extLst>
              <a:ext uri="{FF2B5EF4-FFF2-40B4-BE49-F238E27FC236}">
                <a16:creationId xmlns:a16="http://schemas.microsoft.com/office/drawing/2014/main" id="{EEFE9909-CF4B-2099-D018-2B47502AE003}"/>
              </a:ext>
            </a:extLst>
          </p:cNvPr>
          <p:cNvSpPr>
            <a:spLocks noGrp="1"/>
          </p:cNvSpPr>
          <p:nvPr>
            <p:ph type="title"/>
          </p:nvPr>
        </p:nvSpPr>
        <p:spPr>
          <a:xfrm>
            <a:off x="584200" y="457200"/>
            <a:ext cx="11018520" cy="553998"/>
          </a:xfrm>
        </p:spPr>
        <p:txBody>
          <a:bodyPr/>
          <a:lstStyle/>
          <a:p>
            <a:r>
              <a:rPr lang="en-US">
                <a:cs typeface="Segoe UI"/>
              </a:rPr>
              <a:t>Sales Pitch Assistant</a:t>
            </a:r>
            <a:endParaRPr lang="en-US"/>
          </a:p>
        </p:txBody>
      </p:sp>
      <p:sp>
        <p:nvSpPr>
          <p:cNvPr id="6" name="Text Placeholder 5">
            <a:extLst>
              <a:ext uri="{FF2B5EF4-FFF2-40B4-BE49-F238E27FC236}">
                <a16:creationId xmlns:a16="http://schemas.microsoft.com/office/drawing/2014/main" id="{B22541B1-C1F5-2FBD-0A03-66431ED33A95}"/>
              </a:ext>
            </a:extLst>
          </p:cNvPr>
          <p:cNvSpPr>
            <a:spLocks noGrp="1"/>
          </p:cNvSpPr>
          <p:nvPr>
            <p:ph type="body" sz="quarter" idx="10"/>
          </p:nvPr>
        </p:nvSpPr>
        <p:spPr>
          <a:xfrm>
            <a:off x="584200" y="1229205"/>
            <a:ext cx="5867400" cy="2569678"/>
          </a:xfrm>
        </p:spPr>
        <p:txBody>
          <a:bodyPr vert="horz" wrap="square" lIns="0" tIns="0" rIns="0" bIns="0" rtlCol="0" anchor="t">
            <a:spAutoFit/>
          </a:bodyPr>
          <a:lstStyle/>
          <a:p>
            <a:pPr defTabSz="582780">
              <a:lnSpc>
                <a:spcPct val="110000"/>
              </a:lnSpc>
              <a:spcBef>
                <a:spcPct val="0"/>
              </a:spcBef>
              <a:spcAft>
                <a:spcPts val="1200"/>
              </a:spcAft>
              <a:defRPr/>
            </a:pPr>
            <a:r>
              <a:rPr lang="en-US" sz="1600">
                <a:latin typeface="Segoe UI" panose="020B0502040204020203" pitchFamily="34" charset="0"/>
                <a:cs typeface="Segoe UI" panose="020B0502040204020203" pitchFamily="34" charset="0"/>
              </a:rPr>
              <a:t>The </a:t>
            </a:r>
            <a:r>
              <a:rPr lang="en-US" sz="1600" b="1">
                <a:latin typeface="Segoe UI" panose="020B0502040204020203" pitchFamily="34" charset="0"/>
                <a:cs typeface="Segoe UI" panose="020B0502040204020203" pitchFamily="34" charset="0"/>
              </a:rPr>
              <a:t>Sales Pitch Assistant </a:t>
            </a:r>
            <a:r>
              <a:rPr lang="en-US" sz="1600">
                <a:latin typeface="Segoe UI" panose="020B0502040204020203" pitchFamily="34" charset="0"/>
                <a:cs typeface="Segoe UI" panose="020B0502040204020203" pitchFamily="34" charset="0"/>
              </a:rPr>
              <a:t>acts as a real-time coach, helping sales professionals craft compelling pitches, anticipate objections, and tailor messaging to decision-makers. It delivers structured feedback and proven strategies to ensure every pitch is clear, persuasive, and impactful.</a:t>
            </a:r>
          </a:p>
          <a:p>
            <a:pPr defTabSz="582780">
              <a:lnSpc>
                <a:spcPct val="110000"/>
              </a:lnSpc>
              <a:spcBef>
                <a:spcPct val="0"/>
              </a:spcBef>
              <a:spcAft>
                <a:spcPts val="1200"/>
              </a:spcAft>
              <a:defRPr/>
            </a:pPr>
            <a:r>
              <a:rPr lang="en-US" sz="1600"/>
              <a:t>The assistant boosts sales effectiveness, speeds up onboarding, and ensures consistent, high-quality messaging. It saves preparation time, builds seller confidence, and helps close deals faster</a:t>
            </a:r>
            <a:r>
              <a:rPr lang="en-US" sz="1600">
                <a:latin typeface="Segoe UI"/>
                <a:cs typeface="Segoe UI"/>
              </a:rPr>
              <a:t>.</a:t>
            </a:r>
          </a:p>
        </p:txBody>
      </p:sp>
      <p:sp>
        <p:nvSpPr>
          <p:cNvPr id="4" name="Text Placeholder 3">
            <a:extLst>
              <a:ext uri="{FF2B5EF4-FFF2-40B4-BE49-F238E27FC236}">
                <a16:creationId xmlns:a16="http://schemas.microsoft.com/office/drawing/2014/main" id="{467D308A-8AE4-D799-E322-62E689E70DBC}"/>
              </a:ext>
            </a:extLst>
          </p:cNvPr>
          <p:cNvSpPr>
            <a:spLocks noGrp="1"/>
          </p:cNvSpPr>
          <p:nvPr>
            <p:ph type="body" sz="quarter" idx="11"/>
          </p:nvPr>
        </p:nvSpPr>
        <p:spPr>
          <a:xfrm>
            <a:off x="584200" y="292100"/>
            <a:ext cx="11018520" cy="153888"/>
          </a:xfrm>
        </p:spPr>
        <p:txBody>
          <a:bodyPr/>
          <a:lstStyle/>
          <a:p>
            <a:r>
              <a:rPr lang="en-GB"/>
              <a:t>MICROSOFT 365 Copilot</a:t>
            </a:r>
          </a:p>
        </p:txBody>
      </p:sp>
      <p:sp>
        <p:nvSpPr>
          <p:cNvPr id="2" name="Text Placeholder 3">
            <a:extLst>
              <a:ext uri="{FF2B5EF4-FFF2-40B4-BE49-F238E27FC236}">
                <a16:creationId xmlns:a16="http://schemas.microsoft.com/office/drawing/2014/main" id="{1ADCC9CA-C507-0CA0-266B-A768270AEEAB}"/>
              </a:ext>
            </a:extLst>
          </p:cNvPr>
          <p:cNvSpPr txBox="1">
            <a:spLocks/>
          </p:cNvSpPr>
          <p:nvPr/>
        </p:nvSpPr>
        <p:spPr>
          <a:xfrm>
            <a:off x="6730314" y="1229205"/>
            <a:ext cx="4788000" cy="15388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cap="all" spc="0" baseline="0">
                <a:solidFill>
                  <a:schemeClr val="tx1"/>
                </a:solidFill>
                <a:latin typeface="+mn-lt"/>
                <a:ea typeface="+mn-ea"/>
                <a:cs typeface="Segoe Sans Display" pitchFamily="2"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b="1">
                <a:solidFill>
                  <a:schemeClr val="accent4"/>
                </a:solidFill>
              </a:rPr>
              <a:t>WATCH THIS DEMO VIDEO!</a:t>
            </a:r>
          </a:p>
        </p:txBody>
      </p:sp>
      <p:sp>
        <p:nvSpPr>
          <p:cNvPr id="13" name="TextBox 12">
            <a:extLst>
              <a:ext uri="{FF2B5EF4-FFF2-40B4-BE49-F238E27FC236}">
                <a16:creationId xmlns:a16="http://schemas.microsoft.com/office/drawing/2014/main" id="{7D67E46E-0F8D-57B9-64A3-CD1CEC10405C}"/>
              </a:ext>
            </a:extLst>
          </p:cNvPr>
          <p:cNvSpPr txBox="1"/>
          <p:nvPr/>
        </p:nvSpPr>
        <p:spPr>
          <a:xfrm>
            <a:off x="512763" y="4608606"/>
            <a:ext cx="10246360" cy="1544462"/>
          </a:xfrm>
          <a:prstGeom prst="rect">
            <a:avLst/>
          </a:prstGeom>
          <a:noFill/>
        </p:spPr>
        <p:txBody>
          <a:bodyPr wrap="square" lIns="0" tIns="45720" rIns="91440" bIns="45720" anchor="t">
            <a:spAutoFit/>
          </a:bodyPr>
          <a:lstStyle/>
          <a:p>
            <a:pPr defTabSz="582780">
              <a:lnSpc>
                <a:spcPct val="110000"/>
              </a:lnSpc>
              <a:spcBef>
                <a:spcPct val="0"/>
              </a:spcBef>
              <a:spcAft>
                <a:spcPts val="800"/>
              </a:spcAft>
              <a:tabLst>
                <a:tab pos="2693988" algn="l"/>
              </a:tabLst>
              <a:defRPr/>
            </a:pPr>
            <a:r>
              <a:rPr lang="en-US" sz="1500" b="1" dirty="0"/>
              <a:t>How to further enhance your Sales Pitch Assistant</a:t>
            </a:r>
          </a:p>
          <a:p>
            <a:pPr marL="198120" indent="-198120" algn="just" defTabSz="582780">
              <a:lnSpc>
                <a:spcPct val="110000"/>
              </a:lnSpc>
              <a:spcBef>
                <a:spcPct val="0"/>
              </a:spcBef>
              <a:spcAft>
                <a:spcPts val="800"/>
              </a:spcAft>
              <a:buFont typeface="Segoe Sans Display" pitchFamily="2" charset="0"/>
              <a:buChar char="₋"/>
              <a:tabLst>
                <a:tab pos="2693988" algn="l"/>
              </a:tabLst>
              <a:defRPr/>
            </a:pPr>
            <a:r>
              <a:rPr lang="en-US" sz="1500" u="sng" dirty="0">
                <a:latin typeface="Segoe Sans Display (Body)"/>
                <a:ea typeface="+mn-lt"/>
                <a:cs typeface="+mn-lt"/>
              </a:rPr>
              <a:t>Strengthen pitch relevance and prospect engagement </a:t>
            </a:r>
            <a:r>
              <a:rPr lang="en-US" sz="1500" dirty="0">
                <a:latin typeface="Segoe Sans Display (Body)"/>
                <a:ea typeface="+mn-lt"/>
                <a:cs typeface="+mn-lt"/>
              </a:rPr>
              <a:t>by connecting the agent to your CRM solution using Copilot connectors. </a:t>
            </a:r>
            <a:r>
              <a:rPr lang="en-US" sz="1500" dirty="0">
                <a:latin typeface="Segoe Sans Display (Body)"/>
              </a:rPr>
              <a:t>(</a:t>
            </a:r>
            <a:r>
              <a:rPr lang="en-US" sz="1500" dirty="0">
                <a:latin typeface="Segoe Sans Display (Body)"/>
                <a:hlinkClick r:id="rId7"/>
              </a:rPr>
              <a:t>learn more</a:t>
            </a:r>
            <a:r>
              <a:rPr lang="en-US" sz="1500" dirty="0">
                <a:latin typeface="Segoe Sans Display (Body)"/>
                <a:cs typeface="Segoe Sans Display"/>
                <a:hlinkClick r:id="rId7"/>
              </a:rPr>
              <a:t>…</a:t>
            </a:r>
            <a:r>
              <a:rPr lang="en-US" sz="1500" dirty="0">
                <a:latin typeface="Segoe Sans Display (Body)"/>
              </a:rPr>
              <a:t>)</a:t>
            </a:r>
            <a:endParaRPr lang="en-US" sz="1500" dirty="0">
              <a:latin typeface="Segoe Sans Display (Body)"/>
              <a:cs typeface="Segoe Sans Display"/>
            </a:endParaRPr>
          </a:p>
          <a:p>
            <a:pPr marL="198120" indent="-198120" algn="just" defTabSz="582780">
              <a:lnSpc>
                <a:spcPct val="110000"/>
              </a:lnSpc>
              <a:spcBef>
                <a:spcPct val="0"/>
              </a:spcBef>
              <a:spcAft>
                <a:spcPts val="800"/>
              </a:spcAft>
              <a:buFont typeface="Segoe Sans Display" pitchFamily="2" charset="0"/>
              <a:buChar char="₋"/>
              <a:tabLst>
                <a:tab pos="2693988" algn="l"/>
              </a:tabLst>
              <a:defRPr/>
            </a:pPr>
            <a:r>
              <a:rPr lang="en-US" sz="1500" u="sng" dirty="0">
                <a:latin typeface="Segoe Sans Display (Body)"/>
                <a:ea typeface="+mn-lt"/>
                <a:cs typeface="+mn-lt"/>
              </a:rPr>
              <a:t>Increase pitch credibility and persuasiveness </a:t>
            </a:r>
            <a:r>
              <a:rPr lang="en-US" sz="1500" dirty="0">
                <a:latin typeface="Segoe Sans Display (Body)"/>
                <a:ea typeface="+mn-lt"/>
                <a:cs typeface="+mn-lt"/>
              </a:rPr>
              <a:t>by leveraging SharePoint folders containing industry reports, competitor data, and customer feedback. </a:t>
            </a:r>
            <a:r>
              <a:rPr lang="en-US" sz="1500" dirty="0">
                <a:latin typeface="Segoe Sans Display (Body)"/>
              </a:rPr>
              <a:t>(</a:t>
            </a:r>
            <a:r>
              <a:rPr lang="en-US" sz="1500" dirty="0">
                <a:latin typeface="Segoe Sans Display (Body)"/>
                <a:hlinkClick r:id="rId8"/>
              </a:rPr>
              <a:t>learn more…</a:t>
            </a:r>
            <a:r>
              <a:rPr lang="en-US" sz="1500" dirty="0">
                <a:latin typeface="Segoe Sans Display (Body)"/>
              </a:rPr>
              <a:t>)</a:t>
            </a:r>
            <a:endParaRPr lang="en-US" sz="1500" dirty="0">
              <a:latin typeface="Segoe Sans Display (Body)"/>
              <a:cs typeface="Segoe Sans Display"/>
            </a:endParaRPr>
          </a:p>
        </p:txBody>
      </p:sp>
      <p:sp>
        <p:nvSpPr>
          <p:cNvPr id="8" name="TextBox 7">
            <a:extLst>
              <a:ext uri="{FF2B5EF4-FFF2-40B4-BE49-F238E27FC236}">
                <a16:creationId xmlns:a16="http://schemas.microsoft.com/office/drawing/2014/main" id="{50DDE80E-DD04-05BB-5A01-1BEB0F607F07}"/>
              </a:ext>
            </a:extLst>
          </p:cNvPr>
          <p:cNvSpPr txBox="1"/>
          <p:nvPr/>
        </p:nvSpPr>
        <p:spPr>
          <a:xfrm>
            <a:off x="584200" y="3865837"/>
            <a:ext cx="5964882" cy="307777"/>
          </a:xfrm>
          <a:prstGeom prst="rect">
            <a:avLst/>
          </a:prstGeom>
          <a:noFill/>
        </p:spPr>
        <p:txBody>
          <a:bodyPr wrap="square" lIns="0" tIns="0" rIns="0" bIns="0" rtlCol="0">
            <a:spAutoFit/>
          </a:bodyPr>
          <a:lstStyle/>
          <a:p>
            <a:pPr algn="l"/>
            <a:r>
              <a:rPr lang="en-US" sz="1000">
                <a:solidFill>
                  <a:schemeClr val="accent1">
                    <a:lumMod val="75000"/>
                  </a:schemeClr>
                </a:solidFill>
                <a:effectLst/>
                <a:latin typeface="Segoe Sans Display" pitchFamily="2" charset="0"/>
              </a:rPr>
              <a:t>The necessary instructions and other information to build this agent are available in </a:t>
            </a:r>
            <a:r>
              <a:rPr lang="en-US" sz="1000" b="1">
                <a:solidFill>
                  <a:schemeClr val="accent1">
                    <a:lumMod val="75000"/>
                  </a:schemeClr>
                </a:solidFill>
                <a:latin typeface="Segoe Sans Display" pitchFamily="2" charset="0"/>
              </a:rPr>
              <a:t>SalesPitchAssistant_Agent</a:t>
            </a:r>
            <a:r>
              <a:rPr lang="en-US" sz="1000" b="1">
                <a:solidFill>
                  <a:schemeClr val="accent1">
                    <a:lumMod val="75000"/>
                  </a:schemeClr>
                </a:solidFill>
                <a:effectLst/>
                <a:latin typeface="Segoe Sans Display" pitchFamily="2" charset="0"/>
              </a:rPr>
              <a:t>Files.zip</a:t>
            </a:r>
            <a:r>
              <a:rPr lang="en-US" sz="1000">
                <a:solidFill>
                  <a:schemeClr val="accent1">
                    <a:lumMod val="75000"/>
                  </a:schemeClr>
                </a:solidFill>
                <a:effectLst/>
                <a:latin typeface="Segoe Sans Display" pitchFamily="2" charset="0"/>
              </a:rPr>
              <a:t>, which can be downloaded from the </a:t>
            </a:r>
            <a:r>
              <a:rPr lang="en-US" sz="1000">
                <a:solidFill>
                  <a:schemeClr val="accent1">
                    <a:lumMod val="75000"/>
                  </a:schemeClr>
                </a:solidFill>
                <a:effectLst/>
                <a:latin typeface="Segoe Sans Display" pitchFamily="2" charset="0"/>
                <a:hlinkClick r:id="rId9"/>
              </a:rPr>
              <a:t>Microsoft Adoption page</a:t>
            </a:r>
            <a:r>
              <a:rPr lang="en-US" sz="1000">
                <a:solidFill>
                  <a:schemeClr val="accent1">
                    <a:lumMod val="75000"/>
                  </a:schemeClr>
                </a:solidFill>
                <a:effectLst/>
                <a:latin typeface="Segoe Sans Display" pitchFamily="2" charset="0"/>
              </a:rPr>
              <a:t>.</a:t>
            </a:r>
            <a:endParaRPr lang="en-US" sz="1000">
              <a:solidFill>
                <a:schemeClr val="accent1">
                  <a:lumMod val="75000"/>
                </a:schemeClr>
              </a:solidFill>
            </a:endParaRPr>
          </a:p>
        </p:txBody>
      </p:sp>
      <p:sp>
        <p:nvSpPr>
          <p:cNvPr id="10" name="TextBox 9">
            <a:extLst>
              <a:ext uri="{FF2B5EF4-FFF2-40B4-BE49-F238E27FC236}">
                <a16:creationId xmlns:a16="http://schemas.microsoft.com/office/drawing/2014/main" id="{689D5A2B-8657-CB34-0D27-284AF10CF3C7}"/>
              </a:ext>
            </a:extLst>
          </p:cNvPr>
          <p:cNvSpPr txBox="1"/>
          <p:nvPr/>
        </p:nvSpPr>
        <p:spPr>
          <a:xfrm>
            <a:off x="8565733" y="6662776"/>
            <a:ext cx="3268219" cy="66694"/>
          </a:xfrm>
          <a:prstGeom prst="roundRect">
            <a:avLst/>
          </a:prstGeom>
          <a:noFill/>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1050">
                <a:cs typeface="Segoe Sans Display"/>
                <a:hlinkClick r:id="rId10"/>
              </a:rPr>
              <a:t>* May require additional licensing and/or development </a:t>
            </a:r>
            <a:endParaRPr lang="en-US" sz="1050">
              <a:cs typeface="Segoe Sans Display"/>
            </a:endParaRPr>
          </a:p>
        </p:txBody>
      </p:sp>
      <p:pic>
        <p:nvPicPr>
          <p:cNvPr id="3" name="Sales Pitch Assistant -Demo Video" descr="Sales Pitch Assistant demo video">
            <a:hlinkClick r:id="" action="ppaction://media"/>
            <a:extLst>
              <a:ext uri="{FF2B5EF4-FFF2-40B4-BE49-F238E27FC236}">
                <a16:creationId xmlns:a16="http://schemas.microsoft.com/office/drawing/2014/main" id="{7FFE4EAF-D6F5-745D-E919-56FE5847235E}"/>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CED233EF-B150-425E-822B-1DCA10F57173}" label="" lang="en-us" r:embed="rId11"/>
                        </p173:trackLst>
                      </p173:tracksInfo>
                    </p:ext>
                  </p14:extLst>
                </p14:media>
              </p:ext>
            </p:extLst>
          </p:nvPr>
        </p:nvPicPr>
        <p:blipFill>
          <a:blip r:embed="rId12"/>
          <a:stretch>
            <a:fillRect/>
          </a:stretch>
        </p:blipFill>
        <p:spPr>
          <a:xfrm>
            <a:off x="6730314" y="1452281"/>
            <a:ext cx="5035908" cy="2740729"/>
          </a:xfrm>
          <a:prstGeom prst="rect">
            <a:avLst/>
          </a:prstGeom>
        </p:spPr>
      </p:pic>
    </p:spTree>
    <p:extLst>
      <p:ext uri="{BB962C8B-B14F-4D97-AF65-F5344CB8AC3E}">
        <p14:creationId xmlns:p14="http://schemas.microsoft.com/office/powerpoint/2010/main" val="6725388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6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59DFD2-C147-5E00-B559-2D3D1E97B020}"/>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07BF609C-C697-7497-A32A-AFDD8092814C}"/>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6A3B20BF-F0F0-9EE7-6CEA-952A56A88AE3}"/>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1/2</a:t>
            </a:r>
          </a:p>
        </p:txBody>
      </p:sp>
      <p:sp>
        <p:nvSpPr>
          <p:cNvPr id="48" name="Text Placeholder 47">
            <a:extLst>
              <a:ext uri="{FF2B5EF4-FFF2-40B4-BE49-F238E27FC236}">
                <a16:creationId xmlns:a16="http://schemas.microsoft.com/office/drawing/2014/main" id="{D8BAA654-C9B2-1222-DCEB-ABFA254322F1}"/>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8453D286-1C8B-F0E7-62A4-77367CEDCE56}"/>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35" name="TextBox 34">
            <a:extLst>
              <a:ext uri="{FF2B5EF4-FFF2-40B4-BE49-F238E27FC236}">
                <a16:creationId xmlns:a16="http://schemas.microsoft.com/office/drawing/2014/main" id="{F4CECC24-8EAB-8DBF-1830-39FB2ACCF3D0}"/>
              </a:ext>
            </a:extLst>
          </p:cNvPr>
          <p:cNvSpPr txBox="1"/>
          <p:nvPr/>
        </p:nvSpPr>
        <p:spPr>
          <a:xfrm>
            <a:off x="366940" y="2264038"/>
            <a:ext cx="1418483"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1</a:t>
            </a:r>
          </a:p>
          <a:p>
            <a:pPr lvl="0" defTabSz="914400">
              <a:spcBef>
                <a:spcPts val="200"/>
              </a:spcBef>
              <a:defRPr/>
            </a:pPr>
            <a:r>
              <a:rPr lang="en-US" sz="900">
                <a:solidFill>
                  <a:srgbClr val="091F2C"/>
                </a:solidFill>
                <a:latin typeface="Segoe Sans Display Semibold"/>
              </a:rPr>
              <a:t>Access agents in Copilot</a:t>
            </a:r>
          </a:p>
          <a:p>
            <a:pPr lvl="0" defTabSz="914400">
              <a:spcBef>
                <a:spcPts val="200"/>
              </a:spcBef>
              <a:defRPr/>
            </a:pPr>
            <a:r>
              <a:rPr lang="en-US" sz="800">
                <a:solidFill>
                  <a:srgbClr val="091F2C"/>
                </a:solidFill>
              </a:rPr>
              <a:t>Open Copilot and navigate to "Create agent” in the left pane. The left pane is where you will find your latest chats and can access the ability to add and create your own agents</a:t>
            </a:r>
            <a:endParaRPr lang="en-US" sz="1600">
              <a:solidFill>
                <a:srgbClr val="091F2C"/>
              </a:solidFill>
            </a:endParaRPr>
          </a:p>
        </p:txBody>
      </p:sp>
      <p:sp>
        <p:nvSpPr>
          <p:cNvPr id="36" name="Rectangle: Rounded Corners 35">
            <a:extLst>
              <a:ext uri="{FF2B5EF4-FFF2-40B4-BE49-F238E27FC236}">
                <a16:creationId xmlns:a16="http://schemas.microsoft.com/office/drawing/2014/main" id="{C5C50431-CFF9-E38C-78FB-09A62ABF5F95}"/>
              </a:ext>
              <a:ext uri="{C183D7F6-B498-43B3-948B-1728B52AA6E4}">
                <adec:decorative xmlns:adec="http://schemas.microsoft.com/office/drawing/2017/decorative" val="1"/>
              </a:ext>
            </a:extLst>
          </p:cNvPr>
          <p:cNvSpPr>
            <a:spLocks/>
          </p:cNvSpPr>
          <p:nvPr/>
        </p:nvSpPr>
        <p:spPr bwMode="auto">
          <a:xfrm>
            <a:off x="1958907"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7" name="Rectangle: Rounded Corners 36">
            <a:extLst>
              <a:ext uri="{FF2B5EF4-FFF2-40B4-BE49-F238E27FC236}">
                <a16:creationId xmlns:a16="http://schemas.microsoft.com/office/drawing/2014/main" id="{5ED2D18B-5D4A-D6FB-3A67-2FAF7071BE39}"/>
              </a:ext>
              <a:ext uri="{C183D7F6-B498-43B3-948B-1728B52AA6E4}">
                <adec:decorative xmlns:adec="http://schemas.microsoft.com/office/drawing/2017/decorative" val="1"/>
              </a:ext>
            </a:extLst>
          </p:cNvPr>
          <p:cNvSpPr/>
          <p:nvPr/>
        </p:nvSpPr>
        <p:spPr bwMode="auto">
          <a:xfrm>
            <a:off x="2071670"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38" name="Picture 37" descr="Screenshot showing the Copilot welcome page with the &quot;Create agent&quot; link in the left pane.">
            <a:extLst>
              <a:ext uri="{FF2B5EF4-FFF2-40B4-BE49-F238E27FC236}">
                <a16:creationId xmlns:a16="http://schemas.microsoft.com/office/drawing/2014/main" id="{F4A20EA8-6E04-C50F-67AC-DBE47955A104}"/>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8351" y="1954521"/>
            <a:ext cx="3551694" cy="1858380"/>
          </a:xfrm>
          <a:prstGeom prst="rect">
            <a:avLst/>
          </a:prstGeom>
        </p:spPr>
      </p:pic>
      <p:cxnSp>
        <p:nvCxnSpPr>
          <p:cNvPr id="39" name="Straight Arrow Connector 38">
            <a:extLst>
              <a:ext uri="{FF2B5EF4-FFF2-40B4-BE49-F238E27FC236}">
                <a16:creationId xmlns:a16="http://schemas.microsoft.com/office/drawing/2014/main" id="{F9BF1066-CE6D-B92B-D3F5-7E1C3B908C3A}"/>
              </a:ext>
              <a:ext uri="{C183D7F6-B498-43B3-948B-1728B52AA6E4}">
                <adec:decorative xmlns:adec="http://schemas.microsoft.com/office/drawing/2017/decorative" val="1"/>
              </a:ext>
            </a:extLst>
          </p:cNvPr>
          <p:cNvCxnSpPr>
            <a:cxnSpLocks/>
          </p:cNvCxnSpPr>
          <p:nvPr/>
        </p:nvCxnSpPr>
        <p:spPr>
          <a:xfrm flipH="1">
            <a:off x="2529840" y="26517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5F941D02-252C-8952-64EA-5CE8DEB8E62D}"/>
              </a:ext>
              <a:ext uri="{C183D7F6-B498-43B3-948B-1728B52AA6E4}">
                <adec:decorative xmlns:adec="http://schemas.microsoft.com/office/drawing/2017/decorative" val="1"/>
              </a:ext>
            </a:extLst>
          </p:cNvPr>
          <p:cNvSpPr>
            <a:spLocks/>
          </p:cNvSpPr>
          <p:nvPr/>
        </p:nvSpPr>
        <p:spPr bwMode="auto">
          <a:xfrm>
            <a:off x="6182742" y="1871827"/>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49" name="Rectangle: Rounded Corners 48">
            <a:extLst>
              <a:ext uri="{FF2B5EF4-FFF2-40B4-BE49-F238E27FC236}">
                <a16:creationId xmlns:a16="http://schemas.microsoft.com/office/drawing/2014/main" id="{CCD6583D-5DAC-1CAB-BCE6-A1297B96D3D7}"/>
              </a:ext>
              <a:ext uri="{C183D7F6-B498-43B3-948B-1728B52AA6E4}">
                <adec:decorative xmlns:adec="http://schemas.microsoft.com/office/drawing/2017/decorative" val="1"/>
              </a:ext>
            </a:extLst>
          </p:cNvPr>
          <p:cNvSpPr/>
          <p:nvPr/>
        </p:nvSpPr>
        <p:spPr bwMode="auto">
          <a:xfrm>
            <a:off x="6295504" y="1954521"/>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50" name="Picture 49" descr="The Agent Builder interface. The user has switched to the Configure tab.">
            <a:extLst>
              <a:ext uri="{FF2B5EF4-FFF2-40B4-BE49-F238E27FC236}">
                <a16:creationId xmlns:a16="http://schemas.microsoft.com/office/drawing/2014/main" id="{7589CB0F-9C2E-4DBA-0E83-2C7B7C9D7743}"/>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6833" y="1954521"/>
            <a:ext cx="3557951" cy="1857773"/>
          </a:xfrm>
          <a:prstGeom prst="rect">
            <a:avLst/>
          </a:prstGeom>
        </p:spPr>
      </p:pic>
      <p:cxnSp>
        <p:nvCxnSpPr>
          <p:cNvPr id="51" name="Straight Arrow Connector 50">
            <a:extLst>
              <a:ext uri="{FF2B5EF4-FFF2-40B4-BE49-F238E27FC236}">
                <a16:creationId xmlns:a16="http://schemas.microsoft.com/office/drawing/2014/main" id="{A451EC4A-9413-5AE6-3F6B-E66625C0E344}"/>
              </a:ext>
              <a:ext uri="{C183D7F6-B498-43B3-948B-1728B52AA6E4}">
                <adec:decorative xmlns:adec="http://schemas.microsoft.com/office/drawing/2017/decorative" val="1"/>
              </a:ext>
            </a:extLst>
          </p:cNvPr>
          <p:cNvCxnSpPr>
            <a:cxnSpLocks/>
          </p:cNvCxnSpPr>
          <p:nvPr/>
        </p:nvCxnSpPr>
        <p:spPr>
          <a:xfrm flipH="1">
            <a:off x="7955280" y="219456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8F32D3B0-1704-3ED2-5632-9C6824E154E6}"/>
              </a:ext>
            </a:extLst>
          </p:cNvPr>
          <p:cNvSpPr txBox="1"/>
          <p:nvPr/>
        </p:nvSpPr>
        <p:spPr>
          <a:xfrm>
            <a:off x="10516779" y="2259321"/>
            <a:ext cx="1418483" cy="959237"/>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2</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Select the Configure tab</a:t>
            </a:r>
            <a:endParaRPr lang="en-US" sz="900" b="0" i="0" u="none" strike="noStrike" kern="1200" cap="none" spc="0" normalizeH="0" baseline="0" noProof="0">
              <a:ln>
                <a:noFill/>
              </a:ln>
              <a:solidFill>
                <a:srgbClr val="091F2C"/>
              </a:solidFill>
              <a:effectLst/>
              <a:uLnTx/>
              <a:uFillTx/>
              <a:latin typeface="Segoe Sans Display Semibold"/>
              <a:cs typeface="Segoe Sans Display Semibold"/>
            </a:endParaRPr>
          </a:p>
          <a:p>
            <a:pPr defTabSz="914400">
              <a:spcBef>
                <a:spcPts val="200"/>
              </a:spcBef>
              <a:defRPr/>
            </a:pPr>
            <a:r>
              <a:rPr lang="en-US" sz="800">
                <a:solidFill>
                  <a:srgbClr val="091F2C"/>
                </a:solidFill>
                <a:latin typeface="Segoe Sans Display"/>
              </a:rPr>
              <a:t>In the</a:t>
            </a:r>
            <a:r>
              <a:rPr kumimoji="0" lang="en-US" sz="800" b="0" i="0" u="none" strike="noStrike" kern="1200" cap="none" spc="0" normalizeH="0" baseline="0" noProof="0">
                <a:ln>
                  <a:noFill/>
                </a:ln>
                <a:solidFill>
                  <a:srgbClr val="091F2C"/>
                </a:solidFill>
                <a:effectLst/>
                <a:uLnTx/>
                <a:uFillTx/>
                <a:latin typeface="Segoe Sans Display"/>
                <a:ea typeface="+mn-ea"/>
                <a:cs typeface="+mn-cs"/>
              </a:rPr>
              <a:t> lightweight Copilot Studio agent builder experience, select the Configure tab to start creating the agent.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3" name="TextBox 52">
            <a:extLst>
              <a:ext uri="{FF2B5EF4-FFF2-40B4-BE49-F238E27FC236}">
                <a16:creationId xmlns:a16="http://schemas.microsoft.com/office/drawing/2014/main" id="{938601BE-73FD-9E2F-3DA0-CC57BF8DDCE0}"/>
              </a:ext>
            </a:extLst>
          </p:cNvPr>
          <p:cNvSpPr txBox="1"/>
          <p:nvPr/>
        </p:nvSpPr>
        <p:spPr>
          <a:xfrm>
            <a:off x="366939" y="4676095"/>
            <a:ext cx="1418483" cy="120545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3</a:t>
            </a:r>
          </a:p>
          <a:p>
            <a:pPr lvl="0" defTabSz="914400">
              <a:spcBef>
                <a:spcPts val="200"/>
              </a:spcBef>
              <a:defRPr/>
            </a:pPr>
            <a:r>
              <a:rPr lang="en-US" sz="900">
                <a:solidFill>
                  <a:srgbClr val="091F2C"/>
                </a:solidFill>
                <a:latin typeface="Segoe Sans Display Semibold"/>
              </a:rPr>
              <a:t>Define agent behavior</a:t>
            </a:r>
          </a:p>
          <a:p>
            <a:pPr lvl="0" defTabSz="914400">
              <a:spcBef>
                <a:spcPts val="200"/>
              </a:spcBef>
              <a:defRPr/>
            </a:pPr>
            <a:r>
              <a:rPr lang="en-US" sz="800">
                <a:solidFill>
                  <a:srgbClr val="091F2C"/>
                </a:solidFill>
              </a:rPr>
              <a:t>Use the Configure tab form to define how your Copilot will work. Use the icon, name, description and instructions provided for the agent, adapt them to your use case or use your own</a:t>
            </a:r>
            <a:endParaRPr lang="en-US" sz="1600">
              <a:solidFill>
                <a:srgbClr val="091F2C"/>
              </a:solidFill>
            </a:endParaRPr>
          </a:p>
        </p:txBody>
      </p:sp>
      <p:sp>
        <p:nvSpPr>
          <p:cNvPr id="54" name="Rectangle: Rounded Corners 53">
            <a:extLst>
              <a:ext uri="{FF2B5EF4-FFF2-40B4-BE49-F238E27FC236}">
                <a16:creationId xmlns:a16="http://schemas.microsoft.com/office/drawing/2014/main" id="{392A668C-A79B-73AD-142E-48720D6BD634}"/>
              </a:ext>
              <a:ext uri="{C183D7F6-B498-43B3-948B-1728B52AA6E4}">
                <adec:decorative xmlns:adec="http://schemas.microsoft.com/office/drawing/2017/decorative" val="1"/>
              </a:ext>
            </a:extLst>
          </p:cNvPr>
          <p:cNvSpPr>
            <a:spLocks/>
          </p:cNvSpPr>
          <p:nvPr/>
        </p:nvSpPr>
        <p:spPr bwMode="auto">
          <a:xfrm>
            <a:off x="1962007"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5" name="Rectangle: Rounded Corners 54">
            <a:extLst>
              <a:ext uri="{FF2B5EF4-FFF2-40B4-BE49-F238E27FC236}">
                <a16:creationId xmlns:a16="http://schemas.microsoft.com/office/drawing/2014/main" id="{4794BAE3-B408-32B3-2F76-A1F30E2CD51C}"/>
              </a:ext>
              <a:ext uri="{C183D7F6-B498-43B3-948B-1728B52AA6E4}">
                <adec:decorative xmlns:adec="http://schemas.microsoft.com/office/drawing/2017/decorative" val="1"/>
              </a:ext>
            </a:extLst>
          </p:cNvPr>
          <p:cNvSpPr/>
          <p:nvPr/>
        </p:nvSpPr>
        <p:spPr bwMode="auto">
          <a:xfrm>
            <a:off x="2074770"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71" name="Picture 70" descr="The Agent Builder interface. The user has switched to the Configure tab.">
            <a:extLst>
              <a:ext uri="{FF2B5EF4-FFF2-40B4-BE49-F238E27FC236}">
                <a16:creationId xmlns:a16="http://schemas.microsoft.com/office/drawing/2014/main" id="{F0D27435-263C-8E69-A03D-ACC5ED507589}"/>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202094" y="4371295"/>
            <a:ext cx="3557951" cy="1857773"/>
          </a:xfrm>
          <a:prstGeom prst="rect">
            <a:avLst/>
          </a:prstGeom>
        </p:spPr>
      </p:pic>
      <p:cxnSp>
        <p:nvCxnSpPr>
          <p:cNvPr id="57" name="Straight Arrow Connector 56">
            <a:extLst>
              <a:ext uri="{FF2B5EF4-FFF2-40B4-BE49-F238E27FC236}">
                <a16:creationId xmlns:a16="http://schemas.microsoft.com/office/drawing/2014/main" id="{B3CB7B6E-C65B-72C8-919B-4307B29FA743}"/>
              </a:ext>
              <a:ext uri="{C183D7F6-B498-43B3-948B-1728B52AA6E4}">
                <adec:decorative xmlns:adec="http://schemas.microsoft.com/office/drawing/2017/decorative" val="1"/>
              </a:ext>
            </a:extLst>
          </p:cNvPr>
          <p:cNvCxnSpPr>
            <a:cxnSpLocks/>
          </p:cNvCxnSpPr>
          <p:nvPr/>
        </p:nvCxnSpPr>
        <p:spPr>
          <a:xfrm flipH="1">
            <a:off x="3122613" y="492755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D2B7268-C9ED-0BF1-787B-AEF2E9322CCD}"/>
              </a:ext>
              <a:ext uri="{C183D7F6-B498-43B3-948B-1728B52AA6E4}">
                <adec:decorative xmlns:adec="http://schemas.microsoft.com/office/drawing/2017/decorative" val="1"/>
              </a:ext>
            </a:extLst>
          </p:cNvPr>
          <p:cNvCxnSpPr>
            <a:cxnSpLocks/>
          </p:cNvCxnSpPr>
          <p:nvPr/>
        </p:nvCxnSpPr>
        <p:spPr>
          <a:xfrm flipH="1">
            <a:off x="4166553" y="5087575"/>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096722C-2B82-BBD4-D85B-494195249B4D}"/>
              </a:ext>
              <a:ext uri="{C183D7F6-B498-43B3-948B-1728B52AA6E4}">
                <adec:decorative xmlns:adec="http://schemas.microsoft.com/office/drawing/2017/decorative" val="1"/>
              </a:ext>
            </a:extLst>
          </p:cNvPr>
          <p:cNvCxnSpPr>
            <a:cxnSpLocks/>
          </p:cNvCxnSpPr>
          <p:nvPr/>
        </p:nvCxnSpPr>
        <p:spPr>
          <a:xfrm flipH="1">
            <a:off x="4166553" y="5253379"/>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B2CC3414-BD57-BD6B-9364-861B599D77D6}"/>
              </a:ext>
              <a:ext uri="{C183D7F6-B498-43B3-948B-1728B52AA6E4}">
                <adec:decorative xmlns:adec="http://schemas.microsoft.com/office/drawing/2017/decorative" val="1"/>
              </a:ext>
            </a:extLst>
          </p:cNvPr>
          <p:cNvCxnSpPr>
            <a:cxnSpLocks/>
          </p:cNvCxnSpPr>
          <p:nvPr/>
        </p:nvCxnSpPr>
        <p:spPr>
          <a:xfrm flipH="1">
            <a:off x="4166553"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D3469CFE-5926-1B0C-17BB-3266961EC8C2}"/>
              </a:ext>
              <a:ext uri="{C183D7F6-B498-43B3-948B-1728B52AA6E4}">
                <adec:decorative xmlns:adec="http://schemas.microsoft.com/office/drawing/2017/decorative" val="1"/>
              </a:ext>
            </a:extLst>
          </p:cNvPr>
          <p:cNvSpPr>
            <a:spLocks/>
          </p:cNvSpPr>
          <p:nvPr/>
        </p:nvSpPr>
        <p:spPr bwMode="auto">
          <a:xfrm>
            <a:off x="6185842" y="4288601"/>
            <a:ext cx="4050351" cy="2023160"/>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67" name="Rectangle: Rounded Corners 66">
            <a:extLst>
              <a:ext uri="{FF2B5EF4-FFF2-40B4-BE49-F238E27FC236}">
                <a16:creationId xmlns:a16="http://schemas.microsoft.com/office/drawing/2014/main" id="{BCB7EFAA-142A-18BD-644B-C9E57E61F9C9}"/>
              </a:ext>
              <a:ext uri="{C183D7F6-B498-43B3-948B-1728B52AA6E4}">
                <adec:decorative xmlns:adec="http://schemas.microsoft.com/office/drawing/2017/decorative" val="1"/>
              </a:ext>
            </a:extLst>
          </p:cNvPr>
          <p:cNvSpPr/>
          <p:nvPr/>
        </p:nvSpPr>
        <p:spPr bwMode="auto">
          <a:xfrm>
            <a:off x="6298604" y="4371295"/>
            <a:ext cx="3824826" cy="1857773"/>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68" name="Picture 67" descr="The Agent Builder interface. The fields are filled with the template content. The user is adding knowledge to the Knowledge section in the Agent builder.">
            <a:extLst>
              <a:ext uri="{FF2B5EF4-FFF2-40B4-BE49-F238E27FC236}">
                <a16:creationId xmlns:a16="http://schemas.microsoft.com/office/drawing/2014/main" id="{42ECDD7E-8C80-FD1E-4845-940BD67AE233}"/>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6435372" y="4372662"/>
            <a:ext cx="3551624" cy="1856405"/>
          </a:xfrm>
          <a:prstGeom prst="rect">
            <a:avLst/>
          </a:prstGeom>
        </p:spPr>
      </p:pic>
      <p:cxnSp>
        <p:nvCxnSpPr>
          <p:cNvPr id="69" name="Straight Arrow Connector 68">
            <a:extLst>
              <a:ext uri="{FF2B5EF4-FFF2-40B4-BE49-F238E27FC236}">
                <a16:creationId xmlns:a16="http://schemas.microsoft.com/office/drawing/2014/main" id="{A437B586-2921-1BC3-74B5-06A4E4E618D7}"/>
              </a:ext>
              <a:ext uri="{C183D7F6-B498-43B3-948B-1728B52AA6E4}">
                <adec:decorative xmlns:adec="http://schemas.microsoft.com/office/drawing/2017/decorative" val="1"/>
              </a:ext>
            </a:extLst>
          </p:cNvPr>
          <p:cNvCxnSpPr>
            <a:cxnSpLocks/>
          </p:cNvCxnSpPr>
          <p:nvPr/>
        </p:nvCxnSpPr>
        <p:spPr>
          <a:xfrm flipH="1">
            <a:off x="7437120" y="477003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B926CD1C-20E5-C2F6-15F5-A6145E8AD1BE}"/>
              </a:ext>
            </a:extLst>
          </p:cNvPr>
          <p:cNvSpPr txBox="1"/>
          <p:nvPr/>
        </p:nvSpPr>
        <p:spPr>
          <a:xfrm>
            <a:off x="10516779" y="4676095"/>
            <a:ext cx="1418483" cy="1467068"/>
          </a:xfrm>
          <a:prstGeom prst="rect">
            <a:avLst/>
          </a:prstGeom>
          <a:noFill/>
        </p:spPr>
        <p:txBody>
          <a:bodyPr vert="horz" wrap="square" lIns="0" tIns="0" rIns="0" bIns="0" rtlCol="0" anchor="t">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a:gsLst>
                    <a:gs pos="29000">
                      <a:srgbClr val="0078D4"/>
                    </a:gs>
                    <a:gs pos="100000">
                      <a:srgbClr val="C53FCC"/>
                    </a:gs>
                  </a:gsLst>
                  <a:lin ang="0" scaled="1"/>
                  <a:tileRect/>
                </a:gradFill>
                <a:effectLst/>
                <a:uLnTx/>
                <a:uFillTx/>
                <a:latin typeface="Segoe Sans Display Semibold"/>
                <a:ea typeface="+mn-ea"/>
                <a:cs typeface="+mn-cs"/>
              </a:rPr>
              <a:t>Step 4</a:t>
            </a:r>
          </a:p>
          <a:p>
            <a:pPr lvl="0" defTabSz="914400">
              <a:spcBef>
                <a:spcPts val="200"/>
              </a:spcBef>
              <a:defRPr/>
            </a:pPr>
            <a:r>
              <a:rPr lang="en-US" sz="900">
                <a:solidFill>
                  <a:srgbClr val="091F2C"/>
                </a:solidFill>
                <a:latin typeface="Segoe Sans Display Semibold"/>
              </a:rPr>
              <a:t>Add your organization’s data</a:t>
            </a:r>
          </a:p>
          <a:p>
            <a:pPr lvl="0" defTabSz="914400">
              <a:spcBef>
                <a:spcPts val="200"/>
              </a:spcBef>
              <a:defRPr/>
            </a:pPr>
            <a:r>
              <a:rPr lang="en-US" sz="800">
                <a:solidFill>
                  <a:srgbClr val="091F2C"/>
                </a:solidFill>
              </a:rPr>
              <a:t>Connect your agent to any necessary data sources as described for the agent. You can also add your organization's internal data, third-party business data, or other relevant information for the use case</a:t>
            </a:r>
            <a:endParaRPr lang="en-US" sz="1600">
              <a:solidFill>
                <a:srgbClr val="091F2C"/>
              </a:solidFill>
            </a:endParaRPr>
          </a:p>
        </p:txBody>
      </p:sp>
    </p:spTree>
    <p:extLst>
      <p:ext uri="{BB962C8B-B14F-4D97-AF65-F5344CB8AC3E}">
        <p14:creationId xmlns:p14="http://schemas.microsoft.com/office/powerpoint/2010/main" val="327261967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32192-B954-BBEB-00C8-712D5838B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DAEE88B-0966-5072-16B9-09771CBAB9CF}"/>
              </a:ext>
              <a:ext uri="{C183D7F6-B498-43B3-948B-1728B52AA6E4}">
                <adec:decorative xmlns:adec="http://schemas.microsoft.com/office/drawing/2017/decorative" val="1"/>
              </a:ext>
            </a:extLst>
          </p:cNvPr>
          <p:cNvSpPr/>
          <p:nvPr/>
        </p:nvSpPr>
        <p:spPr>
          <a:xfrm>
            <a:off x="0" y="1"/>
            <a:ext cx="12192000" cy="1419224"/>
          </a:xfrm>
          <a:prstGeom prst="rect">
            <a:avLst/>
          </a:prstGeom>
          <a:solidFill>
            <a:schemeClr val="accent1"/>
          </a:solidFill>
          <a:ln>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p>
            <a:pPr defTabSz="457200">
              <a:spcAft>
                <a:spcPts val="800"/>
              </a:spcAft>
            </a:pPr>
            <a:endParaRPr lang="en-US" sz="1400">
              <a:solidFill>
                <a:srgbClr val="FFFFFF"/>
              </a:solidFill>
              <a:latin typeface="Segoe Sans Display Semibold"/>
              <a:ea typeface="+mj-ea"/>
              <a:cs typeface="Segoe UI"/>
            </a:endParaRPr>
          </a:p>
        </p:txBody>
      </p:sp>
      <p:sp>
        <p:nvSpPr>
          <p:cNvPr id="4" name="Rectangle 3">
            <a:extLst>
              <a:ext uri="{FF2B5EF4-FFF2-40B4-BE49-F238E27FC236}">
                <a16:creationId xmlns:a16="http://schemas.microsoft.com/office/drawing/2014/main" id="{6DDACEB0-AB62-4EED-422C-14F6A9ED0135}"/>
              </a:ext>
              <a:ext uri="{C183D7F6-B498-43B3-948B-1728B52AA6E4}">
                <adec:decorative xmlns:adec="http://schemas.microsoft.com/office/drawing/2017/decorative" val="1"/>
              </a:ext>
            </a:extLst>
          </p:cNvPr>
          <p:cNvSpPr/>
          <p:nvPr/>
        </p:nvSpPr>
        <p:spPr>
          <a:xfrm>
            <a:off x="0" y="1409700"/>
            <a:ext cx="12192000" cy="64008"/>
          </a:xfrm>
          <a:prstGeom prst="rect">
            <a:avLst/>
          </a:prstGeom>
          <a:gradFill flip="none" rotWithShape="1">
            <a:gsLst>
              <a:gs pos="0">
                <a:srgbClr val="0078D4"/>
              </a:gs>
              <a:gs pos="100000">
                <a:schemeClr val="accent2"/>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3" name="Title 2">
            <a:extLst>
              <a:ext uri="{FF2B5EF4-FFF2-40B4-BE49-F238E27FC236}">
                <a16:creationId xmlns:a16="http://schemas.microsoft.com/office/drawing/2014/main" id="{D7EA6B3C-8AD5-B89B-BB96-AB48C628161F}"/>
              </a:ext>
            </a:extLst>
          </p:cNvPr>
          <p:cNvSpPr>
            <a:spLocks noGrp="1"/>
          </p:cNvSpPr>
          <p:nvPr>
            <p:ph type="title"/>
          </p:nvPr>
        </p:nvSpPr>
        <p:spPr>
          <a:xfrm>
            <a:off x="588263" y="512064"/>
            <a:ext cx="11018520" cy="553998"/>
          </a:xfrm>
        </p:spPr>
        <p:txBody>
          <a:bodyPr>
            <a:spAutoFit/>
          </a:bodyPr>
          <a:lstStyle/>
          <a:p>
            <a:r>
              <a:rPr lang="en-US">
                <a:solidFill>
                  <a:schemeClr val="bg1"/>
                </a:solidFill>
                <a:ea typeface="+mj-ea"/>
                <a:cs typeface="+mj-cs"/>
              </a:rPr>
              <a:t>Build agents in Copilot | Summary Steps 2/2</a:t>
            </a:r>
          </a:p>
        </p:txBody>
      </p:sp>
      <p:sp>
        <p:nvSpPr>
          <p:cNvPr id="48" name="Text Placeholder 47">
            <a:extLst>
              <a:ext uri="{FF2B5EF4-FFF2-40B4-BE49-F238E27FC236}">
                <a16:creationId xmlns:a16="http://schemas.microsoft.com/office/drawing/2014/main" id="{1A0666FF-618F-AD80-EB9B-E8492F5C7F72}"/>
              </a:ext>
            </a:extLst>
          </p:cNvPr>
          <p:cNvSpPr>
            <a:spLocks noGrp="1"/>
          </p:cNvSpPr>
          <p:nvPr>
            <p:ph type="body" sz="quarter" idx="10"/>
          </p:nvPr>
        </p:nvSpPr>
        <p:spPr>
          <a:xfrm>
            <a:off x="588263" y="1004500"/>
            <a:ext cx="11018520" cy="276999"/>
          </a:xfrm>
        </p:spPr>
        <p:txBody>
          <a:bodyPr/>
          <a:lstStyle/>
          <a:p>
            <a:r>
              <a:rPr lang="en-US">
                <a:solidFill>
                  <a:schemeClr val="bg1"/>
                </a:solidFill>
                <a:ea typeface="+mj-ea"/>
                <a:cs typeface="+mj-cs"/>
              </a:rPr>
              <a:t>For more information – </a:t>
            </a:r>
            <a:r>
              <a:rPr lang="en-US">
                <a:solidFill>
                  <a:schemeClr val="accent1">
                    <a:lumMod val="20000"/>
                    <a:lumOff val="80000"/>
                  </a:schemeClr>
                </a:solidFill>
                <a:ea typeface="+mj-ea"/>
                <a:cs typeface="+mj-cs"/>
                <a:hlinkClick r:id="rId2">
                  <a:extLst>
                    <a:ext uri="{A12FA001-AC4F-418D-AE19-62706E023703}">
                      <ahyp:hlinkClr xmlns:ahyp="http://schemas.microsoft.com/office/drawing/2018/hyperlinkcolor" val="tx"/>
                    </a:ext>
                  </a:extLst>
                </a:hlinkClick>
              </a:rPr>
              <a:t>Build agents with Copilot Studio agent builder</a:t>
            </a:r>
            <a:endParaRPr lang="en-US">
              <a:solidFill>
                <a:schemeClr val="accent1">
                  <a:lumMod val="20000"/>
                  <a:lumOff val="80000"/>
                </a:schemeClr>
              </a:solidFill>
              <a:ea typeface="+mj-ea"/>
              <a:cs typeface="+mj-cs"/>
            </a:endParaRPr>
          </a:p>
        </p:txBody>
      </p:sp>
      <p:sp>
        <p:nvSpPr>
          <p:cNvPr id="9" name="Content Placeholder 217">
            <a:extLst>
              <a:ext uri="{FF2B5EF4-FFF2-40B4-BE49-F238E27FC236}">
                <a16:creationId xmlns:a16="http://schemas.microsoft.com/office/drawing/2014/main" id="{9A4460A7-AB2F-A6DB-0E4A-D7ABE5B0F33C}"/>
              </a:ext>
              <a:ext uri="{C183D7F6-B498-43B3-948B-1728B52AA6E4}">
                <adec:decorative xmlns:adec="http://schemas.microsoft.com/office/drawing/2017/decorative" val="1"/>
              </a:ext>
            </a:extLst>
          </p:cNvPr>
          <p:cNvSpPr txBox="1">
            <a:spLocks/>
          </p:cNvSpPr>
          <p:nvPr/>
        </p:nvSpPr>
        <p:spPr>
          <a:xfrm rot="5400000">
            <a:off x="1367511" y="-1269326"/>
            <a:ext cx="387589" cy="3122614"/>
          </a:xfrm>
          <a:prstGeom prst="round2SameRect">
            <a:avLst>
              <a:gd name="adj1" fmla="val 50000"/>
              <a:gd name="adj2" fmla="val 0"/>
            </a:avLst>
          </a:prstGeom>
          <a:gradFill>
            <a:gsLst>
              <a:gs pos="14000">
                <a:schemeClr val="accent2"/>
              </a:gs>
              <a:gs pos="100000">
                <a:srgbClr val="0078D4"/>
              </a:gs>
            </a:gsLst>
            <a:lin ang="5400000" scaled="1"/>
          </a:gradFill>
          <a:ln w="19050">
            <a:gradFill>
              <a:gsLst>
                <a:gs pos="14000">
                  <a:schemeClr val="bg1"/>
                </a:gs>
                <a:gs pos="100000">
                  <a:schemeClr val="bg1">
                    <a:lumMod val="99000"/>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vert="vert270" lIns="91440" tIns="45720" rIns="91440" bIns="576072" rtlCol="0" anchor="ctr"/>
          <a:lstStyle>
            <a:defPPr>
              <a:defRPr lang="en-US"/>
            </a:defPPr>
            <a:lvl1pPr marR="0" lvl="0" indent="0" defTabSz="457200" fontAlgn="auto">
              <a:lnSpc>
                <a:spcPct val="100000"/>
              </a:lnSpc>
              <a:spcBef>
                <a:spcPts val="0"/>
              </a:spcBef>
              <a:spcAft>
                <a:spcPts val="800"/>
              </a:spcAft>
              <a:buClrTx/>
              <a:buSzTx/>
              <a:buFontTx/>
              <a:buNone/>
              <a:tabLst/>
              <a:defRPr kumimoji="0" sz="1400" b="0" i="0" u="none" strike="noStrike" cap="none" spc="0" normalizeH="0" baseline="0">
                <a:ln>
                  <a:noFill/>
                </a:ln>
                <a:solidFill>
                  <a:schemeClr val="bg1"/>
                </a:solidFill>
                <a:effectLst/>
                <a:uLnTx/>
                <a:uFillTx/>
                <a:latin typeface="+mj-lt"/>
                <a:ea typeface="+mj-ea"/>
                <a:cs typeface="+mj-cs"/>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Semibold"/>
                <a:ea typeface="+mj-ea"/>
                <a:cs typeface="+mj-cs"/>
              </a:rPr>
              <a:t>Agents in Copilot</a:t>
            </a:r>
          </a:p>
        </p:txBody>
      </p:sp>
      <p:sp>
        <p:nvSpPr>
          <p:cNvPr id="5" name="TextBox 4">
            <a:extLst>
              <a:ext uri="{FF2B5EF4-FFF2-40B4-BE49-F238E27FC236}">
                <a16:creationId xmlns:a16="http://schemas.microsoft.com/office/drawing/2014/main" id="{7024B4F5-5EF0-DE96-084C-5EB546A21F86}"/>
              </a:ext>
            </a:extLst>
          </p:cNvPr>
          <p:cNvSpPr txBox="1"/>
          <p:nvPr/>
        </p:nvSpPr>
        <p:spPr>
          <a:xfrm>
            <a:off x="366940" y="2264038"/>
            <a:ext cx="1418400" cy="120545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5</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Add sample prompts </a:t>
            </a:r>
            <a:endParaRPr lang="en-US" sz="900">
              <a:solidFill>
                <a:srgbClr val="091F2C"/>
              </a:solidFill>
              <a:latin typeface="Segoe Sans Display Semibold"/>
            </a:endParaRPr>
          </a:p>
          <a:p>
            <a:pPr lvl="0" defTabSz="914400">
              <a:spcBef>
                <a:spcPts val="200"/>
              </a:spcBef>
              <a:defRPr/>
            </a:pPr>
            <a:r>
              <a:rPr lang="en-US" sz="800">
                <a:solidFill>
                  <a:srgbClr val="091F2C"/>
                </a:solidFill>
              </a:rPr>
              <a:t>Add sample prompts for your agent’s users. These provide an example of how to use the agent. Use the provided sample prompts for the agent, adapt them to your use case or create your own</a:t>
            </a:r>
            <a:endParaRPr lang="en-US" sz="1600">
              <a:solidFill>
                <a:srgbClr val="091F2C"/>
              </a:solidFill>
            </a:endParaRPr>
          </a:p>
        </p:txBody>
      </p:sp>
      <p:sp>
        <p:nvSpPr>
          <p:cNvPr id="6" name="Rectangle: Rounded Corners 5">
            <a:extLst>
              <a:ext uri="{FF2B5EF4-FFF2-40B4-BE49-F238E27FC236}">
                <a16:creationId xmlns:a16="http://schemas.microsoft.com/office/drawing/2014/main" id="{919352F9-F564-5713-44B1-8F851AF268FC}"/>
              </a:ext>
              <a:ext uri="{C183D7F6-B498-43B3-948B-1728B52AA6E4}">
                <adec:decorative xmlns:adec="http://schemas.microsoft.com/office/drawing/2017/decorative" val="1"/>
              </a:ext>
            </a:extLst>
          </p:cNvPr>
          <p:cNvSpPr>
            <a:spLocks/>
          </p:cNvSpPr>
          <p:nvPr/>
        </p:nvSpPr>
        <p:spPr bwMode="auto">
          <a:xfrm>
            <a:off x="1958909"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7" name="Rectangle: Rounded Corners 6">
            <a:extLst>
              <a:ext uri="{FF2B5EF4-FFF2-40B4-BE49-F238E27FC236}">
                <a16:creationId xmlns:a16="http://schemas.microsoft.com/office/drawing/2014/main" id="{5E9C9075-3472-4CA6-542E-7A301D0A885B}"/>
              </a:ext>
              <a:ext uri="{C183D7F6-B498-43B3-948B-1728B52AA6E4}">
                <adec:decorative xmlns:adec="http://schemas.microsoft.com/office/drawing/2017/decorative" val="1"/>
              </a:ext>
            </a:extLst>
          </p:cNvPr>
          <p:cNvSpPr/>
          <p:nvPr/>
        </p:nvSpPr>
        <p:spPr bwMode="auto">
          <a:xfrm>
            <a:off x="2071672" y="1960998"/>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8" name="Picture 7" descr="The Agent Builder interface. The fields are filled with the template content. The user is customising the example prompts">
            <a:extLst>
              <a:ext uri="{FF2B5EF4-FFF2-40B4-BE49-F238E27FC236}">
                <a16:creationId xmlns:a16="http://schemas.microsoft.com/office/drawing/2014/main" id="{AD264D1A-5EB1-9121-2A09-2804DF3087A5}"/>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203449" y="1959290"/>
            <a:ext cx="3561502" cy="1857772"/>
          </a:xfrm>
          <a:prstGeom prst="rect">
            <a:avLst/>
          </a:prstGeom>
        </p:spPr>
      </p:pic>
      <p:cxnSp>
        <p:nvCxnSpPr>
          <p:cNvPr id="10" name="Straight Arrow Connector 9">
            <a:extLst>
              <a:ext uri="{FF2B5EF4-FFF2-40B4-BE49-F238E27FC236}">
                <a16:creationId xmlns:a16="http://schemas.microsoft.com/office/drawing/2014/main" id="{B94EA66C-20D0-1B13-AF28-60857EEC017F}"/>
              </a:ext>
              <a:ext uri="{C183D7F6-B498-43B3-948B-1728B52AA6E4}">
                <adec:decorative xmlns:adec="http://schemas.microsoft.com/office/drawing/2017/decorative" val="1"/>
              </a:ext>
            </a:extLst>
          </p:cNvPr>
          <p:cNvCxnSpPr>
            <a:cxnSpLocks/>
          </p:cNvCxnSpPr>
          <p:nvPr/>
        </p:nvCxnSpPr>
        <p:spPr>
          <a:xfrm flipH="1">
            <a:off x="3231016" y="30317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24226C9-C83B-B71A-3673-CDC763C8F781}"/>
              </a:ext>
              <a:ext uri="{C183D7F6-B498-43B3-948B-1728B52AA6E4}">
                <adec:decorative xmlns:adec="http://schemas.microsoft.com/office/drawing/2017/decorative" val="1"/>
              </a:ext>
            </a:extLst>
          </p:cNvPr>
          <p:cNvSpPr>
            <a:spLocks/>
          </p:cNvSpPr>
          <p:nvPr/>
        </p:nvSpPr>
        <p:spPr bwMode="auto">
          <a:xfrm>
            <a:off x="6182742" y="1878304"/>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2" name="Rectangle: Rounded Corners 11">
            <a:extLst>
              <a:ext uri="{FF2B5EF4-FFF2-40B4-BE49-F238E27FC236}">
                <a16:creationId xmlns:a16="http://schemas.microsoft.com/office/drawing/2014/main" id="{199C2F75-5DC2-8E24-1AED-88AA5D6B429D}"/>
              </a:ext>
              <a:ext uri="{C183D7F6-B498-43B3-948B-1728B52AA6E4}">
                <adec:decorative xmlns:adec="http://schemas.microsoft.com/office/drawing/2017/decorative" val="1"/>
              </a:ext>
            </a:extLst>
          </p:cNvPr>
          <p:cNvSpPr/>
          <p:nvPr/>
        </p:nvSpPr>
        <p:spPr bwMode="auto">
          <a:xfrm>
            <a:off x="6267185" y="1959290"/>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3" name="Picture 12" descr="The Agent Builder interface. The fields are filled with the template content. The agent is ready. The Create button is prominent on the top right of the screen">
            <a:extLst>
              <a:ext uri="{FF2B5EF4-FFF2-40B4-BE49-F238E27FC236}">
                <a16:creationId xmlns:a16="http://schemas.microsoft.com/office/drawing/2014/main" id="{AB6FDEA4-502F-A2E9-558F-5B79B9C6C6F2}"/>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6415133" y="1959290"/>
            <a:ext cx="3561349" cy="1857772"/>
          </a:xfrm>
          <a:prstGeom prst="rect">
            <a:avLst/>
          </a:prstGeom>
        </p:spPr>
      </p:pic>
      <p:cxnSp>
        <p:nvCxnSpPr>
          <p:cNvPr id="14" name="Straight Arrow Connector 13">
            <a:extLst>
              <a:ext uri="{FF2B5EF4-FFF2-40B4-BE49-F238E27FC236}">
                <a16:creationId xmlns:a16="http://schemas.microsoft.com/office/drawing/2014/main" id="{44225E5E-192A-AA82-EE66-99D9AC9A1F1C}"/>
              </a:ext>
              <a:ext uri="{C183D7F6-B498-43B3-948B-1728B52AA6E4}">
                <adec:decorative xmlns:adec="http://schemas.microsoft.com/office/drawing/2017/decorative" val="1"/>
              </a:ext>
            </a:extLst>
          </p:cNvPr>
          <p:cNvCxnSpPr>
            <a:cxnSpLocks/>
          </p:cNvCxnSpPr>
          <p:nvPr/>
        </p:nvCxnSpPr>
        <p:spPr>
          <a:xfrm flipH="1">
            <a:off x="9824356" y="205481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E64B961-A4FE-7710-D359-C7B93D1E5461}"/>
              </a:ext>
            </a:extLst>
          </p:cNvPr>
          <p:cNvSpPr txBox="1"/>
          <p:nvPr/>
        </p:nvSpPr>
        <p:spPr>
          <a:xfrm>
            <a:off x="10516779" y="2259321"/>
            <a:ext cx="1418400" cy="836126"/>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6</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Publish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When you have finished editing and reviewing your agent, select “Create” to complete the agent building process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 name="TextBox 15">
            <a:extLst>
              <a:ext uri="{FF2B5EF4-FFF2-40B4-BE49-F238E27FC236}">
                <a16:creationId xmlns:a16="http://schemas.microsoft.com/office/drawing/2014/main" id="{CC1A4613-D19A-0B94-A15F-C72CA046508F}"/>
              </a:ext>
            </a:extLst>
          </p:cNvPr>
          <p:cNvSpPr txBox="1"/>
          <p:nvPr/>
        </p:nvSpPr>
        <p:spPr>
          <a:xfrm>
            <a:off x="36693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7</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Share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Once created, you will be able to share your agent across your organization to unlock capacity at scale. Or </a:t>
            </a:r>
            <a:r>
              <a:rPr lang="en-US" sz="800">
                <a:solidFill>
                  <a:srgbClr val="091F2C"/>
                </a:solidFill>
                <a:latin typeface="Segoe Sans Display"/>
              </a:rPr>
              <a:t>y</a:t>
            </a:r>
            <a:r>
              <a:rPr kumimoji="0" lang="en-US" sz="800" b="0" i="0" u="none" strike="noStrike" kern="1200" cap="none" spc="0" normalizeH="0" baseline="0" noProof="0" err="1">
                <a:ln>
                  <a:noFill/>
                </a:ln>
                <a:solidFill>
                  <a:srgbClr val="091F2C"/>
                </a:solidFill>
                <a:effectLst/>
                <a:uLnTx/>
                <a:uFillTx/>
                <a:latin typeface="Segoe Sans Display"/>
                <a:ea typeface="+mn-ea"/>
                <a:cs typeface="+mn-cs"/>
              </a:rPr>
              <a:t>ou</a:t>
            </a:r>
            <a:r>
              <a:rPr kumimoji="0" lang="en-US" sz="800" b="0" i="0" u="none" strike="noStrike" kern="1200" cap="none" spc="0" normalizeH="0" baseline="0" noProof="0">
                <a:ln>
                  <a:noFill/>
                </a:ln>
                <a:solidFill>
                  <a:srgbClr val="091F2C"/>
                </a:solidFill>
                <a:effectLst/>
                <a:uLnTx/>
                <a:uFillTx/>
                <a:latin typeface="Segoe Sans Display"/>
                <a:ea typeface="+mn-ea"/>
                <a:cs typeface="+mn-cs"/>
              </a:rPr>
              <a:t> can also review the agent using the right pane in Copilot</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 name="Rectangle: Rounded Corners 16">
            <a:extLst>
              <a:ext uri="{FF2B5EF4-FFF2-40B4-BE49-F238E27FC236}">
                <a16:creationId xmlns:a16="http://schemas.microsoft.com/office/drawing/2014/main" id="{978BAB13-CA03-2EB3-3747-A02318B373C2}"/>
              </a:ext>
              <a:ext uri="{C183D7F6-B498-43B3-948B-1728B52AA6E4}">
                <adec:decorative xmlns:adec="http://schemas.microsoft.com/office/drawing/2017/decorative" val="1"/>
              </a:ext>
            </a:extLst>
          </p:cNvPr>
          <p:cNvSpPr>
            <a:spLocks/>
          </p:cNvSpPr>
          <p:nvPr/>
        </p:nvSpPr>
        <p:spPr bwMode="auto">
          <a:xfrm>
            <a:off x="1958909"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8" name="Rectangle: Rounded Corners 17">
            <a:extLst>
              <a:ext uri="{FF2B5EF4-FFF2-40B4-BE49-F238E27FC236}">
                <a16:creationId xmlns:a16="http://schemas.microsoft.com/office/drawing/2014/main" id="{D2D39021-AF79-28A5-A106-73AF0E8BD41B}"/>
              </a:ext>
              <a:ext uri="{C183D7F6-B498-43B3-948B-1728B52AA6E4}">
                <adec:decorative xmlns:adec="http://schemas.microsoft.com/office/drawing/2017/decorative" val="1"/>
              </a:ext>
            </a:extLst>
          </p:cNvPr>
          <p:cNvSpPr/>
          <p:nvPr/>
        </p:nvSpPr>
        <p:spPr bwMode="auto">
          <a:xfrm>
            <a:off x="2071672"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19" name="Picture 18" descr="The user has clicked the create button and the agent is created. A tooltip is asking the user to share or access the agent">
            <a:extLst>
              <a:ext uri="{FF2B5EF4-FFF2-40B4-BE49-F238E27FC236}">
                <a16:creationId xmlns:a16="http://schemas.microsoft.com/office/drawing/2014/main" id="{3E178FF4-F8EB-9EA8-CCAB-0E9D6382832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208272" y="4374910"/>
            <a:ext cx="3570877" cy="1855219"/>
          </a:xfrm>
          <a:prstGeom prst="rect">
            <a:avLst/>
          </a:prstGeom>
        </p:spPr>
      </p:pic>
      <p:cxnSp>
        <p:nvCxnSpPr>
          <p:cNvPr id="20" name="Straight Arrow Connector 19">
            <a:extLst>
              <a:ext uri="{FF2B5EF4-FFF2-40B4-BE49-F238E27FC236}">
                <a16:creationId xmlns:a16="http://schemas.microsoft.com/office/drawing/2014/main" id="{AAE4182A-D392-F356-4C2C-3DC218BD861C}"/>
              </a:ext>
              <a:ext uri="{C183D7F6-B498-43B3-948B-1728B52AA6E4}">
                <adec:decorative xmlns:adec="http://schemas.microsoft.com/office/drawing/2017/decorative" val="1"/>
              </a:ext>
            </a:extLst>
          </p:cNvPr>
          <p:cNvCxnSpPr>
            <a:cxnSpLocks/>
          </p:cNvCxnSpPr>
          <p:nvPr/>
        </p:nvCxnSpPr>
        <p:spPr>
          <a:xfrm flipH="1">
            <a:off x="4653416" y="5448300"/>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87ACFDC-E88E-7D82-CDB9-BFA8A939A938}"/>
              </a:ext>
              <a:ext uri="{C183D7F6-B498-43B3-948B-1728B52AA6E4}">
                <adec:decorative xmlns:adec="http://schemas.microsoft.com/office/drawing/2017/decorative" val="1"/>
              </a:ext>
            </a:extLst>
          </p:cNvPr>
          <p:cNvSpPr>
            <a:spLocks/>
          </p:cNvSpPr>
          <p:nvPr/>
        </p:nvSpPr>
        <p:spPr bwMode="auto">
          <a:xfrm>
            <a:off x="6182742" y="4292647"/>
            <a:ext cx="4050349" cy="2023159"/>
          </a:xfrm>
          <a:prstGeom prst="roundRect">
            <a:avLst>
              <a:gd name="adj" fmla="val 9000"/>
            </a:avLst>
          </a:prstGeom>
          <a:solidFill>
            <a:srgbClr val="F0ECF8"/>
          </a:solidFill>
          <a:ln w="12700">
            <a:solidFill>
              <a:srgbClr val="BBA6DE"/>
            </a:solidFill>
          </a:ln>
          <a:effectLst>
            <a:outerShdw blurRad="177800" dist="1270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2" name="Rectangle: Rounded Corners 21">
            <a:extLst>
              <a:ext uri="{FF2B5EF4-FFF2-40B4-BE49-F238E27FC236}">
                <a16:creationId xmlns:a16="http://schemas.microsoft.com/office/drawing/2014/main" id="{58BFBAFC-DFD3-19BB-74F2-6F4095AFD395}"/>
              </a:ext>
              <a:ext uri="{C183D7F6-B498-43B3-948B-1728B52AA6E4}">
                <adec:decorative xmlns:adec="http://schemas.microsoft.com/office/drawing/2017/decorative" val="1"/>
              </a:ext>
            </a:extLst>
          </p:cNvPr>
          <p:cNvSpPr/>
          <p:nvPr/>
        </p:nvSpPr>
        <p:spPr bwMode="auto">
          <a:xfrm>
            <a:off x="6295504" y="4375341"/>
            <a:ext cx="3824824" cy="1857772"/>
          </a:xfrm>
          <a:prstGeom prst="roundRect">
            <a:avLst>
              <a:gd name="adj" fmla="val 2722"/>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pic>
        <p:nvPicPr>
          <p:cNvPr id="23" name="Picture 22" descr="The new agent interface. The user is using the agent">
            <a:extLst>
              <a:ext uri="{FF2B5EF4-FFF2-40B4-BE49-F238E27FC236}">
                <a16:creationId xmlns:a16="http://schemas.microsoft.com/office/drawing/2014/main" id="{C04F8A3B-F50E-3B62-F66D-C9F9700075BA}"/>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6432105" y="4374271"/>
            <a:ext cx="3551958" cy="1856495"/>
          </a:xfrm>
          <a:prstGeom prst="rect">
            <a:avLst/>
          </a:prstGeom>
        </p:spPr>
      </p:pic>
      <p:cxnSp>
        <p:nvCxnSpPr>
          <p:cNvPr id="24" name="Straight Arrow Connector 23">
            <a:extLst>
              <a:ext uri="{FF2B5EF4-FFF2-40B4-BE49-F238E27FC236}">
                <a16:creationId xmlns:a16="http://schemas.microsoft.com/office/drawing/2014/main" id="{1CE372DD-26D7-2D9E-E6CE-B35DBC412CEA}"/>
              </a:ext>
              <a:ext uri="{C183D7F6-B498-43B3-948B-1728B52AA6E4}">
                <adec:decorative xmlns:adec="http://schemas.microsoft.com/office/drawing/2017/decorative" val="1"/>
              </a:ext>
            </a:extLst>
          </p:cNvPr>
          <p:cNvCxnSpPr>
            <a:cxnSpLocks/>
          </p:cNvCxnSpPr>
          <p:nvPr/>
        </p:nvCxnSpPr>
        <p:spPr>
          <a:xfrm flipH="1">
            <a:off x="9225416" y="6028967"/>
            <a:ext cx="257493" cy="0"/>
          </a:xfrm>
          <a:prstGeom prst="straightConnector1">
            <a:avLst/>
          </a:prstGeom>
          <a:ln w="28575">
            <a:solidFill>
              <a:schemeClr val="bg2">
                <a:lumMod val="50000"/>
              </a:schemeClr>
            </a:solidFill>
            <a:headEnd type="none" w="lg" len="med"/>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21C58E8-7598-90DA-9282-65CDBCB8BE6E}"/>
              </a:ext>
            </a:extLst>
          </p:cNvPr>
          <p:cNvSpPr txBox="1"/>
          <p:nvPr/>
        </p:nvSpPr>
        <p:spPr>
          <a:xfrm>
            <a:off x="10516779" y="4676095"/>
            <a:ext cx="1418400" cy="1082348"/>
          </a:xfrm>
          <a:prstGeom prst="rect">
            <a:avLst/>
          </a:prstGeom>
          <a:noFill/>
        </p:spPr>
        <p:txBody>
          <a:bodyPr vert="horz" wrap="square" lIns="0" tIns="0" rIns="0" bIns="0" rtlCol="0">
            <a:spAutoFit/>
          </a:bodyP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sz="1000" b="0" i="0" u="none" strike="noStrike" kern="1200" cap="none" spc="0" normalizeH="0" baseline="0" noProof="0">
                <a:ln>
                  <a:noFill/>
                </a:ln>
                <a:gradFill flip="none" rotWithShape="1">
                  <a:gsLst>
                    <a:gs pos="29000">
                      <a:srgbClr val="0078D4"/>
                    </a:gs>
                    <a:gs pos="100000">
                      <a:srgbClr val="C53FCC"/>
                    </a:gs>
                  </a:gsLst>
                  <a:lin ang="0" scaled="1"/>
                  <a:tileRect/>
                </a:gradFill>
                <a:effectLst/>
                <a:uLnTx/>
                <a:uFillTx/>
                <a:latin typeface="Segoe Sans Display Semibold"/>
                <a:ea typeface="+mn-ea"/>
                <a:cs typeface="+mn-cs"/>
              </a:rPr>
              <a:t>Step 8</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900" b="0" i="0" u="none" strike="noStrike" kern="1200" cap="none" spc="0" normalizeH="0" baseline="0" noProof="0">
                <a:ln>
                  <a:noFill/>
                </a:ln>
                <a:solidFill>
                  <a:srgbClr val="091F2C"/>
                </a:solidFill>
                <a:effectLst/>
                <a:uLnTx/>
                <a:uFillTx/>
                <a:latin typeface="Segoe Sans Display Semibold"/>
                <a:ea typeface="+mn-ea"/>
                <a:cs typeface="+mn-cs"/>
              </a:rPr>
              <a:t>Use your agent</a:t>
            </a: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You can now use the agent or @mention your agent </a:t>
            </a:r>
            <a:r>
              <a:rPr lang="en-US" sz="800">
                <a:solidFill>
                  <a:srgbClr val="091F2C"/>
                </a:solidFill>
                <a:latin typeface="Segoe Sans Display"/>
              </a:rPr>
              <a:t>and</a:t>
            </a:r>
            <a:r>
              <a:rPr kumimoji="0" lang="en-US" sz="800" b="0" i="0" u="none" strike="noStrike" kern="1200" cap="none" spc="0" normalizeH="0" baseline="0" noProof="0">
                <a:ln>
                  <a:noFill/>
                </a:ln>
                <a:solidFill>
                  <a:srgbClr val="091F2C"/>
                </a:solidFill>
                <a:effectLst/>
                <a:uLnTx/>
                <a:uFillTx/>
                <a:latin typeface="Segoe Sans Display"/>
                <a:ea typeface="+mn-ea"/>
                <a:cs typeface="+mn-cs"/>
              </a:rPr>
              <a:t> ask it questions directly in Copilot, saving you valuable time to focus on your most important tasks</a:t>
            </a:r>
            <a:endParaRPr kumimoji="0" lang="en-US" sz="16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249113348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F72A6-34C0-E708-61DE-DDD6E9A7A37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5679B44-C756-A51B-D129-1E3BCCE88817}"/>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86" b="89979" l="4154" r="90000">
                        <a14:foregroundMark x1="14154" y1="52531" x2="17385" y2="59200"/>
                        <a14:foregroundMark x1="16256" y1="52736" x2="19179" y2="54378"/>
                        <a14:foregroundMark x1="4154" y1="40458" x2="5949" y2="40663"/>
                        <a14:foregroundMark x1="50154" y1="32387" x2="60513" y2="33995"/>
                        <a14:foregroundMark x1="60513" y1="33995" x2="70872" y2="38167"/>
                        <a14:foregroundMark x1="70872" y1="38167" x2="72462" y2="39774"/>
                        <a14:foregroundMark x1="66821" y1="63714" x2="74103" y2="57661"/>
                        <a14:foregroundMark x1="74103" y1="57661" x2="76256" y2="50000"/>
                        <a14:foregroundMark x1="76256" y1="50000" x2="73487" y2="42784"/>
                        <a14:foregroundMark x1="73487" y1="42784" x2="71128" y2="40219"/>
                        <a14:foregroundMark x1="52821" y1="32148" x2="63282" y2="33995"/>
                        <a14:foregroundMark x1="63282" y1="33995" x2="72103" y2="40150"/>
                        <a14:foregroundMark x1="72103" y1="40150" x2="75846" y2="47230"/>
                        <a14:foregroundMark x1="75846" y1="47230" x2="76000" y2="54480"/>
                        <a14:foregroundMark x1="76000" y1="54480" x2="75128" y2="56361"/>
                        <a14:foregroundMark x1="72923" y1="40663" x2="76513" y2="48632"/>
                        <a14:foregroundMark x1="76513" y1="48632" x2="76154" y2="51710"/>
                        <a14:foregroundMark x1="72154" y1="40287" x2="76667" y2="48803"/>
                        <a14:foregroundMark x1="76667" y1="48803" x2="75385" y2="54754"/>
                        <a14:foregroundMark x1="74386" y1="42507" x2="76769" y2="48119"/>
                        <a14:foregroundMark x1="76769" y1="48119" x2="76462" y2="53112"/>
                        <a14:foregroundMark x1="73971" y1="42196" x2="77282" y2="49419"/>
                        <a14:foregroundMark x1="74769" y1="43023" x2="76872" y2="47503"/>
                        <a14:foregroundMark x1="73128" y1="40321" x2="75077" y2="43365"/>
                        <a14:backgroundMark x1="73897" y1="40014" x2="73692" y2="39911"/>
                        <a14:backgroundMark x1="72513" y1="38748" x2="73633" y2="40185"/>
                        <a14:backgroundMark x1="13590" y1="40698" x2="13590" y2="40698"/>
                      </a14:backgroundRemoval>
                    </a14:imgEffect>
                  </a14:imgLayer>
                </a14:imgProps>
              </a:ext>
            </a:extLst>
          </a:blip>
          <a:srcRect t="30784" r="21625" b="28424"/>
          <a:stretch/>
        </p:blipFill>
        <p:spPr>
          <a:xfrm rot="21139853">
            <a:off x="6336504" y="1632775"/>
            <a:ext cx="5052302" cy="3942969"/>
          </a:xfrm>
          <a:prstGeom prst="rect">
            <a:avLst/>
          </a:prstGeom>
          <a:effectLst>
            <a:outerShdw blurRad="38100" dist="50800" dir="10200000" algn="t" rotWithShape="0">
              <a:prstClr val="black">
                <a:alpha val="88000"/>
              </a:prstClr>
            </a:outerShdw>
          </a:effectLst>
        </p:spPr>
      </p:pic>
      <p:sp>
        <p:nvSpPr>
          <p:cNvPr id="2" name="Title 1">
            <a:extLst>
              <a:ext uri="{FF2B5EF4-FFF2-40B4-BE49-F238E27FC236}">
                <a16:creationId xmlns:a16="http://schemas.microsoft.com/office/drawing/2014/main" id="{9E1FCC50-22D2-14E7-76E0-EB4895C20633}"/>
              </a:ext>
            </a:extLst>
          </p:cNvPr>
          <p:cNvSpPr>
            <a:spLocks noGrp="1"/>
          </p:cNvSpPr>
          <p:nvPr>
            <p:ph type="title" idx="4294967295"/>
          </p:nvPr>
        </p:nvSpPr>
        <p:spPr>
          <a:xfrm>
            <a:off x="584200" y="3147367"/>
            <a:ext cx="11018520" cy="615553"/>
          </a:xfrm>
        </p:spPr>
        <p:txBody>
          <a:bodyPr lIns="0"/>
          <a:lstStyle/>
          <a:p>
            <a:r>
              <a:rPr lang="en-GB" sz="4000"/>
              <a:t>Thank you!</a:t>
            </a:r>
            <a:endParaRPr lang="en-US" sz="4000"/>
          </a:p>
        </p:txBody>
      </p:sp>
      <p:sp>
        <p:nvSpPr>
          <p:cNvPr id="9" name="Text Placeholder 4">
            <a:extLst>
              <a:ext uri="{FF2B5EF4-FFF2-40B4-BE49-F238E27FC236}">
                <a16:creationId xmlns:a16="http://schemas.microsoft.com/office/drawing/2014/main" id="{A9CEB151-09E5-CCC0-15B2-C165A31E4B4D}"/>
              </a:ext>
            </a:extLst>
          </p:cNvPr>
          <p:cNvSpPr txBox="1">
            <a:spLocks/>
          </p:cNvSpPr>
          <p:nvPr/>
        </p:nvSpPr>
        <p:spPr>
          <a:xfrm>
            <a:off x="584200" y="3912972"/>
            <a:ext cx="9144000" cy="246221"/>
          </a:xfrm>
          <a:prstGeom prst="rect">
            <a:avLst/>
          </a:prstGeom>
        </p:spPr>
        <p:txBody>
          <a:bodyPr lIns="0"/>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600"/>
              <a:t>Find your next Copilot agent at </a:t>
            </a:r>
            <a:r>
              <a:rPr lang="en-GB" sz="1600">
                <a:hlinkClick r:id="rId4"/>
              </a:rPr>
              <a:t>adoption.microsoft.com</a:t>
            </a:r>
            <a:endParaRPr lang="en-US" sz="1600"/>
          </a:p>
        </p:txBody>
      </p:sp>
    </p:spTree>
    <p:extLst>
      <p:ext uri="{BB962C8B-B14F-4D97-AF65-F5344CB8AC3E}">
        <p14:creationId xmlns:p14="http://schemas.microsoft.com/office/powerpoint/2010/main" val="1505687252"/>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_2504" id="{6BE6AC59-600F-BB42-A9B7-9CD9420BD9FE}" vid="{0B8AE68D-9F32-1749-802B-95169DCEFF22}"/>
    </a:ext>
  </a:extLst>
</a:theme>
</file>

<file path=ppt/theme/theme2.xml><?xml version="1.0" encoding="utf-8"?>
<a:theme xmlns:a="http://schemas.openxmlformats.org/drawingml/2006/main" name="White Template">
  <a:themeElements>
    <a:clrScheme name="Copilot">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FFA38B"/>
      </a:hlink>
      <a:folHlink>
        <a:srgbClr val="FFE3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Microsoft_brand_template_blue_accessible.pptx" id="{F774D412-23CA-4DC2-A47D-10DB1AEE7EFE}" vid="{952AAC9D-4DB4-450B-87D3-2D1B406135C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Props1.xml><?xml version="1.0" encoding="utf-8"?>
<ds:datastoreItem xmlns:ds="http://schemas.openxmlformats.org/officeDocument/2006/customXml" ds:itemID="{7BCC952F-24A6-40B1-822A-7691C22E9BDB}"/>
</file>

<file path=customXml/itemProps2.xml><?xml version="1.0" encoding="utf-8"?>
<ds:datastoreItem xmlns:ds="http://schemas.openxmlformats.org/officeDocument/2006/customXml" ds:itemID="{2E39F3DE-A4F4-4C86-B9E4-869B8E23F475}"/>
</file>

<file path=customXml/itemProps3.xml><?xml version="1.0" encoding="utf-8"?>
<ds:datastoreItem xmlns:ds="http://schemas.openxmlformats.org/officeDocument/2006/customXml" ds:itemID="{D2480C84-C0CF-4DDB-8E81-F35BE7C68207}"/>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Microsoft365-Copilot-Powerpoint-Template_2504</Template>
  <TotalTime>0</TotalTime>
  <Words>597</Words>
  <Application>Microsoft Office PowerPoint</Application>
  <PresentationFormat>Widescreen</PresentationFormat>
  <Paragraphs>50</Paragraphs>
  <Slides>5</Slides>
  <Notes>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vt:i4>
      </vt:variant>
    </vt:vector>
  </HeadingPairs>
  <TitlesOfParts>
    <vt:vector size="16" baseType="lpstr">
      <vt:lpstr>Arial</vt:lpstr>
      <vt:lpstr>Calibri</vt:lpstr>
      <vt:lpstr>Consolas</vt:lpstr>
      <vt:lpstr>Segoe Sans Display</vt:lpstr>
      <vt:lpstr>Segoe Sans Display (Body)</vt:lpstr>
      <vt:lpstr>Segoe Sans Display Semibold</vt:lpstr>
      <vt:lpstr>Segoe UI</vt:lpstr>
      <vt:lpstr>Segoe UI Semibold</vt:lpstr>
      <vt:lpstr>Wingdings</vt:lpstr>
      <vt:lpstr>Microsoft 365 Copilot Template</vt:lpstr>
      <vt:lpstr>White Template</vt:lpstr>
      <vt:lpstr>Sales Pitch  Assistant</vt:lpstr>
      <vt:lpstr>Sales Pitch Assistant</vt:lpstr>
      <vt:lpstr>Build agents in Copilot | Summary Steps 1/2</vt:lpstr>
      <vt:lpstr>Build agents in Copilot | Summary Steps 2/2</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2025-12-05T19:39:48Z</dcterms:created>
  <dcterms:modified xsi:type="dcterms:W3CDTF">2025-12-05T21:09:04Z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ies>
</file>