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ppt/authors.xml" ContentType="application/vnd.ms-powerpoint.author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1"/>
    <p:sldMasterId id="2147485534" r:id="rId2"/>
  </p:sldMasterIdLst>
  <p:notesMasterIdLst>
    <p:notesMasterId r:id="rId8"/>
  </p:notesMasterIdLst>
  <p:handoutMasterIdLst>
    <p:handoutMasterId r:id="rId9"/>
  </p:handoutMasterIdLst>
  <p:sldIdLst>
    <p:sldId id="2147479594" r:id="rId3"/>
    <p:sldId id="256" r:id="rId4"/>
    <p:sldId id="2147481794" r:id="rId5"/>
    <p:sldId id="2147481797" r:id="rId6"/>
    <p:sldId id="258" r:id="rId7"/>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434" y="30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heme" Target="theme/theme1.xml"/><Relationship Id="rId18" Type="http://schemas.openxmlformats.org/officeDocument/2006/relationships/customXml" Target="../customXml/item3.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17"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5" Type="http://schemas.microsoft.com/office/2018/10/relationships/authors" Target="authors.xml"/><Relationship Id="rId10"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handoutMaster" Target="handoutMasters/handout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12/5/2025 9:45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12/5/2025 9:45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12/5/2025 9:45 PM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12/5/2025 9:45 PM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94.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6.jpeg"/><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5" Type="http://schemas.openxmlformats.org/officeDocument/2006/relationships/image" Target="../media/image45.jpeg"/><Relationship Id="rId4"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68.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3.svg"/><Relationship Id="rId4" Type="http://schemas.openxmlformats.org/officeDocument/2006/relationships/image" Target="../media/image7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Master" Target="../slideMasters/slideMaster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83.jpeg"/><Relationship Id="rId3" Type="http://schemas.microsoft.com/office/2007/relationships/hdphoto" Target="../media/hdphoto4.wdp"/><Relationship Id="rId7" Type="http://schemas.openxmlformats.org/officeDocument/2006/relationships/image" Target="../media/image82.jpeg"/><Relationship Id="rId2" Type="http://schemas.openxmlformats.org/officeDocument/2006/relationships/image" Target="../media/image84.png"/><Relationship Id="rId1" Type="http://schemas.openxmlformats.org/officeDocument/2006/relationships/slideMaster" Target="../slideMasters/slideMaster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Layouts/_rels/slideLayout8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0.png"/><Relationship Id="rId1" Type="http://schemas.openxmlformats.org/officeDocument/2006/relationships/slideMaster" Target="../slideMasters/slideMaster2.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0.png"/><Relationship Id="rId1" Type="http://schemas.openxmlformats.org/officeDocument/2006/relationships/slideMaster" Target="../slideMasters/slideMaster2.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0.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0.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8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9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8027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95166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no he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21125" cy="553998"/>
          </a:xfrm>
        </p:spPr>
        <p:txBody>
          <a:bodyPr/>
          <a:lstStyle/>
          <a:p>
            <a:r>
              <a:rPr lang="en-US"/>
              <a:t>Click to edit Master title style</a:t>
            </a:r>
          </a:p>
        </p:txBody>
      </p:sp>
    </p:spTree>
    <p:extLst>
      <p:ext uri="{BB962C8B-B14F-4D97-AF65-F5344CB8AC3E}">
        <p14:creationId xmlns:p14="http://schemas.microsoft.com/office/powerpoint/2010/main" val="9314035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6889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 name="Title 6">
            <a:extLst>
              <a:ext uri="{FF2B5EF4-FFF2-40B4-BE49-F238E27FC236}">
                <a16:creationId xmlns:a16="http://schemas.microsoft.com/office/drawing/2014/main" id="{0990486E-CB2B-FF34-8E7C-59E21B287A7D}"/>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17" name="Text Placeholder 2">
            <a:extLst>
              <a:ext uri="{FF2B5EF4-FFF2-40B4-BE49-F238E27FC236}">
                <a16:creationId xmlns:a16="http://schemas.microsoft.com/office/drawing/2014/main" id="{5C64DD84-9924-77B4-808F-02B81603CB6B}"/>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2095162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a:stretch>
            <a:fillRect/>
          </a:stretch>
        </p:blipFill>
        <p:spPr>
          <a:xfrm>
            <a:off x="296863" y="298450"/>
            <a:ext cx="2361272" cy="867859"/>
          </a:xfrm>
          <a:prstGeom prst="rect">
            <a:avLst/>
          </a:prstGeom>
        </p:spPr>
      </p:pic>
      <p:sp>
        <p:nvSpPr>
          <p:cNvPr id="4" name="TextBox 3">
            <a:extLst>
              <a:ext uri="{FF2B5EF4-FFF2-40B4-BE49-F238E27FC236}">
                <a16:creationId xmlns:a16="http://schemas.microsoft.com/office/drawing/2014/main" id="{98E7ADBE-5788-8616-957F-3A763C0A5CF4}"/>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3666231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cenario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0" name="Group 49">
            <a:extLst>
              <a:ext uri="{FF2B5EF4-FFF2-40B4-BE49-F238E27FC236}">
                <a16:creationId xmlns:a16="http://schemas.microsoft.com/office/drawing/2014/main" id="{B64E915B-BA21-E031-5D19-4519F1D78B45}"/>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51" name="Oval 50">
              <a:extLst>
                <a:ext uri="{FF2B5EF4-FFF2-40B4-BE49-F238E27FC236}">
                  <a16:creationId xmlns:a16="http://schemas.microsoft.com/office/drawing/2014/main" id="{02B82046-E842-DA14-9AF1-3064C6A958A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Rectangle 89">
              <a:extLst>
                <a:ext uri="{FF2B5EF4-FFF2-40B4-BE49-F238E27FC236}">
                  <a16:creationId xmlns:a16="http://schemas.microsoft.com/office/drawing/2014/main" id="{C23BDFA1-27FE-AFFE-BAFA-178EC2BDEE68}"/>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1BB75DAB-4D8A-2933-BB52-0C94AA4816E3}"/>
              </a:ext>
            </a:extLst>
          </p:cNvPr>
          <p:cNvSpPr txBox="1"/>
          <p:nvPr userDrawn="1"/>
        </p:nvSpPr>
        <p:spPr>
          <a:xfrm>
            <a:off x="1036986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2679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0" name="Text Placeholder 94">
            <a:extLst>
              <a:ext uri="{FF2B5EF4-FFF2-40B4-BE49-F238E27FC236}">
                <a16:creationId xmlns:a16="http://schemas.microsoft.com/office/drawing/2014/main" id="{B23A96E3-3F83-DC61-A4B8-B2A153768700}"/>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224"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4" name="Text Placeholder 105">
            <a:extLst>
              <a:ext uri="{FF2B5EF4-FFF2-40B4-BE49-F238E27FC236}">
                <a16:creationId xmlns:a16="http://schemas.microsoft.com/office/drawing/2014/main" id="{5072DCCC-D271-7D85-5D20-D5B1E137F60B}"/>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7" name="Text Placeholder 105">
            <a:extLst>
              <a:ext uri="{FF2B5EF4-FFF2-40B4-BE49-F238E27FC236}">
                <a16:creationId xmlns:a16="http://schemas.microsoft.com/office/drawing/2014/main" id="{D2CA7E74-0DAF-8C61-3066-8A79C80C0112}"/>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5" name="Text Placeholder 102">
            <a:extLst>
              <a:ext uri="{FF2B5EF4-FFF2-40B4-BE49-F238E27FC236}">
                <a16:creationId xmlns:a16="http://schemas.microsoft.com/office/drawing/2014/main" id="{D78A2D53-01ED-9D74-9712-451C6F321482}"/>
              </a:ext>
            </a:extLst>
          </p:cNvPr>
          <p:cNvSpPr>
            <a:spLocks noGrp="1"/>
          </p:cNvSpPr>
          <p:nvPr>
            <p:ph type="body" sz="quarter" idx="30" hasCustomPrompt="1"/>
          </p:nvPr>
        </p:nvSpPr>
        <p:spPr>
          <a:xfrm>
            <a:off x="10430351"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6" name="Text Placeholder 10">
            <a:extLst>
              <a:ext uri="{FF2B5EF4-FFF2-40B4-BE49-F238E27FC236}">
                <a16:creationId xmlns:a16="http://schemas.microsoft.com/office/drawing/2014/main" id="{26C3E936-7CEB-8A05-2E47-0AD7851B98F2}"/>
              </a:ext>
            </a:extLst>
          </p:cNvPr>
          <p:cNvSpPr>
            <a:spLocks noGrp="1"/>
          </p:cNvSpPr>
          <p:nvPr>
            <p:ph type="body" sz="quarter" idx="38" hasCustomPrompt="1"/>
          </p:nvPr>
        </p:nvSpPr>
        <p:spPr>
          <a:xfrm>
            <a:off x="11417245"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04AEA325-90B3-6821-227C-4FFCA898F9AB}"/>
              </a:ext>
            </a:extLst>
          </p:cNvPr>
          <p:cNvSpPr>
            <a:spLocks noGrp="1"/>
          </p:cNvSpPr>
          <p:nvPr>
            <p:ph type="body" sz="quarter" idx="39" hasCustomPrompt="1"/>
          </p:nvPr>
        </p:nvSpPr>
        <p:spPr>
          <a:xfrm>
            <a:off x="11588781"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8" name="Text Placeholder 10">
            <a:extLst>
              <a:ext uri="{FF2B5EF4-FFF2-40B4-BE49-F238E27FC236}">
                <a16:creationId xmlns:a16="http://schemas.microsoft.com/office/drawing/2014/main" id="{35386AB7-28CA-0BBA-03F5-CC72BD939DC2}"/>
              </a:ext>
            </a:extLst>
          </p:cNvPr>
          <p:cNvSpPr>
            <a:spLocks noGrp="1"/>
          </p:cNvSpPr>
          <p:nvPr>
            <p:ph type="body" sz="quarter" idx="40" hasCustomPrompt="1"/>
          </p:nvPr>
        </p:nvSpPr>
        <p:spPr>
          <a:xfrm>
            <a:off x="11760317"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20967188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69954653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475571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44388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64230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9805416" y="4572000"/>
            <a:ext cx="2386584" cy="2286000"/>
          </a:xfrm>
          <a:prstGeom prst="rect">
            <a:avLst/>
          </a:prstGeom>
        </p:spPr>
      </p:pic>
    </p:spTree>
    <p:extLst>
      <p:ext uri="{BB962C8B-B14F-4D97-AF65-F5344CB8AC3E}">
        <p14:creationId xmlns:p14="http://schemas.microsoft.com/office/powerpoint/2010/main" val="31737820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3748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1053586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6099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8248811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9805416" y="2286000"/>
            <a:ext cx="2386584" cy="2286000"/>
          </a:xfrm>
          <a:prstGeom prst="rect">
            <a:avLst/>
          </a:prstGeom>
        </p:spPr>
      </p:pic>
    </p:spTree>
    <p:extLst>
      <p:ext uri="{BB962C8B-B14F-4D97-AF65-F5344CB8AC3E}">
        <p14:creationId xmlns:p14="http://schemas.microsoft.com/office/powerpoint/2010/main" val="23337433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EF6FB7A8-B528-3653-F05C-EA56F732757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5836114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2" name="TextBox 1">
            <a:extLst>
              <a:ext uri="{FF2B5EF4-FFF2-40B4-BE49-F238E27FC236}">
                <a16:creationId xmlns:a16="http://schemas.microsoft.com/office/drawing/2014/main" id="{00BBE45A-479E-43C1-35AC-16BC49CB9C70}"/>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2748449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 name="TextBox 1">
            <a:extLst>
              <a:ext uri="{FF2B5EF4-FFF2-40B4-BE49-F238E27FC236}">
                <a16:creationId xmlns:a16="http://schemas.microsoft.com/office/drawing/2014/main" id="{B4D928E9-D25F-C039-592C-C2094A241CAF}"/>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3854179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 name="TextBox 1">
            <a:extLst>
              <a:ext uri="{FF2B5EF4-FFF2-40B4-BE49-F238E27FC236}">
                <a16:creationId xmlns:a16="http://schemas.microsoft.com/office/drawing/2014/main" id="{32B63447-86B3-388E-6269-04584DD17CD7}"/>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10464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2" name="TextBox 1">
            <a:extLst>
              <a:ext uri="{FF2B5EF4-FFF2-40B4-BE49-F238E27FC236}">
                <a16:creationId xmlns:a16="http://schemas.microsoft.com/office/drawing/2014/main" id="{2FBAB448-EC35-B298-1CD0-23DF30445973}"/>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7422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6FADC9A-7E5B-44E2-B41A-7643C70468A9}"/>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9483562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
        <p:nvSpPr>
          <p:cNvPr id="2" name="TextBox 1">
            <a:extLst>
              <a:ext uri="{FF2B5EF4-FFF2-40B4-BE49-F238E27FC236}">
                <a16:creationId xmlns:a16="http://schemas.microsoft.com/office/drawing/2014/main" id="{0A7A081B-2966-04BA-4371-6B0FB049F1D4}"/>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045745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
        <p:nvSpPr>
          <p:cNvPr id="2" name="TextBox 1">
            <a:extLst>
              <a:ext uri="{FF2B5EF4-FFF2-40B4-BE49-F238E27FC236}">
                <a16:creationId xmlns:a16="http://schemas.microsoft.com/office/drawing/2014/main" id="{1AC51215-DD0E-593C-A754-FCE367703AE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062636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4041278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Box 3">
            <a:extLst>
              <a:ext uri="{FF2B5EF4-FFF2-40B4-BE49-F238E27FC236}">
                <a16:creationId xmlns:a16="http://schemas.microsoft.com/office/drawing/2014/main" id="{69CE27E4-C1B3-97D4-0C64-A554FA3DAE4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3162188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Box 3">
            <a:extLst>
              <a:ext uri="{FF2B5EF4-FFF2-40B4-BE49-F238E27FC236}">
                <a16:creationId xmlns:a16="http://schemas.microsoft.com/office/drawing/2014/main" id="{F5429300-5BAA-D806-5677-CC2A01C191B0}"/>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3224670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38086650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2" name="TextBox 1">
            <a:extLst>
              <a:ext uri="{FF2B5EF4-FFF2-40B4-BE49-F238E27FC236}">
                <a16:creationId xmlns:a16="http://schemas.microsoft.com/office/drawing/2014/main" id="{006E6FD6-4C5E-51C0-D032-E1429E65A62C}"/>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2752284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2" name="TextBox 1">
            <a:extLst>
              <a:ext uri="{FF2B5EF4-FFF2-40B4-BE49-F238E27FC236}">
                <a16:creationId xmlns:a16="http://schemas.microsoft.com/office/drawing/2014/main" id="{3FB4456C-2DE8-268A-FDD8-CA788956876C}"/>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8403668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extBox 2">
            <a:extLst>
              <a:ext uri="{FF2B5EF4-FFF2-40B4-BE49-F238E27FC236}">
                <a16:creationId xmlns:a16="http://schemas.microsoft.com/office/drawing/2014/main" id="{46CBF30A-0BE8-1C84-25DC-C7BAFE32B31B}"/>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6515105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 name="TextBox 1">
            <a:extLst>
              <a:ext uri="{FF2B5EF4-FFF2-40B4-BE49-F238E27FC236}">
                <a16:creationId xmlns:a16="http://schemas.microsoft.com/office/drawing/2014/main" id="{FD5A5802-D53A-8A57-CB66-6007F895479A}"/>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419968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26514171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eft title with Icon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6B82-2214-8013-AA6A-8C0254EA6A7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61" name="Text Placeholder 60">
            <a:extLst>
              <a:ext uri="{FF2B5EF4-FFF2-40B4-BE49-F238E27FC236}">
                <a16:creationId xmlns:a16="http://schemas.microsoft.com/office/drawing/2014/main" id="{D973714E-B985-4C6D-B155-C2E2929D4047}"/>
              </a:ext>
            </a:extLst>
          </p:cNvPr>
          <p:cNvSpPr>
            <a:spLocks noGrp="1"/>
          </p:cNvSpPr>
          <p:nvPr>
            <p:ph type="body" sz="quarter" idx="11"/>
          </p:nvPr>
        </p:nvSpPr>
        <p:spPr>
          <a:xfrm>
            <a:off x="5003800" y="831042"/>
            <a:ext cx="6883400" cy="5195915"/>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59" name="Text Placeholder 58">
            <a:extLst>
              <a:ext uri="{FF2B5EF4-FFF2-40B4-BE49-F238E27FC236}">
                <a16:creationId xmlns:a16="http://schemas.microsoft.com/office/drawing/2014/main" id="{994F551C-3379-C6D5-C6EA-BF05EA1CA81D}"/>
              </a:ext>
            </a:extLst>
          </p:cNvPr>
          <p:cNvSpPr>
            <a:spLocks noGrp="1"/>
          </p:cNvSpPr>
          <p:nvPr>
            <p:ph type="body" sz="quarter" idx="10"/>
          </p:nvPr>
        </p:nvSpPr>
        <p:spPr>
          <a:xfrm>
            <a:off x="584199" y="4250819"/>
            <a:ext cx="3213101" cy="923330"/>
          </a:xfrm>
        </p:spPr>
        <p:txBody>
          <a:bodyPr/>
          <a:lstStyle>
            <a:lvl1pPr marL="0" indent="0">
              <a:buNone/>
              <a:defRPr kumimoji="0" lang="en-IN"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63" name="Text Placeholder 62">
            <a:extLst>
              <a:ext uri="{FF2B5EF4-FFF2-40B4-BE49-F238E27FC236}">
                <a16:creationId xmlns:a16="http://schemas.microsoft.com/office/drawing/2014/main" id="{82B59E6A-69E5-9E17-24FF-7829A6A5BF7E}"/>
              </a:ext>
            </a:extLst>
          </p:cNvPr>
          <p:cNvSpPr>
            <a:spLocks noGrp="1"/>
          </p:cNvSpPr>
          <p:nvPr>
            <p:ph type="body" sz="quarter" idx="12"/>
          </p:nvPr>
        </p:nvSpPr>
        <p:spPr>
          <a:xfrm>
            <a:off x="5381805" y="1504891"/>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2" name="Straight Connector 11">
            <a:extLst>
              <a:ext uri="{FF2B5EF4-FFF2-40B4-BE49-F238E27FC236}">
                <a16:creationId xmlns:a16="http://schemas.microsoft.com/office/drawing/2014/main" id="{FCA2E3D8-CF19-3B70-BA9C-86F0A315C42E}"/>
              </a:ext>
            </a:extLst>
          </p:cNvPr>
          <p:cNvCxnSpPr>
            <a:cxnSpLocks/>
          </p:cNvCxnSpPr>
          <p:nvPr userDrawn="1"/>
        </p:nvCxnSpPr>
        <p:spPr>
          <a:xfrm>
            <a:off x="5748020" y="2207774"/>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4" name="Text Placeholder 62">
            <a:extLst>
              <a:ext uri="{FF2B5EF4-FFF2-40B4-BE49-F238E27FC236}">
                <a16:creationId xmlns:a16="http://schemas.microsoft.com/office/drawing/2014/main" id="{0E83212E-F829-DCF3-7C21-BCFA680109FF}"/>
              </a:ext>
            </a:extLst>
          </p:cNvPr>
          <p:cNvSpPr>
            <a:spLocks noGrp="1"/>
          </p:cNvSpPr>
          <p:nvPr>
            <p:ph type="body" sz="quarter" idx="13"/>
          </p:nvPr>
        </p:nvSpPr>
        <p:spPr>
          <a:xfrm>
            <a:off x="5381805" y="3864195"/>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78" name="Text Placeholder 77">
            <a:extLst>
              <a:ext uri="{FF2B5EF4-FFF2-40B4-BE49-F238E27FC236}">
                <a16:creationId xmlns:a16="http://schemas.microsoft.com/office/drawing/2014/main" id="{82B01D30-B9FB-D3B1-6648-F112A59142F3}"/>
              </a:ext>
            </a:extLst>
          </p:cNvPr>
          <p:cNvSpPr>
            <a:spLocks noGrp="1"/>
          </p:cNvSpPr>
          <p:nvPr>
            <p:ph type="body" sz="quarter" idx="24"/>
          </p:nvPr>
        </p:nvSpPr>
        <p:spPr>
          <a:xfrm>
            <a:off x="584200" y="3957484"/>
            <a:ext cx="822960" cy="36576"/>
          </a:xfrm>
          <a:prstGeom prst="roundRect">
            <a:avLst>
              <a:gd name="adj" fmla="val 50000"/>
            </a:avLst>
          </a:prstGeom>
          <a:solidFill>
            <a:srgbClr val="0066FF"/>
          </a:solidFill>
        </p:spPr>
        <p:txBody>
          <a:bodyPr>
            <a:noAutofit/>
          </a:bodyPr>
          <a:lstStyle>
            <a:lvl1pPr marL="0" indent="0">
              <a:buNone/>
              <a:defRPr sz="100"/>
            </a:lvl1pPr>
          </a:lstStyle>
          <a:p>
            <a:pPr lvl="0"/>
            <a:endParaRPr lang="en-IN"/>
          </a:p>
        </p:txBody>
      </p:sp>
      <p:sp>
        <p:nvSpPr>
          <p:cNvPr id="3" name="Text Placeholder 62">
            <a:extLst>
              <a:ext uri="{FF2B5EF4-FFF2-40B4-BE49-F238E27FC236}">
                <a16:creationId xmlns:a16="http://schemas.microsoft.com/office/drawing/2014/main" id="{83A67F05-CCE7-6249-3E93-55172F532BFC}"/>
              </a:ext>
            </a:extLst>
          </p:cNvPr>
          <p:cNvSpPr>
            <a:spLocks noGrp="1"/>
          </p:cNvSpPr>
          <p:nvPr>
            <p:ph type="body" sz="quarter" idx="25"/>
          </p:nvPr>
        </p:nvSpPr>
        <p:spPr>
          <a:xfrm>
            <a:off x="5381805" y="2684543"/>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4" name="Text Placeholder 62">
            <a:extLst>
              <a:ext uri="{FF2B5EF4-FFF2-40B4-BE49-F238E27FC236}">
                <a16:creationId xmlns:a16="http://schemas.microsoft.com/office/drawing/2014/main" id="{05B1C9A2-4056-3CF3-6A3C-44CF55CF7C69}"/>
              </a:ext>
            </a:extLst>
          </p:cNvPr>
          <p:cNvSpPr>
            <a:spLocks noGrp="1"/>
          </p:cNvSpPr>
          <p:nvPr>
            <p:ph type="body" sz="quarter" idx="26"/>
          </p:nvPr>
        </p:nvSpPr>
        <p:spPr>
          <a:xfrm>
            <a:off x="5381805" y="5043848"/>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5" name="Straight Connector 4">
            <a:extLst>
              <a:ext uri="{FF2B5EF4-FFF2-40B4-BE49-F238E27FC236}">
                <a16:creationId xmlns:a16="http://schemas.microsoft.com/office/drawing/2014/main" id="{75B3A984-573F-904F-C176-80808D81D888}"/>
              </a:ext>
            </a:extLst>
          </p:cNvPr>
          <p:cNvCxnSpPr>
            <a:cxnSpLocks/>
          </p:cNvCxnSpPr>
          <p:nvPr userDrawn="1"/>
        </p:nvCxnSpPr>
        <p:spPr>
          <a:xfrm>
            <a:off x="5748020" y="3383762"/>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624E6B-288C-4717-AB3C-734605A78EC6}"/>
              </a:ext>
            </a:extLst>
          </p:cNvPr>
          <p:cNvCxnSpPr>
            <a:cxnSpLocks/>
          </p:cNvCxnSpPr>
          <p:nvPr userDrawn="1"/>
        </p:nvCxnSpPr>
        <p:spPr>
          <a:xfrm>
            <a:off x="5748020" y="4573390"/>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0563"/>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siness Imp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FCD77F-66E4-830A-7E78-B5926A97FDE2}"/>
              </a:ext>
            </a:extLst>
          </p:cNvPr>
          <p:cNvSpPr/>
          <p:nvPr userDrawn="1"/>
        </p:nvSpPr>
        <p:spPr bwMode="auto">
          <a:xfrm rot="10800000" flipH="1">
            <a:off x="-13" y="734150"/>
            <a:ext cx="12192006" cy="1775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0E9AE189-67A7-1D71-43B6-11B627D5D0B9}"/>
              </a:ext>
            </a:extLst>
          </p:cNvPr>
          <p:cNvSpPr/>
          <p:nvPr userDrawn="1"/>
        </p:nvSpPr>
        <p:spPr bwMode="auto">
          <a:xfrm rot="10800000">
            <a:off x="5457824" y="911674"/>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9574F7C6-0567-14AA-0BD5-42726AB6A14B}"/>
              </a:ext>
            </a:extLst>
          </p:cNvPr>
          <p:cNvSpPr/>
          <p:nvPr userDrawn="1"/>
        </p:nvSpPr>
        <p:spPr bwMode="auto">
          <a:xfrm rot="10800000" flipH="1">
            <a:off x="-1" y="911673"/>
            <a:ext cx="5457825" cy="5746301"/>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Arrow: Bent 11">
            <a:extLst>
              <a:ext uri="{FF2B5EF4-FFF2-40B4-BE49-F238E27FC236}">
                <a16:creationId xmlns:a16="http://schemas.microsoft.com/office/drawing/2014/main" id="{1AC745DE-0C69-96FE-E9AE-027389F0BBFA}"/>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46327B1B-E882-0494-C1E6-B81863529C68}"/>
              </a:ext>
            </a:extLst>
          </p:cNvPr>
          <p:cNvSpPr/>
          <p:nvPr userDrawn="1"/>
        </p:nvSpPr>
        <p:spPr bwMode="auto">
          <a:xfrm>
            <a:off x="-7" y="1"/>
            <a:ext cx="12192006" cy="812069"/>
          </a:xfrm>
          <a:prstGeom prst="rect">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348870"/>
            <a:ext cx="11018520" cy="369332"/>
          </a:xfrm>
        </p:spPr>
        <p:txBody>
          <a:bodyPr/>
          <a:lstStyle>
            <a:lvl1pPr>
              <a:defRPr sz="2400"/>
            </a:lvl1p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129486"/>
            <a:ext cx="4718304" cy="161583"/>
          </a:xfrm>
        </p:spPr>
        <p:txBody>
          <a:bodyPr anchor="t"/>
          <a:lstStyle>
            <a:lvl1pPr marL="0" indent="0">
              <a:spcBef>
                <a:spcPts val="0"/>
              </a:spcBef>
              <a:buNone/>
              <a:defRPr kumimoji="0" lang="en-US" sz="105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13" name="Arrow: Bent 12">
            <a:extLst>
              <a:ext uri="{FF2B5EF4-FFF2-40B4-BE49-F238E27FC236}">
                <a16:creationId xmlns:a16="http://schemas.microsoft.com/office/drawing/2014/main" id="{76018BE7-A988-6E23-771E-5D6851766898}"/>
              </a:ext>
            </a:extLst>
          </p:cNvPr>
          <p:cNvSpPr/>
          <p:nvPr userDrawn="1"/>
        </p:nvSpPr>
        <p:spPr bwMode="auto">
          <a:xfrm rot="16200000" flipH="1">
            <a:off x="7483794" y="-1114292"/>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160138068"/>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theme" Target="../theme/theme2.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3"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2048661542"/>
      </p:ext>
    </p:extLst>
  </p:cSld>
  <p:clrMap bg1="lt1" tx1="dk1" bg2="lt2" tx2="dk2" accent1="accent1" accent2="accent2" accent3="accent3" accent4="accent4" accent5="accent5" accent6="accent6" hlink="hlink" folHlink="folHlink"/>
  <p:sldLayoutIdLst>
    <p:sldLayoutId id="2147485535" r:id="rId1"/>
    <p:sldLayoutId id="2147485536" r:id="rId2"/>
    <p:sldLayoutId id="2147485537" r:id="rId3"/>
    <p:sldLayoutId id="2147485538" r:id="rId4"/>
    <p:sldLayoutId id="2147485539" r:id="rId5"/>
    <p:sldLayoutId id="2147485540" r:id="rId6"/>
    <p:sldLayoutId id="2147485541" r:id="rId7"/>
    <p:sldLayoutId id="2147485542" r:id="rId8"/>
    <p:sldLayoutId id="2147485543" r:id="rId9"/>
    <p:sldLayoutId id="2147485544" r:id="rId10"/>
    <p:sldLayoutId id="2147485545" r:id="rId11"/>
    <p:sldLayoutId id="2147485546" r:id="rId12"/>
    <p:sldLayoutId id="2147485547" r:id="rId13"/>
    <p:sldLayoutId id="2147485548" r:id="rId14"/>
    <p:sldLayoutId id="2147485549" r:id="rId15"/>
    <p:sldLayoutId id="2147485550" r:id="rId16"/>
    <p:sldLayoutId id="2147485551" r:id="rId17"/>
    <p:sldLayoutId id="2147485552" r:id="rId18"/>
    <p:sldLayoutId id="2147485553" r:id="rId19"/>
    <p:sldLayoutId id="2147485554" r:id="rId20"/>
    <p:sldLayoutId id="2147485555" r:id="rId21"/>
    <p:sldLayoutId id="2147485556" r:id="rId22"/>
    <p:sldLayoutId id="2147485557" r:id="rId23"/>
    <p:sldLayoutId id="2147485558" r:id="rId24"/>
    <p:sldLayoutId id="2147485559" r:id="rId25"/>
    <p:sldLayoutId id="2147485560" r:id="rId26"/>
    <p:sldLayoutId id="2147485561" r:id="rId27"/>
    <p:sldLayoutId id="2147485562" r:id="rId28"/>
    <p:sldLayoutId id="2147485563" r:id="rId29"/>
    <p:sldLayoutId id="2147485564" r:id="rId30"/>
    <p:sldLayoutId id="2147485565" r:id="rId31"/>
    <p:sldLayoutId id="2147485566" r:id="rId32"/>
    <p:sldLayoutId id="2147485567" r:id="rId33"/>
    <p:sldLayoutId id="2147485568" r:id="rId34"/>
    <p:sldLayoutId id="2147485569" r:id="rId35"/>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8" Type="http://schemas.microsoft.com/office/2017/04/relationships/track" Target="../media/track1.vtt"/><Relationship Id="rId13" Type="http://schemas.openxmlformats.org/officeDocument/2006/relationships/hyperlink" Target="https://learn.microsoft.com/en-us/microsoft-365-copilot/extensibility/prerequisites#agent-capabilities-for-microsoft-365-users" TargetMode="External"/><Relationship Id="rId3" Type="http://schemas.openxmlformats.org/officeDocument/2006/relationships/slideLayout" Target="../slideLayouts/slideLayout6.xml"/><Relationship Id="rId7" Type="http://schemas.openxmlformats.org/officeDocument/2006/relationships/hyperlink" Target="https://adoption.microsoft.com/en-us/ai-agents/templates-and-examples/" TargetMode="External"/><Relationship Id="rId12" Type="http://schemas.openxmlformats.org/officeDocument/2006/relationships/hyperlink" Target="https://learn.microsoft.com/en-us/microsoft-365-copilot/extensibility/copilot-studio-agent-builder-build#sharepoint-content" TargetMode="Externa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1.wdp"/><Relationship Id="rId11" Type="http://schemas.openxmlformats.org/officeDocument/2006/relationships/hyperlink" Target="https://learn.microsoft.com/en-us/microsoft-365-copilot/extensibility/copilot-studio-agent-builder-build#websites" TargetMode="External"/><Relationship Id="rId5" Type="http://schemas.openxmlformats.org/officeDocument/2006/relationships/image" Target="../media/image96.png"/><Relationship Id="rId10" Type="http://schemas.openxmlformats.org/officeDocument/2006/relationships/hyperlink" Target="https://learn.microsoft.com/en-us/microsoft-365-copilot/extensibility/copilot-studio-agent-builder-build#copilot-connectors" TargetMode="External"/><Relationship Id="rId4" Type="http://schemas.openxmlformats.org/officeDocument/2006/relationships/notesSlide" Target="../notesSlides/notesSlide2.xml"/><Relationship Id="rId9"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5.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dirty="0"/>
              <a:t>Interview Practice </a:t>
            </a:r>
            <a:br>
              <a:rPr lang="en-US" dirty="0"/>
            </a:br>
            <a:r>
              <a:rPr lang="en-US" dirty="0"/>
              <a:t>Agent</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a:t>Build your M365 Copilot Agent </a:t>
            </a:r>
            <a:endParaRPr lang="en-US"/>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66000"/>
                    </a14:imgEffect>
                  </a14:imgLayer>
                </a14:imgProps>
              </a:ex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1"/>
              </a:ext>
            </a:extLst>
          </p:cNvPr>
          <p:cNvSpPr>
            <a:spLocks noGrp="1"/>
          </p:cNvSpPr>
          <p:nvPr>
            <p:ph type="body" sz="quarter" idx="11"/>
          </p:nvPr>
        </p:nvSpPr>
        <p:spPr>
          <a:xfrm>
            <a:off x="584200" y="292100"/>
            <a:ext cx="11018520" cy="153888"/>
          </a:xfrm>
        </p:spPr>
        <p:txBody>
          <a:bodyPr/>
          <a:lstStyle/>
          <a:p>
            <a:r>
              <a:rPr lang="en-GB" dirty="0"/>
              <a:t>MICROSOFT 365 Copilot</a:t>
            </a: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dirty="0"/>
              <a:t>Interview Practice Agent </a:t>
            </a:r>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200" y="1229205"/>
            <a:ext cx="5509610" cy="2027991"/>
          </a:xfrm>
        </p:spPr>
        <p:txBody>
          <a:bodyPr vert="horz" wrap="square" lIns="0" tIns="0" rIns="0" bIns="0" rtlCol="0" anchor="t">
            <a:spAutoFit/>
          </a:bodyPr>
          <a:lstStyle/>
          <a:p>
            <a:pPr defTabSz="582780">
              <a:lnSpc>
                <a:spcPct val="110000"/>
              </a:lnSpc>
              <a:spcBef>
                <a:spcPct val="0"/>
              </a:spcBef>
              <a:spcAft>
                <a:spcPts val="1200"/>
              </a:spcAft>
              <a:defRPr/>
            </a:pPr>
            <a:r>
              <a:rPr lang="en-US" sz="1600" dirty="0">
                <a:latin typeface="Segoe UI" panose="020B0502040204020203" pitchFamily="34" charset="0"/>
                <a:cs typeface="Segoe UI" panose="020B0502040204020203" pitchFamily="34" charset="0"/>
              </a:rPr>
              <a:t>The </a:t>
            </a:r>
            <a:r>
              <a:rPr lang="en-US" sz="1600" b="1" dirty="0">
                <a:latin typeface="Segoe UI" panose="020B0502040204020203" pitchFamily="34" charset="0"/>
                <a:cs typeface="Segoe UI" panose="020B0502040204020203" pitchFamily="34" charset="0"/>
              </a:rPr>
              <a:t>Interview Practice Agent</a:t>
            </a:r>
            <a:r>
              <a:rPr lang="en-US" sz="1600" dirty="0">
                <a:latin typeface="Segoe UI" panose="020B0502040204020203" pitchFamily="34" charset="0"/>
                <a:cs typeface="Segoe UI" panose="020B0502040204020203" pitchFamily="34" charset="0"/>
              </a:rPr>
              <a:t> assists employees, job seekers and talent development teams by delivering realistic, role-specific interview simulations and real-time feedback. Leveraging proven frameworks like STAR and CAR, it helps users improve answer structure, clarity, and confidence.</a:t>
            </a:r>
          </a:p>
          <a:p>
            <a:pPr defTabSz="582780">
              <a:lnSpc>
                <a:spcPct val="110000"/>
              </a:lnSpc>
              <a:spcBef>
                <a:spcPct val="0"/>
              </a:spcBef>
              <a:spcAft>
                <a:spcPts val="1200"/>
              </a:spcAft>
              <a:defRPr/>
            </a:pPr>
            <a:r>
              <a:rPr lang="en-US" sz="1600" dirty="0">
                <a:latin typeface="Segoe UI" panose="020B0502040204020203" pitchFamily="34" charset="0"/>
                <a:cs typeface="Segoe UI" panose="020B0502040204020203" pitchFamily="34" charset="0"/>
              </a:rPr>
              <a:t>The agent improves interview quality and performance and supports your employee mobility and retention.</a:t>
            </a:r>
          </a:p>
        </p:txBody>
      </p:sp>
      <p:sp>
        <p:nvSpPr>
          <p:cNvPr id="8" name="TextBox 7">
            <a:extLst>
              <a:ext uri="{FF2B5EF4-FFF2-40B4-BE49-F238E27FC236}">
                <a16:creationId xmlns:a16="http://schemas.microsoft.com/office/drawing/2014/main" id="{50DDE80E-DD04-05BB-5A01-1BEB0F607F07}"/>
              </a:ext>
            </a:extLst>
          </p:cNvPr>
          <p:cNvSpPr txBox="1"/>
          <p:nvPr/>
        </p:nvSpPr>
        <p:spPr>
          <a:xfrm>
            <a:off x="584200" y="3866599"/>
            <a:ext cx="5964882" cy="307777"/>
          </a:xfrm>
          <a:prstGeom prst="rect">
            <a:avLst/>
          </a:prstGeom>
          <a:noFill/>
        </p:spPr>
        <p:txBody>
          <a:bodyPr wrap="square" lIns="0" tIns="0" rIns="0" bIns="0" rtlCol="0" anchor="t">
            <a:spAutoFit/>
          </a:bodyPr>
          <a:lstStyle/>
          <a:p>
            <a:pPr algn="l"/>
            <a:r>
              <a:rPr lang="en-US" sz="1000" dirty="0">
                <a:solidFill>
                  <a:schemeClr val="accent1">
                    <a:lumMod val="75000"/>
                  </a:schemeClr>
                </a:solidFill>
                <a:effectLst/>
                <a:latin typeface="Segoe Sans Display"/>
                <a:cs typeface="Segoe Sans Display"/>
              </a:rPr>
              <a:t>The necessary instructions and other information to build this agent are available in </a:t>
            </a:r>
            <a:r>
              <a:rPr lang="en-US" sz="1000" b="1" dirty="0">
                <a:solidFill>
                  <a:schemeClr val="accent1">
                    <a:lumMod val="75000"/>
                  </a:schemeClr>
                </a:solidFill>
                <a:latin typeface="Segoe Sans Display"/>
                <a:cs typeface="Segoe Sans Display"/>
              </a:rPr>
              <a:t>InterviewPracticeAgent</a:t>
            </a:r>
            <a:r>
              <a:rPr lang="en-US" sz="1000" b="1" dirty="0">
                <a:solidFill>
                  <a:schemeClr val="accent1">
                    <a:lumMod val="75000"/>
                  </a:schemeClr>
                </a:solidFill>
                <a:effectLst/>
                <a:latin typeface="Segoe Sans Display"/>
                <a:cs typeface="Segoe Sans Display"/>
              </a:rPr>
              <a:t>_AgentFiles.zip</a:t>
            </a:r>
            <a:r>
              <a:rPr lang="en-US" sz="1000" dirty="0">
                <a:solidFill>
                  <a:schemeClr val="accent1">
                    <a:lumMod val="75000"/>
                  </a:schemeClr>
                </a:solidFill>
                <a:effectLst/>
                <a:latin typeface="Segoe Sans Display"/>
                <a:cs typeface="Segoe Sans Display"/>
              </a:rPr>
              <a:t>, which can be downloaded from the </a:t>
            </a:r>
            <a:r>
              <a:rPr lang="en-US" sz="1000" dirty="0">
                <a:solidFill>
                  <a:schemeClr val="accent1">
                    <a:lumMod val="75000"/>
                  </a:schemeClr>
                </a:solidFill>
                <a:effectLst/>
                <a:latin typeface="Segoe Sans Display"/>
                <a:cs typeface="Segoe Sans Display"/>
                <a:hlinkClick r:id="rId7">
                  <a:extLst>
                    <a:ext uri="{A12FA001-AC4F-418D-AE19-62706E023703}">
                      <ahyp:hlinkClr xmlns:ahyp="http://schemas.microsoft.com/office/drawing/2018/hyperlinkcolor" val="tx"/>
                    </a:ext>
                  </a:extLst>
                </a:hlinkClick>
              </a:rPr>
              <a:t>Microsoft Adoption page</a:t>
            </a:r>
            <a:r>
              <a:rPr lang="en-US" sz="1000" dirty="0">
                <a:solidFill>
                  <a:schemeClr val="accent1">
                    <a:lumMod val="75000"/>
                  </a:schemeClr>
                </a:solidFill>
                <a:effectLst/>
                <a:latin typeface="Segoe Sans Display"/>
                <a:cs typeface="Segoe Sans Display"/>
              </a:rPr>
              <a:t>.</a:t>
            </a:r>
            <a:endParaRPr lang="en-US" sz="1000" dirty="0">
              <a:solidFill>
                <a:schemeClr val="accent1">
                  <a:lumMod val="75000"/>
                </a:schemeClr>
              </a:solidFill>
              <a:latin typeface="Segoe Sans Display"/>
              <a:cs typeface="Segoe Sans Display"/>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pic>
        <p:nvPicPr>
          <p:cNvPr id="9" name="Interview Practice Agent DV" descr="Interview Practice Agent demo video">
            <a:hlinkClick r:id="" action="ppaction://media"/>
            <a:extLst>
              <a:ext uri="{FF2B5EF4-FFF2-40B4-BE49-F238E27FC236}">
                <a16:creationId xmlns:a16="http://schemas.microsoft.com/office/drawing/2014/main" id="{7F70F335-0EF5-1DAC-75F9-4EEBE4904EB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34717FD1-B163-4ED9-920F-F98C4D6EB29F}" label="" lang="en-us" r:embed="rId8"/>
                        </p173:trackLst>
                      </p173:tracksInfo>
                    </p:ext>
                  </p14:extLst>
                </p14:media>
              </p:ext>
            </p:extLst>
          </p:nvPr>
        </p:nvPicPr>
        <p:blipFill>
          <a:blip r:embed="rId9"/>
          <a:stretch>
            <a:fillRect/>
          </a:stretch>
        </p:blipFill>
        <p:spPr>
          <a:xfrm>
            <a:off x="6715342" y="1404398"/>
            <a:ext cx="5352294" cy="2767686"/>
          </a:xfrm>
          <a:prstGeom prst="rect">
            <a:avLst/>
          </a:prstGeom>
        </p:spPr>
      </p:pic>
      <p:sp>
        <p:nvSpPr>
          <p:cNvPr id="13" name="TextBox 12">
            <a:extLst>
              <a:ext uri="{FF2B5EF4-FFF2-40B4-BE49-F238E27FC236}">
                <a16:creationId xmlns:a16="http://schemas.microsoft.com/office/drawing/2014/main" id="{7D67E46E-0F8D-57B9-64A3-CD1CEC10405C}"/>
              </a:ext>
            </a:extLst>
          </p:cNvPr>
          <p:cNvSpPr txBox="1"/>
          <p:nvPr/>
        </p:nvSpPr>
        <p:spPr>
          <a:xfrm>
            <a:off x="584200" y="4589871"/>
            <a:ext cx="11450484" cy="1917897"/>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Interview Practice Agent</a:t>
            </a:r>
            <a:r>
              <a:rPr lang="en-US" sz="1500" b="1" baseline="30000" dirty="0"/>
              <a:t>*</a:t>
            </a:r>
          </a:p>
          <a:p>
            <a:pPr marL="198120" indent="-198120" defTabSz="582780">
              <a:lnSpc>
                <a:spcPct val="110000"/>
              </a:lnSpc>
              <a:spcBef>
                <a:spcPct val="0"/>
              </a:spcBef>
              <a:spcAft>
                <a:spcPts val="800"/>
              </a:spcAft>
              <a:buFont typeface="Segoe Sans Display" pitchFamily="2" charset="0"/>
              <a:buChar char="₋"/>
              <a:tabLst>
                <a:tab pos="2693988" algn="l"/>
              </a:tabLst>
              <a:defRPr/>
            </a:pPr>
            <a:r>
              <a:rPr lang="en-US" sz="1500" dirty="0"/>
              <a:t>Enhance interview role relevance by connecting your job posting solution to the agent</a:t>
            </a:r>
            <a:r>
              <a:rPr lang="en-US" sz="1600" dirty="0"/>
              <a:t> via Copilot connectors. </a:t>
            </a:r>
            <a:r>
              <a:rPr lang="en-US" sz="1500" dirty="0"/>
              <a:t>(</a:t>
            </a:r>
            <a:r>
              <a:rPr lang="en-US" sz="1500" dirty="0">
                <a:latin typeface="Segoe Sans Display"/>
                <a:cs typeface="Segoe Sans Display"/>
                <a:hlinkClick r:id="rId10"/>
              </a:rPr>
              <a:t>learn more…</a:t>
            </a:r>
            <a:r>
              <a:rPr lang="en-US" sz="1500" dirty="0"/>
              <a:t>)</a:t>
            </a:r>
            <a:endParaRPr lang="en-US" sz="1500" dirty="0">
              <a:cs typeface="Segoe Sans Display"/>
            </a:endParaRPr>
          </a:p>
          <a:p>
            <a:pPr marL="198120" indent="-198120" defTabSz="582780">
              <a:lnSpc>
                <a:spcPct val="110000"/>
              </a:lnSpc>
              <a:spcBef>
                <a:spcPct val="0"/>
              </a:spcBef>
              <a:spcAft>
                <a:spcPts val="800"/>
              </a:spcAft>
              <a:buFont typeface="Segoe Sans Display" pitchFamily="2" charset="0"/>
              <a:buChar char="₋"/>
              <a:tabLst>
                <a:tab pos="2693988" algn="l"/>
              </a:tabLst>
              <a:defRPr/>
            </a:pPr>
            <a:r>
              <a:rPr lang="en-US" sz="1500" dirty="0"/>
              <a:t>Improve interview depth and complexity by adding industry best practice information and recent industry news from relevant websites by adding them to the agent’s knowledge.</a:t>
            </a:r>
            <a:r>
              <a:rPr lang="en-US" sz="1500" dirty="0">
                <a:cs typeface="Segoe Sans Display"/>
              </a:rPr>
              <a:t> </a:t>
            </a:r>
            <a:r>
              <a:rPr lang="en-US" sz="1500" dirty="0"/>
              <a:t>(</a:t>
            </a:r>
            <a:r>
              <a:rPr lang="en-US" sz="1500" dirty="0">
                <a:latin typeface="Segoe Sans Display"/>
                <a:cs typeface="Segoe Sans Display"/>
                <a:hlinkClick r:id="rId11"/>
              </a:rPr>
              <a:t>learn more…</a:t>
            </a:r>
            <a:r>
              <a:rPr lang="en-US" sz="1500" dirty="0"/>
              <a:t>)</a:t>
            </a:r>
          </a:p>
          <a:p>
            <a:pPr marL="198120" indent="-198120" defTabSz="582780">
              <a:lnSpc>
                <a:spcPct val="110000"/>
              </a:lnSpc>
              <a:spcBef>
                <a:spcPct val="0"/>
              </a:spcBef>
              <a:spcAft>
                <a:spcPts val="800"/>
              </a:spcAft>
              <a:buFont typeface="Segoe Sans Display" pitchFamily="2" charset="0"/>
              <a:buChar char="₋"/>
              <a:tabLst>
                <a:tab pos="2693988" algn="l"/>
              </a:tabLst>
              <a:defRPr/>
            </a:pPr>
            <a:r>
              <a:rPr lang="en-US" sz="1500" dirty="0">
                <a:cs typeface="Segoe Sans Display"/>
              </a:rPr>
              <a:t>Customize interview questions to your company’s way of working by including reference methods, systems and projects in a SharePoint folder. </a:t>
            </a:r>
            <a:r>
              <a:rPr lang="en-US" sz="1500" dirty="0"/>
              <a:t>(</a:t>
            </a:r>
            <a:r>
              <a:rPr lang="en-US" sz="1500" dirty="0">
                <a:hlinkClick r:id="rId12"/>
              </a:rPr>
              <a:t>learn more…</a:t>
            </a:r>
            <a:r>
              <a:rPr lang="en-US" sz="1500" dirty="0"/>
              <a:t>)</a:t>
            </a:r>
            <a:r>
              <a:rPr lang="en-US" sz="1500" dirty="0">
                <a:cs typeface="Segoe Sans Display"/>
              </a:rPr>
              <a:t> </a:t>
            </a:r>
          </a:p>
        </p:txBody>
      </p:sp>
      <p:sp>
        <p:nvSpPr>
          <p:cNvPr id="10" name="TextBox 9">
            <a:extLst>
              <a:ext uri="{FF2B5EF4-FFF2-40B4-BE49-F238E27FC236}">
                <a16:creationId xmlns:a16="http://schemas.microsoft.com/office/drawing/2014/main" id="{689D5A2B-8657-CB34-0D27-284AF10CF3C7}"/>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dirty="0">
                <a:cs typeface="Segoe Sans Display"/>
                <a:hlinkClick r:id="rId13"/>
              </a:rPr>
              <a:t>* May require additional licensing and/or development </a:t>
            </a:r>
            <a:endParaRPr lang="en-US" sz="1050" dirty="0">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dirty="0">
                <a:solidFill>
                  <a:srgbClr val="091F2C"/>
                </a:solidFill>
                <a:latin typeface="Segoe Sans Display Semibold"/>
              </a:rPr>
              <a:t>Access agents in Copilot</a:t>
            </a:r>
          </a:p>
          <a:p>
            <a:pPr lvl="0" defTabSz="914400">
              <a:spcBef>
                <a:spcPts val="200"/>
              </a:spcBef>
              <a:defRPr/>
            </a:pPr>
            <a:r>
              <a:rPr lang="en-US" sz="800" dirty="0">
                <a:solidFill>
                  <a:srgbClr val="091F2C"/>
                </a:solidFill>
              </a:rPr>
              <a:t>Open Copilot and navigate to "Create agent” in the left pane. The left pane is where you will find your latest chats and can access the ability to add and create your own agents</a:t>
            </a:r>
            <a:endParaRPr lang="en-US" sz="1600" dirty="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defTabSz="914400">
              <a:spcBef>
                <a:spcPts val="200"/>
              </a:spcBef>
              <a:defRPr/>
            </a:pPr>
            <a:r>
              <a:rPr lang="en-US" sz="800" dirty="0">
                <a:solidFill>
                  <a:srgbClr val="091F2C"/>
                </a:solidFill>
                <a:latin typeface="Segoe Sans Display"/>
              </a:rPr>
              <a:t>In the</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dirty="0">
                <a:solidFill>
                  <a:srgbClr val="091F2C"/>
                </a:solidFill>
                <a:latin typeface="Segoe Sans Display Semibold"/>
              </a:rPr>
              <a:t>Define agent behavior</a:t>
            </a:r>
          </a:p>
          <a:p>
            <a:pPr lvl="0" defTabSz="914400">
              <a:spcBef>
                <a:spcPts val="200"/>
              </a:spcBef>
              <a:defRPr/>
            </a:pPr>
            <a:r>
              <a:rPr lang="en-US" sz="800" dirty="0">
                <a:solidFill>
                  <a:srgbClr val="091F2C"/>
                </a:solidFill>
              </a:rPr>
              <a:t>Use the Configure tab form to define how your Copilot will work. Use the icon, name, description and instructions provided for the agent, adapt them to your use case or use your own</a:t>
            </a:r>
            <a:endParaRPr lang="en-US" sz="1600" dirty="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dirty="0">
                <a:solidFill>
                  <a:srgbClr val="091F2C"/>
                </a:solidFill>
                <a:latin typeface="Segoe Sans Display Semibold"/>
              </a:rPr>
              <a:t>Add your organization’s data</a:t>
            </a:r>
          </a:p>
          <a:p>
            <a:pPr lvl="0" defTabSz="914400">
              <a:spcBef>
                <a:spcPts val="200"/>
              </a:spcBef>
              <a:defRPr/>
            </a:pPr>
            <a:r>
              <a:rPr lang="en-US" sz="800" dirty="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dirty="0">
              <a:solidFill>
                <a:srgbClr val="091F2C"/>
              </a:solidFill>
            </a:endParaRPr>
          </a:p>
        </p:txBody>
      </p:sp>
    </p:spTree>
    <p:extLst>
      <p:ext uri="{BB962C8B-B14F-4D97-AF65-F5344CB8AC3E}">
        <p14:creationId xmlns:p14="http://schemas.microsoft.com/office/powerpoint/2010/main" val="32726196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Add sample prompts </a:t>
            </a:r>
            <a:endParaRPr lang="en-US" sz="900" dirty="0">
              <a:solidFill>
                <a:srgbClr val="091F2C"/>
              </a:solidFill>
              <a:latin typeface="Segoe Sans Display Semibold"/>
            </a:endParaRPr>
          </a:p>
          <a:p>
            <a:pPr lvl="0" defTabSz="914400">
              <a:spcBef>
                <a:spcPts val="200"/>
              </a:spcBef>
              <a:defRPr/>
            </a:pPr>
            <a:r>
              <a:rPr lang="en-US" sz="800" dirty="0">
                <a:solidFill>
                  <a:srgbClr val="091F2C"/>
                </a:solidFill>
              </a:rPr>
              <a:t>Add sample prompts for your agent’s users. These provide an example of how to use the agent. Use the provided sample prompts for the agent, adapt them to your use case or create your own</a:t>
            </a:r>
            <a:endParaRPr lang="en-US" sz="1600" dirty="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Once created, you will be able to share your agent across your organization to unlock capacity at scale. Or </a:t>
            </a:r>
            <a:r>
              <a:rPr lang="en-US" sz="800" dirty="0">
                <a:solidFill>
                  <a:srgbClr val="091F2C"/>
                </a:solidFill>
                <a:latin typeface="Segoe Sans Display"/>
              </a:rPr>
              <a:t>y</a:t>
            </a:r>
            <a:r>
              <a:rPr kumimoji="0" lang="en-US" sz="800" b="0" i="0" u="none" strike="noStrike" kern="1200" cap="none" spc="0" normalizeH="0" baseline="0" noProof="0" dirty="0" err="1">
                <a:ln>
                  <a:noFill/>
                </a:ln>
                <a:solidFill>
                  <a:srgbClr val="091F2C"/>
                </a:solidFill>
                <a:effectLst/>
                <a:uLnTx/>
                <a:uFillTx/>
                <a:latin typeface="Segoe Sans Display"/>
                <a:ea typeface="+mn-ea"/>
                <a:cs typeface="+mn-cs"/>
              </a:rPr>
              <a:t>ou</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can also review the agent using the right pane in Copilot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You can now use the agent or @mention your agent </a:t>
            </a:r>
            <a:r>
              <a:rPr lang="en-US" sz="800" dirty="0">
                <a:solidFill>
                  <a:srgbClr val="091F2C"/>
                </a:solidFill>
                <a:latin typeface="Segoe Sans Display"/>
              </a:rPr>
              <a:t>and</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ask it questions directly in Copilot, saving you valuable time to focus on your most important tasks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dirty="0"/>
              <a:t>Thank you!</a:t>
            </a:r>
            <a:endParaRPr lang="en-US" sz="4000" dirty="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Find your next Copilot agent at </a:t>
            </a:r>
            <a:r>
              <a:rPr lang="en-GB" sz="1600">
                <a:hlinkClick r:id="rId4"/>
              </a:rPr>
              <a:t>adoption.microsoft.com</a:t>
            </a:r>
            <a:endParaRPr lang="en-US" sz="1600"/>
          </a:p>
        </p:txBody>
      </p:sp>
    </p:spTree>
    <p:extLst>
      <p:ext uri="{BB962C8B-B14F-4D97-AF65-F5344CB8AC3E}">
        <p14:creationId xmlns:p14="http://schemas.microsoft.com/office/powerpoint/2010/main" val="150568725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Props1.xml><?xml version="1.0" encoding="utf-8"?>
<ds:datastoreItem xmlns:ds="http://schemas.openxmlformats.org/officeDocument/2006/customXml" ds:itemID="{BBA9503E-0250-4E24-8ACA-89E079CD3D0C}"/>
</file>

<file path=customXml/itemProps2.xml><?xml version="1.0" encoding="utf-8"?>
<ds:datastoreItem xmlns:ds="http://schemas.openxmlformats.org/officeDocument/2006/customXml" ds:itemID="{7DE1A31F-7F35-4261-8E94-30E61C418E1B}"/>
</file>

<file path=customXml/itemProps3.xml><?xml version="1.0" encoding="utf-8"?>
<ds:datastoreItem xmlns:ds="http://schemas.openxmlformats.org/officeDocument/2006/customXml" ds:itemID="{5E35B95D-2F24-4583-A2AE-235006C7BAB7}"/>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611</Words>
  <Application>Microsoft Office PowerPoint</Application>
  <PresentationFormat>Widescreen</PresentationFormat>
  <Paragraphs>51</Paragraphs>
  <Slides>5</Slides>
  <Notes>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vt:i4>
      </vt:variant>
    </vt:vector>
  </HeadingPairs>
  <TitlesOfParts>
    <vt:vector size="15" baseType="lpstr">
      <vt:lpstr>Arial</vt:lpstr>
      <vt:lpstr>Calibri</vt:lpstr>
      <vt:lpstr>Consolas</vt:lpstr>
      <vt:lpstr>Segoe Sans Display</vt:lpstr>
      <vt:lpstr>Segoe Sans Display Semibold</vt:lpstr>
      <vt:lpstr>Segoe UI</vt:lpstr>
      <vt:lpstr>Segoe UI Semibold</vt:lpstr>
      <vt:lpstr>Wingdings</vt:lpstr>
      <vt:lpstr>Microsoft 365 Copilot Template</vt:lpstr>
      <vt:lpstr>White Template</vt:lpstr>
      <vt:lpstr>Interview Practice  Agent</vt:lpstr>
      <vt:lpstr>Interview Practice Agent </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2025-10-24T22:05:21Z</dcterms:created>
  <dcterms:modified xsi:type="dcterms:W3CDTF">2025-12-05T20:45:33Z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