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10"/>
  </p:notesMasterIdLst>
  <p:handoutMasterIdLst>
    <p:handoutMasterId r:id="rId11"/>
  </p:handoutMasterIdLst>
  <p:sldIdLst>
    <p:sldId id="2147479594" r:id="rId5"/>
    <p:sldId id="256" r:id="rId6"/>
    <p:sldId id="2147481794" r:id="rId7"/>
    <p:sldId id="2147481797" r:id="rId8"/>
    <p:sldId id="2147481798" r:id="rId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278" y="30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12/15/2025 1:06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12/15/2025 1:05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12/15/2025 1:05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12/15/2025 1:05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6040304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0"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78.png"/><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copilot-studio-agent-builder-build#add-capabilitie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sharepoint-content"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websit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Corporate Comms </a:t>
            </a:r>
            <a:br>
              <a:rPr lang="en-US" dirty="0"/>
            </a:br>
            <a:r>
              <a:rPr lang="en-US" dirty="0"/>
              <a:t>Crafter</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Corporate Comms Crafter</a:t>
            </a:r>
            <a:endParaRPr lang="en-US" dirty="0"/>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09610" cy="2570255"/>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a:cs typeface="Segoe UI"/>
              </a:rPr>
              <a:t>The </a:t>
            </a:r>
            <a:r>
              <a:rPr lang="en-US" sz="1600" b="1" dirty="0">
                <a:latin typeface="Segoe UI"/>
                <a:cs typeface="Segoe UI"/>
              </a:rPr>
              <a:t>Corporate Comms Crafter </a:t>
            </a:r>
            <a:r>
              <a:rPr lang="en-US" sz="1600" dirty="0">
                <a:latin typeface="Segoe UI"/>
                <a:cs typeface="Segoe UI"/>
              </a:rPr>
              <a:t>helps employees craft high-quality, brand-aligned corporate communications. It ensures that all messaging adheres to the company’s tone, visual identity, and strategic communication principles.</a:t>
            </a:r>
          </a:p>
          <a:p>
            <a:pPr defTabSz="582780">
              <a:lnSpc>
                <a:spcPct val="110000"/>
              </a:lnSpc>
              <a:spcBef>
                <a:spcPct val="0"/>
              </a:spcBef>
              <a:spcAft>
                <a:spcPts val="1200"/>
              </a:spcAft>
              <a:defRPr/>
            </a:pPr>
            <a:r>
              <a:rPr lang="en-US" sz="1600" dirty="0">
                <a:latin typeface="Segoe UI"/>
                <a:cs typeface="Segoe UI"/>
              </a:rPr>
              <a:t>The agent streamlines the creation of brand-aligned communication and enables effective localization and global engagement. This strengthens brand reputation, boosts employee alignment, and accelerates strategic communication delivery.</a:t>
            </a:r>
          </a:p>
        </p:txBody>
      </p:sp>
      <p:sp>
        <p:nvSpPr>
          <p:cNvPr id="8" name="TextBox 7">
            <a:extLst>
              <a:ext uri="{FF2B5EF4-FFF2-40B4-BE49-F238E27FC236}">
                <a16:creationId xmlns:a16="http://schemas.microsoft.com/office/drawing/2014/main" id="{0603B351-F648-330B-5901-E437A5C18201}"/>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effectLst/>
                <a:latin typeface="Segoe Sans Display" pitchFamily="2" charset="0"/>
              </a:rPr>
              <a:t>CorporateCommsCrafter_AgentFiles.zip</a:t>
            </a:r>
            <a:r>
              <a:rPr lang="en-US" sz="1000" dirty="0">
                <a:solidFill>
                  <a:schemeClr val="accent1">
                    <a:lumMod val="75000"/>
                  </a:schemeClr>
                </a:solidFill>
                <a:effectLst/>
                <a:latin typeface="Segoe Sans Display" pitchFamily="2" charset="0"/>
              </a:rPr>
              <a:t>, which can be downloaded from the </a:t>
            </a:r>
            <a:r>
              <a:rPr lang="en-US" sz="1000" dirty="0">
                <a:solidFill>
                  <a:schemeClr val="accent1">
                    <a:lumMod val="75000"/>
                  </a:schemeClr>
                </a:solidFill>
                <a:effectLst/>
                <a:latin typeface="Segoe Sans Display" pitchFamily="2" charset="0"/>
                <a:hlinkClick r:id="rId5"/>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9" name="Corporate Comms Crafter Demo" descr="Corporate Comms Crafter demo video">
            <a:hlinkClick r:id="" action="ppaction://media"/>
            <a:extLst>
              <a:ext uri="{FF2B5EF4-FFF2-40B4-BE49-F238E27FC236}">
                <a16:creationId xmlns:a16="http://schemas.microsoft.com/office/drawing/2014/main" id="{361BDD43-DA9C-9C34-3BC9-2F8C3229627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AD751F7-E39C-4664-8007-3DD6B3584E00}" label="" lang="en-us" r:embed="rId6"/>
                        </p173:trackLst>
                      </p173:tracksInfo>
                    </p:ext>
                  </p14:extLst>
                </p14:media>
              </p:ext>
            </p:extLst>
          </p:nvPr>
        </p:nvPicPr>
        <p:blipFill>
          <a:blip r:embed="rId7"/>
          <a:stretch>
            <a:fillRect/>
          </a:stretch>
        </p:blipFill>
        <p:spPr>
          <a:xfrm>
            <a:off x="6730314" y="1389003"/>
            <a:ext cx="4951773" cy="2785373"/>
          </a:xfrm>
          <a:prstGeom prst="rect">
            <a:avLst/>
          </a:prstGeom>
        </p:spPr>
      </p:pic>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0404504" cy="1647054"/>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Corporate Comms Crafter</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500" dirty="0"/>
              <a:t>Use your existing tone and blog style by adding your blog's URL to the agent’s knowledge. (</a:t>
            </a:r>
            <a:r>
              <a:rPr lang="en-US" sz="1500" dirty="0">
                <a:hlinkClick r:id="rId9"/>
              </a:rPr>
              <a:t>learn more…</a:t>
            </a:r>
            <a:r>
              <a:rPr lang="en-US" sz="1500" dirty="0"/>
              <a:t>)</a:t>
            </a:r>
          </a:p>
          <a:p>
            <a:pPr marL="182563" indent="-182563" defTabSz="582780">
              <a:lnSpc>
                <a:spcPct val="110000"/>
              </a:lnSpc>
              <a:spcBef>
                <a:spcPct val="0"/>
              </a:spcBef>
              <a:spcAft>
                <a:spcPts val="800"/>
              </a:spcAft>
              <a:buFontTx/>
              <a:buChar char="-"/>
              <a:tabLst>
                <a:tab pos="2693988" algn="l"/>
              </a:tabLst>
              <a:defRPr/>
            </a:pPr>
            <a:r>
              <a:rPr lang="en-US" sz="1500" dirty="0"/>
              <a:t>Improve your communication consistency by adding a SharePoint site or folder with previous corporate communications to the agent’s knowledge. (</a:t>
            </a:r>
            <a:r>
              <a:rPr lang="en-US" sz="1500" dirty="0">
                <a:hlinkClick r:id="rId10"/>
              </a:rPr>
              <a:t>learn more…</a:t>
            </a:r>
            <a:r>
              <a:rPr lang="en-US" sz="1500" dirty="0"/>
              <a:t>)</a:t>
            </a:r>
          </a:p>
          <a:p>
            <a:pPr marL="182563" indent="-182563" defTabSz="582780">
              <a:lnSpc>
                <a:spcPct val="110000"/>
              </a:lnSpc>
              <a:spcBef>
                <a:spcPct val="0"/>
              </a:spcBef>
              <a:spcAft>
                <a:spcPts val="800"/>
              </a:spcAft>
              <a:buFontTx/>
              <a:buChar char="-"/>
              <a:tabLst>
                <a:tab pos="2693988" algn="l"/>
              </a:tabLst>
              <a:defRPr/>
            </a:pPr>
            <a:r>
              <a:rPr lang="en-US" sz="1500" dirty="0"/>
              <a:t>Engage your audience with exciting images by adding the image generator capability. </a:t>
            </a:r>
            <a:r>
              <a:rPr lang="en-US" sz="1500" dirty="0">
                <a:cs typeface="Segoe Sans Display"/>
              </a:rPr>
              <a:t>(</a:t>
            </a:r>
            <a:r>
              <a:rPr lang="en-US" sz="1500" dirty="0">
                <a:cs typeface="Segoe Sans Display"/>
                <a:hlinkClick r:id="rId11"/>
              </a:rPr>
              <a:t>learn more…</a:t>
            </a:r>
            <a:r>
              <a:rPr lang="en-US" sz="1500" dirty="0">
                <a:cs typeface="Segoe Sans Display"/>
              </a:rPr>
              <a:t>)</a:t>
            </a:r>
          </a:p>
        </p:txBody>
      </p:sp>
      <p:sp>
        <p:nvSpPr>
          <p:cNvPr id="3" name="TextBox 2">
            <a:extLst>
              <a:ext uri="{FF2B5EF4-FFF2-40B4-BE49-F238E27FC236}">
                <a16:creationId xmlns:a16="http://schemas.microsoft.com/office/drawing/2014/main" id="{8BA29838-EA13-D5A5-E4BC-33B73480E6FD}"/>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2"/>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dirty="0">
                <a:solidFill>
                  <a:srgbClr val="091F2C"/>
                </a:solidFill>
                <a:latin typeface="Segoe Sans Display"/>
              </a:rPr>
              <a:t>y</a:t>
            </a:r>
            <a:r>
              <a:rPr kumimoji="0" lang="en-US" sz="800" b="0" i="0" u="none" strike="noStrike" kern="1200" cap="none" spc="0" normalizeH="0" baseline="0" noProof="0" dirty="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use the agent or @mention your agent </a:t>
            </a:r>
            <a:r>
              <a:rPr lang="en-US" sz="800" dirty="0">
                <a:solidFill>
                  <a:srgbClr val="091F2C"/>
                </a:solidFill>
                <a:latin typeface="Segoe Sans Display"/>
              </a:rPr>
              <a:t>and</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00211932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4733C8-2349-47B5-B421-CE62D79D4AD3}">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customXml/itemProps2.xml><?xml version="1.0" encoding="utf-8"?>
<ds:datastoreItem xmlns:ds="http://schemas.openxmlformats.org/officeDocument/2006/customXml" ds:itemID="{BFAEA3EC-9B5F-47E4-AEC9-9938120215D3}">
  <ds:schemaRefs>
    <ds:schemaRef ds:uri="http://schemas.microsoft.com/sharepoint/v3/contenttype/forms"/>
  </ds:schemaRefs>
</ds:datastoreItem>
</file>

<file path=customXml/itemProps3.xml><?xml version="1.0" encoding="utf-8"?>
<ds:datastoreItem xmlns:ds="http://schemas.openxmlformats.org/officeDocument/2006/customXml" ds:itemID="{158B78F4-6FA7-45E5-92F0-18229E7716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600</Words>
  <Application>Microsoft Office PowerPoint</Application>
  <PresentationFormat>Widescreen</PresentationFormat>
  <Paragraphs>51</Paragraphs>
  <Slides>5</Slides>
  <Notes>2</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Microsoft 365 Copilot Template</vt:lpstr>
      <vt:lpstr>Corporate Comms  Crafter</vt:lpstr>
      <vt:lpstr>Corporate Comms Crafter</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2025-10-24T14:40:59Z</dcterms:created>
  <dcterms:modified xsi:type="dcterms:W3CDTF">2025-12-15T21:06:01Z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