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3.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4.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5.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6.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7.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8.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9.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98" r:id="rId5"/>
    <p:sldMasterId id="2147483715" r:id="rId6"/>
    <p:sldMasterId id="2147483771" r:id="rId7"/>
    <p:sldMasterId id="2147483820" r:id="rId8"/>
    <p:sldMasterId id="2147483893" r:id="rId9"/>
    <p:sldMasterId id="2147483998" r:id="rId10"/>
    <p:sldMasterId id="2147484047" r:id="rId11"/>
    <p:sldMasterId id="2147484120" r:id="rId12"/>
    <p:sldMasterId id="2147484143" r:id="rId13"/>
  </p:sldMasterIdLst>
  <p:notesMasterIdLst>
    <p:notesMasterId r:id="rId61"/>
  </p:notesMasterIdLst>
  <p:handoutMasterIdLst>
    <p:handoutMasterId r:id="rId62"/>
  </p:handoutMasterIdLst>
  <p:sldIdLst>
    <p:sldId id="2134806676" r:id="rId14"/>
    <p:sldId id="2147471449" r:id="rId15"/>
    <p:sldId id="2147478892" r:id="rId16"/>
    <p:sldId id="2147470508" r:id="rId17"/>
    <p:sldId id="2147470474" r:id="rId18"/>
    <p:sldId id="2134806709" r:id="rId19"/>
    <p:sldId id="2147471440" r:id="rId20"/>
    <p:sldId id="2147471386" r:id="rId21"/>
    <p:sldId id="2147478876" r:id="rId22"/>
    <p:sldId id="2147478903" r:id="rId23"/>
    <p:sldId id="2147478904" r:id="rId24"/>
    <p:sldId id="2147478905" r:id="rId25"/>
    <p:sldId id="2147478874" r:id="rId26"/>
    <p:sldId id="2147478875" r:id="rId27"/>
    <p:sldId id="2147478908" r:id="rId28"/>
    <p:sldId id="2145706470" r:id="rId29"/>
    <p:sldId id="2147469905" r:id="rId30"/>
    <p:sldId id="2147478906" r:id="rId31"/>
    <p:sldId id="2147478907" r:id="rId32"/>
    <p:sldId id="2147471376" r:id="rId33"/>
    <p:sldId id="2147469900" r:id="rId34"/>
    <p:sldId id="2147469913" r:id="rId35"/>
    <p:sldId id="2147478879" r:id="rId36"/>
    <p:sldId id="2147478877" r:id="rId37"/>
    <p:sldId id="2147478881" r:id="rId38"/>
    <p:sldId id="2147471445" r:id="rId39"/>
    <p:sldId id="2147471446" r:id="rId40"/>
    <p:sldId id="2147478909" r:id="rId41"/>
    <p:sldId id="2147478910" r:id="rId42"/>
    <p:sldId id="2147478912" r:id="rId43"/>
    <p:sldId id="2147478913" r:id="rId44"/>
    <p:sldId id="2147478914" r:id="rId45"/>
    <p:sldId id="2147478882" r:id="rId46"/>
    <p:sldId id="336" r:id="rId47"/>
    <p:sldId id="2145706483" r:id="rId48"/>
    <p:sldId id="2147478900" r:id="rId49"/>
    <p:sldId id="2147469911" r:id="rId50"/>
    <p:sldId id="2147470553" r:id="rId51"/>
    <p:sldId id="2147478884" r:id="rId52"/>
    <p:sldId id="2147469910" r:id="rId53"/>
    <p:sldId id="2147478886" r:id="rId54"/>
    <p:sldId id="2147469889" r:id="rId55"/>
    <p:sldId id="2147478887" r:id="rId56"/>
    <p:sldId id="2147470512" r:id="rId57"/>
    <p:sldId id="2147470554" r:id="rId58"/>
    <p:sldId id="2147478888" r:id="rId59"/>
    <p:sldId id="2147469903" r:id="rId60"/>
  </p:sldIdLst>
  <p:sldSz cx="14630400" cy="82296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B0567214-6695-4F40-8152-F1675169D6EB}">
          <p14:sldIdLst>
            <p14:sldId id="2134806676"/>
            <p14:sldId id="2147471449"/>
          </p14:sldIdLst>
        </p14:section>
        <p14:section name="Overview" id="{AE2438B6-6527-4BB7-8464-1A3A041B2167}">
          <p14:sldIdLst>
            <p14:sldId id="2147478892"/>
            <p14:sldId id="2147470508"/>
            <p14:sldId id="2147470474"/>
            <p14:sldId id="2134806709"/>
            <p14:sldId id="2147471440"/>
          </p14:sldIdLst>
        </p14:section>
        <p14:section name="Plan" id="{BFD48062-A231-4006-A91C-F42617866E37}">
          <p14:sldIdLst>
            <p14:sldId id="2147471386"/>
            <p14:sldId id="2147478876"/>
            <p14:sldId id="2147478903"/>
            <p14:sldId id="2147478904"/>
            <p14:sldId id="2147478905"/>
            <p14:sldId id="2147478874"/>
            <p14:sldId id="2147478875"/>
            <p14:sldId id="2147478908"/>
            <p14:sldId id="2145706470"/>
            <p14:sldId id="2147469905"/>
            <p14:sldId id="2147478906"/>
            <p14:sldId id="2147478907"/>
          </p14:sldIdLst>
        </p14:section>
        <p14:section name="Assess" id="{A950A878-3A66-4A7F-B2B6-25B00E93E2B6}">
          <p14:sldIdLst>
            <p14:sldId id="2147471376"/>
            <p14:sldId id="2147469900"/>
            <p14:sldId id="2147469913"/>
            <p14:sldId id="2147478879"/>
          </p14:sldIdLst>
        </p14:section>
        <p14:section name="Deploy" id="{0DB5079C-5A5B-458A-9488-7B42E3EA2E5F}">
          <p14:sldIdLst>
            <p14:sldId id="2147478877"/>
            <p14:sldId id="2147478881"/>
            <p14:sldId id="2147471445"/>
            <p14:sldId id="2147471446"/>
            <p14:sldId id="2147478909"/>
            <p14:sldId id="2147478910"/>
            <p14:sldId id="2147478912"/>
            <p14:sldId id="2147478913"/>
            <p14:sldId id="2147478914"/>
          </p14:sldIdLst>
        </p14:section>
        <p14:section name="Train and adopt" id="{9D10A805-9014-466E-9886-55686EBF7164}">
          <p14:sldIdLst>
            <p14:sldId id="2147478882"/>
            <p14:sldId id="336"/>
            <p14:sldId id="2145706483"/>
            <p14:sldId id="2147478900"/>
            <p14:sldId id="2147469911"/>
            <p14:sldId id="2147470553"/>
          </p14:sldIdLst>
        </p14:section>
        <p14:section name="Drive value" id="{9ED45CB3-E5FD-4828-8334-A2FEC6C02104}">
          <p14:sldIdLst>
            <p14:sldId id="2147478884"/>
            <p14:sldId id="2147469910"/>
            <p14:sldId id="2147478886"/>
            <p14:sldId id="2147469889"/>
          </p14:sldIdLst>
        </p14:section>
        <p14:section name="Adoption best practices" id="{AEF12378-2AFF-454C-A085-DE12F5C6FB3A}">
          <p14:sldIdLst>
            <p14:sldId id="2147478887"/>
            <p14:sldId id="2147470512"/>
            <p14:sldId id="2147470554"/>
          </p14:sldIdLst>
        </p14:section>
        <p14:section name="Additional resources" id="{7AC9F423-0D06-48F1-802A-8F078450E98C}">
          <p14:sldIdLst>
            <p14:sldId id="2147478888"/>
            <p14:sldId id="2147469903"/>
          </p14:sldIdLst>
        </p14:section>
      </p14:sectionLst>
    </p:ext>
    <p:ext uri="{EFAFB233-063F-42B5-8137-9DF3F51BA10A}">
      <p15:sldGuideLst xmlns:p15="http://schemas.microsoft.com/office/powerpoint/2012/main">
        <p15:guide id="9" orient="horz" pos="4968" userDrawn="1">
          <p15:clr>
            <a:srgbClr val="A4A3A4"/>
          </p15:clr>
        </p15:guide>
        <p15:guide id="10" pos="4608">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7372812-994C-8228-EC1D-BADE669209AE}" name="Claire Delaney" initials="CD" userId="S::claired@simplicityci.com::80b8f2f1-ec33-432d-b63b-a6400f3da804" providerId="AD"/>
  <p188:author id="{1E1B3F26-CD1F-80FD-0DED-C97B3AA842EC}" name="Jeff McInnis (REDCLOUD INC)" initials="JM(I" userId="Jeff McInnis (REDCLOUD INC)" providerId="None"/>
  <p188:author id="{106ED338-4B75-036A-02D1-8568254C406F}" name="Guest User" initials="GU" userId="S::urn:spo:anon#b99707dd23130d541b1113d3e224050acb46fc4bed373b2fc1c97d22fa3c3781::" providerId="AD"/>
  <p188:author id="{B93F863B-F3F9-9091-1BC1-CE1DF1F9B95E}" name="Sarah Wilson" initials="SW" userId="S::sarah@cincodesign.com::4ca77a1c-9f62-49b4-9cc0-5e151f78ca57" providerId="AD"/>
  <p188:author id="{4BE6DE47-3318-C16F-EB97-2F14CA9F47A1}" name="Emily Folsom (PRICEWATERHOUSECOOPERS LLP)" initials="EL" userId="S::v-emfolsom@microsoft.com::5fe10034-b5f7-440e-ae5f-b2ba9a180dbd" providerId="AD"/>
  <p188:author id="{B28D5149-1D48-50B3-0516-BF9687B5882E}" name="Tavo Adame (Simplicity)" initials="TA" userId="S::v-adametavo@microsoft.com::fcf8a9de-df1a-4899-b3ad-eb929c55fdc2" providerId="AD"/>
  <p188:author id="{DB6B5F4C-FEDB-068F-A9CD-1A622210EA76}" name="Danielle Lirette" initials="DL" userId="S::dalirett@microsoft.com::86bffb7f-3bbd-4404-8d83-896d5859e7a9" providerId="AD"/>
  <p188:author id="{77842058-0E0C-AE0C-433A-FC46752D3F80}" name="Tavo Adame (Denny Mountain Media)" initials="TM" userId="S::v-tavoadame@microsoft.com::fcf8a9de-df1a-4899-b3ad-eb929c55fdc2" providerId="AD"/>
  <p188:author id="{2A29CE59-8DAB-7754-D83C-42C7E6A0044F}" name="Claire Delaney (Denny Mountain Media LLC)" initials="CD(MML" userId="S::v-cld@microsoft.com::8c8734c1-a9f4-4179-bc3b-45e6b70c46f4" providerId="AD"/>
  <p188:author id="{1DE3E17B-7255-3159-1BF4-E1FB97E5AC12}" name="Chris Dugovich" initials="CD" userId="S::chdugovi@microsoft.com::e3ec8542-2739-421c-a024-6aade0195af0" providerId="AD"/>
  <p188:author id="{7F1AD68B-FAF8-0095-1006-0EF52A4E8EB5}" name="Loreen La Penna" initials="LP" userId="S::loreenl@microsoft.com::3cd058e1-b553-4563-989a-433cb400ff41" providerId="AD"/>
  <p188:author id="{CB7B68A1-4208-96B1-9DF4-C573EB67B07D}" name="Jessie Hwang" initials="JH" userId="S::jhwang@microsoft.com::85f2306c-fd56-49d2-8dff-e96751c6f345" providerId="AD"/>
  <p188:author id="{4ACC95A1-35E7-199E-C8D8-A60F70482912}" name="Tierney Cunningham" initials="TC" userId="S::ticunnin@microsoft.com::62f4f650-5c68-4535-8517-3a3a0205aaef" providerId="AD"/>
  <p188:author id="{1C9C47A8-D11E-FA6A-9018-88164BD11F1B}" name="Tavo Adame" initials="TA" userId="S::tavo@dennymountain.com::14592cf3-0d58-496d-afba-0cb54076a8e2" providerId="AD"/>
  <p188:author id="{73B24CBF-C4F8-A7D6-6D81-2EBD11FCBA2A}" name="Claire Delaney" initials="CD" userId="S::claired_simplicityci.com#ext#@microsoft.onmicrosoft.com::7fcc3372-1d5c-41e3-bdb8-27d6322fd6b1" providerId="AD"/>
  <p188:author id="{780C5DDA-6D85-3A4B-3AA4-D696ED8A2643}" name="Mistelle Taylor" initials="MT" userId="S::mistt@microsoft.com::17633ad2-4e1e-413f-b15f-aaf6a6450629" providerId="AD"/>
  <p188:author id="{988858EF-D6B0-03E5-2C8F-C77C0B2E0D76}" name="Kate Callahan" initials="KC" userId="S::kate@cincodesign.com::7153fe69-0790-40c1-839f-980ec14994c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Douglas Montague" initials="DM" lastIdx="1" clrIdx="6"/>
  <p:cmAuthor id="1" name="Pavlina Summers" initials="PS" lastIdx="7" clrIdx="0"/>
  <p:cmAuthor id="8" name="Melissa Golinsky" initials="MG" lastIdx="2" clrIdx="7"/>
  <p:cmAuthor id="2" name="Rajen Kishna" initials="RK" lastIdx="4" clrIdx="1"/>
  <p:cmAuthor id="3" name="Jamie Young" initials="JY" lastIdx="1" clrIdx="2"/>
  <p:cmAuthor id="4" name="Jamie Young" initials="JY [2]" lastIdx="1" clrIdx="3"/>
  <p:cmAuthor id="5" name="Tracie Westby" initials="TW" lastIdx="1" clrIdx="4"/>
  <p:cmAuthor id="6" name="Cybele Moscrip (Simplicity Consulting Inc)" initials="CI" lastIdx="6"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5B62"/>
    <a:srgbClr val="C1AFDF"/>
    <a:srgbClr val="49C5B1"/>
    <a:srgbClr val="EDE7ED"/>
    <a:srgbClr val="0078D4"/>
    <a:srgbClr val="000000"/>
    <a:srgbClr val="8CC7E7"/>
    <a:srgbClr val="F4F3F5"/>
    <a:srgbClr val="2F345B"/>
    <a:srgbClr val="2A44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78585E-B55E-4BFA-87B5-2E646F611588}" v="8" dt="2023-03-08T05:15:50.350"/>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8" d="100"/>
          <a:sy n="118" d="100"/>
        </p:scale>
        <p:origin x="56" y="64"/>
      </p:cViewPr>
      <p:guideLst>
        <p:guide orient="horz" pos="4968"/>
        <p:guide pos="4608"/>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commentAuthors" Target="commentAuthors.xml"/><Relationship Id="rId68"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presProps" Target="presProps.xml"/><Relationship Id="rId69"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slide" Target="slides/slide38.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tableStyles" Target="tableStyle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CF697C-B9AC-4F3C-8498-D9C54F868C32}" type="doc">
      <dgm:prSet loTypeId="urn:microsoft.com/office/officeart/2005/8/layout/process1" loCatId="process" qsTypeId="urn:microsoft.com/office/officeart/2005/8/quickstyle/simple1" qsCatId="simple" csTypeId="urn:microsoft.com/office/officeart/2005/8/colors/accent1_1" csCatId="accent1" phldr="1"/>
      <dgm:spPr/>
    </dgm:pt>
    <dgm:pt modelId="{B27083C0-DF05-4152-A148-E8C5022EA1EF}">
      <dgm:prSet phldrT="[Text]" custT="1"/>
      <dgm:spPr>
        <a:ln>
          <a:solidFill>
            <a:srgbClr val="8661C5"/>
          </a:solidFill>
        </a:ln>
      </dgm:spPr>
      <dgm:t>
        <a:bodyPr/>
        <a:lstStyle/>
        <a:p>
          <a:r>
            <a:rPr lang="en-US" sz="1400" b="1"/>
            <a:t>Assess</a:t>
          </a:r>
          <a:r>
            <a:rPr lang="en-US" sz="1400"/>
            <a:t>: </a:t>
          </a:r>
        </a:p>
        <a:p>
          <a:r>
            <a:rPr lang="en-US" sz="1200"/>
            <a:t>Understand gaps in your current learning ecosystem and what scenarios you are trying to enable</a:t>
          </a:r>
        </a:p>
      </dgm:t>
    </dgm:pt>
    <dgm:pt modelId="{8751F58B-7358-4074-8055-D4E4554407FA}" type="parTrans" cxnId="{4DE1F172-B921-4F5E-B4A4-45560A2C821F}">
      <dgm:prSet/>
      <dgm:spPr/>
      <dgm:t>
        <a:bodyPr/>
        <a:lstStyle/>
        <a:p>
          <a:endParaRPr lang="en-US" sz="1400"/>
        </a:p>
      </dgm:t>
    </dgm:pt>
    <dgm:pt modelId="{C196D9E3-F86D-4423-95D2-7398E2CDF544}" type="sibTrans" cxnId="{4DE1F172-B921-4F5E-B4A4-45560A2C821F}">
      <dgm:prSet custT="1"/>
      <dgm:spPr>
        <a:solidFill>
          <a:srgbClr val="C1AFDF"/>
        </a:solidFill>
      </dgm:spPr>
      <dgm:t>
        <a:bodyPr/>
        <a:lstStyle/>
        <a:p>
          <a:endParaRPr lang="en-US" sz="1100"/>
        </a:p>
      </dgm:t>
    </dgm:pt>
    <dgm:pt modelId="{EECB54D6-D05B-4846-94D0-F904C7389A09}">
      <dgm:prSet phldrT="[Text]" custT="1"/>
      <dgm:spPr>
        <a:ln>
          <a:solidFill>
            <a:srgbClr val="8661C5"/>
          </a:solidFill>
        </a:ln>
      </dgm:spPr>
      <dgm:t>
        <a:bodyPr/>
        <a:lstStyle/>
        <a:p>
          <a:r>
            <a:rPr lang="en-US" sz="1400" b="1"/>
            <a:t>Plan</a:t>
          </a:r>
          <a:r>
            <a:rPr lang="en-US" sz="1400"/>
            <a:t>: </a:t>
          </a:r>
        </a:p>
        <a:p>
          <a:r>
            <a:rPr lang="en-US" sz="1200"/>
            <a:t>Develop a learning ecosystem strategy with Viva Learning and align stakeholders</a:t>
          </a:r>
        </a:p>
      </dgm:t>
    </dgm:pt>
    <dgm:pt modelId="{7E97C0D7-8CBA-4324-B228-69E0217FBFFF}" type="parTrans" cxnId="{0740C134-8CAD-423D-8089-9A9C51B767E9}">
      <dgm:prSet/>
      <dgm:spPr/>
      <dgm:t>
        <a:bodyPr/>
        <a:lstStyle/>
        <a:p>
          <a:endParaRPr lang="en-US" sz="1400"/>
        </a:p>
      </dgm:t>
    </dgm:pt>
    <dgm:pt modelId="{86224926-DC4C-4AC0-A53D-707E058CD83B}" type="sibTrans" cxnId="{0740C134-8CAD-423D-8089-9A9C51B767E9}">
      <dgm:prSet custT="1"/>
      <dgm:spPr>
        <a:solidFill>
          <a:srgbClr val="C1AFDF"/>
        </a:solidFill>
      </dgm:spPr>
      <dgm:t>
        <a:bodyPr/>
        <a:lstStyle/>
        <a:p>
          <a:endParaRPr lang="en-US" sz="1100"/>
        </a:p>
      </dgm:t>
    </dgm:pt>
    <dgm:pt modelId="{A66E4C1B-C01A-4D73-97BF-B5AC45E76CD1}">
      <dgm:prSet phldrT="[Text]" custT="1"/>
      <dgm:spPr>
        <a:ln>
          <a:solidFill>
            <a:srgbClr val="8661C5"/>
          </a:solidFill>
        </a:ln>
      </dgm:spPr>
      <dgm:t>
        <a:bodyPr/>
        <a:lstStyle/>
        <a:p>
          <a:r>
            <a:rPr lang="en-US" sz="1400" b="1"/>
            <a:t>Deploy</a:t>
          </a:r>
          <a:r>
            <a:rPr lang="en-US" sz="1400"/>
            <a:t>: </a:t>
          </a:r>
        </a:p>
        <a:p>
          <a:r>
            <a:rPr lang="en-US" sz="1200"/>
            <a:t>Set up and configure Viva Learning. Roll out to a pilot group</a:t>
          </a:r>
        </a:p>
      </dgm:t>
    </dgm:pt>
    <dgm:pt modelId="{49F96E56-4E9A-4C86-A8AD-C4BB5CEC271E}" type="parTrans" cxnId="{A9DE1FE9-D941-4121-BC24-2B92C9DC0238}">
      <dgm:prSet/>
      <dgm:spPr/>
      <dgm:t>
        <a:bodyPr/>
        <a:lstStyle/>
        <a:p>
          <a:endParaRPr lang="en-US" sz="1400"/>
        </a:p>
      </dgm:t>
    </dgm:pt>
    <dgm:pt modelId="{F30314BA-69DE-402D-BD52-5EE393345772}" type="sibTrans" cxnId="{A9DE1FE9-D941-4121-BC24-2B92C9DC0238}">
      <dgm:prSet custT="1"/>
      <dgm:spPr>
        <a:solidFill>
          <a:srgbClr val="C1AFDF"/>
        </a:solidFill>
      </dgm:spPr>
      <dgm:t>
        <a:bodyPr/>
        <a:lstStyle/>
        <a:p>
          <a:endParaRPr lang="en-US" sz="1100"/>
        </a:p>
      </dgm:t>
    </dgm:pt>
    <dgm:pt modelId="{60ED4C5A-CC69-4BCE-8338-BC1B728DD598}">
      <dgm:prSet phldrT="[Text]" custT="1"/>
      <dgm:spPr>
        <a:ln>
          <a:solidFill>
            <a:srgbClr val="8661C5"/>
          </a:solidFill>
        </a:ln>
      </dgm:spPr>
      <dgm:t>
        <a:bodyPr/>
        <a:lstStyle/>
        <a:p>
          <a:r>
            <a:rPr lang="en-US" sz="1400" b="1"/>
            <a:t>Train and adopt: </a:t>
          </a:r>
        </a:p>
        <a:p>
          <a:r>
            <a:rPr lang="en-US" sz="1200"/>
            <a:t>Rollout Viva Learning to your organization. Drive a culture of learning</a:t>
          </a:r>
        </a:p>
      </dgm:t>
    </dgm:pt>
    <dgm:pt modelId="{B00670E7-F637-42D9-AA6D-438F96648666}" type="parTrans" cxnId="{C2C907E8-A56A-42A1-B0A4-75CCAA0F2FD0}">
      <dgm:prSet/>
      <dgm:spPr/>
      <dgm:t>
        <a:bodyPr/>
        <a:lstStyle/>
        <a:p>
          <a:endParaRPr lang="en-US" sz="1400"/>
        </a:p>
      </dgm:t>
    </dgm:pt>
    <dgm:pt modelId="{C0ABBB90-2656-4D8D-B5E4-2887A9229EBE}" type="sibTrans" cxnId="{C2C907E8-A56A-42A1-B0A4-75CCAA0F2FD0}">
      <dgm:prSet custT="1"/>
      <dgm:spPr>
        <a:solidFill>
          <a:srgbClr val="C1AFDF"/>
        </a:solidFill>
      </dgm:spPr>
      <dgm:t>
        <a:bodyPr/>
        <a:lstStyle/>
        <a:p>
          <a:endParaRPr lang="en-US" sz="1100"/>
        </a:p>
      </dgm:t>
    </dgm:pt>
    <dgm:pt modelId="{3D94EB1D-FB24-4EAE-9183-0ECA3245AFBB}">
      <dgm:prSet phldrT="[Text]" custT="1"/>
      <dgm:spPr>
        <a:ln>
          <a:solidFill>
            <a:srgbClr val="8661C5"/>
          </a:solidFill>
        </a:ln>
      </dgm:spPr>
      <dgm:t>
        <a:bodyPr/>
        <a:lstStyle/>
        <a:p>
          <a:r>
            <a:rPr lang="en-US" sz="1400" b="1"/>
            <a:t>Drive value: </a:t>
          </a:r>
        </a:p>
        <a:p>
          <a:r>
            <a:rPr lang="en-US" sz="1200"/>
            <a:t>Monitor success of learning adoption and reinforce value</a:t>
          </a:r>
        </a:p>
      </dgm:t>
    </dgm:pt>
    <dgm:pt modelId="{7D528DBC-2691-41EE-8344-83B6CA11E246}" type="parTrans" cxnId="{F7D73E8C-FAA3-4A08-AFB6-09CE97E8DAF4}">
      <dgm:prSet/>
      <dgm:spPr/>
      <dgm:t>
        <a:bodyPr/>
        <a:lstStyle/>
        <a:p>
          <a:endParaRPr lang="en-US" sz="1400"/>
        </a:p>
      </dgm:t>
    </dgm:pt>
    <dgm:pt modelId="{1286F2FB-C5FD-4EC7-931A-1D7043FF08E9}" type="sibTrans" cxnId="{F7D73E8C-FAA3-4A08-AFB6-09CE97E8DAF4}">
      <dgm:prSet/>
      <dgm:spPr/>
      <dgm:t>
        <a:bodyPr/>
        <a:lstStyle/>
        <a:p>
          <a:endParaRPr lang="en-US" sz="1400"/>
        </a:p>
      </dgm:t>
    </dgm:pt>
    <dgm:pt modelId="{90B511E8-A926-4319-9291-669F6DB41525}" type="pres">
      <dgm:prSet presAssocID="{EBCF697C-B9AC-4F3C-8498-D9C54F868C32}" presName="Name0" presStyleCnt="0">
        <dgm:presLayoutVars>
          <dgm:dir/>
          <dgm:resizeHandles val="exact"/>
        </dgm:presLayoutVars>
      </dgm:prSet>
      <dgm:spPr/>
    </dgm:pt>
    <dgm:pt modelId="{B9D63A7A-5A47-4189-8E86-E576C8E7624E}" type="pres">
      <dgm:prSet presAssocID="{B27083C0-DF05-4152-A148-E8C5022EA1EF}" presName="node" presStyleLbl="node1" presStyleIdx="0" presStyleCnt="5">
        <dgm:presLayoutVars>
          <dgm:bulletEnabled val="1"/>
        </dgm:presLayoutVars>
      </dgm:prSet>
      <dgm:spPr/>
    </dgm:pt>
    <dgm:pt modelId="{2B2B4963-CAE7-4E59-84A1-277A32FFACBA}" type="pres">
      <dgm:prSet presAssocID="{C196D9E3-F86D-4423-95D2-7398E2CDF544}" presName="sibTrans" presStyleLbl="sibTrans2D1" presStyleIdx="0" presStyleCnt="4"/>
      <dgm:spPr/>
    </dgm:pt>
    <dgm:pt modelId="{FF79DFEB-9A45-42A9-A407-FA5F08BD14EA}" type="pres">
      <dgm:prSet presAssocID="{C196D9E3-F86D-4423-95D2-7398E2CDF544}" presName="connectorText" presStyleLbl="sibTrans2D1" presStyleIdx="0" presStyleCnt="4"/>
      <dgm:spPr/>
    </dgm:pt>
    <dgm:pt modelId="{C65BA5F6-D187-456B-8A69-8B2BF1CBCCF7}" type="pres">
      <dgm:prSet presAssocID="{EECB54D6-D05B-4846-94D0-F904C7389A09}" presName="node" presStyleLbl="node1" presStyleIdx="1" presStyleCnt="5">
        <dgm:presLayoutVars>
          <dgm:bulletEnabled val="1"/>
        </dgm:presLayoutVars>
      </dgm:prSet>
      <dgm:spPr/>
    </dgm:pt>
    <dgm:pt modelId="{8528B48F-AC38-431A-8D2A-12D132824CAD}" type="pres">
      <dgm:prSet presAssocID="{86224926-DC4C-4AC0-A53D-707E058CD83B}" presName="sibTrans" presStyleLbl="sibTrans2D1" presStyleIdx="1" presStyleCnt="4"/>
      <dgm:spPr/>
    </dgm:pt>
    <dgm:pt modelId="{27C21079-EB2C-4A1D-B0C3-69AB8344C892}" type="pres">
      <dgm:prSet presAssocID="{86224926-DC4C-4AC0-A53D-707E058CD83B}" presName="connectorText" presStyleLbl="sibTrans2D1" presStyleIdx="1" presStyleCnt="4"/>
      <dgm:spPr/>
    </dgm:pt>
    <dgm:pt modelId="{18F5C561-5CB8-417F-8D84-5C716341F4AF}" type="pres">
      <dgm:prSet presAssocID="{A66E4C1B-C01A-4D73-97BF-B5AC45E76CD1}" presName="node" presStyleLbl="node1" presStyleIdx="2" presStyleCnt="5">
        <dgm:presLayoutVars>
          <dgm:bulletEnabled val="1"/>
        </dgm:presLayoutVars>
      </dgm:prSet>
      <dgm:spPr/>
    </dgm:pt>
    <dgm:pt modelId="{607A948A-1896-46F3-A2E5-F1655CC94CB8}" type="pres">
      <dgm:prSet presAssocID="{F30314BA-69DE-402D-BD52-5EE393345772}" presName="sibTrans" presStyleLbl="sibTrans2D1" presStyleIdx="2" presStyleCnt="4"/>
      <dgm:spPr/>
    </dgm:pt>
    <dgm:pt modelId="{AE6204A8-0568-4F4B-8C85-B28841AF6591}" type="pres">
      <dgm:prSet presAssocID="{F30314BA-69DE-402D-BD52-5EE393345772}" presName="connectorText" presStyleLbl="sibTrans2D1" presStyleIdx="2" presStyleCnt="4"/>
      <dgm:spPr/>
    </dgm:pt>
    <dgm:pt modelId="{5EC80355-0B97-4DC9-8173-009609BBF5F0}" type="pres">
      <dgm:prSet presAssocID="{60ED4C5A-CC69-4BCE-8338-BC1B728DD598}" presName="node" presStyleLbl="node1" presStyleIdx="3" presStyleCnt="5">
        <dgm:presLayoutVars>
          <dgm:bulletEnabled val="1"/>
        </dgm:presLayoutVars>
      </dgm:prSet>
      <dgm:spPr/>
    </dgm:pt>
    <dgm:pt modelId="{FFA8774B-C402-4B4C-9DC4-2B9E45804756}" type="pres">
      <dgm:prSet presAssocID="{C0ABBB90-2656-4D8D-B5E4-2887A9229EBE}" presName="sibTrans" presStyleLbl="sibTrans2D1" presStyleIdx="3" presStyleCnt="4"/>
      <dgm:spPr/>
    </dgm:pt>
    <dgm:pt modelId="{36C1FB44-F3A1-43A9-AB7F-782C3F333C78}" type="pres">
      <dgm:prSet presAssocID="{C0ABBB90-2656-4D8D-B5E4-2887A9229EBE}" presName="connectorText" presStyleLbl="sibTrans2D1" presStyleIdx="3" presStyleCnt="4"/>
      <dgm:spPr/>
    </dgm:pt>
    <dgm:pt modelId="{C708D09A-9DA7-4685-A01C-954270DD008E}" type="pres">
      <dgm:prSet presAssocID="{3D94EB1D-FB24-4EAE-9183-0ECA3245AFBB}" presName="node" presStyleLbl="node1" presStyleIdx="4" presStyleCnt="5">
        <dgm:presLayoutVars>
          <dgm:bulletEnabled val="1"/>
        </dgm:presLayoutVars>
      </dgm:prSet>
      <dgm:spPr/>
    </dgm:pt>
  </dgm:ptLst>
  <dgm:cxnLst>
    <dgm:cxn modelId="{DDC65001-B9F3-489A-8A58-067A43F5DE45}" type="presOf" srcId="{C196D9E3-F86D-4423-95D2-7398E2CDF544}" destId="{FF79DFEB-9A45-42A9-A407-FA5F08BD14EA}" srcOrd="1" destOrd="0" presId="urn:microsoft.com/office/officeart/2005/8/layout/process1"/>
    <dgm:cxn modelId="{8A37B701-AA61-4D25-880E-58E4B6E709F3}" type="presOf" srcId="{3D94EB1D-FB24-4EAE-9183-0ECA3245AFBB}" destId="{C708D09A-9DA7-4685-A01C-954270DD008E}" srcOrd="0" destOrd="0" presId="urn:microsoft.com/office/officeart/2005/8/layout/process1"/>
    <dgm:cxn modelId="{1A78820D-34C6-4757-9C18-2ABE82E42D14}" type="presOf" srcId="{60ED4C5A-CC69-4BCE-8338-BC1B728DD598}" destId="{5EC80355-0B97-4DC9-8173-009609BBF5F0}" srcOrd="0" destOrd="0" presId="urn:microsoft.com/office/officeart/2005/8/layout/process1"/>
    <dgm:cxn modelId="{B88ACA0D-EB84-44A6-B5A0-82EFDDE1D4B2}" type="presOf" srcId="{B27083C0-DF05-4152-A148-E8C5022EA1EF}" destId="{B9D63A7A-5A47-4189-8E86-E576C8E7624E}" srcOrd="0" destOrd="0" presId="urn:microsoft.com/office/officeart/2005/8/layout/process1"/>
    <dgm:cxn modelId="{509A3613-66FD-4CAA-9154-1B6940E6AB84}" type="presOf" srcId="{C0ABBB90-2656-4D8D-B5E4-2887A9229EBE}" destId="{36C1FB44-F3A1-43A9-AB7F-782C3F333C78}" srcOrd="1" destOrd="0" presId="urn:microsoft.com/office/officeart/2005/8/layout/process1"/>
    <dgm:cxn modelId="{1D09B91F-6017-47CA-8B13-43754D9FF248}" type="presOf" srcId="{C0ABBB90-2656-4D8D-B5E4-2887A9229EBE}" destId="{FFA8774B-C402-4B4C-9DC4-2B9E45804756}" srcOrd="0" destOrd="0" presId="urn:microsoft.com/office/officeart/2005/8/layout/process1"/>
    <dgm:cxn modelId="{0350D52B-B105-4D9B-954D-E3BA32EB7082}" type="presOf" srcId="{86224926-DC4C-4AC0-A53D-707E058CD83B}" destId="{8528B48F-AC38-431A-8D2A-12D132824CAD}" srcOrd="0" destOrd="0" presId="urn:microsoft.com/office/officeart/2005/8/layout/process1"/>
    <dgm:cxn modelId="{0740C134-8CAD-423D-8089-9A9C51B767E9}" srcId="{EBCF697C-B9AC-4F3C-8498-D9C54F868C32}" destId="{EECB54D6-D05B-4846-94D0-F904C7389A09}" srcOrd="1" destOrd="0" parTransId="{7E97C0D7-8CBA-4324-B228-69E0217FBFFF}" sibTransId="{86224926-DC4C-4AC0-A53D-707E058CD83B}"/>
    <dgm:cxn modelId="{DD05753E-583C-43A9-953F-D3BB081AF090}" type="presOf" srcId="{F30314BA-69DE-402D-BD52-5EE393345772}" destId="{607A948A-1896-46F3-A2E5-F1655CC94CB8}" srcOrd="0" destOrd="0" presId="urn:microsoft.com/office/officeart/2005/8/layout/process1"/>
    <dgm:cxn modelId="{90BA5261-E8AF-417A-9163-70360B4AF37E}" type="presOf" srcId="{EBCF697C-B9AC-4F3C-8498-D9C54F868C32}" destId="{90B511E8-A926-4319-9291-669F6DB41525}" srcOrd="0" destOrd="0" presId="urn:microsoft.com/office/officeart/2005/8/layout/process1"/>
    <dgm:cxn modelId="{42B36E63-CF22-41D0-96E5-53F02E2A1D6E}" type="presOf" srcId="{86224926-DC4C-4AC0-A53D-707E058CD83B}" destId="{27C21079-EB2C-4A1D-B0C3-69AB8344C892}" srcOrd="1" destOrd="0" presId="urn:microsoft.com/office/officeart/2005/8/layout/process1"/>
    <dgm:cxn modelId="{4DE1F172-B921-4F5E-B4A4-45560A2C821F}" srcId="{EBCF697C-B9AC-4F3C-8498-D9C54F868C32}" destId="{B27083C0-DF05-4152-A148-E8C5022EA1EF}" srcOrd="0" destOrd="0" parTransId="{8751F58B-7358-4074-8055-D4E4554407FA}" sibTransId="{C196D9E3-F86D-4423-95D2-7398E2CDF544}"/>
    <dgm:cxn modelId="{F7D73E8C-FAA3-4A08-AFB6-09CE97E8DAF4}" srcId="{EBCF697C-B9AC-4F3C-8498-D9C54F868C32}" destId="{3D94EB1D-FB24-4EAE-9183-0ECA3245AFBB}" srcOrd="4" destOrd="0" parTransId="{7D528DBC-2691-41EE-8344-83B6CA11E246}" sibTransId="{1286F2FB-C5FD-4EC7-931A-1D7043FF08E9}"/>
    <dgm:cxn modelId="{FE92F99B-91B0-4AD3-9143-5CBE61020B93}" type="presOf" srcId="{A66E4C1B-C01A-4D73-97BF-B5AC45E76CD1}" destId="{18F5C561-5CB8-417F-8D84-5C716341F4AF}" srcOrd="0" destOrd="0" presId="urn:microsoft.com/office/officeart/2005/8/layout/process1"/>
    <dgm:cxn modelId="{C79584BE-B7C6-4722-BAA3-B074CE597831}" type="presOf" srcId="{C196D9E3-F86D-4423-95D2-7398E2CDF544}" destId="{2B2B4963-CAE7-4E59-84A1-277A32FFACBA}" srcOrd="0" destOrd="0" presId="urn:microsoft.com/office/officeart/2005/8/layout/process1"/>
    <dgm:cxn modelId="{B18CC7DE-271C-40DC-B025-737CFFBDB3A5}" type="presOf" srcId="{EECB54D6-D05B-4846-94D0-F904C7389A09}" destId="{C65BA5F6-D187-456B-8A69-8B2BF1CBCCF7}" srcOrd="0" destOrd="0" presId="urn:microsoft.com/office/officeart/2005/8/layout/process1"/>
    <dgm:cxn modelId="{C2C907E8-A56A-42A1-B0A4-75CCAA0F2FD0}" srcId="{EBCF697C-B9AC-4F3C-8498-D9C54F868C32}" destId="{60ED4C5A-CC69-4BCE-8338-BC1B728DD598}" srcOrd="3" destOrd="0" parTransId="{B00670E7-F637-42D9-AA6D-438F96648666}" sibTransId="{C0ABBB90-2656-4D8D-B5E4-2887A9229EBE}"/>
    <dgm:cxn modelId="{A9DE1FE9-D941-4121-BC24-2B92C9DC0238}" srcId="{EBCF697C-B9AC-4F3C-8498-D9C54F868C32}" destId="{A66E4C1B-C01A-4D73-97BF-B5AC45E76CD1}" srcOrd="2" destOrd="0" parTransId="{49F96E56-4E9A-4C86-A8AD-C4BB5CEC271E}" sibTransId="{F30314BA-69DE-402D-BD52-5EE393345772}"/>
    <dgm:cxn modelId="{B9263DEE-6BB4-4E93-8764-8002E5240615}" type="presOf" srcId="{F30314BA-69DE-402D-BD52-5EE393345772}" destId="{AE6204A8-0568-4F4B-8C85-B28841AF6591}" srcOrd="1" destOrd="0" presId="urn:microsoft.com/office/officeart/2005/8/layout/process1"/>
    <dgm:cxn modelId="{2AB870FF-7EEC-4492-AE87-ED4691CC0931}" type="presParOf" srcId="{90B511E8-A926-4319-9291-669F6DB41525}" destId="{B9D63A7A-5A47-4189-8E86-E576C8E7624E}" srcOrd="0" destOrd="0" presId="urn:microsoft.com/office/officeart/2005/8/layout/process1"/>
    <dgm:cxn modelId="{3C9F9087-7F80-4691-A4C6-AA5BF5461757}" type="presParOf" srcId="{90B511E8-A926-4319-9291-669F6DB41525}" destId="{2B2B4963-CAE7-4E59-84A1-277A32FFACBA}" srcOrd="1" destOrd="0" presId="urn:microsoft.com/office/officeart/2005/8/layout/process1"/>
    <dgm:cxn modelId="{DAE9D31F-5E63-46E1-9012-145D22789C51}" type="presParOf" srcId="{2B2B4963-CAE7-4E59-84A1-277A32FFACBA}" destId="{FF79DFEB-9A45-42A9-A407-FA5F08BD14EA}" srcOrd="0" destOrd="0" presId="urn:microsoft.com/office/officeart/2005/8/layout/process1"/>
    <dgm:cxn modelId="{A0E775D4-151D-46EC-ACF7-858D0D390E8D}" type="presParOf" srcId="{90B511E8-A926-4319-9291-669F6DB41525}" destId="{C65BA5F6-D187-456B-8A69-8B2BF1CBCCF7}" srcOrd="2" destOrd="0" presId="urn:microsoft.com/office/officeart/2005/8/layout/process1"/>
    <dgm:cxn modelId="{E0A76668-6ED5-4279-82B3-BE6047FC5534}" type="presParOf" srcId="{90B511E8-A926-4319-9291-669F6DB41525}" destId="{8528B48F-AC38-431A-8D2A-12D132824CAD}" srcOrd="3" destOrd="0" presId="urn:microsoft.com/office/officeart/2005/8/layout/process1"/>
    <dgm:cxn modelId="{83C499F0-75FA-4D96-9479-222C11EBA131}" type="presParOf" srcId="{8528B48F-AC38-431A-8D2A-12D132824CAD}" destId="{27C21079-EB2C-4A1D-B0C3-69AB8344C892}" srcOrd="0" destOrd="0" presId="urn:microsoft.com/office/officeart/2005/8/layout/process1"/>
    <dgm:cxn modelId="{FABD98AE-6EE8-4BFB-A132-8E3B8CDEDC10}" type="presParOf" srcId="{90B511E8-A926-4319-9291-669F6DB41525}" destId="{18F5C561-5CB8-417F-8D84-5C716341F4AF}" srcOrd="4" destOrd="0" presId="urn:microsoft.com/office/officeart/2005/8/layout/process1"/>
    <dgm:cxn modelId="{ACB8D4EE-F00B-4079-AE9E-3E304D1ECFBC}" type="presParOf" srcId="{90B511E8-A926-4319-9291-669F6DB41525}" destId="{607A948A-1896-46F3-A2E5-F1655CC94CB8}" srcOrd="5" destOrd="0" presId="urn:microsoft.com/office/officeart/2005/8/layout/process1"/>
    <dgm:cxn modelId="{EC9309F2-4A48-4AF9-A0B0-DE9CE5CBB495}" type="presParOf" srcId="{607A948A-1896-46F3-A2E5-F1655CC94CB8}" destId="{AE6204A8-0568-4F4B-8C85-B28841AF6591}" srcOrd="0" destOrd="0" presId="urn:microsoft.com/office/officeart/2005/8/layout/process1"/>
    <dgm:cxn modelId="{8506FF99-7C68-4A2B-B89C-5D5D85D4AEA7}" type="presParOf" srcId="{90B511E8-A926-4319-9291-669F6DB41525}" destId="{5EC80355-0B97-4DC9-8173-009609BBF5F0}" srcOrd="6" destOrd="0" presId="urn:microsoft.com/office/officeart/2005/8/layout/process1"/>
    <dgm:cxn modelId="{7584AFF3-63E9-47C0-AD21-0705271FFF8A}" type="presParOf" srcId="{90B511E8-A926-4319-9291-669F6DB41525}" destId="{FFA8774B-C402-4B4C-9DC4-2B9E45804756}" srcOrd="7" destOrd="0" presId="urn:microsoft.com/office/officeart/2005/8/layout/process1"/>
    <dgm:cxn modelId="{DC023B7E-88B4-4A58-8DED-D32358F66AD9}" type="presParOf" srcId="{FFA8774B-C402-4B4C-9DC4-2B9E45804756}" destId="{36C1FB44-F3A1-43A9-AB7F-782C3F333C78}" srcOrd="0" destOrd="0" presId="urn:microsoft.com/office/officeart/2005/8/layout/process1"/>
    <dgm:cxn modelId="{02C8C9AB-EA10-4BA6-A8D0-7F33870BA369}" type="presParOf" srcId="{90B511E8-A926-4319-9291-669F6DB41525}" destId="{C708D09A-9DA7-4685-A01C-954270DD008E}"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D63A7A-5A47-4189-8E86-E576C8E7624E}">
      <dsp:nvSpPr>
        <dsp:cNvPr id="0" name=""/>
        <dsp:cNvSpPr/>
      </dsp:nvSpPr>
      <dsp:spPr>
        <a:xfrm>
          <a:off x="6642" y="894850"/>
          <a:ext cx="2059139" cy="1235483"/>
        </a:xfrm>
        <a:prstGeom prst="roundRect">
          <a:avLst>
            <a:gd name="adj" fmla="val 10000"/>
          </a:avLst>
        </a:prstGeom>
        <a:solidFill>
          <a:schemeClr val="lt1">
            <a:hueOff val="0"/>
            <a:satOff val="0"/>
            <a:lumOff val="0"/>
            <a:alphaOff val="0"/>
          </a:schemeClr>
        </a:solidFill>
        <a:ln w="10795" cap="flat" cmpd="sng" algn="ctr">
          <a:solidFill>
            <a:srgbClr val="8661C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Assess</a:t>
          </a:r>
          <a:r>
            <a:rPr lang="en-US" sz="1400" kern="1200"/>
            <a:t>: </a:t>
          </a:r>
        </a:p>
        <a:p>
          <a:pPr marL="0" lvl="0" indent="0" algn="ctr" defTabSz="622300">
            <a:lnSpc>
              <a:spcPct val="90000"/>
            </a:lnSpc>
            <a:spcBef>
              <a:spcPct val="0"/>
            </a:spcBef>
            <a:spcAft>
              <a:spcPct val="35000"/>
            </a:spcAft>
            <a:buNone/>
          </a:pPr>
          <a:r>
            <a:rPr lang="en-US" sz="1200" kern="1200"/>
            <a:t>Understand gaps in your current learning ecosystem and what scenarios you are trying to enable</a:t>
          </a:r>
        </a:p>
      </dsp:txBody>
      <dsp:txXfrm>
        <a:off x="42828" y="931036"/>
        <a:ext cx="1986767" cy="1163111"/>
      </dsp:txXfrm>
    </dsp:sp>
    <dsp:sp modelId="{2B2B4963-CAE7-4E59-84A1-277A32FFACBA}">
      <dsp:nvSpPr>
        <dsp:cNvPr id="0" name=""/>
        <dsp:cNvSpPr/>
      </dsp:nvSpPr>
      <dsp:spPr>
        <a:xfrm>
          <a:off x="2271695" y="1257258"/>
          <a:ext cx="436537" cy="510666"/>
        </a:xfrm>
        <a:prstGeom prst="rightArrow">
          <a:avLst>
            <a:gd name="adj1" fmla="val 60000"/>
            <a:gd name="adj2" fmla="val 50000"/>
          </a:avLst>
        </a:prstGeom>
        <a:solidFill>
          <a:srgbClr val="C1AFD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2271695" y="1359391"/>
        <a:ext cx="305576" cy="306400"/>
      </dsp:txXfrm>
    </dsp:sp>
    <dsp:sp modelId="{C65BA5F6-D187-456B-8A69-8B2BF1CBCCF7}">
      <dsp:nvSpPr>
        <dsp:cNvPr id="0" name=""/>
        <dsp:cNvSpPr/>
      </dsp:nvSpPr>
      <dsp:spPr>
        <a:xfrm>
          <a:off x="2889437" y="894850"/>
          <a:ext cx="2059139" cy="1235483"/>
        </a:xfrm>
        <a:prstGeom prst="roundRect">
          <a:avLst>
            <a:gd name="adj" fmla="val 10000"/>
          </a:avLst>
        </a:prstGeom>
        <a:solidFill>
          <a:schemeClr val="lt1">
            <a:hueOff val="0"/>
            <a:satOff val="0"/>
            <a:lumOff val="0"/>
            <a:alphaOff val="0"/>
          </a:schemeClr>
        </a:solidFill>
        <a:ln w="10795" cap="flat" cmpd="sng" algn="ctr">
          <a:solidFill>
            <a:srgbClr val="8661C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Plan</a:t>
          </a:r>
          <a:r>
            <a:rPr lang="en-US" sz="1400" kern="1200"/>
            <a:t>: </a:t>
          </a:r>
        </a:p>
        <a:p>
          <a:pPr marL="0" lvl="0" indent="0" algn="ctr" defTabSz="622300">
            <a:lnSpc>
              <a:spcPct val="90000"/>
            </a:lnSpc>
            <a:spcBef>
              <a:spcPct val="0"/>
            </a:spcBef>
            <a:spcAft>
              <a:spcPct val="35000"/>
            </a:spcAft>
            <a:buNone/>
          </a:pPr>
          <a:r>
            <a:rPr lang="en-US" sz="1200" kern="1200"/>
            <a:t>Develop a learning ecosystem strategy with Viva Learning and align stakeholders</a:t>
          </a:r>
        </a:p>
      </dsp:txBody>
      <dsp:txXfrm>
        <a:off x="2925623" y="931036"/>
        <a:ext cx="1986767" cy="1163111"/>
      </dsp:txXfrm>
    </dsp:sp>
    <dsp:sp modelId="{8528B48F-AC38-431A-8D2A-12D132824CAD}">
      <dsp:nvSpPr>
        <dsp:cNvPr id="0" name=""/>
        <dsp:cNvSpPr/>
      </dsp:nvSpPr>
      <dsp:spPr>
        <a:xfrm>
          <a:off x="5154490" y="1257258"/>
          <a:ext cx="436537" cy="510666"/>
        </a:xfrm>
        <a:prstGeom prst="rightArrow">
          <a:avLst>
            <a:gd name="adj1" fmla="val 60000"/>
            <a:gd name="adj2" fmla="val 50000"/>
          </a:avLst>
        </a:prstGeom>
        <a:solidFill>
          <a:srgbClr val="C1AFD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5154490" y="1359391"/>
        <a:ext cx="305576" cy="306400"/>
      </dsp:txXfrm>
    </dsp:sp>
    <dsp:sp modelId="{18F5C561-5CB8-417F-8D84-5C716341F4AF}">
      <dsp:nvSpPr>
        <dsp:cNvPr id="0" name=""/>
        <dsp:cNvSpPr/>
      </dsp:nvSpPr>
      <dsp:spPr>
        <a:xfrm>
          <a:off x="5772232" y="894850"/>
          <a:ext cx="2059139" cy="1235483"/>
        </a:xfrm>
        <a:prstGeom prst="roundRect">
          <a:avLst>
            <a:gd name="adj" fmla="val 10000"/>
          </a:avLst>
        </a:prstGeom>
        <a:solidFill>
          <a:schemeClr val="lt1">
            <a:hueOff val="0"/>
            <a:satOff val="0"/>
            <a:lumOff val="0"/>
            <a:alphaOff val="0"/>
          </a:schemeClr>
        </a:solidFill>
        <a:ln w="10795" cap="flat" cmpd="sng" algn="ctr">
          <a:solidFill>
            <a:srgbClr val="8661C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Deploy</a:t>
          </a:r>
          <a:r>
            <a:rPr lang="en-US" sz="1400" kern="1200"/>
            <a:t>: </a:t>
          </a:r>
        </a:p>
        <a:p>
          <a:pPr marL="0" lvl="0" indent="0" algn="ctr" defTabSz="622300">
            <a:lnSpc>
              <a:spcPct val="90000"/>
            </a:lnSpc>
            <a:spcBef>
              <a:spcPct val="0"/>
            </a:spcBef>
            <a:spcAft>
              <a:spcPct val="35000"/>
            </a:spcAft>
            <a:buNone/>
          </a:pPr>
          <a:r>
            <a:rPr lang="en-US" sz="1200" kern="1200"/>
            <a:t>Set up and configure Viva Learning. Roll out to a pilot group</a:t>
          </a:r>
        </a:p>
      </dsp:txBody>
      <dsp:txXfrm>
        <a:off x="5808418" y="931036"/>
        <a:ext cx="1986767" cy="1163111"/>
      </dsp:txXfrm>
    </dsp:sp>
    <dsp:sp modelId="{607A948A-1896-46F3-A2E5-F1655CC94CB8}">
      <dsp:nvSpPr>
        <dsp:cNvPr id="0" name=""/>
        <dsp:cNvSpPr/>
      </dsp:nvSpPr>
      <dsp:spPr>
        <a:xfrm>
          <a:off x="8037285" y="1257258"/>
          <a:ext cx="436537" cy="510666"/>
        </a:xfrm>
        <a:prstGeom prst="rightArrow">
          <a:avLst>
            <a:gd name="adj1" fmla="val 60000"/>
            <a:gd name="adj2" fmla="val 50000"/>
          </a:avLst>
        </a:prstGeom>
        <a:solidFill>
          <a:srgbClr val="C1AFD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8037285" y="1359391"/>
        <a:ext cx="305576" cy="306400"/>
      </dsp:txXfrm>
    </dsp:sp>
    <dsp:sp modelId="{5EC80355-0B97-4DC9-8173-009609BBF5F0}">
      <dsp:nvSpPr>
        <dsp:cNvPr id="0" name=""/>
        <dsp:cNvSpPr/>
      </dsp:nvSpPr>
      <dsp:spPr>
        <a:xfrm>
          <a:off x="8655027" y="894850"/>
          <a:ext cx="2059139" cy="1235483"/>
        </a:xfrm>
        <a:prstGeom prst="roundRect">
          <a:avLst>
            <a:gd name="adj" fmla="val 10000"/>
          </a:avLst>
        </a:prstGeom>
        <a:solidFill>
          <a:schemeClr val="lt1">
            <a:hueOff val="0"/>
            <a:satOff val="0"/>
            <a:lumOff val="0"/>
            <a:alphaOff val="0"/>
          </a:schemeClr>
        </a:solidFill>
        <a:ln w="10795" cap="flat" cmpd="sng" algn="ctr">
          <a:solidFill>
            <a:srgbClr val="8661C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Train and adopt: </a:t>
          </a:r>
        </a:p>
        <a:p>
          <a:pPr marL="0" lvl="0" indent="0" algn="ctr" defTabSz="622300">
            <a:lnSpc>
              <a:spcPct val="90000"/>
            </a:lnSpc>
            <a:spcBef>
              <a:spcPct val="0"/>
            </a:spcBef>
            <a:spcAft>
              <a:spcPct val="35000"/>
            </a:spcAft>
            <a:buNone/>
          </a:pPr>
          <a:r>
            <a:rPr lang="en-US" sz="1200" kern="1200"/>
            <a:t>Rollout Viva Learning to your organization. Drive a culture of learning</a:t>
          </a:r>
        </a:p>
      </dsp:txBody>
      <dsp:txXfrm>
        <a:off x="8691213" y="931036"/>
        <a:ext cx="1986767" cy="1163111"/>
      </dsp:txXfrm>
    </dsp:sp>
    <dsp:sp modelId="{FFA8774B-C402-4B4C-9DC4-2B9E45804756}">
      <dsp:nvSpPr>
        <dsp:cNvPr id="0" name=""/>
        <dsp:cNvSpPr/>
      </dsp:nvSpPr>
      <dsp:spPr>
        <a:xfrm>
          <a:off x="10920080" y="1257258"/>
          <a:ext cx="436537" cy="510666"/>
        </a:xfrm>
        <a:prstGeom prst="rightArrow">
          <a:avLst>
            <a:gd name="adj1" fmla="val 60000"/>
            <a:gd name="adj2" fmla="val 50000"/>
          </a:avLst>
        </a:prstGeom>
        <a:solidFill>
          <a:srgbClr val="C1AFD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10920080" y="1359391"/>
        <a:ext cx="305576" cy="306400"/>
      </dsp:txXfrm>
    </dsp:sp>
    <dsp:sp modelId="{C708D09A-9DA7-4685-A01C-954270DD008E}">
      <dsp:nvSpPr>
        <dsp:cNvPr id="0" name=""/>
        <dsp:cNvSpPr/>
      </dsp:nvSpPr>
      <dsp:spPr>
        <a:xfrm>
          <a:off x="11537822" y="894850"/>
          <a:ext cx="2059139" cy="1235483"/>
        </a:xfrm>
        <a:prstGeom prst="roundRect">
          <a:avLst>
            <a:gd name="adj" fmla="val 10000"/>
          </a:avLst>
        </a:prstGeom>
        <a:solidFill>
          <a:schemeClr val="lt1">
            <a:hueOff val="0"/>
            <a:satOff val="0"/>
            <a:lumOff val="0"/>
            <a:alphaOff val="0"/>
          </a:schemeClr>
        </a:solidFill>
        <a:ln w="10795" cap="flat" cmpd="sng" algn="ctr">
          <a:solidFill>
            <a:srgbClr val="8661C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Drive value: </a:t>
          </a:r>
        </a:p>
        <a:p>
          <a:pPr marL="0" lvl="0" indent="0" algn="ctr" defTabSz="622300">
            <a:lnSpc>
              <a:spcPct val="90000"/>
            </a:lnSpc>
            <a:spcBef>
              <a:spcPct val="0"/>
            </a:spcBef>
            <a:spcAft>
              <a:spcPct val="35000"/>
            </a:spcAft>
            <a:buNone/>
          </a:pPr>
          <a:r>
            <a:rPr lang="en-US" sz="1200" kern="1200"/>
            <a:t>Monitor success of learning adoption and reinforce value</a:t>
          </a:r>
        </a:p>
      </dsp:txBody>
      <dsp:txXfrm>
        <a:off x="11574008" y="931036"/>
        <a:ext cx="1986767" cy="1163111"/>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D8E5539-78B2-42BD-E6AA-FC3C5B173C2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Segoe UI" panose="020B0502040204020203" pitchFamily="34" charset="0"/>
            </a:endParaRPr>
          </a:p>
        </p:txBody>
      </p:sp>
      <p:sp>
        <p:nvSpPr>
          <p:cNvPr id="3" name="Date Placeholder 2">
            <a:extLst>
              <a:ext uri="{FF2B5EF4-FFF2-40B4-BE49-F238E27FC236}">
                <a16:creationId xmlns:a16="http://schemas.microsoft.com/office/drawing/2014/main" id="{493385FC-52BF-95FE-5187-08A7724B2C1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501DAD-6C4D-4F47-B4E5-CC4239340EBA}" type="datetimeFigureOut">
              <a:rPr lang="en-US" smtClean="0">
                <a:latin typeface="Segoe UI" panose="020B0502040204020203" pitchFamily="34" charset="0"/>
              </a:rPr>
              <a:t>3/8/2023</a:t>
            </a:fld>
            <a:endParaRPr lang="en-US">
              <a:latin typeface="Segoe UI" panose="020B0502040204020203" pitchFamily="34" charset="0"/>
            </a:endParaRPr>
          </a:p>
        </p:txBody>
      </p:sp>
      <p:sp>
        <p:nvSpPr>
          <p:cNvPr id="4" name="Footer Placeholder 3">
            <a:extLst>
              <a:ext uri="{FF2B5EF4-FFF2-40B4-BE49-F238E27FC236}">
                <a16:creationId xmlns:a16="http://schemas.microsoft.com/office/drawing/2014/main" id="{148462B9-007F-E8C3-4E76-3F57C8C0106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Segoe UI" panose="020B0502040204020203" pitchFamily="34" charset="0"/>
            </a:endParaRPr>
          </a:p>
        </p:txBody>
      </p:sp>
      <p:sp>
        <p:nvSpPr>
          <p:cNvPr id="5" name="Slide Number Placeholder 4">
            <a:extLst>
              <a:ext uri="{FF2B5EF4-FFF2-40B4-BE49-F238E27FC236}">
                <a16:creationId xmlns:a16="http://schemas.microsoft.com/office/drawing/2014/main" id="{6B605966-B3BE-7502-7B8C-84810A43665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4E69877-417C-9644-8F79-3A95E154E390}" type="slidenum">
              <a:rPr lang="en-US" smtClean="0">
                <a:latin typeface="Segoe UI" panose="020B0502040204020203" pitchFamily="34" charset="0"/>
              </a:rPr>
              <a:t>‹#›</a:t>
            </a:fld>
            <a:endParaRPr lang="en-US">
              <a:latin typeface="Segoe UI" panose="020B0502040204020203" pitchFamily="34" charset="0"/>
            </a:endParaRPr>
          </a:p>
        </p:txBody>
      </p:sp>
    </p:spTree>
    <p:extLst>
      <p:ext uri="{BB962C8B-B14F-4D97-AF65-F5344CB8AC3E}">
        <p14:creationId xmlns:p14="http://schemas.microsoft.com/office/powerpoint/2010/main" val="33290182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6340475" cy="412750"/>
          </a:xfrm>
          <a:prstGeom prst="rect">
            <a:avLst/>
          </a:prstGeom>
        </p:spPr>
        <p:txBody>
          <a:bodyPr vert="horz" lIns="91440" tIns="45720" rIns="91440" bIns="45720" rtlCol="0"/>
          <a:lstStyle>
            <a:lvl1pPr algn="l">
              <a:defRPr sz="1200" b="0" i="0">
                <a:latin typeface="Segoe UI Regular" charset="0"/>
              </a:defRPr>
            </a:lvl1pPr>
          </a:lstStyle>
          <a:p>
            <a:endParaRPr lang="en-US"/>
          </a:p>
        </p:txBody>
      </p:sp>
      <p:sp>
        <p:nvSpPr>
          <p:cNvPr id="3" name="Date Placeholder 2"/>
          <p:cNvSpPr>
            <a:spLocks noGrp="1"/>
          </p:cNvSpPr>
          <p:nvPr>
            <p:ph type="dt" idx="1"/>
          </p:nvPr>
        </p:nvSpPr>
        <p:spPr>
          <a:xfrm>
            <a:off x="8286750" y="0"/>
            <a:ext cx="6340475" cy="412750"/>
          </a:xfrm>
          <a:prstGeom prst="rect">
            <a:avLst/>
          </a:prstGeom>
        </p:spPr>
        <p:txBody>
          <a:bodyPr vert="horz" lIns="91440" tIns="45720" rIns="91440" bIns="45720" rtlCol="0"/>
          <a:lstStyle>
            <a:lvl1pPr algn="r">
              <a:defRPr sz="1200" b="0" i="0">
                <a:latin typeface="Segoe UI Regular" charset="0"/>
              </a:defRPr>
            </a:lvl1pPr>
          </a:lstStyle>
          <a:p>
            <a:fld id="{76B72F1B-F230-A74A-BC7D-B5EC590E11B9}" type="datetimeFigureOut">
              <a:rPr lang="en-US" smtClean="0"/>
              <a:pPr/>
              <a:t>3/8/2023</a:t>
            </a:fld>
            <a:endParaRPr lang="en-US"/>
          </a:p>
        </p:txBody>
      </p:sp>
      <p:sp>
        <p:nvSpPr>
          <p:cNvPr id="4" name="Slide Image Placeholder 3"/>
          <p:cNvSpPr>
            <a:spLocks noGrp="1" noRot="1" noChangeAspect="1"/>
          </p:cNvSpPr>
          <p:nvPr>
            <p:ph type="sldImg" idx="2"/>
          </p:nvPr>
        </p:nvSpPr>
        <p:spPr>
          <a:xfrm>
            <a:off x="4845050" y="1028700"/>
            <a:ext cx="4940300" cy="27781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463675" y="3960813"/>
            <a:ext cx="11703050" cy="32400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7816850"/>
            <a:ext cx="6340475" cy="412750"/>
          </a:xfrm>
          <a:prstGeom prst="rect">
            <a:avLst/>
          </a:prstGeom>
        </p:spPr>
        <p:txBody>
          <a:bodyPr vert="horz" lIns="91440" tIns="45720" rIns="91440" bIns="45720" rtlCol="0" anchor="b"/>
          <a:lstStyle>
            <a:lvl1pPr algn="l">
              <a:defRPr sz="1200" b="0" i="0">
                <a:latin typeface="Segoe UI Regular" charset="0"/>
              </a:defRPr>
            </a:lvl1pPr>
          </a:lstStyle>
          <a:p>
            <a:endParaRPr lang="en-US"/>
          </a:p>
        </p:txBody>
      </p:sp>
      <p:sp>
        <p:nvSpPr>
          <p:cNvPr id="7" name="Slide Number Placeholder 6"/>
          <p:cNvSpPr>
            <a:spLocks noGrp="1"/>
          </p:cNvSpPr>
          <p:nvPr>
            <p:ph type="sldNum" sz="quarter" idx="5"/>
          </p:nvPr>
        </p:nvSpPr>
        <p:spPr>
          <a:xfrm>
            <a:off x="8286750" y="7816850"/>
            <a:ext cx="6340475" cy="412750"/>
          </a:xfrm>
          <a:prstGeom prst="rect">
            <a:avLst/>
          </a:prstGeom>
        </p:spPr>
        <p:txBody>
          <a:bodyPr vert="horz" lIns="91440" tIns="45720" rIns="91440" bIns="45720" rtlCol="0" anchor="b"/>
          <a:lstStyle>
            <a:lvl1pPr algn="r">
              <a:defRPr sz="1200" b="0" i="0">
                <a:latin typeface="Segoe UI Regular" charset="0"/>
              </a:defRPr>
            </a:lvl1pPr>
          </a:lstStyle>
          <a:p>
            <a:fld id="{1383CF69-551E-374D-B810-FAACCCDF7BF9}" type="slidenum">
              <a:rPr lang="en-US" smtClean="0"/>
              <a:pPr/>
              <a:t>‹#›</a:t>
            </a:fld>
            <a:endParaRPr lang="en-US"/>
          </a:p>
        </p:txBody>
      </p:sp>
    </p:spTree>
    <p:extLst>
      <p:ext uri="{BB962C8B-B14F-4D97-AF65-F5344CB8AC3E}">
        <p14:creationId xmlns:p14="http://schemas.microsoft.com/office/powerpoint/2010/main" val="1296526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Segoe UI Regular" charset="0"/>
        <a:ea typeface="+mn-ea"/>
        <a:cs typeface="+mn-cs"/>
      </a:defRPr>
    </a:lvl1pPr>
    <a:lvl2pPr marL="457200" algn="l" defTabSz="914400" rtl="0" eaLnBrk="1" latinLnBrk="0" hangingPunct="1">
      <a:defRPr sz="1200" b="0" i="0" kern="1200">
        <a:solidFill>
          <a:schemeClr val="tx1"/>
        </a:solidFill>
        <a:latin typeface="Segoe UI Regular" charset="0"/>
        <a:ea typeface="+mn-ea"/>
        <a:cs typeface="+mn-cs"/>
      </a:defRPr>
    </a:lvl2pPr>
    <a:lvl3pPr marL="914400" algn="l" defTabSz="914400" rtl="0" eaLnBrk="1" latinLnBrk="0" hangingPunct="1">
      <a:defRPr sz="1200" b="0" i="0" kern="1200">
        <a:solidFill>
          <a:schemeClr val="tx1"/>
        </a:solidFill>
        <a:latin typeface="Segoe UI Regular" charset="0"/>
        <a:ea typeface="+mn-ea"/>
        <a:cs typeface="+mn-cs"/>
      </a:defRPr>
    </a:lvl3pPr>
    <a:lvl4pPr marL="1371600" algn="l" defTabSz="914400" rtl="0" eaLnBrk="1" latinLnBrk="0" hangingPunct="1">
      <a:defRPr sz="1200" b="0" i="0" kern="1200">
        <a:solidFill>
          <a:schemeClr val="tx1"/>
        </a:solidFill>
        <a:latin typeface="Segoe UI Regular" charset="0"/>
        <a:ea typeface="+mn-ea"/>
        <a:cs typeface="+mn-cs"/>
      </a:defRPr>
    </a:lvl4pPr>
    <a:lvl5pPr marL="1828800" algn="l" defTabSz="914400" rtl="0" eaLnBrk="1" latinLnBrk="0" hangingPunct="1">
      <a:defRPr sz="1200" b="0" i="0" kern="1200">
        <a:solidFill>
          <a:schemeClr val="tx1"/>
        </a:solidFill>
        <a:latin typeface="Segoe UI Regular"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3CF69-551E-374D-B810-FAACCCDF7BF9}" type="slidenum">
              <a:rPr lang="en-US" smtClean="0"/>
              <a:pPr/>
              <a:t>1</a:t>
            </a:fld>
            <a:endParaRPr lang="en-US"/>
          </a:p>
        </p:txBody>
      </p:sp>
    </p:spTree>
    <p:extLst>
      <p:ext uri="{BB962C8B-B14F-4D97-AF65-F5344CB8AC3E}">
        <p14:creationId xmlns:p14="http://schemas.microsoft.com/office/powerpoint/2010/main" val="331729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9E275E-07E3-4045-8B4A-11819C54480A}" type="slidenum">
              <a:rPr lang="en-US" smtClean="0"/>
              <a:t>13</a:t>
            </a:fld>
            <a:endParaRPr lang="en-US"/>
          </a:p>
        </p:txBody>
      </p:sp>
    </p:spTree>
    <p:extLst>
      <p:ext uri="{BB962C8B-B14F-4D97-AF65-F5344CB8AC3E}">
        <p14:creationId xmlns:p14="http://schemas.microsoft.com/office/powerpoint/2010/main" val="2670872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3D9ACB7E-8B57-4042-AB70-7272828DB56B}" type="slidenum">
              <a:rPr lang="en-US">
                <a:solidFill>
                  <a:prstClr val="black"/>
                </a:solidFill>
                <a:latin typeface="Calibri" panose="020F0502020204030204"/>
              </a:rPr>
              <a:pPr defTabSz="931774">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704669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3D9ACB7E-8B57-4042-AB70-7272828DB56B}" type="slidenum">
              <a:rPr lang="en-US">
                <a:solidFill>
                  <a:prstClr val="black"/>
                </a:solidFill>
                <a:latin typeface="Calibri" panose="020F0502020204030204"/>
              </a:rPr>
              <a:pPr defTabSz="931774">
                <a:def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610255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5"/>
          </p:nvPr>
        </p:nvSpPr>
        <p:spPr/>
        <p:txBody>
          <a:bodyPr/>
          <a:lstStyle/>
          <a:p>
            <a:fld id="{369E275E-07E3-4045-8B4A-11819C54480A}" type="slidenum">
              <a:rPr lang="en-US" smtClean="0"/>
              <a:t>16</a:t>
            </a:fld>
            <a:endParaRPr lang="en-US"/>
          </a:p>
        </p:txBody>
      </p:sp>
    </p:spTree>
    <p:extLst>
      <p:ext uri="{BB962C8B-B14F-4D97-AF65-F5344CB8AC3E}">
        <p14:creationId xmlns:p14="http://schemas.microsoft.com/office/powerpoint/2010/main" val="355679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9E275E-07E3-4045-8B4A-11819C54480A}" type="slidenum">
              <a:rPr lang="en-US" smtClean="0"/>
              <a:t>17</a:t>
            </a:fld>
            <a:endParaRPr lang="en-US"/>
          </a:p>
        </p:txBody>
      </p:sp>
    </p:spTree>
    <p:extLst>
      <p:ext uri="{BB962C8B-B14F-4D97-AF65-F5344CB8AC3E}">
        <p14:creationId xmlns:p14="http://schemas.microsoft.com/office/powerpoint/2010/main" val="2628242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9E275E-07E3-4045-8B4A-11819C5448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15775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9E275E-07E3-4045-8B4A-11819C5448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92657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3CF69-551E-374D-B810-FAACCCDF7BF9}" type="slidenum">
              <a:rPr lang="en-US" smtClean="0"/>
              <a:pPr/>
              <a:t>20</a:t>
            </a:fld>
            <a:endParaRPr lang="en-US"/>
          </a:p>
        </p:txBody>
      </p:sp>
    </p:spTree>
    <p:extLst>
      <p:ext uri="{BB962C8B-B14F-4D97-AF65-F5344CB8AC3E}">
        <p14:creationId xmlns:p14="http://schemas.microsoft.com/office/powerpoint/2010/main" val="1670008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9E275E-07E3-4045-8B4A-11819C54480A}" type="slidenum">
              <a:rPr lang="en-US" smtClean="0"/>
              <a:t>21</a:t>
            </a:fld>
            <a:endParaRPr lang="en-US"/>
          </a:p>
        </p:txBody>
      </p:sp>
    </p:spTree>
    <p:extLst>
      <p:ext uri="{BB962C8B-B14F-4D97-AF65-F5344CB8AC3E}">
        <p14:creationId xmlns:p14="http://schemas.microsoft.com/office/powerpoint/2010/main" val="23275972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9E275E-07E3-4045-8B4A-11819C5448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291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3CF69-551E-374D-B810-FAACCCDF7BF9}" type="slidenum">
              <a:rPr kumimoji="0" lang="en-US" sz="1200" b="0" i="0" u="none" strike="noStrike" kern="1200" cap="none" spc="0" normalizeH="0" baseline="0" noProof="0" smtClean="0">
                <a:ln>
                  <a:noFill/>
                </a:ln>
                <a:solidFill>
                  <a:prstClr val="black"/>
                </a:solidFill>
                <a:effectLst/>
                <a:uLnTx/>
                <a:uFillTx/>
                <a:latin typeface="Segoe UI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Segoe UI Regular" charset="0"/>
              <a:ea typeface="+mn-ea"/>
              <a:cs typeface="+mn-cs"/>
            </a:endParaRPr>
          </a:p>
        </p:txBody>
      </p:sp>
    </p:spTree>
    <p:extLst>
      <p:ext uri="{BB962C8B-B14F-4D97-AF65-F5344CB8AC3E}">
        <p14:creationId xmlns:p14="http://schemas.microsoft.com/office/powerpoint/2010/main" val="11009437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3CF69-551E-374D-B810-FAACCCDF7BF9}" type="slidenum">
              <a:rPr lang="en-US" smtClean="0"/>
              <a:pPr/>
              <a:t>24</a:t>
            </a:fld>
            <a:endParaRPr lang="en-US"/>
          </a:p>
        </p:txBody>
      </p:sp>
    </p:spTree>
    <p:extLst>
      <p:ext uri="{BB962C8B-B14F-4D97-AF65-F5344CB8AC3E}">
        <p14:creationId xmlns:p14="http://schemas.microsoft.com/office/powerpoint/2010/main" val="14545228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3CF69-551E-374D-B810-FAACCCDF7BF9}" type="slidenum">
              <a:rPr lang="en-US" smtClean="0"/>
              <a:pPr/>
              <a:t>25</a:t>
            </a:fld>
            <a:endParaRPr lang="en-US"/>
          </a:p>
        </p:txBody>
      </p:sp>
    </p:spTree>
    <p:extLst>
      <p:ext uri="{BB962C8B-B14F-4D97-AF65-F5344CB8AC3E}">
        <p14:creationId xmlns:p14="http://schemas.microsoft.com/office/powerpoint/2010/main" val="25932733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3CF69-551E-374D-B810-FAACCCDF7BF9}" type="slidenum">
              <a:rPr lang="en-US" smtClean="0"/>
              <a:pPr/>
              <a:t>26</a:t>
            </a:fld>
            <a:endParaRPr lang="en-US"/>
          </a:p>
        </p:txBody>
      </p:sp>
    </p:spTree>
    <p:extLst>
      <p:ext uri="{BB962C8B-B14F-4D97-AF65-F5344CB8AC3E}">
        <p14:creationId xmlns:p14="http://schemas.microsoft.com/office/powerpoint/2010/main" val="15699133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3CF69-551E-374D-B810-FAACCCDF7BF9}" type="slidenum">
              <a:rPr lang="en-US" smtClean="0"/>
              <a:pPr/>
              <a:t>27</a:t>
            </a:fld>
            <a:endParaRPr lang="en-US"/>
          </a:p>
        </p:txBody>
      </p:sp>
    </p:spTree>
    <p:extLst>
      <p:ext uri="{BB962C8B-B14F-4D97-AF65-F5344CB8AC3E}">
        <p14:creationId xmlns:p14="http://schemas.microsoft.com/office/powerpoint/2010/main" val="5033384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0189" fontAlgn="base">
              <a:spcBef>
                <a:spcPts val="611"/>
              </a:spcBef>
              <a:spcAft>
                <a:spcPct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9E275E-07E3-4045-8B4A-11819C5448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41789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3/8/2023 6:58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792061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9E275E-07E3-4045-8B4A-11819C5448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21675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Blocker slide for each source &amp; support channel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9E275E-07E3-4045-8B4A-11819C5448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57752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9E275E-07E3-4045-8B4A-11819C5448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903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83CF69-551E-374D-B810-FAACCCDF7BF9}" type="slidenum">
              <a:rPr lang="en-US" smtClean="0"/>
              <a:pPr/>
              <a:t>33</a:t>
            </a:fld>
            <a:endParaRPr lang="en-US"/>
          </a:p>
        </p:txBody>
      </p:sp>
    </p:spTree>
    <p:extLst>
      <p:ext uri="{BB962C8B-B14F-4D97-AF65-F5344CB8AC3E}">
        <p14:creationId xmlns:p14="http://schemas.microsoft.com/office/powerpoint/2010/main" val="1858546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9E275E-07E3-4045-8B4A-11819C5448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5135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6852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13749" marR="0" lvl="0" indent="0" algn="l" defTabSz="949165"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68523"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68523" rtl="0" eaLnBrk="1" fontAlgn="auto" latinLnBrk="0" hangingPunct="1">
                <a:lnSpc>
                  <a:spcPct val="100000"/>
                </a:lnSpc>
                <a:spcBef>
                  <a:spcPts val="0"/>
                </a:spcBef>
                <a:spcAft>
                  <a:spcPts val="0"/>
                </a:spcAft>
                <a:buClrTx/>
                <a:buSzTx/>
                <a:buFontTx/>
                <a:buNone/>
                <a:tabLst/>
                <a:defRPr/>
              </a:pPr>
              <a:t>3/8/2023 6:58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68523"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68523"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1774889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9E275E-07E3-4045-8B4A-11819C54480A}" type="slidenum">
              <a:rPr lang="en-US" smtClean="0"/>
              <a:t>35</a:t>
            </a:fld>
            <a:endParaRPr lang="en-US"/>
          </a:p>
        </p:txBody>
      </p:sp>
    </p:spTree>
    <p:extLst>
      <p:ext uri="{BB962C8B-B14F-4D97-AF65-F5344CB8AC3E}">
        <p14:creationId xmlns:p14="http://schemas.microsoft.com/office/powerpoint/2010/main" val="28154194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9E275E-07E3-4045-8B4A-11819C5448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07323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9E275E-07E3-4045-8B4A-11819C5448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96870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369E275E-07E3-4045-8B4A-11819C54480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11933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83CF69-551E-374D-B810-FAACCCDF7BF9}" type="slidenum">
              <a:rPr lang="en-US" smtClean="0"/>
              <a:pPr/>
              <a:t>39</a:t>
            </a:fld>
            <a:endParaRPr lang="en-US"/>
          </a:p>
        </p:txBody>
      </p:sp>
    </p:spTree>
    <p:extLst>
      <p:ext uri="{BB962C8B-B14F-4D97-AF65-F5344CB8AC3E}">
        <p14:creationId xmlns:p14="http://schemas.microsoft.com/office/powerpoint/2010/main" val="1570718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9E275E-07E3-4045-8B4A-11819C5448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7264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9E275E-07E3-4045-8B4A-11819C54480A}" type="slidenum">
              <a:rPr lang="en-US" smtClean="0"/>
              <a:t>42</a:t>
            </a:fld>
            <a:endParaRPr lang="en-US"/>
          </a:p>
        </p:txBody>
      </p:sp>
    </p:spTree>
    <p:extLst>
      <p:ext uri="{BB962C8B-B14F-4D97-AF65-F5344CB8AC3E}">
        <p14:creationId xmlns:p14="http://schemas.microsoft.com/office/powerpoint/2010/main" val="11390605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83CF69-551E-374D-B810-FAACCCDF7BF9}" type="slidenum">
              <a:rPr lang="en-US" smtClean="0"/>
              <a:pPr/>
              <a:t>43</a:t>
            </a:fld>
            <a:endParaRPr lang="en-US"/>
          </a:p>
        </p:txBody>
      </p:sp>
    </p:spTree>
    <p:extLst>
      <p:ext uri="{BB962C8B-B14F-4D97-AF65-F5344CB8AC3E}">
        <p14:creationId xmlns:p14="http://schemas.microsoft.com/office/powerpoint/2010/main" val="16860763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9E275E-07E3-4045-8B4A-11819C5448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3531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369E275E-07E3-4045-8B4A-11819C54480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77209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83CF69-551E-374D-B810-FAACCCDF7BF9}" type="slidenum">
              <a:rPr lang="en-US" smtClean="0"/>
              <a:pPr/>
              <a:t>46</a:t>
            </a:fld>
            <a:endParaRPr lang="en-US"/>
          </a:p>
        </p:txBody>
      </p:sp>
    </p:spTree>
    <p:extLst>
      <p:ext uri="{BB962C8B-B14F-4D97-AF65-F5344CB8AC3E}">
        <p14:creationId xmlns:p14="http://schemas.microsoft.com/office/powerpoint/2010/main" val="16939225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9E275E-07E3-4045-8B4A-11819C5448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794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3CF69-551E-374D-B810-FAACCCDF7BF9}" type="slidenum">
              <a:rPr lang="en-US" smtClean="0"/>
              <a:pPr/>
              <a:t>6</a:t>
            </a:fld>
            <a:endParaRPr lang="en-US"/>
          </a:p>
        </p:txBody>
      </p:sp>
    </p:spTree>
    <p:extLst>
      <p:ext uri="{BB962C8B-B14F-4D97-AF65-F5344CB8AC3E}">
        <p14:creationId xmlns:p14="http://schemas.microsoft.com/office/powerpoint/2010/main" val="1007466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83CF69-551E-374D-B810-FAACCCDF7BF9}" type="slidenum">
              <a:rPr lang="en-US" smtClean="0"/>
              <a:pPr/>
              <a:t>7</a:t>
            </a:fld>
            <a:endParaRPr lang="en-US"/>
          </a:p>
        </p:txBody>
      </p:sp>
    </p:spTree>
    <p:extLst>
      <p:ext uri="{BB962C8B-B14F-4D97-AF65-F5344CB8AC3E}">
        <p14:creationId xmlns:p14="http://schemas.microsoft.com/office/powerpoint/2010/main" val="1742146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83CF69-551E-374D-B810-FAACCCDF7BF9}" type="slidenum">
              <a:rPr lang="en-US" smtClean="0"/>
              <a:pPr/>
              <a:t>8</a:t>
            </a:fld>
            <a:endParaRPr lang="en-US"/>
          </a:p>
        </p:txBody>
      </p:sp>
    </p:spTree>
    <p:extLst>
      <p:ext uri="{BB962C8B-B14F-4D97-AF65-F5344CB8AC3E}">
        <p14:creationId xmlns:p14="http://schemas.microsoft.com/office/powerpoint/2010/main" val="2360303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9E275E-07E3-4045-8B4A-11819C5448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86518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9E275E-07E3-4045-8B4A-11819C5448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59875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4.xml"/><Relationship Id="rId4" Type="http://schemas.openxmlformats.org/officeDocument/2006/relationships/image" Target="../media/image9.jpe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4.xml"/><Relationship Id="rId5" Type="http://schemas.openxmlformats.org/officeDocument/2006/relationships/image" Target="../media/image16.jpeg"/><Relationship Id="rId4" Type="http://schemas.openxmlformats.org/officeDocument/2006/relationships/image" Target="../media/image9.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4.xml"/><Relationship Id="rId4" Type="http://schemas.openxmlformats.org/officeDocument/2006/relationships/image" Target="../media/image23.jpe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4.xml"/><Relationship Id="rId5" Type="http://schemas.openxmlformats.org/officeDocument/2006/relationships/image" Target="../media/image27.jpeg"/><Relationship Id="rId4" Type="http://schemas.openxmlformats.org/officeDocument/2006/relationships/image" Target="../media/image26.jpe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4.xml"/><Relationship Id="rId6" Type="http://schemas.openxmlformats.org/officeDocument/2006/relationships/image" Target="../media/image28.jpeg"/><Relationship Id="rId5" Type="http://schemas.openxmlformats.org/officeDocument/2006/relationships/image" Target="../media/image16.jpeg"/><Relationship Id="rId4" Type="http://schemas.openxmlformats.org/officeDocument/2006/relationships/image" Target="../media/image9.jpe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4.xml"/><Relationship Id="rId4" Type="http://schemas.openxmlformats.org/officeDocument/2006/relationships/image" Target="../media/image9.jpe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4.xml"/><Relationship Id="rId5" Type="http://schemas.openxmlformats.org/officeDocument/2006/relationships/image" Target="../media/image16.jpeg"/><Relationship Id="rId4" Type="http://schemas.openxmlformats.org/officeDocument/2006/relationships/image" Target="../media/image9.jpe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4.xml"/><Relationship Id="rId6" Type="http://schemas.openxmlformats.org/officeDocument/2006/relationships/image" Target="../media/image28.jpeg"/><Relationship Id="rId5" Type="http://schemas.openxmlformats.org/officeDocument/2006/relationships/image" Target="../media/image16.jpeg"/><Relationship Id="rId4" Type="http://schemas.openxmlformats.org/officeDocument/2006/relationships/image" Target="../media/image9.jpe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3.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4.pn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7.pn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8.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5.png"/><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5.xml"/><Relationship Id="rId4" Type="http://schemas.openxmlformats.org/officeDocument/2006/relationships/image" Target="../media/image9.jpe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5.xml"/><Relationship Id="rId5" Type="http://schemas.openxmlformats.org/officeDocument/2006/relationships/image" Target="../media/image16.jpeg"/><Relationship Id="rId4" Type="http://schemas.openxmlformats.org/officeDocument/2006/relationships/image" Target="../media/image9.jpe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5.xml"/><Relationship Id="rId4" Type="http://schemas.openxmlformats.org/officeDocument/2006/relationships/image" Target="../media/image23.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5.xml"/><Relationship Id="rId5" Type="http://schemas.openxmlformats.org/officeDocument/2006/relationships/image" Target="../media/image27.jpeg"/><Relationship Id="rId4" Type="http://schemas.openxmlformats.org/officeDocument/2006/relationships/image" Target="../media/image26.jpe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5.xml"/><Relationship Id="rId6" Type="http://schemas.openxmlformats.org/officeDocument/2006/relationships/image" Target="../media/image28.jpeg"/><Relationship Id="rId5" Type="http://schemas.openxmlformats.org/officeDocument/2006/relationships/image" Target="../media/image16.jpeg"/><Relationship Id="rId4" Type="http://schemas.openxmlformats.org/officeDocument/2006/relationships/image" Target="../media/image9.jpe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5.xml"/><Relationship Id="rId4" Type="http://schemas.openxmlformats.org/officeDocument/2006/relationships/image" Target="../media/image9.jpe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5.xml"/><Relationship Id="rId5" Type="http://schemas.openxmlformats.org/officeDocument/2006/relationships/image" Target="../media/image16.jpeg"/><Relationship Id="rId4" Type="http://schemas.openxmlformats.org/officeDocument/2006/relationships/image" Target="../media/image9.jpe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5.xml"/><Relationship Id="rId6" Type="http://schemas.openxmlformats.org/officeDocument/2006/relationships/image" Target="../media/image28.jpeg"/><Relationship Id="rId5" Type="http://schemas.openxmlformats.org/officeDocument/2006/relationships/image" Target="../media/image16.jpeg"/><Relationship Id="rId4" Type="http://schemas.openxmlformats.org/officeDocument/2006/relationships/image" Target="../media/image9.jpeg"/></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81.emf"/><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jpeg"/><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4.jpeg"/><Relationship Id="rId1" Type="http://schemas.openxmlformats.org/officeDocument/2006/relationships/slideMaster" Target="../slideMasters/slideMaster6.xml"/><Relationship Id="rId4" Type="http://schemas.openxmlformats.org/officeDocument/2006/relationships/image" Target="../media/image43.emf"/></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7.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7.png"/><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87.png"/><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87.png"/><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87.png"/><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87.png"/><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87.png"/><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87.png"/><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97.jpe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98.jpeg"/><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99.jpeg"/><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00.jpeg"/><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01.jpeg"/><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02.jpeg"/><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03.jpeg"/><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04.jpeg"/><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05.jpeg"/><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Master" Target="../slideMasters/slideMaster6.xml"/><Relationship Id="rId4" Type="http://schemas.openxmlformats.org/officeDocument/2006/relationships/image" Target="../media/image87.png"/></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7.pn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08.jpeg"/><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09.jpeg"/><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10.jpeg"/><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11.jpeg"/><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12.jpeg"/><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13.jpeg"/><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115.svg"/><Relationship Id="rId2" Type="http://schemas.openxmlformats.org/officeDocument/2006/relationships/image" Target="../media/image114.png"/><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87.png"/><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117.jpeg"/><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118.jpeg"/><Relationship Id="rId1" Type="http://schemas.openxmlformats.org/officeDocument/2006/relationships/slideMaster" Target="../slideMasters/slideMaster6.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Master" Target="../slideMasters/slideMaster6.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Master" Target="../slideMasters/slideMaster6.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Master" Target="../slideMasters/slideMaster6.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Master" Target="../slideMasters/slideMaster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9.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png"/><Relationship Id="rId3" Type="http://schemas.openxmlformats.org/officeDocument/2006/relationships/image" Target="../media/image40.svg"/><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image" Target="../media/image39.png"/><Relationship Id="rId1" Type="http://schemas.openxmlformats.org/officeDocument/2006/relationships/slideMaster" Target="../slideMasters/slideMaster7.xml"/><Relationship Id="rId6" Type="http://schemas.openxmlformats.org/officeDocument/2006/relationships/image" Target="../media/image43.emf"/><Relationship Id="rId11" Type="http://schemas.openxmlformats.org/officeDocument/2006/relationships/image" Target="../media/image48.png"/><Relationship Id="rId5" Type="http://schemas.openxmlformats.org/officeDocument/2006/relationships/image" Target="../media/image42.jpeg"/><Relationship Id="rId10" Type="http://schemas.openxmlformats.org/officeDocument/2006/relationships/image" Target="../media/image47.svg"/><Relationship Id="rId4" Type="http://schemas.openxmlformats.org/officeDocument/2006/relationships/image" Target="../media/image119.jpeg"/><Relationship Id="rId9" Type="http://schemas.openxmlformats.org/officeDocument/2006/relationships/image" Target="../media/image46.png"/><Relationship Id="rId14" Type="http://schemas.openxmlformats.org/officeDocument/2006/relationships/image" Target="../media/image51.sv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120.svg"/><Relationship Id="rId2" Type="http://schemas.openxmlformats.org/officeDocument/2006/relationships/image" Target="../media/image52.png"/><Relationship Id="rId1" Type="http://schemas.openxmlformats.org/officeDocument/2006/relationships/slideMaster" Target="../slideMasters/slideMaster7.xml"/><Relationship Id="rId6" Type="http://schemas.openxmlformats.org/officeDocument/2006/relationships/image" Target="../media/image121.svg"/><Relationship Id="rId5" Type="http://schemas.openxmlformats.org/officeDocument/2006/relationships/image" Target="../media/image3.png"/><Relationship Id="rId4" Type="http://schemas.openxmlformats.org/officeDocument/2006/relationships/image" Target="../media/image54.jpeg"/></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7.xml"/><Relationship Id="rId4" Type="http://schemas.openxmlformats.org/officeDocument/2006/relationships/image" Target="../media/image9.jpeg"/></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7.xml"/><Relationship Id="rId5" Type="http://schemas.openxmlformats.org/officeDocument/2006/relationships/image" Target="../media/image16.jpeg"/><Relationship Id="rId4" Type="http://schemas.openxmlformats.org/officeDocument/2006/relationships/image" Target="../media/image9.jpeg"/></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7.xml"/><Relationship Id="rId4" Type="http://schemas.openxmlformats.org/officeDocument/2006/relationships/image" Target="../media/image23.jpeg"/></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7.xml"/><Relationship Id="rId5" Type="http://schemas.openxmlformats.org/officeDocument/2006/relationships/image" Target="../media/image27.jpeg"/><Relationship Id="rId4" Type="http://schemas.openxmlformats.org/officeDocument/2006/relationships/image" Target="../media/image26.jpeg"/></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7.xml"/><Relationship Id="rId6" Type="http://schemas.openxmlformats.org/officeDocument/2006/relationships/image" Target="../media/image28.jpeg"/><Relationship Id="rId5" Type="http://schemas.openxmlformats.org/officeDocument/2006/relationships/image" Target="../media/image16.jpeg"/><Relationship Id="rId4" Type="http://schemas.openxmlformats.org/officeDocument/2006/relationships/image" Target="../media/image9.jpeg"/></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7.xml"/><Relationship Id="rId4" Type="http://schemas.openxmlformats.org/officeDocument/2006/relationships/image" Target="../media/image9.jpeg"/></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7.xml"/><Relationship Id="rId5" Type="http://schemas.openxmlformats.org/officeDocument/2006/relationships/image" Target="../media/image16.jpeg"/><Relationship Id="rId4" Type="http://schemas.openxmlformats.org/officeDocument/2006/relationships/image" Target="../media/image9.jpe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7.xml"/><Relationship Id="rId6" Type="http://schemas.openxmlformats.org/officeDocument/2006/relationships/image" Target="../media/image28.jpeg"/><Relationship Id="rId5" Type="http://schemas.openxmlformats.org/officeDocument/2006/relationships/image" Target="../media/image16.jpeg"/><Relationship Id="rId4" Type="http://schemas.openxmlformats.org/officeDocument/2006/relationships/image" Target="../media/image9.jpeg"/></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122.sv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122.sv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123.svg"/><Relationship Id="rId2" Type="http://schemas.openxmlformats.org/officeDocument/2006/relationships/image" Target="../media/image57.png"/><Relationship Id="rId1" Type="http://schemas.openxmlformats.org/officeDocument/2006/relationships/slideMaster" Target="../slideMasters/slideMaster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59.png"/><Relationship Id="rId1" Type="http://schemas.openxmlformats.org/officeDocument/2006/relationships/slideMaster" Target="../slideMasters/slideMaster8.xml"/></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25.png"/><Relationship Id="rId1" Type="http://schemas.openxmlformats.org/officeDocument/2006/relationships/slideMaster" Target="../slideMasters/slideMaster8.xml"/></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26.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27.png"/><Relationship Id="rId1" Type="http://schemas.openxmlformats.org/officeDocument/2006/relationships/slideMaster" Target="../slideMasters/slideMaster8.xml"/></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29.png"/><Relationship Id="rId1" Type="http://schemas.openxmlformats.org/officeDocument/2006/relationships/slideMaster" Target="../slideMasters/slideMaster8.xml"/></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30.png"/><Relationship Id="rId1" Type="http://schemas.openxmlformats.org/officeDocument/2006/relationships/slideMaster" Target="../slideMasters/slideMaster8.xml"/></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Master" Target="../slideMasters/slideMaster8.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Master" Target="../slideMasters/slideMaster8.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Master" Target="../slideMasters/slideMaster8.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8.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8.xml"/></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8.xml"/><Relationship Id="rId4" Type="http://schemas.openxmlformats.org/officeDocument/2006/relationships/image" Target="../media/image9.jpeg"/></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8.xml"/><Relationship Id="rId5" Type="http://schemas.openxmlformats.org/officeDocument/2006/relationships/image" Target="../media/image16.jpeg"/><Relationship Id="rId4" Type="http://schemas.openxmlformats.org/officeDocument/2006/relationships/image" Target="../media/image9.jpeg"/></Relationships>
</file>

<file path=ppt/slideLayouts/_rels/slideLayout3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8.xml"/></Relationships>
</file>

<file path=ppt/slideLayouts/_rels/slideLayout34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8.xml"/><Relationship Id="rId4" Type="http://schemas.openxmlformats.org/officeDocument/2006/relationships/image" Target="../media/image23.jpeg"/></Relationships>
</file>

<file path=ppt/slideLayouts/_rels/slideLayout34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8.xml"/><Relationship Id="rId5" Type="http://schemas.openxmlformats.org/officeDocument/2006/relationships/image" Target="../media/image27.jpeg"/><Relationship Id="rId4" Type="http://schemas.openxmlformats.org/officeDocument/2006/relationships/image" Target="../media/image26.jpeg"/></Relationships>
</file>

<file path=ppt/slideLayouts/_rels/slideLayout34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8.xml"/><Relationship Id="rId6" Type="http://schemas.openxmlformats.org/officeDocument/2006/relationships/image" Target="../media/image28.jpeg"/><Relationship Id="rId5" Type="http://schemas.openxmlformats.org/officeDocument/2006/relationships/image" Target="../media/image16.jpeg"/><Relationship Id="rId4" Type="http://schemas.openxmlformats.org/officeDocument/2006/relationships/image" Target="../media/image9.jpeg"/></Relationships>
</file>

<file path=ppt/slideLayouts/_rels/slideLayout34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8.xml"/><Relationship Id="rId4" Type="http://schemas.openxmlformats.org/officeDocument/2006/relationships/image" Target="../media/image9.jpeg"/></Relationships>
</file>

<file path=ppt/slideLayouts/_rels/slideLayout34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8.xml"/><Relationship Id="rId5" Type="http://schemas.openxmlformats.org/officeDocument/2006/relationships/image" Target="../media/image16.jpeg"/><Relationship Id="rId4" Type="http://schemas.openxmlformats.org/officeDocument/2006/relationships/image" Target="../media/image9.jpeg"/></Relationships>
</file>

<file path=ppt/slideLayouts/_rels/slideLayout34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8.xml"/><Relationship Id="rId6" Type="http://schemas.openxmlformats.org/officeDocument/2006/relationships/image" Target="../media/image28.jpeg"/><Relationship Id="rId5" Type="http://schemas.openxmlformats.org/officeDocument/2006/relationships/image" Target="../media/image16.jpeg"/><Relationship Id="rId4" Type="http://schemas.openxmlformats.org/officeDocument/2006/relationships/image" Target="../media/image9.jpeg"/></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Master" Target="../slideMasters/slideMaster8.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8.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8.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8.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8.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Master" Target="../slideMasters/slideMaster8.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Master" Target="../slideMasters/slideMaster8.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Master" Target="../slideMasters/slideMaster9.xml"/><Relationship Id="rId5" Type="http://schemas.openxmlformats.org/officeDocument/2006/relationships/image" Target="../media/image136.svg"/><Relationship Id="rId4" Type="http://schemas.openxmlformats.org/officeDocument/2006/relationships/image" Target="../media/image13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Master" Target="../slideMasters/slideMaster9.xml"/></Relationships>
</file>

<file path=ppt/slideLayouts/_rels/slideLayout381.xml.rels><?xml version="1.0" encoding="UTF-8" standalone="yes"?>
<Relationships xmlns="http://schemas.openxmlformats.org/package/2006/relationships"><Relationship Id="rId3" Type="http://schemas.openxmlformats.org/officeDocument/2006/relationships/image" Target="../media/image136.svg"/><Relationship Id="rId2" Type="http://schemas.openxmlformats.org/officeDocument/2006/relationships/image" Target="../media/image135.png"/><Relationship Id="rId1" Type="http://schemas.openxmlformats.org/officeDocument/2006/relationships/slideMaster" Target="../slideMasters/slideMaster9.xml"/></Relationships>
</file>

<file path=ppt/slideLayouts/_rels/slideLayout382.xml.rels><?xml version="1.0" encoding="UTF-8" standalone="yes"?>
<Relationships xmlns="http://schemas.openxmlformats.org/package/2006/relationships"><Relationship Id="rId3" Type="http://schemas.openxmlformats.org/officeDocument/2006/relationships/image" Target="../media/image136.svg"/><Relationship Id="rId2" Type="http://schemas.openxmlformats.org/officeDocument/2006/relationships/image" Target="../media/image135.png"/><Relationship Id="rId1" Type="http://schemas.openxmlformats.org/officeDocument/2006/relationships/slideMaster" Target="../slideMasters/slideMaster9.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Master" Target="../slideMasters/slideMaster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9.png"/><Relationship Id="rId1" Type="http://schemas.openxmlformats.org/officeDocument/2006/relationships/slideMaster" Target="../slideMasters/slideMaster9.xml"/><Relationship Id="rId4" Type="http://schemas.openxmlformats.org/officeDocument/2006/relationships/image" Target="../media/image136.svg"/></Relationships>
</file>

<file path=ppt/slideLayouts/_rels/slideLayout40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jpeg"/><Relationship Id="rId1" Type="http://schemas.openxmlformats.org/officeDocument/2006/relationships/slideMaster" Target="../slideMasters/slideMaster10.xml"/><Relationship Id="rId5" Type="http://schemas.openxmlformats.org/officeDocument/2006/relationships/image" Target="../media/image38.jpeg"/><Relationship Id="rId4" Type="http://schemas.openxmlformats.org/officeDocument/2006/relationships/image" Target="../media/image142.svg"/></Relationships>
</file>

<file path=ppt/slideLayouts/_rels/slideLayout402.xml.rels><?xml version="1.0" encoding="UTF-8" standalone="yes"?>
<Relationships xmlns="http://schemas.openxmlformats.org/package/2006/relationships"><Relationship Id="rId3" Type="http://schemas.openxmlformats.org/officeDocument/2006/relationships/image" Target="../media/image142.svg"/><Relationship Id="rId2" Type="http://schemas.openxmlformats.org/officeDocument/2006/relationships/image" Target="../media/image141.png"/><Relationship Id="rId1" Type="http://schemas.openxmlformats.org/officeDocument/2006/relationships/slideMaster" Target="../slideMasters/slideMaster10.xml"/><Relationship Id="rId4" Type="http://schemas.openxmlformats.org/officeDocument/2006/relationships/image" Target="../media/image38.jpeg"/></Relationships>
</file>

<file path=ppt/slideLayouts/_rels/slideLayout40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3.jpeg"/><Relationship Id="rId1" Type="http://schemas.openxmlformats.org/officeDocument/2006/relationships/slideMaster" Target="../slideMasters/slideMaster10.xml"/><Relationship Id="rId4" Type="http://schemas.openxmlformats.org/officeDocument/2006/relationships/image" Target="../media/image142.svg"/></Relationships>
</file>

<file path=ppt/slideLayouts/_rels/slideLayout40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44.jpeg"/><Relationship Id="rId1" Type="http://schemas.openxmlformats.org/officeDocument/2006/relationships/slideMaster" Target="../slideMasters/slideMaster10.xml"/><Relationship Id="rId4" Type="http://schemas.openxmlformats.org/officeDocument/2006/relationships/image" Target="../media/image145.svg"/></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Master" Target="../slideMasters/slideMaster10.xml"/></Relationships>
</file>

<file path=ppt/slideLayouts/_rels/slideLayout406.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Master" Target="../slideMasters/slideMaster10.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0.xml"/></Relationships>
</file>

<file path=ppt/slideLayouts/_rels/slideLayout4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48.jpeg"/><Relationship Id="rId1" Type="http://schemas.openxmlformats.org/officeDocument/2006/relationships/slideMaster" Target="../slideMasters/slideMaster10.xml"/></Relationships>
</file>

<file path=ppt/slideLayouts/_rels/slideLayout4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49.jpeg"/><Relationship Id="rId1" Type="http://schemas.openxmlformats.org/officeDocument/2006/relationships/slideMaster" Target="../slideMasters/slideMaster10.xml"/></Relationships>
</file>

<file path=ppt/slideLayouts/_rels/slideLayout42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150.jpeg"/><Relationship Id="rId1" Type="http://schemas.openxmlformats.org/officeDocument/2006/relationships/slideMaster" Target="../slideMasters/slideMaster1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0.xml"/></Relationships>
</file>

<file path=ppt/slideLayouts/_rels/slideLayout4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0.xml"/></Relationships>
</file>

<file path=ppt/slideLayouts/_rels/slideLayout4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0.xml"/></Relationships>
</file>

<file path=ppt/slideLayouts/_rels/slideLayout4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0.xml"/></Relationships>
</file>

<file path=ppt/slideLayouts/_rels/slideLayout43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0.xml"/></Relationships>
</file>

<file path=ppt/slideLayouts/_rels/slideLayout43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0.xml"/></Relationships>
</file>

<file path=ppt/slideLayouts/_rels/slideLayout43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0.xml"/></Relationships>
</file>

<file path=ppt/slideLayouts/_rels/slideLayout43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0.xml"/></Relationships>
</file>

<file path=ppt/slideLayouts/_rels/slideLayout43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4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0.xml"/><Relationship Id="rId4" Type="http://schemas.openxmlformats.org/officeDocument/2006/relationships/image" Target="../media/image9.jpeg"/></Relationships>
</file>

<file path=ppt/slideLayouts/_rels/slideLayout44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0.xml"/><Relationship Id="rId5" Type="http://schemas.openxmlformats.org/officeDocument/2006/relationships/image" Target="../media/image16.jpeg"/><Relationship Id="rId4" Type="http://schemas.openxmlformats.org/officeDocument/2006/relationships/image" Target="../media/image9.jpeg"/></Relationships>
</file>

<file path=ppt/slideLayouts/_rels/slideLayout4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10.xml"/></Relationships>
</file>

<file path=ppt/slideLayouts/_rels/slideLayout44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0.xml"/><Relationship Id="rId4" Type="http://schemas.openxmlformats.org/officeDocument/2006/relationships/image" Target="../media/image23.jpeg"/></Relationships>
</file>

<file path=ppt/slideLayouts/_rels/slideLayout44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10.xml"/><Relationship Id="rId5" Type="http://schemas.openxmlformats.org/officeDocument/2006/relationships/image" Target="../media/image27.jpeg"/><Relationship Id="rId4" Type="http://schemas.openxmlformats.org/officeDocument/2006/relationships/image" Target="../media/image26.jpeg"/></Relationships>
</file>

<file path=ppt/slideLayouts/_rels/slideLayout44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0.xml"/><Relationship Id="rId6" Type="http://schemas.openxmlformats.org/officeDocument/2006/relationships/image" Target="../media/image28.jpeg"/><Relationship Id="rId5" Type="http://schemas.openxmlformats.org/officeDocument/2006/relationships/image" Target="../media/image16.jpeg"/><Relationship Id="rId4" Type="http://schemas.openxmlformats.org/officeDocument/2006/relationships/image" Target="../media/image9.jpeg"/></Relationships>
</file>

<file path=ppt/slideLayouts/_rels/slideLayout44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0.xml"/><Relationship Id="rId4" Type="http://schemas.openxmlformats.org/officeDocument/2006/relationships/image" Target="../media/image9.jpeg"/></Relationships>
</file>

<file path=ppt/slideLayouts/_rels/slideLayout44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0.xml"/><Relationship Id="rId5" Type="http://schemas.openxmlformats.org/officeDocument/2006/relationships/image" Target="../media/image16.jpeg"/><Relationship Id="rId4" Type="http://schemas.openxmlformats.org/officeDocument/2006/relationships/image" Target="../media/image9.jpeg"/></Relationships>
</file>

<file path=ppt/slideLayouts/_rels/slideLayout44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0.xml"/><Relationship Id="rId6" Type="http://schemas.openxmlformats.org/officeDocument/2006/relationships/image" Target="../media/image28.jpeg"/><Relationship Id="rId5" Type="http://schemas.openxmlformats.org/officeDocument/2006/relationships/image" Target="../media/image16.jpeg"/><Relationship Id="rId4" Type="http://schemas.openxmlformats.org/officeDocument/2006/relationships/image" Target="../media/image9.jpeg"/></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7.xml.rels><?xml version="1.0" encoding="UTF-8" standalone="yes"?>
<Relationships xmlns="http://schemas.openxmlformats.org/package/2006/relationships"><Relationship Id="rId3" Type="http://schemas.openxmlformats.org/officeDocument/2006/relationships/image" Target="../media/image145.svg"/><Relationship Id="rId2" Type="http://schemas.openxmlformats.org/officeDocument/2006/relationships/image" Target="../media/image36.png"/><Relationship Id="rId1" Type="http://schemas.openxmlformats.org/officeDocument/2006/relationships/slideMaster" Target="../slideMasters/slideMaster10.xml"/></Relationships>
</file>

<file path=ppt/slideLayouts/_rels/slideLayout458.xml.rels><?xml version="1.0" encoding="UTF-8" standalone="yes"?>
<Relationships xmlns="http://schemas.openxmlformats.org/package/2006/relationships"><Relationship Id="rId3" Type="http://schemas.openxmlformats.org/officeDocument/2006/relationships/image" Target="../media/image145.svg"/><Relationship Id="rId2" Type="http://schemas.openxmlformats.org/officeDocument/2006/relationships/image" Target="../media/image36.png"/><Relationship Id="rId1" Type="http://schemas.openxmlformats.org/officeDocument/2006/relationships/slideMaster" Target="../slideMasters/slideMaster10.xml"/><Relationship Id="rId4" Type="http://schemas.openxmlformats.org/officeDocument/2006/relationships/image" Target="../media/image38.jpeg"/></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9.jpe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8.svg"/><Relationship Id="rId2" Type="http://schemas.openxmlformats.org/officeDocument/2006/relationships/image" Target="../media/image14.jpe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9.jpe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3.xml"/><Relationship Id="rId4" Type="http://schemas.openxmlformats.org/officeDocument/2006/relationships/image" Target="../media/image23.jpe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3.xml"/><Relationship Id="rId5" Type="http://schemas.openxmlformats.org/officeDocument/2006/relationships/image" Target="../media/image27.jpeg"/><Relationship Id="rId4" Type="http://schemas.openxmlformats.org/officeDocument/2006/relationships/image" Target="../media/image26.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3.xml"/><Relationship Id="rId6" Type="http://schemas.openxmlformats.org/officeDocument/2006/relationships/image" Target="../media/image28.jpeg"/><Relationship Id="rId5" Type="http://schemas.openxmlformats.org/officeDocument/2006/relationships/image" Target="../media/image16.jpeg"/><Relationship Id="rId4" Type="http://schemas.openxmlformats.org/officeDocument/2006/relationships/image" Target="../media/image9.jpe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9.jpe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3.xml"/><Relationship Id="rId5" Type="http://schemas.openxmlformats.org/officeDocument/2006/relationships/image" Target="../media/image16.jpeg"/><Relationship Id="rId4" Type="http://schemas.openxmlformats.org/officeDocument/2006/relationships/image" Target="../media/image9.jpe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3.xml"/><Relationship Id="rId6" Type="http://schemas.openxmlformats.org/officeDocument/2006/relationships/image" Target="../media/image28.jpeg"/><Relationship Id="rId5" Type="http://schemas.openxmlformats.org/officeDocument/2006/relationships/image" Target="../media/image16.jpeg"/><Relationship Id="rId4" Type="http://schemas.openxmlformats.org/officeDocument/2006/relationships/image" Target="../media/image9.jpe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3.xml"/><Relationship Id="rId5" Type="http://schemas.openxmlformats.org/officeDocument/2006/relationships/image" Target="../media/image34.png"/><Relationship Id="rId4" Type="http://schemas.openxmlformats.org/officeDocument/2006/relationships/image" Target="../media/image33.png"/></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3.xml"/><Relationship Id="rId4" Type="http://schemas.openxmlformats.org/officeDocument/2006/relationships/image" Target="../media/image38.jpeg"/></Relationships>
</file>

<file path=ppt/slideLayouts/_rels/slideLayout85.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png"/><Relationship Id="rId3" Type="http://schemas.openxmlformats.org/officeDocument/2006/relationships/image" Target="../media/image40.svg"/><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image" Target="../media/image39.png"/><Relationship Id="rId1" Type="http://schemas.openxmlformats.org/officeDocument/2006/relationships/slideMaster" Target="../slideMasters/slideMaster4.xml"/><Relationship Id="rId6" Type="http://schemas.openxmlformats.org/officeDocument/2006/relationships/image" Target="../media/image43.emf"/><Relationship Id="rId11" Type="http://schemas.openxmlformats.org/officeDocument/2006/relationships/image" Target="../media/image48.png"/><Relationship Id="rId5" Type="http://schemas.openxmlformats.org/officeDocument/2006/relationships/image" Target="../media/image42.jpeg"/><Relationship Id="rId10" Type="http://schemas.openxmlformats.org/officeDocument/2006/relationships/image" Target="../media/image47.svg"/><Relationship Id="rId4" Type="http://schemas.openxmlformats.org/officeDocument/2006/relationships/image" Target="../media/image41.jpeg"/><Relationship Id="rId9" Type="http://schemas.openxmlformats.org/officeDocument/2006/relationships/image" Target="../media/image46.png"/><Relationship Id="rId14" Type="http://schemas.openxmlformats.org/officeDocument/2006/relationships/image" Target="../media/image51.sv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54.jpe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with logo">
    <p:bg>
      <p:bgPr>
        <a:solidFill>
          <a:srgbClr val="F4F3F5"/>
        </a:solidFill>
        <a:effectLst/>
      </p:bgPr>
    </p:bg>
    <p:spTree>
      <p:nvGrpSpPr>
        <p:cNvPr id="1" name=""/>
        <p:cNvGrpSpPr/>
        <p:nvPr/>
      </p:nvGrpSpPr>
      <p:grpSpPr>
        <a:xfrm>
          <a:off x="0" y="0"/>
          <a:ext cx="0" cy="0"/>
          <a:chOff x="0" y="0"/>
          <a:chExt cx="0" cy="0"/>
        </a:xfrm>
      </p:grpSpPr>
      <p:pic>
        <p:nvPicPr>
          <p:cNvPr id="10" name="Microsoft Logo">
            <a:extLst>
              <a:ext uri="{FF2B5EF4-FFF2-40B4-BE49-F238E27FC236}">
                <a16:creationId xmlns:a16="http://schemas.microsoft.com/office/drawing/2014/main" id="{2BDF1AFB-9CBE-9D40-91F8-6BDB7F4025F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6486" y="324075"/>
            <a:ext cx="1913588" cy="857541"/>
          </a:xfrm>
          <a:prstGeom prst="rect">
            <a:avLst/>
          </a:prstGeom>
        </p:spPr>
      </p:pic>
      <p:sp>
        <p:nvSpPr>
          <p:cNvPr id="8" name="May 2021">
            <a:extLst>
              <a:ext uri="{FF2B5EF4-FFF2-40B4-BE49-F238E27FC236}">
                <a16:creationId xmlns:a16="http://schemas.microsoft.com/office/drawing/2014/main" id="{F32EC9D0-DE66-D045-B08B-7198A5E74565}"/>
              </a:ext>
            </a:extLst>
          </p:cNvPr>
          <p:cNvSpPr txBox="1"/>
          <p:nvPr userDrawn="1"/>
        </p:nvSpPr>
        <p:spPr>
          <a:xfrm>
            <a:off x="579741" y="7750039"/>
            <a:ext cx="1234440" cy="166712"/>
          </a:xfrm>
          <a:prstGeom prst="rect">
            <a:avLst/>
          </a:prstGeom>
        </p:spPr>
        <p:txBody>
          <a:bodyPr vert="horz" wrap="square" lIns="0" tIns="12700" rIns="0" bIns="0" rtlCol="0" anchor="t">
            <a:spAutoFit/>
          </a:bodyPr>
          <a:lstStyle/>
          <a:p>
            <a:pPr marL="12700">
              <a:spcBef>
                <a:spcPts val="100"/>
              </a:spcBef>
            </a:pPr>
            <a:r>
              <a:rPr lang="en-US" sz="1000" spc="-5">
                <a:latin typeface="Segoe UI"/>
                <a:cs typeface="Segoe UI"/>
              </a:rPr>
              <a:t>May 2022</a:t>
            </a:r>
            <a:endParaRPr lang="en-US" sz="1000">
              <a:latin typeface="Segoe UI"/>
              <a:cs typeface="Segoe UI"/>
            </a:endParaRPr>
          </a:p>
        </p:txBody>
      </p:sp>
      <p:sp>
        <p:nvSpPr>
          <p:cNvPr id="9" name="Microsoft confidential">
            <a:extLst>
              <a:ext uri="{FF2B5EF4-FFF2-40B4-BE49-F238E27FC236}">
                <a16:creationId xmlns:a16="http://schemas.microsoft.com/office/drawing/2014/main" id="{655F8D6B-429E-0F41-B003-D345961A7910}"/>
              </a:ext>
            </a:extLst>
          </p:cNvPr>
          <p:cNvSpPr txBox="1">
            <a:spLocks/>
          </p:cNvSpPr>
          <p:nvPr userDrawn="1"/>
        </p:nvSpPr>
        <p:spPr>
          <a:xfrm>
            <a:off x="5143500" y="7750039"/>
            <a:ext cx="2446867" cy="173124"/>
          </a:xfrm>
          <a:prstGeom prst="rect">
            <a:avLst/>
          </a:prstGeom>
        </p:spPr>
        <p:txBody>
          <a:bodyPr vert="horz" wrap="square" lIns="0" tIns="19050" rIns="0" bIns="0" rtlCol="0">
            <a:spAutoFit/>
          </a:bodyPr>
          <a:lstStyle>
            <a:defPPr>
              <a:defRPr lang="en-US"/>
            </a:defPPr>
            <a:lvl1pPr marL="0" algn="l" defTabSz="914400" rtl="0" eaLnBrk="1" latinLnBrk="0" hangingPunct="1">
              <a:defRPr sz="800" b="0" i="0" kern="1200">
                <a:solidFill>
                  <a:srgbClr val="3C3C41"/>
                </a:solidFill>
                <a:latin typeface="Segoe Pro"/>
                <a:ea typeface="+mn-ea"/>
                <a:cs typeface="Segoe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50"/>
              </a:spcBef>
            </a:pPr>
            <a:r>
              <a:rPr lang="en-US" sz="1000" kern="100">
                <a:solidFill>
                  <a:schemeClr val="tx1"/>
                </a:solidFill>
                <a:latin typeface="Segoe UI" panose="020B0502040204020203" pitchFamily="34" charset="0"/>
                <a:cs typeface="Segoe UI" panose="020B0502040204020203" pitchFamily="34" charset="0"/>
              </a:rPr>
              <a:t>Microsoft confidential</a:t>
            </a:r>
          </a:p>
        </p:txBody>
      </p:sp>
    </p:spTree>
  </p:cSld>
  <p:clrMapOvr>
    <a:masterClrMapping/>
  </p:clrMapOvr>
  <p:extLst>
    <p:ext uri="{DCECCB84-F9BA-43D5-87BE-67443E8EF086}">
      <p15:sldGuideLst xmlns:p15="http://schemas.microsoft.com/office/powerpoint/2012/main">
        <p15:guide id="1" orient="horz" pos="2592" userDrawn="1">
          <p15:clr>
            <a:srgbClr val="FBAE40"/>
          </p15:clr>
        </p15:guide>
        <p15:guide id="2" pos="46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Hidden Title: For Agencies/Design no title">
    <p:bg>
      <p:bgPr>
        <a:solidFill>
          <a:srgbClr val="091F2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7315F-79AF-5597-77D4-248693A0736D}"/>
              </a:ext>
            </a:extLst>
          </p:cNvPr>
          <p:cNvSpPr>
            <a:spLocks noGrp="1"/>
          </p:cNvSpPr>
          <p:nvPr>
            <p:ph type="title"/>
          </p:nvPr>
        </p:nvSpPr>
        <p:spPr>
          <a:xfrm>
            <a:off x="0" y="-593123"/>
            <a:ext cx="14630400" cy="593124"/>
          </a:xfrm>
          <a:prstGeom prst="rect">
            <a:avLst/>
          </a:prstGeom>
        </p:spPr>
        <p:txBody>
          <a:bodyPr/>
          <a:lstStyle/>
          <a:p>
            <a:r>
              <a:rPr lang="en-US"/>
              <a:t>Click to edit Master title style</a:t>
            </a:r>
          </a:p>
        </p:txBody>
      </p:sp>
      <p:sp>
        <p:nvSpPr>
          <p:cNvPr id="3" name="object 33">
            <a:extLst>
              <a:ext uri="{FF2B5EF4-FFF2-40B4-BE49-F238E27FC236}">
                <a16:creationId xmlns:a16="http://schemas.microsoft.com/office/drawing/2014/main" id="{BE9B0B5B-F028-5EA9-6BCA-909EA66E4EB7}"/>
              </a:ext>
            </a:extLst>
          </p:cNvPr>
          <p:cNvSpPr txBox="1">
            <a:spLocks/>
          </p:cNvSpPr>
          <p:nvPr userDrawn="1"/>
        </p:nvSpPr>
        <p:spPr>
          <a:xfrm>
            <a:off x="1015999" y="7768232"/>
            <a:ext cx="2755901" cy="142347"/>
          </a:xfrm>
          <a:prstGeom prst="rect">
            <a:avLst/>
          </a:prstGeom>
        </p:spPr>
        <p:txBody>
          <a:bodyPr vert="horz" wrap="square" lIns="0" tIns="19050" rIns="0" bIns="0" rtlCol="0">
            <a:spAutoFit/>
          </a:bodyPr>
          <a:lstStyle>
            <a:defPPr>
              <a:defRPr lang="en-US"/>
            </a:defPPr>
            <a:lvl1pPr marL="0" algn="l" defTabSz="914400" rtl="0" eaLnBrk="1" latinLnBrk="0" hangingPunct="1">
              <a:defRPr sz="800" b="0" i="0" kern="1200">
                <a:solidFill>
                  <a:srgbClr val="3C3C41"/>
                </a:solidFill>
                <a:latin typeface="Segoe Pro"/>
                <a:ea typeface="+mn-ea"/>
                <a:cs typeface="Segoe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50"/>
              </a:spcBef>
            </a:pPr>
            <a:r>
              <a:rPr lang="en-US" kern="100">
                <a:solidFill>
                  <a:schemeClr val="bg1"/>
                </a:solidFill>
                <a:latin typeface="Segoe UI" panose="020B0502040204020203" pitchFamily="34" charset="0"/>
                <a:cs typeface="Segoe UI" panose="020B0502040204020203" pitchFamily="34" charset="0"/>
              </a:rPr>
              <a:t>Microsoft Viva brand expression</a:t>
            </a:r>
          </a:p>
        </p:txBody>
      </p:sp>
      <p:sp>
        <p:nvSpPr>
          <p:cNvPr id="4" name="Holder 4">
            <a:extLst>
              <a:ext uri="{FF2B5EF4-FFF2-40B4-BE49-F238E27FC236}">
                <a16:creationId xmlns:a16="http://schemas.microsoft.com/office/drawing/2014/main" id="{4C6DC69C-FDF5-D030-F914-CD8148F59EC0}"/>
              </a:ext>
            </a:extLst>
          </p:cNvPr>
          <p:cNvSpPr>
            <a:spLocks noGrp="1"/>
          </p:cNvSpPr>
          <p:nvPr>
            <p:ph type="sldNum" sz="quarter" idx="7"/>
          </p:nvPr>
        </p:nvSpPr>
        <p:spPr>
          <a:xfrm>
            <a:off x="578513" y="7791732"/>
            <a:ext cx="165100" cy="123111"/>
          </a:xfrm>
        </p:spPr>
        <p:txBody>
          <a:bodyPr lIns="0" tIns="0" rIns="0" bIns="0"/>
          <a:lstStyle>
            <a:lvl1pPr>
              <a:defRPr sz="800" b="0" i="0">
                <a:solidFill>
                  <a:schemeClr val="bg1"/>
                </a:solidFill>
                <a:latin typeface="Segoe UI Regular" charset="0"/>
                <a:cs typeface="Segoe UI Regular" charset="0"/>
              </a:defRPr>
            </a:lvl1pPr>
          </a:lstStyle>
          <a:p>
            <a:pPr marL="25400">
              <a:spcBef>
                <a:spcPts val="150"/>
              </a:spcBef>
            </a:pPr>
            <a:fld id="{81D60167-4931-47E6-BA6A-407CBD079E47}" type="slidenum">
              <a:rPr lang="uk-UA" smtClean="0"/>
              <a:pPr marL="25400">
                <a:spcBef>
                  <a:spcPts val="150"/>
                </a:spcBef>
              </a:pPr>
              <a:t>‹#›</a:t>
            </a:fld>
            <a:endParaRPr lang="uk-UA"/>
          </a:p>
        </p:txBody>
      </p:sp>
      <p:sp>
        <p:nvSpPr>
          <p:cNvPr id="5" name="Rectangle 4">
            <a:extLst>
              <a:ext uri="{FF2B5EF4-FFF2-40B4-BE49-F238E27FC236}">
                <a16:creationId xmlns:a16="http://schemas.microsoft.com/office/drawing/2014/main" id="{AA044325-04D9-A0F2-6216-2112DB3FAF22}"/>
              </a:ext>
            </a:extLst>
          </p:cNvPr>
          <p:cNvSpPr/>
          <p:nvPr userDrawn="1"/>
        </p:nvSpPr>
        <p:spPr>
          <a:xfrm rot="16200000">
            <a:off x="7199906" y="-7199907"/>
            <a:ext cx="230585" cy="14630400"/>
          </a:xfrm>
          <a:prstGeom prst="rect">
            <a:avLst/>
          </a:prstGeom>
          <a:gradFill>
            <a:gsLst>
              <a:gs pos="0">
                <a:srgbClr val="E535E5"/>
              </a:gs>
              <a:gs pos="97000">
                <a:srgbClr val="FFEF80"/>
              </a:gs>
            </a:gsLst>
            <a:lin ang="19800000" scaled="0"/>
          </a:gradFill>
        </p:spPr>
        <p:txBody>
          <a:bodyPr vert="vert" wrap="square" lIns="0" tIns="576072" rIns="0" bIns="0" anchor="ctr" anchorCtr="0">
            <a:noAutofit/>
          </a:bodyPr>
          <a:lstStyle/>
          <a:p>
            <a:r>
              <a:rPr lang="en-US" sz="700" b="1" cap="all" spc="50">
                <a:solidFill>
                  <a:srgbClr val="000000"/>
                </a:solidFill>
                <a:latin typeface="Segoe UI" panose="020B0502040204020203" pitchFamily="34" charset="0"/>
                <a:cs typeface="Segoe UI" panose="020B0502040204020203" pitchFamily="34" charset="0"/>
              </a:rPr>
              <a:t>For agencies and design teams</a:t>
            </a:r>
          </a:p>
        </p:txBody>
      </p:sp>
    </p:spTree>
    <p:extLst>
      <p:ext uri="{BB962C8B-B14F-4D97-AF65-F5344CB8AC3E}">
        <p14:creationId xmlns:p14="http://schemas.microsoft.com/office/powerpoint/2010/main" val="1933709741"/>
      </p:ext>
    </p:extLst>
  </p:cSld>
  <p:clrMapOvr>
    <a:masterClrMapping/>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705916" y="3448098"/>
            <a:ext cx="4991940" cy="1329595"/>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6400800" y="0"/>
            <a:ext cx="8229600" cy="8229600"/>
          </a:xfrm>
          <a:blipFill>
            <a:blip r:embed="rId2"/>
            <a:stretch>
              <a:fillRect/>
            </a:stretch>
          </a:blipFill>
        </p:spPr>
        <p:txBody>
          <a:bodyPr lIns="0" tIns="2377440" rIns="0" anchor="t" anchorCtr="0">
            <a:noAutofit/>
          </a:bodyPr>
          <a:lstStyle>
            <a:lvl1pPr marL="0" indent="0" algn="ctr">
              <a:lnSpc>
                <a:spcPct val="100000"/>
              </a:lnSpc>
              <a:buNone/>
              <a:defRPr sz="168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108827763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705916" y="3575686"/>
            <a:ext cx="4995750" cy="1034129"/>
          </a:xfrm>
        </p:spPr>
        <p:txBody>
          <a:bodyPr anchor="t"/>
          <a:lstStyle>
            <a:lvl1pPr>
              <a:defRPr sz="336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6400800" y="0"/>
            <a:ext cx="8229600" cy="8229600"/>
          </a:xfrm>
          <a:blipFill>
            <a:blip r:embed="rId2"/>
            <a:stretch>
              <a:fillRect/>
            </a:stretch>
          </a:blipFill>
        </p:spPr>
        <p:txBody>
          <a:bodyPr lIns="0" tIns="2377440" rIns="0" anchor="t" anchorCtr="0">
            <a:noAutofit/>
          </a:bodyPr>
          <a:lstStyle>
            <a:lvl1pPr marL="0" indent="0" algn="ctr">
              <a:lnSpc>
                <a:spcPct val="100000"/>
              </a:lnSpc>
              <a:buNone/>
              <a:defRPr sz="168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342004589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4630400" cy="8229600"/>
          </a:xfrm>
          <a:blipFill>
            <a:blip r:embed="rId2"/>
            <a:stretch>
              <a:fillRect/>
            </a:stretch>
          </a:blipFill>
        </p:spPr>
        <p:txBody>
          <a:bodyPr wrap="none" bIns="1554480" anchor="ctr">
            <a:noAutofit/>
          </a:bodyPr>
          <a:lstStyle>
            <a:lvl1pPr marL="0" indent="0" algn="ctr">
              <a:buNone/>
              <a:defRPr sz="168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4389120"/>
            <a:ext cx="14630400" cy="384048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432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3843579067"/>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4630400" cy="8229600"/>
          </a:xfrm>
          <a:blipFill>
            <a:blip r:embed="rId2"/>
            <a:stretch>
              <a:fillRect/>
            </a:stretch>
          </a:blipFill>
        </p:spPr>
        <p:txBody>
          <a:bodyPr wrap="none" bIns="1554480" anchor="ctr">
            <a:noAutofit/>
          </a:bodyPr>
          <a:lstStyle>
            <a:lvl1pPr marL="0" indent="0" algn="ctr">
              <a:buNone/>
              <a:defRPr sz="168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4" y="0"/>
            <a:ext cx="6803136" cy="82296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432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3474144582"/>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4630400" cy="8229600"/>
          </a:xfrm>
          <a:blipFill>
            <a:blip r:embed="rId2"/>
            <a:stretch>
              <a:fillRect/>
            </a:stretch>
          </a:blipFill>
        </p:spPr>
        <p:txBody>
          <a:bodyPr wrap="none" bIns="1554480" anchor="ctr">
            <a:noAutofit/>
          </a:bodyPr>
          <a:lstStyle>
            <a:lvl1pPr marL="0" indent="0" algn="ctr">
              <a:buNone/>
              <a:defRPr sz="168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7827264" y="0"/>
            <a:ext cx="6803136" cy="82296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432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3174294225"/>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705916" y="6523353"/>
            <a:ext cx="13222224" cy="664797"/>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4630400" cy="5486400"/>
          </a:xfrm>
          <a:blipFill>
            <a:blip r:embed="rId2"/>
            <a:stretch>
              <a:fillRect/>
            </a:stretch>
          </a:blipFill>
        </p:spPr>
        <p:txBody>
          <a:bodyPr vert="horz" wrap="square" lIns="0" tIns="1280160" rIns="0" bIns="0" rtlCol="0" anchor="t" anchorCtr="0">
            <a:noAutofit/>
          </a:bodyPr>
          <a:lstStyle>
            <a:lvl1pPr marL="0" indent="0" algn="ctr">
              <a:buNone/>
              <a:defRPr lang="en-US" sz="1680" b="1" dirty="0">
                <a:solidFill>
                  <a:srgbClr val="000000"/>
                </a:solidFill>
              </a:defRPr>
            </a:lvl1pPr>
          </a:lstStyle>
          <a:p>
            <a:pPr marL="274320" lvl="0" indent="-27432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415253118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705916" y="1039545"/>
            <a:ext cx="13222224" cy="664797"/>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857" y="2743200"/>
            <a:ext cx="14630400" cy="5486400"/>
          </a:xfrm>
          <a:blipFill>
            <a:blip r:embed="rId2"/>
            <a:stretch>
              <a:fillRect/>
            </a:stretch>
          </a:blipFill>
        </p:spPr>
        <p:txBody>
          <a:bodyPr vert="horz" wrap="square" lIns="0" tIns="1371600" rIns="0" bIns="0" rtlCol="0" anchor="t" anchorCtr="0">
            <a:noAutofit/>
          </a:bodyPr>
          <a:lstStyle>
            <a:lvl1pPr marL="0" indent="0" algn="ctr">
              <a:buNone/>
              <a:defRPr lang="en-US" sz="1680" b="1" dirty="0">
                <a:solidFill>
                  <a:srgbClr val="000000"/>
                </a:solidFill>
              </a:defRPr>
            </a:lvl1pPr>
          </a:lstStyle>
          <a:p>
            <a:pPr marL="274320" lvl="0" indent="-27432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110899524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705916" y="548640"/>
            <a:ext cx="13222224" cy="664797"/>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701039" y="6827520"/>
            <a:ext cx="6441034" cy="332399"/>
          </a:xfrm>
        </p:spPr>
        <p:txBody>
          <a:bodyPr/>
          <a:lstStyle>
            <a:lvl1pPr marL="0" indent="0" algn="l">
              <a:spcBef>
                <a:spcPts val="0"/>
              </a:spcBef>
              <a:buNone/>
              <a:defRPr sz="216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699134" y="2430780"/>
            <a:ext cx="6441034" cy="4169664"/>
          </a:xfrm>
          <a:blipFill>
            <a:blip r:embed="rId2"/>
            <a:stretch>
              <a:fillRect/>
            </a:stretch>
          </a:blipFill>
        </p:spPr>
        <p:txBody>
          <a:bodyPr vert="horz" wrap="square" lIns="0" tIns="0" rIns="0" bIns="1005840" rtlCol="0" anchor="ctr" anchorCtr="0">
            <a:noAutofit/>
          </a:bodyPr>
          <a:lstStyle>
            <a:lvl1pPr marL="0" indent="0" algn="ctr">
              <a:buNone/>
              <a:defRPr lang="en-US" sz="1200" b="1" dirty="0">
                <a:solidFill>
                  <a:srgbClr val="000000"/>
                </a:solidFill>
              </a:defRPr>
            </a:lvl1pPr>
          </a:lstStyle>
          <a:p>
            <a:pPr marL="274320" lvl="0" indent="-27432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7490232" y="6827520"/>
            <a:ext cx="6441034" cy="332399"/>
          </a:xfrm>
        </p:spPr>
        <p:txBody>
          <a:bodyPr/>
          <a:lstStyle>
            <a:lvl1pPr marL="0" indent="0" algn="l">
              <a:spcBef>
                <a:spcPts val="0"/>
              </a:spcBef>
              <a:buNone/>
              <a:defRPr sz="216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7487106" y="2430780"/>
            <a:ext cx="6441034" cy="4169664"/>
          </a:xfrm>
          <a:blipFill>
            <a:blip r:embed="rId3"/>
            <a:stretch>
              <a:fillRect/>
            </a:stretch>
          </a:blipFill>
        </p:spPr>
        <p:txBody>
          <a:bodyPr vert="horz" wrap="square" lIns="0" tIns="0" rIns="0" bIns="1005840" rtlCol="0" anchor="ctr" anchorCtr="0">
            <a:noAutofit/>
          </a:bodyPr>
          <a:lstStyle>
            <a:lvl1pPr marL="0" indent="0" algn="ctr">
              <a:buNone/>
              <a:defRPr lang="en-US" sz="1200" b="1" dirty="0">
                <a:solidFill>
                  <a:srgbClr val="000000"/>
                </a:solidFill>
              </a:defRPr>
            </a:lvl1pPr>
          </a:lstStyle>
          <a:p>
            <a:pPr marL="274320" lvl="0" indent="-27432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413660131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705916" y="548640"/>
            <a:ext cx="13222224" cy="664797"/>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699136" y="6827520"/>
            <a:ext cx="4170044" cy="332399"/>
          </a:xfrm>
        </p:spPr>
        <p:txBody>
          <a:bodyPr/>
          <a:lstStyle>
            <a:lvl1pPr marL="0" indent="0" algn="l">
              <a:spcBef>
                <a:spcPts val="0"/>
              </a:spcBef>
              <a:buNone/>
              <a:defRPr sz="216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699134" y="2430780"/>
            <a:ext cx="4169664" cy="4169664"/>
          </a:xfrm>
          <a:blipFill>
            <a:blip r:embed="rId2"/>
            <a:stretch>
              <a:fillRect/>
            </a:stretch>
          </a:blipFill>
        </p:spPr>
        <p:txBody>
          <a:bodyPr lIns="0" tIns="0" rIns="0" bIns="1005840" anchor="ctr" anchorCtr="0">
            <a:noAutofit/>
          </a:bodyPr>
          <a:lstStyle>
            <a:lvl1pPr marL="0" indent="0" algn="ctr">
              <a:lnSpc>
                <a:spcPct val="100000"/>
              </a:lnSpc>
              <a:buNone/>
              <a:defRPr sz="96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5230369" y="6827520"/>
            <a:ext cx="4170044" cy="332399"/>
          </a:xfrm>
        </p:spPr>
        <p:txBody>
          <a:bodyPr/>
          <a:lstStyle>
            <a:lvl1pPr marL="0" indent="0" algn="l">
              <a:spcBef>
                <a:spcPts val="0"/>
              </a:spcBef>
              <a:buNone/>
              <a:defRPr sz="216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5230368" y="2430780"/>
            <a:ext cx="4169664" cy="4169664"/>
          </a:xfrm>
          <a:blipFill>
            <a:blip r:embed="rId3"/>
            <a:stretch>
              <a:fillRect/>
            </a:stretch>
          </a:blipFill>
        </p:spPr>
        <p:txBody>
          <a:bodyPr lIns="0" tIns="0" rIns="0" bIns="1005840" anchor="ctr" anchorCtr="0">
            <a:noAutofit/>
          </a:bodyPr>
          <a:lstStyle>
            <a:lvl1pPr marL="0" indent="0" algn="ctr">
              <a:lnSpc>
                <a:spcPct val="100000"/>
              </a:lnSpc>
              <a:buNone/>
              <a:defRPr sz="96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9761222" y="6827520"/>
            <a:ext cx="4170044" cy="332399"/>
          </a:xfrm>
        </p:spPr>
        <p:txBody>
          <a:bodyPr/>
          <a:lstStyle>
            <a:lvl1pPr marL="0" indent="0" algn="l">
              <a:spcBef>
                <a:spcPts val="0"/>
              </a:spcBef>
              <a:buNone/>
              <a:defRPr sz="216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9758476" y="2430780"/>
            <a:ext cx="4169664" cy="4169664"/>
          </a:xfrm>
          <a:blipFill>
            <a:blip r:embed="rId4"/>
            <a:stretch>
              <a:fillRect/>
            </a:stretch>
          </a:blipFill>
        </p:spPr>
        <p:txBody>
          <a:bodyPr lIns="0" tIns="0" rIns="0" bIns="1005840" anchor="ctr" anchorCtr="0">
            <a:noAutofit/>
          </a:bodyPr>
          <a:lstStyle>
            <a:lvl1pPr marL="0" indent="0" algn="ctr">
              <a:lnSpc>
                <a:spcPct val="100000"/>
              </a:lnSpc>
              <a:buNone/>
              <a:defRPr sz="96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382949006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705916" y="548640"/>
            <a:ext cx="13222224" cy="664797"/>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699135" y="5704726"/>
            <a:ext cx="3039466" cy="664797"/>
          </a:xfrm>
        </p:spPr>
        <p:txBody>
          <a:bodyPr/>
          <a:lstStyle>
            <a:lvl1pPr marL="0" indent="0" algn="l">
              <a:spcBef>
                <a:spcPts val="0"/>
              </a:spcBef>
              <a:buNone/>
              <a:defRPr sz="216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699134" y="2430780"/>
            <a:ext cx="3039466" cy="3039466"/>
          </a:xfrm>
          <a:blipFill>
            <a:blip r:embed="rId2"/>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096689" y="5704726"/>
            <a:ext cx="3039466" cy="664797"/>
          </a:xfrm>
        </p:spPr>
        <p:txBody>
          <a:bodyPr/>
          <a:lstStyle>
            <a:lvl1pPr marL="0" indent="0" algn="l">
              <a:spcBef>
                <a:spcPts val="0"/>
              </a:spcBef>
              <a:buNone/>
              <a:defRPr sz="216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096689" y="2430780"/>
            <a:ext cx="3039466" cy="3039466"/>
          </a:xfrm>
          <a:blipFill>
            <a:blip r:embed="rId3"/>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7494245" y="5704726"/>
            <a:ext cx="3039466" cy="664797"/>
          </a:xfrm>
        </p:spPr>
        <p:txBody>
          <a:bodyPr/>
          <a:lstStyle>
            <a:lvl1pPr marL="0" indent="0" algn="l">
              <a:spcBef>
                <a:spcPts val="0"/>
              </a:spcBef>
              <a:buNone/>
              <a:defRPr sz="216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7494245" y="2430780"/>
            <a:ext cx="3039466" cy="3039466"/>
          </a:xfrm>
          <a:blipFill>
            <a:blip r:embed="rId4"/>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10891800" y="5704726"/>
            <a:ext cx="3039466" cy="664797"/>
          </a:xfrm>
        </p:spPr>
        <p:txBody>
          <a:bodyPr/>
          <a:lstStyle>
            <a:lvl1pPr marL="0" indent="0" algn="l">
              <a:spcBef>
                <a:spcPts val="0"/>
              </a:spcBef>
              <a:buNone/>
              <a:defRPr sz="216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10888674" y="2430780"/>
            <a:ext cx="3039466" cy="3039466"/>
          </a:xfrm>
          <a:blipFill>
            <a:blip r:embed="rId5"/>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1877968606"/>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White BG">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560497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705916" y="1039887"/>
            <a:ext cx="13222224" cy="664797"/>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702259" y="6400801"/>
            <a:ext cx="5870448" cy="332399"/>
          </a:xfrm>
        </p:spPr>
        <p:txBody>
          <a:bodyPr/>
          <a:lstStyle>
            <a:lvl1pPr marL="0" indent="0" algn="ctr">
              <a:spcBef>
                <a:spcPts val="0"/>
              </a:spcBef>
              <a:buNone/>
              <a:defRPr sz="216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743200"/>
            <a:ext cx="7274966" cy="3368650"/>
          </a:xfrm>
          <a:blipFill>
            <a:blip r:embed="rId2"/>
            <a:stretch>
              <a:fillRect/>
            </a:stretch>
          </a:blipFill>
        </p:spPr>
        <p:txBody>
          <a:bodyPr lIns="0" tIns="0" rIns="0" bIns="731520" anchor="ctr" anchorCtr="0">
            <a:noAutofit/>
          </a:bodyPr>
          <a:lstStyle>
            <a:lvl1pPr marL="0" indent="0" algn="ctr">
              <a:lnSpc>
                <a:spcPct val="100000"/>
              </a:lnSpc>
              <a:buNone/>
              <a:defRPr sz="96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8057693" y="6400800"/>
            <a:ext cx="5870448" cy="332399"/>
          </a:xfrm>
        </p:spPr>
        <p:txBody>
          <a:bodyPr/>
          <a:lstStyle>
            <a:lvl1pPr marL="0" indent="0" algn="ctr">
              <a:spcBef>
                <a:spcPts val="0"/>
              </a:spcBef>
              <a:buNone/>
              <a:defRPr sz="216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7355434" y="2743200"/>
            <a:ext cx="7274966" cy="3368650"/>
          </a:xfrm>
          <a:blipFill>
            <a:blip r:embed="rId3"/>
            <a:stretch>
              <a:fillRect/>
            </a:stretch>
          </a:blipFill>
        </p:spPr>
        <p:txBody>
          <a:bodyPr lIns="0" tIns="0" rIns="0" bIns="731520" anchor="ctr" anchorCtr="0">
            <a:noAutofit/>
          </a:bodyPr>
          <a:lstStyle>
            <a:lvl1pPr marL="0" indent="0" algn="ctr">
              <a:lnSpc>
                <a:spcPct val="100000"/>
              </a:lnSpc>
              <a:buNone/>
              <a:defRPr sz="96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207740483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705916" y="1039886"/>
            <a:ext cx="13222224" cy="664797"/>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702259" y="5760721"/>
            <a:ext cx="3423514"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743200"/>
            <a:ext cx="4828032" cy="2743200"/>
          </a:xfrm>
          <a:blipFill>
            <a:blip r:embed="rId2"/>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5603443" y="5759291"/>
            <a:ext cx="3423514"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901184" y="2743200"/>
            <a:ext cx="4828032" cy="2743200"/>
          </a:xfrm>
          <a:blipFill>
            <a:blip r:embed="rId3"/>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10504627" y="5759292"/>
            <a:ext cx="3423514"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9802368" y="2743200"/>
            <a:ext cx="4828032" cy="2743200"/>
          </a:xfrm>
          <a:blipFill>
            <a:blip r:embed="rId4"/>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417499571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705916" y="1039887"/>
            <a:ext cx="13222224" cy="664797"/>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702259" y="5760721"/>
            <a:ext cx="2194560"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743200"/>
            <a:ext cx="3599078" cy="2743200"/>
          </a:xfrm>
          <a:blipFill>
            <a:blip r:embed="rId2"/>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379366" y="5759291"/>
            <a:ext cx="2194560"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677107" y="2743200"/>
            <a:ext cx="3599078" cy="2743200"/>
          </a:xfrm>
          <a:blipFill>
            <a:blip r:embed="rId3"/>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056474" y="5759292"/>
            <a:ext cx="2194560"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7354215" y="2743200"/>
            <a:ext cx="3599078" cy="2743200"/>
          </a:xfrm>
          <a:blipFill>
            <a:blip r:embed="rId4"/>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11733581" y="5759291"/>
            <a:ext cx="2194560"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11031322" y="2743200"/>
            <a:ext cx="3599078" cy="2743200"/>
          </a:xfrm>
          <a:blipFill>
            <a:blip r:embed="rId5"/>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207034769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705916" y="1039887"/>
            <a:ext cx="13222224" cy="664797"/>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351129" y="5760721"/>
            <a:ext cx="216164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743200"/>
            <a:ext cx="2863901" cy="2743200"/>
          </a:xfrm>
          <a:blipFill>
            <a:blip r:embed="rId2"/>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292754" y="5759291"/>
            <a:ext cx="216164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941625" y="2743200"/>
            <a:ext cx="2863901" cy="2743200"/>
          </a:xfrm>
          <a:blipFill>
            <a:blip r:embed="rId3"/>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234379" y="5759292"/>
            <a:ext cx="216164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5883250" y="2743200"/>
            <a:ext cx="2863901" cy="2743200"/>
          </a:xfrm>
          <a:blipFill>
            <a:blip r:embed="rId4"/>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176004" y="5759291"/>
            <a:ext cx="216164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8824874" y="2743200"/>
            <a:ext cx="2863901" cy="2743200"/>
          </a:xfrm>
          <a:blipFill>
            <a:blip r:embed="rId5"/>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2117629" y="5759291"/>
            <a:ext cx="216164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11766499" y="2743200"/>
            <a:ext cx="2863901" cy="2743200"/>
          </a:xfrm>
          <a:blipFill>
            <a:blip r:embed="rId6"/>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370680866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705916" y="1043696"/>
            <a:ext cx="13222224" cy="664797"/>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445487" y="2743200"/>
            <a:ext cx="2776118" cy="2776118"/>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445487" y="5760720"/>
            <a:ext cx="2776118"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5927141" y="2743200"/>
            <a:ext cx="2776118" cy="2776118"/>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5927141" y="5760720"/>
            <a:ext cx="2776118"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9408796" y="2743200"/>
            <a:ext cx="2776118" cy="2776118"/>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9408796" y="5760720"/>
            <a:ext cx="2776118"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250731470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705916" y="1036550"/>
            <a:ext cx="13222224" cy="664797"/>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701040" y="2743200"/>
            <a:ext cx="2776118" cy="2776118"/>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701040" y="5760720"/>
            <a:ext cx="2776118"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184700" y="2743200"/>
            <a:ext cx="2776118" cy="2776118"/>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184700" y="5760720"/>
            <a:ext cx="2776118"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668360" y="2743200"/>
            <a:ext cx="2776118" cy="2776118"/>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668360" y="5760720"/>
            <a:ext cx="2776118"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11152021" y="2743200"/>
            <a:ext cx="2776118" cy="2776118"/>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11152021" y="5760720"/>
            <a:ext cx="2776118"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24769440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705916" y="1036550"/>
            <a:ext cx="13222224" cy="664797"/>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701040" y="2743200"/>
            <a:ext cx="2084832" cy="20848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701040" y="5082540"/>
            <a:ext cx="208483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6607" y="2743200"/>
            <a:ext cx="2084832" cy="20848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6607" y="5082540"/>
            <a:ext cx="208483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272784" y="2743200"/>
            <a:ext cx="2084832" cy="20848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272784" y="5082541"/>
            <a:ext cx="208483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057742" y="2743200"/>
            <a:ext cx="2084832" cy="20848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057742" y="5082540"/>
            <a:ext cx="208483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11843308" y="2743200"/>
            <a:ext cx="2084832" cy="2084832"/>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11843308" y="5082540"/>
            <a:ext cx="208483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366826095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702260" y="2771775"/>
            <a:ext cx="3818432" cy="664797"/>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5227320" y="2771775"/>
            <a:ext cx="8703946" cy="517065"/>
          </a:xfrm>
        </p:spPr>
        <p:txBody>
          <a:bodyPr anchor="t"/>
          <a:lstStyle>
            <a:lvl1pPr marL="278130" indent="-278130">
              <a:spcAft>
                <a:spcPts val="72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
        <p:nvSpPr>
          <p:cNvPr id="9" name="Rectangle: Rounded Corners 8">
            <a:extLst>
              <a:ext uri="{FF2B5EF4-FFF2-40B4-BE49-F238E27FC236}">
                <a16:creationId xmlns:a16="http://schemas.microsoft.com/office/drawing/2014/main" id="{9C190A71-97E0-4E57-82FA-C3EF0F96C05B}"/>
              </a:ext>
            </a:extLst>
          </p:cNvPr>
          <p:cNvSpPr/>
          <p:nvPr userDrawn="1"/>
        </p:nvSpPr>
        <p:spPr bwMode="auto">
          <a:xfrm>
            <a:off x="702259" y="2225040"/>
            <a:ext cx="13229006" cy="198120"/>
          </a:xfrm>
          <a:prstGeom prst="roundRect">
            <a:avLst>
              <a:gd name="adj" fmla="val 50000"/>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sp>
        <p:nvSpPr>
          <p:cNvPr id="10" name="Rectangle: Rounded Corners 9">
            <a:extLst>
              <a:ext uri="{FF2B5EF4-FFF2-40B4-BE49-F238E27FC236}">
                <a16:creationId xmlns:a16="http://schemas.microsoft.com/office/drawing/2014/main" id="{61117474-280D-4E50-BA20-903C9DCDA921}"/>
              </a:ext>
            </a:extLst>
          </p:cNvPr>
          <p:cNvSpPr/>
          <p:nvPr userDrawn="1"/>
        </p:nvSpPr>
        <p:spPr bwMode="auto">
          <a:xfrm>
            <a:off x="702260" y="2225040"/>
            <a:ext cx="3824021" cy="198120"/>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97978241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Title and text side by s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702260" y="2771775"/>
            <a:ext cx="3818432" cy="664797"/>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5227320" y="2771775"/>
            <a:ext cx="8703946" cy="517065"/>
          </a:xfrm>
        </p:spPr>
        <p:txBody>
          <a:bodyPr anchor="t"/>
          <a:lstStyle>
            <a:lvl1pPr marL="278130" indent="-278130">
              <a:spcAft>
                <a:spcPts val="72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
        <p:nvSpPr>
          <p:cNvPr id="9" name="Rectangle: Rounded Corners 8">
            <a:extLst>
              <a:ext uri="{FF2B5EF4-FFF2-40B4-BE49-F238E27FC236}">
                <a16:creationId xmlns:a16="http://schemas.microsoft.com/office/drawing/2014/main" id="{9C190A71-97E0-4E57-82FA-C3EF0F96C05B}"/>
              </a:ext>
            </a:extLst>
          </p:cNvPr>
          <p:cNvSpPr/>
          <p:nvPr userDrawn="1"/>
        </p:nvSpPr>
        <p:spPr bwMode="auto">
          <a:xfrm>
            <a:off x="702259" y="2225040"/>
            <a:ext cx="13229006" cy="198120"/>
          </a:xfrm>
          <a:prstGeom prst="roundRect">
            <a:avLst>
              <a:gd name="adj" fmla="val 50000"/>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sp>
        <p:nvSpPr>
          <p:cNvPr id="10" name="Rectangle: Rounded Corners 9">
            <a:extLst>
              <a:ext uri="{FF2B5EF4-FFF2-40B4-BE49-F238E27FC236}">
                <a16:creationId xmlns:a16="http://schemas.microsoft.com/office/drawing/2014/main" id="{61117474-280D-4E50-BA20-903C9DCDA921}"/>
              </a:ext>
            </a:extLst>
          </p:cNvPr>
          <p:cNvSpPr/>
          <p:nvPr userDrawn="1"/>
        </p:nvSpPr>
        <p:spPr bwMode="auto">
          <a:xfrm>
            <a:off x="702260" y="2225040"/>
            <a:ext cx="3824021" cy="198120"/>
          </a:xfrm>
          <a:prstGeom prst="roundRect">
            <a:avLst>
              <a:gd name="adj" fmla="val 50000"/>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91890283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705916" y="3780497"/>
            <a:ext cx="3818432" cy="664797"/>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5930266" y="3854363"/>
            <a:ext cx="8001000" cy="517065"/>
          </a:xfrm>
        </p:spPr>
        <p:txBody>
          <a:bodyPr anchor="ctr"/>
          <a:lstStyle>
            <a:lvl1pPr marL="278130" indent="-278130">
              <a:spcAft>
                <a:spcPts val="72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5227320" y="3093720"/>
            <a:ext cx="0" cy="204216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95141190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Off-White BG">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7315F-79AF-5597-77D4-248693A0736D}"/>
              </a:ext>
            </a:extLst>
          </p:cNvPr>
          <p:cNvSpPr>
            <a:spLocks noGrp="1"/>
          </p:cNvSpPr>
          <p:nvPr>
            <p:ph type="title"/>
          </p:nvPr>
        </p:nvSpPr>
        <p:spPr>
          <a:xfrm>
            <a:off x="0" y="-593123"/>
            <a:ext cx="14630400" cy="593124"/>
          </a:xfrm>
          <a:prstGeom prst="rect">
            <a:avLst/>
          </a:prstGeom>
        </p:spPr>
        <p:txBody>
          <a:bodyPr/>
          <a:lstStyle/>
          <a:p>
            <a:r>
              <a:rPr lang="en-US"/>
              <a:t>Click to edit Master title style</a:t>
            </a:r>
          </a:p>
        </p:txBody>
      </p:sp>
      <p:sp>
        <p:nvSpPr>
          <p:cNvPr id="7" name="object 33">
            <a:extLst>
              <a:ext uri="{FF2B5EF4-FFF2-40B4-BE49-F238E27FC236}">
                <a16:creationId xmlns:a16="http://schemas.microsoft.com/office/drawing/2014/main" id="{8AEE505B-2052-A9FD-E8F5-5E2C644895E2}"/>
              </a:ext>
            </a:extLst>
          </p:cNvPr>
          <p:cNvSpPr txBox="1">
            <a:spLocks/>
          </p:cNvSpPr>
          <p:nvPr userDrawn="1"/>
        </p:nvSpPr>
        <p:spPr>
          <a:xfrm>
            <a:off x="1015999" y="7768232"/>
            <a:ext cx="2755901" cy="142347"/>
          </a:xfrm>
          <a:prstGeom prst="rect">
            <a:avLst/>
          </a:prstGeom>
        </p:spPr>
        <p:txBody>
          <a:bodyPr vert="horz" wrap="square" lIns="0" tIns="19050" rIns="0" bIns="0" rtlCol="0">
            <a:spAutoFit/>
          </a:bodyPr>
          <a:lstStyle>
            <a:defPPr>
              <a:defRPr lang="en-US"/>
            </a:defPPr>
            <a:lvl1pPr marL="0" algn="l" defTabSz="914400" rtl="0" eaLnBrk="1" latinLnBrk="0" hangingPunct="1">
              <a:defRPr sz="800" b="0" i="0" kern="1200">
                <a:solidFill>
                  <a:srgbClr val="3C3C41"/>
                </a:solidFill>
                <a:latin typeface="Segoe Pro"/>
                <a:ea typeface="+mn-ea"/>
                <a:cs typeface="Segoe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50"/>
              </a:spcBef>
            </a:pPr>
            <a:r>
              <a:rPr lang="en-US" kern="100">
                <a:solidFill>
                  <a:srgbClr val="191919"/>
                </a:solidFill>
                <a:latin typeface="Segoe UI" panose="020B0502040204020203" pitchFamily="34" charset="0"/>
                <a:cs typeface="Segoe UI" panose="020B0502040204020203" pitchFamily="34" charset="0"/>
              </a:rPr>
              <a:t>Microsoft Viva brand expression</a:t>
            </a:r>
          </a:p>
        </p:txBody>
      </p:sp>
      <p:sp>
        <p:nvSpPr>
          <p:cNvPr id="8" name="object 33">
            <a:extLst>
              <a:ext uri="{FF2B5EF4-FFF2-40B4-BE49-F238E27FC236}">
                <a16:creationId xmlns:a16="http://schemas.microsoft.com/office/drawing/2014/main" id="{A500C0A6-4D55-17F1-C78B-55FD482724A6}"/>
              </a:ext>
            </a:extLst>
          </p:cNvPr>
          <p:cNvSpPr txBox="1">
            <a:spLocks/>
          </p:cNvSpPr>
          <p:nvPr userDrawn="1"/>
        </p:nvSpPr>
        <p:spPr>
          <a:xfrm>
            <a:off x="5155510" y="7768232"/>
            <a:ext cx="2755901" cy="142347"/>
          </a:xfrm>
          <a:prstGeom prst="rect">
            <a:avLst/>
          </a:prstGeom>
        </p:spPr>
        <p:txBody>
          <a:bodyPr vert="horz" wrap="square" lIns="0" tIns="19050" rIns="0" bIns="0" rtlCol="0">
            <a:spAutoFit/>
          </a:bodyPr>
          <a:lstStyle>
            <a:defPPr>
              <a:defRPr lang="en-US"/>
            </a:defPPr>
            <a:lvl1pPr marL="0" algn="l" defTabSz="914400" rtl="0" eaLnBrk="1" latinLnBrk="0" hangingPunct="1">
              <a:defRPr sz="800" b="0" i="0" kern="1200">
                <a:solidFill>
                  <a:srgbClr val="3C3C41"/>
                </a:solidFill>
                <a:latin typeface="Segoe Pro"/>
                <a:ea typeface="+mn-ea"/>
                <a:cs typeface="Segoe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50"/>
              </a:spcBef>
            </a:pPr>
            <a:r>
              <a:rPr lang="en-US" kern="100">
                <a:solidFill>
                  <a:srgbClr val="191919"/>
                </a:solidFill>
                <a:latin typeface="Segoe UI" panose="020B0502040204020203" pitchFamily="34" charset="0"/>
                <a:cs typeface="Segoe UI" panose="020B0502040204020203" pitchFamily="34" charset="0"/>
              </a:rPr>
              <a:t>Microsoft </a:t>
            </a:r>
            <a:r>
              <a:rPr lang="en-US" sz="800" b="0" i="0" u="none" strike="noStrike" kern="1200">
                <a:solidFill>
                  <a:srgbClr val="3C3C41"/>
                </a:solidFill>
                <a:effectLst/>
                <a:latin typeface="Segoe UI" panose="020B0502040204020203" pitchFamily="34" charset="0"/>
                <a:ea typeface="+mn-ea"/>
                <a:cs typeface="Segoe UI" panose="020B0502040204020203" pitchFamily="34" charset="0"/>
              </a:rPr>
              <a:t>confidential</a:t>
            </a:r>
            <a:endParaRPr lang="en-US" kern="100">
              <a:solidFill>
                <a:srgbClr val="191919"/>
              </a:solidFill>
              <a:latin typeface="Segoe UI" panose="020B0502040204020203" pitchFamily="34" charset="0"/>
              <a:cs typeface="Segoe UI" panose="020B0502040204020203" pitchFamily="34" charset="0"/>
            </a:endParaRPr>
          </a:p>
        </p:txBody>
      </p:sp>
      <p:sp>
        <p:nvSpPr>
          <p:cNvPr id="9" name="Holder 4">
            <a:extLst>
              <a:ext uri="{FF2B5EF4-FFF2-40B4-BE49-F238E27FC236}">
                <a16:creationId xmlns:a16="http://schemas.microsoft.com/office/drawing/2014/main" id="{F6B96836-4B2C-38B7-1EAD-D220BA200F22}"/>
              </a:ext>
            </a:extLst>
          </p:cNvPr>
          <p:cNvSpPr>
            <a:spLocks noGrp="1"/>
          </p:cNvSpPr>
          <p:nvPr>
            <p:ph type="sldNum" sz="quarter" idx="7"/>
          </p:nvPr>
        </p:nvSpPr>
        <p:spPr>
          <a:xfrm>
            <a:off x="578513" y="7791732"/>
            <a:ext cx="165100" cy="123111"/>
          </a:xfrm>
        </p:spPr>
        <p:txBody>
          <a:bodyPr lIns="0" tIns="0" rIns="0" bIns="0"/>
          <a:lstStyle>
            <a:lvl1pPr>
              <a:defRPr sz="800" b="0" i="0">
                <a:solidFill>
                  <a:srgbClr val="3C3C41"/>
                </a:solidFill>
                <a:latin typeface="Segoe UI Regular" charset="0"/>
                <a:cs typeface="Segoe UI Regular" charset="0"/>
              </a:defRPr>
            </a:lvl1pPr>
          </a:lstStyle>
          <a:p>
            <a:pPr marL="25400">
              <a:spcBef>
                <a:spcPts val="150"/>
              </a:spcBef>
            </a:pPr>
            <a:fld id="{81D60167-4931-47E6-BA6A-407CBD079E47}" type="slidenum">
              <a:rPr lang="uk-UA" smtClean="0"/>
              <a:pPr marL="25400">
                <a:spcBef>
                  <a:spcPts val="150"/>
                </a:spcBef>
              </a:pPr>
              <a:t>‹#›</a:t>
            </a:fld>
            <a:endParaRPr lang="uk-UA"/>
          </a:p>
        </p:txBody>
      </p:sp>
    </p:spTree>
    <p:extLst>
      <p:ext uri="{BB962C8B-B14F-4D97-AF65-F5344CB8AC3E}">
        <p14:creationId xmlns:p14="http://schemas.microsoft.com/office/powerpoint/2010/main" val="189737202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4630400" cy="82296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4546030" cy="553870"/>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23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709726" y="852297"/>
            <a:ext cx="13222224" cy="443198"/>
          </a:xfrm>
        </p:spPr>
        <p:txBody>
          <a:bodyPr/>
          <a:lstStyle>
            <a:lvl1pPr marL="0" indent="0">
              <a:buNone/>
              <a:tabLst/>
              <a:defRPr sz="2880">
                <a:solidFill>
                  <a:srgbClr val="000000"/>
                </a:solidFill>
                <a:latin typeface="Consolas" panose="020B0609020204030204" pitchFamily="49" charset="0"/>
                <a:cs typeface="Consolas" panose="020B0609020204030204" pitchFamily="49" charset="0"/>
              </a:defRPr>
            </a:lvl1pPr>
            <a:lvl2pPr marL="415864" indent="0">
              <a:buNone/>
              <a:tabLst>
                <a:tab pos="413386" algn="l"/>
              </a:tabLst>
              <a:defRPr sz="2880">
                <a:solidFill>
                  <a:schemeClr val="tx1"/>
                </a:solidFill>
                <a:latin typeface="Consolas" panose="020B0609020204030204" pitchFamily="49" charset="0"/>
                <a:cs typeface="Consolas" panose="020B0609020204030204" pitchFamily="49" charset="0"/>
              </a:defRPr>
            </a:lvl2pPr>
            <a:lvl3pPr marL="701528" indent="0">
              <a:buNone/>
              <a:tabLst>
                <a:tab pos="683896" algn="l"/>
              </a:tabLst>
              <a:defRPr sz="2880">
                <a:solidFill>
                  <a:schemeClr val="tx1"/>
                </a:solidFill>
                <a:latin typeface="Consolas" panose="020B0609020204030204" pitchFamily="49" charset="0"/>
                <a:cs typeface="Consolas" panose="020B0609020204030204" pitchFamily="49" charset="0"/>
              </a:defRPr>
            </a:lvl3pPr>
            <a:lvl4pPr marL="977476" indent="0">
              <a:buNone/>
              <a:tabLst>
                <a:tab pos="960120" algn="l"/>
              </a:tabLst>
              <a:defRPr sz="2880">
                <a:solidFill>
                  <a:schemeClr val="tx1"/>
                </a:solidFill>
                <a:latin typeface="Consolas" panose="020B0609020204030204" pitchFamily="49" charset="0"/>
                <a:cs typeface="Consolas" panose="020B0609020204030204" pitchFamily="49" charset="0"/>
              </a:defRPr>
            </a:lvl4pPr>
            <a:lvl5pPr marL="1261196" indent="0">
              <a:buNone/>
              <a:tabLst>
                <a:tab pos="1234440" algn="l"/>
              </a:tabLst>
              <a:defRPr sz="288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29030573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724026"/>
            <a:ext cx="14630400" cy="650557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724025"/>
            <a:ext cx="4546030" cy="507703"/>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23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705916" y="2519172"/>
            <a:ext cx="13222224" cy="443198"/>
          </a:xfrm>
        </p:spPr>
        <p:txBody>
          <a:bodyPr/>
          <a:lstStyle>
            <a:lvl1pPr marL="0" indent="0">
              <a:buNone/>
              <a:tabLst/>
              <a:defRPr sz="2880">
                <a:solidFill>
                  <a:srgbClr val="000000"/>
                </a:solidFill>
                <a:latin typeface="Consolas" panose="020B0609020204030204" pitchFamily="49" charset="0"/>
                <a:cs typeface="Consolas" panose="020B0609020204030204" pitchFamily="49" charset="0"/>
              </a:defRPr>
            </a:lvl1pPr>
            <a:lvl2pPr marL="415864" indent="0">
              <a:buNone/>
              <a:tabLst>
                <a:tab pos="413386" algn="l"/>
              </a:tabLst>
              <a:defRPr sz="2880">
                <a:solidFill>
                  <a:schemeClr val="tx1"/>
                </a:solidFill>
                <a:latin typeface="Consolas" panose="020B0609020204030204" pitchFamily="49" charset="0"/>
                <a:cs typeface="Consolas" panose="020B0609020204030204" pitchFamily="49" charset="0"/>
              </a:defRPr>
            </a:lvl2pPr>
            <a:lvl3pPr marL="701528" indent="0">
              <a:buNone/>
              <a:tabLst>
                <a:tab pos="683896" algn="l"/>
              </a:tabLst>
              <a:defRPr sz="2880">
                <a:solidFill>
                  <a:schemeClr val="tx1"/>
                </a:solidFill>
                <a:latin typeface="Consolas" panose="020B0609020204030204" pitchFamily="49" charset="0"/>
                <a:cs typeface="Consolas" panose="020B0609020204030204" pitchFamily="49" charset="0"/>
              </a:defRPr>
            </a:lvl3pPr>
            <a:lvl4pPr marL="977476" indent="0">
              <a:buNone/>
              <a:tabLst>
                <a:tab pos="960120" algn="l"/>
              </a:tabLst>
              <a:defRPr sz="2880">
                <a:solidFill>
                  <a:schemeClr val="tx1"/>
                </a:solidFill>
                <a:latin typeface="Consolas" panose="020B0609020204030204" pitchFamily="49" charset="0"/>
                <a:cs typeface="Consolas" panose="020B0609020204030204" pitchFamily="49" charset="0"/>
              </a:defRPr>
            </a:lvl4pPr>
            <a:lvl5pPr marL="1261196" indent="0">
              <a:buNone/>
              <a:tabLst>
                <a:tab pos="1234440" algn="l"/>
              </a:tabLst>
              <a:defRPr sz="288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37862410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703668" y="1476817"/>
            <a:ext cx="13222224" cy="443198"/>
          </a:xfrm>
        </p:spPr>
        <p:txBody>
          <a:bodyPr wrap="square">
            <a:spAutoFit/>
          </a:bodyPr>
          <a:lstStyle>
            <a:lvl1pPr marL="0" indent="0">
              <a:spcBef>
                <a:spcPts val="720"/>
              </a:spcBef>
              <a:spcAft>
                <a:spcPts val="0"/>
              </a:spcAft>
              <a:buNone/>
              <a:defRPr sz="2880">
                <a:solidFill>
                  <a:schemeClr val="tx1"/>
                </a:solidFill>
                <a:latin typeface="+mn-lt"/>
                <a:cs typeface="Segoe UI" panose="020B0502040204020203" pitchFamily="34" charset="0"/>
              </a:defRPr>
            </a:lvl1pPr>
            <a:lvl2pPr marL="274237" indent="0">
              <a:buNone/>
              <a:defRPr sz="2880">
                <a:solidFill>
                  <a:srgbClr val="2F2F2F"/>
                </a:solidFill>
                <a:latin typeface="Segoe UI" panose="020B0502040204020203" pitchFamily="34" charset="0"/>
                <a:cs typeface="Segoe UI" panose="020B0502040204020203" pitchFamily="34" charset="0"/>
              </a:defRPr>
            </a:lvl2pPr>
            <a:lvl3pPr marL="548476" indent="0">
              <a:buNone/>
              <a:defRPr/>
            </a:lvl3pPr>
            <a:lvl4pPr marL="822713" indent="0">
              <a:buNone/>
              <a:defRPr/>
            </a:lvl4pPr>
            <a:lvl5pPr marL="1096951"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3392566"/>
            <a:ext cx="14630400" cy="483703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3392565"/>
            <a:ext cx="4546030" cy="507703"/>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23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703667" y="4189463"/>
            <a:ext cx="13222224" cy="443198"/>
          </a:xfrm>
        </p:spPr>
        <p:txBody>
          <a:bodyPr/>
          <a:lstStyle>
            <a:lvl1pPr marL="0" indent="0">
              <a:buNone/>
              <a:tabLst/>
              <a:defRPr sz="2880">
                <a:solidFill>
                  <a:srgbClr val="000000"/>
                </a:solidFill>
                <a:latin typeface="Consolas" panose="020B0609020204030204" pitchFamily="49" charset="0"/>
                <a:cs typeface="Consolas" panose="020B0609020204030204" pitchFamily="49" charset="0"/>
              </a:defRPr>
            </a:lvl1pPr>
            <a:lvl2pPr marL="415739" indent="0">
              <a:buNone/>
              <a:defRPr sz="287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701318"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977183"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260818"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426084407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4630400" cy="483703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705916" y="5069496"/>
            <a:ext cx="13222224" cy="590932"/>
          </a:xfrm>
        </p:spPr>
        <p:txBody>
          <a:bodyPr/>
          <a:lstStyle>
            <a:lvl1pPr>
              <a:defRPr sz="384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4546030" cy="507703"/>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23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703667" y="792610"/>
            <a:ext cx="13222224" cy="443198"/>
          </a:xfrm>
        </p:spPr>
        <p:txBody>
          <a:bodyPr/>
          <a:lstStyle>
            <a:lvl1pPr marL="0" indent="0">
              <a:buNone/>
              <a:tabLst/>
              <a:defRPr sz="2880">
                <a:solidFill>
                  <a:srgbClr val="000000"/>
                </a:solidFill>
                <a:latin typeface="Consolas" panose="020B0609020204030204" pitchFamily="49" charset="0"/>
                <a:cs typeface="Consolas" panose="020B0609020204030204" pitchFamily="49" charset="0"/>
              </a:defRPr>
            </a:lvl1pPr>
            <a:lvl2pPr marL="415739" indent="0">
              <a:buNone/>
              <a:defRPr sz="287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701318"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977183"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260818"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709382" y="5995806"/>
            <a:ext cx="13222224" cy="443198"/>
          </a:xfrm>
        </p:spPr>
        <p:txBody>
          <a:bodyPr wrap="square">
            <a:spAutoFit/>
          </a:bodyPr>
          <a:lstStyle>
            <a:lvl1pPr marL="0" indent="0">
              <a:spcBef>
                <a:spcPts val="720"/>
              </a:spcBef>
              <a:spcAft>
                <a:spcPts val="0"/>
              </a:spcAft>
              <a:buNone/>
              <a:defRPr sz="2880">
                <a:solidFill>
                  <a:schemeClr val="tx1"/>
                </a:solidFill>
                <a:latin typeface="+mn-lt"/>
                <a:cs typeface="Segoe UI" panose="020B0502040204020203" pitchFamily="34" charset="0"/>
              </a:defRPr>
            </a:lvl1pPr>
            <a:lvl2pPr marL="274237" indent="0">
              <a:buNone/>
              <a:defRPr sz="2880">
                <a:solidFill>
                  <a:srgbClr val="2F2F2F"/>
                </a:solidFill>
                <a:latin typeface="Segoe UI" panose="020B0502040204020203" pitchFamily="34" charset="0"/>
                <a:cs typeface="Segoe UI" panose="020B0502040204020203" pitchFamily="34" charset="0"/>
              </a:defRPr>
            </a:lvl2pPr>
            <a:lvl3pPr marL="548476" indent="0">
              <a:buNone/>
              <a:defRPr/>
            </a:lvl3pPr>
            <a:lvl4pPr marL="822713" indent="0">
              <a:buNone/>
              <a:defRPr/>
            </a:lvl4pPr>
            <a:lvl5pPr marL="1096951" indent="0">
              <a:buNone/>
              <a:defRPr/>
            </a:lvl5pPr>
          </a:lstStyle>
          <a:p>
            <a:pPr lvl="0"/>
            <a:r>
              <a:rPr lang="en-US"/>
              <a:t>Click to edit text</a:t>
            </a:r>
          </a:p>
        </p:txBody>
      </p:sp>
    </p:spTree>
    <p:extLst>
      <p:ext uri="{BB962C8B-B14F-4D97-AF65-F5344CB8AC3E}">
        <p14:creationId xmlns:p14="http://schemas.microsoft.com/office/powerpoint/2010/main" val="43488301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705916" y="548640"/>
            <a:ext cx="4849064" cy="590932"/>
          </a:xfrm>
        </p:spPr>
        <p:txBody>
          <a:bodyPr/>
          <a:lstStyle>
            <a:lvl1pPr>
              <a:defRPr sz="384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06759" y="1605767"/>
            <a:ext cx="4848222" cy="443198"/>
          </a:xfrm>
        </p:spPr>
        <p:txBody>
          <a:bodyPr wrap="square">
            <a:spAutoFit/>
          </a:bodyPr>
          <a:lstStyle>
            <a:lvl1pPr marL="0" indent="0">
              <a:lnSpc>
                <a:spcPct val="100000"/>
              </a:lnSpc>
              <a:spcBef>
                <a:spcPts val="720"/>
              </a:spcBef>
              <a:spcAft>
                <a:spcPts val="0"/>
              </a:spcAft>
              <a:buNone/>
              <a:defRPr sz="288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72"/>
              </a:spcBef>
              <a:spcAft>
                <a:spcPts val="72"/>
              </a:spcAft>
              <a:buNone/>
              <a:defRPr sz="2880" b="0" i="0">
                <a:solidFill>
                  <a:srgbClr val="2F2F2F"/>
                </a:solidFill>
                <a:latin typeface="Segoe UI" panose="020B0502040204020203" pitchFamily="34" charset="0"/>
                <a:cs typeface="Segoe UI" panose="020B0502040204020203" pitchFamily="34" charset="0"/>
              </a:defRPr>
            </a:lvl2pPr>
            <a:lvl3pPr marL="548476" indent="0">
              <a:buNone/>
              <a:defRPr/>
            </a:lvl3pPr>
            <a:lvl4pPr marL="822713" indent="0">
              <a:buNone/>
              <a:defRPr/>
            </a:lvl4pPr>
            <a:lvl5pPr marL="1096951"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6247181" y="0"/>
            <a:ext cx="8383219" cy="82296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6254115" y="0"/>
            <a:ext cx="4546030" cy="553870"/>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23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6960871" y="851025"/>
            <a:ext cx="6962353" cy="443198"/>
          </a:xfrm>
        </p:spPr>
        <p:txBody>
          <a:bodyPr/>
          <a:lstStyle>
            <a:lvl1pPr marL="0" indent="0">
              <a:buNone/>
              <a:tabLst/>
              <a:defRPr sz="2880">
                <a:solidFill>
                  <a:srgbClr val="2F2F2F"/>
                </a:solidFill>
                <a:latin typeface="Consolas" panose="020B0609020204030204" pitchFamily="49" charset="0"/>
                <a:cs typeface="Consolas" panose="020B0609020204030204" pitchFamily="49" charset="0"/>
              </a:defRPr>
            </a:lvl1pPr>
            <a:lvl2pPr marL="415739" indent="0">
              <a:buNone/>
              <a:defRPr sz="287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701318"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977183"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260818"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96694077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8383219" cy="82296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9090659" y="548640"/>
            <a:ext cx="4837480" cy="590932"/>
          </a:xfrm>
        </p:spPr>
        <p:txBody>
          <a:bodyPr/>
          <a:lstStyle>
            <a:lvl1pPr>
              <a:defRPr sz="384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4546030" cy="553870"/>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23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701039" y="847213"/>
            <a:ext cx="6983730" cy="443198"/>
          </a:xfrm>
        </p:spPr>
        <p:txBody>
          <a:bodyPr/>
          <a:lstStyle>
            <a:lvl1pPr marL="0" indent="0">
              <a:buNone/>
              <a:defRPr sz="2880">
                <a:solidFill>
                  <a:srgbClr val="2F2F2F"/>
                </a:solidFill>
                <a:latin typeface="Consolas" panose="020B0609020204030204" pitchFamily="49" charset="0"/>
                <a:cs typeface="Consolas" panose="020B0609020204030204" pitchFamily="49" charset="0"/>
              </a:defRPr>
            </a:lvl1pPr>
            <a:lvl2pPr marL="415739" indent="0">
              <a:buNone/>
              <a:defRPr sz="287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701318"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977183"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260818"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9090660" y="1604010"/>
            <a:ext cx="4840606" cy="443198"/>
          </a:xfrm>
        </p:spPr>
        <p:txBody>
          <a:bodyPr wrap="square">
            <a:spAutoFit/>
          </a:bodyPr>
          <a:lstStyle>
            <a:lvl1pPr marL="0" indent="0">
              <a:lnSpc>
                <a:spcPct val="100000"/>
              </a:lnSpc>
              <a:spcBef>
                <a:spcPts val="720"/>
              </a:spcBef>
              <a:spcAft>
                <a:spcPts val="0"/>
              </a:spcAft>
              <a:buNone/>
              <a:defRPr sz="288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72"/>
              </a:spcBef>
              <a:spcAft>
                <a:spcPts val="72"/>
              </a:spcAft>
              <a:buNone/>
              <a:defRPr sz="2880" b="0" i="0">
                <a:solidFill>
                  <a:srgbClr val="2F2F2F"/>
                </a:solidFill>
                <a:latin typeface="Segoe UI" panose="020B0502040204020203" pitchFamily="34" charset="0"/>
                <a:cs typeface="Segoe UI" panose="020B0502040204020203" pitchFamily="34" charset="0"/>
              </a:defRPr>
            </a:lvl2pPr>
            <a:lvl3pPr marL="548476" indent="0">
              <a:buNone/>
              <a:defRPr/>
            </a:lvl3pPr>
            <a:lvl4pPr marL="822713" indent="0">
              <a:buNone/>
              <a:defRPr/>
            </a:lvl4pPr>
            <a:lvl5pPr marL="1096951" indent="0">
              <a:buNone/>
              <a:defRPr/>
            </a:lvl5pPr>
          </a:lstStyle>
          <a:p>
            <a:pPr lvl="0"/>
            <a:r>
              <a:rPr lang="en-US"/>
              <a:t>Click to edit text</a:t>
            </a:r>
          </a:p>
        </p:txBody>
      </p:sp>
    </p:spTree>
    <p:extLst>
      <p:ext uri="{BB962C8B-B14F-4D97-AF65-F5344CB8AC3E}">
        <p14:creationId xmlns:p14="http://schemas.microsoft.com/office/powerpoint/2010/main" val="70297647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Demo slide ">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E13B87-FEDD-41FD-BCBF-587DB30678E5}"/>
              </a:ext>
              <a:ext uri="{C183D7F6-B498-43B3-948B-1728B52AA6E4}">
                <adec:decorative xmlns:adec="http://schemas.microsoft.com/office/drawing/2017/decorative" val="1"/>
              </a:ext>
            </a:extLst>
          </p:cNvPr>
          <p:cNvSpPr/>
          <p:nvPr userDrawn="1"/>
        </p:nvSpPr>
        <p:spPr bwMode="white">
          <a:xfrm>
            <a:off x="702260" y="702947"/>
            <a:ext cx="13229005" cy="68199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pic>
        <p:nvPicPr>
          <p:cNvPr id="8" name="Graphic 7" descr="Viva graphic">
            <a:extLst>
              <a:ext uri="{FF2B5EF4-FFF2-40B4-BE49-F238E27FC236}">
                <a16:creationId xmlns:a16="http://schemas.microsoft.com/office/drawing/2014/main" id="{684E92CF-C7A8-42CF-8C1D-D63977A0345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t="37067" r="63457" b="24387"/>
          <a:stretch/>
        </p:blipFill>
        <p:spPr bwMode="ltGray">
          <a:xfrm>
            <a:off x="8258861" y="1508760"/>
            <a:ext cx="6371539" cy="6720841"/>
          </a:xfrm>
          <a:prstGeom prst="rect">
            <a:avLst/>
          </a:prstGeom>
        </p:spPr>
      </p:pic>
      <p:pic>
        <p:nvPicPr>
          <p:cNvPr id="9" name="Graphic 8" descr="Viva graphic">
            <a:extLst>
              <a:ext uri="{FF2B5EF4-FFF2-40B4-BE49-F238E27FC236}">
                <a16:creationId xmlns:a16="http://schemas.microsoft.com/office/drawing/2014/main" id="{D3241E42-CC82-444D-ADEE-1AED757B7D6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9363" r="63456" b="59769"/>
          <a:stretch/>
        </p:blipFill>
        <p:spPr bwMode="ltGray">
          <a:xfrm>
            <a:off x="8258861" y="-1"/>
            <a:ext cx="6371539" cy="3638550"/>
          </a:xfrm>
          <a:prstGeom prst="rect">
            <a:avLst/>
          </a:prstGeom>
        </p:spPr>
      </p:pic>
      <p:sp>
        <p:nvSpPr>
          <p:cNvPr id="2" name="Title 1"/>
          <p:cNvSpPr>
            <a:spLocks noGrp="1"/>
          </p:cNvSpPr>
          <p:nvPr>
            <p:ph type="title" hasCustomPrompt="1"/>
          </p:nvPr>
        </p:nvSpPr>
        <p:spPr>
          <a:xfrm>
            <a:off x="1051560" y="3645464"/>
            <a:ext cx="5003597" cy="598318"/>
          </a:xfrm>
          <a:noFill/>
        </p:spPr>
        <p:txBody>
          <a:bodyPr lIns="0" tIns="0" rIns="0" bIns="0" anchor="b" anchorCtr="0">
            <a:spAutoFit/>
          </a:bodyPr>
          <a:lstStyle>
            <a:lvl1pPr algn="l" defTabSz="1119290" rtl="0" eaLnBrk="1" latinLnBrk="0" hangingPunct="1">
              <a:lnSpc>
                <a:spcPct val="90000"/>
              </a:lnSpc>
              <a:spcBef>
                <a:spcPct val="0"/>
              </a:spcBef>
              <a:buNone/>
              <a:defRPr lang="en-US" sz="4320" b="0" kern="1200" cap="none" spc="-60" baseline="0" dirty="0">
                <a:ln w="3175">
                  <a:noFill/>
                </a:ln>
                <a:solidFill>
                  <a:schemeClr val="accent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1051560" y="4772783"/>
            <a:ext cx="5003597" cy="406265"/>
          </a:xfrm>
          <a:noFill/>
        </p:spPr>
        <p:txBody>
          <a:bodyPr lIns="0" tIns="0" rIns="0" bIns="0">
            <a:spAutoFit/>
          </a:bodyPr>
          <a:lstStyle>
            <a:lvl1pPr marL="0" indent="0">
              <a:spcBef>
                <a:spcPts val="0"/>
              </a:spcBef>
              <a:spcAft>
                <a:spcPts val="0"/>
              </a:spcAft>
              <a:buFont typeface="Arial" panose="020B0604020202020204" pitchFamily="34" charset="0"/>
              <a:buNone/>
              <a:defRPr sz="264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453433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177">
          <p15:clr>
            <a:srgbClr val="5ACBF0"/>
          </p15:clr>
        </p15:guide>
        <p15:guide id="3" orient="horz" pos="1910">
          <p15:clr>
            <a:srgbClr val="5ACBF0"/>
          </p15:clr>
        </p15:guide>
        <p15:guide id="4" orient="horz" pos="2505">
          <p15:clr>
            <a:srgbClr val="5ACBF0"/>
          </p15:clr>
        </p15:guide>
        <p15:guide id="5" pos="546">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Section Title ">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E9507ED-ADF8-4545-918C-23CAFD9DAC35}"/>
              </a:ext>
              <a:ext uri="{C183D7F6-B498-43B3-948B-1728B52AA6E4}">
                <adec:decorative xmlns:adec="http://schemas.microsoft.com/office/drawing/2017/decorative" val="1"/>
              </a:ext>
            </a:extLst>
          </p:cNvPr>
          <p:cNvSpPr/>
          <p:nvPr userDrawn="1"/>
        </p:nvSpPr>
        <p:spPr bwMode="white">
          <a:xfrm>
            <a:off x="702260" y="702947"/>
            <a:ext cx="13229005" cy="68199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pic>
        <p:nvPicPr>
          <p:cNvPr id="6" name="Graphic 5" descr="Viva graphic">
            <a:extLst>
              <a:ext uri="{FF2B5EF4-FFF2-40B4-BE49-F238E27FC236}">
                <a16:creationId xmlns:a16="http://schemas.microsoft.com/office/drawing/2014/main" id="{A7B362D3-BFA6-4C9F-B622-0DAE5D40F85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t="37067" r="63457" b="24387"/>
          <a:stretch/>
        </p:blipFill>
        <p:spPr bwMode="ltGray">
          <a:xfrm>
            <a:off x="8258861" y="1508760"/>
            <a:ext cx="6371539" cy="6720841"/>
          </a:xfrm>
          <a:prstGeom prst="rect">
            <a:avLst/>
          </a:prstGeom>
        </p:spPr>
      </p:pic>
      <p:pic>
        <p:nvPicPr>
          <p:cNvPr id="7" name="Graphic 6" descr="Viva graphic">
            <a:extLst>
              <a:ext uri="{FF2B5EF4-FFF2-40B4-BE49-F238E27FC236}">
                <a16:creationId xmlns:a16="http://schemas.microsoft.com/office/drawing/2014/main" id="{5FA18684-5001-447C-AB6B-CF5F4CD7CBF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9363" r="63456" b="59769"/>
          <a:stretch/>
        </p:blipFill>
        <p:spPr bwMode="ltGray">
          <a:xfrm>
            <a:off x="8258861" y="-1"/>
            <a:ext cx="6371539" cy="3638550"/>
          </a:xfrm>
          <a:prstGeom prst="rect">
            <a:avLst/>
          </a:prstGeom>
        </p:spPr>
      </p:pic>
      <p:sp>
        <p:nvSpPr>
          <p:cNvPr id="2" name="Title 1"/>
          <p:cNvSpPr>
            <a:spLocks noGrp="1"/>
          </p:cNvSpPr>
          <p:nvPr>
            <p:ph type="title" hasCustomPrompt="1"/>
          </p:nvPr>
        </p:nvSpPr>
        <p:spPr>
          <a:xfrm>
            <a:off x="1051560" y="3642969"/>
            <a:ext cx="5003597" cy="598318"/>
          </a:xfrm>
          <a:noFill/>
        </p:spPr>
        <p:txBody>
          <a:bodyPr lIns="0" tIns="0" rIns="0" bIns="0" anchor="b" anchorCtr="0">
            <a:spAutoFit/>
          </a:bodyPr>
          <a:lstStyle>
            <a:lvl1pPr algn="l" defTabSz="1119290" rtl="0" eaLnBrk="1" latinLnBrk="0" hangingPunct="1">
              <a:lnSpc>
                <a:spcPct val="90000"/>
              </a:lnSpc>
              <a:spcBef>
                <a:spcPct val="0"/>
              </a:spcBef>
              <a:buNone/>
              <a:defRPr lang="en-US" sz="4320" b="0" kern="1200" cap="none" spc="-60" baseline="0" dirty="0">
                <a:ln w="3175">
                  <a:noFill/>
                </a:ln>
                <a:solidFill>
                  <a:schemeClr val="accent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4778087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177">
          <p15:clr>
            <a:srgbClr val="5ACBF0"/>
          </p15:clr>
        </p15:guide>
        <p15:guide id="3" orient="horz" pos="1910">
          <p15:clr>
            <a:srgbClr val="5ACBF0"/>
          </p15:clr>
        </p15:guide>
        <p15:guide id="4" pos="546">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40077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Blank 3">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856125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521121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
    <p:bg>
      <p:bgPr>
        <a:solidFill>
          <a:schemeClr val="accent5"/>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701040" y="7393580"/>
            <a:ext cx="5378549" cy="129266"/>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1118748" eaLnBrk="0" hangingPunct="0"/>
            <a:r>
              <a:rPr lang="en-US" sz="840">
                <a:solidFill>
                  <a:schemeClr val="tx1"/>
                </a:solidFill>
                <a:cs typeface="Segoe UI" pitchFamily="34" charset="0"/>
              </a:rPr>
              <a:t>© Copyright Microsoft Corporation. All rights reserved. </a:t>
            </a:r>
          </a:p>
        </p:txBody>
      </p:sp>
      <p:pic>
        <p:nvPicPr>
          <p:cNvPr id="4" name="Graphic 3" descr="Microsoft 365 logo">
            <a:extLst>
              <a:ext uri="{FF2B5EF4-FFF2-40B4-BE49-F238E27FC236}">
                <a16:creationId xmlns:a16="http://schemas.microsoft.com/office/drawing/2014/main" id="{8AD49639-0ECC-4B3F-8375-A2CCCAB26F1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2663"/>
          <a:stretch/>
        </p:blipFill>
        <p:spPr bwMode="black">
          <a:xfrm>
            <a:off x="701040" y="702945"/>
            <a:ext cx="1682116" cy="351130"/>
          </a:xfrm>
          <a:prstGeom prst="rect">
            <a:avLst/>
          </a:prstGeom>
        </p:spPr>
      </p:pic>
    </p:spTree>
    <p:extLst>
      <p:ext uri="{BB962C8B-B14F-4D97-AF65-F5344CB8AC3E}">
        <p14:creationId xmlns:p14="http://schemas.microsoft.com/office/powerpoint/2010/main" val="411827694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black"/>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black">
          <a:xfrm>
            <a:off x="701040" y="1724026"/>
            <a:ext cx="13222606" cy="2659189"/>
          </a:xfrm>
        </p:spPr>
        <p:txBody>
          <a:bodyPr>
            <a:spAutoFit/>
          </a:bodyPr>
          <a:lstStyle>
            <a:lvl1pPr>
              <a:defRPr sz="4320">
                <a:latin typeface="+mn-lt"/>
              </a:defRPr>
            </a:lvl1pPr>
            <a:lvl2pPr>
              <a:defRPr sz="3360">
                <a:latin typeface="+mn-lt"/>
              </a:defRPr>
            </a:lvl2pPr>
            <a:lvl3pPr>
              <a:defRPr sz="2880">
                <a:latin typeface="+mn-lt"/>
              </a:defRPr>
            </a:lvl3pPr>
            <a:lvl4pPr>
              <a:defRPr sz="2400">
                <a:latin typeface="+mn-lt"/>
              </a:defRPr>
            </a:lvl4pPr>
            <a:lvl5pPr>
              <a:defRPr sz="216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7522846"/>
            <a:ext cx="14630401" cy="706756"/>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4440" spc="-6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4652635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p:cSld name="1_Title Only">
    <p:bg>
      <p:bgPr>
        <a:solidFill>
          <a:srgbClr val="FEFAF5"/>
        </a:solid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D369704A-8C9D-7045-8A49-A2B1C04A59E2}"/>
              </a:ext>
            </a:extLst>
          </p:cNvPr>
          <p:cNvSpPr>
            <a:spLocks noGrp="1"/>
          </p:cNvSpPr>
          <p:nvPr>
            <p:ph type="title" hasCustomPrompt="1"/>
          </p:nvPr>
        </p:nvSpPr>
        <p:spPr>
          <a:xfrm>
            <a:off x="868695" y="914401"/>
            <a:ext cx="12800758" cy="534133"/>
          </a:xfrm>
          <a:prstGeom prst="rect">
            <a:avLst/>
          </a:prstGeom>
        </p:spPr>
        <p:txBody>
          <a:bodyPr vert="horz" lIns="91440" tIns="45720" rIns="91440" bIns="45720" rtlCol="0" anchor="b">
            <a:normAutofit/>
          </a:bodyPr>
          <a:lstStyle>
            <a:lvl1pPr>
              <a:defRPr>
                <a:solidFill>
                  <a:schemeClr val="accent2"/>
                </a:solidFill>
              </a:defRPr>
            </a:lvl1pPr>
          </a:lstStyle>
          <a:p>
            <a:r>
              <a:rPr lang="en-US"/>
              <a:t>Enter slide title here</a:t>
            </a:r>
          </a:p>
        </p:txBody>
      </p:sp>
      <p:sp>
        <p:nvSpPr>
          <p:cNvPr id="3" name="Folded Corner 2">
            <a:extLst>
              <a:ext uri="{FF2B5EF4-FFF2-40B4-BE49-F238E27FC236}">
                <a16:creationId xmlns:a16="http://schemas.microsoft.com/office/drawing/2014/main" id="{A2CCF22E-BD16-B14B-9AF4-B731E6FB9513}"/>
              </a:ext>
            </a:extLst>
          </p:cNvPr>
          <p:cNvSpPr/>
          <p:nvPr userDrawn="1"/>
        </p:nvSpPr>
        <p:spPr>
          <a:xfrm>
            <a:off x="0" y="-1325879"/>
            <a:ext cx="4938070" cy="988434"/>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164570" tIns="164570" rIns="164570" rtlCol="0" anchor="t"/>
          <a:lstStyle/>
          <a:p>
            <a:r>
              <a:rPr lang="en-US" sz="1440" b="1">
                <a:solidFill>
                  <a:schemeClr val="tx1"/>
                </a:solidFill>
                <a:latin typeface="Source Sans Pro" charset="0"/>
                <a:ea typeface="Source Sans Pro" charset="0"/>
                <a:cs typeface="Arial" panose="020B0604020202020204" pitchFamily="34" charset="0"/>
              </a:rPr>
              <a:t>Purpose of Layout</a:t>
            </a:r>
            <a:r>
              <a:rPr lang="en-US" sz="1440">
                <a:solidFill>
                  <a:schemeClr val="tx1"/>
                </a:solidFill>
                <a:latin typeface="Source Sans Pro" charset="0"/>
                <a:ea typeface="Source Sans Pro" charset="0"/>
                <a:cs typeface="Arial" panose="020B0604020202020204" pitchFamily="34" charset="0"/>
              </a:rPr>
              <a:t>: This a multi-purpose title only layout. </a:t>
            </a:r>
          </a:p>
          <a:p>
            <a:endParaRPr lang="en-US" sz="1440">
              <a:solidFill>
                <a:schemeClr val="tx1"/>
              </a:solidFill>
              <a:latin typeface="Source Sans Pro" charset="0"/>
              <a:ea typeface="Source Sans Pro" charset="0"/>
              <a:cs typeface="Arial" panose="020B0604020202020204" pitchFamily="34" charset="0"/>
            </a:endParaRPr>
          </a:p>
          <a:p>
            <a:r>
              <a:rPr lang="en-US" sz="1440" b="1">
                <a:solidFill>
                  <a:schemeClr val="tx1"/>
                </a:solidFill>
                <a:latin typeface="Source Sans Pro" charset="0"/>
                <a:ea typeface="Source Sans Pro" charset="0"/>
                <a:cs typeface="Arial" panose="020B0604020202020204" pitchFamily="34" charset="0"/>
              </a:rPr>
              <a:t>Tip: </a:t>
            </a:r>
            <a:r>
              <a:rPr lang="en-US" sz="1440" b="0">
                <a:solidFill>
                  <a:schemeClr val="tx1"/>
                </a:solidFill>
                <a:latin typeface="Source Sans Pro" charset="0"/>
                <a:ea typeface="Source Sans Pro" charset="0"/>
                <a:cs typeface="Arial" panose="020B0604020202020204" pitchFamily="34" charset="0"/>
              </a:rPr>
              <a:t>Make sure to keep your slide titles short and clear.</a:t>
            </a:r>
            <a:endParaRPr lang="en-US" sz="1440" b="1">
              <a:solidFill>
                <a:schemeClr val="tx1"/>
              </a:solidFill>
              <a:latin typeface="Source Sans Pro" panose="020B0503030403020204" pitchFamily="34" charset="77"/>
              <a:ea typeface="Source Sans Pro" charset="0"/>
              <a:cs typeface="Arial" panose="020B0604020202020204" pitchFamily="34" charset="0"/>
            </a:endParaRPr>
          </a:p>
        </p:txBody>
      </p:sp>
      <p:sp>
        <p:nvSpPr>
          <p:cNvPr id="5" name="Slide Number Placeholder 4">
            <a:extLst>
              <a:ext uri="{FF2B5EF4-FFF2-40B4-BE49-F238E27FC236}">
                <a16:creationId xmlns:a16="http://schemas.microsoft.com/office/drawing/2014/main" id="{6218D87F-3CDA-41FD-92D9-EE697C0946BE}"/>
              </a:ext>
            </a:extLst>
          </p:cNvPr>
          <p:cNvSpPr>
            <a:spLocks noGrp="1"/>
          </p:cNvSpPr>
          <p:nvPr>
            <p:ph type="sldNum" sz="quarter" idx="12"/>
          </p:nvPr>
        </p:nvSpPr>
        <p:spPr>
          <a:xfrm>
            <a:off x="10332720" y="7627621"/>
            <a:ext cx="3291840" cy="438150"/>
          </a:xfrm>
        </p:spPr>
        <p:txBody>
          <a:bodyPr/>
          <a:lstStyle>
            <a:lvl1pPr>
              <a:defRPr>
                <a:latin typeface="Segoe UI" panose="020B0502040204020203" pitchFamily="34" charset="0"/>
                <a:cs typeface="Segoe UI" panose="020B0502040204020203" pitchFamily="34" charset="0"/>
              </a:defRPr>
            </a:lvl1pPr>
          </a:lstStyle>
          <a:p>
            <a:fld id="{469B4A21-47D8-4498-BAA9-A623EB2692D1}" type="slidenum">
              <a:rPr lang="en-US" smtClean="0"/>
              <a:pPr/>
              <a:t>‹#›</a:t>
            </a:fld>
            <a:endParaRPr lang="en-US"/>
          </a:p>
        </p:txBody>
      </p:sp>
    </p:spTree>
    <p:extLst>
      <p:ext uri="{BB962C8B-B14F-4D97-AF65-F5344CB8AC3E}">
        <p14:creationId xmlns:p14="http://schemas.microsoft.com/office/powerpoint/2010/main" val="393386954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 Title">
    <p:bg>
      <p:bgPr>
        <a:solidFill>
          <a:srgbClr val="EAE4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705916" y="2910649"/>
            <a:ext cx="5001464" cy="1329595"/>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698451" y="4754880"/>
            <a:ext cx="4997500" cy="406265"/>
          </a:xfrm>
          <a:noFill/>
        </p:spPr>
        <p:txBody>
          <a:bodyPr wrap="square" lIns="0" tIns="0" rIns="0" bIns="0">
            <a:spAutoFit/>
          </a:bodyPr>
          <a:lstStyle>
            <a:lvl1pPr marL="0" indent="0">
              <a:spcBef>
                <a:spcPts val="0"/>
              </a:spcBef>
              <a:buNone/>
              <a:defRPr sz="264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Graphic: Create impact faster metaphor" descr="Image of create impact faster metaphor">
            <a:extLst>
              <a:ext uri="{FF2B5EF4-FFF2-40B4-BE49-F238E27FC236}">
                <a16:creationId xmlns:a16="http://schemas.microsoft.com/office/drawing/2014/main" id="{71E6F1EB-96BE-40C0-8FF7-9CA9D6B5675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70" t="3570" r="3570" b="828"/>
          <a:stretch/>
        </p:blipFill>
        <p:spPr>
          <a:xfrm>
            <a:off x="7278097" y="574766"/>
            <a:ext cx="7080072" cy="7289074"/>
          </a:xfrm>
          <a:prstGeom prst="rect">
            <a:avLst/>
          </a:prstGeom>
        </p:spPr>
      </p:pic>
      <p:pic>
        <p:nvPicPr>
          <p:cNvPr id="3" name="Picture 2">
            <a:extLst>
              <a:ext uri="{FF2B5EF4-FFF2-40B4-BE49-F238E27FC236}">
                <a16:creationId xmlns:a16="http://schemas.microsoft.com/office/drawing/2014/main" id="{6FB95190-B09E-4389-AC92-F1E3151EC36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0436" y="731520"/>
            <a:ext cx="2448970" cy="523538"/>
          </a:xfrm>
          <a:prstGeom prst="rect">
            <a:avLst/>
          </a:prstGeom>
        </p:spPr>
      </p:pic>
    </p:spTree>
    <p:extLst>
      <p:ext uri="{BB962C8B-B14F-4D97-AF65-F5344CB8AC3E}">
        <p14:creationId xmlns:p14="http://schemas.microsoft.com/office/powerpoint/2010/main" val="25863162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Title 2">
    <p:bg>
      <p:bgPr>
        <a:solidFill>
          <a:srgbClr val="EAE4DC"/>
        </a:solidFill>
        <a:effectLst/>
      </p:bgPr>
    </p:bg>
    <p:spTree>
      <p:nvGrpSpPr>
        <p:cNvPr id="1" name=""/>
        <p:cNvGrpSpPr/>
        <p:nvPr/>
      </p:nvGrpSpPr>
      <p:grpSpPr>
        <a:xfrm>
          <a:off x="0" y="0"/>
          <a:ext cx="0" cy="0"/>
          <a:chOff x="0" y="0"/>
          <a:chExt cx="0" cy="0"/>
        </a:xfrm>
      </p:grpSpPr>
      <p:pic>
        <p:nvPicPr>
          <p:cNvPr id="7" name="Light: Break through barriers">
            <a:extLst>
              <a:ext uri="{FF2B5EF4-FFF2-40B4-BE49-F238E27FC236}">
                <a16:creationId xmlns:a16="http://schemas.microsoft.com/office/drawing/2014/main" id="{168BE704-B556-45E9-BE93-C19A745DB30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765836" y="312059"/>
            <a:ext cx="7605485" cy="7605482"/>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705916" y="2910649"/>
            <a:ext cx="5001464" cy="1329595"/>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698451" y="4754880"/>
            <a:ext cx="4997500" cy="406265"/>
          </a:xfrm>
          <a:noFill/>
        </p:spPr>
        <p:txBody>
          <a:bodyPr wrap="square" lIns="0" tIns="0" rIns="0" bIns="0">
            <a:spAutoFit/>
          </a:bodyPr>
          <a:lstStyle>
            <a:lvl1pPr marL="0" indent="0">
              <a:spcBef>
                <a:spcPts val="0"/>
              </a:spcBef>
              <a:buNone/>
              <a:defRPr sz="2640"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Picture 5" descr="Logo&#10;&#10;Description automatically generated with medium confidence">
            <a:extLst>
              <a:ext uri="{FF2B5EF4-FFF2-40B4-BE49-F238E27FC236}">
                <a16:creationId xmlns:a16="http://schemas.microsoft.com/office/drawing/2014/main" id="{2A9CEB69-ACA2-426E-A1A5-54DB916D6182}"/>
              </a:ext>
            </a:extLst>
          </p:cNvPr>
          <p:cNvPicPr>
            <a:picLocks noChangeAspect="1"/>
          </p:cNvPicPr>
          <p:nvPr userDrawn="1"/>
        </p:nvPicPr>
        <p:blipFill rotWithShape="1">
          <a:blip r:embed="rId3"/>
          <a:srcRect l="8275" t="32690" r="8091" b="32918"/>
          <a:stretch/>
        </p:blipFill>
        <p:spPr>
          <a:xfrm>
            <a:off x="698451" y="697231"/>
            <a:ext cx="3428836" cy="354077"/>
          </a:xfrm>
          <a:prstGeom prst="rect">
            <a:avLst/>
          </a:prstGeom>
        </p:spPr>
      </p:pic>
    </p:spTree>
    <p:extLst>
      <p:ext uri="{BB962C8B-B14F-4D97-AF65-F5344CB8AC3E}">
        <p14:creationId xmlns:p14="http://schemas.microsoft.com/office/powerpoint/2010/main" val="26248094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Title 3">
    <p:bg>
      <p:bgPr>
        <a:solidFill>
          <a:srgbClr val="EAE4DC"/>
        </a:solidFill>
        <a:effectLst/>
      </p:bgPr>
    </p:bg>
    <p:spTree>
      <p:nvGrpSpPr>
        <p:cNvPr id="1" name=""/>
        <p:cNvGrpSpPr/>
        <p:nvPr/>
      </p:nvGrpSpPr>
      <p:grpSpPr>
        <a:xfrm>
          <a:off x="0" y="0"/>
          <a:ext cx="0" cy="0"/>
          <a:chOff x="0" y="0"/>
          <a:chExt cx="0" cy="0"/>
        </a:xfrm>
      </p:grpSpPr>
      <p:pic>
        <p:nvPicPr>
          <p:cNvPr id="8" name="Light: Adapt to anything ">
            <a:extLst>
              <a:ext uri="{FF2B5EF4-FFF2-40B4-BE49-F238E27FC236}">
                <a16:creationId xmlns:a16="http://schemas.microsoft.com/office/drawing/2014/main" id="{547E7F7C-2D58-481F-8331-3FE0241E1FB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056842" y="232956"/>
            <a:ext cx="7573558" cy="7573544"/>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705916" y="2910649"/>
            <a:ext cx="5001464" cy="1329595"/>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698451" y="4754880"/>
            <a:ext cx="4997500" cy="406265"/>
          </a:xfrm>
          <a:noFill/>
        </p:spPr>
        <p:txBody>
          <a:bodyPr wrap="square" lIns="0" tIns="0" rIns="0" bIns="0">
            <a:spAutoFit/>
          </a:bodyPr>
          <a:lstStyle>
            <a:lvl1pPr marL="0" indent="0">
              <a:spcBef>
                <a:spcPts val="0"/>
              </a:spcBef>
              <a:buNone/>
              <a:defRPr sz="264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Picture 6" descr="Logo&#10;&#10;Description automatically generated with medium confidence">
            <a:extLst>
              <a:ext uri="{FF2B5EF4-FFF2-40B4-BE49-F238E27FC236}">
                <a16:creationId xmlns:a16="http://schemas.microsoft.com/office/drawing/2014/main" id="{17AABFA6-6857-43EF-9CDC-D483A94CE64F}"/>
              </a:ext>
            </a:extLst>
          </p:cNvPr>
          <p:cNvPicPr>
            <a:picLocks noChangeAspect="1"/>
          </p:cNvPicPr>
          <p:nvPr userDrawn="1"/>
        </p:nvPicPr>
        <p:blipFill rotWithShape="1">
          <a:blip r:embed="rId3"/>
          <a:srcRect l="8275" t="32690" r="8091" b="32918"/>
          <a:stretch/>
        </p:blipFill>
        <p:spPr>
          <a:xfrm>
            <a:off x="698451" y="697231"/>
            <a:ext cx="3428836" cy="354077"/>
          </a:xfrm>
          <a:prstGeom prst="rect">
            <a:avLst/>
          </a:prstGeom>
        </p:spPr>
      </p:pic>
    </p:spTree>
    <p:extLst>
      <p:ext uri="{BB962C8B-B14F-4D97-AF65-F5344CB8AC3E}">
        <p14:creationId xmlns:p14="http://schemas.microsoft.com/office/powerpoint/2010/main" val="23240635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Title 4">
    <p:bg>
      <p:bgPr>
        <a:solidFill>
          <a:srgbClr val="EAE4DC"/>
        </a:solidFill>
        <a:effectLst/>
      </p:bgPr>
    </p:bg>
    <p:spTree>
      <p:nvGrpSpPr>
        <p:cNvPr id="1" name=""/>
        <p:cNvGrpSpPr/>
        <p:nvPr/>
      </p:nvGrpSpPr>
      <p:grpSpPr>
        <a:xfrm>
          <a:off x="0" y="0"/>
          <a:ext cx="0" cy="0"/>
          <a:chOff x="0" y="0"/>
          <a:chExt cx="0" cy="0"/>
        </a:xfrm>
      </p:grpSpPr>
      <p:pic>
        <p:nvPicPr>
          <p:cNvPr id="6" name="Light: Innovate everywhere">
            <a:extLst>
              <a:ext uri="{FF2B5EF4-FFF2-40B4-BE49-F238E27FC236}">
                <a16:creationId xmlns:a16="http://schemas.microsoft.com/office/drawing/2014/main" id="{DC04341E-C617-413D-A754-103CAA84E5C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547340" y="63958"/>
            <a:ext cx="7911552" cy="7911552"/>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705916" y="2910649"/>
            <a:ext cx="5001464" cy="1329595"/>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698451" y="4754880"/>
            <a:ext cx="4997500" cy="406265"/>
          </a:xfrm>
          <a:noFill/>
        </p:spPr>
        <p:txBody>
          <a:bodyPr wrap="square" lIns="0" tIns="0" rIns="0" bIns="0">
            <a:spAutoFit/>
          </a:bodyPr>
          <a:lstStyle>
            <a:lvl1pPr marL="0" indent="0">
              <a:spcBef>
                <a:spcPts val="0"/>
              </a:spcBef>
              <a:buNone/>
              <a:defRPr sz="264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Picture 6" descr="Logo&#10;&#10;Description automatically generated with medium confidence">
            <a:extLst>
              <a:ext uri="{FF2B5EF4-FFF2-40B4-BE49-F238E27FC236}">
                <a16:creationId xmlns:a16="http://schemas.microsoft.com/office/drawing/2014/main" id="{17AABFA6-6857-43EF-9CDC-D483A94CE64F}"/>
              </a:ext>
            </a:extLst>
          </p:cNvPr>
          <p:cNvPicPr>
            <a:picLocks noChangeAspect="1"/>
          </p:cNvPicPr>
          <p:nvPr userDrawn="1"/>
        </p:nvPicPr>
        <p:blipFill rotWithShape="1">
          <a:blip r:embed="rId3"/>
          <a:srcRect l="8275" t="32690" r="8091" b="32918"/>
          <a:stretch/>
        </p:blipFill>
        <p:spPr>
          <a:xfrm>
            <a:off x="698451" y="697231"/>
            <a:ext cx="3428836" cy="354077"/>
          </a:xfrm>
          <a:prstGeom prst="rect">
            <a:avLst/>
          </a:prstGeom>
        </p:spPr>
      </p:pic>
    </p:spTree>
    <p:extLst>
      <p:ext uri="{BB962C8B-B14F-4D97-AF65-F5344CB8AC3E}">
        <p14:creationId xmlns:p14="http://schemas.microsoft.com/office/powerpoint/2010/main" val="8882474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Dark Title 1">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705916" y="2910649"/>
            <a:ext cx="5001464" cy="1329595"/>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698451" y="4754880"/>
            <a:ext cx="4997500" cy="406265"/>
          </a:xfrm>
          <a:noFill/>
        </p:spPr>
        <p:txBody>
          <a:bodyPr wrap="square" lIns="0" tIns="0" rIns="0" bIns="0">
            <a:spAutoFit/>
          </a:bodyPr>
          <a:lstStyle>
            <a:lvl1pPr marL="0" indent="0">
              <a:spcBef>
                <a:spcPts val="0"/>
              </a:spcBef>
              <a:buNone/>
              <a:defRPr sz="2640" spc="0" baseline="0">
                <a:solidFill>
                  <a:schemeClr val="tx1"/>
                </a:solidFill>
                <a:latin typeface="+mn-lt"/>
                <a:cs typeface="Segoe UI" panose="020B0502040204020203" pitchFamily="34" charset="0"/>
              </a:defRPr>
            </a:lvl1pPr>
          </a:lstStyle>
          <a:p>
            <a:pPr lvl="0"/>
            <a:r>
              <a:rPr lang="en-US"/>
              <a:t>Speaker name or subtitle</a:t>
            </a:r>
          </a:p>
        </p:txBody>
      </p:sp>
      <p:pic>
        <p:nvPicPr>
          <p:cNvPr id="4" name="Picture 3" descr="Graphical user interface&#10;&#10;Description automatically generated with low confidence">
            <a:extLst>
              <a:ext uri="{FF2B5EF4-FFF2-40B4-BE49-F238E27FC236}">
                <a16:creationId xmlns:a16="http://schemas.microsoft.com/office/drawing/2014/main" id="{E44A620F-90A5-4F90-A46E-589E29C354F0}"/>
              </a:ext>
            </a:extLst>
          </p:cNvPr>
          <p:cNvPicPr>
            <a:picLocks noChangeAspect="1"/>
          </p:cNvPicPr>
          <p:nvPr userDrawn="1"/>
        </p:nvPicPr>
        <p:blipFill rotWithShape="1">
          <a:blip r:embed="rId2"/>
          <a:srcRect l="8251" t="33298" r="8207" b="32992"/>
          <a:stretch/>
        </p:blipFill>
        <p:spPr bwMode="invGray">
          <a:xfrm>
            <a:off x="701041" y="702946"/>
            <a:ext cx="3426246" cy="347184"/>
          </a:xfrm>
          <a:prstGeom prst="rect">
            <a:avLst/>
          </a:prstGeom>
        </p:spPr>
      </p:pic>
      <p:pic>
        <p:nvPicPr>
          <p:cNvPr id="6" name="Dark: Create impact faster">
            <a:extLst>
              <a:ext uri="{FF2B5EF4-FFF2-40B4-BE49-F238E27FC236}">
                <a16:creationId xmlns:a16="http://schemas.microsoft.com/office/drawing/2014/main" id="{CFC91BBC-1960-4789-9C92-73EDA57735F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bwMode="ltGray">
          <a:xfrm>
            <a:off x="7023373" y="320040"/>
            <a:ext cx="7589520" cy="7589520"/>
          </a:xfrm>
          <a:prstGeom prst="rect">
            <a:avLst/>
          </a:prstGeom>
        </p:spPr>
      </p:pic>
    </p:spTree>
    <p:extLst>
      <p:ext uri="{BB962C8B-B14F-4D97-AF65-F5344CB8AC3E}">
        <p14:creationId xmlns:p14="http://schemas.microsoft.com/office/powerpoint/2010/main" val="37032422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Dark title 2">
    <p:bg>
      <p:bgRef idx="1001">
        <a:schemeClr val="bg2"/>
      </p:bgRef>
    </p:bg>
    <p:spTree>
      <p:nvGrpSpPr>
        <p:cNvPr id="1" name=""/>
        <p:cNvGrpSpPr/>
        <p:nvPr/>
      </p:nvGrpSpPr>
      <p:grpSpPr>
        <a:xfrm>
          <a:off x="0" y="0"/>
          <a:ext cx="0" cy="0"/>
          <a:chOff x="0" y="0"/>
          <a:chExt cx="0" cy="0"/>
        </a:xfrm>
      </p:grpSpPr>
      <p:pic>
        <p:nvPicPr>
          <p:cNvPr id="7" name="Dark: Break through barriers">
            <a:extLst>
              <a:ext uri="{FF2B5EF4-FFF2-40B4-BE49-F238E27FC236}">
                <a16:creationId xmlns:a16="http://schemas.microsoft.com/office/drawing/2014/main" id="{DD933C26-17AD-4009-92E5-51D531D61A8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ltGray">
          <a:xfrm>
            <a:off x="6832313" y="350521"/>
            <a:ext cx="7525862" cy="7525850"/>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705916" y="2910649"/>
            <a:ext cx="5001464" cy="1329595"/>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698451" y="4754880"/>
            <a:ext cx="4997500" cy="406265"/>
          </a:xfrm>
          <a:noFill/>
        </p:spPr>
        <p:txBody>
          <a:bodyPr wrap="square" lIns="0" tIns="0" rIns="0" bIns="0">
            <a:spAutoFit/>
          </a:bodyPr>
          <a:lstStyle>
            <a:lvl1pPr marL="0" indent="0">
              <a:spcBef>
                <a:spcPts val="0"/>
              </a:spcBef>
              <a:buNone/>
              <a:defRPr sz="2640" spc="0" baseline="0">
                <a:solidFill>
                  <a:schemeClr val="tx1"/>
                </a:solidFill>
                <a:latin typeface="+mn-lt"/>
                <a:cs typeface="Segoe UI" panose="020B0502040204020203" pitchFamily="34" charset="0"/>
              </a:defRPr>
            </a:lvl1pPr>
          </a:lstStyle>
          <a:p>
            <a:pPr lvl="0"/>
            <a:r>
              <a:rPr lang="en-US"/>
              <a:t>Speaker name or subtitle</a:t>
            </a:r>
          </a:p>
        </p:txBody>
      </p:sp>
      <p:pic>
        <p:nvPicPr>
          <p:cNvPr id="8" name="Picture 7" descr="Graphical user interface&#10;&#10;Description automatically generated with low confidence">
            <a:extLst>
              <a:ext uri="{FF2B5EF4-FFF2-40B4-BE49-F238E27FC236}">
                <a16:creationId xmlns:a16="http://schemas.microsoft.com/office/drawing/2014/main" id="{5FFF0A47-7543-41B6-9868-D5B1EA735187}"/>
              </a:ext>
            </a:extLst>
          </p:cNvPr>
          <p:cNvPicPr>
            <a:picLocks noChangeAspect="1"/>
          </p:cNvPicPr>
          <p:nvPr userDrawn="1"/>
        </p:nvPicPr>
        <p:blipFill rotWithShape="1">
          <a:blip r:embed="rId3"/>
          <a:srcRect l="8251" t="33298" r="8207" b="32992"/>
          <a:stretch/>
        </p:blipFill>
        <p:spPr bwMode="invGray">
          <a:xfrm>
            <a:off x="701041" y="702946"/>
            <a:ext cx="3426246" cy="347184"/>
          </a:xfrm>
          <a:prstGeom prst="rect">
            <a:avLst/>
          </a:prstGeom>
        </p:spPr>
      </p:pic>
    </p:spTree>
    <p:extLst>
      <p:ext uri="{BB962C8B-B14F-4D97-AF65-F5344CB8AC3E}">
        <p14:creationId xmlns:p14="http://schemas.microsoft.com/office/powerpoint/2010/main" val="38117563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Dark title 3">
    <p:bg>
      <p:bgRef idx="1001">
        <a:schemeClr val="bg2"/>
      </p:bgRef>
    </p:bg>
    <p:spTree>
      <p:nvGrpSpPr>
        <p:cNvPr id="1" name=""/>
        <p:cNvGrpSpPr/>
        <p:nvPr/>
      </p:nvGrpSpPr>
      <p:grpSpPr>
        <a:xfrm>
          <a:off x="0" y="0"/>
          <a:ext cx="0" cy="0"/>
          <a:chOff x="0" y="0"/>
          <a:chExt cx="0" cy="0"/>
        </a:xfrm>
      </p:grpSpPr>
      <p:pic>
        <p:nvPicPr>
          <p:cNvPr id="8" name="Dark: Adapt to anything">
            <a:extLst>
              <a:ext uri="{FF2B5EF4-FFF2-40B4-BE49-F238E27FC236}">
                <a16:creationId xmlns:a16="http://schemas.microsoft.com/office/drawing/2014/main" id="{994EB93C-6F19-49E9-A6E6-6858355E513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ltGray">
          <a:xfrm>
            <a:off x="7025634" y="182881"/>
            <a:ext cx="7616899" cy="7616887"/>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705916" y="2910649"/>
            <a:ext cx="5001464" cy="1329595"/>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698451" y="4754880"/>
            <a:ext cx="4997500" cy="406265"/>
          </a:xfrm>
          <a:noFill/>
        </p:spPr>
        <p:txBody>
          <a:bodyPr wrap="square" lIns="0" tIns="0" rIns="0" bIns="0">
            <a:spAutoFit/>
          </a:bodyPr>
          <a:lstStyle>
            <a:lvl1pPr marL="0" indent="0">
              <a:spcBef>
                <a:spcPts val="0"/>
              </a:spcBef>
              <a:buNone/>
              <a:defRPr sz="2640"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Picture 5" descr="Graphical user interface&#10;&#10;Description automatically generated with low confidence">
            <a:extLst>
              <a:ext uri="{FF2B5EF4-FFF2-40B4-BE49-F238E27FC236}">
                <a16:creationId xmlns:a16="http://schemas.microsoft.com/office/drawing/2014/main" id="{80DE0B83-1A11-4323-B03A-220D262F53C9}"/>
              </a:ext>
            </a:extLst>
          </p:cNvPr>
          <p:cNvPicPr>
            <a:picLocks noChangeAspect="1"/>
          </p:cNvPicPr>
          <p:nvPr userDrawn="1"/>
        </p:nvPicPr>
        <p:blipFill rotWithShape="1">
          <a:blip r:embed="rId3"/>
          <a:srcRect l="8251" t="33298" r="8207" b="32992"/>
          <a:stretch/>
        </p:blipFill>
        <p:spPr bwMode="invGray">
          <a:xfrm>
            <a:off x="701041" y="702946"/>
            <a:ext cx="3426246" cy="347184"/>
          </a:xfrm>
          <a:prstGeom prst="rect">
            <a:avLst/>
          </a:prstGeom>
        </p:spPr>
      </p:pic>
    </p:spTree>
    <p:extLst>
      <p:ext uri="{BB962C8B-B14F-4D97-AF65-F5344CB8AC3E}">
        <p14:creationId xmlns:p14="http://schemas.microsoft.com/office/powerpoint/2010/main" val="11648307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Color BG">
    <p:bg>
      <p:bgPr>
        <a:solidFill>
          <a:srgbClr val="091A4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7315F-79AF-5597-77D4-248693A0736D}"/>
              </a:ext>
            </a:extLst>
          </p:cNvPr>
          <p:cNvSpPr>
            <a:spLocks noGrp="1"/>
          </p:cNvSpPr>
          <p:nvPr>
            <p:ph type="title"/>
          </p:nvPr>
        </p:nvSpPr>
        <p:spPr>
          <a:xfrm>
            <a:off x="0" y="-593123"/>
            <a:ext cx="14630400" cy="593124"/>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496540562"/>
      </p:ext>
    </p:extLst>
  </p:cSld>
  <p:clrMapOvr>
    <a:masterClrMapping/>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Dark titl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705916" y="2910649"/>
            <a:ext cx="5001464" cy="1329595"/>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698451" y="4754880"/>
            <a:ext cx="4997500" cy="406265"/>
          </a:xfrm>
          <a:noFill/>
        </p:spPr>
        <p:txBody>
          <a:bodyPr wrap="square" lIns="0" tIns="0" rIns="0" bIns="0">
            <a:spAutoFit/>
          </a:bodyPr>
          <a:lstStyle>
            <a:lvl1pPr marL="0" indent="0">
              <a:spcBef>
                <a:spcPts val="0"/>
              </a:spcBef>
              <a:buNone/>
              <a:defRPr sz="2640"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Picture 5" descr="Graphical user interface&#10;&#10;Description automatically generated with low confidence">
            <a:extLst>
              <a:ext uri="{FF2B5EF4-FFF2-40B4-BE49-F238E27FC236}">
                <a16:creationId xmlns:a16="http://schemas.microsoft.com/office/drawing/2014/main" id="{80DE0B83-1A11-4323-B03A-220D262F53C9}"/>
              </a:ext>
            </a:extLst>
          </p:cNvPr>
          <p:cNvPicPr>
            <a:picLocks noChangeAspect="1"/>
          </p:cNvPicPr>
          <p:nvPr userDrawn="1"/>
        </p:nvPicPr>
        <p:blipFill rotWithShape="1">
          <a:blip r:embed="rId2"/>
          <a:srcRect l="8251" t="33298" r="8207" b="32992"/>
          <a:stretch/>
        </p:blipFill>
        <p:spPr bwMode="invGray">
          <a:xfrm>
            <a:off x="701041" y="702946"/>
            <a:ext cx="3426246" cy="347184"/>
          </a:xfrm>
          <a:prstGeom prst="rect">
            <a:avLst/>
          </a:prstGeom>
        </p:spPr>
      </p:pic>
      <p:pic>
        <p:nvPicPr>
          <p:cNvPr id="7" name="Dark:">
            <a:extLst>
              <a:ext uri="{FF2B5EF4-FFF2-40B4-BE49-F238E27FC236}">
                <a16:creationId xmlns:a16="http://schemas.microsoft.com/office/drawing/2014/main" id="{7D8593D0-D7C9-4321-A0F9-23E7597E2F4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bwMode="ltGray">
          <a:xfrm>
            <a:off x="6544338" y="60961"/>
            <a:ext cx="7917559" cy="7917547"/>
          </a:xfrm>
          <a:prstGeom prst="rect">
            <a:avLst/>
          </a:prstGeom>
        </p:spPr>
      </p:pic>
    </p:spTree>
    <p:extLst>
      <p:ext uri="{BB962C8B-B14F-4D97-AF65-F5344CB8AC3E}">
        <p14:creationId xmlns:p14="http://schemas.microsoft.com/office/powerpoint/2010/main" val="36971256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placeholder">
    <p:bg>
      <p:bgPr>
        <a:solidFill>
          <a:srgbClr val="EAE4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705916" y="2910649"/>
            <a:ext cx="5001464" cy="1329595"/>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698451" y="4754880"/>
            <a:ext cx="4997500" cy="406265"/>
          </a:xfrm>
          <a:noFill/>
        </p:spPr>
        <p:txBody>
          <a:bodyPr wrap="square" lIns="0" tIns="0" rIns="0" bIns="0">
            <a:spAutoFit/>
          </a:bodyPr>
          <a:lstStyle>
            <a:lvl1pPr marL="0" indent="0">
              <a:spcBef>
                <a:spcPts val="0"/>
              </a:spcBef>
              <a:buNone/>
              <a:defRPr sz="2640" spc="0" baseline="0">
                <a:solidFill>
                  <a:schemeClr val="tx1"/>
                </a:solidFill>
                <a:latin typeface="+mn-lt"/>
                <a:cs typeface="Segoe UI" panose="020B0502040204020203" pitchFamily="34" charset="0"/>
              </a:defRPr>
            </a:lvl1pPr>
          </a:lstStyle>
          <a:p>
            <a:pPr lvl="0"/>
            <a:r>
              <a:rPr lang="en-US"/>
              <a:t>Speaker name or subtitle</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1D9633D-0250-45DF-8C52-8A5F894D7FA7}"/>
              </a:ext>
            </a:extLst>
          </p:cNvPr>
          <p:cNvSpPr>
            <a:spLocks noGrp="1"/>
          </p:cNvSpPr>
          <p:nvPr>
            <p:ph type="pic" sz="quarter" idx="11" hasCustomPrompt="1"/>
          </p:nvPr>
        </p:nvSpPr>
        <p:spPr bwMode="ltGray">
          <a:xfrm>
            <a:off x="6400800" y="0"/>
            <a:ext cx="8229600" cy="8229600"/>
          </a:xfrm>
          <a:blipFill>
            <a:blip r:embed="rId2"/>
            <a:stretch>
              <a:fillRect/>
            </a:stretch>
          </a:blipFill>
        </p:spPr>
        <p:txBody>
          <a:bodyPr lIns="0" tIns="2377440" rIns="0" anchor="t" anchorCtr="0">
            <a:noAutofit/>
          </a:bodyPr>
          <a:lstStyle>
            <a:lvl1pPr marL="0" indent="0" algn="ctr">
              <a:lnSpc>
                <a:spcPct val="100000"/>
              </a:lnSpc>
              <a:buNone/>
              <a:defRPr sz="168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pic>
        <p:nvPicPr>
          <p:cNvPr id="6" name="Picture 5" descr="Logo&#10;&#10;Description automatically generated with medium confidence">
            <a:extLst>
              <a:ext uri="{FF2B5EF4-FFF2-40B4-BE49-F238E27FC236}">
                <a16:creationId xmlns:a16="http://schemas.microsoft.com/office/drawing/2014/main" id="{D9214802-33BD-472E-84C0-CBCD65AD4E6E}"/>
              </a:ext>
            </a:extLst>
          </p:cNvPr>
          <p:cNvPicPr>
            <a:picLocks noChangeAspect="1"/>
          </p:cNvPicPr>
          <p:nvPr userDrawn="1"/>
        </p:nvPicPr>
        <p:blipFill rotWithShape="1">
          <a:blip r:embed="rId3"/>
          <a:srcRect l="8275" t="32690" r="8091" b="32918"/>
          <a:stretch/>
        </p:blipFill>
        <p:spPr>
          <a:xfrm>
            <a:off x="698451" y="697231"/>
            <a:ext cx="3428836" cy="354077"/>
          </a:xfrm>
          <a:prstGeom prst="rect">
            <a:avLst/>
          </a:prstGeom>
        </p:spPr>
      </p:pic>
    </p:spTree>
    <p:extLst>
      <p:ext uri="{BB962C8B-B14F-4D97-AF65-F5344CB8AC3E}">
        <p14:creationId xmlns:p14="http://schemas.microsoft.com/office/powerpoint/2010/main" val="16689165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Title Slide tan">
    <p:bg>
      <p:bgPr>
        <a:solidFill>
          <a:srgbClr val="EAE4DC"/>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701040" y="3575733"/>
            <a:ext cx="10972800" cy="664798"/>
          </a:xfrm>
          <a:noFill/>
        </p:spPr>
        <p:txBody>
          <a:bodyPr lIns="0" tIns="0" rIns="0" bIns="0" anchor="b" anchorCtr="0">
            <a:spAutoFit/>
          </a:bodyPr>
          <a:lstStyle>
            <a:lvl1pPr>
              <a:defRPr sz="4320" spc="-6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701040" y="4754880"/>
            <a:ext cx="10972800" cy="406265"/>
          </a:xfrm>
          <a:noFill/>
        </p:spPr>
        <p:txBody>
          <a:bodyPr wrap="square" lIns="0" tIns="0" rIns="0" bIns="0">
            <a:spAutoFit/>
          </a:bodyPr>
          <a:lstStyle>
            <a:lvl1pPr marL="0" indent="0">
              <a:spcBef>
                <a:spcPts val="0"/>
              </a:spcBef>
              <a:buNone/>
              <a:defRPr sz="264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descr="Logo&#10;&#10;Description automatically generated with medium confidence">
            <a:extLst>
              <a:ext uri="{FF2B5EF4-FFF2-40B4-BE49-F238E27FC236}">
                <a16:creationId xmlns:a16="http://schemas.microsoft.com/office/drawing/2014/main" id="{F4838EB7-9B13-4ACB-97C0-51BAB78757B4}"/>
              </a:ext>
            </a:extLst>
          </p:cNvPr>
          <p:cNvPicPr>
            <a:picLocks noChangeAspect="1"/>
          </p:cNvPicPr>
          <p:nvPr userDrawn="1"/>
        </p:nvPicPr>
        <p:blipFill rotWithShape="1">
          <a:blip r:embed="rId2"/>
          <a:srcRect l="8275" t="32690" r="8091" b="32918"/>
          <a:stretch/>
        </p:blipFill>
        <p:spPr>
          <a:xfrm>
            <a:off x="698451" y="697231"/>
            <a:ext cx="3428836" cy="354077"/>
          </a:xfrm>
          <a:prstGeom prst="rect">
            <a:avLst/>
          </a:prstGeom>
        </p:spPr>
      </p:pic>
    </p:spTree>
    <p:extLst>
      <p:ext uri="{BB962C8B-B14F-4D97-AF65-F5344CB8AC3E}">
        <p14:creationId xmlns:p14="http://schemas.microsoft.com/office/powerpoint/2010/main" val="30051303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Agenda 1">
    <p:bg>
      <p:bgPr>
        <a:solidFill>
          <a:srgbClr val="EAE4DC"/>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614E108-2258-4959-A182-798030A0C286}"/>
              </a:ext>
            </a:extLst>
          </p:cNvPr>
          <p:cNvSpPr/>
          <p:nvPr userDrawn="1"/>
        </p:nvSpPr>
        <p:spPr bwMode="auto">
          <a:xfrm>
            <a:off x="0" y="0"/>
            <a:ext cx="4267200" cy="82296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hasCustomPrompt="1"/>
          </p:nvPr>
        </p:nvSpPr>
        <p:spPr>
          <a:xfrm>
            <a:off x="705916" y="3782401"/>
            <a:ext cx="2464004" cy="664798"/>
          </a:xfrm>
        </p:spPr>
        <p:txBody>
          <a:bodyPr/>
          <a:lstStyle>
            <a:lvl1pPr>
              <a:defRPr>
                <a:solidFill>
                  <a:schemeClr val="bg1"/>
                </a:solidFill>
              </a:defRPr>
            </a:lvl1pPr>
          </a:lstStyle>
          <a:p>
            <a:r>
              <a:rPr lang="en-US"/>
              <a:t>Agenda</a:t>
            </a:r>
          </a:p>
        </p:txBody>
      </p:sp>
      <p:sp>
        <p:nvSpPr>
          <p:cNvPr id="4" name="Text Placeholder 3"/>
          <p:cNvSpPr>
            <a:spLocks noGrp="1"/>
          </p:cNvSpPr>
          <p:nvPr>
            <p:ph type="body" sz="quarter" idx="10"/>
          </p:nvPr>
        </p:nvSpPr>
        <p:spPr>
          <a:xfrm>
            <a:off x="4998720" y="3124991"/>
            <a:ext cx="6254496" cy="1979618"/>
          </a:xfrm>
        </p:spPr>
        <p:txBody>
          <a:bodyPr wrap="square" anchor="ctr" anchorCtr="0">
            <a:spAutoFit/>
          </a:bodyPr>
          <a:lstStyle>
            <a:lvl1pPr marL="548640" indent="-548640">
              <a:spcBef>
                <a:spcPts val="1469"/>
              </a:spcBef>
              <a:buClr>
                <a:schemeClr val="tx1"/>
              </a:buClr>
              <a:buFont typeface="Arial" panose="020B0604020202020204" pitchFamily="34" charset="0"/>
              <a:buChar char="•"/>
              <a:defRPr sz="3360" b="0">
                <a:latin typeface="Segoe UI" panose="020B0502040204020203" pitchFamily="34" charset="0"/>
                <a:cs typeface="Segoe UI" panose="020B0502040204020203" pitchFamily="34" charset="0"/>
              </a:defRPr>
            </a:lvl1pPr>
            <a:lvl2pPr marL="718186" indent="-411480">
              <a:buFont typeface="Arial" panose="020B0604020202020204" pitchFamily="34" charset="0"/>
              <a:buChar char="•"/>
              <a:defRPr sz="2400" b="0"/>
            </a:lvl2pPr>
            <a:lvl3pPr marL="883920" indent="-342900">
              <a:buFont typeface="Arial" panose="020B0604020202020204" pitchFamily="34" charset="0"/>
              <a:buChar char="•"/>
              <a:tabLst/>
              <a:defRPr sz="1920" b="0"/>
            </a:lvl3pPr>
            <a:lvl4pPr marL="1125854" indent="-342900">
              <a:buFont typeface="Arial" panose="020B0604020202020204" pitchFamily="34" charset="0"/>
              <a:buChar char="•"/>
              <a:defRPr sz="1680" b="0"/>
            </a:lvl4pPr>
            <a:lvl5pPr marL="1367790" indent="-342900">
              <a:buFont typeface="Arial" panose="020B0604020202020204" pitchFamily="34" charset="0"/>
              <a:buChar char="•"/>
              <a:tabLst/>
              <a:defRPr sz="168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136551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B3FA96-19FC-48A6-A985-267EB2138E23}"/>
              </a:ext>
            </a:extLst>
          </p:cNvPr>
          <p:cNvSpPr/>
          <p:nvPr userDrawn="1"/>
        </p:nvSpPr>
        <p:spPr bwMode="auto">
          <a:xfrm>
            <a:off x="0" y="0"/>
            <a:ext cx="14630400" cy="1450786"/>
          </a:xfrm>
          <a:prstGeom prst="rect">
            <a:avLst/>
          </a:prstGeom>
          <a:solidFill>
            <a:srgbClr val="EAE4D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err="1">
              <a:solidFill>
                <a:schemeClr val="accent2"/>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705916" y="548640"/>
            <a:ext cx="13222224" cy="664798"/>
          </a:xfrm>
        </p:spPr>
        <p:txBody>
          <a:bodyP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701040" y="1999425"/>
            <a:ext cx="3038476"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701040" y="3013233"/>
            <a:ext cx="3038476" cy="2038712"/>
          </a:xfrm>
        </p:spPr>
        <p:txBody>
          <a:bodyPr wrap="square">
            <a:spAutoFit/>
          </a:bodyPr>
          <a:lstStyle>
            <a:lvl1pPr marL="169546" indent="-169546">
              <a:defRPr lang="en-US" sz="2160" dirty="0"/>
            </a:lvl1pPr>
            <a:lvl2pPr marL="342900" indent="-150496">
              <a:defRPr lang="en-US" sz="1920" dirty="0"/>
            </a:lvl2pPr>
            <a:lvl3pPr marL="525780" indent="-160020">
              <a:defRPr lang="en-US" dirty="0"/>
            </a:lvl3pPr>
            <a:lvl4pPr marL="680086" indent="-137160">
              <a:defRPr lang="en-US" dirty="0"/>
            </a:lvl4pPr>
            <a:lvl5pPr marL="822960" indent="-13144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4095750" y="1999425"/>
            <a:ext cx="3040380"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4095750" y="3005265"/>
            <a:ext cx="3038476" cy="2038712"/>
          </a:xfrm>
        </p:spPr>
        <p:txBody>
          <a:bodyPr wrap="square">
            <a:spAutoFit/>
          </a:bodyPr>
          <a:lstStyle>
            <a:lvl1pPr marL="169546" indent="-169546">
              <a:defRPr lang="en-US" sz="2160" dirty="0"/>
            </a:lvl1pPr>
            <a:lvl2pPr marL="342900" indent="-150496">
              <a:defRPr lang="en-US" sz="1920" dirty="0"/>
            </a:lvl2pPr>
            <a:lvl3pPr marL="525780" indent="-160020">
              <a:defRPr lang="en-US" dirty="0"/>
            </a:lvl3pPr>
            <a:lvl4pPr marL="680086" indent="-137160">
              <a:defRPr lang="en-US" dirty="0"/>
            </a:lvl4pPr>
            <a:lvl5pPr marL="822960" indent="-13144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7493050" y="1999425"/>
            <a:ext cx="3038476"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7493050" y="3013233"/>
            <a:ext cx="3038476" cy="2038712"/>
          </a:xfrm>
        </p:spPr>
        <p:txBody>
          <a:bodyPr wrap="square">
            <a:spAutoFit/>
          </a:bodyPr>
          <a:lstStyle>
            <a:lvl1pPr marL="169546" indent="-169546">
              <a:defRPr lang="en-US" sz="2160" dirty="0"/>
            </a:lvl1pPr>
            <a:lvl2pPr marL="342900" indent="-150496">
              <a:defRPr lang="en-US" sz="1920" dirty="0"/>
            </a:lvl2pPr>
            <a:lvl3pPr marL="525780" indent="-160020">
              <a:defRPr lang="en-US" dirty="0"/>
            </a:lvl3pPr>
            <a:lvl4pPr marL="680086" indent="-137160">
              <a:defRPr lang="en-US" dirty="0"/>
            </a:lvl4pPr>
            <a:lvl5pPr marL="822960" indent="-13144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10887760" y="1999425"/>
            <a:ext cx="3040380"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10887760" y="3005265"/>
            <a:ext cx="3038476" cy="2038712"/>
          </a:xfrm>
        </p:spPr>
        <p:txBody>
          <a:bodyPr wrap="square">
            <a:spAutoFit/>
          </a:bodyPr>
          <a:lstStyle>
            <a:lvl1pPr marL="169546" indent="-169546">
              <a:defRPr lang="en-US" sz="2160" dirty="0"/>
            </a:lvl1pPr>
            <a:lvl2pPr marL="342900" indent="-150496">
              <a:defRPr lang="en-US" sz="1920" dirty="0"/>
            </a:lvl2pPr>
            <a:lvl3pPr marL="525780" indent="-160020">
              <a:defRPr lang="en-US" dirty="0"/>
            </a:lvl3pPr>
            <a:lvl4pPr marL="680086" indent="-137160">
              <a:defRPr lang="en-US" dirty="0"/>
            </a:lvl4pPr>
            <a:lvl5pPr marL="822960" indent="-13144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217524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701040" y="1722120"/>
            <a:ext cx="13222606" cy="193527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254292160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703668" y="1721244"/>
            <a:ext cx="13222224" cy="1935273"/>
          </a:xfrm>
        </p:spPr>
        <p:txBody>
          <a:bodyPr wrap="square">
            <a:spAutoFit/>
          </a:bodyPr>
          <a:lstStyle>
            <a:lvl1pPr marL="0" indent="0">
              <a:buNone/>
              <a:defRPr/>
            </a:lvl1pPr>
            <a:lvl2pPr marL="274320" indent="0">
              <a:buNone/>
              <a:defRPr/>
            </a:lvl2pPr>
            <a:lvl3pPr marL="548640" indent="0">
              <a:buNone/>
              <a:defRPr/>
            </a:lvl3pPr>
            <a:lvl4pPr marL="822960" indent="0">
              <a:buNone/>
              <a:defRPr/>
            </a:lvl4pPr>
            <a:lvl5pPr marL="109728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699730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701040" y="1722120"/>
            <a:ext cx="6254116" cy="19352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7667626" y="1722120"/>
            <a:ext cx="6263640" cy="19352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369690158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705916" y="548640"/>
            <a:ext cx="13222224" cy="664798"/>
          </a:xfrm>
        </p:spPr>
        <p:txBody>
          <a:bodyPr/>
          <a:lstStyle/>
          <a:p>
            <a:r>
              <a:rPr lang="en-US"/>
              <a:t>Click to edit Master title style</a:t>
            </a:r>
          </a:p>
        </p:txBody>
      </p:sp>
      <p:sp>
        <p:nvSpPr>
          <p:cNvPr id="4" name="Text Placeholder 3"/>
          <p:cNvSpPr>
            <a:spLocks noGrp="1"/>
          </p:cNvSpPr>
          <p:nvPr>
            <p:ph type="body" sz="quarter" idx="10"/>
          </p:nvPr>
        </p:nvSpPr>
        <p:spPr>
          <a:xfrm>
            <a:off x="701040" y="1722120"/>
            <a:ext cx="6254496" cy="1979618"/>
          </a:xfrm>
        </p:spPr>
        <p:txBody>
          <a:bodyPr wrap="square">
            <a:spAutoFit/>
          </a:bodyPr>
          <a:lstStyle>
            <a:lvl1pPr marL="0" indent="0">
              <a:spcBef>
                <a:spcPts val="1469"/>
              </a:spcBef>
              <a:buClr>
                <a:schemeClr val="tx1"/>
              </a:buClr>
              <a:buFont typeface="Wingdings" panose="05000000000000000000" pitchFamily="2" charset="2"/>
              <a:buNone/>
              <a:defRPr sz="3360" b="0">
                <a:latin typeface="Segoe UI" panose="020B0502040204020203" pitchFamily="34" charset="0"/>
                <a:cs typeface="Segoe UI" panose="020B0502040204020203" pitchFamily="34" charset="0"/>
              </a:defRPr>
            </a:lvl1pPr>
            <a:lvl2pPr marL="306706" indent="0">
              <a:buFont typeface="Wingdings" panose="05000000000000000000" pitchFamily="2" charset="2"/>
              <a:buNone/>
              <a:defRPr sz="2400" b="0"/>
            </a:lvl2pPr>
            <a:lvl3pPr marL="541020" indent="0">
              <a:buFont typeface="Wingdings" panose="05000000000000000000" pitchFamily="2" charset="2"/>
              <a:buNone/>
              <a:tabLst/>
              <a:defRPr sz="1920" b="0"/>
            </a:lvl3pPr>
            <a:lvl4pPr marL="782954" indent="0">
              <a:buFont typeface="Wingdings" panose="05000000000000000000" pitchFamily="2" charset="2"/>
              <a:buNone/>
              <a:defRPr sz="1680" b="0"/>
            </a:lvl4pPr>
            <a:lvl5pPr marL="1024890" indent="0">
              <a:buFont typeface="Wingdings" panose="05000000000000000000" pitchFamily="2" charset="2"/>
              <a:buNone/>
              <a:tabLst/>
              <a:defRPr sz="168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7676605" y="1722120"/>
            <a:ext cx="6254496" cy="1979618"/>
          </a:xfrm>
        </p:spPr>
        <p:txBody>
          <a:bodyPr wrap="square">
            <a:spAutoFit/>
          </a:bodyPr>
          <a:lstStyle>
            <a:lvl1pPr marL="0" indent="0">
              <a:spcBef>
                <a:spcPts val="1469"/>
              </a:spcBef>
              <a:buClr>
                <a:schemeClr val="tx1"/>
              </a:buClr>
              <a:buFont typeface="Wingdings" panose="05000000000000000000" pitchFamily="2" charset="2"/>
              <a:buNone/>
              <a:defRPr sz="3360" b="0">
                <a:latin typeface="Segoe UI" panose="020B0502040204020203" pitchFamily="34" charset="0"/>
                <a:cs typeface="Segoe UI" panose="020B0502040204020203" pitchFamily="34" charset="0"/>
              </a:defRPr>
            </a:lvl1pPr>
            <a:lvl2pPr marL="306706" indent="0">
              <a:buFont typeface="Wingdings" panose="05000000000000000000" pitchFamily="2" charset="2"/>
              <a:buNone/>
              <a:defRPr sz="2400" b="0"/>
            </a:lvl2pPr>
            <a:lvl3pPr marL="541020" indent="0">
              <a:buFont typeface="Wingdings" panose="05000000000000000000" pitchFamily="2" charset="2"/>
              <a:buNone/>
              <a:tabLst/>
              <a:defRPr sz="1920" b="0"/>
            </a:lvl3pPr>
            <a:lvl4pPr marL="782954" indent="0">
              <a:buFont typeface="Wingdings" panose="05000000000000000000" pitchFamily="2" charset="2"/>
              <a:buNone/>
              <a:defRPr sz="1680" b="0"/>
            </a:lvl4pPr>
            <a:lvl5pPr marL="1024890" indent="0">
              <a:buFont typeface="Wingdings" panose="05000000000000000000" pitchFamily="2" charset="2"/>
              <a:buNone/>
              <a:tabLst/>
              <a:defRPr sz="168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440579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705916" y="548640"/>
            <a:ext cx="13222224" cy="6647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701040" y="1724026"/>
            <a:ext cx="6263640" cy="517064"/>
          </a:xfrm>
        </p:spPr>
        <p:txBody>
          <a:bodyPr anchor="t"/>
          <a:lstStyle>
            <a:lvl1pPr marL="0" indent="0">
              <a:spcBef>
                <a:spcPts val="0"/>
              </a:spcBef>
              <a:buNone/>
              <a:defRPr sz="336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701040" y="2501266"/>
            <a:ext cx="6263640" cy="1935299"/>
          </a:xfrm>
        </p:spPr>
        <p:txBody>
          <a:bodyPr>
            <a:spAutoFit/>
          </a:bodyPr>
          <a:lstStyle>
            <a:lvl1pPr marL="205740" indent="-205740">
              <a:defRPr lang="en-US" sz="2880" dirty="0"/>
            </a:lvl1pPr>
            <a:lvl2pPr marL="411480" indent="-205740">
              <a:defRPr lang="en-US" dirty="0"/>
            </a:lvl2pPr>
            <a:lvl3pPr marL="617220" indent="-205740">
              <a:defRPr lang="en-US" dirty="0"/>
            </a:lvl3pPr>
            <a:lvl4pPr marL="800100" indent="-182880">
              <a:defRPr lang="en-US" dirty="0"/>
            </a:lvl4pPr>
            <a:lvl5pPr marL="952500" indent="-14478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7677150" y="1724026"/>
            <a:ext cx="6263640" cy="517064"/>
          </a:xfrm>
        </p:spPr>
        <p:txBody>
          <a:bodyPr anchor="t"/>
          <a:lstStyle>
            <a:lvl1pPr marL="0" indent="0">
              <a:spcBef>
                <a:spcPts val="0"/>
              </a:spcBef>
              <a:buNone/>
              <a:defRPr sz="336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7677150" y="2501266"/>
            <a:ext cx="6263640" cy="1935299"/>
          </a:xfrm>
        </p:spPr>
        <p:txBody>
          <a:bodyPr>
            <a:spAutoFit/>
          </a:bodyPr>
          <a:lstStyle>
            <a:lvl1pPr marL="205740" indent="-205740">
              <a:defRPr lang="en-US" sz="2880" dirty="0"/>
            </a:lvl1pPr>
            <a:lvl2pPr marL="411480" indent="-205740">
              <a:defRPr lang="en-US" dirty="0"/>
            </a:lvl2pPr>
            <a:lvl3pPr marL="617220" indent="-205740">
              <a:defRPr lang="en-US" dirty="0"/>
            </a:lvl3pPr>
            <a:lvl4pPr marL="822960" indent="-163830">
              <a:defRPr lang="en-US" dirty="0"/>
            </a:lvl4pPr>
            <a:lvl5pPr marL="952500" indent="-14478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648941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with logo">
    <p:bg>
      <p:bgPr>
        <a:solidFill>
          <a:srgbClr val="F4F3F5"/>
        </a:solidFill>
        <a:effectLst/>
      </p:bgPr>
    </p:bg>
    <p:spTree>
      <p:nvGrpSpPr>
        <p:cNvPr id="1" name=""/>
        <p:cNvGrpSpPr/>
        <p:nvPr/>
      </p:nvGrpSpPr>
      <p:grpSpPr>
        <a:xfrm>
          <a:off x="0" y="0"/>
          <a:ext cx="0" cy="0"/>
          <a:chOff x="0" y="0"/>
          <a:chExt cx="0" cy="0"/>
        </a:xfrm>
      </p:grpSpPr>
      <p:pic>
        <p:nvPicPr>
          <p:cNvPr id="10" name="Microsoft Logo">
            <a:extLst>
              <a:ext uri="{FF2B5EF4-FFF2-40B4-BE49-F238E27FC236}">
                <a16:creationId xmlns:a16="http://schemas.microsoft.com/office/drawing/2014/main" id="{2BDF1AFB-9CBE-9D40-91F8-6BDB7F4025F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6487" y="324075"/>
            <a:ext cx="1913588" cy="857542"/>
          </a:xfrm>
          <a:prstGeom prst="rect">
            <a:avLst/>
          </a:prstGeom>
        </p:spPr>
      </p:pic>
      <p:sp>
        <p:nvSpPr>
          <p:cNvPr id="8" name="May 2021">
            <a:extLst>
              <a:ext uri="{FF2B5EF4-FFF2-40B4-BE49-F238E27FC236}">
                <a16:creationId xmlns:a16="http://schemas.microsoft.com/office/drawing/2014/main" id="{F32EC9D0-DE66-D045-B08B-7198A5E74565}"/>
              </a:ext>
            </a:extLst>
          </p:cNvPr>
          <p:cNvSpPr txBox="1"/>
          <p:nvPr userDrawn="1"/>
        </p:nvSpPr>
        <p:spPr>
          <a:xfrm>
            <a:off x="579742" y="7750040"/>
            <a:ext cx="1234440" cy="166712"/>
          </a:xfrm>
          <a:prstGeom prst="rect">
            <a:avLst/>
          </a:prstGeom>
        </p:spPr>
        <p:txBody>
          <a:bodyPr vert="horz" wrap="square" lIns="0" tIns="12700" rIns="0" bIns="0" rtlCol="0" anchor="t">
            <a:spAutoFit/>
          </a:bodyPr>
          <a:lstStyle/>
          <a:p>
            <a:pPr marL="12700">
              <a:spcBef>
                <a:spcPts val="100"/>
              </a:spcBef>
            </a:pPr>
            <a:r>
              <a:rPr lang="en-US" sz="1000" spc="-5">
                <a:latin typeface="Segoe UI"/>
                <a:cs typeface="Segoe UI"/>
              </a:rPr>
              <a:t>May 2022</a:t>
            </a:r>
            <a:endParaRPr lang="en-US" sz="1000">
              <a:latin typeface="Segoe UI"/>
              <a:cs typeface="Segoe UI"/>
            </a:endParaRPr>
          </a:p>
        </p:txBody>
      </p:sp>
      <p:sp>
        <p:nvSpPr>
          <p:cNvPr id="9" name="Microsoft confidential">
            <a:extLst>
              <a:ext uri="{FF2B5EF4-FFF2-40B4-BE49-F238E27FC236}">
                <a16:creationId xmlns:a16="http://schemas.microsoft.com/office/drawing/2014/main" id="{655F8D6B-429E-0F41-B003-D345961A7910}"/>
              </a:ext>
            </a:extLst>
          </p:cNvPr>
          <p:cNvSpPr txBox="1">
            <a:spLocks/>
          </p:cNvSpPr>
          <p:nvPr userDrawn="1"/>
        </p:nvSpPr>
        <p:spPr>
          <a:xfrm>
            <a:off x="5143500" y="7750039"/>
            <a:ext cx="2446867" cy="173124"/>
          </a:xfrm>
          <a:prstGeom prst="rect">
            <a:avLst/>
          </a:prstGeom>
        </p:spPr>
        <p:txBody>
          <a:bodyPr vert="horz" wrap="square" lIns="0" tIns="19050" rIns="0" bIns="0" rtlCol="0">
            <a:spAutoFit/>
          </a:bodyPr>
          <a:lstStyle>
            <a:defPPr>
              <a:defRPr lang="en-US"/>
            </a:defPPr>
            <a:lvl1pPr marL="0" algn="l" defTabSz="914400" rtl="0" eaLnBrk="1" latinLnBrk="0" hangingPunct="1">
              <a:defRPr sz="800" b="0" i="0" kern="1200">
                <a:solidFill>
                  <a:srgbClr val="3C3C41"/>
                </a:solidFill>
                <a:latin typeface="Segoe Pro"/>
                <a:ea typeface="+mn-ea"/>
                <a:cs typeface="Segoe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50"/>
              </a:spcBef>
            </a:pPr>
            <a:r>
              <a:rPr lang="en-US" sz="1000" kern="100">
                <a:solidFill>
                  <a:schemeClr val="tx1"/>
                </a:solidFill>
                <a:latin typeface="Segoe UI" panose="020B0502040204020203" pitchFamily="34" charset="0"/>
                <a:cs typeface="Segoe UI" panose="020B0502040204020203" pitchFamily="34" charset="0"/>
              </a:rPr>
              <a:t>Microsoft confidential</a:t>
            </a:r>
          </a:p>
        </p:txBody>
      </p:sp>
    </p:spTree>
    <p:extLst>
      <p:ext uri="{BB962C8B-B14F-4D97-AF65-F5344CB8AC3E}">
        <p14:creationId xmlns:p14="http://schemas.microsoft.com/office/powerpoint/2010/main" val="655199369"/>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705916" y="548640"/>
            <a:ext cx="13222224" cy="6647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701040" y="1724026"/>
            <a:ext cx="6263640" cy="517064"/>
          </a:xfrm>
        </p:spPr>
        <p:txBody>
          <a:bodyPr anchor="t"/>
          <a:lstStyle>
            <a:lvl1pPr marL="0" indent="0">
              <a:spcBef>
                <a:spcPts val="0"/>
              </a:spcBef>
              <a:buNone/>
              <a:defRPr sz="336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706756" y="2497455"/>
            <a:ext cx="6257924" cy="1861407"/>
          </a:xfrm>
        </p:spPr>
        <p:txBody>
          <a:bodyPr/>
          <a:lstStyle>
            <a:lvl1pPr>
              <a:defRPr sz="288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7677150" y="1724026"/>
            <a:ext cx="6263640" cy="517064"/>
          </a:xfrm>
        </p:spPr>
        <p:txBody>
          <a:bodyPr anchor="t"/>
          <a:lstStyle>
            <a:lvl1pPr marL="0" indent="0">
              <a:spcBef>
                <a:spcPts val="0"/>
              </a:spcBef>
              <a:buNone/>
              <a:defRPr sz="336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7673342" y="2497455"/>
            <a:ext cx="6257924" cy="1861407"/>
          </a:xfrm>
        </p:spPr>
        <p:txBody>
          <a:bodyPr/>
          <a:lstStyle>
            <a:lvl1pPr>
              <a:defRPr sz="288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606626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705916" y="548640"/>
            <a:ext cx="13222224" cy="6647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702260" y="1725930"/>
            <a:ext cx="3917290" cy="812530"/>
          </a:xfrm>
        </p:spPr>
        <p:txBody>
          <a:bodyPr anchor="t"/>
          <a:lstStyle>
            <a:lvl1pPr marL="0" indent="0">
              <a:spcBef>
                <a:spcPts val="0"/>
              </a:spcBef>
              <a:buNone/>
              <a:defRPr sz="264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702260" y="2868930"/>
            <a:ext cx="3917290" cy="2112578"/>
          </a:xfrm>
        </p:spPr>
        <p:txBody>
          <a:bodyPr wrap="square">
            <a:spAutoFit/>
          </a:bodyPr>
          <a:lstStyle>
            <a:lvl1pPr marL="211456" indent="-211456">
              <a:defRPr lang="en-US" sz="2400" dirty="0"/>
            </a:lvl1pPr>
            <a:lvl2pPr marL="386716" indent="-180976">
              <a:defRPr lang="en-US" sz="2160" dirty="0"/>
            </a:lvl2pPr>
            <a:lvl3pPr marL="560070" indent="-165736">
              <a:defRPr lang="en-US" dirty="0"/>
            </a:lvl3pPr>
            <a:lvl4pPr marL="714376" indent="-154306">
              <a:defRPr lang="en-US" dirty="0"/>
            </a:lvl4pPr>
            <a:lvl5pPr marL="878206" indent="-14668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5356555" y="1725930"/>
            <a:ext cx="3917290" cy="812530"/>
          </a:xfrm>
        </p:spPr>
        <p:txBody>
          <a:bodyPr anchor="t"/>
          <a:lstStyle>
            <a:lvl1pPr marL="0" indent="0">
              <a:spcBef>
                <a:spcPts val="0"/>
              </a:spcBef>
              <a:buNone/>
              <a:defRPr sz="264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5356555" y="2860962"/>
            <a:ext cx="3917290" cy="2112578"/>
          </a:xfrm>
        </p:spPr>
        <p:txBody>
          <a:bodyPr wrap="square">
            <a:spAutoFit/>
          </a:bodyPr>
          <a:lstStyle>
            <a:lvl1pPr marL="211456" indent="-211456">
              <a:defRPr lang="en-US" sz="2400" dirty="0"/>
            </a:lvl1pPr>
            <a:lvl2pPr marL="478156" indent="-203836">
              <a:defRPr lang="en-US" sz="2160" dirty="0"/>
            </a:lvl2pPr>
            <a:lvl3pPr marL="666750" indent="-188596">
              <a:defRPr lang="en-US" dirty="0"/>
            </a:lvl3pPr>
            <a:lvl4pPr marL="822960" indent="-163830">
              <a:defRPr lang="en-US" dirty="0"/>
            </a:lvl4pPr>
            <a:lvl5pPr marL="960120" indent="-1333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10010850" y="1725930"/>
            <a:ext cx="3917290" cy="812530"/>
          </a:xfrm>
        </p:spPr>
        <p:txBody>
          <a:bodyPr anchor="t"/>
          <a:lstStyle>
            <a:lvl1pPr marL="0" indent="0">
              <a:spcBef>
                <a:spcPts val="0"/>
              </a:spcBef>
              <a:buNone/>
              <a:defRPr sz="264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10010850" y="2868930"/>
            <a:ext cx="3917290" cy="2112578"/>
          </a:xfrm>
        </p:spPr>
        <p:txBody>
          <a:bodyPr wrap="square">
            <a:spAutoFit/>
          </a:bodyPr>
          <a:lstStyle>
            <a:lvl1pPr marL="211456" indent="-211456">
              <a:defRPr lang="en-US" sz="2400" dirty="0"/>
            </a:lvl1pPr>
            <a:lvl2pPr marL="478156" indent="-203836">
              <a:defRPr lang="en-US" sz="2160" dirty="0"/>
            </a:lvl2pPr>
            <a:lvl3pPr marL="666750" indent="-188596">
              <a:defRPr lang="en-US" dirty="0"/>
            </a:lvl3pPr>
            <a:lvl4pPr marL="822960" indent="-163830">
              <a:defRPr lang="en-US" dirty="0"/>
            </a:lvl4pPr>
            <a:lvl5pPr marL="960120" indent="-1333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2906704"/>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705916" y="548640"/>
            <a:ext cx="13222224" cy="6647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701040" y="1725930"/>
            <a:ext cx="3038476"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701040" y="2739739"/>
            <a:ext cx="3038476" cy="2038712"/>
          </a:xfrm>
        </p:spPr>
        <p:txBody>
          <a:bodyPr wrap="square">
            <a:spAutoFit/>
          </a:bodyPr>
          <a:lstStyle>
            <a:lvl1pPr marL="169546" indent="-169546">
              <a:defRPr lang="en-US" sz="2160" dirty="0"/>
            </a:lvl1pPr>
            <a:lvl2pPr marL="342900" indent="-150496">
              <a:defRPr lang="en-US" sz="1920" dirty="0"/>
            </a:lvl2pPr>
            <a:lvl3pPr marL="525780" indent="-160020">
              <a:defRPr lang="en-US" dirty="0"/>
            </a:lvl3pPr>
            <a:lvl4pPr marL="680086" indent="-137160">
              <a:defRPr lang="en-US" dirty="0"/>
            </a:lvl4pPr>
            <a:lvl5pPr marL="822960" indent="-13144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4095750" y="1725930"/>
            <a:ext cx="3040380"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4095750" y="2731771"/>
            <a:ext cx="3038476" cy="2038712"/>
          </a:xfrm>
        </p:spPr>
        <p:txBody>
          <a:bodyPr wrap="square">
            <a:spAutoFit/>
          </a:bodyPr>
          <a:lstStyle>
            <a:lvl1pPr marL="169546" indent="-169546">
              <a:defRPr lang="en-US" sz="2160" dirty="0"/>
            </a:lvl1pPr>
            <a:lvl2pPr marL="342900" indent="-150496">
              <a:defRPr lang="en-US" sz="1920" dirty="0"/>
            </a:lvl2pPr>
            <a:lvl3pPr marL="525780" indent="-160020">
              <a:defRPr lang="en-US" dirty="0"/>
            </a:lvl3pPr>
            <a:lvl4pPr marL="680086" indent="-137160">
              <a:defRPr lang="en-US" dirty="0"/>
            </a:lvl4pPr>
            <a:lvl5pPr marL="822960" indent="-13144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7493050" y="1725930"/>
            <a:ext cx="3038476"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7493050" y="2739739"/>
            <a:ext cx="3038476" cy="2038712"/>
          </a:xfrm>
        </p:spPr>
        <p:txBody>
          <a:bodyPr wrap="square">
            <a:spAutoFit/>
          </a:bodyPr>
          <a:lstStyle>
            <a:lvl1pPr marL="169546" indent="-169546">
              <a:defRPr lang="en-US" sz="2160" dirty="0"/>
            </a:lvl1pPr>
            <a:lvl2pPr marL="342900" indent="-150496">
              <a:defRPr lang="en-US" sz="1920" dirty="0"/>
            </a:lvl2pPr>
            <a:lvl3pPr marL="525780" indent="-160020">
              <a:defRPr lang="en-US" dirty="0"/>
            </a:lvl3pPr>
            <a:lvl4pPr marL="680086" indent="-137160">
              <a:defRPr lang="en-US" dirty="0"/>
            </a:lvl4pPr>
            <a:lvl5pPr marL="822960" indent="-13144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10887760" y="1725930"/>
            <a:ext cx="3040380"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10887760" y="2731771"/>
            <a:ext cx="3038476" cy="2038712"/>
          </a:xfrm>
        </p:spPr>
        <p:txBody>
          <a:bodyPr wrap="square">
            <a:spAutoFit/>
          </a:bodyPr>
          <a:lstStyle>
            <a:lvl1pPr marL="169546" indent="-169546">
              <a:defRPr lang="en-US" sz="2160" dirty="0"/>
            </a:lvl1pPr>
            <a:lvl2pPr marL="342900" indent="-150496">
              <a:defRPr lang="en-US" sz="1920" dirty="0"/>
            </a:lvl2pPr>
            <a:lvl3pPr marL="525780" indent="-160020">
              <a:defRPr lang="en-US" dirty="0"/>
            </a:lvl3pPr>
            <a:lvl4pPr marL="680086" indent="-137160">
              <a:defRPr lang="en-US" dirty="0"/>
            </a:lvl4pPr>
            <a:lvl5pPr marL="822960" indent="-13144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929985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705916" y="548640"/>
            <a:ext cx="13222224" cy="6647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701040" y="1725930"/>
            <a:ext cx="2359152" cy="590932"/>
          </a:xfrm>
        </p:spPr>
        <p:txBody>
          <a:bodyPr anchor="t"/>
          <a:lstStyle>
            <a:lvl1pPr marL="0" indent="0">
              <a:spcBef>
                <a:spcPts val="0"/>
              </a:spcBef>
              <a:buNone/>
              <a:defRPr sz="192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701040" y="2739739"/>
            <a:ext cx="2359152" cy="1743246"/>
          </a:xfrm>
        </p:spPr>
        <p:txBody>
          <a:bodyPr wrap="square">
            <a:spAutoFit/>
          </a:bodyPr>
          <a:lstStyle>
            <a:lvl1pPr marL="169546" indent="-169546">
              <a:defRPr lang="en-US" sz="1800" dirty="0"/>
            </a:lvl1pPr>
            <a:lvl2pPr marL="342900" indent="-150496">
              <a:defRPr lang="en-US" sz="1680" dirty="0"/>
            </a:lvl2pPr>
            <a:lvl3pPr marL="525780" indent="-160020">
              <a:defRPr lang="en-US" sz="1680" dirty="0"/>
            </a:lvl3pPr>
            <a:lvl4pPr marL="680086" indent="-137160">
              <a:defRPr lang="en-US" sz="1440" dirty="0"/>
            </a:lvl4pPr>
            <a:lvl5pPr marL="822960" indent="-131446">
              <a:defRPr lang="en-US" sz="144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3418808" y="1725930"/>
            <a:ext cx="2359152" cy="590932"/>
          </a:xfrm>
        </p:spPr>
        <p:txBody>
          <a:bodyPr anchor="t"/>
          <a:lstStyle>
            <a:lvl1pPr marL="0" indent="0">
              <a:spcBef>
                <a:spcPts val="0"/>
              </a:spcBef>
              <a:buNone/>
              <a:defRPr sz="192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8808" y="2731771"/>
            <a:ext cx="2359152" cy="1743246"/>
          </a:xfrm>
        </p:spPr>
        <p:txBody>
          <a:bodyPr wrap="square">
            <a:spAutoFit/>
          </a:bodyPr>
          <a:lstStyle>
            <a:lvl1pPr marL="169546" indent="-169546">
              <a:defRPr lang="en-US" sz="1800" dirty="0"/>
            </a:lvl1pPr>
            <a:lvl2pPr marL="342900" indent="-150496">
              <a:defRPr lang="en-US" sz="1680" dirty="0"/>
            </a:lvl2pPr>
            <a:lvl3pPr marL="525780" indent="-160020">
              <a:defRPr lang="en-US" sz="1680" dirty="0"/>
            </a:lvl3pPr>
            <a:lvl4pPr marL="680086" indent="-137160">
              <a:defRPr lang="en-US" sz="1440" dirty="0"/>
            </a:lvl4pPr>
            <a:lvl5pPr marL="822960" indent="-131446">
              <a:defRPr lang="en-US" sz="144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6136577" y="1725930"/>
            <a:ext cx="2359152" cy="590932"/>
          </a:xfrm>
        </p:spPr>
        <p:txBody>
          <a:bodyPr anchor="t"/>
          <a:lstStyle>
            <a:lvl1pPr marL="0" indent="0">
              <a:spcBef>
                <a:spcPts val="0"/>
              </a:spcBef>
              <a:buNone/>
              <a:defRPr sz="192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136577" y="2739739"/>
            <a:ext cx="2359152" cy="1743246"/>
          </a:xfrm>
        </p:spPr>
        <p:txBody>
          <a:bodyPr wrap="square">
            <a:spAutoFit/>
          </a:bodyPr>
          <a:lstStyle>
            <a:lvl1pPr marL="169546" indent="-169546">
              <a:defRPr lang="en-US" sz="1800" dirty="0"/>
            </a:lvl1pPr>
            <a:lvl2pPr marL="342900" indent="-150496">
              <a:defRPr lang="en-US" sz="1680" dirty="0"/>
            </a:lvl2pPr>
            <a:lvl3pPr marL="525780" indent="-160020">
              <a:defRPr lang="en-US" sz="1680" dirty="0"/>
            </a:lvl3pPr>
            <a:lvl4pPr marL="680086" indent="-137160">
              <a:defRPr lang="en-US" sz="1440" dirty="0"/>
            </a:lvl4pPr>
            <a:lvl5pPr marL="822960" indent="-131446">
              <a:defRPr lang="en-US" sz="144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8854345" y="1725930"/>
            <a:ext cx="2359152" cy="590932"/>
          </a:xfrm>
        </p:spPr>
        <p:txBody>
          <a:bodyPr anchor="t"/>
          <a:lstStyle>
            <a:lvl1pPr marL="0" indent="0">
              <a:spcBef>
                <a:spcPts val="0"/>
              </a:spcBef>
              <a:buNone/>
              <a:defRPr sz="192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8854345" y="2731771"/>
            <a:ext cx="2359152" cy="1743246"/>
          </a:xfrm>
        </p:spPr>
        <p:txBody>
          <a:bodyPr wrap="square">
            <a:spAutoFit/>
          </a:bodyPr>
          <a:lstStyle>
            <a:lvl1pPr marL="169546" indent="-169546">
              <a:defRPr lang="en-US" sz="1800" dirty="0"/>
            </a:lvl1pPr>
            <a:lvl2pPr marL="342900" indent="-150496">
              <a:defRPr lang="en-US" sz="1680" dirty="0"/>
            </a:lvl2pPr>
            <a:lvl3pPr marL="525780" indent="-160020">
              <a:defRPr lang="en-US" sz="1680" dirty="0"/>
            </a:lvl3pPr>
            <a:lvl4pPr marL="680086" indent="-137160">
              <a:defRPr lang="en-US" sz="1440" dirty="0"/>
            </a:lvl4pPr>
            <a:lvl5pPr marL="822960" indent="-131446">
              <a:defRPr lang="en-US" sz="144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11572114" y="1725930"/>
            <a:ext cx="2359152" cy="590932"/>
          </a:xfrm>
        </p:spPr>
        <p:txBody>
          <a:bodyPr anchor="t"/>
          <a:lstStyle>
            <a:lvl1pPr marL="0" indent="0">
              <a:spcBef>
                <a:spcPts val="0"/>
              </a:spcBef>
              <a:buNone/>
              <a:defRPr sz="192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11572114" y="2731771"/>
            <a:ext cx="2359152" cy="1743246"/>
          </a:xfrm>
        </p:spPr>
        <p:txBody>
          <a:bodyPr wrap="square">
            <a:spAutoFit/>
          </a:bodyPr>
          <a:lstStyle>
            <a:lvl1pPr marL="169546" indent="-169546">
              <a:defRPr lang="en-US" sz="1800" dirty="0"/>
            </a:lvl1pPr>
            <a:lvl2pPr marL="342900" indent="-150496">
              <a:defRPr lang="en-US" sz="1680" dirty="0"/>
            </a:lvl2pPr>
            <a:lvl3pPr marL="525780" indent="-160020">
              <a:defRPr lang="en-US" sz="1680" dirty="0"/>
            </a:lvl3pPr>
            <a:lvl4pPr marL="680086" indent="-137160">
              <a:defRPr lang="en-US" sz="1440" dirty="0"/>
            </a:lvl4pPr>
            <a:lvl5pPr marL="822960" indent="-131446">
              <a:defRPr lang="en-US" sz="144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172009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331082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705917" y="3450003"/>
            <a:ext cx="4953230" cy="1329595"/>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98580104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701041" y="548640"/>
            <a:ext cx="6610103" cy="446892"/>
          </a:xfrm>
        </p:spPr>
        <p:txBody>
          <a:bodyPr tIns="64008"/>
          <a:lstStyle>
            <a:lvl1pPr>
              <a:defRPr sz="24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16503181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705916" y="2419444"/>
            <a:ext cx="4990034" cy="1329595"/>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701041" y="4242649"/>
            <a:ext cx="4994910" cy="406265"/>
          </a:xfrm>
        </p:spPr>
        <p:txBody>
          <a:bodyPr/>
          <a:lstStyle>
            <a:lvl1pPr marL="0" indent="0">
              <a:buNone/>
              <a:defRPr sz="2640">
                <a:latin typeface="+mn-lt"/>
              </a:defRPr>
            </a:lvl1pPr>
            <a:lvl2pPr marL="274320" indent="0">
              <a:buNone/>
              <a:defRPr/>
            </a:lvl2pPr>
            <a:lvl3pPr marL="548640" indent="0">
              <a:buNone/>
              <a:defRPr/>
            </a:lvl3pPr>
            <a:lvl4pPr marL="794386" indent="0">
              <a:buNone/>
              <a:defRPr/>
            </a:lvl4pPr>
            <a:lvl5pPr marL="1026796"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400800" y="0"/>
            <a:ext cx="8229600" cy="8229600"/>
          </a:xfrm>
          <a:blipFill>
            <a:blip r:embed="rId2"/>
            <a:stretch>
              <a:fillRect/>
            </a:stretch>
          </a:blipFill>
        </p:spPr>
        <p:txBody>
          <a:bodyPr lIns="0" tIns="2377440" rIns="0" anchor="t" anchorCtr="0">
            <a:noAutofit/>
          </a:bodyPr>
          <a:lstStyle>
            <a:lvl1pPr marL="0" indent="0" algn="ctr">
              <a:lnSpc>
                <a:spcPct val="100000"/>
              </a:lnSpc>
              <a:buNone/>
              <a:defRPr sz="168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344973602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705916" y="3448098"/>
            <a:ext cx="4991940" cy="1329595"/>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6400800" y="0"/>
            <a:ext cx="8229600" cy="8229600"/>
          </a:xfrm>
          <a:blipFill>
            <a:blip r:embed="rId2"/>
            <a:stretch>
              <a:fillRect/>
            </a:stretch>
          </a:blipFill>
        </p:spPr>
        <p:txBody>
          <a:bodyPr lIns="0" tIns="2377440" rIns="0" anchor="t" anchorCtr="0">
            <a:noAutofit/>
          </a:bodyPr>
          <a:lstStyle>
            <a:lvl1pPr marL="0" indent="0" algn="ctr">
              <a:lnSpc>
                <a:spcPct val="100000"/>
              </a:lnSpc>
              <a:buNone/>
              <a:defRPr sz="168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126624814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705916" y="3575686"/>
            <a:ext cx="4995750" cy="1034129"/>
          </a:xfrm>
        </p:spPr>
        <p:txBody>
          <a:bodyPr anchor="t"/>
          <a:lstStyle>
            <a:lvl1pPr>
              <a:defRPr sz="336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6400800" y="0"/>
            <a:ext cx="8229600" cy="8229600"/>
          </a:xfrm>
          <a:blipFill>
            <a:blip r:embed="rId2"/>
            <a:stretch>
              <a:fillRect/>
            </a:stretch>
          </a:blipFill>
        </p:spPr>
        <p:txBody>
          <a:bodyPr lIns="0" tIns="2377440" rIns="0" anchor="t" anchorCtr="0">
            <a:noAutofit/>
          </a:bodyPr>
          <a:lstStyle>
            <a:lvl1pPr marL="0" indent="0" algn="ctr">
              <a:lnSpc>
                <a:spcPct val="100000"/>
              </a:lnSpc>
              <a:buNone/>
              <a:defRPr sz="168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109620521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object 33">
            <a:extLst>
              <a:ext uri="{FF2B5EF4-FFF2-40B4-BE49-F238E27FC236}">
                <a16:creationId xmlns:a16="http://schemas.microsoft.com/office/drawing/2014/main" id="{7B156CB0-EA4D-DA4E-A335-5F757C36C5A4}"/>
              </a:ext>
            </a:extLst>
          </p:cNvPr>
          <p:cNvSpPr txBox="1">
            <a:spLocks/>
          </p:cNvSpPr>
          <p:nvPr userDrawn="1"/>
        </p:nvSpPr>
        <p:spPr>
          <a:xfrm>
            <a:off x="1015999" y="7768233"/>
            <a:ext cx="2755901" cy="142347"/>
          </a:xfrm>
          <a:prstGeom prst="rect">
            <a:avLst/>
          </a:prstGeom>
        </p:spPr>
        <p:txBody>
          <a:bodyPr vert="horz" wrap="square" lIns="0" tIns="19050" rIns="0" bIns="0" rtlCol="0">
            <a:spAutoFit/>
          </a:bodyPr>
          <a:lstStyle>
            <a:defPPr>
              <a:defRPr lang="en-US"/>
            </a:defPPr>
            <a:lvl1pPr marL="0" algn="l" defTabSz="914400" rtl="0" eaLnBrk="1" latinLnBrk="0" hangingPunct="1">
              <a:defRPr sz="800" b="0" i="0" kern="1200">
                <a:solidFill>
                  <a:srgbClr val="3C3C41"/>
                </a:solidFill>
                <a:latin typeface="Segoe Pro"/>
                <a:ea typeface="+mn-ea"/>
                <a:cs typeface="Segoe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50"/>
              </a:spcBef>
            </a:pPr>
            <a:r>
              <a:rPr lang="en-US" sz="800" kern="100">
                <a:solidFill>
                  <a:schemeClr val="tx1"/>
                </a:solidFill>
                <a:latin typeface="Segoe UI" panose="020B0502040204020203" pitchFamily="34" charset="0"/>
                <a:cs typeface="Segoe UI" panose="020B0502040204020203" pitchFamily="34" charset="0"/>
              </a:rPr>
              <a:t>Microsoft Viva </a:t>
            </a:r>
            <a:r>
              <a:rPr lang="en-US" sz="800" b="0" i="0" kern="1200">
                <a:solidFill>
                  <a:schemeClr val="tx1"/>
                </a:solidFill>
                <a:effectLst/>
                <a:latin typeface="Segoe UI" panose="020B0502040204020203" pitchFamily="34" charset="0"/>
                <a:ea typeface="+mn-ea"/>
                <a:cs typeface="Segoe UI" panose="020B0502040204020203" pitchFamily="34" charset="0"/>
              </a:rPr>
              <a:t>brand expression</a:t>
            </a:r>
            <a:endParaRPr lang="en-US" sz="800" kern="100">
              <a:solidFill>
                <a:schemeClr val="tx1"/>
              </a:solidFill>
              <a:latin typeface="Segoe UI" panose="020B0502040204020203" pitchFamily="34" charset="0"/>
              <a:cs typeface="Segoe UI" panose="020B0502040204020203" pitchFamily="34" charset="0"/>
            </a:endParaRPr>
          </a:p>
        </p:txBody>
      </p:sp>
      <p:sp>
        <p:nvSpPr>
          <p:cNvPr id="7" name="object 33">
            <a:extLst>
              <a:ext uri="{FF2B5EF4-FFF2-40B4-BE49-F238E27FC236}">
                <a16:creationId xmlns:a16="http://schemas.microsoft.com/office/drawing/2014/main" id="{2803D615-190B-1843-806A-3EDEAED77A61}"/>
              </a:ext>
            </a:extLst>
          </p:cNvPr>
          <p:cNvSpPr txBox="1">
            <a:spLocks/>
          </p:cNvSpPr>
          <p:nvPr userDrawn="1"/>
        </p:nvSpPr>
        <p:spPr>
          <a:xfrm>
            <a:off x="5155511" y="7768233"/>
            <a:ext cx="2755901" cy="142347"/>
          </a:xfrm>
          <a:prstGeom prst="rect">
            <a:avLst/>
          </a:prstGeom>
        </p:spPr>
        <p:txBody>
          <a:bodyPr vert="horz" wrap="square" lIns="0" tIns="19050" rIns="0" bIns="0" rtlCol="0">
            <a:spAutoFit/>
          </a:bodyPr>
          <a:lstStyle>
            <a:defPPr>
              <a:defRPr lang="en-US"/>
            </a:defPPr>
            <a:lvl1pPr marL="0" algn="l" defTabSz="914400" rtl="0" eaLnBrk="1" latinLnBrk="0" hangingPunct="1">
              <a:defRPr sz="800" b="0" i="0" kern="1200">
                <a:solidFill>
                  <a:srgbClr val="3C3C41"/>
                </a:solidFill>
                <a:latin typeface="Segoe Pro"/>
                <a:ea typeface="+mn-ea"/>
                <a:cs typeface="Segoe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50"/>
              </a:spcBef>
            </a:pPr>
            <a:r>
              <a:rPr lang="en-US" sz="800" kern="100">
                <a:solidFill>
                  <a:schemeClr val="tx1"/>
                </a:solidFill>
                <a:latin typeface="Segoe UI" panose="020B0502040204020203" pitchFamily="34" charset="0"/>
                <a:cs typeface="Segoe UI" panose="020B0502040204020203" pitchFamily="34" charset="0"/>
              </a:rPr>
              <a:t>Microsoft </a:t>
            </a:r>
            <a:r>
              <a:rPr lang="en-US" sz="800" b="0" i="0" u="none" strike="noStrike" kern="1200">
                <a:solidFill>
                  <a:schemeClr val="tx1"/>
                </a:solidFill>
                <a:effectLst/>
                <a:latin typeface="Segoe UI" panose="020B0502040204020203" pitchFamily="34" charset="0"/>
                <a:ea typeface="+mn-ea"/>
                <a:cs typeface="Segoe UI" panose="020B0502040204020203" pitchFamily="34" charset="0"/>
              </a:rPr>
              <a:t>confidential</a:t>
            </a:r>
            <a:endParaRPr lang="en-US" sz="800" kern="100">
              <a:solidFill>
                <a:schemeClr val="tx1"/>
              </a:solidFill>
              <a:latin typeface="Segoe UI" panose="020B0502040204020203" pitchFamily="34" charset="0"/>
              <a:cs typeface="Segoe UI" panose="020B0502040204020203" pitchFamily="34" charset="0"/>
            </a:endParaRPr>
          </a:p>
        </p:txBody>
      </p:sp>
      <p:sp>
        <p:nvSpPr>
          <p:cNvPr id="6" name="page number">
            <a:extLst>
              <a:ext uri="{FF2B5EF4-FFF2-40B4-BE49-F238E27FC236}">
                <a16:creationId xmlns:a16="http://schemas.microsoft.com/office/drawing/2014/main" id="{4D2471B6-CB29-4A49-A06D-CEBA4B42C025}"/>
              </a:ext>
            </a:extLst>
          </p:cNvPr>
          <p:cNvSpPr>
            <a:spLocks noGrp="1"/>
          </p:cNvSpPr>
          <p:nvPr>
            <p:ph type="sldNum" sz="quarter" idx="7"/>
          </p:nvPr>
        </p:nvSpPr>
        <p:spPr>
          <a:xfrm>
            <a:off x="578513" y="7791733"/>
            <a:ext cx="165100" cy="123111"/>
          </a:xfrm>
        </p:spPr>
        <p:txBody>
          <a:bodyPr lIns="0" tIns="0" rIns="0" bIns="0"/>
          <a:lstStyle>
            <a:lvl1pPr>
              <a:defRPr sz="800" b="0" i="0">
                <a:solidFill>
                  <a:srgbClr val="3C3C41"/>
                </a:solidFill>
                <a:latin typeface="Segoe UI Regular" charset="0"/>
                <a:cs typeface="Segoe UI Regular" charset="0"/>
              </a:defRPr>
            </a:lvl1pPr>
          </a:lstStyle>
          <a:p>
            <a:pPr marL="25399">
              <a:spcBef>
                <a:spcPts val="150"/>
              </a:spcBef>
            </a:pPr>
            <a:fld id="{81D60167-4931-47E6-BA6A-407CBD079E47}" type="slidenum">
              <a:rPr lang="uk-UA" smtClean="0"/>
              <a:pPr marL="25399">
                <a:spcBef>
                  <a:spcPts val="150"/>
                </a:spcBef>
              </a:pPr>
              <a:t>‹#›</a:t>
            </a:fld>
            <a:endParaRPr lang="uk-UA"/>
          </a:p>
        </p:txBody>
      </p:sp>
      <p:sp>
        <p:nvSpPr>
          <p:cNvPr id="8" name="Title 2">
            <a:extLst>
              <a:ext uri="{FF2B5EF4-FFF2-40B4-BE49-F238E27FC236}">
                <a16:creationId xmlns:a16="http://schemas.microsoft.com/office/drawing/2014/main" id="{D0C93E01-946E-B97A-E701-BDDCA7B844FE}"/>
              </a:ext>
            </a:extLst>
          </p:cNvPr>
          <p:cNvSpPr>
            <a:spLocks noGrp="1"/>
          </p:cNvSpPr>
          <p:nvPr>
            <p:ph type="title"/>
          </p:nvPr>
        </p:nvSpPr>
        <p:spPr>
          <a:xfrm>
            <a:off x="571500" y="571501"/>
            <a:ext cx="3200400" cy="225454"/>
          </a:xfrm>
          <a:prstGeom prst="rect">
            <a:avLst/>
          </a:prstGeom>
        </p:spPr>
        <p:txBody>
          <a:bodyPr lIns="0" tIns="0" rIns="0" bIns="0"/>
          <a:lstStyle>
            <a:lvl1pPr>
              <a:defRPr sz="1600" baseline="0">
                <a:solidFill>
                  <a:srgbClr val="000000"/>
                </a:solidFill>
              </a:defRPr>
            </a:lvl1pPr>
          </a:lstStyle>
          <a:p>
            <a:r>
              <a:rPr lang="en-US"/>
              <a:t>Click to edit Master title style</a:t>
            </a:r>
          </a:p>
        </p:txBody>
      </p:sp>
    </p:spTree>
    <p:extLst>
      <p:ext uri="{BB962C8B-B14F-4D97-AF65-F5344CB8AC3E}">
        <p14:creationId xmlns:p14="http://schemas.microsoft.com/office/powerpoint/2010/main" val="3272780792"/>
      </p:ext>
    </p:extLst>
  </p:cSld>
  <p:clrMapOvr>
    <a:masterClrMapping/>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4630400" cy="8229600"/>
          </a:xfrm>
          <a:blipFill>
            <a:blip r:embed="rId2"/>
            <a:stretch>
              <a:fillRect/>
            </a:stretch>
          </a:blipFill>
        </p:spPr>
        <p:txBody>
          <a:bodyPr wrap="none" bIns="1554480" anchor="ctr">
            <a:noAutofit/>
          </a:bodyPr>
          <a:lstStyle>
            <a:lvl1pPr marL="0" indent="0" algn="ctr">
              <a:buNone/>
              <a:defRPr sz="168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4389120"/>
            <a:ext cx="14630400" cy="384048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432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249582219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4630400" cy="8229600"/>
          </a:xfrm>
          <a:blipFill>
            <a:blip r:embed="rId2"/>
            <a:stretch>
              <a:fillRect/>
            </a:stretch>
          </a:blipFill>
        </p:spPr>
        <p:txBody>
          <a:bodyPr wrap="none" bIns="1554480" anchor="ctr">
            <a:noAutofit/>
          </a:bodyPr>
          <a:lstStyle>
            <a:lvl1pPr marL="0" indent="0" algn="ctr">
              <a:buNone/>
              <a:defRPr sz="168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4" y="0"/>
            <a:ext cx="6803136" cy="82296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432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2302658736"/>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4630400" cy="8229600"/>
          </a:xfrm>
          <a:blipFill>
            <a:blip r:embed="rId2"/>
            <a:stretch>
              <a:fillRect/>
            </a:stretch>
          </a:blipFill>
        </p:spPr>
        <p:txBody>
          <a:bodyPr wrap="none" bIns="1554480" anchor="ctr">
            <a:noAutofit/>
          </a:bodyPr>
          <a:lstStyle>
            <a:lvl1pPr marL="0" indent="0" algn="ctr">
              <a:buNone/>
              <a:defRPr sz="168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7827264" y="0"/>
            <a:ext cx="6803136" cy="82296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432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847417075"/>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705916" y="6523353"/>
            <a:ext cx="13222224" cy="664797"/>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4630400" cy="5486400"/>
          </a:xfrm>
          <a:blipFill>
            <a:blip r:embed="rId2"/>
            <a:stretch>
              <a:fillRect/>
            </a:stretch>
          </a:blipFill>
        </p:spPr>
        <p:txBody>
          <a:bodyPr vert="horz" wrap="square" lIns="0" tIns="1280160" rIns="0" bIns="0" rtlCol="0" anchor="t" anchorCtr="0">
            <a:noAutofit/>
          </a:bodyPr>
          <a:lstStyle>
            <a:lvl1pPr marL="0" indent="0" algn="ctr">
              <a:buNone/>
              <a:defRPr lang="en-US" sz="1680" b="1" dirty="0">
                <a:solidFill>
                  <a:srgbClr val="000000"/>
                </a:solidFill>
              </a:defRPr>
            </a:lvl1pPr>
          </a:lstStyle>
          <a:p>
            <a:pPr marL="274320" lvl="0" indent="-27432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2191510656"/>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705916" y="1039545"/>
            <a:ext cx="13222224" cy="664797"/>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857" y="2743200"/>
            <a:ext cx="14630400" cy="5486400"/>
          </a:xfrm>
          <a:blipFill>
            <a:blip r:embed="rId2"/>
            <a:stretch>
              <a:fillRect/>
            </a:stretch>
          </a:blipFill>
        </p:spPr>
        <p:txBody>
          <a:bodyPr vert="horz" wrap="square" lIns="0" tIns="1371600" rIns="0" bIns="0" rtlCol="0" anchor="t" anchorCtr="0">
            <a:noAutofit/>
          </a:bodyPr>
          <a:lstStyle>
            <a:lvl1pPr marL="0" indent="0" algn="ctr">
              <a:buNone/>
              <a:defRPr lang="en-US" sz="1680" b="1" dirty="0">
                <a:solidFill>
                  <a:srgbClr val="000000"/>
                </a:solidFill>
              </a:defRPr>
            </a:lvl1pPr>
          </a:lstStyle>
          <a:p>
            <a:pPr marL="274320" lvl="0" indent="-27432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191284811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705916" y="548640"/>
            <a:ext cx="13222224" cy="664797"/>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701039" y="6827520"/>
            <a:ext cx="6441034" cy="332399"/>
          </a:xfrm>
        </p:spPr>
        <p:txBody>
          <a:bodyPr/>
          <a:lstStyle>
            <a:lvl1pPr marL="0" indent="0" algn="l">
              <a:spcBef>
                <a:spcPts val="0"/>
              </a:spcBef>
              <a:buNone/>
              <a:defRPr sz="216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699134" y="2430780"/>
            <a:ext cx="6441034" cy="4169664"/>
          </a:xfrm>
          <a:blipFill>
            <a:blip r:embed="rId2"/>
            <a:stretch>
              <a:fillRect/>
            </a:stretch>
          </a:blipFill>
        </p:spPr>
        <p:txBody>
          <a:bodyPr vert="horz" wrap="square" lIns="0" tIns="0" rIns="0" bIns="1005840" rtlCol="0" anchor="ctr" anchorCtr="0">
            <a:noAutofit/>
          </a:bodyPr>
          <a:lstStyle>
            <a:lvl1pPr marL="0" indent="0" algn="ctr">
              <a:buNone/>
              <a:defRPr lang="en-US" sz="1200" b="1" dirty="0">
                <a:solidFill>
                  <a:srgbClr val="000000"/>
                </a:solidFill>
              </a:defRPr>
            </a:lvl1pPr>
          </a:lstStyle>
          <a:p>
            <a:pPr marL="274320" lvl="0" indent="-27432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7490232" y="6827520"/>
            <a:ext cx="6441034" cy="332399"/>
          </a:xfrm>
        </p:spPr>
        <p:txBody>
          <a:bodyPr/>
          <a:lstStyle>
            <a:lvl1pPr marL="0" indent="0" algn="l">
              <a:spcBef>
                <a:spcPts val="0"/>
              </a:spcBef>
              <a:buNone/>
              <a:defRPr sz="216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7487106" y="2430780"/>
            <a:ext cx="6441034" cy="4169664"/>
          </a:xfrm>
          <a:blipFill>
            <a:blip r:embed="rId3"/>
            <a:stretch>
              <a:fillRect/>
            </a:stretch>
          </a:blipFill>
        </p:spPr>
        <p:txBody>
          <a:bodyPr vert="horz" wrap="square" lIns="0" tIns="0" rIns="0" bIns="1005840" rtlCol="0" anchor="ctr" anchorCtr="0">
            <a:noAutofit/>
          </a:bodyPr>
          <a:lstStyle>
            <a:lvl1pPr marL="0" indent="0" algn="ctr">
              <a:buNone/>
              <a:defRPr lang="en-US" sz="1200" b="1" dirty="0">
                <a:solidFill>
                  <a:srgbClr val="000000"/>
                </a:solidFill>
              </a:defRPr>
            </a:lvl1pPr>
          </a:lstStyle>
          <a:p>
            <a:pPr marL="274320" lvl="0" indent="-27432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309815299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705916" y="548640"/>
            <a:ext cx="13222224" cy="664797"/>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699136" y="6827520"/>
            <a:ext cx="4170044" cy="332399"/>
          </a:xfrm>
        </p:spPr>
        <p:txBody>
          <a:bodyPr/>
          <a:lstStyle>
            <a:lvl1pPr marL="0" indent="0" algn="l">
              <a:spcBef>
                <a:spcPts val="0"/>
              </a:spcBef>
              <a:buNone/>
              <a:defRPr sz="216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699134" y="2430780"/>
            <a:ext cx="4169664" cy="4169664"/>
          </a:xfrm>
          <a:blipFill>
            <a:blip r:embed="rId2"/>
            <a:stretch>
              <a:fillRect/>
            </a:stretch>
          </a:blipFill>
        </p:spPr>
        <p:txBody>
          <a:bodyPr lIns="0" tIns="0" rIns="0" bIns="1005840" anchor="ctr" anchorCtr="0">
            <a:noAutofit/>
          </a:bodyPr>
          <a:lstStyle>
            <a:lvl1pPr marL="0" indent="0" algn="ctr">
              <a:lnSpc>
                <a:spcPct val="100000"/>
              </a:lnSpc>
              <a:buNone/>
              <a:defRPr sz="96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5230369" y="6827520"/>
            <a:ext cx="4170044" cy="332399"/>
          </a:xfrm>
        </p:spPr>
        <p:txBody>
          <a:bodyPr/>
          <a:lstStyle>
            <a:lvl1pPr marL="0" indent="0" algn="l">
              <a:spcBef>
                <a:spcPts val="0"/>
              </a:spcBef>
              <a:buNone/>
              <a:defRPr sz="216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5230368" y="2430780"/>
            <a:ext cx="4169664" cy="4169664"/>
          </a:xfrm>
          <a:blipFill>
            <a:blip r:embed="rId3"/>
            <a:stretch>
              <a:fillRect/>
            </a:stretch>
          </a:blipFill>
        </p:spPr>
        <p:txBody>
          <a:bodyPr lIns="0" tIns="0" rIns="0" bIns="1005840" anchor="ctr" anchorCtr="0">
            <a:noAutofit/>
          </a:bodyPr>
          <a:lstStyle>
            <a:lvl1pPr marL="0" indent="0" algn="ctr">
              <a:lnSpc>
                <a:spcPct val="100000"/>
              </a:lnSpc>
              <a:buNone/>
              <a:defRPr sz="96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9761222" y="6827520"/>
            <a:ext cx="4170044" cy="332399"/>
          </a:xfrm>
        </p:spPr>
        <p:txBody>
          <a:bodyPr/>
          <a:lstStyle>
            <a:lvl1pPr marL="0" indent="0" algn="l">
              <a:spcBef>
                <a:spcPts val="0"/>
              </a:spcBef>
              <a:buNone/>
              <a:defRPr sz="216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9758476" y="2430780"/>
            <a:ext cx="4169664" cy="4169664"/>
          </a:xfrm>
          <a:blipFill>
            <a:blip r:embed="rId4"/>
            <a:stretch>
              <a:fillRect/>
            </a:stretch>
          </a:blipFill>
        </p:spPr>
        <p:txBody>
          <a:bodyPr lIns="0" tIns="0" rIns="0" bIns="1005840" anchor="ctr" anchorCtr="0">
            <a:noAutofit/>
          </a:bodyPr>
          <a:lstStyle>
            <a:lvl1pPr marL="0" indent="0" algn="ctr">
              <a:lnSpc>
                <a:spcPct val="100000"/>
              </a:lnSpc>
              <a:buNone/>
              <a:defRPr sz="96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242016901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705916" y="548640"/>
            <a:ext cx="13222224" cy="664797"/>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699135" y="5704726"/>
            <a:ext cx="3039466" cy="664797"/>
          </a:xfrm>
        </p:spPr>
        <p:txBody>
          <a:bodyPr/>
          <a:lstStyle>
            <a:lvl1pPr marL="0" indent="0" algn="l">
              <a:spcBef>
                <a:spcPts val="0"/>
              </a:spcBef>
              <a:buNone/>
              <a:defRPr sz="216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699134" y="2430780"/>
            <a:ext cx="3039466" cy="3039466"/>
          </a:xfrm>
          <a:blipFill>
            <a:blip r:embed="rId2"/>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096689" y="5704726"/>
            <a:ext cx="3039466" cy="664797"/>
          </a:xfrm>
        </p:spPr>
        <p:txBody>
          <a:bodyPr/>
          <a:lstStyle>
            <a:lvl1pPr marL="0" indent="0" algn="l">
              <a:spcBef>
                <a:spcPts val="0"/>
              </a:spcBef>
              <a:buNone/>
              <a:defRPr sz="216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096689" y="2430780"/>
            <a:ext cx="3039466" cy="3039466"/>
          </a:xfrm>
          <a:blipFill>
            <a:blip r:embed="rId3"/>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7494245" y="5704726"/>
            <a:ext cx="3039466" cy="664797"/>
          </a:xfrm>
        </p:spPr>
        <p:txBody>
          <a:bodyPr/>
          <a:lstStyle>
            <a:lvl1pPr marL="0" indent="0" algn="l">
              <a:spcBef>
                <a:spcPts val="0"/>
              </a:spcBef>
              <a:buNone/>
              <a:defRPr sz="216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7494245" y="2430780"/>
            <a:ext cx="3039466" cy="3039466"/>
          </a:xfrm>
          <a:blipFill>
            <a:blip r:embed="rId4"/>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10891800" y="5704726"/>
            <a:ext cx="3039466" cy="664797"/>
          </a:xfrm>
        </p:spPr>
        <p:txBody>
          <a:bodyPr/>
          <a:lstStyle>
            <a:lvl1pPr marL="0" indent="0" algn="l">
              <a:spcBef>
                <a:spcPts val="0"/>
              </a:spcBef>
              <a:buNone/>
              <a:defRPr sz="216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10888674" y="2430780"/>
            <a:ext cx="3039466" cy="3039466"/>
          </a:xfrm>
          <a:blipFill>
            <a:blip r:embed="rId5"/>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1063415244"/>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705916" y="1039887"/>
            <a:ext cx="13222224" cy="664797"/>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702259" y="6400801"/>
            <a:ext cx="5870448" cy="332399"/>
          </a:xfrm>
        </p:spPr>
        <p:txBody>
          <a:bodyPr/>
          <a:lstStyle>
            <a:lvl1pPr marL="0" indent="0" algn="ctr">
              <a:spcBef>
                <a:spcPts val="0"/>
              </a:spcBef>
              <a:buNone/>
              <a:defRPr sz="216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743200"/>
            <a:ext cx="7274966" cy="3368650"/>
          </a:xfrm>
          <a:blipFill>
            <a:blip r:embed="rId2"/>
            <a:stretch>
              <a:fillRect/>
            </a:stretch>
          </a:blipFill>
        </p:spPr>
        <p:txBody>
          <a:bodyPr lIns="0" tIns="0" rIns="0" bIns="731520" anchor="ctr" anchorCtr="0">
            <a:noAutofit/>
          </a:bodyPr>
          <a:lstStyle>
            <a:lvl1pPr marL="0" indent="0" algn="ctr">
              <a:lnSpc>
                <a:spcPct val="100000"/>
              </a:lnSpc>
              <a:buNone/>
              <a:defRPr sz="96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8057693" y="6400800"/>
            <a:ext cx="5870448" cy="332399"/>
          </a:xfrm>
        </p:spPr>
        <p:txBody>
          <a:bodyPr/>
          <a:lstStyle>
            <a:lvl1pPr marL="0" indent="0" algn="ctr">
              <a:spcBef>
                <a:spcPts val="0"/>
              </a:spcBef>
              <a:buNone/>
              <a:defRPr sz="216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7355434" y="2743200"/>
            <a:ext cx="7274966" cy="3368650"/>
          </a:xfrm>
          <a:blipFill>
            <a:blip r:embed="rId3"/>
            <a:stretch>
              <a:fillRect/>
            </a:stretch>
          </a:blipFill>
        </p:spPr>
        <p:txBody>
          <a:bodyPr lIns="0" tIns="0" rIns="0" bIns="731520" anchor="ctr" anchorCtr="0">
            <a:noAutofit/>
          </a:bodyPr>
          <a:lstStyle>
            <a:lvl1pPr marL="0" indent="0" algn="ctr">
              <a:lnSpc>
                <a:spcPct val="100000"/>
              </a:lnSpc>
              <a:buNone/>
              <a:defRPr sz="96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39020022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705916" y="1039886"/>
            <a:ext cx="13222224" cy="664797"/>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702259" y="5760721"/>
            <a:ext cx="3423514"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743200"/>
            <a:ext cx="4828032" cy="2743200"/>
          </a:xfrm>
          <a:blipFill>
            <a:blip r:embed="rId2"/>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5603443" y="5759291"/>
            <a:ext cx="3423514"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901184" y="2743200"/>
            <a:ext cx="4828032" cy="2743200"/>
          </a:xfrm>
          <a:blipFill>
            <a:blip r:embed="rId3"/>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10504627" y="5759292"/>
            <a:ext cx="3423514"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9802368" y="2743200"/>
            <a:ext cx="4828032" cy="2743200"/>
          </a:xfrm>
          <a:blipFill>
            <a:blip r:embed="rId4"/>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5887917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divider - Gradient purple 1">
    <p:bg>
      <p:bgPr>
        <a:gradFill flip="none" rotWithShape="1">
          <a:gsLst>
            <a:gs pos="20000">
              <a:srgbClr val="462557"/>
            </a:gs>
            <a:gs pos="100000">
              <a:srgbClr val="8661C5"/>
            </a:gs>
          </a:gsLst>
          <a:lin ang="2700000" scaled="1"/>
          <a:tileRect/>
        </a:gradFill>
        <a:effectLst/>
      </p:bgPr>
    </p:bg>
    <p:spTree>
      <p:nvGrpSpPr>
        <p:cNvPr id="1" name=""/>
        <p:cNvGrpSpPr/>
        <p:nvPr/>
      </p:nvGrpSpPr>
      <p:grpSpPr>
        <a:xfrm>
          <a:off x="0" y="0"/>
          <a:ext cx="0" cy="0"/>
          <a:chOff x="0" y="0"/>
          <a:chExt cx="0" cy="0"/>
        </a:xfrm>
      </p:grpSpPr>
      <p:sp>
        <p:nvSpPr>
          <p:cNvPr id="6" name="page number">
            <a:extLst>
              <a:ext uri="{FF2B5EF4-FFF2-40B4-BE49-F238E27FC236}">
                <a16:creationId xmlns:a16="http://schemas.microsoft.com/office/drawing/2014/main" id="{4D2471B6-CB29-4A49-A06D-CEBA4B42C025}"/>
              </a:ext>
            </a:extLst>
          </p:cNvPr>
          <p:cNvSpPr>
            <a:spLocks noGrp="1"/>
          </p:cNvSpPr>
          <p:nvPr>
            <p:ph type="sldNum" sz="quarter" idx="7"/>
          </p:nvPr>
        </p:nvSpPr>
        <p:spPr>
          <a:xfrm>
            <a:off x="578513" y="7791733"/>
            <a:ext cx="165100" cy="123111"/>
          </a:xfrm>
        </p:spPr>
        <p:txBody>
          <a:bodyPr lIns="0" tIns="0" rIns="0" bIns="0"/>
          <a:lstStyle>
            <a:lvl1pPr>
              <a:defRPr sz="800" b="0" i="0">
                <a:solidFill>
                  <a:schemeClr val="bg1"/>
                </a:solidFill>
                <a:latin typeface="Segoe UI Regular" charset="0"/>
                <a:cs typeface="Segoe UI Regular" charset="0"/>
              </a:defRPr>
            </a:lvl1pPr>
          </a:lstStyle>
          <a:p>
            <a:pPr marL="25399">
              <a:spcBef>
                <a:spcPts val="150"/>
              </a:spcBef>
            </a:pPr>
            <a:fld id="{81D60167-4931-47E6-BA6A-407CBD079E47}" type="slidenum">
              <a:rPr lang="uk-UA" smtClean="0"/>
              <a:pPr marL="25399">
                <a:spcBef>
                  <a:spcPts val="150"/>
                </a:spcBef>
              </a:pPr>
              <a:t>‹#›</a:t>
            </a:fld>
            <a:endParaRPr lang="uk-UA"/>
          </a:p>
        </p:txBody>
      </p:sp>
      <p:sp>
        <p:nvSpPr>
          <p:cNvPr id="8" name="Title 2">
            <a:extLst>
              <a:ext uri="{FF2B5EF4-FFF2-40B4-BE49-F238E27FC236}">
                <a16:creationId xmlns:a16="http://schemas.microsoft.com/office/drawing/2014/main" id="{D0C93E01-946E-B97A-E701-BDDCA7B844FE}"/>
              </a:ext>
            </a:extLst>
          </p:cNvPr>
          <p:cNvSpPr>
            <a:spLocks noGrp="1"/>
          </p:cNvSpPr>
          <p:nvPr>
            <p:ph type="title"/>
          </p:nvPr>
        </p:nvSpPr>
        <p:spPr>
          <a:xfrm>
            <a:off x="578515" y="1941790"/>
            <a:ext cx="8786989" cy="884766"/>
          </a:xfrm>
          <a:prstGeom prst="rect">
            <a:avLst/>
          </a:prstGeom>
        </p:spPr>
        <p:txBody>
          <a:bodyPr lIns="0" tIns="0" rIns="0" bIns="0"/>
          <a:lstStyle>
            <a:lvl1pPr>
              <a:defRPr sz="4800" baseline="0">
                <a:solidFill>
                  <a:schemeClr val="bg1"/>
                </a:solidFill>
              </a:defRPr>
            </a:lvl1pPr>
          </a:lstStyle>
          <a:p>
            <a:r>
              <a:rPr lang="en-US"/>
              <a:t>Click to edit Master title style</a:t>
            </a:r>
          </a:p>
        </p:txBody>
      </p:sp>
      <p:sp>
        <p:nvSpPr>
          <p:cNvPr id="2" name="TextBox 1">
            <a:extLst>
              <a:ext uri="{FF2B5EF4-FFF2-40B4-BE49-F238E27FC236}">
                <a16:creationId xmlns:a16="http://schemas.microsoft.com/office/drawing/2014/main" id="{AB6D6D07-EA1B-BABF-8206-AD1A25090413}"/>
              </a:ext>
            </a:extLst>
          </p:cNvPr>
          <p:cNvSpPr txBox="1"/>
          <p:nvPr userDrawn="1"/>
        </p:nvSpPr>
        <p:spPr>
          <a:xfrm>
            <a:off x="12175300" y="1828800"/>
            <a:ext cx="12824" cy="230832"/>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12700" algn="l" rtl="0">
              <a:spcBef>
                <a:spcPts val="100"/>
              </a:spcBef>
            </a:pPr>
            <a:endParaRPr lang="en-US" sz="1500" kern="1200" spc="-5">
              <a:solidFill>
                <a:schemeClr val="tx1"/>
              </a:solidFill>
              <a:latin typeface="Segoe UI Semibold" panose="020B0502040204020203" pitchFamily="34" charset="0"/>
              <a:ea typeface="+mn-ea"/>
              <a:cs typeface="Segoe UI Semibold" panose="020B0502040204020203" pitchFamily="34" charset="0"/>
            </a:endParaRPr>
          </a:p>
        </p:txBody>
      </p:sp>
    </p:spTree>
    <p:extLst>
      <p:ext uri="{BB962C8B-B14F-4D97-AF65-F5344CB8AC3E}">
        <p14:creationId xmlns:p14="http://schemas.microsoft.com/office/powerpoint/2010/main" val="1899841524"/>
      </p:ext>
    </p:extLst>
  </p:cSld>
  <p:clrMapOvr>
    <a:masterClrMapping/>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705916" y="1039887"/>
            <a:ext cx="13222224" cy="664797"/>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702259" y="5760721"/>
            <a:ext cx="2194560"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743200"/>
            <a:ext cx="3599078" cy="2743200"/>
          </a:xfrm>
          <a:blipFill>
            <a:blip r:embed="rId2"/>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379366" y="5759291"/>
            <a:ext cx="2194560"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677107" y="2743200"/>
            <a:ext cx="3599078" cy="2743200"/>
          </a:xfrm>
          <a:blipFill>
            <a:blip r:embed="rId3"/>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056474" y="5759292"/>
            <a:ext cx="2194560"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7354215" y="2743200"/>
            <a:ext cx="3599078" cy="2743200"/>
          </a:xfrm>
          <a:blipFill>
            <a:blip r:embed="rId4"/>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11733581" y="5759291"/>
            <a:ext cx="2194560"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11031322" y="2743200"/>
            <a:ext cx="3599078" cy="2743200"/>
          </a:xfrm>
          <a:blipFill>
            <a:blip r:embed="rId5"/>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352837864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705916" y="1039887"/>
            <a:ext cx="13222224" cy="664797"/>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351129" y="5760721"/>
            <a:ext cx="216164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743200"/>
            <a:ext cx="2863901" cy="2743200"/>
          </a:xfrm>
          <a:blipFill>
            <a:blip r:embed="rId2"/>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292754" y="5759291"/>
            <a:ext cx="216164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941625" y="2743200"/>
            <a:ext cx="2863901" cy="2743200"/>
          </a:xfrm>
          <a:blipFill>
            <a:blip r:embed="rId3"/>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234379" y="5759292"/>
            <a:ext cx="216164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5883250" y="2743200"/>
            <a:ext cx="2863901" cy="2743200"/>
          </a:xfrm>
          <a:blipFill>
            <a:blip r:embed="rId4"/>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176004" y="5759291"/>
            <a:ext cx="216164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8824874" y="2743200"/>
            <a:ext cx="2863901" cy="2743200"/>
          </a:xfrm>
          <a:blipFill>
            <a:blip r:embed="rId5"/>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2117629" y="5759291"/>
            <a:ext cx="216164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11766499" y="2743200"/>
            <a:ext cx="2863901" cy="2743200"/>
          </a:xfrm>
          <a:blipFill>
            <a:blip r:embed="rId6"/>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151093187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705916" y="1043696"/>
            <a:ext cx="13222224" cy="664797"/>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445487" y="2743200"/>
            <a:ext cx="2776118" cy="2776118"/>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445487" y="5760720"/>
            <a:ext cx="2776118"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5927141" y="2743200"/>
            <a:ext cx="2776118" cy="2776118"/>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5927141" y="5760720"/>
            <a:ext cx="2776118"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9408796" y="2743200"/>
            <a:ext cx="2776118" cy="2776118"/>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9408796" y="5760720"/>
            <a:ext cx="2776118"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191018825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705916" y="1036550"/>
            <a:ext cx="13222224" cy="664797"/>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701040" y="2743200"/>
            <a:ext cx="2776118" cy="2776118"/>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701040" y="5760720"/>
            <a:ext cx="2776118"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184700" y="2743200"/>
            <a:ext cx="2776118" cy="2776118"/>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184700" y="5760720"/>
            <a:ext cx="2776118"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668360" y="2743200"/>
            <a:ext cx="2776118" cy="2776118"/>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668360" y="5760720"/>
            <a:ext cx="2776118"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11152021" y="2743200"/>
            <a:ext cx="2776118" cy="2776118"/>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11152021" y="5760720"/>
            <a:ext cx="2776118"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216790685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705916" y="1036550"/>
            <a:ext cx="13222224" cy="664797"/>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701040" y="2743200"/>
            <a:ext cx="2084832" cy="20848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701040" y="5082540"/>
            <a:ext cx="208483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6607" y="2743200"/>
            <a:ext cx="2084832" cy="20848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6607" y="5082540"/>
            <a:ext cx="208483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272784" y="2743200"/>
            <a:ext cx="2084832" cy="20848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272784" y="5082541"/>
            <a:ext cx="208483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057742" y="2743200"/>
            <a:ext cx="2084832" cy="20848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057742" y="5082540"/>
            <a:ext cx="208483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11843308" y="2743200"/>
            <a:ext cx="2084832" cy="2084832"/>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11843308" y="5082540"/>
            <a:ext cx="208483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72943853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702260" y="2771775"/>
            <a:ext cx="3818432" cy="664797"/>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5227320" y="2771775"/>
            <a:ext cx="8703946" cy="517065"/>
          </a:xfrm>
        </p:spPr>
        <p:txBody>
          <a:bodyPr anchor="t"/>
          <a:lstStyle>
            <a:lvl1pPr marL="278130" indent="-278130">
              <a:spcAft>
                <a:spcPts val="72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702259" y="2423160"/>
            <a:ext cx="3818534"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5225428" y="2423160"/>
            <a:ext cx="8705838"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851556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705916" y="3780497"/>
            <a:ext cx="3818432" cy="664797"/>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5930266" y="3854363"/>
            <a:ext cx="8001000" cy="517065"/>
          </a:xfrm>
        </p:spPr>
        <p:txBody>
          <a:bodyPr anchor="ctr"/>
          <a:lstStyle>
            <a:lvl1pPr marL="278130" indent="-278130">
              <a:spcAft>
                <a:spcPts val="72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5227320" y="3093720"/>
            <a:ext cx="0" cy="204216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270800353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4630400" cy="82296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4546030" cy="553870"/>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23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709726" y="852297"/>
            <a:ext cx="13222224" cy="443198"/>
          </a:xfrm>
        </p:spPr>
        <p:txBody>
          <a:bodyPr/>
          <a:lstStyle>
            <a:lvl1pPr marL="0" indent="0">
              <a:buNone/>
              <a:tabLst/>
              <a:defRPr sz="2880">
                <a:solidFill>
                  <a:srgbClr val="000000"/>
                </a:solidFill>
                <a:latin typeface="Consolas" panose="020B0609020204030204" pitchFamily="49" charset="0"/>
                <a:cs typeface="Consolas" panose="020B0609020204030204" pitchFamily="49" charset="0"/>
              </a:defRPr>
            </a:lvl1pPr>
            <a:lvl2pPr marL="415864" indent="0">
              <a:buNone/>
              <a:tabLst>
                <a:tab pos="413386" algn="l"/>
              </a:tabLst>
              <a:defRPr sz="2880">
                <a:solidFill>
                  <a:schemeClr val="tx1"/>
                </a:solidFill>
                <a:latin typeface="Consolas" panose="020B0609020204030204" pitchFamily="49" charset="0"/>
                <a:cs typeface="Consolas" panose="020B0609020204030204" pitchFamily="49" charset="0"/>
              </a:defRPr>
            </a:lvl2pPr>
            <a:lvl3pPr marL="701528" indent="0">
              <a:buNone/>
              <a:tabLst>
                <a:tab pos="683896" algn="l"/>
              </a:tabLst>
              <a:defRPr sz="2880">
                <a:solidFill>
                  <a:schemeClr val="tx1"/>
                </a:solidFill>
                <a:latin typeface="Consolas" panose="020B0609020204030204" pitchFamily="49" charset="0"/>
                <a:cs typeface="Consolas" panose="020B0609020204030204" pitchFamily="49" charset="0"/>
              </a:defRPr>
            </a:lvl3pPr>
            <a:lvl4pPr marL="977476" indent="0">
              <a:buNone/>
              <a:tabLst>
                <a:tab pos="960120" algn="l"/>
              </a:tabLst>
              <a:defRPr sz="2880">
                <a:solidFill>
                  <a:schemeClr val="tx1"/>
                </a:solidFill>
                <a:latin typeface="Consolas" panose="020B0609020204030204" pitchFamily="49" charset="0"/>
                <a:cs typeface="Consolas" panose="020B0609020204030204" pitchFamily="49" charset="0"/>
              </a:defRPr>
            </a:lvl4pPr>
            <a:lvl5pPr marL="1261196" indent="0">
              <a:buNone/>
              <a:tabLst>
                <a:tab pos="1234440" algn="l"/>
              </a:tabLst>
              <a:defRPr sz="288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44006140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724026"/>
            <a:ext cx="14630400" cy="650557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724025"/>
            <a:ext cx="4546030" cy="507703"/>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23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705916" y="2519172"/>
            <a:ext cx="13222224" cy="443198"/>
          </a:xfrm>
        </p:spPr>
        <p:txBody>
          <a:bodyPr/>
          <a:lstStyle>
            <a:lvl1pPr marL="0" indent="0">
              <a:buNone/>
              <a:tabLst/>
              <a:defRPr sz="2880">
                <a:solidFill>
                  <a:srgbClr val="000000"/>
                </a:solidFill>
                <a:latin typeface="Consolas" panose="020B0609020204030204" pitchFamily="49" charset="0"/>
                <a:cs typeface="Consolas" panose="020B0609020204030204" pitchFamily="49" charset="0"/>
              </a:defRPr>
            </a:lvl1pPr>
            <a:lvl2pPr marL="415864" indent="0">
              <a:buNone/>
              <a:tabLst>
                <a:tab pos="413386" algn="l"/>
              </a:tabLst>
              <a:defRPr sz="2880">
                <a:solidFill>
                  <a:schemeClr val="tx1"/>
                </a:solidFill>
                <a:latin typeface="Consolas" panose="020B0609020204030204" pitchFamily="49" charset="0"/>
                <a:cs typeface="Consolas" panose="020B0609020204030204" pitchFamily="49" charset="0"/>
              </a:defRPr>
            </a:lvl2pPr>
            <a:lvl3pPr marL="701528" indent="0">
              <a:buNone/>
              <a:tabLst>
                <a:tab pos="683896" algn="l"/>
              </a:tabLst>
              <a:defRPr sz="2880">
                <a:solidFill>
                  <a:schemeClr val="tx1"/>
                </a:solidFill>
                <a:latin typeface="Consolas" panose="020B0609020204030204" pitchFamily="49" charset="0"/>
                <a:cs typeface="Consolas" panose="020B0609020204030204" pitchFamily="49" charset="0"/>
              </a:defRPr>
            </a:lvl3pPr>
            <a:lvl4pPr marL="977476" indent="0">
              <a:buNone/>
              <a:tabLst>
                <a:tab pos="960120" algn="l"/>
              </a:tabLst>
              <a:defRPr sz="2880">
                <a:solidFill>
                  <a:schemeClr val="tx1"/>
                </a:solidFill>
                <a:latin typeface="Consolas" panose="020B0609020204030204" pitchFamily="49" charset="0"/>
                <a:cs typeface="Consolas" panose="020B0609020204030204" pitchFamily="49" charset="0"/>
              </a:defRPr>
            </a:lvl4pPr>
            <a:lvl5pPr marL="1261196" indent="0">
              <a:buNone/>
              <a:tabLst>
                <a:tab pos="1234440" algn="l"/>
              </a:tabLst>
              <a:defRPr sz="288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50759881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703668" y="1476817"/>
            <a:ext cx="13222224" cy="443198"/>
          </a:xfrm>
        </p:spPr>
        <p:txBody>
          <a:bodyPr wrap="square">
            <a:spAutoFit/>
          </a:bodyPr>
          <a:lstStyle>
            <a:lvl1pPr marL="0" indent="0">
              <a:spcBef>
                <a:spcPts val="720"/>
              </a:spcBef>
              <a:spcAft>
                <a:spcPts val="0"/>
              </a:spcAft>
              <a:buNone/>
              <a:defRPr sz="2880">
                <a:solidFill>
                  <a:schemeClr val="tx1"/>
                </a:solidFill>
                <a:latin typeface="+mn-lt"/>
                <a:cs typeface="Segoe UI" panose="020B0502040204020203" pitchFamily="34" charset="0"/>
              </a:defRPr>
            </a:lvl1pPr>
            <a:lvl2pPr marL="274237" indent="0">
              <a:buNone/>
              <a:defRPr sz="2880">
                <a:solidFill>
                  <a:srgbClr val="2F2F2F"/>
                </a:solidFill>
                <a:latin typeface="Segoe UI" panose="020B0502040204020203" pitchFamily="34" charset="0"/>
                <a:cs typeface="Segoe UI" panose="020B0502040204020203" pitchFamily="34" charset="0"/>
              </a:defRPr>
            </a:lvl2pPr>
            <a:lvl3pPr marL="548476" indent="0">
              <a:buNone/>
              <a:defRPr/>
            </a:lvl3pPr>
            <a:lvl4pPr marL="822713" indent="0">
              <a:buNone/>
              <a:defRPr/>
            </a:lvl4pPr>
            <a:lvl5pPr marL="1096951"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3392566"/>
            <a:ext cx="14630400" cy="483703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3392565"/>
            <a:ext cx="4546030" cy="507703"/>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23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703667" y="4189463"/>
            <a:ext cx="13222224" cy="443198"/>
          </a:xfrm>
        </p:spPr>
        <p:txBody>
          <a:bodyPr/>
          <a:lstStyle>
            <a:lvl1pPr marL="0" indent="0">
              <a:buNone/>
              <a:tabLst/>
              <a:defRPr sz="2880">
                <a:solidFill>
                  <a:srgbClr val="000000"/>
                </a:solidFill>
                <a:latin typeface="Consolas" panose="020B0609020204030204" pitchFamily="49" charset="0"/>
                <a:cs typeface="Consolas" panose="020B0609020204030204" pitchFamily="49" charset="0"/>
              </a:defRPr>
            </a:lvl1pPr>
            <a:lvl2pPr marL="415739" indent="0">
              <a:buNone/>
              <a:defRPr sz="287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701318"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977183"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260818"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66179013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divider - Gradient purple 2">
    <p:bg>
      <p:bgPr>
        <a:gradFill>
          <a:gsLst>
            <a:gs pos="20000">
              <a:srgbClr val="462557"/>
            </a:gs>
            <a:gs pos="100000">
              <a:srgbClr val="8661C5"/>
            </a:gs>
          </a:gsLst>
          <a:lin ang="2700000" scaled="1"/>
        </a:gradFill>
        <a:effectLst/>
      </p:bgPr>
    </p:bg>
    <p:spTree>
      <p:nvGrpSpPr>
        <p:cNvPr id="1" name=""/>
        <p:cNvGrpSpPr/>
        <p:nvPr/>
      </p:nvGrpSpPr>
      <p:grpSpPr>
        <a:xfrm>
          <a:off x="0" y="0"/>
          <a:ext cx="0" cy="0"/>
          <a:chOff x="0" y="0"/>
          <a:chExt cx="0" cy="0"/>
        </a:xfrm>
      </p:grpSpPr>
      <p:sp>
        <p:nvSpPr>
          <p:cNvPr id="6" name="page number">
            <a:extLst>
              <a:ext uri="{FF2B5EF4-FFF2-40B4-BE49-F238E27FC236}">
                <a16:creationId xmlns:a16="http://schemas.microsoft.com/office/drawing/2014/main" id="{4D2471B6-CB29-4A49-A06D-CEBA4B42C025}"/>
              </a:ext>
            </a:extLst>
          </p:cNvPr>
          <p:cNvSpPr>
            <a:spLocks noGrp="1"/>
          </p:cNvSpPr>
          <p:nvPr>
            <p:ph type="sldNum" sz="quarter" idx="7"/>
          </p:nvPr>
        </p:nvSpPr>
        <p:spPr>
          <a:xfrm>
            <a:off x="578513" y="7791733"/>
            <a:ext cx="165100" cy="123111"/>
          </a:xfrm>
        </p:spPr>
        <p:txBody>
          <a:bodyPr lIns="0" tIns="0" rIns="0" bIns="0"/>
          <a:lstStyle>
            <a:lvl1pPr>
              <a:defRPr sz="800" b="0" i="0">
                <a:solidFill>
                  <a:schemeClr val="bg1"/>
                </a:solidFill>
                <a:latin typeface="Segoe UI Regular" charset="0"/>
                <a:cs typeface="Segoe UI Regular" charset="0"/>
              </a:defRPr>
            </a:lvl1pPr>
          </a:lstStyle>
          <a:p>
            <a:pPr marL="25399">
              <a:spcBef>
                <a:spcPts val="150"/>
              </a:spcBef>
            </a:pPr>
            <a:fld id="{81D60167-4931-47E6-BA6A-407CBD079E47}" type="slidenum">
              <a:rPr lang="uk-UA" smtClean="0"/>
              <a:pPr marL="25399">
                <a:spcBef>
                  <a:spcPts val="150"/>
                </a:spcBef>
              </a:pPr>
              <a:t>‹#›</a:t>
            </a:fld>
            <a:endParaRPr lang="uk-UA"/>
          </a:p>
        </p:txBody>
      </p:sp>
      <p:sp>
        <p:nvSpPr>
          <p:cNvPr id="8" name="Title 2">
            <a:extLst>
              <a:ext uri="{FF2B5EF4-FFF2-40B4-BE49-F238E27FC236}">
                <a16:creationId xmlns:a16="http://schemas.microsoft.com/office/drawing/2014/main" id="{D0C93E01-946E-B97A-E701-BDDCA7B844FE}"/>
              </a:ext>
            </a:extLst>
          </p:cNvPr>
          <p:cNvSpPr>
            <a:spLocks noGrp="1"/>
          </p:cNvSpPr>
          <p:nvPr>
            <p:ph type="title"/>
          </p:nvPr>
        </p:nvSpPr>
        <p:spPr>
          <a:xfrm>
            <a:off x="578515" y="1941790"/>
            <a:ext cx="8786989" cy="884766"/>
          </a:xfrm>
          <a:prstGeom prst="rect">
            <a:avLst/>
          </a:prstGeom>
        </p:spPr>
        <p:txBody>
          <a:bodyPr lIns="0" tIns="0" rIns="0" bIns="0"/>
          <a:lstStyle>
            <a:lvl1pPr>
              <a:defRPr sz="4800"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983471716"/>
      </p:ext>
    </p:extLst>
  </p:cSld>
  <p:clrMapOvr>
    <a:masterClrMapping/>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4630400" cy="483703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705916" y="5069496"/>
            <a:ext cx="13222224" cy="590932"/>
          </a:xfrm>
        </p:spPr>
        <p:txBody>
          <a:bodyPr/>
          <a:lstStyle>
            <a:lvl1pPr>
              <a:defRPr sz="384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4546030" cy="507703"/>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23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703667" y="792610"/>
            <a:ext cx="13222224" cy="443198"/>
          </a:xfrm>
        </p:spPr>
        <p:txBody>
          <a:bodyPr/>
          <a:lstStyle>
            <a:lvl1pPr marL="0" indent="0">
              <a:buNone/>
              <a:tabLst/>
              <a:defRPr sz="2880">
                <a:solidFill>
                  <a:srgbClr val="000000"/>
                </a:solidFill>
                <a:latin typeface="Consolas" panose="020B0609020204030204" pitchFamily="49" charset="0"/>
                <a:cs typeface="Consolas" panose="020B0609020204030204" pitchFamily="49" charset="0"/>
              </a:defRPr>
            </a:lvl1pPr>
            <a:lvl2pPr marL="415739" indent="0">
              <a:buNone/>
              <a:defRPr sz="287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701318"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977183"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260818"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709382" y="5995806"/>
            <a:ext cx="13222224" cy="443198"/>
          </a:xfrm>
        </p:spPr>
        <p:txBody>
          <a:bodyPr wrap="square">
            <a:spAutoFit/>
          </a:bodyPr>
          <a:lstStyle>
            <a:lvl1pPr marL="0" indent="0">
              <a:spcBef>
                <a:spcPts val="720"/>
              </a:spcBef>
              <a:spcAft>
                <a:spcPts val="0"/>
              </a:spcAft>
              <a:buNone/>
              <a:defRPr sz="2880">
                <a:solidFill>
                  <a:schemeClr val="tx1"/>
                </a:solidFill>
                <a:latin typeface="+mn-lt"/>
                <a:cs typeface="Segoe UI" panose="020B0502040204020203" pitchFamily="34" charset="0"/>
              </a:defRPr>
            </a:lvl1pPr>
            <a:lvl2pPr marL="274237" indent="0">
              <a:buNone/>
              <a:defRPr sz="2880">
                <a:solidFill>
                  <a:srgbClr val="2F2F2F"/>
                </a:solidFill>
                <a:latin typeface="Segoe UI" panose="020B0502040204020203" pitchFamily="34" charset="0"/>
                <a:cs typeface="Segoe UI" panose="020B0502040204020203" pitchFamily="34" charset="0"/>
              </a:defRPr>
            </a:lvl2pPr>
            <a:lvl3pPr marL="548476" indent="0">
              <a:buNone/>
              <a:defRPr/>
            </a:lvl3pPr>
            <a:lvl4pPr marL="822713" indent="0">
              <a:buNone/>
              <a:defRPr/>
            </a:lvl4pPr>
            <a:lvl5pPr marL="1096951" indent="0">
              <a:buNone/>
              <a:defRPr/>
            </a:lvl5pPr>
          </a:lstStyle>
          <a:p>
            <a:pPr lvl="0"/>
            <a:r>
              <a:rPr lang="en-US"/>
              <a:t>Click to edit text</a:t>
            </a:r>
          </a:p>
        </p:txBody>
      </p:sp>
    </p:spTree>
    <p:extLst>
      <p:ext uri="{BB962C8B-B14F-4D97-AF65-F5344CB8AC3E}">
        <p14:creationId xmlns:p14="http://schemas.microsoft.com/office/powerpoint/2010/main" val="44559026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705916" y="548640"/>
            <a:ext cx="4849064" cy="590932"/>
          </a:xfrm>
        </p:spPr>
        <p:txBody>
          <a:bodyPr/>
          <a:lstStyle>
            <a:lvl1pPr>
              <a:defRPr sz="384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06759" y="1605767"/>
            <a:ext cx="4848222" cy="443198"/>
          </a:xfrm>
        </p:spPr>
        <p:txBody>
          <a:bodyPr wrap="square">
            <a:spAutoFit/>
          </a:bodyPr>
          <a:lstStyle>
            <a:lvl1pPr marL="0" indent="0">
              <a:lnSpc>
                <a:spcPct val="100000"/>
              </a:lnSpc>
              <a:spcBef>
                <a:spcPts val="720"/>
              </a:spcBef>
              <a:spcAft>
                <a:spcPts val="0"/>
              </a:spcAft>
              <a:buNone/>
              <a:defRPr sz="288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72"/>
              </a:spcBef>
              <a:spcAft>
                <a:spcPts val="72"/>
              </a:spcAft>
              <a:buNone/>
              <a:defRPr sz="2880" b="0" i="0">
                <a:solidFill>
                  <a:srgbClr val="2F2F2F"/>
                </a:solidFill>
                <a:latin typeface="Segoe UI" panose="020B0502040204020203" pitchFamily="34" charset="0"/>
                <a:cs typeface="Segoe UI" panose="020B0502040204020203" pitchFamily="34" charset="0"/>
              </a:defRPr>
            </a:lvl2pPr>
            <a:lvl3pPr marL="548476" indent="0">
              <a:buNone/>
              <a:defRPr/>
            </a:lvl3pPr>
            <a:lvl4pPr marL="822713" indent="0">
              <a:buNone/>
              <a:defRPr/>
            </a:lvl4pPr>
            <a:lvl5pPr marL="1096951"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6247181" y="0"/>
            <a:ext cx="8383219" cy="82296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6254115" y="0"/>
            <a:ext cx="4546030" cy="553870"/>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23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6960871" y="851025"/>
            <a:ext cx="6962353" cy="443198"/>
          </a:xfrm>
        </p:spPr>
        <p:txBody>
          <a:bodyPr/>
          <a:lstStyle>
            <a:lvl1pPr marL="0" indent="0">
              <a:buNone/>
              <a:tabLst/>
              <a:defRPr sz="2880">
                <a:solidFill>
                  <a:srgbClr val="2F2F2F"/>
                </a:solidFill>
                <a:latin typeface="Consolas" panose="020B0609020204030204" pitchFamily="49" charset="0"/>
                <a:cs typeface="Consolas" panose="020B0609020204030204" pitchFamily="49" charset="0"/>
              </a:defRPr>
            </a:lvl1pPr>
            <a:lvl2pPr marL="415739" indent="0">
              <a:buNone/>
              <a:defRPr sz="287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701318"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977183"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260818"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42522918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8383219" cy="82296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9090659" y="548640"/>
            <a:ext cx="4837480" cy="590932"/>
          </a:xfrm>
        </p:spPr>
        <p:txBody>
          <a:bodyPr/>
          <a:lstStyle>
            <a:lvl1pPr>
              <a:defRPr sz="384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4546030" cy="553870"/>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23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701039" y="847213"/>
            <a:ext cx="6983730" cy="443198"/>
          </a:xfrm>
        </p:spPr>
        <p:txBody>
          <a:bodyPr/>
          <a:lstStyle>
            <a:lvl1pPr marL="0" indent="0">
              <a:buNone/>
              <a:defRPr sz="2880">
                <a:solidFill>
                  <a:srgbClr val="2F2F2F"/>
                </a:solidFill>
                <a:latin typeface="Consolas" panose="020B0609020204030204" pitchFamily="49" charset="0"/>
                <a:cs typeface="Consolas" panose="020B0609020204030204" pitchFamily="49" charset="0"/>
              </a:defRPr>
            </a:lvl1pPr>
            <a:lvl2pPr marL="415739" indent="0">
              <a:buNone/>
              <a:defRPr sz="287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701318"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977183"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260818"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9090660" y="1604010"/>
            <a:ext cx="4840606" cy="443198"/>
          </a:xfrm>
        </p:spPr>
        <p:txBody>
          <a:bodyPr wrap="square">
            <a:spAutoFit/>
          </a:bodyPr>
          <a:lstStyle>
            <a:lvl1pPr marL="0" indent="0">
              <a:lnSpc>
                <a:spcPct val="100000"/>
              </a:lnSpc>
              <a:spcBef>
                <a:spcPts val="720"/>
              </a:spcBef>
              <a:spcAft>
                <a:spcPts val="0"/>
              </a:spcAft>
              <a:buNone/>
              <a:defRPr sz="288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72"/>
              </a:spcBef>
              <a:spcAft>
                <a:spcPts val="72"/>
              </a:spcAft>
              <a:buNone/>
              <a:defRPr sz="2880" b="0" i="0">
                <a:solidFill>
                  <a:srgbClr val="2F2F2F"/>
                </a:solidFill>
                <a:latin typeface="Segoe UI" panose="020B0502040204020203" pitchFamily="34" charset="0"/>
                <a:cs typeface="Segoe UI" panose="020B0502040204020203" pitchFamily="34" charset="0"/>
              </a:defRPr>
            </a:lvl2pPr>
            <a:lvl3pPr marL="548476" indent="0">
              <a:buNone/>
              <a:defRPr/>
            </a:lvl3pPr>
            <a:lvl4pPr marL="822713" indent="0">
              <a:buNone/>
              <a:defRPr/>
            </a:lvl4pPr>
            <a:lvl5pPr marL="1096951" indent="0">
              <a:buNone/>
              <a:defRPr/>
            </a:lvl5pPr>
          </a:lstStyle>
          <a:p>
            <a:pPr lvl="0"/>
            <a:r>
              <a:rPr lang="en-US"/>
              <a:t>Click to edit text</a:t>
            </a:r>
          </a:p>
        </p:txBody>
      </p:sp>
    </p:spTree>
    <p:extLst>
      <p:ext uri="{BB962C8B-B14F-4D97-AF65-F5344CB8AC3E}">
        <p14:creationId xmlns:p14="http://schemas.microsoft.com/office/powerpoint/2010/main" val="192872210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Quote blu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86050" y="1240156"/>
            <a:ext cx="11245216" cy="3535240"/>
          </a:xfrm>
          <a:noFill/>
        </p:spPr>
        <p:txBody>
          <a:bodyPr wrap="square" lIns="0" tIns="0" rIns="0" bIns="0" anchor="b" anchorCtr="0">
            <a:normAutofit/>
          </a:bodyPr>
          <a:lstStyle>
            <a:lvl1pPr algn="l" defTabSz="1119290" rtl="0" eaLnBrk="1" latinLnBrk="0" hangingPunct="1">
              <a:lnSpc>
                <a:spcPct val="90000"/>
              </a:lnSpc>
              <a:spcBef>
                <a:spcPct val="0"/>
              </a:spcBef>
              <a:buNone/>
              <a:defRPr lang="en-US" sz="4320" b="0" kern="1200" cap="none" spc="-6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2686050" y="5309993"/>
            <a:ext cx="11245216" cy="406265"/>
          </a:xfrm>
          <a:noFill/>
        </p:spPr>
        <p:txBody>
          <a:bodyPr wrap="square" lIns="0" tIns="0" rIns="0" bIns="0">
            <a:spAutoFit/>
          </a:bodyPr>
          <a:lstStyle>
            <a:lvl1pPr marL="0" indent="0">
              <a:spcBef>
                <a:spcPts val="0"/>
              </a:spcBef>
              <a:spcAft>
                <a:spcPts val="0"/>
              </a:spcAft>
              <a:buFont typeface="Arial" panose="020B0604020202020204" pitchFamily="34" charset="0"/>
              <a:buNone/>
              <a:defRPr sz="264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2686050" y="5797673"/>
            <a:ext cx="11245216" cy="406265"/>
          </a:xfrm>
          <a:noFill/>
        </p:spPr>
        <p:txBody>
          <a:bodyPr wrap="square" lIns="0" tIns="0" rIns="0" bIns="0">
            <a:spAutoFit/>
          </a:bodyPr>
          <a:lstStyle>
            <a:lvl1pPr marL="0" indent="0">
              <a:spcBef>
                <a:spcPts val="0"/>
              </a:spcBef>
              <a:spcAft>
                <a:spcPts val="0"/>
              </a:spcAft>
              <a:buFont typeface="Arial" panose="020B0604020202020204" pitchFamily="34" charset="0"/>
              <a:buNone/>
              <a:defRPr sz="2640" spc="0" baseline="0">
                <a:solidFill>
                  <a:schemeClr val="tx1"/>
                </a:solidFill>
                <a:latin typeface="+mn-lt"/>
              </a:defRPr>
            </a:lvl1pPr>
          </a:lstStyle>
          <a:p>
            <a:pPr lvl="0"/>
            <a:r>
              <a:rPr lang="en-US"/>
              <a:t>Company or position</a:t>
            </a:r>
          </a:p>
        </p:txBody>
      </p:sp>
      <p:sp>
        <p:nvSpPr>
          <p:cNvPr id="12" name="Freeform: Shape 11">
            <a:extLst>
              <a:ext uri="{FF2B5EF4-FFF2-40B4-BE49-F238E27FC236}">
                <a16:creationId xmlns:a16="http://schemas.microsoft.com/office/drawing/2014/main" id="{B7906C05-2D3A-4EE1-8C05-624CD0DA8D38}"/>
              </a:ext>
            </a:extLst>
          </p:cNvPr>
          <p:cNvSpPr>
            <a:spLocks/>
          </p:cNvSpPr>
          <p:nvPr userDrawn="1"/>
        </p:nvSpPr>
        <p:spPr bwMode="auto">
          <a:xfrm>
            <a:off x="683894" y="1257301"/>
            <a:ext cx="1524000" cy="1360170"/>
          </a:xfrm>
          <a:custGeom>
            <a:avLst/>
            <a:gdLst>
              <a:gd name="connsiteX0" fmla="*/ 730250 w 1270000"/>
              <a:gd name="connsiteY0" fmla="*/ 0 h 1133475"/>
              <a:gd name="connsiteX1" fmla="*/ 1270000 w 1270000"/>
              <a:gd name="connsiteY1" fmla="*/ 0 h 1133475"/>
              <a:gd name="connsiteX2" fmla="*/ 1270000 w 1270000"/>
              <a:gd name="connsiteY2" fmla="*/ 566949 h 1133475"/>
              <a:gd name="connsiteX3" fmla="*/ 1029312 w 1270000"/>
              <a:gd name="connsiteY3" fmla="*/ 566949 h 1133475"/>
              <a:gd name="connsiteX4" fmla="*/ 1085148 w 1270000"/>
              <a:gd name="connsiteY4" fmla="*/ 773266 h 1133475"/>
              <a:gd name="connsiteX5" fmla="*/ 1270000 w 1270000"/>
              <a:gd name="connsiteY5" fmla="*/ 865432 h 1133475"/>
              <a:gd name="connsiteX6" fmla="*/ 1270000 w 1270000"/>
              <a:gd name="connsiteY6" fmla="*/ 1133475 h 1133475"/>
              <a:gd name="connsiteX7" fmla="*/ 988281 w 1270000"/>
              <a:gd name="connsiteY7" fmla="*/ 1045537 h 1133475"/>
              <a:gd name="connsiteX8" fmla="*/ 825425 w 1270000"/>
              <a:gd name="connsiteY8" fmla="*/ 897986 h 1133475"/>
              <a:gd name="connsiteX9" fmla="*/ 749285 w 1270000"/>
              <a:gd name="connsiteY9" fmla="*/ 702239 h 1133475"/>
              <a:gd name="connsiteX10" fmla="*/ 730250 w 1270000"/>
              <a:gd name="connsiteY10" fmla="*/ 471401 h 1133475"/>
              <a:gd name="connsiteX11" fmla="*/ 0 w 1270000"/>
              <a:gd name="connsiteY11" fmla="*/ 0 h 1133475"/>
              <a:gd name="connsiteX12" fmla="*/ 538163 w 1270000"/>
              <a:gd name="connsiteY12" fmla="*/ 0 h 1133475"/>
              <a:gd name="connsiteX13" fmla="*/ 538163 w 1270000"/>
              <a:gd name="connsiteY13" fmla="*/ 566949 h 1133475"/>
              <a:gd name="connsiteX14" fmla="*/ 297283 w 1270000"/>
              <a:gd name="connsiteY14" fmla="*/ 566949 h 1133475"/>
              <a:gd name="connsiteX15" fmla="*/ 353262 w 1270000"/>
              <a:gd name="connsiteY15" fmla="*/ 773266 h 1133475"/>
              <a:gd name="connsiteX16" fmla="*/ 538163 w 1270000"/>
              <a:gd name="connsiteY16" fmla="*/ 865432 h 1133475"/>
              <a:gd name="connsiteX17" fmla="*/ 538163 w 1270000"/>
              <a:gd name="connsiteY17" fmla="*/ 1133475 h 1133475"/>
              <a:gd name="connsiteX18" fmla="*/ 256147 w 1270000"/>
              <a:gd name="connsiteY18" fmla="*/ 1045537 h 1133475"/>
              <a:gd name="connsiteX19" fmla="*/ 92875 w 1270000"/>
              <a:gd name="connsiteY19" fmla="*/ 897986 h 1133475"/>
              <a:gd name="connsiteX20" fmla="*/ 16539 w 1270000"/>
              <a:gd name="connsiteY20" fmla="*/ 702239 h 1133475"/>
              <a:gd name="connsiteX21" fmla="*/ 0 w 1270000"/>
              <a:gd name="connsiteY21" fmla="*/ 563144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70000" h="1133475">
                <a:moveTo>
                  <a:pt x="730250" y="0"/>
                </a:moveTo>
                <a:lnTo>
                  <a:pt x="1270000" y="0"/>
                </a:lnTo>
                <a:lnTo>
                  <a:pt x="1270000" y="566949"/>
                </a:lnTo>
                <a:lnTo>
                  <a:pt x="1029312" y="566949"/>
                </a:lnTo>
                <a:cubicBezTo>
                  <a:pt x="1029312" y="656156"/>
                  <a:pt x="1050039" y="721687"/>
                  <a:pt x="1085148" y="773266"/>
                </a:cubicBezTo>
                <a:cubicBezTo>
                  <a:pt x="1120258" y="824422"/>
                  <a:pt x="1182016" y="855285"/>
                  <a:pt x="1270000" y="865432"/>
                </a:cubicBezTo>
                <a:lnTo>
                  <a:pt x="1270000" y="1133475"/>
                </a:lnTo>
                <a:cubicBezTo>
                  <a:pt x="1152406" y="1114873"/>
                  <a:pt x="1058499" y="1085701"/>
                  <a:pt x="988281" y="1045537"/>
                </a:cubicBezTo>
                <a:cubicBezTo>
                  <a:pt x="918063" y="1005795"/>
                  <a:pt x="863496" y="956330"/>
                  <a:pt x="825425" y="897986"/>
                </a:cubicBezTo>
                <a:cubicBezTo>
                  <a:pt x="787355" y="839220"/>
                  <a:pt x="761975" y="774112"/>
                  <a:pt x="749285" y="702239"/>
                </a:cubicBezTo>
                <a:cubicBezTo>
                  <a:pt x="736595" y="630366"/>
                  <a:pt x="730250" y="553420"/>
                  <a:pt x="730250" y="471401"/>
                </a:cubicBezTo>
                <a:close/>
                <a:moveTo>
                  <a:pt x="0" y="0"/>
                </a:moveTo>
                <a:lnTo>
                  <a:pt x="538163" y="0"/>
                </a:lnTo>
                <a:lnTo>
                  <a:pt x="538163" y="566949"/>
                </a:lnTo>
                <a:lnTo>
                  <a:pt x="297283" y="566949"/>
                </a:lnTo>
                <a:cubicBezTo>
                  <a:pt x="297283" y="655310"/>
                  <a:pt x="317639" y="721687"/>
                  <a:pt x="353262" y="773266"/>
                </a:cubicBezTo>
                <a:cubicBezTo>
                  <a:pt x="388461" y="824422"/>
                  <a:pt x="449954" y="855285"/>
                  <a:pt x="538163" y="865432"/>
                </a:cubicBezTo>
                <a:lnTo>
                  <a:pt x="538163" y="1133475"/>
                </a:lnTo>
                <a:cubicBezTo>
                  <a:pt x="420692" y="1114873"/>
                  <a:pt x="326545" y="1085701"/>
                  <a:pt x="256147" y="1045537"/>
                </a:cubicBezTo>
                <a:cubicBezTo>
                  <a:pt x="185325" y="1005795"/>
                  <a:pt x="131042" y="956330"/>
                  <a:pt x="92875" y="897986"/>
                </a:cubicBezTo>
                <a:cubicBezTo>
                  <a:pt x="54707" y="839220"/>
                  <a:pt x="29262" y="774112"/>
                  <a:pt x="16539" y="702239"/>
                </a:cubicBezTo>
                <a:cubicBezTo>
                  <a:pt x="8482" y="657847"/>
                  <a:pt x="2969" y="611341"/>
                  <a:pt x="0" y="563144"/>
                </a:cubicBezTo>
                <a:close/>
              </a:path>
            </a:pathLst>
          </a:custGeom>
          <a:gradFill>
            <a:gsLst>
              <a:gs pos="0">
                <a:srgbClr val="50E6FF"/>
              </a:gs>
              <a:gs pos="100000">
                <a:srgbClr val="D59DFF"/>
              </a:gs>
            </a:gsLst>
            <a:lin ang="2400000" scaled="0"/>
          </a:gradFill>
          <a:ln>
            <a:noFill/>
            <a:headEnd type="none" w="med" len="med"/>
            <a:tailEnd type="none" w="med" len="med"/>
          </a:ln>
          <a:effectLst>
            <a:outerShdw blurRad="355600" dist="190500" dir="5400000" sx="101000" sy="101000" algn="ctr" rotWithShape="0">
              <a:srgbClr val="000000">
                <a:alpha val="27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lvl="0" defTabSz="1118966" fontAlgn="base">
              <a:spcBef>
                <a:spcPct val="0"/>
              </a:spcBef>
              <a:spcAft>
                <a:spcPct val="0"/>
              </a:spcAft>
            </a:pPr>
            <a:endParaRPr lang="en-US" sz="2400">
              <a:solidFill>
                <a:srgbClr val="FFFFFF"/>
              </a:solidFill>
              <a:cs typeface="Segoe UI" pitchFamily="34" charset="0"/>
            </a:endParaRPr>
          </a:p>
        </p:txBody>
      </p:sp>
    </p:spTree>
    <p:extLst>
      <p:ext uri="{BB962C8B-B14F-4D97-AF65-F5344CB8AC3E}">
        <p14:creationId xmlns:p14="http://schemas.microsoft.com/office/powerpoint/2010/main" val="1887991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Quote ocea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84145" y="1236786"/>
            <a:ext cx="11245216" cy="3535240"/>
          </a:xfrm>
          <a:noFill/>
        </p:spPr>
        <p:txBody>
          <a:bodyPr wrap="square" lIns="0" tIns="0" rIns="0" bIns="0" anchor="b" anchorCtr="0">
            <a:normAutofit/>
          </a:bodyPr>
          <a:lstStyle>
            <a:lvl1pPr algn="l" defTabSz="1119290" rtl="0" eaLnBrk="1" latinLnBrk="0" hangingPunct="1">
              <a:lnSpc>
                <a:spcPct val="90000"/>
              </a:lnSpc>
              <a:spcBef>
                <a:spcPct val="0"/>
              </a:spcBef>
              <a:buNone/>
              <a:defRPr lang="en-US" sz="4320" b="0" kern="1200" cap="none" spc="-6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2684145" y="5306623"/>
            <a:ext cx="11245216" cy="406265"/>
          </a:xfrm>
          <a:noFill/>
        </p:spPr>
        <p:txBody>
          <a:bodyPr wrap="square" lIns="0" tIns="0" rIns="0" bIns="0">
            <a:spAutoFit/>
          </a:bodyPr>
          <a:lstStyle>
            <a:lvl1pPr marL="0" indent="0">
              <a:spcBef>
                <a:spcPts val="0"/>
              </a:spcBef>
              <a:spcAft>
                <a:spcPts val="0"/>
              </a:spcAft>
              <a:buFont typeface="Arial" panose="020B0604020202020204" pitchFamily="34" charset="0"/>
              <a:buNone/>
              <a:defRPr sz="264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2684145" y="5794303"/>
            <a:ext cx="11245216" cy="406265"/>
          </a:xfrm>
          <a:noFill/>
        </p:spPr>
        <p:txBody>
          <a:bodyPr wrap="square" lIns="0" tIns="0" rIns="0" bIns="0">
            <a:spAutoFit/>
          </a:bodyPr>
          <a:lstStyle>
            <a:lvl1pPr marL="0" indent="0">
              <a:spcBef>
                <a:spcPts val="0"/>
              </a:spcBef>
              <a:spcAft>
                <a:spcPts val="0"/>
              </a:spcAft>
              <a:buFont typeface="Arial" panose="020B0604020202020204" pitchFamily="34" charset="0"/>
              <a:buNone/>
              <a:defRPr sz="2640"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E48B7899-CB4D-47CD-A953-8FAD549121F1}"/>
              </a:ext>
            </a:extLst>
          </p:cNvPr>
          <p:cNvPicPr>
            <a:picLocks noChangeAspect="1"/>
          </p:cNvPicPr>
          <p:nvPr userDrawn="1"/>
        </p:nvPicPr>
        <p:blipFill>
          <a:blip r:embed="rId2"/>
          <a:stretch>
            <a:fillRect/>
          </a:stretch>
        </p:blipFill>
        <p:spPr bwMode="black">
          <a:xfrm>
            <a:off x="659041" y="1240156"/>
            <a:ext cx="1866989" cy="1671528"/>
          </a:xfrm>
          <a:prstGeom prst="rect">
            <a:avLst/>
          </a:prstGeom>
        </p:spPr>
      </p:pic>
    </p:spTree>
    <p:extLst>
      <p:ext uri="{BB962C8B-B14F-4D97-AF65-F5344CB8AC3E}">
        <p14:creationId xmlns:p14="http://schemas.microsoft.com/office/powerpoint/2010/main" val="21303460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Quote violet">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6B4EC0E-1A04-488E-9DE2-3E485E0F7BD5}"/>
              </a:ext>
            </a:extLst>
          </p:cNvPr>
          <p:cNvSpPr>
            <a:spLocks noGrp="1"/>
          </p:cNvSpPr>
          <p:nvPr>
            <p:ph type="title" hasCustomPrompt="1"/>
          </p:nvPr>
        </p:nvSpPr>
        <p:spPr>
          <a:xfrm>
            <a:off x="2684145" y="1236786"/>
            <a:ext cx="11245216" cy="3535240"/>
          </a:xfrm>
          <a:noFill/>
        </p:spPr>
        <p:txBody>
          <a:bodyPr wrap="square" lIns="0" tIns="0" rIns="0" bIns="0" anchor="b" anchorCtr="0">
            <a:normAutofit/>
          </a:bodyPr>
          <a:lstStyle>
            <a:lvl1pPr algn="l" defTabSz="1119290" rtl="0" eaLnBrk="1" latinLnBrk="0" hangingPunct="1">
              <a:lnSpc>
                <a:spcPct val="90000"/>
              </a:lnSpc>
              <a:spcBef>
                <a:spcPct val="0"/>
              </a:spcBef>
              <a:buNone/>
              <a:defRPr lang="en-US" sz="4320" b="0" kern="1200" cap="none" spc="-60" baseline="0" dirty="0">
                <a:ln w="3175">
                  <a:noFill/>
                </a:ln>
                <a:solidFill>
                  <a:schemeClr val="tx1"/>
                </a:solidFill>
                <a:effectLst/>
                <a:latin typeface="+mj-lt"/>
                <a:ea typeface="+mn-ea"/>
                <a:cs typeface="Segoe UI" pitchFamily="34" charset="0"/>
              </a:defRPr>
            </a:lvl1pPr>
          </a:lstStyle>
          <a:p>
            <a:r>
              <a:rPr lang="en-US"/>
              <a:t>Quote text</a:t>
            </a:r>
          </a:p>
        </p:txBody>
      </p:sp>
      <p:sp>
        <p:nvSpPr>
          <p:cNvPr id="9" name="Text Placeholder 4">
            <a:extLst>
              <a:ext uri="{FF2B5EF4-FFF2-40B4-BE49-F238E27FC236}">
                <a16:creationId xmlns:a16="http://schemas.microsoft.com/office/drawing/2014/main" id="{FCC19D23-D1E4-4510-8049-F818AF4AC73B}"/>
              </a:ext>
            </a:extLst>
          </p:cNvPr>
          <p:cNvSpPr>
            <a:spLocks noGrp="1"/>
          </p:cNvSpPr>
          <p:nvPr>
            <p:ph type="body" sz="quarter" idx="12" hasCustomPrompt="1"/>
          </p:nvPr>
        </p:nvSpPr>
        <p:spPr>
          <a:xfrm>
            <a:off x="2684145" y="5306623"/>
            <a:ext cx="11245216" cy="406265"/>
          </a:xfrm>
          <a:noFill/>
        </p:spPr>
        <p:txBody>
          <a:bodyPr wrap="square" lIns="0" tIns="0" rIns="0" bIns="0">
            <a:spAutoFit/>
          </a:bodyPr>
          <a:lstStyle>
            <a:lvl1pPr marL="0" indent="0">
              <a:spcBef>
                <a:spcPts val="0"/>
              </a:spcBef>
              <a:spcAft>
                <a:spcPts val="0"/>
              </a:spcAft>
              <a:buFont typeface="Arial" panose="020B0604020202020204" pitchFamily="34" charset="0"/>
              <a:buNone/>
              <a:defRPr sz="2640" spc="0" baseline="0">
                <a:solidFill>
                  <a:schemeClr val="tx1"/>
                </a:solidFill>
                <a:latin typeface="+mn-lt"/>
              </a:defRPr>
            </a:lvl1pPr>
          </a:lstStyle>
          <a:p>
            <a:pPr lvl="0"/>
            <a:r>
              <a:rPr lang="en-US"/>
              <a:t>Name</a:t>
            </a:r>
          </a:p>
        </p:txBody>
      </p:sp>
      <p:sp>
        <p:nvSpPr>
          <p:cNvPr id="10" name="Text Placeholder 4">
            <a:extLst>
              <a:ext uri="{FF2B5EF4-FFF2-40B4-BE49-F238E27FC236}">
                <a16:creationId xmlns:a16="http://schemas.microsoft.com/office/drawing/2014/main" id="{9C33B5F3-01CE-4749-9431-1FBF746009EB}"/>
              </a:ext>
            </a:extLst>
          </p:cNvPr>
          <p:cNvSpPr>
            <a:spLocks noGrp="1"/>
          </p:cNvSpPr>
          <p:nvPr>
            <p:ph type="body" sz="quarter" idx="13" hasCustomPrompt="1"/>
          </p:nvPr>
        </p:nvSpPr>
        <p:spPr>
          <a:xfrm>
            <a:off x="2684145" y="5794303"/>
            <a:ext cx="11245216" cy="406265"/>
          </a:xfrm>
          <a:noFill/>
        </p:spPr>
        <p:txBody>
          <a:bodyPr wrap="square" lIns="0" tIns="0" rIns="0" bIns="0">
            <a:spAutoFit/>
          </a:bodyPr>
          <a:lstStyle>
            <a:lvl1pPr marL="0" indent="0">
              <a:spcBef>
                <a:spcPts val="0"/>
              </a:spcBef>
              <a:spcAft>
                <a:spcPts val="0"/>
              </a:spcAft>
              <a:buFont typeface="Arial" panose="020B0604020202020204" pitchFamily="34" charset="0"/>
              <a:buNone/>
              <a:defRPr sz="2640"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350AB3FA-3405-4169-9479-480C4E8FE5D9}"/>
              </a:ext>
            </a:extLst>
          </p:cNvPr>
          <p:cNvPicPr>
            <a:picLocks noChangeAspect="1"/>
          </p:cNvPicPr>
          <p:nvPr userDrawn="1"/>
        </p:nvPicPr>
        <p:blipFill>
          <a:blip r:embed="rId2"/>
          <a:stretch>
            <a:fillRect/>
          </a:stretch>
        </p:blipFill>
        <p:spPr bwMode="black">
          <a:xfrm>
            <a:off x="659041" y="1240156"/>
            <a:ext cx="1866989" cy="1671528"/>
          </a:xfrm>
          <a:prstGeom prst="rect">
            <a:avLst/>
          </a:prstGeom>
        </p:spPr>
      </p:pic>
    </p:spTree>
    <p:extLst>
      <p:ext uri="{BB962C8B-B14F-4D97-AF65-F5344CB8AC3E}">
        <p14:creationId xmlns:p14="http://schemas.microsoft.com/office/powerpoint/2010/main" val="37474536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Alternate quote">
    <p:bg>
      <p:bgPr>
        <a:solidFill>
          <a:srgbClr val="EAE4DC"/>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5E78741-2E92-4352-847E-7E79AA3BEDE7}"/>
              </a:ext>
            </a:extLst>
          </p:cNvPr>
          <p:cNvSpPr/>
          <p:nvPr userDrawn="1"/>
        </p:nvSpPr>
        <p:spPr bwMode="auto">
          <a:xfrm>
            <a:off x="0" y="0"/>
            <a:ext cx="4876800" cy="82296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sp>
        <p:nvSpPr>
          <p:cNvPr id="10" name="Rectangle 9">
            <a:extLst>
              <a:ext uri="{FF2B5EF4-FFF2-40B4-BE49-F238E27FC236}">
                <a16:creationId xmlns:a16="http://schemas.microsoft.com/office/drawing/2014/main" id="{40156270-9C86-4171-BEB2-C0F0D7A6B76A}"/>
              </a:ext>
            </a:extLst>
          </p:cNvPr>
          <p:cNvSpPr/>
          <p:nvPr userDrawn="1"/>
        </p:nvSpPr>
        <p:spPr bwMode="auto">
          <a:xfrm>
            <a:off x="1280161" y="1948232"/>
            <a:ext cx="12649199" cy="5061044"/>
          </a:xfrm>
          <a:prstGeom prst="rect">
            <a:avLst/>
          </a:prstGeom>
          <a:solidFill>
            <a:schemeClr val="bg1"/>
          </a:solidFill>
          <a:ln>
            <a:noFill/>
            <a:headEnd type="none" w="med" len="med"/>
            <a:tailEnd type="none" w="med" len="med"/>
          </a:ln>
          <a:effectLst>
            <a:outerShdw blurRad="355600" dist="190500" dir="5400000" sx="101000" sy="101000" algn="ctr" rotWithShape="0">
              <a:srgbClr val="000000">
                <a:alpha val="11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1280162" y="2629865"/>
            <a:ext cx="12070079" cy="2634474"/>
          </a:xfrm>
          <a:noFill/>
        </p:spPr>
        <p:txBody>
          <a:bodyPr wrap="square" lIns="457200" tIns="0" rIns="182880" bIns="0" anchor="b" anchorCtr="0">
            <a:normAutofit/>
          </a:bodyPr>
          <a:lstStyle>
            <a:lvl1pPr algn="l" defTabSz="1119290" rtl="0" eaLnBrk="1" latinLnBrk="0" hangingPunct="1">
              <a:lnSpc>
                <a:spcPct val="90000"/>
              </a:lnSpc>
              <a:spcBef>
                <a:spcPct val="0"/>
              </a:spcBef>
              <a:buNone/>
              <a:defRPr lang="en-US" sz="3360" b="0" kern="1200" cap="none" spc="-6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1280162" y="5646467"/>
            <a:ext cx="12068260" cy="406265"/>
          </a:xfrm>
          <a:noFill/>
        </p:spPr>
        <p:txBody>
          <a:bodyPr wrap="square" lIns="457200" tIns="0" rIns="182880" bIns="0">
            <a:spAutoFit/>
          </a:bodyPr>
          <a:lstStyle>
            <a:lvl1pPr marL="0" indent="0">
              <a:spcBef>
                <a:spcPts val="0"/>
              </a:spcBef>
              <a:spcAft>
                <a:spcPts val="0"/>
              </a:spcAft>
              <a:buFont typeface="Arial" panose="020B0604020202020204" pitchFamily="34" charset="0"/>
              <a:buNone/>
              <a:defRPr sz="264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1280161" y="6134147"/>
            <a:ext cx="12068258" cy="406265"/>
          </a:xfrm>
          <a:noFill/>
        </p:spPr>
        <p:txBody>
          <a:bodyPr wrap="square" lIns="457200" tIns="0" rIns="182880" bIns="0">
            <a:spAutoFit/>
          </a:bodyPr>
          <a:lstStyle>
            <a:lvl1pPr marL="0" indent="0">
              <a:spcBef>
                <a:spcPts val="0"/>
              </a:spcBef>
              <a:spcAft>
                <a:spcPts val="0"/>
              </a:spcAft>
              <a:buFont typeface="Arial" panose="020B0604020202020204" pitchFamily="34" charset="0"/>
              <a:buNone/>
              <a:defRPr sz="2640" spc="0" baseline="0">
                <a:solidFill>
                  <a:schemeClr val="tx1"/>
                </a:solidFill>
                <a:latin typeface="+mn-lt"/>
              </a:defRPr>
            </a:lvl1pPr>
          </a:lstStyle>
          <a:p>
            <a:pPr lvl="0"/>
            <a:r>
              <a:rPr lang="en-US"/>
              <a:t>Company or position</a:t>
            </a:r>
          </a:p>
        </p:txBody>
      </p:sp>
      <p:sp>
        <p:nvSpPr>
          <p:cNvPr id="12" name="Rectangle 11">
            <a:extLst>
              <a:ext uri="{FF2B5EF4-FFF2-40B4-BE49-F238E27FC236}">
                <a16:creationId xmlns:a16="http://schemas.microsoft.com/office/drawing/2014/main" id="{B5CAA7F6-8C5E-4C0C-9380-3938313CCE9B}"/>
              </a:ext>
            </a:extLst>
          </p:cNvPr>
          <p:cNvSpPr/>
          <p:nvPr userDrawn="1"/>
        </p:nvSpPr>
        <p:spPr bwMode="auto">
          <a:xfrm>
            <a:off x="701040" y="1040333"/>
            <a:ext cx="1752600" cy="1755648"/>
          </a:xfrm>
          <a:prstGeom prst="rect">
            <a:avLst/>
          </a:prstGeom>
          <a:gradFill>
            <a:gsLst>
              <a:gs pos="1000">
                <a:srgbClr val="50E6FF">
                  <a:alpha val="90000"/>
                </a:srgbClr>
              </a:gs>
              <a:gs pos="100000">
                <a:srgbClr val="D59DFF">
                  <a:alpha val="90000"/>
                </a:srgbClr>
              </a:gs>
            </a:gsLst>
            <a:lin ang="2400000" scaled="0"/>
          </a:gradFill>
          <a:ln>
            <a:noFill/>
            <a:headEnd type="none" w="med" len="med"/>
            <a:tailEnd type="none" w="med" len="med"/>
          </a:ln>
          <a:effectLst>
            <a:outerShdw blurRad="355600" dist="190500" dir="5400000" sx="101000" sy="101000" algn="ctr" rotWithShape="0">
              <a:srgbClr val="000000">
                <a:alpha val="27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lvl="0"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pic>
        <p:nvPicPr>
          <p:cNvPr id="14" name="Picture 13">
            <a:extLst>
              <a:ext uri="{FF2B5EF4-FFF2-40B4-BE49-F238E27FC236}">
                <a16:creationId xmlns:a16="http://schemas.microsoft.com/office/drawing/2014/main" id="{0D984DC6-2262-41BA-8742-20A3565F58FA}"/>
              </a:ext>
            </a:extLst>
          </p:cNvPr>
          <p:cNvPicPr>
            <a:picLocks noChangeAspect="1"/>
          </p:cNvPicPr>
          <p:nvPr userDrawn="1"/>
        </p:nvPicPr>
        <p:blipFill>
          <a:blip r:embed="rId2"/>
          <a:stretch>
            <a:fillRect/>
          </a:stretch>
        </p:blipFill>
        <p:spPr>
          <a:xfrm>
            <a:off x="1035045" y="1466647"/>
            <a:ext cx="1294903" cy="1163218"/>
          </a:xfrm>
          <a:prstGeom prst="rect">
            <a:avLst/>
          </a:prstGeom>
        </p:spPr>
      </p:pic>
    </p:spTree>
    <p:extLst>
      <p:ext uri="{BB962C8B-B14F-4D97-AF65-F5344CB8AC3E}">
        <p14:creationId xmlns:p14="http://schemas.microsoft.com/office/powerpoint/2010/main" val="35057547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Demo slide blu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02259" y="3639867"/>
            <a:ext cx="10972800" cy="598318"/>
          </a:xfrm>
          <a:noFill/>
        </p:spPr>
        <p:txBody>
          <a:bodyPr lIns="0" tIns="0" rIns="0" bIns="0" anchor="b" anchorCtr="0">
            <a:spAutoFit/>
          </a:bodyPr>
          <a:lstStyle>
            <a:lvl1pPr algn="l" defTabSz="1119290" rtl="0" eaLnBrk="1" latinLnBrk="0" hangingPunct="1">
              <a:lnSpc>
                <a:spcPct val="90000"/>
              </a:lnSpc>
              <a:spcBef>
                <a:spcPct val="0"/>
              </a:spcBef>
              <a:buNone/>
              <a:defRPr lang="en-US" sz="4320" b="0" kern="1200" cap="none" spc="-6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702259" y="4772783"/>
            <a:ext cx="10972800" cy="406265"/>
          </a:xfrm>
          <a:noFill/>
        </p:spPr>
        <p:txBody>
          <a:bodyPr lIns="0" tIns="0" rIns="0" bIns="0">
            <a:spAutoFit/>
          </a:bodyPr>
          <a:lstStyle>
            <a:lvl1pPr marL="0" indent="0">
              <a:spcBef>
                <a:spcPts val="0"/>
              </a:spcBef>
              <a:spcAft>
                <a:spcPts val="0"/>
              </a:spcAft>
              <a:buFont typeface="Arial" panose="020B0604020202020204" pitchFamily="34" charset="0"/>
              <a:buNone/>
              <a:defRPr sz="264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42549989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Demo slide ocea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02259" y="3639867"/>
            <a:ext cx="10972800" cy="598318"/>
          </a:xfrm>
          <a:noFill/>
        </p:spPr>
        <p:txBody>
          <a:bodyPr lIns="0" tIns="0" rIns="0" bIns="0" anchor="b" anchorCtr="0">
            <a:spAutoFit/>
          </a:bodyPr>
          <a:lstStyle>
            <a:lvl1pPr algn="l" defTabSz="1119290" rtl="0" eaLnBrk="1" latinLnBrk="0" hangingPunct="1">
              <a:lnSpc>
                <a:spcPct val="90000"/>
              </a:lnSpc>
              <a:spcBef>
                <a:spcPct val="0"/>
              </a:spcBef>
              <a:buNone/>
              <a:defRPr lang="en-US" sz="4320" b="0" kern="1200" cap="none" spc="-6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702259" y="4772783"/>
            <a:ext cx="10972800" cy="406265"/>
          </a:xfrm>
          <a:noFill/>
        </p:spPr>
        <p:txBody>
          <a:bodyPr lIns="0" tIns="0" rIns="0" bIns="0">
            <a:spAutoFit/>
          </a:bodyPr>
          <a:lstStyle>
            <a:lvl1pPr marL="0" indent="0">
              <a:spcBef>
                <a:spcPts val="0"/>
              </a:spcBef>
              <a:spcAft>
                <a:spcPts val="0"/>
              </a:spcAft>
              <a:buFont typeface="Arial" panose="020B0604020202020204" pitchFamily="34" charset="0"/>
              <a:buNone/>
              <a:defRPr sz="264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3304577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Demo slide violet">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02259" y="3639867"/>
            <a:ext cx="10972800" cy="598318"/>
          </a:xfrm>
          <a:noFill/>
        </p:spPr>
        <p:txBody>
          <a:bodyPr lIns="0" tIns="0" rIns="0" bIns="0" anchor="b" anchorCtr="0">
            <a:spAutoFit/>
          </a:bodyPr>
          <a:lstStyle>
            <a:lvl1pPr algn="l" defTabSz="1119290" rtl="0" eaLnBrk="1" latinLnBrk="0" hangingPunct="1">
              <a:lnSpc>
                <a:spcPct val="90000"/>
              </a:lnSpc>
              <a:spcBef>
                <a:spcPct val="0"/>
              </a:spcBef>
              <a:buNone/>
              <a:defRPr lang="en-US" sz="4320" b="0" kern="1200" cap="none" spc="-6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702259" y="4772783"/>
            <a:ext cx="10972800" cy="406265"/>
          </a:xfrm>
          <a:noFill/>
        </p:spPr>
        <p:txBody>
          <a:bodyPr lIns="0" tIns="0" rIns="0" bIns="0">
            <a:spAutoFit/>
          </a:bodyPr>
          <a:lstStyle>
            <a:lvl1pPr marL="0" indent="0">
              <a:spcBef>
                <a:spcPts val="0"/>
              </a:spcBef>
              <a:spcAft>
                <a:spcPts val="0"/>
              </a:spcAft>
              <a:buFont typeface="Arial" panose="020B0604020202020204" pitchFamily="34" charset="0"/>
              <a:buNone/>
              <a:defRPr sz="264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0974748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divider - Gradient green 1">
    <p:bg>
      <p:bgPr>
        <a:gradFill>
          <a:gsLst>
            <a:gs pos="20000">
              <a:srgbClr val="254252"/>
            </a:gs>
            <a:gs pos="100000">
              <a:srgbClr val="00A389"/>
            </a:gs>
          </a:gsLst>
          <a:lin ang="2700000" scaled="1"/>
        </a:gra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D0C93E01-946E-B97A-E701-BDDCA7B844FE}"/>
              </a:ext>
            </a:extLst>
          </p:cNvPr>
          <p:cNvSpPr>
            <a:spLocks noGrp="1"/>
          </p:cNvSpPr>
          <p:nvPr>
            <p:ph type="title"/>
          </p:nvPr>
        </p:nvSpPr>
        <p:spPr>
          <a:xfrm>
            <a:off x="578515" y="1941790"/>
            <a:ext cx="8786989" cy="884766"/>
          </a:xfrm>
          <a:prstGeom prst="rect">
            <a:avLst/>
          </a:prstGeom>
        </p:spPr>
        <p:txBody>
          <a:bodyPr lIns="0" tIns="0" rIns="0" bIns="0"/>
          <a:lstStyle>
            <a:lvl1pPr>
              <a:defRPr sz="4800" baseline="0">
                <a:solidFill>
                  <a:schemeClr val="bg1"/>
                </a:solidFill>
              </a:defRPr>
            </a:lvl1pPr>
          </a:lstStyle>
          <a:p>
            <a:r>
              <a:rPr lang="en-US"/>
              <a:t>Click to edit Master title style</a:t>
            </a:r>
          </a:p>
        </p:txBody>
      </p:sp>
      <p:sp>
        <p:nvSpPr>
          <p:cNvPr id="6" name="page number">
            <a:extLst>
              <a:ext uri="{FF2B5EF4-FFF2-40B4-BE49-F238E27FC236}">
                <a16:creationId xmlns:a16="http://schemas.microsoft.com/office/drawing/2014/main" id="{4D2471B6-CB29-4A49-A06D-CEBA4B42C025}"/>
              </a:ext>
            </a:extLst>
          </p:cNvPr>
          <p:cNvSpPr>
            <a:spLocks noGrp="1"/>
          </p:cNvSpPr>
          <p:nvPr>
            <p:ph type="sldNum" sz="quarter" idx="7"/>
          </p:nvPr>
        </p:nvSpPr>
        <p:spPr>
          <a:xfrm>
            <a:off x="578513" y="7791733"/>
            <a:ext cx="165100" cy="123111"/>
          </a:xfrm>
        </p:spPr>
        <p:txBody>
          <a:bodyPr lIns="0" tIns="0" rIns="0" bIns="0"/>
          <a:lstStyle>
            <a:lvl1pPr>
              <a:defRPr sz="800" b="0" i="0">
                <a:solidFill>
                  <a:schemeClr val="bg1"/>
                </a:solidFill>
                <a:latin typeface="Segoe UI Regular" charset="0"/>
                <a:cs typeface="Segoe UI Regular" charset="0"/>
              </a:defRPr>
            </a:lvl1pPr>
          </a:lstStyle>
          <a:p>
            <a:pPr marL="25399">
              <a:spcBef>
                <a:spcPts val="150"/>
              </a:spcBef>
            </a:pPr>
            <a:fld id="{81D60167-4931-47E6-BA6A-407CBD079E47}" type="slidenum">
              <a:rPr lang="uk-UA" smtClean="0"/>
              <a:pPr marL="25399">
                <a:spcBef>
                  <a:spcPts val="150"/>
                </a:spcBef>
              </a:pPr>
              <a:t>‹#›</a:t>
            </a:fld>
            <a:endParaRPr lang="uk-UA"/>
          </a:p>
        </p:txBody>
      </p:sp>
    </p:spTree>
    <p:extLst>
      <p:ext uri="{BB962C8B-B14F-4D97-AF65-F5344CB8AC3E}">
        <p14:creationId xmlns:p14="http://schemas.microsoft.com/office/powerpoint/2010/main" val="1772900238"/>
      </p:ext>
    </p:extLst>
  </p:cSld>
  <p:clrMapOvr>
    <a:masterClrMapping/>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Section Title gradient 1">
    <p:bg>
      <p:bgPr>
        <a:gradFill>
          <a:gsLst>
            <a:gs pos="1000">
              <a:srgbClr val="50E6FF"/>
            </a:gs>
            <a:gs pos="99000">
              <a:schemeClr val="accent3"/>
            </a:gs>
          </a:gsLst>
          <a:lin ang="2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02259" y="3642969"/>
            <a:ext cx="10972800" cy="598318"/>
          </a:xfrm>
          <a:noFill/>
        </p:spPr>
        <p:txBody>
          <a:bodyPr lIns="0" tIns="0" rIns="0" bIns="0" anchor="b" anchorCtr="0">
            <a:spAutoFit/>
          </a:bodyPr>
          <a:lstStyle>
            <a:lvl1pPr algn="l" defTabSz="1119290" rtl="0" eaLnBrk="1" latinLnBrk="0" hangingPunct="1">
              <a:lnSpc>
                <a:spcPct val="90000"/>
              </a:lnSpc>
              <a:spcBef>
                <a:spcPct val="0"/>
              </a:spcBef>
              <a:buNone/>
              <a:defRPr lang="en-US" sz="4320" b="0" kern="1200" cap="none" spc="-6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2828209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Section Title gradient 2">
    <p:bg>
      <p:bgPr>
        <a:gradFill>
          <a:gsLst>
            <a:gs pos="1000">
              <a:srgbClr val="FF9349"/>
            </a:gs>
            <a:gs pos="99000">
              <a:srgbClr val="D83B01"/>
            </a:gs>
          </a:gsLst>
          <a:lin ang="2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02259" y="3642969"/>
            <a:ext cx="10972800" cy="598318"/>
          </a:xfrm>
          <a:noFill/>
        </p:spPr>
        <p:txBody>
          <a:bodyPr lIns="0" tIns="0" rIns="0" bIns="0" anchor="b" anchorCtr="0">
            <a:spAutoFit/>
          </a:bodyPr>
          <a:lstStyle>
            <a:lvl1pPr algn="l" defTabSz="1119290" rtl="0" eaLnBrk="1" latinLnBrk="0" hangingPunct="1">
              <a:lnSpc>
                <a:spcPct val="90000"/>
              </a:lnSpc>
              <a:spcBef>
                <a:spcPct val="0"/>
              </a:spcBef>
              <a:buNone/>
              <a:defRPr lang="en-US" sz="4320" b="0" kern="1200" cap="none" spc="-6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1215302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Section Title gradient 3">
    <p:bg>
      <p:bgPr>
        <a:gradFill>
          <a:gsLst>
            <a:gs pos="99000">
              <a:srgbClr val="831490"/>
            </a:gs>
            <a:gs pos="1000">
              <a:srgbClr val="D59DFF"/>
            </a:gs>
          </a:gsLst>
          <a:lin ang="2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02259" y="3642969"/>
            <a:ext cx="10972800" cy="598318"/>
          </a:xfrm>
          <a:noFill/>
        </p:spPr>
        <p:txBody>
          <a:bodyPr lIns="0" tIns="0" rIns="0" bIns="0" anchor="b" anchorCtr="0">
            <a:spAutoFit/>
          </a:bodyPr>
          <a:lstStyle>
            <a:lvl1pPr algn="l" defTabSz="1119290" rtl="0" eaLnBrk="1" latinLnBrk="0" hangingPunct="1">
              <a:lnSpc>
                <a:spcPct val="90000"/>
              </a:lnSpc>
              <a:spcBef>
                <a:spcPct val="0"/>
              </a:spcBef>
              <a:buNone/>
              <a:defRPr lang="en-US" sz="4320" b="0" kern="1200" cap="none" spc="-6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4958502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Section title graphic 1">
    <p:bg>
      <p:bgRef idx="1001">
        <a:schemeClr val="bg2"/>
      </p:bgRef>
    </p:bg>
    <p:spTree>
      <p:nvGrpSpPr>
        <p:cNvPr id="1" name=""/>
        <p:cNvGrpSpPr/>
        <p:nvPr/>
      </p:nvGrpSpPr>
      <p:grpSpPr>
        <a:xfrm>
          <a:off x="0" y="0"/>
          <a:ext cx="0" cy="0"/>
          <a:chOff x="0" y="0"/>
          <a:chExt cx="0" cy="0"/>
        </a:xfrm>
      </p:grpSpPr>
      <p:pic>
        <p:nvPicPr>
          <p:cNvPr id="7" name="Dark: Create impact faster">
            <a:extLst>
              <a:ext uri="{FF2B5EF4-FFF2-40B4-BE49-F238E27FC236}">
                <a16:creationId xmlns:a16="http://schemas.microsoft.com/office/drawing/2014/main" id="{53BEC10D-83A8-4649-88F8-525050193CA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919" t="25380" r="45026" b="35480"/>
          <a:stretch/>
        </p:blipFill>
        <p:spPr bwMode="ltGray">
          <a:xfrm>
            <a:off x="4526281" y="0"/>
            <a:ext cx="10104120" cy="8229600"/>
          </a:xfrm>
          <a:prstGeom prst="rect">
            <a:avLst/>
          </a:prstGeom>
        </p:spPr>
      </p:pic>
      <p:sp>
        <p:nvSpPr>
          <p:cNvPr id="2" name="Title 1"/>
          <p:cNvSpPr>
            <a:spLocks noGrp="1"/>
          </p:cNvSpPr>
          <p:nvPr>
            <p:ph type="title" hasCustomPrompt="1"/>
          </p:nvPr>
        </p:nvSpPr>
        <p:spPr>
          <a:xfrm>
            <a:off x="702259" y="3642969"/>
            <a:ext cx="4738421" cy="598318"/>
          </a:xfrm>
          <a:noFill/>
        </p:spPr>
        <p:txBody>
          <a:bodyPr wrap="square" lIns="0" tIns="0" rIns="0" bIns="0" anchor="b" anchorCtr="0">
            <a:spAutoFit/>
          </a:bodyPr>
          <a:lstStyle>
            <a:lvl1pPr algn="l" defTabSz="1119290" rtl="0" eaLnBrk="1" latinLnBrk="0" hangingPunct="1">
              <a:lnSpc>
                <a:spcPct val="90000"/>
              </a:lnSpc>
              <a:spcBef>
                <a:spcPct val="0"/>
              </a:spcBef>
              <a:buNone/>
              <a:defRPr lang="en-US" sz="4320" b="0" kern="1200" cap="none" spc="-6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5572337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Section title graphic 2">
    <p:bg>
      <p:bgRef idx="1001">
        <a:schemeClr val="bg2"/>
      </p:bgRef>
    </p:bg>
    <p:spTree>
      <p:nvGrpSpPr>
        <p:cNvPr id="1" name=""/>
        <p:cNvGrpSpPr/>
        <p:nvPr/>
      </p:nvGrpSpPr>
      <p:grpSpPr>
        <a:xfrm>
          <a:off x="0" y="0"/>
          <a:ext cx="0" cy="0"/>
          <a:chOff x="0" y="0"/>
          <a:chExt cx="0" cy="0"/>
        </a:xfrm>
      </p:grpSpPr>
      <p:pic>
        <p:nvPicPr>
          <p:cNvPr id="4" name="Dark: Break through barriers">
            <a:extLst>
              <a:ext uri="{FF2B5EF4-FFF2-40B4-BE49-F238E27FC236}">
                <a16:creationId xmlns:a16="http://schemas.microsoft.com/office/drawing/2014/main" id="{AE01FB6F-69FB-4C55-8F77-47A913335DB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458" t="41245" r="41127" b="18630"/>
          <a:stretch/>
        </p:blipFill>
        <p:spPr bwMode="ltGray">
          <a:xfrm>
            <a:off x="1" y="-1"/>
            <a:ext cx="14630401" cy="8229601"/>
          </a:xfrm>
          <a:prstGeom prst="rect">
            <a:avLst/>
          </a:prstGeom>
        </p:spPr>
      </p:pic>
      <p:sp>
        <p:nvSpPr>
          <p:cNvPr id="2" name="Title 1"/>
          <p:cNvSpPr>
            <a:spLocks noGrp="1"/>
          </p:cNvSpPr>
          <p:nvPr>
            <p:ph type="title" hasCustomPrompt="1"/>
          </p:nvPr>
        </p:nvSpPr>
        <p:spPr>
          <a:xfrm>
            <a:off x="702259" y="3642969"/>
            <a:ext cx="4738421" cy="598318"/>
          </a:xfrm>
          <a:noFill/>
        </p:spPr>
        <p:txBody>
          <a:bodyPr wrap="square" lIns="0" tIns="0" rIns="0" bIns="0" anchor="b" anchorCtr="0">
            <a:spAutoFit/>
          </a:bodyPr>
          <a:lstStyle>
            <a:lvl1pPr algn="l" defTabSz="1119290" rtl="0" eaLnBrk="1" latinLnBrk="0" hangingPunct="1">
              <a:lnSpc>
                <a:spcPct val="90000"/>
              </a:lnSpc>
              <a:spcBef>
                <a:spcPct val="0"/>
              </a:spcBef>
              <a:buNone/>
              <a:defRPr lang="en-US" sz="4320" b="0" kern="1200" cap="none" spc="-6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6158349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Section title graphic 3">
    <p:bg>
      <p:bgRef idx="1001">
        <a:schemeClr val="bg2"/>
      </p:bgRef>
    </p:bg>
    <p:spTree>
      <p:nvGrpSpPr>
        <p:cNvPr id="1" name=""/>
        <p:cNvGrpSpPr/>
        <p:nvPr/>
      </p:nvGrpSpPr>
      <p:grpSpPr>
        <a:xfrm>
          <a:off x="0" y="0"/>
          <a:ext cx="0" cy="0"/>
          <a:chOff x="0" y="0"/>
          <a:chExt cx="0" cy="0"/>
        </a:xfrm>
      </p:grpSpPr>
      <p:pic>
        <p:nvPicPr>
          <p:cNvPr id="5" name="Dark: Adapt to anything">
            <a:extLst>
              <a:ext uri="{FF2B5EF4-FFF2-40B4-BE49-F238E27FC236}">
                <a16:creationId xmlns:a16="http://schemas.microsoft.com/office/drawing/2014/main" id="{C01D04A8-6185-4D88-82A2-8E8101A916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11" t="18783" r="47913" b="31741"/>
          <a:stretch/>
        </p:blipFill>
        <p:spPr bwMode="ltGray">
          <a:xfrm>
            <a:off x="6400801" y="-1"/>
            <a:ext cx="8229600" cy="8229601"/>
          </a:xfrm>
          <a:prstGeom prst="rect">
            <a:avLst/>
          </a:prstGeom>
        </p:spPr>
      </p:pic>
      <p:sp>
        <p:nvSpPr>
          <p:cNvPr id="2" name="Title 1"/>
          <p:cNvSpPr>
            <a:spLocks noGrp="1"/>
          </p:cNvSpPr>
          <p:nvPr>
            <p:ph type="title" hasCustomPrompt="1"/>
          </p:nvPr>
        </p:nvSpPr>
        <p:spPr>
          <a:xfrm>
            <a:off x="702259" y="3642969"/>
            <a:ext cx="4738421" cy="598318"/>
          </a:xfrm>
          <a:noFill/>
        </p:spPr>
        <p:txBody>
          <a:bodyPr wrap="square" lIns="0" tIns="0" rIns="0" bIns="0" anchor="b" anchorCtr="0">
            <a:spAutoFit/>
          </a:bodyPr>
          <a:lstStyle>
            <a:lvl1pPr algn="l" defTabSz="1119290" rtl="0" eaLnBrk="1" latinLnBrk="0" hangingPunct="1">
              <a:lnSpc>
                <a:spcPct val="90000"/>
              </a:lnSpc>
              <a:spcBef>
                <a:spcPct val="0"/>
              </a:spcBef>
              <a:buNone/>
              <a:defRPr lang="en-US" sz="4320" b="0" kern="1200" cap="none" spc="-6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6253398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Section title graphic 4">
    <p:bg>
      <p:bgRef idx="1001">
        <a:schemeClr val="bg2"/>
      </p:bgRef>
    </p:bg>
    <p:spTree>
      <p:nvGrpSpPr>
        <p:cNvPr id="1" name=""/>
        <p:cNvGrpSpPr/>
        <p:nvPr/>
      </p:nvGrpSpPr>
      <p:grpSpPr>
        <a:xfrm>
          <a:off x="0" y="0"/>
          <a:ext cx="0" cy="0"/>
          <a:chOff x="0" y="0"/>
          <a:chExt cx="0" cy="0"/>
        </a:xfrm>
      </p:grpSpPr>
      <p:pic>
        <p:nvPicPr>
          <p:cNvPr id="4" name="Dark: Innovate everywhere">
            <a:extLst>
              <a:ext uri="{FF2B5EF4-FFF2-40B4-BE49-F238E27FC236}">
                <a16:creationId xmlns:a16="http://schemas.microsoft.com/office/drawing/2014/main" id="{4EAC99E1-B968-408B-9767-C938059B736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47" t="14647" r="41253" b="35235"/>
          <a:stretch/>
        </p:blipFill>
        <p:spPr bwMode="ltGray">
          <a:xfrm>
            <a:off x="0" y="-1"/>
            <a:ext cx="14630400" cy="8229601"/>
          </a:xfrm>
          <a:prstGeom prst="rect">
            <a:avLst/>
          </a:prstGeom>
        </p:spPr>
      </p:pic>
      <p:sp>
        <p:nvSpPr>
          <p:cNvPr id="2" name="Title 1"/>
          <p:cNvSpPr>
            <a:spLocks noGrp="1"/>
          </p:cNvSpPr>
          <p:nvPr>
            <p:ph type="title" hasCustomPrompt="1"/>
          </p:nvPr>
        </p:nvSpPr>
        <p:spPr>
          <a:xfrm>
            <a:off x="702259" y="3642969"/>
            <a:ext cx="4738421" cy="598318"/>
          </a:xfrm>
          <a:noFill/>
        </p:spPr>
        <p:txBody>
          <a:bodyPr wrap="square" lIns="0" tIns="0" rIns="0" bIns="0" anchor="b" anchorCtr="0">
            <a:spAutoFit/>
          </a:bodyPr>
          <a:lstStyle>
            <a:lvl1pPr algn="l" defTabSz="1119290" rtl="0" eaLnBrk="1" latinLnBrk="0" hangingPunct="1">
              <a:lnSpc>
                <a:spcPct val="90000"/>
              </a:lnSpc>
              <a:spcBef>
                <a:spcPct val="0"/>
              </a:spcBef>
              <a:buNone/>
              <a:defRPr lang="en-US" sz="4320" b="0" kern="1200" cap="none" spc="-6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3817280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Screenshot">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10198-B250-44FD-9AC7-BA0E6E23B5C1}"/>
              </a:ext>
            </a:extLst>
          </p:cNvPr>
          <p:cNvSpPr>
            <a:spLocks noGrp="1"/>
          </p:cNvSpPr>
          <p:nvPr>
            <p:ph type="title"/>
          </p:nvPr>
        </p:nvSpPr>
        <p:spPr>
          <a:xfrm>
            <a:off x="705916" y="548640"/>
            <a:ext cx="4628084" cy="1329595"/>
          </a:xfrm>
        </p:spPr>
        <p:txBody>
          <a:bodyPr/>
          <a:lstStyle/>
          <a:p>
            <a:r>
              <a:rPr lang="en-US"/>
              <a:t>Click to edit Master title style</a:t>
            </a:r>
          </a:p>
        </p:txBody>
      </p:sp>
      <p:sp>
        <p:nvSpPr>
          <p:cNvPr id="14" name="Text Placeholder 13">
            <a:extLst>
              <a:ext uri="{FF2B5EF4-FFF2-40B4-BE49-F238E27FC236}">
                <a16:creationId xmlns:a16="http://schemas.microsoft.com/office/drawing/2014/main" id="{6F25D0DC-756F-45C2-A98F-05B75941978C}"/>
              </a:ext>
            </a:extLst>
          </p:cNvPr>
          <p:cNvSpPr>
            <a:spLocks noGrp="1"/>
          </p:cNvSpPr>
          <p:nvPr>
            <p:ph type="body" sz="quarter" idx="11"/>
          </p:nvPr>
        </p:nvSpPr>
        <p:spPr>
          <a:xfrm>
            <a:off x="705916" y="2874646"/>
            <a:ext cx="4628084" cy="1034129"/>
          </a:xfrm>
        </p:spPr>
        <p:txBody>
          <a:bodyPr/>
          <a:lstStyle>
            <a:lvl1pPr marL="0" indent="0">
              <a:buNone/>
              <a:defRPr/>
            </a:lvl1pPr>
            <a:lvl2pPr marL="274320" indent="0">
              <a:buNone/>
              <a:defRPr/>
            </a:lvl2pPr>
            <a:lvl3pPr marL="548640" indent="0">
              <a:buNone/>
              <a:defRPr/>
            </a:lvl3pPr>
            <a:lvl4pPr marL="794386" indent="0">
              <a:buNone/>
              <a:defRPr/>
            </a:lvl4pPr>
            <a:lvl5pPr marL="1026796" indent="0">
              <a:buNone/>
              <a:defRPr/>
            </a:lvl5pPr>
          </a:lstStyle>
          <a:p>
            <a:pPr lvl="0"/>
            <a:r>
              <a:rPr lang="en-US"/>
              <a:t>Click to edit Master text styles</a:t>
            </a:r>
          </a:p>
        </p:txBody>
      </p:sp>
      <p:sp>
        <p:nvSpPr>
          <p:cNvPr id="5" name="Content Placeholder 4">
            <a:extLst>
              <a:ext uri="{FF2B5EF4-FFF2-40B4-BE49-F238E27FC236}">
                <a16:creationId xmlns:a16="http://schemas.microsoft.com/office/drawing/2014/main" id="{A111676F-0A7B-49C1-8A96-1063E1813997}"/>
              </a:ext>
            </a:extLst>
          </p:cNvPr>
          <p:cNvSpPr>
            <a:spLocks noGrp="1"/>
          </p:cNvSpPr>
          <p:nvPr>
            <p:ph sz="quarter" idx="12" hasCustomPrompt="1"/>
          </p:nvPr>
        </p:nvSpPr>
        <p:spPr>
          <a:xfrm>
            <a:off x="6243525" y="1757281"/>
            <a:ext cx="8386876" cy="3486467"/>
          </a:xfrm>
          <a:prstGeom prst="roundRect">
            <a:avLst>
              <a:gd name="adj" fmla="val 0"/>
            </a:avLst>
          </a:prstGeom>
          <a:blipFill>
            <a:blip r:embed="rId2"/>
            <a:stretch>
              <a:fillRect/>
            </a:stretch>
          </a:blipFill>
          <a:ln w="381000">
            <a:solidFill>
              <a:schemeClr val="tx1"/>
            </a:solidFill>
          </a:ln>
          <a:effectLst>
            <a:outerShdw blurRad="254000" dist="292100" dir="2700000" sx="101000" sy="101000" algn="ctr" rotWithShape="0">
              <a:srgbClr val="000000">
                <a:alpha val="15000"/>
              </a:srgbClr>
            </a:outerShdw>
          </a:effectLst>
        </p:spPr>
        <p:txBody>
          <a:bodyPr tIns="2377440"/>
          <a:lstStyle>
            <a:lvl1pPr marL="0" indent="0">
              <a:defRPr lang="en-US" sz="1680" b="1" kern="1200" spc="0" baseline="0" dirty="0">
                <a:solidFill>
                  <a:srgbClr val="000000"/>
                </a:solidFill>
                <a:latin typeface="+mn-lt"/>
                <a:ea typeface="+mn-ea"/>
                <a:cs typeface="Segoe UI" panose="020B0502040204020203" pitchFamily="34" charset="0"/>
              </a:defRPr>
            </a:lvl1pPr>
          </a:lstStyle>
          <a:p>
            <a:pPr marL="274320" marR="0" lvl="0" indent="-274320" algn="ctr" defTabSz="1119290"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74320" marR="0" lvl="0" indent="-274320" algn="ctr" defTabSz="1119290"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16511706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Mobile Screenshot">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10198-B250-44FD-9AC7-BA0E6E23B5C1}"/>
              </a:ext>
            </a:extLst>
          </p:cNvPr>
          <p:cNvSpPr>
            <a:spLocks noGrp="1"/>
          </p:cNvSpPr>
          <p:nvPr>
            <p:ph type="title"/>
          </p:nvPr>
        </p:nvSpPr>
        <p:spPr>
          <a:xfrm>
            <a:off x="705916" y="548640"/>
            <a:ext cx="4628084" cy="1329595"/>
          </a:xfrm>
        </p:spPr>
        <p:txBody>
          <a:bodyPr/>
          <a:lstStyle/>
          <a:p>
            <a:r>
              <a:rPr lang="en-US"/>
              <a:t>Click to edit Master title style</a:t>
            </a:r>
          </a:p>
        </p:txBody>
      </p:sp>
      <p:sp>
        <p:nvSpPr>
          <p:cNvPr id="14" name="Text Placeholder 13">
            <a:extLst>
              <a:ext uri="{FF2B5EF4-FFF2-40B4-BE49-F238E27FC236}">
                <a16:creationId xmlns:a16="http://schemas.microsoft.com/office/drawing/2014/main" id="{6F25D0DC-756F-45C2-A98F-05B75941978C}"/>
              </a:ext>
            </a:extLst>
          </p:cNvPr>
          <p:cNvSpPr>
            <a:spLocks noGrp="1"/>
          </p:cNvSpPr>
          <p:nvPr>
            <p:ph type="body" sz="quarter" idx="11"/>
          </p:nvPr>
        </p:nvSpPr>
        <p:spPr>
          <a:xfrm>
            <a:off x="705916" y="2874646"/>
            <a:ext cx="4628084" cy="1034129"/>
          </a:xfrm>
        </p:spPr>
        <p:txBody>
          <a:bodyPr/>
          <a:lstStyle>
            <a:lvl1pPr marL="0" indent="0">
              <a:buNone/>
              <a:defRPr/>
            </a:lvl1pPr>
            <a:lvl2pPr marL="274320" indent="0">
              <a:buNone/>
              <a:defRPr/>
            </a:lvl2pPr>
            <a:lvl3pPr marL="548640" indent="0">
              <a:buNone/>
              <a:defRPr/>
            </a:lvl3pPr>
            <a:lvl4pPr marL="794386" indent="0">
              <a:buNone/>
              <a:defRPr/>
            </a:lvl4pPr>
            <a:lvl5pPr marL="1026796" indent="0">
              <a:buNone/>
              <a:defRPr/>
            </a:lvl5pPr>
          </a:lstStyle>
          <a:p>
            <a:pPr lvl="0"/>
            <a:r>
              <a:rPr lang="en-US"/>
              <a:t>Click to edit Master text styles</a:t>
            </a:r>
          </a:p>
        </p:txBody>
      </p:sp>
      <p:sp>
        <p:nvSpPr>
          <p:cNvPr id="5" name="Content Placeholder 4">
            <a:extLst>
              <a:ext uri="{FF2B5EF4-FFF2-40B4-BE49-F238E27FC236}">
                <a16:creationId xmlns:a16="http://schemas.microsoft.com/office/drawing/2014/main" id="{A111676F-0A7B-49C1-8A96-1063E1813997}"/>
              </a:ext>
            </a:extLst>
          </p:cNvPr>
          <p:cNvSpPr>
            <a:spLocks noGrp="1"/>
          </p:cNvSpPr>
          <p:nvPr>
            <p:ph sz="quarter" idx="12" hasCustomPrompt="1"/>
          </p:nvPr>
        </p:nvSpPr>
        <p:spPr>
          <a:xfrm>
            <a:off x="9256674" y="2893198"/>
            <a:ext cx="3151160" cy="2443204"/>
          </a:xfrm>
          <a:prstGeom prst="roundRect">
            <a:avLst>
              <a:gd name="adj" fmla="val 8222"/>
            </a:avLst>
          </a:prstGeom>
          <a:blipFill>
            <a:blip r:embed="rId2"/>
            <a:stretch>
              <a:fillRect/>
            </a:stretch>
          </a:blipFill>
          <a:ln w="241300">
            <a:solidFill>
              <a:schemeClr val="tx1"/>
            </a:solidFill>
          </a:ln>
          <a:effectLst>
            <a:outerShdw blurRad="254000" dist="292100" dir="2700000" sx="101000" sy="101000" algn="ctr" rotWithShape="0">
              <a:srgbClr val="000000">
                <a:alpha val="15000"/>
              </a:srgbClr>
            </a:outerShdw>
          </a:effectLst>
        </p:spPr>
        <p:txBody>
          <a:bodyPr tIns="1463040" bIns="0" anchor="ctr" anchorCtr="0"/>
          <a:lstStyle>
            <a:lvl1pPr marL="0" indent="0" algn="ctr">
              <a:buNone/>
              <a:defRPr lang="en-US" sz="1320" b="1" kern="1200" spc="0" baseline="0" dirty="0">
                <a:solidFill>
                  <a:schemeClr val="bg1"/>
                </a:solidFill>
                <a:latin typeface="+mn-lt"/>
                <a:ea typeface="+mn-ea"/>
                <a:cs typeface="Segoe UI" panose="020B0502040204020203" pitchFamily="34" charset="0"/>
              </a:defRPr>
            </a:lvl1pPr>
          </a:lstStyle>
          <a:p>
            <a:pPr marL="342900" marR="0" lvl="0" indent="-342900" algn="ctr" defTabSz="1119290"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342900" marR="0" lvl="0" indent="-342900" algn="ctr" defTabSz="1119290"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375390828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48950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object 33">
            <a:extLst>
              <a:ext uri="{FF2B5EF4-FFF2-40B4-BE49-F238E27FC236}">
                <a16:creationId xmlns:a16="http://schemas.microsoft.com/office/drawing/2014/main" id="{7B156CB0-EA4D-DA4E-A335-5F757C36C5A4}"/>
              </a:ext>
            </a:extLst>
          </p:cNvPr>
          <p:cNvSpPr txBox="1">
            <a:spLocks/>
          </p:cNvSpPr>
          <p:nvPr userDrawn="1"/>
        </p:nvSpPr>
        <p:spPr>
          <a:xfrm>
            <a:off x="1015999" y="7768232"/>
            <a:ext cx="2755901" cy="142347"/>
          </a:xfrm>
          <a:prstGeom prst="rect">
            <a:avLst/>
          </a:prstGeom>
        </p:spPr>
        <p:txBody>
          <a:bodyPr vert="horz" wrap="square" lIns="0" tIns="19050" rIns="0" bIns="0" rtlCol="0">
            <a:spAutoFit/>
          </a:bodyPr>
          <a:lstStyle>
            <a:defPPr>
              <a:defRPr lang="en-US"/>
            </a:defPPr>
            <a:lvl1pPr marL="0" algn="l" defTabSz="914400" rtl="0" eaLnBrk="1" latinLnBrk="0" hangingPunct="1">
              <a:defRPr sz="800" b="0" i="0" kern="1200">
                <a:solidFill>
                  <a:srgbClr val="3C3C41"/>
                </a:solidFill>
                <a:latin typeface="Segoe Pro"/>
                <a:ea typeface="+mn-ea"/>
                <a:cs typeface="Segoe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50"/>
              </a:spcBef>
            </a:pPr>
            <a:r>
              <a:rPr lang="en-US" kern="100">
                <a:solidFill>
                  <a:schemeClr val="tx1"/>
                </a:solidFill>
                <a:latin typeface="Segoe UI" panose="020B0502040204020203" pitchFamily="34" charset="0"/>
                <a:cs typeface="Segoe UI" panose="020B0502040204020203" pitchFamily="34" charset="0"/>
              </a:rPr>
              <a:t>Microsoft Viva </a:t>
            </a:r>
            <a:r>
              <a:rPr lang="en-US" sz="800" b="0" i="0" kern="1200">
                <a:solidFill>
                  <a:schemeClr val="tx1"/>
                </a:solidFill>
                <a:effectLst/>
                <a:latin typeface="Segoe UI" panose="020B0502040204020203" pitchFamily="34" charset="0"/>
                <a:ea typeface="+mn-ea"/>
                <a:cs typeface="Segoe UI" panose="020B0502040204020203" pitchFamily="34" charset="0"/>
              </a:rPr>
              <a:t>brand expression</a:t>
            </a:r>
            <a:endParaRPr lang="en-US" kern="100">
              <a:solidFill>
                <a:schemeClr val="tx1"/>
              </a:solidFill>
              <a:latin typeface="Segoe UI" panose="020B0502040204020203" pitchFamily="34" charset="0"/>
              <a:cs typeface="Segoe UI" panose="020B0502040204020203" pitchFamily="34" charset="0"/>
            </a:endParaRPr>
          </a:p>
        </p:txBody>
      </p:sp>
      <p:sp>
        <p:nvSpPr>
          <p:cNvPr id="7" name="object 33">
            <a:extLst>
              <a:ext uri="{FF2B5EF4-FFF2-40B4-BE49-F238E27FC236}">
                <a16:creationId xmlns:a16="http://schemas.microsoft.com/office/drawing/2014/main" id="{2803D615-190B-1843-806A-3EDEAED77A61}"/>
              </a:ext>
            </a:extLst>
          </p:cNvPr>
          <p:cNvSpPr txBox="1">
            <a:spLocks/>
          </p:cNvSpPr>
          <p:nvPr userDrawn="1"/>
        </p:nvSpPr>
        <p:spPr>
          <a:xfrm>
            <a:off x="5155510" y="7768232"/>
            <a:ext cx="2755901" cy="142347"/>
          </a:xfrm>
          <a:prstGeom prst="rect">
            <a:avLst/>
          </a:prstGeom>
        </p:spPr>
        <p:txBody>
          <a:bodyPr vert="horz" wrap="square" lIns="0" tIns="19050" rIns="0" bIns="0" rtlCol="0">
            <a:spAutoFit/>
          </a:bodyPr>
          <a:lstStyle>
            <a:defPPr>
              <a:defRPr lang="en-US"/>
            </a:defPPr>
            <a:lvl1pPr marL="0" algn="l" defTabSz="914400" rtl="0" eaLnBrk="1" latinLnBrk="0" hangingPunct="1">
              <a:defRPr sz="800" b="0" i="0" kern="1200">
                <a:solidFill>
                  <a:srgbClr val="3C3C41"/>
                </a:solidFill>
                <a:latin typeface="Segoe Pro"/>
                <a:ea typeface="+mn-ea"/>
                <a:cs typeface="Segoe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50"/>
              </a:spcBef>
            </a:pPr>
            <a:r>
              <a:rPr lang="en-US" kern="100">
                <a:solidFill>
                  <a:schemeClr val="tx1"/>
                </a:solidFill>
                <a:latin typeface="Segoe UI" panose="020B0502040204020203" pitchFamily="34" charset="0"/>
                <a:cs typeface="Segoe UI" panose="020B0502040204020203" pitchFamily="34" charset="0"/>
              </a:rPr>
              <a:t>Microsoft </a:t>
            </a:r>
            <a:r>
              <a:rPr lang="en-US" sz="800" b="0" i="0" u="none" strike="noStrike" kern="1200">
                <a:solidFill>
                  <a:schemeClr val="tx1"/>
                </a:solidFill>
                <a:effectLst/>
                <a:latin typeface="Segoe UI" panose="020B0502040204020203" pitchFamily="34" charset="0"/>
                <a:ea typeface="+mn-ea"/>
                <a:cs typeface="Segoe UI" panose="020B0502040204020203" pitchFamily="34" charset="0"/>
              </a:rPr>
              <a:t>confidential</a:t>
            </a:r>
            <a:endParaRPr lang="en-US" kern="100">
              <a:solidFill>
                <a:schemeClr val="tx1"/>
              </a:solidFill>
              <a:latin typeface="Segoe UI" panose="020B0502040204020203" pitchFamily="34" charset="0"/>
              <a:cs typeface="Segoe UI" panose="020B0502040204020203" pitchFamily="34" charset="0"/>
            </a:endParaRPr>
          </a:p>
        </p:txBody>
      </p:sp>
      <p:sp>
        <p:nvSpPr>
          <p:cNvPr id="6" name="page number">
            <a:extLst>
              <a:ext uri="{FF2B5EF4-FFF2-40B4-BE49-F238E27FC236}">
                <a16:creationId xmlns:a16="http://schemas.microsoft.com/office/drawing/2014/main" id="{4D2471B6-CB29-4A49-A06D-CEBA4B42C025}"/>
              </a:ext>
            </a:extLst>
          </p:cNvPr>
          <p:cNvSpPr>
            <a:spLocks noGrp="1"/>
          </p:cNvSpPr>
          <p:nvPr>
            <p:ph type="sldNum" sz="quarter" idx="7"/>
          </p:nvPr>
        </p:nvSpPr>
        <p:spPr>
          <a:xfrm>
            <a:off x="578513" y="7791732"/>
            <a:ext cx="165100" cy="123111"/>
          </a:xfrm>
        </p:spPr>
        <p:txBody>
          <a:bodyPr lIns="0" tIns="0" rIns="0" bIns="0"/>
          <a:lstStyle>
            <a:lvl1pPr>
              <a:defRPr sz="800" b="0" i="0">
                <a:solidFill>
                  <a:srgbClr val="3C3C41"/>
                </a:solidFill>
                <a:latin typeface="Segoe UI Regular" charset="0"/>
                <a:cs typeface="Segoe UI Regular" charset="0"/>
              </a:defRPr>
            </a:lvl1pPr>
          </a:lstStyle>
          <a:p>
            <a:pPr marL="25400">
              <a:spcBef>
                <a:spcPts val="150"/>
              </a:spcBef>
            </a:pPr>
            <a:fld id="{81D60167-4931-47E6-BA6A-407CBD079E47}" type="slidenum">
              <a:rPr lang="uk-UA" smtClean="0"/>
              <a:pPr marL="25400">
                <a:spcBef>
                  <a:spcPts val="150"/>
                </a:spcBef>
              </a:pPr>
              <a:t>‹#›</a:t>
            </a:fld>
            <a:endParaRPr lang="uk-UA"/>
          </a:p>
        </p:txBody>
      </p:sp>
      <p:sp>
        <p:nvSpPr>
          <p:cNvPr id="8" name="Title 2">
            <a:extLst>
              <a:ext uri="{FF2B5EF4-FFF2-40B4-BE49-F238E27FC236}">
                <a16:creationId xmlns:a16="http://schemas.microsoft.com/office/drawing/2014/main" id="{D0C93E01-946E-B97A-E701-BDDCA7B844FE}"/>
              </a:ext>
            </a:extLst>
          </p:cNvPr>
          <p:cNvSpPr>
            <a:spLocks noGrp="1"/>
          </p:cNvSpPr>
          <p:nvPr>
            <p:ph type="title"/>
          </p:nvPr>
        </p:nvSpPr>
        <p:spPr>
          <a:xfrm>
            <a:off x="571500" y="571501"/>
            <a:ext cx="3200400" cy="225453"/>
          </a:xfrm>
          <a:prstGeom prst="rect">
            <a:avLst/>
          </a:prstGeom>
        </p:spPr>
        <p:txBody>
          <a:bodyPr lIns="0" tIns="0" rIns="0" bIns="0"/>
          <a:lstStyle>
            <a:lvl1pPr>
              <a:defRPr sz="1600" baseline="0">
                <a:solidFill>
                  <a:srgbClr val="000000"/>
                </a:solidFill>
              </a:defRPr>
            </a:lvl1pPr>
          </a:lstStyle>
          <a:p>
            <a:r>
              <a:rPr lang="en-US"/>
              <a:t>Click to edit Master title style</a:t>
            </a:r>
          </a:p>
        </p:txBody>
      </p:sp>
    </p:spTree>
  </p:cSld>
  <p:clrMapOvr>
    <a:masterClrMapping/>
  </p:clrMapOvr>
  <p:extLst>
    <p:ext uri="{DCECCB84-F9BA-43D5-87BE-67443E8EF086}">
      <p15:sldGuideLst xmlns:p15="http://schemas.microsoft.com/office/powerpoint/2012/main">
        <p15:guide id="1" pos="360" userDrawn="1">
          <p15:clr>
            <a:srgbClr val="FBAE40"/>
          </p15:clr>
        </p15:guide>
        <p15:guide id="2" pos="2376" userDrawn="1">
          <p15:clr>
            <a:srgbClr val="FBAE40"/>
          </p15:clr>
        </p15:guide>
        <p15:guide id="3" pos="2520" userDrawn="1">
          <p15:clr>
            <a:srgbClr val="FBAE40"/>
          </p15:clr>
        </p15:guide>
        <p15:guide id="4" pos="3096" userDrawn="1">
          <p15:clr>
            <a:srgbClr val="FBAE40"/>
          </p15:clr>
        </p15:guide>
        <p15:guide id="5" pos="3240" userDrawn="1">
          <p15:clr>
            <a:srgbClr val="FBAE40"/>
          </p15:clr>
        </p15:guide>
        <p15:guide id="6" pos="4536" userDrawn="1">
          <p15:clr>
            <a:srgbClr val="FBAE40"/>
          </p15:clr>
        </p15:guide>
        <p15:guide id="7" pos="4680" userDrawn="1">
          <p15:clr>
            <a:srgbClr val="FBAE40"/>
          </p15:clr>
        </p15:guide>
        <p15:guide id="8" pos="5976" userDrawn="1">
          <p15:clr>
            <a:srgbClr val="FBAE40"/>
          </p15:clr>
        </p15:guide>
        <p15:guide id="9" pos="6120" userDrawn="1">
          <p15:clr>
            <a:srgbClr val="FBAE40"/>
          </p15:clr>
        </p15:guide>
        <p15:guide id="10" pos="6696" userDrawn="1">
          <p15:clr>
            <a:srgbClr val="FBAE40"/>
          </p15:clr>
        </p15:guide>
        <p15:guide id="11" pos="6840" userDrawn="1">
          <p15:clr>
            <a:srgbClr val="FBAE40"/>
          </p15:clr>
        </p15:guide>
        <p15:guide id="12" pos="8856" userDrawn="1">
          <p15:clr>
            <a:srgbClr val="FBAE40"/>
          </p15:clr>
        </p15:guide>
        <p15:guide id="13" pos="1656" userDrawn="1">
          <p15:clr>
            <a:srgbClr val="FBAE40"/>
          </p15:clr>
        </p15:guide>
        <p15:guide id="14" pos="1800" userDrawn="1">
          <p15:clr>
            <a:srgbClr val="FBAE40"/>
          </p15:clr>
        </p15:guide>
        <p15:guide id="15" pos="2232" userDrawn="1">
          <p15:clr>
            <a:srgbClr val="FBAE40"/>
          </p15:clr>
        </p15:guide>
        <p15:guide id="16" orient="horz" pos="360" userDrawn="1">
          <p15:clr>
            <a:srgbClr val="FBAE40"/>
          </p15:clr>
        </p15:guide>
        <p15:guide id="17" orient="horz" pos="1296" userDrawn="1">
          <p15:clr>
            <a:srgbClr val="FBAE40"/>
          </p15:clr>
        </p15:guide>
        <p15:guide id="18" orient="horz" pos="2592" userDrawn="1">
          <p15:clr>
            <a:srgbClr val="FBAE40"/>
          </p15:clr>
        </p15:guide>
        <p15:guide id="19" orient="horz" pos="2448" userDrawn="1">
          <p15:clr>
            <a:srgbClr val="FBAE40"/>
          </p15:clr>
        </p15:guide>
        <p15:guide id="20" orient="horz" pos="2736" userDrawn="1">
          <p15:clr>
            <a:srgbClr val="FBAE40"/>
          </p15:clr>
        </p15:guide>
        <p15:guide id="21" orient="horz" pos="3888" userDrawn="1">
          <p15:clr>
            <a:srgbClr val="FBAE40"/>
          </p15:clr>
        </p15:guide>
        <p15:guide id="22" orient="horz" pos="4320" userDrawn="1">
          <p15:clr>
            <a:srgbClr val="FBAE40"/>
          </p15:clr>
        </p15:guide>
        <p15:guide id="23" orient="horz" pos="4824" userDrawn="1">
          <p15:clr>
            <a:srgbClr val="FBAE40"/>
          </p15:clr>
        </p15:guide>
        <p15:guide id="24" orient="horz" pos="46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divider - Gradient green 2">
    <p:bg>
      <p:bgPr>
        <a:gradFill>
          <a:gsLst>
            <a:gs pos="20000">
              <a:srgbClr val="254252"/>
            </a:gs>
            <a:gs pos="100000">
              <a:srgbClr val="00A389"/>
            </a:gs>
          </a:gsLst>
          <a:lin ang="2700000" scaled="1"/>
        </a:gra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D0C93E01-946E-B97A-E701-BDDCA7B844FE}"/>
              </a:ext>
            </a:extLst>
          </p:cNvPr>
          <p:cNvSpPr>
            <a:spLocks noGrp="1"/>
          </p:cNvSpPr>
          <p:nvPr>
            <p:ph type="title"/>
          </p:nvPr>
        </p:nvSpPr>
        <p:spPr>
          <a:xfrm>
            <a:off x="578515" y="1941790"/>
            <a:ext cx="8786989" cy="884766"/>
          </a:xfrm>
          <a:prstGeom prst="rect">
            <a:avLst/>
          </a:prstGeom>
        </p:spPr>
        <p:txBody>
          <a:bodyPr lIns="0" tIns="0" rIns="0" bIns="0"/>
          <a:lstStyle>
            <a:lvl1pPr>
              <a:defRPr sz="4800" baseline="0">
                <a:solidFill>
                  <a:schemeClr val="bg1"/>
                </a:solidFill>
              </a:defRPr>
            </a:lvl1pPr>
          </a:lstStyle>
          <a:p>
            <a:r>
              <a:rPr lang="en-US"/>
              <a:t>Click to edit Master title style</a:t>
            </a:r>
          </a:p>
        </p:txBody>
      </p:sp>
      <p:sp>
        <p:nvSpPr>
          <p:cNvPr id="6" name="page number">
            <a:extLst>
              <a:ext uri="{FF2B5EF4-FFF2-40B4-BE49-F238E27FC236}">
                <a16:creationId xmlns:a16="http://schemas.microsoft.com/office/drawing/2014/main" id="{4D2471B6-CB29-4A49-A06D-CEBA4B42C025}"/>
              </a:ext>
            </a:extLst>
          </p:cNvPr>
          <p:cNvSpPr>
            <a:spLocks noGrp="1"/>
          </p:cNvSpPr>
          <p:nvPr>
            <p:ph type="sldNum" sz="quarter" idx="7"/>
          </p:nvPr>
        </p:nvSpPr>
        <p:spPr>
          <a:xfrm>
            <a:off x="578513" y="7791733"/>
            <a:ext cx="165100" cy="123111"/>
          </a:xfrm>
        </p:spPr>
        <p:txBody>
          <a:bodyPr lIns="0" tIns="0" rIns="0" bIns="0"/>
          <a:lstStyle>
            <a:lvl1pPr>
              <a:defRPr sz="800" b="0" i="0">
                <a:solidFill>
                  <a:schemeClr val="bg1"/>
                </a:solidFill>
                <a:latin typeface="Segoe UI Regular" charset="0"/>
                <a:cs typeface="Segoe UI Regular" charset="0"/>
              </a:defRPr>
            </a:lvl1pPr>
          </a:lstStyle>
          <a:p>
            <a:pPr marL="25399">
              <a:spcBef>
                <a:spcPts val="150"/>
              </a:spcBef>
            </a:pPr>
            <a:fld id="{81D60167-4931-47E6-BA6A-407CBD079E47}" type="slidenum">
              <a:rPr lang="uk-UA" smtClean="0"/>
              <a:pPr marL="25399">
                <a:spcBef>
                  <a:spcPts val="150"/>
                </a:spcBef>
              </a:pPr>
              <a:t>‹#›</a:t>
            </a:fld>
            <a:endParaRPr lang="uk-UA"/>
          </a:p>
        </p:txBody>
      </p:sp>
    </p:spTree>
    <p:extLst>
      <p:ext uri="{BB962C8B-B14F-4D97-AF65-F5344CB8AC3E}">
        <p14:creationId xmlns:p14="http://schemas.microsoft.com/office/powerpoint/2010/main" val="224411324"/>
      </p:ext>
    </p:extLst>
  </p:cSld>
  <p:clrMapOvr>
    <a:masterClrMapping/>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870628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02259" y="3642969"/>
            <a:ext cx="10972800" cy="598318"/>
          </a:xfrm>
          <a:noFill/>
        </p:spPr>
        <p:txBody>
          <a:bodyPr lIns="0" tIns="0" rIns="0" bIns="0" anchor="b" anchorCtr="0">
            <a:spAutoFit/>
          </a:bodyPr>
          <a:lstStyle>
            <a:lvl1pPr algn="l" defTabSz="1119290" rtl="0" eaLnBrk="1" latinLnBrk="0" hangingPunct="1">
              <a:lnSpc>
                <a:spcPct val="90000"/>
              </a:lnSpc>
              <a:spcBef>
                <a:spcPct val="0"/>
              </a:spcBef>
              <a:buNone/>
              <a:defRPr lang="en-US" sz="4320" b="0" kern="1200" cap="none" spc="-60" baseline="0" dirty="0">
                <a:ln w="3175">
                  <a:noFill/>
                </a:ln>
                <a:solidFill>
                  <a:schemeClr val="tx1"/>
                </a:solidFill>
                <a:effectLst/>
                <a:latin typeface="+mj-lt"/>
                <a:ea typeface="+mn-ea"/>
                <a:cs typeface="Segoe UI" pitchFamily="34" charset="0"/>
              </a:defRPr>
            </a:lvl1pPr>
          </a:lstStyle>
          <a:p>
            <a:r>
              <a:rPr lang="en-US"/>
              <a:t>Thank you</a:t>
            </a:r>
          </a:p>
        </p:txBody>
      </p:sp>
    </p:spTree>
    <p:extLst>
      <p:ext uri="{BB962C8B-B14F-4D97-AF65-F5344CB8AC3E}">
        <p14:creationId xmlns:p14="http://schemas.microsoft.com/office/powerpoint/2010/main" val="28225842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Thank you photo">
    <p:bg>
      <p:bgPr>
        <a:solidFill>
          <a:srgbClr val="EAE4D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02258" y="3642969"/>
            <a:ext cx="4738420" cy="598318"/>
          </a:xfrm>
          <a:noFill/>
        </p:spPr>
        <p:txBody>
          <a:bodyPr wrap="square" lIns="0" tIns="0" rIns="0" bIns="0" anchor="b" anchorCtr="0">
            <a:spAutoFit/>
          </a:bodyPr>
          <a:lstStyle>
            <a:lvl1pPr algn="l" defTabSz="1119290" rtl="0" eaLnBrk="1" latinLnBrk="0" hangingPunct="1">
              <a:lnSpc>
                <a:spcPct val="90000"/>
              </a:lnSpc>
              <a:spcBef>
                <a:spcPct val="0"/>
              </a:spcBef>
              <a:buNone/>
              <a:defRPr lang="en-US" sz="4320" b="0" kern="1200" cap="none" spc="-60" baseline="0" dirty="0">
                <a:ln w="3175">
                  <a:noFill/>
                </a:ln>
                <a:solidFill>
                  <a:schemeClr val="tx1"/>
                </a:solidFill>
                <a:effectLst/>
                <a:latin typeface="+mj-lt"/>
                <a:ea typeface="+mn-ea"/>
                <a:cs typeface="Segoe UI" pitchFamily="34" charset="0"/>
              </a:defRPr>
            </a:lvl1pPr>
          </a:lstStyle>
          <a:p>
            <a:r>
              <a:rPr lang="en-US"/>
              <a:t>Thank you</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DC1D8EF4-A5A1-4D2B-9918-9B027853453F}"/>
              </a:ext>
            </a:extLst>
          </p:cNvPr>
          <p:cNvSpPr>
            <a:spLocks noGrp="1"/>
          </p:cNvSpPr>
          <p:nvPr>
            <p:ph type="pic" sz="quarter" idx="11" hasCustomPrompt="1"/>
          </p:nvPr>
        </p:nvSpPr>
        <p:spPr bwMode="ltGray">
          <a:xfrm>
            <a:off x="6400800" y="0"/>
            <a:ext cx="8229600" cy="8229600"/>
          </a:xfrm>
          <a:blipFill>
            <a:blip r:embed="rId2"/>
            <a:stretch>
              <a:fillRect/>
            </a:stretch>
          </a:blipFill>
        </p:spPr>
        <p:txBody>
          <a:bodyPr lIns="0" tIns="2377440" rIns="0" anchor="t" anchorCtr="0">
            <a:noAutofit/>
          </a:bodyPr>
          <a:lstStyle>
            <a:lvl1pPr marL="0" indent="0" algn="ctr">
              <a:lnSpc>
                <a:spcPct val="100000"/>
              </a:lnSpc>
              <a:buNone/>
              <a:defRPr sz="168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4899367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bg>
      <p:bgPr>
        <a:solidFill>
          <a:srgbClr val="EAE4DC"/>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701040" y="7393580"/>
            <a:ext cx="5378549" cy="129266"/>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1118748" eaLnBrk="0" hangingPunct="0"/>
            <a:r>
              <a:rPr lang="en-US" sz="840">
                <a:solidFill>
                  <a:schemeClr val="tx1"/>
                </a:solidFill>
                <a:cs typeface="Segoe UI" pitchFamily="34" charset="0"/>
              </a:rPr>
              <a:t>© Copyright Microsoft Corporation. All rights reserved. </a:t>
            </a:r>
          </a:p>
        </p:txBody>
      </p:sp>
      <p:pic>
        <p:nvPicPr>
          <p:cNvPr id="5" name="Picture 4" descr="Logo&#10;&#10;Description automatically generated with medium confidence">
            <a:extLst>
              <a:ext uri="{FF2B5EF4-FFF2-40B4-BE49-F238E27FC236}">
                <a16:creationId xmlns:a16="http://schemas.microsoft.com/office/drawing/2014/main" id="{4E695B53-CE74-45F5-B29D-B6E72D9A8E31}"/>
              </a:ext>
            </a:extLst>
          </p:cNvPr>
          <p:cNvPicPr>
            <a:picLocks noChangeAspect="1"/>
          </p:cNvPicPr>
          <p:nvPr userDrawn="1"/>
        </p:nvPicPr>
        <p:blipFill rotWithShape="1">
          <a:blip r:embed="rId2"/>
          <a:srcRect l="8275" t="32690" r="8091" b="32918"/>
          <a:stretch/>
        </p:blipFill>
        <p:spPr>
          <a:xfrm>
            <a:off x="698451" y="697231"/>
            <a:ext cx="3428836" cy="354077"/>
          </a:xfrm>
          <a:prstGeom prst="rect">
            <a:avLst/>
          </a:prstGeom>
        </p:spPr>
      </p:pic>
    </p:spTree>
    <p:extLst>
      <p:ext uri="{BB962C8B-B14F-4D97-AF65-F5344CB8AC3E}">
        <p14:creationId xmlns:p14="http://schemas.microsoft.com/office/powerpoint/2010/main" val="126834204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701040" y="1724026"/>
            <a:ext cx="13222606" cy="2659189"/>
          </a:xfrm>
        </p:spPr>
        <p:txBody>
          <a:bodyPr>
            <a:spAutoFit/>
          </a:bodyPr>
          <a:lstStyle>
            <a:lvl1pPr>
              <a:defRPr sz="4320">
                <a:latin typeface="+mn-lt"/>
              </a:defRPr>
            </a:lvl1pPr>
            <a:lvl2pPr>
              <a:defRPr sz="3360">
                <a:latin typeface="+mn-lt"/>
              </a:defRPr>
            </a:lvl2pPr>
            <a:lvl3pPr>
              <a:defRPr sz="2880">
                <a:latin typeface="+mn-lt"/>
              </a:defRPr>
            </a:lvl3pPr>
            <a:lvl4pPr>
              <a:defRPr sz="2400">
                <a:latin typeface="+mn-lt"/>
              </a:defRPr>
            </a:lvl4pPr>
            <a:lvl5pPr>
              <a:defRPr sz="216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7522846"/>
            <a:ext cx="14630401" cy="706756"/>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4440" spc="-6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61640522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47193" y="3572465"/>
            <a:ext cx="9681386" cy="2151725"/>
          </a:xfrm>
          <a:prstGeom prst="rect">
            <a:avLst/>
          </a:prstGeom>
          <a:noFill/>
        </p:spPr>
        <p:txBody>
          <a:bodyPr lIns="0" tIns="91440" rIns="146304" bIns="91440" anchor="b" anchorCtr="0"/>
          <a:lstStyle>
            <a:lvl1pPr>
              <a:defRPr sz="6353" spc="-176"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555303" y="5683766"/>
            <a:ext cx="10031770" cy="859117"/>
          </a:xfrm>
          <a:prstGeom prst="rect">
            <a:avLst/>
          </a:prstGeom>
          <a:noFill/>
        </p:spPr>
        <p:txBody>
          <a:bodyPr lIns="0" tIns="109728" rIns="164592" bIns="109728">
            <a:noAutofit/>
          </a:bodyPr>
          <a:lstStyle>
            <a:lvl1pPr marL="0" indent="0">
              <a:spcBef>
                <a:spcPts val="0"/>
              </a:spcBef>
              <a:buNone/>
              <a:defRPr sz="2118"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547195" y="528595"/>
            <a:ext cx="1097746" cy="235717"/>
            <a:chOff x="465139" y="449264"/>
            <a:chExt cx="933131" cy="200341"/>
          </a:xfrm>
        </p:grpSpPr>
        <p:pic>
          <p:nvPicPr>
            <p:cNvPr id="97" name="Picture 96"/>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19958898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5_Title Slide 4">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555303" y="5683766"/>
            <a:ext cx="10031770" cy="859117"/>
          </a:xfrm>
          <a:prstGeom prst="rect">
            <a:avLst/>
          </a:prstGeom>
          <a:noFill/>
        </p:spPr>
        <p:txBody>
          <a:bodyPr lIns="0" tIns="109728" rIns="164592" bIns="109728">
            <a:noAutofit/>
          </a:bodyPr>
          <a:lstStyle>
            <a:lvl1pPr marL="0" indent="0">
              <a:spcBef>
                <a:spcPts val="0"/>
              </a:spcBef>
              <a:buNone/>
              <a:defRPr sz="2118" spc="0" baseline="0">
                <a:solidFill>
                  <a:schemeClr val="bg2"/>
                </a:solidFill>
                <a:latin typeface="+mn-lt"/>
              </a:defRPr>
            </a:lvl1pPr>
          </a:lstStyle>
          <a:p>
            <a:pPr lvl="0"/>
            <a:r>
              <a:rPr lang="en-US"/>
              <a:t>Author Name</a:t>
            </a:r>
          </a:p>
          <a:p>
            <a:pPr lvl="0"/>
            <a:r>
              <a:rPr lang="en-US"/>
              <a:t>Date</a:t>
            </a:r>
          </a:p>
        </p:txBody>
      </p:sp>
      <p:pic>
        <p:nvPicPr>
          <p:cNvPr id="12" name="Picture 11" descr="A person standing next to a building&#10;&#10;Description generated with very high confidence">
            <a:extLst>
              <a:ext uri="{FF2B5EF4-FFF2-40B4-BE49-F238E27FC236}">
                <a16:creationId xmlns:a16="http://schemas.microsoft.com/office/drawing/2014/main" id="{42AEB605-56D2-4A41-A121-5D6BAFC78B86}"/>
              </a:ext>
            </a:extLst>
          </p:cNvPr>
          <p:cNvPicPr>
            <a:picLocks noChangeAspect="1"/>
          </p:cNvPicPr>
          <p:nvPr userDrawn="1"/>
        </p:nvPicPr>
        <p:blipFill>
          <a:blip r:embed="rId2"/>
          <a:stretch>
            <a:fillRect/>
          </a:stretch>
        </p:blipFill>
        <p:spPr>
          <a:xfrm>
            <a:off x="1" y="1"/>
            <a:ext cx="14923770" cy="8390963"/>
          </a:xfrm>
          <a:prstGeom prst="rect">
            <a:avLst/>
          </a:prstGeom>
        </p:spPr>
      </p:pic>
      <p:sp>
        <p:nvSpPr>
          <p:cNvPr id="15" name="Rectangle 14">
            <a:extLst>
              <a:ext uri="{FF2B5EF4-FFF2-40B4-BE49-F238E27FC236}">
                <a16:creationId xmlns:a16="http://schemas.microsoft.com/office/drawing/2014/main" id="{B29CFA76-D5A6-BB4A-AB91-5C92AE365E4F}"/>
              </a:ext>
            </a:extLst>
          </p:cNvPr>
          <p:cNvSpPr/>
          <p:nvPr userDrawn="1"/>
        </p:nvSpPr>
        <p:spPr bwMode="auto">
          <a:xfrm>
            <a:off x="1" y="-3656"/>
            <a:ext cx="14923770" cy="8394619"/>
          </a:xfrm>
          <a:prstGeom prst="rect">
            <a:avLst/>
          </a:prstGeom>
          <a:gradFill flip="none" rotWithShape="1">
            <a:gsLst>
              <a:gs pos="0">
                <a:srgbClr val="000000">
                  <a:alpha val="70000"/>
                </a:srgbClr>
              </a:gs>
              <a:gs pos="78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ctr" defTabSz="1118966" fontAlgn="base">
              <a:lnSpc>
                <a:spcPct val="90000"/>
              </a:lnSpc>
              <a:spcBef>
                <a:spcPct val="0"/>
              </a:spcBef>
              <a:spcAft>
                <a:spcPct val="0"/>
              </a:spcAft>
            </a:pPr>
            <a:endParaRPr lang="en-US" sz="2880" err="1">
              <a:gradFill>
                <a:gsLst>
                  <a:gs pos="0">
                    <a:srgbClr val="FFFFFF"/>
                  </a:gs>
                  <a:gs pos="100000">
                    <a:srgbClr val="FFFFFF"/>
                  </a:gs>
                </a:gsLst>
                <a:lin ang="5400000" scaled="0"/>
              </a:gradFill>
              <a:ea typeface="Segoe UI" pitchFamily="34" charset="0"/>
              <a:cs typeface="Segoe UI" pitchFamily="34" charset="0"/>
            </a:endParaRPr>
          </a:p>
        </p:txBody>
      </p:sp>
      <p:pic>
        <p:nvPicPr>
          <p:cNvPr id="16" name="MS logo white - EMF" descr="Microsoft logo white text version">
            <a:extLst>
              <a:ext uri="{FF2B5EF4-FFF2-40B4-BE49-F238E27FC236}">
                <a16:creationId xmlns:a16="http://schemas.microsoft.com/office/drawing/2014/main" id="{3738198B-CC82-A84F-842F-27D3E5A0980F}"/>
              </a:ext>
            </a:extLst>
          </p:cNvPr>
          <p:cNvPicPr>
            <a:picLocks noChangeAspect="1"/>
          </p:cNvPicPr>
          <p:nvPr userDrawn="1"/>
        </p:nvPicPr>
        <p:blipFill>
          <a:blip r:embed="rId3"/>
          <a:stretch>
            <a:fillRect/>
          </a:stretch>
        </p:blipFill>
        <p:spPr bwMode="black">
          <a:xfrm>
            <a:off x="743070" y="650281"/>
            <a:ext cx="2191685" cy="469392"/>
          </a:xfrm>
          <a:prstGeom prst="rect">
            <a:avLst/>
          </a:prstGeom>
        </p:spPr>
      </p:pic>
    </p:spTree>
    <p:extLst>
      <p:ext uri="{BB962C8B-B14F-4D97-AF65-F5344CB8AC3E}">
        <p14:creationId xmlns:p14="http://schemas.microsoft.com/office/powerpoint/2010/main" val="28379981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6_Title Slide 4">
    <p:spTree>
      <p:nvGrpSpPr>
        <p:cNvPr id="1" name=""/>
        <p:cNvGrpSpPr/>
        <p:nvPr/>
      </p:nvGrpSpPr>
      <p:grpSpPr>
        <a:xfrm>
          <a:off x="0" y="0"/>
          <a:ext cx="0" cy="0"/>
          <a:chOff x="0" y="0"/>
          <a:chExt cx="0" cy="0"/>
        </a:xfrm>
      </p:grpSpPr>
      <p:pic>
        <p:nvPicPr>
          <p:cNvPr id="15" name="Picture 3" descr="C:\Users\Sarah\Documents\_SSD_Business\Clients\BridgePartners\1517_BP_BCS_Ppts_Jessica\_BCS Photos\MSC17_ILSI_006.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0" y="1"/>
            <a:ext cx="14630400" cy="826706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bwMode="auto">
          <a:xfrm>
            <a:off x="-2" y="1"/>
            <a:ext cx="14630401" cy="8267065"/>
          </a:xfrm>
          <a:prstGeom prst="rect">
            <a:avLst/>
          </a:prstGeom>
          <a:gradFill flip="none" rotWithShape="1">
            <a:gsLst>
              <a:gs pos="0">
                <a:schemeClr val="bg1">
                  <a:lumMod val="10000"/>
                  <a:alpha val="68000"/>
                </a:schemeClr>
              </a:gs>
              <a:gs pos="69000">
                <a:schemeClr val="accent1">
                  <a:tint val="23500"/>
                  <a:satMod val="160000"/>
                  <a:alpha val="0"/>
                </a:scheme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5142" tIns="172114" rIns="215142" bIns="172114" numCol="1" spcCol="0" rtlCol="0" fromWordArt="0" anchor="t" anchorCtr="0" forceAA="0" compatLnSpc="1">
            <a:prstTxWarp prst="textNoShape">
              <a:avLst/>
            </a:prstTxWarp>
            <a:noAutofit/>
          </a:bodyPr>
          <a:lstStyle/>
          <a:p>
            <a:pPr algn="ctr" defTabSz="1096922" fontAlgn="base">
              <a:lnSpc>
                <a:spcPct val="90000"/>
              </a:lnSpc>
              <a:spcBef>
                <a:spcPct val="0"/>
              </a:spcBef>
              <a:spcAft>
                <a:spcPct val="0"/>
              </a:spcAft>
            </a:pPr>
            <a:endParaRPr lang="en-US" sz="2824">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547193" y="3572465"/>
            <a:ext cx="9681386" cy="2151725"/>
          </a:xfrm>
          <a:prstGeom prst="rect">
            <a:avLst/>
          </a:prstGeom>
          <a:noFill/>
        </p:spPr>
        <p:txBody>
          <a:bodyPr lIns="0" tIns="91440" rIns="146304" bIns="91440" anchor="b" anchorCtr="0"/>
          <a:lstStyle>
            <a:lvl1pPr>
              <a:defRPr sz="6353" spc="-176" baseline="0">
                <a:solidFill>
                  <a:schemeClr val="bg2"/>
                </a:solidFill>
              </a:defRPr>
            </a:lvl1pPr>
          </a:lstStyle>
          <a:p>
            <a:r>
              <a:rPr lang="en-US"/>
              <a:t>BCS presentation title or event name</a:t>
            </a:r>
          </a:p>
        </p:txBody>
      </p:sp>
      <p:sp>
        <p:nvSpPr>
          <p:cNvPr id="5" name="Text Placeholder 4"/>
          <p:cNvSpPr>
            <a:spLocks noGrp="1"/>
          </p:cNvSpPr>
          <p:nvPr>
            <p:ph type="body" sz="quarter" idx="12" hasCustomPrompt="1"/>
          </p:nvPr>
        </p:nvSpPr>
        <p:spPr>
          <a:xfrm>
            <a:off x="555303" y="5683766"/>
            <a:ext cx="10031770" cy="859117"/>
          </a:xfrm>
          <a:prstGeom prst="rect">
            <a:avLst/>
          </a:prstGeom>
          <a:noFill/>
        </p:spPr>
        <p:txBody>
          <a:bodyPr lIns="0" tIns="109728" rIns="164592" bIns="109728">
            <a:noAutofit/>
          </a:bodyPr>
          <a:lstStyle>
            <a:lvl1pPr marL="0" indent="0">
              <a:spcBef>
                <a:spcPts val="0"/>
              </a:spcBef>
              <a:buNone/>
              <a:defRPr sz="2118" spc="0" baseline="0">
                <a:solidFill>
                  <a:schemeClr val="bg2"/>
                </a:solidFill>
                <a:latin typeface="+mn-lt"/>
              </a:defRPr>
            </a:lvl1pPr>
          </a:lstStyle>
          <a:p>
            <a:pPr lvl="0"/>
            <a:r>
              <a:rPr lang="en-US"/>
              <a:t>Author Name</a:t>
            </a:r>
          </a:p>
          <a:p>
            <a:pPr lvl="0"/>
            <a:r>
              <a:rPr lang="en-US"/>
              <a:t>Date</a:t>
            </a:r>
          </a:p>
        </p:txBody>
      </p:sp>
      <p:sp>
        <p:nvSpPr>
          <p:cNvPr id="3" name="Rectangle 2"/>
          <p:cNvSpPr/>
          <p:nvPr userDrawn="1"/>
        </p:nvSpPr>
        <p:spPr bwMode="auto">
          <a:xfrm>
            <a:off x="-1" y="0"/>
            <a:ext cx="5169829" cy="2826146"/>
          </a:xfrm>
          <a:prstGeom prst="rect">
            <a:avLst/>
          </a:prstGeom>
          <a:gradFill flip="none" rotWithShape="1">
            <a:gsLst>
              <a:gs pos="0">
                <a:schemeClr val="tx1">
                  <a:alpha val="45000"/>
                </a:schemeClr>
              </a:gs>
              <a:gs pos="62000">
                <a:schemeClr val="accent1">
                  <a:tint val="23500"/>
                  <a:satMod val="160000"/>
                  <a:alpha val="0"/>
                </a:schemeClr>
              </a:gs>
            </a:gsLst>
            <a:lin ang="3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5142" tIns="172114" rIns="215142" bIns="172114" numCol="1" spcCol="0" rtlCol="0" fromWordArt="0" anchor="t" anchorCtr="0" forceAA="0" compatLnSpc="1">
            <a:prstTxWarp prst="textNoShape">
              <a:avLst/>
            </a:prstTxWarp>
            <a:noAutofit/>
          </a:bodyPr>
          <a:lstStyle/>
          <a:p>
            <a:pPr algn="ctr" defTabSz="1096922" fontAlgn="base">
              <a:lnSpc>
                <a:spcPct val="90000"/>
              </a:lnSpc>
              <a:spcBef>
                <a:spcPct val="0"/>
              </a:spcBef>
              <a:spcAft>
                <a:spcPct val="0"/>
              </a:spcAft>
            </a:pPr>
            <a:endParaRPr lang="en-US" sz="2824">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p:cNvPicPr>
            <a:picLocks noChangeAspect="1"/>
          </p:cNvPicPr>
          <p:nvPr userDrawn="1"/>
        </p:nvPicPr>
        <p:blipFill rotWithShape="1">
          <a:blip r:embed="rId3" cstate="screen">
            <a:extLst>
              <a:ext uri="{28A0092B-C50C-407E-A947-70E740481C1C}">
                <a14:useLocalDpi xmlns:a14="http://schemas.microsoft.com/office/drawing/2010/main"/>
              </a:ext>
            </a:extLst>
          </a:blip>
          <a:srcRect l="26716" r="872" b="4064"/>
          <a:stretch/>
        </p:blipFill>
        <p:spPr bwMode="black">
          <a:xfrm>
            <a:off x="849364" y="540157"/>
            <a:ext cx="795576" cy="220937"/>
          </a:xfrm>
          <a:prstGeom prst="rect">
            <a:avLst/>
          </a:prstGeom>
        </p:spPr>
      </p:pic>
      <p:pic>
        <p:nvPicPr>
          <p:cNvPr id="14" name="MS logo gray - EMF"/>
          <p:cNvPicPr>
            <a:picLocks noChangeAspect="1"/>
          </p:cNvPicPr>
          <p:nvPr userDrawn="1"/>
        </p:nvPicPr>
        <p:blipFill rotWithShape="1">
          <a:blip r:embed="rId4" cstate="screen">
            <a:extLst>
              <a:ext uri="{28A0092B-C50C-407E-A947-70E740481C1C}">
                <a14:useLocalDpi xmlns:a14="http://schemas.microsoft.com/office/drawing/2010/main"/>
              </a:ext>
            </a:extLst>
          </a:blip>
          <a:srcRect r="76414"/>
          <a:stretch/>
        </p:blipFill>
        <p:spPr bwMode="black">
          <a:xfrm>
            <a:off x="547196" y="528595"/>
            <a:ext cx="259588" cy="235717"/>
          </a:xfrm>
          <a:prstGeom prst="rect">
            <a:avLst/>
          </a:prstGeom>
        </p:spPr>
      </p:pic>
    </p:spTree>
    <p:extLst>
      <p:ext uri="{BB962C8B-B14F-4D97-AF65-F5344CB8AC3E}">
        <p14:creationId xmlns:p14="http://schemas.microsoft.com/office/powerpoint/2010/main" val="24723272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4014" y="7604407"/>
            <a:ext cx="1477262" cy="543260"/>
          </a:xfrm>
          <a:prstGeom prst="rect">
            <a:avLst/>
          </a:prstGeom>
        </p:spPr>
      </p:pic>
      <p:cxnSp>
        <p:nvCxnSpPr>
          <p:cNvPr id="5" name="Straight Connector 4"/>
          <p:cNvCxnSpPr>
            <a:cxnSpLocks/>
          </p:cNvCxnSpPr>
          <p:nvPr userDrawn="1"/>
        </p:nvCxnSpPr>
        <p:spPr>
          <a:xfrm>
            <a:off x="338846" y="7515097"/>
            <a:ext cx="14168216" cy="0"/>
          </a:xfrm>
          <a:prstGeom prst="line">
            <a:avLst/>
          </a:prstGeom>
          <a:ln>
            <a:solidFill>
              <a:schemeClr val="bg1">
                <a:lumMod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6631188"/>
      </p:ext>
    </p:extLst>
  </p:cSld>
  <p:clrMapOvr>
    <a:masterClrMapping/>
  </p:clrMapOvr>
  <p:transition>
    <p:fade/>
  </p:transition>
  <p:hf hdr="0" ftr="0" dt="0"/>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44C58720-4630-EB41-9569-222B3DE80BF9}"/>
              </a:ext>
            </a:extLst>
          </p:cNvPr>
          <p:cNvSpPr txBox="1">
            <a:spLocks/>
          </p:cNvSpPr>
          <p:nvPr userDrawn="1"/>
        </p:nvSpPr>
        <p:spPr>
          <a:xfrm>
            <a:off x="7307582" y="1"/>
            <a:ext cx="7322819" cy="839343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bg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a:p>
        </p:txBody>
      </p:sp>
      <p:pic>
        <p:nvPicPr>
          <p:cNvPr id="4" name="Picture 3">
            <a:extLst>
              <a:ext uri="{FF2B5EF4-FFF2-40B4-BE49-F238E27FC236}">
                <a16:creationId xmlns:a16="http://schemas.microsoft.com/office/drawing/2014/main" id="{9CD85482-7C44-234E-AC14-9BF5BED7022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0333" y="380305"/>
            <a:ext cx="1097280" cy="232806"/>
          </a:xfrm>
          <a:prstGeom prst="rect">
            <a:avLst/>
          </a:prstGeom>
        </p:spPr>
      </p:pic>
      <p:cxnSp>
        <p:nvCxnSpPr>
          <p:cNvPr id="5" name="Straight Connector 4">
            <a:extLst>
              <a:ext uri="{FF2B5EF4-FFF2-40B4-BE49-F238E27FC236}">
                <a16:creationId xmlns:a16="http://schemas.microsoft.com/office/drawing/2014/main" id="{877B728E-4706-8849-9120-C1677243E203}"/>
              </a:ext>
            </a:extLst>
          </p:cNvPr>
          <p:cNvCxnSpPr>
            <a:cxnSpLocks/>
          </p:cNvCxnSpPr>
          <p:nvPr userDrawn="1"/>
        </p:nvCxnSpPr>
        <p:spPr>
          <a:xfrm>
            <a:off x="526247" y="895740"/>
            <a:ext cx="6292565"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520967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divider - Gradient blue 1">
    <p:bg>
      <p:bgPr>
        <a:gradFill>
          <a:gsLst>
            <a:gs pos="20000">
              <a:srgbClr val="2F345B"/>
            </a:gs>
            <a:gs pos="100000">
              <a:srgbClr val="0078D4"/>
            </a:gs>
          </a:gsLst>
          <a:lin ang="2700000" scaled="1"/>
        </a:gra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D0C93E01-946E-B97A-E701-BDDCA7B844FE}"/>
              </a:ext>
            </a:extLst>
          </p:cNvPr>
          <p:cNvSpPr>
            <a:spLocks noGrp="1"/>
          </p:cNvSpPr>
          <p:nvPr>
            <p:ph type="title"/>
          </p:nvPr>
        </p:nvSpPr>
        <p:spPr>
          <a:xfrm>
            <a:off x="578515" y="1941790"/>
            <a:ext cx="8786989" cy="884766"/>
          </a:xfrm>
          <a:prstGeom prst="rect">
            <a:avLst/>
          </a:prstGeom>
        </p:spPr>
        <p:txBody>
          <a:bodyPr lIns="0" tIns="0" rIns="0" bIns="0"/>
          <a:lstStyle>
            <a:lvl1pPr>
              <a:defRPr sz="4800" baseline="0">
                <a:solidFill>
                  <a:schemeClr val="bg1"/>
                </a:solidFill>
              </a:defRPr>
            </a:lvl1pPr>
          </a:lstStyle>
          <a:p>
            <a:r>
              <a:rPr lang="en-US"/>
              <a:t>Click to edit Master title style</a:t>
            </a:r>
          </a:p>
        </p:txBody>
      </p:sp>
      <p:sp>
        <p:nvSpPr>
          <p:cNvPr id="6" name="page number">
            <a:extLst>
              <a:ext uri="{FF2B5EF4-FFF2-40B4-BE49-F238E27FC236}">
                <a16:creationId xmlns:a16="http://schemas.microsoft.com/office/drawing/2014/main" id="{4D2471B6-CB29-4A49-A06D-CEBA4B42C025}"/>
              </a:ext>
            </a:extLst>
          </p:cNvPr>
          <p:cNvSpPr>
            <a:spLocks noGrp="1"/>
          </p:cNvSpPr>
          <p:nvPr>
            <p:ph type="sldNum" sz="quarter" idx="7"/>
          </p:nvPr>
        </p:nvSpPr>
        <p:spPr>
          <a:xfrm>
            <a:off x="578513" y="7791733"/>
            <a:ext cx="165100" cy="123111"/>
          </a:xfrm>
        </p:spPr>
        <p:txBody>
          <a:bodyPr lIns="0" tIns="0" rIns="0" bIns="0"/>
          <a:lstStyle>
            <a:lvl1pPr>
              <a:defRPr sz="800" b="0" i="0">
                <a:solidFill>
                  <a:schemeClr val="bg1"/>
                </a:solidFill>
                <a:latin typeface="Segoe UI Regular" charset="0"/>
                <a:cs typeface="Segoe UI Regular" charset="0"/>
              </a:defRPr>
            </a:lvl1pPr>
          </a:lstStyle>
          <a:p>
            <a:pPr marL="25399">
              <a:spcBef>
                <a:spcPts val="150"/>
              </a:spcBef>
            </a:pPr>
            <a:fld id="{81D60167-4931-47E6-BA6A-407CBD079E47}" type="slidenum">
              <a:rPr lang="uk-UA" smtClean="0"/>
              <a:pPr marL="25399">
                <a:spcBef>
                  <a:spcPts val="150"/>
                </a:spcBef>
              </a:pPr>
              <a:t>‹#›</a:t>
            </a:fld>
            <a:endParaRPr lang="uk-UA"/>
          </a:p>
        </p:txBody>
      </p:sp>
    </p:spTree>
    <p:extLst>
      <p:ext uri="{BB962C8B-B14F-4D97-AF65-F5344CB8AC3E}">
        <p14:creationId xmlns:p14="http://schemas.microsoft.com/office/powerpoint/2010/main" val="2827379577"/>
      </p:ext>
    </p:extLst>
  </p:cSld>
  <p:clrMapOvr>
    <a:masterClrMapping/>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85482-7C44-234E-AC14-9BF5BED702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0333" y="380305"/>
            <a:ext cx="1097280" cy="232806"/>
          </a:xfrm>
          <a:prstGeom prst="rect">
            <a:avLst/>
          </a:prstGeom>
        </p:spPr>
      </p:pic>
      <p:cxnSp>
        <p:nvCxnSpPr>
          <p:cNvPr id="5" name="Straight Connector 4">
            <a:extLst>
              <a:ext uri="{FF2B5EF4-FFF2-40B4-BE49-F238E27FC236}">
                <a16:creationId xmlns:a16="http://schemas.microsoft.com/office/drawing/2014/main" id="{877B728E-4706-8849-9120-C1677243E203}"/>
              </a:ext>
            </a:extLst>
          </p:cNvPr>
          <p:cNvCxnSpPr>
            <a:cxnSpLocks/>
          </p:cNvCxnSpPr>
          <p:nvPr userDrawn="1"/>
        </p:nvCxnSpPr>
        <p:spPr>
          <a:xfrm>
            <a:off x="526247" y="895740"/>
            <a:ext cx="6292565"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close up of a woman's hand, holding Surface" title="Microsoft brand photo">
            <a:extLst>
              <a:ext uri="{FF2B5EF4-FFF2-40B4-BE49-F238E27FC236}">
                <a16:creationId xmlns:a16="http://schemas.microsoft.com/office/drawing/2014/main" id="{6025004F-4C71-9049-82D3-7E3E9E038610}"/>
              </a:ext>
            </a:extLst>
          </p:cNvPr>
          <p:cNvPicPr>
            <a:picLocks noChangeAspect="1"/>
          </p:cNvPicPr>
          <p:nvPr userDrawn="1"/>
        </p:nvPicPr>
        <p:blipFill rotWithShape="1">
          <a:blip r:embed="rId3"/>
          <a:srcRect l="40212" t="8676" r="15917" b="17317"/>
          <a:stretch/>
        </p:blipFill>
        <p:spPr>
          <a:xfrm>
            <a:off x="7315200" y="0"/>
            <a:ext cx="7315200" cy="8229600"/>
          </a:xfrm>
          <a:prstGeom prst="rect">
            <a:avLst/>
          </a:prstGeom>
        </p:spPr>
      </p:pic>
      <p:sp>
        <p:nvSpPr>
          <p:cNvPr id="7" name="Rectangle 6">
            <a:extLst>
              <a:ext uri="{FF2B5EF4-FFF2-40B4-BE49-F238E27FC236}">
                <a16:creationId xmlns:a16="http://schemas.microsoft.com/office/drawing/2014/main" id="{F0433711-C437-5040-B2D3-29E08A4B36AA}"/>
              </a:ext>
            </a:extLst>
          </p:cNvPr>
          <p:cNvSpPr>
            <a:spLocks/>
          </p:cNvSpPr>
          <p:nvPr userDrawn="1"/>
        </p:nvSpPr>
        <p:spPr bwMode="auto">
          <a:xfrm rot="16200000">
            <a:off x="5915364" y="-485436"/>
            <a:ext cx="10110295" cy="7319776"/>
          </a:xfrm>
          <a:prstGeom prst="rect">
            <a:avLst/>
          </a:prstGeom>
          <a:gradFill flip="none" rotWithShape="1">
            <a:gsLst>
              <a:gs pos="0">
                <a:srgbClr val="000000">
                  <a:alpha val="70000"/>
                </a:srgbClr>
              </a:gs>
              <a:gs pos="78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ctr" defTabSz="1118966" fontAlgn="base">
              <a:lnSpc>
                <a:spcPct val="90000"/>
              </a:lnSpc>
              <a:spcBef>
                <a:spcPct val="0"/>
              </a:spcBef>
              <a:spcAft>
                <a:spcPct val="0"/>
              </a:spcAft>
            </a:pPr>
            <a:endParaRPr lang="en-US" sz="2880" b="0" i="0" err="1">
              <a:gradFill>
                <a:gsLst>
                  <a:gs pos="0">
                    <a:srgbClr val="FFFFFF"/>
                  </a:gs>
                  <a:gs pos="100000">
                    <a:srgbClr val="FFFFFF"/>
                  </a:gs>
                </a:gsLst>
                <a:lin ang="5400000" scaled="0"/>
              </a:gradFill>
              <a:latin typeface="Segoe UI Semilight" panose="020B0402040204020203" pitchFamily="34" charset="0"/>
              <a:ea typeface="Segoe UI" pitchFamily="34" charset="0"/>
              <a:cs typeface="Segoe UI" pitchFamily="34" charset="0"/>
            </a:endParaRPr>
          </a:p>
        </p:txBody>
      </p:sp>
    </p:spTree>
    <p:extLst>
      <p:ext uri="{BB962C8B-B14F-4D97-AF65-F5344CB8AC3E}">
        <p14:creationId xmlns:p14="http://schemas.microsoft.com/office/powerpoint/2010/main" val="968347209"/>
      </p:ext>
    </p:extLst>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85482-7C44-234E-AC14-9BF5BED702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0333" y="380305"/>
            <a:ext cx="1097280" cy="232806"/>
          </a:xfrm>
          <a:prstGeom prst="rect">
            <a:avLst/>
          </a:prstGeom>
        </p:spPr>
      </p:pic>
      <p:cxnSp>
        <p:nvCxnSpPr>
          <p:cNvPr id="5" name="Straight Connector 4">
            <a:extLst>
              <a:ext uri="{FF2B5EF4-FFF2-40B4-BE49-F238E27FC236}">
                <a16:creationId xmlns:a16="http://schemas.microsoft.com/office/drawing/2014/main" id="{877B728E-4706-8849-9120-C1677243E203}"/>
              </a:ext>
            </a:extLst>
          </p:cNvPr>
          <p:cNvCxnSpPr>
            <a:cxnSpLocks/>
          </p:cNvCxnSpPr>
          <p:nvPr userDrawn="1"/>
        </p:nvCxnSpPr>
        <p:spPr>
          <a:xfrm>
            <a:off x="526247" y="895740"/>
            <a:ext cx="6292565"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Woman on computer in server room" title="Microsoft brand photo">
            <a:extLst>
              <a:ext uri="{FF2B5EF4-FFF2-40B4-BE49-F238E27FC236}">
                <a16:creationId xmlns:a16="http://schemas.microsoft.com/office/drawing/2014/main" id="{68659FAC-9707-E24F-8047-0E29EFE1590D}"/>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l="6353" r="43748"/>
          <a:stretch/>
        </p:blipFill>
        <p:spPr>
          <a:xfrm flipH="1">
            <a:off x="7330131" y="0"/>
            <a:ext cx="7300268" cy="8229600"/>
          </a:xfrm>
          <a:prstGeom prst="rect">
            <a:avLst/>
          </a:prstGeom>
        </p:spPr>
      </p:pic>
    </p:spTree>
    <p:extLst>
      <p:ext uri="{BB962C8B-B14F-4D97-AF65-F5344CB8AC3E}">
        <p14:creationId xmlns:p14="http://schemas.microsoft.com/office/powerpoint/2010/main" val="1828601456"/>
      </p:ext>
    </p:extLst>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85482-7C44-234E-AC14-9BF5BED702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0333" y="380305"/>
            <a:ext cx="1097280" cy="232806"/>
          </a:xfrm>
          <a:prstGeom prst="rect">
            <a:avLst/>
          </a:prstGeom>
        </p:spPr>
      </p:pic>
      <p:cxnSp>
        <p:nvCxnSpPr>
          <p:cNvPr id="5" name="Straight Connector 4">
            <a:extLst>
              <a:ext uri="{FF2B5EF4-FFF2-40B4-BE49-F238E27FC236}">
                <a16:creationId xmlns:a16="http://schemas.microsoft.com/office/drawing/2014/main" id="{877B728E-4706-8849-9120-C1677243E203}"/>
              </a:ext>
            </a:extLst>
          </p:cNvPr>
          <p:cNvCxnSpPr>
            <a:cxnSpLocks/>
          </p:cNvCxnSpPr>
          <p:nvPr userDrawn="1"/>
        </p:nvCxnSpPr>
        <p:spPr>
          <a:xfrm>
            <a:off x="526247" y="895740"/>
            <a:ext cx="6292565"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Man looking at laptop" title="Microsoft brand photo">
            <a:extLst>
              <a:ext uri="{FF2B5EF4-FFF2-40B4-BE49-F238E27FC236}">
                <a16:creationId xmlns:a16="http://schemas.microsoft.com/office/drawing/2014/main" id="{0302EFF8-510A-6848-AEE6-9B82D1B16397}"/>
              </a:ext>
            </a:extLst>
          </p:cNvPr>
          <p:cNvPicPr>
            <a:picLocks noChangeAspect="1"/>
          </p:cNvPicPr>
          <p:nvPr userDrawn="1"/>
        </p:nvPicPr>
        <p:blipFill rotWithShape="1">
          <a:blip r:embed="rId3"/>
          <a:srcRect l="46569" t="5286" r="10303" b="86"/>
          <a:stretch/>
        </p:blipFill>
        <p:spPr>
          <a:xfrm>
            <a:off x="7330132" y="0"/>
            <a:ext cx="7300268" cy="8229600"/>
          </a:xfrm>
          <a:prstGeom prst="rect">
            <a:avLst/>
          </a:prstGeom>
        </p:spPr>
      </p:pic>
    </p:spTree>
    <p:extLst>
      <p:ext uri="{BB962C8B-B14F-4D97-AF65-F5344CB8AC3E}">
        <p14:creationId xmlns:p14="http://schemas.microsoft.com/office/powerpoint/2010/main" val="1737818113"/>
      </p:ext>
    </p:extLst>
  </p:cSld>
  <p:clrMapOvr>
    <a:masterClrMapping/>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8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85482-7C44-234E-AC14-9BF5BED702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0333" y="380305"/>
            <a:ext cx="1097280" cy="232806"/>
          </a:xfrm>
          <a:prstGeom prst="rect">
            <a:avLst/>
          </a:prstGeom>
        </p:spPr>
      </p:pic>
      <p:cxnSp>
        <p:nvCxnSpPr>
          <p:cNvPr id="5" name="Straight Connector 4">
            <a:extLst>
              <a:ext uri="{FF2B5EF4-FFF2-40B4-BE49-F238E27FC236}">
                <a16:creationId xmlns:a16="http://schemas.microsoft.com/office/drawing/2014/main" id="{877B728E-4706-8849-9120-C1677243E203}"/>
              </a:ext>
            </a:extLst>
          </p:cNvPr>
          <p:cNvCxnSpPr>
            <a:cxnSpLocks/>
          </p:cNvCxnSpPr>
          <p:nvPr userDrawn="1"/>
        </p:nvCxnSpPr>
        <p:spPr>
          <a:xfrm>
            <a:off x="526247" y="895740"/>
            <a:ext cx="6292565"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7" name="Picture 6" descr="People in conference room" title="Microsoft brand photo">
            <a:extLst>
              <a:ext uri="{FF2B5EF4-FFF2-40B4-BE49-F238E27FC236}">
                <a16:creationId xmlns:a16="http://schemas.microsoft.com/office/drawing/2014/main" id="{8E3F1BEC-D33C-9948-B43C-6CB010BFD801}"/>
              </a:ext>
            </a:extLst>
          </p:cNvPr>
          <p:cNvPicPr>
            <a:picLocks noChangeAspect="1"/>
          </p:cNvPicPr>
          <p:nvPr userDrawn="1"/>
        </p:nvPicPr>
        <p:blipFill rotWithShape="1">
          <a:blip r:embed="rId3"/>
          <a:srcRect l="58606" t="31156" r="8195" b="12820"/>
          <a:stretch/>
        </p:blipFill>
        <p:spPr>
          <a:xfrm>
            <a:off x="7315200" y="0"/>
            <a:ext cx="7315201" cy="8229600"/>
          </a:xfrm>
          <a:prstGeom prst="rect">
            <a:avLst/>
          </a:prstGeom>
        </p:spPr>
      </p:pic>
    </p:spTree>
    <p:extLst>
      <p:ext uri="{BB962C8B-B14F-4D97-AF65-F5344CB8AC3E}">
        <p14:creationId xmlns:p14="http://schemas.microsoft.com/office/powerpoint/2010/main" val="883617481"/>
      </p:ext>
    </p:extLst>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7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85482-7C44-234E-AC14-9BF5BED702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0333" y="380305"/>
            <a:ext cx="1097280" cy="232806"/>
          </a:xfrm>
          <a:prstGeom prst="rect">
            <a:avLst/>
          </a:prstGeom>
        </p:spPr>
      </p:pic>
      <p:cxnSp>
        <p:nvCxnSpPr>
          <p:cNvPr id="5" name="Straight Connector 4">
            <a:extLst>
              <a:ext uri="{FF2B5EF4-FFF2-40B4-BE49-F238E27FC236}">
                <a16:creationId xmlns:a16="http://schemas.microsoft.com/office/drawing/2014/main" id="{877B728E-4706-8849-9120-C1677243E203}"/>
              </a:ext>
            </a:extLst>
          </p:cNvPr>
          <p:cNvCxnSpPr>
            <a:cxnSpLocks/>
          </p:cNvCxnSpPr>
          <p:nvPr userDrawn="1"/>
        </p:nvCxnSpPr>
        <p:spPr>
          <a:xfrm>
            <a:off x="526247" y="895740"/>
            <a:ext cx="6292565"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8" name="Picture 7" descr="Man walking up steps with Surface pen and Surface " title="Microsoft brand photo">
            <a:extLst>
              <a:ext uri="{FF2B5EF4-FFF2-40B4-BE49-F238E27FC236}">
                <a16:creationId xmlns:a16="http://schemas.microsoft.com/office/drawing/2014/main" id="{6C6EF2B4-C995-6F40-80EC-02CA667685A6}"/>
              </a:ext>
            </a:extLst>
          </p:cNvPr>
          <p:cNvPicPr>
            <a:picLocks noChangeAspect="1"/>
          </p:cNvPicPr>
          <p:nvPr userDrawn="1"/>
        </p:nvPicPr>
        <p:blipFill rotWithShape="1">
          <a:blip r:embed="rId3"/>
          <a:srcRect l="43734" t="13403" r="6266" b="2204"/>
          <a:stretch/>
        </p:blipFill>
        <p:spPr>
          <a:xfrm>
            <a:off x="7315200" y="1"/>
            <a:ext cx="7315201" cy="8229601"/>
          </a:xfrm>
          <a:prstGeom prst="rect">
            <a:avLst/>
          </a:prstGeom>
        </p:spPr>
      </p:pic>
    </p:spTree>
    <p:extLst>
      <p:ext uri="{BB962C8B-B14F-4D97-AF65-F5344CB8AC3E}">
        <p14:creationId xmlns:p14="http://schemas.microsoft.com/office/powerpoint/2010/main" val="3958012355"/>
      </p:ext>
    </p:extLst>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4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85482-7C44-234E-AC14-9BF5BED702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0333" y="380305"/>
            <a:ext cx="1097280" cy="232806"/>
          </a:xfrm>
          <a:prstGeom prst="rect">
            <a:avLst/>
          </a:prstGeom>
        </p:spPr>
      </p:pic>
      <p:cxnSp>
        <p:nvCxnSpPr>
          <p:cNvPr id="5" name="Straight Connector 4">
            <a:extLst>
              <a:ext uri="{FF2B5EF4-FFF2-40B4-BE49-F238E27FC236}">
                <a16:creationId xmlns:a16="http://schemas.microsoft.com/office/drawing/2014/main" id="{877B728E-4706-8849-9120-C1677243E203}"/>
              </a:ext>
            </a:extLst>
          </p:cNvPr>
          <p:cNvCxnSpPr>
            <a:cxnSpLocks/>
          </p:cNvCxnSpPr>
          <p:nvPr userDrawn="1"/>
        </p:nvCxnSpPr>
        <p:spPr>
          <a:xfrm>
            <a:off x="526247" y="895740"/>
            <a:ext cx="6292565"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8" name="Picture 7" descr="2 people looking at a Surface together" title="Microsoft brand photo">
            <a:extLst>
              <a:ext uri="{FF2B5EF4-FFF2-40B4-BE49-F238E27FC236}">
                <a16:creationId xmlns:a16="http://schemas.microsoft.com/office/drawing/2014/main" id="{A654AFA4-A203-B643-A709-354A129AE222}"/>
              </a:ext>
            </a:extLst>
          </p:cNvPr>
          <p:cNvPicPr>
            <a:picLocks noChangeAspect="1"/>
          </p:cNvPicPr>
          <p:nvPr userDrawn="1"/>
        </p:nvPicPr>
        <p:blipFill rotWithShape="1">
          <a:blip r:embed="rId3"/>
          <a:srcRect l="13424" t="9218" r="13357"/>
          <a:stretch/>
        </p:blipFill>
        <p:spPr>
          <a:xfrm>
            <a:off x="7315200" y="0"/>
            <a:ext cx="7315201" cy="8229600"/>
          </a:xfrm>
          <a:prstGeom prst="rect">
            <a:avLst/>
          </a:prstGeom>
        </p:spPr>
      </p:pic>
    </p:spTree>
    <p:extLst>
      <p:ext uri="{BB962C8B-B14F-4D97-AF65-F5344CB8AC3E}">
        <p14:creationId xmlns:p14="http://schemas.microsoft.com/office/powerpoint/2010/main" val="85978168"/>
      </p:ext>
    </p:extLst>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5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85482-7C44-234E-AC14-9BF5BED702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0333" y="380305"/>
            <a:ext cx="1097280" cy="232806"/>
          </a:xfrm>
          <a:prstGeom prst="rect">
            <a:avLst/>
          </a:prstGeom>
        </p:spPr>
      </p:pic>
      <p:cxnSp>
        <p:nvCxnSpPr>
          <p:cNvPr id="5" name="Straight Connector 4">
            <a:extLst>
              <a:ext uri="{FF2B5EF4-FFF2-40B4-BE49-F238E27FC236}">
                <a16:creationId xmlns:a16="http://schemas.microsoft.com/office/drawing/2014/main" id="{877B728E-4706-8849-9120-C1677243E203}"/>
              </a:ext>
            </a:extLst>
          </p:cNvPr>
          <p:cNvCxnSpPr>
            <a:cxnSpLocks/>
          </p:cNvCxnSpPr>
          <p:nvPr userDrawn="1"/>
        </p:nvCxnSpPr>
        <p:spPr>
          <a:xfrm>
            <a:off x="526247" y="895740"/>
            <a:ext cx="6292565"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E168100-DF77-6D49-BE13-B09BDC4EDD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15200" y="0"/>
            <a:ext cx="7315200" cy="8229600"/>
          </a:xfrm>
          <a:prstGeom prst="rect">
            <a:avLst/>
          </a:prstGeom>
        </p:spPr>
      </p:pic>
    </p:spTree>
    <p:extLst>
      <p:ext uri="{BB962C8B-B14F-4D97-AF65-F5344CB8AC3E}">
        <p14:creationId xmlns:p14="http://schemas.microsoft.com/office/powerpoint/2010/main" val="3712742440"/>
      </p:ext>
    </p:extLst>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6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85482-7C44-234E-AC14-9BF5BED702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0333" y="380305"/>
            <a:ext cx="1097280" cy="232806"/>
          </a:xfrm>
          <a:prstGeom prst="rect">
            <a:avLst/>
          </a:prstGeom>
        </p:spPr>
      </p:pic>
      <p:cxnSp>
        <p:nvCxnSpPr>
          <p:cNvPr id="5" name="Straight Connector 4">
            <a:extLst>
              <a:ext uri="{FF2B5EF4-FFF2-40B4-BE49-F238E27FC236}">
                <a16:creationId xmlns:a16="http://schemas.microsoft.com/office/drawing/2014/main" id="{877B728E-4706-8849-9120-C1677243E203}"/>
              </a:ext>
            </a:extLst>
          </p:cNvPr>
          <p:cNvCxnSpPr>
            <a:cxnSpLocks/>
          </p:cNvCxnSpPr>
          <p:nvPr userDrawn="1"/>
        </p:nvCxnSpPr>
        <p:spPr>
          <a:xfrm>
            <a:off x="526247" y="895740"/>
            <a:ext cx="6292565"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4D5C491-6FB7-DC4F-969D-341100CB57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15200" y="0"/>
            <a:ext cx="7315200" cy="8229600"/>
          </a:xfrm>
          <a:prstGeom prst="rect">
            <a:avLst/>
          </a:prstGeom>
        </p:spPr>
      </p:pic>
    </p:spTree>
    <p:extLst>
      <p:ext uri="{BB962C8B-B14F-4D97-AF65-F5344CB8AC3E}">
        <p14:creationId xmlns:p14="http://schemas.microsoft.com/office/powerpoint/2010/main" val="2221953773"/>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34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85482-7C44-234E-AC14-9BF5BED702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0333" y="380305"/>
            <a:ext cx="1097280" cy="232806"/>
          </a:xfrm>
          <a:prstGeom prst="rect">
            <a:avLst/>
          </a:prstGeom>
        </p:spPr>
      </p:pic>
      <p:cxnSp>
        <p:nvCxnSpPr>
          <p:cNvPr id="5" name="Straight Connector 4">
            <a:extLst>
              <a:ext uri="{FF2B5EF4-FFF2-40B4-BE49-F238E27FC236}">
                <a16:creationId xmlns:a16="http://schemas.microsoft.com/office/drawing/2014/main" id="{877B728E-4706-8849-9120-C1677243E203}"/>
              </a:ext>
            </a:extLst>
          </p:cNvPr>
          <p:cNvCxnSpPr>
            <a:cxnSpLocks/>
          </p:cNvCxnSpPr>
          <p:nvPr userDrawn="1"/>
        </p:nvCxnSpPr>
        <p:spPr>
          <a:xfrm>
            <a:off x="526247" y="895740"/>
            <a:ext cx="6292565"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0E81C6D-565E-6A42-A638-34E2D38A68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15200" y="0"/>
            <a:ext cx="7315200" cy="8229600"/>
          </a:xfrm>
          <a:prstGeom prst="rect">
            <a:avLst/>
          </a:prstGeom>
        </p:spPr>
      </p:pic>
    </p:spTree>
    <p:extLst>
      <p:ext uri="{BB962C8B-B14F-4D97-AF65-F5344CB8AC3E}">
        <p14:creationId xmlns:p14="http://schemas.microsoft.com/office/powerpoint/2010/main" val="288896792"/>
      </p:ext>
    </p:extLst>
  </p:cSld>
  <p:clrMapOvr>
    <a:masterClrMapping/>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9_Custom Layout">
    <p:spTree>
      <p:nvGrpSpPr>
        <p:cNvPr id="1" name=""/>
        <p:cNvGrpSpPr/>
        <p:nvPr/>
      </p:nvGrpSpPr>
      <p:grpSpPr>
        <a:xfrm>
          <a:off x="0" y="0"/>
          <a:ext cx="0" cy="0"/>
          <a:chOff x="0" y="0"/>
          <a:chExt cx="0" cy="0"/>
        </a:xfrm>
      </p:grpSpPr>
      <p:pic>
        <p:nvPicPr>
          <p:cNvPr id="6" name="Picture 5" descr="Woman smiling" title="Microsoft brand photo">
            <a:extLst>
              <a:ext uri="{FF2B5EF4-FFF2-40B4-BE49-F238E27FC236}">
                <a16:creationId xmlns:a16="http://schemas.microsoft.com/office/drawing/2014/main" id="{F57B6832-EA30-FC42-9BA0-A810E979C131}"/>
              </a:ext>
            </a:extLst>
          </p:cNvPr>
          <p:cNvPicPr>
            <a:picLocks noChangeAspect="1"/>
          </p:cNvPicPr>
          <p:nvPr userDrawn="1"/>
        </p:nvPicPr>
        <p:blipFill rotWithShape="1">
          <a:blip r:embed="rId2"/>
          <a:srcRect l="63609" t="12736" r="6725" b="25180"/>
          <a:stretch/>
        </p:blipFill>
        <p:spPr>
          <a:xfrm>
            <a:off x="-1" y="0"/>
            <a:ext cx="7310629" cy="8229600"/>
          </a:xfrm>
          <a:prstGeom prst="rect">
            <a:avLst/>
          </a:prstGeom>
        </p:spPr>
      </p:pic>
      <p:cxnSp>
        <p:nvCxnSpPr>
          <p:cNvPr id="8" name="Straight Connector 7">
            <a:extLst>
              <a:ext uri="{FF2B5EF4-FFF2-40B4-BE49-F238E27FC236}">
                <a16:creationId xmlns:a16="http://schemas.microsoft.com/office/drawing/2014/main" id="{F75E879A-78D1-5949-AD84-8E85408E4FD3}"/>
              </a:ext>
            </a:extLst>
          </p:cNvPr>
          <p:cNvCxnSpPr>
            <a:cxnSpLocks/>
          </p:cNvCxnSpPr>
          <p:nvPr userDrawn="1"/>
        </p:nvCxnSpPr>
        <p:spPr>
          <a:xfrm>
            <a:off x="7830251" y="895740"/>
            <a:ext cx="6292565"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36851F9A-52DE-044A-9FE4-5D1E87EF743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830251" y="380305"/>
            <a:ext cx="1097280" cy="232806"/>
          </a:xfrm>
          <a:prstGeom prst="rect">
            <a:avLst/>
          </a:prstGeom>
        </p:spPr>
      </p:pic>
    </p:spTree>
    <p:extLst>
      <p:ext uri="{BB962C8B-B14F-4D97-AF65-F5344CB8AC3E}">
        <p14:creationId xmlns:p14="http://schemas.microsoft.com/office/powerpoint/2010/main" val="195426660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divider - Gradient blue 2">
    <p:bg>
      <p:bgPr>
        <a:gradFill>
          <a:gsLst>
            <a:gs pos="20000">
              <a:srgbClr val="2F345B"/>
            </a:gs>
            <a:gs pos="100000">
              <a:srgbClr val="0078D4"/>
            </a:gs>
          </a:gsLst>
          <a:lin ang="2700000" scaled="1"/>
        </a:gra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D0C93E01-946E-B97A-E701-BDDCA7B844FE}"/>
              </a:ext>
            </a:extLst>
          </p:cNvPr>
          <p:cNvSpPr>
            <a:spLocks noGrp="1"/>
          </p:cNvSpPr>
          <p:nvPr>
            <p:ph type="title"/>
          </p:nvPr>
        </p:nvSpPr>
        <p:spPr>
          <a:xfrm>
            <a:off x="578515" y="1941790"/>
            <a:ext cx="8786989" cy="884766"/>
          </a:xfrm>
          <a:prstGeom prst="rect">
            <a:avLst/>
          </a:prstGeom>
        </p:spPr>
        <p:txBody>
          <a:bodyPr lIns="0" tIns="0" rIns="0" bIns="0"/>
          <a:lstStyle>
            <a:lvl1pPr>
              <a:defRPr sz="4800" baseline="0">
                <a:solidFill>
                  <a:schemeClr val="bg1"/>
                </a:solidFill>
              </a:defRPr>
            </a:lvl1pPr>
          </a:lstStyle>
          <a:p>
            <a:r>
              <a:rPr lang="en-US"/>
              <a:t>Click to edit Master title style</a:t>
            </a:r>
          </a:p>
        </p:txBody>
      </p:sp>
      <p:sp>
        <p:nvSpPr>
          <p:cNvPr id="6" name="page number">
            <a:extLst>
              <a:ext uri="{FF2B5EF4-FFF2-40B4-BE49-F238E27FC236}">
                <a16:creationId xmlns:a16="http://schemas.microsoft.com/office/drawing/2014/main" id="{4D2471B6-CB29-4A49-A06D-CEBA4B42C025}"/>
              </a:ext>
            </a:extLst>
          </p:cNvPr>
          <p:cNvSpPr>
            <a:spLocks noGrp="1"/>
          </p:cNvSpPr>
          <p:nvPr>
            <p:ph type="sldNum" sz="quarter" idx="7"/>
          </p:nvPr>
        </p:nvSpPr>
        <p:spPr>
          <a:xfrm>
            <a:off x="578513" y="7791733"/>
            <a:ext cx="165100" cy="123111"/>
          </a:xfrm>
        </p:spPr>
        <p:txBody>
          <a:bodyPr lIns="0" tIns="0" rIns="0" bIns="0"/>
          <a:lstStyle>
            <a:lvl1pPr>
              <a:defRPr sz="800" b="0" i="0">
                <a:solidFill>
                  <a:schemeClr val="bg1"/>
                </a:solidFill>
                <a:latin typeface="Segoe UI Regular" charset="0"/>
                <a:cs typeface="Segoe UI Regular" charset="0"/>
              </a:defRPr>
            </a:lvl1pPr>
          </a:lstStyle>
          <a:p>
            <a:pPr marL="25399">
              <a:spcBef>
                <a:spcPts val="150"/>
              </a:spcBef>
            </a:pPr>
            <a:fld id="{81D60167-4931-47E6-BA6A-407CBD079E47}" type="slidenum">
              <a:rPr lang="uk-UA" smtClean="0"/>
              <a:pPr marL="25399">
                <a:spcBef>
                  <a:spcPts val="150"/>
                </a:spcBef>
              </a:pPr>
              <a:t>‹#›</a:t>
            </a:fld>
            <a:endParaRPr lang="uk-UA"/>
          </a:p>
        </p:txBody>
      </p:sp>
    </p:spTree>
    <p:extLst>
      <p:ext uri="{BB962C8B-B14F-4D97-AF65-F5344CB8AC3E}">
        <p14:creationId xmlns:p14="http://schemas.microsoft.com/office/powerpoint/2010/main" val="1227615951"/>
      </p:ext>
    </p:extLst>
  </p:cSld>
  <p:clrMapOvr>
    <a:masterClrMapping/>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10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DFF6095-76C5-1D4F-940C-D0DA06882888}"/>
              </a:ext>
            </a:extLst>
          </p:cNvPr>
          <p:cNvCxnSpPr>
            <a:cxnSpLocks/>
          </p:cNvCxnSpPr>
          <p:nvPr userDrawn="1"/>
        </p:nvCxnSpPr>
        <p:spPr>
          <a:xfrm>
            <a:off x="7830251" y="895740"/>
            <a:ext cx="6292565"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Man looking at his computer" title="Microsoft brand photo">
            <a:extLst>
              <a:ext uri="{FF2B5EF4-FFF2-40B4-BE49-F238E27FC236}">
                <a16:creationId xmlns:a16="http://schemas.microsoft.com/office/drawing/2014/main" id="{9B2874BB-0B37-8846-826B-138175D835CF}"/>
              </a:ext>
            </a:extLst>
          </p:cNvPr>
          <p:cNvPicPr>
            <a:picLocks noChangeAspect="1"/>
          </p:cNvPicPr>
          <p:nvPr userDrawn="1"/>
        </p:nvPicPr>
        <p:blipFill rotWithShape="1">
          <a:blip r:embed="rId2"/>
          <a:srcRect l="65420" t="21050" r="945" b="22155"/>
          <a:stretch/>
        </p:blipFill>
        <p:spPr>
          <a:xfrm>
            <a:off x="-1" y="0"/>
            <a:ext cx="7310629" cy="8229600"/>
          </a:xfrm>
          <a:prstGeom prst="rect">
            <a:avLst/>
          </a:prstGeom>
        </p:spPr>
      </p:pic>
      <p:sp>
        <p:nvSpPr>
          <p:cNvPr id="6" name="Rectangle 5">
            <a:extLst>
              <a:ext uri="{FF2B5EF4-FFF2-40B4-BE49-F238E27FC236}">
                <a16:creationId xmlns:a16="http://schemas.microsoft.com/office/drawing/2014/main" id="{849953B4-BE79-2D4D-A526-CED89F13113F}"/>
              </a:ext>
            </a:extLst>
          </p:cNvPr>
          <p:cNvSpPr>
            <a:spLocks/>
          </p:cNvSpPr>
          <p:nvPr userDrawn="1"/>
        </p:nvSpPr>
        <p:spPr bwMode="auto">
          <a:xfrm rot="16200000">
            <a:off x="-1404408" y="-479838"/>
            <a:ext cx="10110295" cy="7319776"/>
          </a:xfrm>
          <a:prstGeom prst="rect">
            <a:avLst/>
          </a:prstGeom>
          <a:gradFill flip="none" rotWithShape="1">
            <a:gsLst>
              <a:gs pos="0">
                <a:srgbClr val="000000">
                  <a:alpha val="70000"/>
                </a:srgbClr>
              </a:gs>
              <a:gs pos="78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ctr" defTabSz="1118966" fontAlgn="base">
              <a:lnSpc>
                <a:spcPct val="90000"/>
              </a:lnSpc>
              <a:spcBef>
                <a:spcPct val="0"/>
              </a:spcBef>
              <a:spcAft>
                <a:spcPct val="0"/>
              </a:spcAft>
            </a:pPr>
            <a:endParaRPr lang="en-US" sz="2880" b="0" i="0" err="1">
              <a:gradFill>
                <a:gsLst>
                  <a:gs pos="0">
                    <a:srgbClr val="FFFFFF"/>
                  </a:gs>
                  <a:gs pos="100000">
                    <a:srgbClr val="FFFFFF"/>
                  </a:gs>
                </a:gsLst>
                <a:lin ang="5400000" scaled="0"/>
              </a:gradFill>
              <a:latin typeface="Segoe UI Semilight" panose="020B0402040204020203" pitchFamily="34" charset="0"/>
              <a:ea typeface="Segoe UI" pitchFamily="34" charset="0"/>
              <a:cs typeface="Segoe UI" pitchFamily="34" charset="0"/>
            </a:endParaRPr>
          </a:p>
        </p:txBody>
      </p:sp>
      <p:pic>
        <p:nvPicPr>
          <p:cNvPr id="7" name="Picture 6">
            <a:extLst>
              <a:ext uri="{FF2B5EF4-FFF2-40B4-BE49-F238E27FC236}">
                <a16:creationId xmlns:a16="http://schemas.microsoft.com/office/drawing/2014/main" id="{0E3AD38E-8B2F-7B4B-A84B-88DC3FAC356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830251" y="380305"/>
            <a:ext cx="1097280" cy="232806"/>
          </a:xfrm>
          <a:prstGeom prst="rect">
            <a:avLst/>
          </a:prstGeom>
        </p:spPr>
      </p:pic>
    </p:spTree>
    <p:extLst>
      <p:ext uri="{BB962C8B-B14F-4D97-AF65-F5344CB8AC3E}">
        <p14:creationId xmlns:p14="http://schemas.microsoft.com/office/powerpoint/2010/main" val="1736507820"/>
      </p:ext>
    </p:extLst>
  </p:cSld>
  <p:clrMapOvr>
    <a:masterClrMapping/>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11_Custom Layout">
    <p:spTree>
      <p:nvGrpSpPr>
        <p:cNvPr id="1" name=""/>
        <p:cNvGrpSpPr/>
        <p:nvPr/>
      </p:nvGrpSpPr>
      <p:grpSpPr>
        <a:xfrm>
          <a:off x="0" y="0"/>
          <a:ext cx="0" cy="0"/>
          <a:chOff x="0" y="0"/>
          <a:chExt cx="0" cy="0"/>
        </a:xfrm>
      </p:grpSpPr>
      <p:pic>
        <p:nvPicPr>
          <p:cNvPr id="3" name="Picture 2" descr="Woman holding Surface and smiling" title="Microsoft brand photo">
            <a:extLst>
              <a:ext uri="{FF2B5EF4-FFF2-40B4-BE49-F238E27FC236}">
                <a16:creationId xmlns:a16="http://schemas.microsoft.com/office/drawing/2014/main" id="{8CAF0B22-4A2D-674A-AFE6-95F04A5ACA7A}"/>
              </a:ext>
            </a:extLst>
          </p:cNvPr>
          <p:cNvPicPr>
            <a:picLocks noChangeAspect="1"/>
          </p:cNvPicPr>
          <p:nvPr userDrawn="1"/>
        </p:nvPicPr>
        <p:blipFill rotWithShape="1">
          <a:blip r:embed="rId2"/>
          <a:srcRect l="47943" r="6952" b="9754"/>
          <a:stretch/>
        </p:blipFill>
        <p:spPr>
          <a:xfrm>
            <a:off x="-1" y="0"/>
            <a:ext cx="7310629" cy="8229600"/>
          </a:xfrm>
          <a:prstGeom prst="rect">
            <a:avLst/>
          </a:prstGeom>
        </p:spPr>
      </p:pic>
      <p:cxnSp>
        <p:nvCxnSpPr>
          <p:cNvPr id="5" name="Straight Connector 4">
            <a:extLst>
              <a:ext uri="{FF2B5EF4-FFF2-40B4-BE49-F238E27FC236}">
                <a16:creationId xmlns:a16="http://schemas.microsoft.com/office/drawing/2014/main" id="{2E0ED70E-8537-624F-824B-EB19BCD41BA0}"/>
              </a:ext>
            </a:extLst>
          </p:cNvPr>
          <p:cNvCxnSpPr>
            <a:cxnSpLocks/>
          </p:cNvCxnSpPr>
          <p:nvPr userDrawn="1"/>
        </p:nvCxnSpPr>
        <p:spPr>
          <a:xfrm>
            <a:off x="7830251" y="895740"/>
            <a:ext cx="6292565"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B77C387-5A29-894B-88D8-BD918AC91A5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830251" y="380305"/>
            <a:ext cx="1097280" cy="232806"/>
          </a:xfrm>
          <a:prstGeom prst="rect">
            <a:avLst/>
          </a:prstGeom>
        </p:spPr>
      </p:pic>
    </p:spTree>
    <p:extLst>
      <p:ext uri="{BB962C8B-B14F-4D97-AF65-F5344CB8AC3E}">
        <p14:creationId xmlns:p14="http://schemas.microsoft.com/office/powerpoint/2010/main" val="2129086583"/>
      </p:ext>
    </p:extLst>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12_Custom Layout">
    <p:spTree>
      <p:nvGrpSpPr>
        <p:cNvPr id="1" name=""/>
        <p:cNvGrpSpPr/>
        <p:nvPr/>
      </p:nvGrpSpPr>
      <p:grpSpPr>
        <a:xfrm>
          <a:off x="0" y="0"/>
          <a:ext cx="0" cy="0"/>
          <a:chOff x="0" y="0"/>
          <a:chExt cx="0" cy="0"/>
        </a:xfrm>
      </p:grpSpPr>
      <p:pic>
        <p:nvPicPr>
          <p:cNvPr id="3" name="Picture 2" descr="Software developer on computer in conference room" title="Microsoft brand photo">
            <a:extLst>
              <a:ext uri="{FF2B5EF4-FFF2-40B4-BE49-F238E27FC236}">
                <a16:creationId xmlns:a16="http://schemas.microsoft.com/office/drawing/2014/main" id="{77C2EA10-359F-5142-8E26-B678EF59EA1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679" t="8919" r="4821"/>
          <a:stretch/>
        </p:blipFill>
        <p:spPr>
          <a:xfrm>
            <a:off x="-1" y="0"/>
            <a:ext cx="7308666" cy="8229600"/>
          </a:xfrm>
          <a:prstGeom prst="rect">
            <a:avLst/>
          </a:prstGeom>
        </p:spPr>
      </p:pic>
      <p:cxnSp>
        <p:nvCxnSpPr>
          <p:cNvPr id="5" name="Straight Connector 4">
            <a:extLst>
              <a:ext uri="{FF2B5EF4-FFF2-40B4-BE49-F238E27FC236}">
                <a16:creationId xmlns:a16="http://schemas.microsoft.com/office/drawing/2014/main" id="{E59B46E7-D374-1241-A867-BF6D451BB084}"/>
              </a:ext>
            </a:extLst>
          </p:cNvPr>
          <p:cNvCxnSpPr>
            <a:cxnSpLocks/>
          </p:cNvCxnSpPr>
          <p:nvPr userDrawn="1"/>
        </p:nvCxnSpPr>
        <p:spPr>
          <a:xfrm>
            <a:off x="7830251" y="895740"/>
            <a:ext cx="6292565"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D37AC94F-E664-5248-B76D-32DE7B3DBC4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830251" y="380305"/>
            <a:ext cx="1097280" cy="232806"/>
          </a:xfrm>
          <a:prstGeom prst="rect">
            <a:avLst/>
          </a:prstGeom>
        </p:spPr>
      </p:pic>
    </p:spTree>
    <p:extLst>
      <p:ext uri="{BB962C8B-B14F-4D97-AF65-F5344CB8AC3E}">
        <p14:creationId xmlns:p14="http://schemas.microsoft.com/office/powerpoint/2010/main" val="1353802103"/>
      </p:ext>
    </p:extLst>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13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69E2BB8-E832-7E4B-BBA9-D829DD96C420}"/>
              </a:ext>
            </a:extLst>
          </p:cNvPr>
          <p:cNvCxnSpPr>
            <a:cxnSpLocks/>
          </p:cNvCxnSpPr>
          <p:nvPr userDrawn="1"/>
        </p:nvCxnSpPr>
        <p:spPr>
          <a:xfrm>
            <a:off x="7830251" y="895740"/>
            <a:ext cx="6292565"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56EB6F7E-DE42-5946-A0E0-856D26C627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34" y="0"/>
            <a:ext cx="7315200" cy="8229600"/>
          </a:xfrm>
          <a:prstGeom prst="rect">
            <a:avLst/>
          </a:prstGeom>
        </p:spPr>
      </p:pic>
      <p:pic>
        <p:nvPicPr>
          <p:cNvPr id="6" name="Picture 5">
            <a:extLst>
              <a:ext uri="{FF2B5EF4-FFF2-40B4-BE49-F238E27FC236}">
                <a16:creationId xmlns:a16="http://schemas.microsoft.com/office/drawing/2014/main" id="{1070FA98-966B-3048-8A29-C67309FEA39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830251" y="380305"/>
            <a:ext cx="1097280" cy="232806"/>
          </a:xfrm>
          <a:prstGeom prst="rect">
            <a:avLst/>
          </a:prstGeom>
        </p:spPr>
      </p:pic>
    </p:spTree>
    <p:extLst>
      <p:ext uri="{BB962C8B-B14F-4D97-AF65-F5344CB8AC3E}">
        <p14:creationId xmlns:p14="http://schemas.microsoft.com/office/powerpoint/2010/main" val="11236630"/>
      </p:ext>
    </p:extLst>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15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6217E24-1255-1847-894B-8E80EFBCB666}"/>
              </a:ext>
            </a:extLst>
          </p:cNvPr>
          <p:cNvCxnSpPr>
            <a:cxnSpLocks/>
          </p:cNvCxnSpPr>
          <p:nvPr userDrawn="1"/>
        </p:nvCxnSpPr>
        <p:spPr>
          <a:xfrm>
            <a:off x="7830251" y="895740"/>
            <a:ext cx="6292565"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title="Photograph">
            <a:extLst>
              <a:ext uri="{FF2B5EF4-FFF2-40B4-BE49-F238E27FC236}">
                <a16:creationId xmlns:a16="http://schemas.microsoft.com/office/drawing/2014/main" id="{AAA9DB85-B930-A445-B47A-003382CDAC51}"/>
              </a:ext>
            </a:extLst>
          </p:cNvPr>
          <p:cNvPicPr>
            <a:picLocks noChangeAspect="1"/>
          </p:cNvPicPr>
          <p:nvPr userDrawn="1"/>
        </p:nvPicPr>
        <p:blipFill rotWithShape="1">
          <a:blip r:embed="rId2"/>
          <a:srcRect l="19829" r="17863"/>
          <a:stretch/>
        </p:blipFill>
        <p:spPr>
          <a:xfrm>
            <a:off x="1" y="0"/>
            <a:ext cx="7308666" cy="8229600"/>
          </a:xfrm>
          <a:prstGeom prst="rect">
            <a:avLst/>
          </a:prstGeom>
        </p:spPr>
      </p:pic>
      <p:pic>
        <p:nvPicPr>
          <p:cNvPr id="6" name="Picture 5">
            <a:extLst>
              <a:ext uri="{FF2B5EF4-FFF2-40B4-BE49-F238E27FC236}">
                <a16:creationId xmlns:a16="http://schemas.microsoft.com/office/drawing/2014/main" id="{B7160CE3-550D-C546-ADCE-C4F0DD46869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830251" y="380305"/>
            <a:ext cx="1097280" cy="232806"/>
          </a:xfrm>
          <a:prstGeom prst="rect">
            <a:avLst/>
          </a:prstGeom>
        </p:spPr>
      </p:pic>
    </p:spTree>
    <p:extLst>
      <p:ext uri="{BB962C8B-B14F-4D97-AF65-F5344CB8AC3E}">
        <p14:creationId xmlns:p14="http://schemas.microsoft.com/office/powerpoint/2010/main" val="3291417092"/>
      </p:ext>
    </p:extLst>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16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BC3CCE7-EF67-3341-8D31-159948E86855}"/>
              </a:ext>
            </a:extLst>
          </p:cNvPr>
          <p:cNvCxnSpPr>
            <a:cxnSpLocks/>
          </p:cNvCxnSpPr>
          <p:nvPr userDrawn="1"/>
        </p:nvCxnSpPr>
        <p:spPr>
          <a:xfrm>
            <a:off x="7830251" y="895740"/>
            <a:ext cx="6292565"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title="Photograph">
            <a:extLst>
              <a:ext uri="{FF2B5EF4-FFF2-40B4-BE49-F238E27FC236}">
                <a16:creationId xmlns:a16="http://schemas.microsoft.com/office/drawing/2014/main" id="{655DA26F-585E-934B-9873-6802C9C6B04D}"/>
              </a:ext>
            </a:extLst>
          </p:cNvPr>
          <p:cNvPicPr>
            <a:picLocks noChangeAspect="1"/>
          </p:cNvPicPr>
          <p:nvPr userDrawn="1"/>
        </p:nvPicPr>
        <p:blipFill rotWithShape="1">
          <a:blip r:embed="rId2"/>
          <a:srcRect l="40807" r="1"/>
          <a:stretch/>
        </p:blipFill>
        <p:spPr>
          <a:xfrm>
            <a:off x="1" y="0"/>
            <a:ext cx="7308666" cy="8229600"/>
          </a:xfrm>
          <a:prstGeom prst="rect">
            <a:avLst/>
          </a:prstGeom>
        </p:spPr>
      </p:pic>
      <p:pic>
        <p:nvPicPr>
          <p:cNvPr id="6" name="Picture 5">
            <a:extLst>
              <a:ext uri="{FF2B5EF4-FFF2-40B4-BE49-F238E27FC236}">
                <a16:creationId xmlns:a16="http://schemas.microsoft.com/office/drawing/2014/main" id="{6E62A37D-1905-1F49-8DDD-D3A97B5248C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830251" y="380305"/>
            <a:ext cx="1097280" cy="232806"/>
          </a:xfrm>
          <a:prstGeom prst="rect">
            <a:avLst/>
          </a:prstGeom>
        </p:spPr>
      </p:pic>
    </p:spTree>
    <p:extLst>
      <p:ext uri="{BB962C8B-B14F-4D97-AF65-F5344CB8AC3E}">
        <p14:creationId xmlns:p14="http://schemas.microsoft.com/office/powerpoint/2010/main" val="2617057113"/>
      </p:ext>
    </p:extLst>
  </p:cSld>
  <p:clrMapOvr>
    <a:masterClrMapping/>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17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ECE6E78-4052-F148-B718-2490682D4C57}"/>
              </a:ext>
            </a:extLst>
          </p:cNvPr>
          <p:cNvCxnSpPr>
            <a:cxnSpLocks/>
          </p:cNvCxnSpPr>
          <p:nvPr userDrawn="1"/>
        </p:nvCxnSpPr>
        <p:spPr>
          <a:xfrm>
            <a:off x="7830251" y="895740"/>
            <a:ext cx="6292565"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EDF286F-A5E1-C946-AB99-C765366700E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044"/>
          <a:stretch/>
        </p:blipFill>
        <p:spPr>
          <a:xfrm>
            <a:off x="0" y="0"/>
            <a:ext cx="7308665" cy="8229600"/>
          </a:xfrm>
          <a:prstGeom prst="rect">
            <a:avLst/>
          </a:prstGeom>
        </p:spPr>
      </p:pic>
      <p:pic>
        <p:nvPicPr>
          <p:cNvPr id="6" name="Picture 5">
            <a:extLst>
              <a:ext uri="{FF2B5EF4-FFF2-40B4-BE49-F238E27FC236}">
                <a16:creationId xmlns:a16="http://schemas.microsoft.com/office/drawing/2014/main" id="{0F8F1058-0576-9448-8727-0E7DD01DAB1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830251" y="380305"/>
            <a:ext cx="1097280" cy="232806"/>
          </a:xfrm>
          <a:prstGeom prst="rect">
            <a:avLst/>
          </a:prstGeom>
        </p:spPr>
      </p:pic>
    </p:spTree>
    <p:extLst>
      <p:ext uri="{BB962C8B-B14F-4D97-AF65-F5344CB8AC3E}">
        <p14:creationId xmlns:p14="http://schemas.microsoft.com/office/powerpoint/2010/main" val="3964013112"/>
      </p:ext>
    </p:extLst>
  </p:cSld>
  <p:clrMapOvr>
    <a:masterClrMapping/>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18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89590CE-2B79-584B-AC09-9699A1E5D40D}"/>
              </a:ext>
            </a:extLst>
          </p:cNvPr>
          <p:cNvCxnSpPr>
            <a:cxnSpLocks/>
          </p:cNvCxnSpPr>
          <p:nvPr userDrawn="1"/>
        </p:nvCxnSpPr>
        <p:spPr>
          <a:xfrm>
            <a:off x="7830251" y="895740"/>
            <a:ext cx="6292565"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9EB158C-7D6F-154D-870E-85E663FDC26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3694" r="6350"/>
          <a:stretch/>
        </p:blipFill>
        <p:spPr>
          <a:xfrm>
            <a:off x="0" y="0"/>
            <a:ext cx="7308665" cy="8229600"/>
          </a:xfrm>
          <a:prstGeom prst="rect">
            <a:avLst/>
          </a:prstGeom>
        </p:spPr>
      </p:pic>
      <p:pic>
        <p:nvPicPr>
          <p:cNvPr id="6" name="Picture 5">
            <a:extLst>
              <a:ext uri="{FF2B5EF4-FFF2-40B4-BE49-F238E27FC236}">
                <a16:creationId xmlns:a16="http://schemas.microsoft.com/office/drawing/2014/main" id="{FBC12385-4526-604D-AAF5-20E1A204CF4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830251" y="380305"/>
            <a:ext cx="1097280" cy="232806"/>
          </a:xfrm>
          <a:prstGeom prst="rect">
            <a:avLst/>
          </a:prstGeom>
        </p:spPr>
      </p:pic>
    </p:spTree>
    <p:extLst>
      <p:ext uri="{BB962C8B-B14F-4D97-AF65-F5344CB8AC3E}">
        <p14:creationId xmlns:p14="http://schemas.microsoft.com/office/powerpoint/2010/main" val="2422570003"/>
      </p:ext>
    </p:extLst>
  </p:cSld>
  <p:clrMapOvr>
    <a:masterClrMapping/>
  </p:clrMapOvr>
  <p:transitio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Device layout 1">
    <p:spTree>
      <p:nvGrpSpPr>
        <p:cNvPr id="1" name=""/>
        <p:cNvGrpSpPr/>
        <p:nvPr/>
      </p:nvGrpSpPr>
      <p:grpSpPr>
        <a:xfrm>
          <a:off x="0" y="0"/>
          <a:ext cx="0" cy="0"/>
          <a:chOff x="0" y="0"/>
          <a:chExt cx="0" cy="0"/>
        </a:xfrm>
      </p:grpSpPr>
      <p:cxnSp>
        <p:nvCxnSpPr>
          <p:cNvPr id="3" name="Straight Connector 2"/>
          <p:cNvCxnSpPr>
            <a:cxnSpLocks/>
          </p:cNvCxnSpPr>
          <p:nvPr userDrawn="1"/>
        </p:nvCxnSpPr>
        <p:spPr>
          <a:xfrm>
            <a:off x="338846" y="7515097"/>
            <a:ext cx="14168216" cy="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4014" y="7605449"/>
            <a:ext cx="1477262" cy="541175"/>
          </a:xfrm>
          <a:prstGeom prst="rect">
            <a:avLst/>
          </a:prstGeom>
        </p:spPr>
      </p:pic>
      <p:cxnSp>
        <p:nvCxnSpPr>
          <p:cNvPr id="11" name="Straight Connector 10"/>
          <p:cNvCxnSpPr>
            <a:cxnSpLocks/>
          </p:cNvCxnSpPr>
          <p:nvPr userDrawn="1"/>
        </p:nvCxnSpPr>
        <p:spPr>
          <a:xfrm>
            <a:off x="338846" y="7515097"/>
            <a:ext cx="14168216" cy="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06B3D63-4F2E-AF47-A5A8-F23CEB17C4A0}"/>
              </a:ext>
            </a:extLst>
          </p:cNvPr>
          <p:cNvCxnSpPr>
            <a:cxnSpLocks/>
          </p:cNvCxnSpPr>
          <p:nvPr userDrawn="1"/>
        </p:nvCxnSpPr>
        <p:spPr>
          <a:xfrm>
            <a:off x="7830251" y="895740"/>
            <a:ext cx="6292565"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CC9870E-7B1C-CB40-8460-1B9635B973A5}"/>
              </a:ext>
            </a:extLst>
          </p:cNvPr>
          <p:cNvPicPr>
            <a:picLocks/>
          </p:cNvPicPr>
          <p:nvPr userDrawn="1"/>
        </p:nvPicPr>
        <p:blipFill rotWithShape="1">
          <a:blip r:embed="rId3">
            <a:extLst>
              <a:ext uri="{28A0092B-C50C-407E-A947-70E740481C1C}">
                <a14:useLocalDpi xmlns:a14="http://schemas.microsoft.com/office/drawing/2010/main" val="0"/>
              </a:ext>
            </a:extLst>
          </a:blip>
          <a:srcRect l="38096" r="11948"/>
          <a:stretch/>
        </p:blipFill>
        <p:spPr>
          <a:xfrm>
            <a:off x="0" y="0"/>
            <a:ext cx="7308665" cy="8229600"/>
          </a:xfrm>
          <a:prstGeom prst="rect">
            <a:avLst/>
          </a:prstGeom>
        </p:spPr>
      </p:pic>
      <p:pic>
        <p:nvPicPr>
          <p:cNvPr id="8" name="Picture 7">
            <a:extLst>
              <a:ext uri="{FF2B5EF4-FFF2-40B4-BE49-F238E27FC236}">
                <a16:creationId xmlns:a16="http://schemas.microsoft.com/office/drawing/2014/main" id="{02F82FED-0F13-0245-B1C4-F1816C8C270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830251" y="380305"/>
            <a:ext cx="1097280" cy="232806"/>
          </a:xfrm>
          <a:prstGeom prst="rect">
            <a:avLst/>
          </a:prstGeom>
        </p:spPr>
      </p:pic>
    </p:spTree>
    <p:extLst>
      <p:ext uri="{BB962C8B-B14F-4D97-AF65-F5344CB8AC3E}">
        <p14:creationId xmlns:p14="http://schemas.microsoft.com/office/powerpoint/2010/main" val="380697350"/>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14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D7FE3C-AC6E-6F43-B5EF-7D63D6AEC3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830251" y="380305"/>
            <a:ext cx="1097280" cy="232806"/>
          </a:xfrm>
          <a:prstGeom prst="rect">
            <a:avLst/>
          </a:prstGeom>
        </p:spPr>
      </p:pic>
      <p:cxnSp>
        <p:nvCxnSpPr>
          <p:cNvPr id="4" name="Straight Connector 3">
            <a:extLst>
              <a:ext uri="{FF2B5EF4-FFF2-40B4-BE49-F238E27FC236}">
                <a16:creationId xmlns:a16="http://schemas.microsoft.com/office/drawing/2014/main" id="{B9FABA90-5251-7D40-8935-ABCFF12EDE1F}"/>
              </a:ext>
            </a:extLst>
          </p:cNvPr>
          <p:cNvCxnSpPr>
            <a:cxnSpLocks/>
          </p:cNvCxnSpPr>
          <p:nvPr userDrawn="1"/>
        </p:nvCxnSpPr>
        <p:spPr>
          <a:xfrm>
            <a:off x="7830251" y="895740"/>
            <a:ext cx="6292565"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3" descr="C:\Users\Sarah\Documents\_SSD_Business\Clients\BridgePartners\1517_BP_BCS_Ppts_Jessica\_BCS Photos\MSC17_ILSI_006.jpg">
            <a:extLst>
              <a:ext uri="{FF2B5EF4-FFF2-40B4-BE49-F238E27FC236}">
                <a16:creationId xmlns:a16="http://schemas.microsoft.com/office/drawing/2014/main" id="{B12F34B4-56BF-F142-8E47-A62B34D5292C}"/>
              </a:ext>
            </a:extLst>
          </p:cNvPr>
          <p:cNvPicPr>
            <a:picLocks noChangeAspect="1" noChangeArrowheads="1"/>
          </p:cNvPicPr>
          <p:nvPr userDrawn="1"/>
        </p:nvPicPr>
        <p:blipFill rotWithShape="1">
          <a:blip r:embed="rId3">
            <a:extLst>
              <a:ext uri="{28A0092B-C50C-407E-A947-70E740481C1C}">
                <a14:useLocalDpi xmlns:a14="http://schemas.microsoft.com/office/drawing/2010/main"/>
              </a:ext>
            </a:extLst>
          </a:blip>
          <a:srcRect l="50000"/>
          <a:stretch/>
        </p:blipFill>
        <p:spPr bwMode="auto">
          <a:xfrm>
            <a:off x="0" y="1"/>
            <a:ext cx="7315200" cy="8267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2570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Hidden Title: For Agencies/Design">
    <p:bg>
      <p:bgPr>
        <a:solidFill>
          <a:srgbClr val="091F2C"/>
        </a:solidFill>
        <a:effectLst/>
      </p:bgPr>
    </p:bg>
    <p:spTree>
      <p:nvGrpSpPr>
        <p:cNvPr id="1" name=""/>
        <p:cNvGrpSpPr/>
        <p:nvPr/>
      </p:nvGrpSpPr>
      <p:grpSpPr>
        <a:xfrm>
          <a:off x="0" y="0"/>
          <a:ext cx="0" cy="0"/>
          <a:chOff x="0" y="0"/>
          <a:chExt cx="0" cy="0"/>
        </a:xfrm>
      </p:grpSpPr>
      <p:sp>
        <p:nvSpPr>
          <p:cNvPr id="7" name="object 33">
            <a:extLst>
              <a:ext uri="{FF2B5EF4-FFF2-40B4-BE49-F238E27FC236}">
                <a16:creationId xmlns:a16="http://schemas.microsoft.com/office/drawing/2014/main" id="{584E6232-6B5D-A342-8DF3-2A8E6DD41C4B}"/>
              </a:ext>
            </a:extLst>
          </p:cNvPr>
          <p:cNvSpPr txBox="1">
            <a:spLocks/>
          </p:cNvSpPr>
          <p:nvPr userDrawn="1"/>
        </p:nvSpPr>
        <p:spPr>
          <a:xfrm>
            <a:off x="1015999" y="7768233"/>
            <a:ext cx="2755901" cy="142347"/>
          </a:xfrm>
          <a:prstGeom prst="rect">
            <a:avLst/>
          </a:prstGeom>
        </p:spPr>
        <p:txBody>
          <a:bodyPr vert="horz" wrap="square" lIns="0" tIns="19050" rIns="0" bIns="0" rtlCol="0">
            <a:spAutoFit/>
          </a:bodyPr>
          <a:lstStyle>
            <a:defPPr>
              <a:defRPr lang="en-US"/>
            </a:defPPr>
            <a:lvl1pPr marL="0" algn="l" defTabSz="914400" rtl="0" eaLnBrk="1" latinLnBrk="0" hangingPunct="1">
              <a:defRPr sz="800" b="0" i="0" kern="1200">
                <a:solidFill>
                  <a:srgbClr val="3C3C41"/>
                </a:solidFill>
                <a:latin typeface="Segoe Pro"/>
                <a:ea typeface="+mn-ea"/>
                <a:cs typeface="Segoe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50"/>
              </a:spcBef>
            </a:pPr>
            <a:r>
              <a:rPr lang="en-US" sz="800" kern="100">
                <a:solidFill>
                  <a:schemeClr val="bg1"/>
                </a:solidFill>
                <a:latin typeface="Segoe UI" panose="020B0502040204020203" pitchFamily="34" charset="0"/>
                <a:cs typeface="Segoe UI" panose="020B0502040204020203" pitchFamily="34" charset="0"/>
              </a:rPr>
              <a:t>Microsoft Viva brand expression</a:t>
            </a:r>
          </a:p>
        </p:txBody>
      </p:sp>
      <p:sp>
        <p:nvSpPr>
          <p:cNvPr id="8" name="object 33">
            <a:extLst>
              <a:ext uri="{FF2B5EF4-FFF2-40B4-BE49-F238E27FC236}">
                <a16:creationId xmlns:a16="http://schemas.microsoft.com/office/drawing/2014/main" id="{E60C0EE4-8DBD-B14E-B32F-F14CA5E3F60E}"/>
              </a:ext>
            </a:extLst>
          </p:cNvPr>
          <p:cNvSpPr txBox="1">
            <a:spLocks/>
          </p:cNvSpPr>
          <p:nvPr userDrawn="1"/>
        </p:nvSpPr>
        <p:spPr>
          <a:xfrm>
            <a:off x="5155511" y="7768233"/>
            <a:ext cx="2755901" cy="142347"/>
          </a:xfrm>
          <a:prstGeom prst="rect">
            <a:avLst/>
          </a:prstGeom>
        </p:spPr>
        <p:txBody>
          <a:bodyPr vert="horz" wrap="square" lIns="0" tIns="19050" rIns="0" bIns="0" rtlCol="0">
            <a:spAutoFit/>
          </a:bodyPr>
          <a:lstStyle>
            <a:defPPr>
              <a:defRPr lang="en-US"/>
            </a:defPPr>
            <a:lvl1pPr marL="0" algn="l" defTabSz="914400" rtl="0" eaLnBrk="1" latinLnBrk="0" hangingPunct="1">
              <a:defRPr sz="800" b="0" i="0" kern="1200">
                <a:solidFill>
                  <a:srgbClr val="3C3C41"/>
                </a:solidFill>
                <a:latin typeface="Segoe Pro"/>
                <a:ea typeface="+mn-ea"/>
                <a:cs typeface="Segoe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50"/>
              </a:spcBef>
            </a:pPr>
            <a:r>
              <a:rPr lang="en-US" sz="800" kern="100">
                <a:solidFill>
                  <a:schemeClr val="bg1"/>
                </a:solidFill>
                <a:latin typeface="Segoe UI" panose="020B0502040204020203" pitchFamily="34" charset="0"/>
                <a:cs typeface="Segoe UI" panose="020B0502040204020203" pitchFamily="34" charset="0"/>
              </a:rPr>
              <a:t>Microsoft </a:t>
            </a:r>
            <a:r>
              <a:rPr lang="en-US" sz="800" b="0" i="0" u="none" strike="noStrike" kern="1200">
                <a:solidFill>
                  <a:schemeClr val="bg1"/>
                </a:solidFill>
                <a:effectLst/>
                <a:latin typeface="Segoe UI" panose="020B0502040204020203" pitchFamily="34" charset="0"/>
                <a:ea typeface="+mn-ea"/>
                <a:cs typeface="Segoe UI" panose="020B0502040204020203" pitchFamily="34" charset="0"/>
              </a:rPr>
              <a:t>confidential</a:t>
            </a:r>
            <a:endParaRPr lang="en-US" sz="800" kern="100">
              <a:solidFill>
                <a:schemeClr val="bg1"/>
              </a:solidFill>
              <a:latin typeface="Segoe UI" panose="020B0502040204020203" pitchFamily="34" charset="0"/>
              <a:cs typeface="Segoe UI" panose="020B0502040204020203" pitchFamily="34" charset="0"/>
            </a:endParaRPr>
          </a:p>
        </p:txBody>
      </p:sp>
      <p:sp>
        <p:nvSpPr>
          <p:cNvPr id="10" name="Holder 4">
            <a:extLst>
              <a:ext uri="{FF2B5EF4-FFF2-40B4-BE49-F238E27FC236}">
                <a16:creationId xmlns:a16="http://schemas.microsoft.com/office/drawing/2014/main" id="{2A76C857-31A7-CA4C-B8BC-AE8475F877CF}"/>
              </a:ext>
            </a:extLst>
          </p:cNvPr>
          <p:cNvSpPr>
            <a:spLocks noGrp="1"/>
          </p:cNvSpPr>
          <p:nvPr>
            <p:ph type="sldNum" sz="quarter" idx="7"/>
          </p:nvPr>
        </p:nvSpPr>
        <p:spPr>
          <a:xfrm>
            <a:off x="578513" y="7791733"/>
            <a:ext cx="165100" cy="123111"/>
          </a:xfrm>
        </p:spPr>
        <p:txBody>
          <a:bodyPr lIns="0" tIns="0" rIns="0" bIns="0"/>
          <a:lstStyle>
            <a:lvl1pPr>
              <a:defRPr sz="800" b="0" i="0">
                <a:solidFill>
                  <a:schemeClr val="bg1"/>
                </a:solidFill>
                <a:latin typeface="Segoe UI Regular" charset="0"/>
                <a:cs typeface="Segoe UI Regular" charset="0"/>
              </a:defRPr>
            </a:lvl1pPr>
          </a:lstStyle>
          <a:p>
            <a:pPr marL="25399">
              <a:spcBef>
                <a:spcPts val="150"/>
              </a:spcBef>
            </a:pPr>
            <a:fld id="{81D60167-4931-47E6-BA6A-407CBD079E47}" type="slidenum">
              <a:rPr lang="uk-UA" smtClean="0"/>
              <a:pPr marL="25399">
                <a:spcBef>
                  <a:spcPts val="150"/>
                </a:spcBef>
              </a:pPr>
              <a:t>‹#›</a:t>
            </a:fld>
            <a:endParaRPr lang="uk-UA"/>
          </a:p>
        </p:txBody>
      </p:sp>
      <p:sp>
        <p:nvSpPr>
          <p:cNvPr id="2" name="Rectangle 1">
            <a:extLst>
              <a:ext uri="{FF2B5EF4-FFF2-40B4-BE49-F238E27FC236}">
                <a16:creationId xmlns:a16="http://schemas.microsoft.com/office/drawing/2014/main" id="{28CCBEBD-0540-4343-9169-21F51A430BC9}"/>
              </a:ext>
            </a:extLst>
          </p:cNvPr>
          <p:cNvSpPr/>
          <p:nvPr userDrawn="1"/>
        </p:nvSpPr>
        <p:spPr>
          <a:xfrm rot="16200000">
            <a:off x="7199906" y="-7199908"/>
            <a:ext cx="230585" cy="14630400"/>
          </a:xfrm>
          <a:prstGeom prst="rect">
            <a:avLst/>
          </a:prstGeom>
          <a:gradFill>
            <a:gsLst>
              <a:gs pos="0">
                <a:srgbClr val="E535E5"/>
              </a:gs>
              <a:gs pos="96000">
                <a:srgbClr val="FFEF86"/>
              </a:gs>
            </a:gsLst>
            <a:lin ang="19800000" scaled="0"/>
          </a:gradFill>
        </p:spPr>
        <p:txBody>
          <a:bodyPr vert="vert" wrap="square" lIns="0" tIns="576072" rIns="0" bIns="0" anchor="ctr" anchorCtr="0">
            <a:noAutofit/>
          </a:bodyPr>
          <a:lstStyle/>
          <a:p>
            <a:r>
              <a:rPr lang="en-US" sz="700" b="1" cap="all" spc="50">
                <a:solidFill>
                  <a:srgbClr val="000000"/>
                </a:solidFill>
                <a:latin typeface="Segoe UI" panose="020B0502040204020203" pitchFamily="34" charset="0"/>
                <a:cs typeface="Segoe UI" panose="020B0502040204020203" pitchFamily="34" charset="0"/>
              </a:rPr>
              <a:t>For agencies and design teams</a:t>
            </a:r>
          </a:p>
        </p:txBody>
      </p:sp>
      <p:sp>
        <p:nvSpPr>
          <p:cNvPr id="3" name="Title 2">
            <a:extLst>
              <a:ext uri="{FF2B5EF4-FFF2-40B4-BE49-F238E27FC236}">
                <a16:creationId xmlns:a16="http://schemas.microsoft.com/office/drawing/2014/main" id="{954DB1E3-E547-C440-9CDB-D4A0E324481A}"/>
              </a:ext>
            </a:extLst>
          </p:cNvPr>
          <p:cNvSpPr>
            <a:spLocks noGrp="1"/>
          </p:cNvSpPr>
          <p:nvPr>
            <p:ph type="title"/>
          </p:nvPr>
        </p:nvSpPr>
        <p:spPr>
          <a:xfrm>
            <a:off x="571500" y="571501"/>
            <a:ext cx="3200400" cy="225454"/>
          </a:xfrm>
          <a:prstGeom prst="rect">
            <a:avLst/>
          </a:prstGeom>
        </p:spPr>
        <p:txBody>
          <a:bodyPr lIns="0" tIns="0" rIns="0" bIns="0"/>
          <a:lstStyle>
            <a:lvl1pPr>
              <a:defRPr sz="1600">
                <a:solidFill>
                  <a:schemeClr val="bg1"/>
                </a:solidFill>
              </a:defRPr>
            </a:lvl1pPr>
          </a:lstStyle>
          <a:p>
            <a:r>
              <a:rPr lang="en-US"/>
              <a:t>Click to edit Master title style</a:t>
            </a:r>
          </a:p>
        </p:txBody>
      </p:sp>
    </p:spTree>
    <p:extLst>
      <p:ext uri="{BB962C8B-B14F-4D97-AF65-F5344CB8AC3E}">
        <p14:creationId xmlns:p14="http://schemas.microsoft.com/office/powerpoint/2010/main" val="3629813118"/>
      </p:ext>
    </p:extLst>
  </p:cSld>
  <p:clrMapOvr>
    <a:masterClrMapping/>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19_Custom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1A16A7D-857D-E044-B806-6C9F00A5259F}"/>
              </a:ext>
            </a:extLst>
          </p:cNvPr>
          <p:cNvCxnSpPr>
            <a:cxnSpLocks/>
          </p:cNvCxnSpPr>
          <p:nvPr userDrawn="1"/>
        </p:nvCxnSpPr>
        <p:spPr>
          <a:xfrm>
            <a:off x="7830251" y="895740"/>
            <a:ext cx="6292565"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Woman using a Surface Studio" title="Microsoft brand photo">
            <a:extLst>
              <a:ext uri="{FF2B5EF4-FFF2-40B4-BE49-F238E27FC236}">
                <a16:creationId xmlns:a16="http://schemas.microsoft.com/office/drawing/2014/main" id="{B444BAAE-1744-FB43-ADB0-CF8D9E92C294}"/>
              </a:ext>
            </a:extLst>
          </p:cNvPr>
          <p:cNvPicPr>
            <a:picLocks noChangeAspect="1"/>
          </p:cNvPicPr>
          <p:nvPr userDrawn="1"/>
        </p:nvPicPr>
        <p:blipFill rotWithShape="1">
          <a:blip r:embed="rId2"/>
          <a:srcRect l="52679" t="251" r="2252" b="529"/>
          <a:stretch/>
        </p:blipFill>
        <p:spPr>
          <a:xfrm>
            <a:off x="0" y="0"/>
            <a:ext cx="7315200" cy="8229600"/>
          </a:xfrm>
          <a:prstGeom prst="rect">
            <a:avLst/>
          </a:prstGeom>
        </p:spPr>
      </p:pic>
      <p:pic>
        <p:nvPicPr>
          <p:cNvPr id="5" name="Picture 4">
            <a:extLst>
              <a:ext uri="{FF2B5EF4-FFF2-40B4-BE49-F238E27FC236}">
                <a16:creationId xmlns:a16="http://schemas.microsoft.com/office/drawing/2014/main" id="{B5D3CCFF-8E63-9546-9708-F302EBA2FB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830251" y="380305"/>
            <a:ext cx="1097280" cy="232806"/>
          </a:xfrm>
          <a:prstGeom prst="rect">
            <a:avLst/>
          </a:prstGeom>
        </p:spPr>
      </p:pic>
    </p:spTree>
    <p:extLst>
      <p:ext uri="{BB962C8B-B14F-4D97-AF65-F5344CB8AC3E}">
        <p14:creationId xmlns:p14="http://schemas.microsoft.com/office/powerpoint/2010/main" val="3685675171"/>
      </p:ext>
    </p:extLst>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20_Custom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4D826978-0C66-534F-BC25-EAFEF2BD55E3}"/>
              </a:ext>
            </a:extLst>
          </p:cNvPr>
          <p:cNvCxnSpPr>
            <a:cxnSpLocks/>
          </p:cNvCxnSpPr>
          <p:nvPr userDrawn="1"/>
        </p:nvCxnSpPr>
        <p:spPr>
          <a:xfrm>
            <a:off x="7830251" y="895740"/>
            <a:ext cx="6292565"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Woman on computer with pen" title="Microsoft brand photo">
            <a:extLst>
              <a:ext uri="{FF2B5EF4-FFF2-40B4-BE49-F238E27FC236}">
                <a16:creationId xmlns:a16="http://schemas.microsoft.com/office/drawing/2014/main" id="{2896F424-517F-8042-8F9F-7B63FDA8FBE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1137" r="8864"/>
          <a:stretch/>
        </p:blipFill>
        <p:spPr>
          <a:xfrm>
            <a:off x="0" y="0"/>
            <a:ext cx="7315200" cy="8229600"/>
          </a:xfrm>
          <a:prstGeom prst="rect">
            <a:avLst/>
          </a:prstGeom>
        </p:spPr>
      </p:pic>
      <p:pic>
        <p:nvPicPr>
          <p:cNvPr id="5" name="Picture 4">
            <a:extLst>
              <a:ext uri="{FF2B5EF4-FFF2-40B4-BE49-F238E27FC236}">
                <a16:creationId xmlns:a16="http://schemas.microsoft.com/office/drawing/2014/main" id="{0C9BD7EC-A649-6B4C-9C4B-E2F812F0DF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830251" y="380305"/>
            <a:ext cx="1097280" cy="232806"/>
          </a:xfrm>
          <a:prstGeom prst="rect">
            <a:avLst/>
          </a:prstGeom>
        </p:spPr>
      </p:pic>
    </p:spTree>
    <p:extLst>
      <p:ext uri="{BB962C8B-B14F-4D97-AF65-F5344CB8AC3E}">
        <p14:creationId xmlns:p14="http://schemas.microsoft.com/office/powerpoint/2010/main" val="3646454088"/>
      </p:ext>
    </p:extLst>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21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6E2CB82-CFA1-5049-B5BF-1D5051AA7F4C}"/>
              </a:ext>
            </a:extLst>
          </p:cNvPr>
          <p:cNvCxnSpPr>
            <a:cxnSpLocks/>
          </p:cNvCxnSpPr>
          <p:nvPr userDrawn="1"/>
        </p:nvCxnSpPr>
        <p:spPr>
          <a:xfrm>
            <a:off x="7830251" y="895740"/>
            <a:ext cx="6292565"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2 people wearing HoloLens headsets" title="Microsoft brand photo">
            <a:extLst>
              <a:ext uri="{FF2B5EF4-FFF2-40B4-BE49-F238E27FC236}">
                <a16:creationId xmlns:a16="http://schemas.microsoft.com/office/drawing/2014/main" id="{4ED5176E-F0C5-B14F-B540-FFEF23E854D2}"/>
              </a:ext>
            </a:extLst>
          </p:cNvPr>
          <p:cNvPicPr>
            <a:picLocks noChangeAspect="1"/>
          </p:cNvPicPr>
          <p:nvPr userDrawn="1"/>
        </p:nvPicPr>
        <p:blipFill rotWithShape="1">
          <a:blip r:embed="rId2"/>
          <a:srcRect l="4852" r="6259"/>
          <a:stretch/>
        </p:blipFill>
        <p:spPr>
          <a:xfrm>
            <a:off x="0" y="0"/>
            <a:ext cx="7315200" cy="8229600"/>
          </a:xfrm>
          <a:prstGeom prst="rect">
            <a:avLst/>
          </a:prstGeom>
        </p:spPr>
      </p:pic>
      <p:pic>
        <p:nvPicPr>
          <p:cNvPr id="6" name="Picture 5">
            <a:extLst>
              <a:ext uri="{FF2B5EF4-FFF2-40B4-BE49-F238E27FC236}">
                <a16:creationId xmlns:a16="http://schemas.microsoft.com/office/drawing/2014/main" id="{B501CF88-9203-6A4D-A026-001D9B5CCCF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830251" y="380305"/>
            <a:ext cx="1097280" cy="232806"/>
          </a:xfrm>
          <a:prstGeom prst="rect">
            <a:avLst/>
          </a:prstGeom>
        </p:spPr>
      </p:pic>
    </p:spTree>
    <p:extLst>
      <p:ext uri="{BB962C8B-B14F-4D97-AF65-F5344CB8AC3E}">
        <p14:creationId xmlns:p14="http://schemas.microsoft.com/office/powerpoint/2010/main" val="2563993109"/>
      </p:ext>
    </p:extLst>
  </p:cSld>
  <p:clrMapOvr>
    <a:masterClrMapping/>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22_Custom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DC3F9C5-F227-0E47-86D3-2E2D4459410D}"/>
              </a:ext>
            </a:extLst>
          </p:cNvPr>
          <p:cNvCxnSpPr>
            <a:cxnSpLocks/>
          </p:cNvCxnSpPr>
          <p:nvPr userDrawn="1"/>
        </p:nvCxnSpPr>
        <p:spPr>
          <a:xfrm>
            <a:off x="7830251" y="895740"/>
            <a:ext cx="6292565"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3B14EC6-6CAD-104D-A3E7-7D4A97B385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315200" cy="8229600"/>
          </a:xfrm>
          <a:prstGeom prst="rect">
            <a:avLst/>
          </a:prstGeom>
        </p:spPr>
      </p:pic>
      <p:pic>
        <p:nvPicPr>
          <p:cNvPr id="5" name="Picture 4">
            <a:extLst>
              <a:ext uri="{FF2B5EF4-FFF2-40B4-BE49-F238E27FC236}">
                <a16:creationId xmlns:a16="http://schemas.microsoft.com/office/drawing/2014/main" id="{8C6AAF04-376E-1942-83F1-4A0CFB3A659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830251" y="380305"/>
            <a:ext cx="1097280" cy="232806"/>
          </a:xfrm>
          <a:prstGeom prst="rect">
            <a:avLst/>
          </a:prstGeom>
        </p:spPr>
      </p:pic>
    </p:spTree>
    <p:extLst>
      <p:ext uri="{BB962C8B-B14F-4D97-AF65-F5344CB8AC3E}">
        <p14:creationId xmlns:p14="http://schemas.microsoft.com/office/powerpoint/2010/main" val="3143061467"/>
      </p:ext>
    </p:extLst>
  </p:cSld>
  <p:clrMapOvr>
    <a:masterClrMapping/>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23_Custom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A56719F-6508-B447-8F89-DDCCE0CC905F}"/>
              </a:ext>
            </a:extLst>
          </p:cNvPr>
          <p:cNvCxnSpPr>
            <a:cxnSpLocks/>
          </p:cNvCxnSpPr>
          <p:nvPr userDrawn="1"/>
        </p:nvCxnSpPr>
        <p:spPr>
          <a:xfrm>
            <a:off x="7830251" y="895740"/>
            <a:ext cx="6292565"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F7EFAD0-7EB8-214A-8FF0-8D0ACEA8A7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315200" cy="8229600"/>
          </a:xfrm>
          <a:prstGeom prst="rect">
            <a:avLst/>
          </a:prstGeom>
        </p:spPr>
      </p:pic>
      <p:pic>
        <p:nvPicPr>
          <p:cNvPr id="5" name="Picture 4">
            <a:extLst>
              <a:ext uri="{FF2B5EF4-FFF2-40B4-BE49-F238E27FC236}">
                <a16:creationId xmlns:a16="http://schemas.microsoft.com/office/drawing/2014/main" id="{6A97EF99-0012-E94D-862D-9D7A3B5B414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830251" y="380305"/>
            <a:ext cx="1097280" cy="232806"/>
          </a:xfrm>
          <a:prstGeom prst="rect">
            <a:avLst/>
          </a:prstGeom>
        </p:spPr>
      </p:pic>
    </p:spTree>
    <p:extLst>
      <p:ext uri="{BB962C8B-B14F-4D97-AF65-F5344CB8AC3E}">
        <p14:creationId xmlns:p14="http://schemas.microsoft.com/office/powerpoint/2010/main" val="2649178300"/>
      </p:ext>
    </p:extLst>
  </p:cSld>
  <p:clrMapOvr>
    <a:masterClrMapping/>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36_Custom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A56719F-6508-B447-8F89-DDCCE0CC905F}"/>
              </a:ext>
            </a:extLst>
          </p:cNvPr>
          <p:cNvCxnSpPr>
            <a:cxnSpLocks/>
          </p:cNvCxnSpPr>
          <p:nvPr userDrawn="1"/>
        </p:nvCxnSpPr>
        <p:spPr>
          <a:xfrm>
            <a:off x="7830251" y="895740"/>
            <a:ext cx="6292565"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F58C9C5-678C-F144-88DB-CF6C28C49F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315200" cy="8229600"/>
          </a:xfrm>
          <a:prstGeom prst="rect">
            <a:avLst/>
          </a:prstGeom>
        </p:spPr>
      </p:pic>
      <p:pic>
        <p:nvPicPr>
          <p:cNvPr id="6" name="Picture 5">
            <a:extLst>
              <a:ext uri="{FF2B5EF4-FFF2-40B4-BE49-F238E27FC236}">
                <a16:creationId xmlns:a16="http://schemas.microsoft.com/office/drawing/2014/main" id="{9423345F-9516-E04B-BD9A-4DA1B7E7C8B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830251" y="380305"/>
            <a:ext cx="1097280" cy="232806"/>
          </a:xfrm>
          <a:prstGeom prst="rect">
            <a:avLst/>
          </a:prstGeom>
        </p:spPr>
      </p:pic>
    </p:spTree>
    <p:extLst>
      <p:ext uri="{BB962C8B-B14F-4D97-AF65-F5344CB8AC3E}">
        <p14:creationId xmlns:p14="http://schemas.microsoft.com/office/powerpoint/2010/main" val="3167061533"/>
      </p:ext>
    </p:extLst>
  </p:cSld>
  <p:clrMapOvr>
    <a:masterClrMapping/>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33_Custom Layout">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FF22E6-0BFC-7F4A-AFB9-5935943E0CB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0333" y="380305"/>
            <a:ext cx="1097280" cy="232806"/>
          </a:xfrm>
          <a:prstGeom prst="rect">
            <a:avLst/>
          </a:prstGeom>
        </p:spPr>
      </p:pic>
      <p:cxnSp>
        <p:nvCxnSpPr>
          <p:cNvPr id="4" name="Straight Connector 3">
            <a:extLst>
              <a:ext uri="{FF2B5EF4-FFF2-40B4-BE49-F238E27FC236}">
                <a16:creationId xmlns:a16="http://schemas.microsoft.com/office/drawing/2014/main" id="{C9B3471C-3583-E243-8CF1-015437110401}"/>
              </a:ext>
            </a:extLst>
          </p:cNvPr>
          <p:cNvCxnSpPr>
            <a:cxnSpLocks/>
          </p:cNvCxnSpPr>
          <p:nvPr userDrawn="1"/>
        </p:nvCxnSpPr>
        <p:spPr>
          <a:xfrm>
            <a:off x="526247" y="895740"/>
            <a:ext cx="1368241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107197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WORKSHEET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30CE1E-4089-434E-AAF5-DA9D1BB44473}"/>
              </a:ext>
            </a:extLst>
          </p:cNvPr>
          <p:cNvSpPr/>
          <p:nvPr userDrawn="1"/>
        </p:nvSpPr>
        <p:spPr>
          <a:xfrm>
            <a:off x="8061650" y="0"/>
            <a:ext cx="6568750" cy="8229600"/>
          </a:xfrm>
          <a:prstGeom prst="rect">
            <a:avLst/>
          </a:prstGeom>
          <a:gradFill>
            <a:gsLst>
              <a:gs pos="20000">
                <a:srgbClr val="462557"/>
              </a:gs>
              <a:gs pos="100000">
                <a:srgbClr val="8661C5"/>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Segoe UI Semilight" panose="020B0402040204020203" pitchFamily="34" charset="0"/>
            </a:endParaRPr>
          </a:p>
        </p:txBody>
      </p:sp>
    </p:spTree>
    <p:extLst>
      <p:ext uri="{BB962C8B-B14F-4D97-AF65-F5344CB8AC3E}">
        <p14:creationId xmlns:p14="http://schemas.microsoft.com/office/powerpoint/2010/main" val="4275658292"/>
      </p:ext>
    </p:extLst>
  </p:cSld>
  <p:clrMapOvr>
    <a:masterClrMapping/>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1_WORKSHEET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30CE1E-4089-434E-AAF5-DA9D1BB44473}"/>
              </a:ext>
            </a:extLst>
          </p:cNvPr>
          <p:cNvSpPr/>
          <p:nvPr userDrawn="1"/>
        </p:nvSpPr>
        <p:spPr>
          <a:xfrm>
            <a:off x="8061650" y="0"/>
            <a:ext cx="6568750" cy="8229600"/>
          </a:xfrm>
          <a:prstGeom prst="rect">
            <a:avLst/>
          </a:prstGeom>
          <a:gradFill>
            <a:gsLst>
              <a:gs pos="20000">
                <a:srgbClr val="254252"/>
              </a:gs>
              <a:gs pos="100000">
                <a:srgbClr val="00A389"/>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Segoe UI Semilight" panose="020B0402040204020203" pitchFamily="34" charset="0"/>
            </a:endParaRPr>
          </a:p>
        </p:txBody>
      </p:sp>
    </p:spTree>
    <p:extLst>
      <p:ext uri="{BB962C8B-B14F-4D97-AF65-F5344CB8AC3E}">
        <p14:creationId xmlns:p14="http://schemas.microsoft.com/office/powerpoint/2010/main" val="2564604803"/>
      </p:ext>
    </p:extLst>
  </p:cSld>
  <p:clrMapOvr>
    <a:masterClrMapping/>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userDrawn="1">
  <p:cSld name="2_WORKSHEET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30CE1E-4089-434E-AAF5-DA9D1BB44473}"/>
              </a:ext>
            </a:extLst>
          </p:cNvPr>
          <p:cNvSpPr/>
          <p:nvPr userDrawn="1"/>
        </p:nvSpPr>
        <p:spPr>
          <a:xfrm>
            <a:off x="8061650" y="0"/>
            <a:ext cx="6568750" cy="8229600"/>
          </a:xfrm>
          <a:prstGeom prst="rect">
            <a:avLst/>
          </a:prstGeom>
          <a:gradFill>
            <a:gsLst>
              <a:gs pos="20000">
                <a:srgbClr val="2F345B"/>
              </a:gs>
              <a:gs pos="100000">
                <a:srgbClr val="0078D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Segoe UI Semilight" panose="020B0402040204020203" pitchFamily="34" charset="0"/>
            </a:endParaRPr>
          </a:p>
        </p:txBody>
      </p:sp>
    </p:spTree>
    <p:extLst>
      <p:ext uri="{BB962C8B-B14F-4D97-AF65-F5344CB8AC3E}">
        <p14:creationId xmlns:p14="http://schemas.microsoft.com/office/powerpoint/2010/main" val="122466649"/>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cSld name="Hidden Title: For Agencies/Design No Copyright">
    <p:bg>
      <p:bgPr>
        <a:solidFill>
          <a:srgbClr val="091F2C"/>
        </a:solidFill>
        <a:effectLst/>
      </p:bgPr>
    </p:bg>
    <p:spTree>
      <p:nvGrpSpPr>
        <p:cNvPr id="1" name=""/>
        <p:cNvGrpSpPr/>
        <p:nvPr/>
      </p:nvGrpSpPr>
      <p:grpSpPr>
        <a:xfrm>
          <a:off x="0" y="0"/>
          <a:ext cx="0" cy="0"/>
          <a:chOff x="0" y="0"/>
          <a:chExt cx="0" cy="0"/>
        </a:xfrm>
      </p:grpSpPr>
      <p:sp>
        <p:nvSpPr>
          <p:cNvPr id="7" name="object 33">
            <a:extLst>
              <a:ext uri="{FF2B5EF4-FFF2-40B4-BE49-F238E27FC236}">
                <a16:creationId xmlns:a16="http://schemas.microsoft.com/office/drawing/2014/main" id="{584E6232-6B5D-A342-8DF3-2A8E6DD41C4B}"/>
              </a:ext>
            </a:extLst>
          </p:cNvPr>
          <p:cNvSpPr txBox="1">
            <a:spLocks/>
          </p:cNvSpPr>
          <p:nvPr userDrawn="1"/>
        </p:nvSpPr>
        <p:spPr>
          <a:xfrm>
            <a:off x="1015999" y="7768233"/>
            <a:ext cx="2755901" cy="142347"/>
          </a:xfrm>
          <a:prstGeom prst="rect">
            <a:avLst/>
          </a:prstGeom>
        </p:spPr>
        <p:txBody>
          <a:bodyPr vert="horz" wrap="square" lIns="0" tIns="19050" rIns="0" bIns="0" rtlCol="0">
            <a:spAutoFit/>
          </a:bodyPr>
          <a:lstStyle>
            <a:defPPr>
              <a:defRPr lang="en-US"/>
            </a:defPPr>
            <a:lvl1pPr marL="0" algn="l" defTabSz="914400" rtl="0" eaLnBrk="1" latinLnBrk="0" hangingPunct="1">
              <a:defRPr sz="800" b="0" i="0" kern="1200">
                <a:solidFill>
                  <a:srgbClr val="3C3C41"/>
                </a:solidFill>
                <a:latin typeface="Segoe Pro"/>
                <a:ea typeface="+mn-ea"/>
                <a:cs typeface="Segoe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50"/>
              </a:spcBef>
            </a:pPr>
            <a:r>
              <a:rPr lang="en-US" sz="800" kern="100">
                <a:solidFill>
                  <a:schemeClr val="bg1"/>
                </a:solidFill>
                <a:latin typeface="Segoe UI" panose="020B0502040204020203" pitchFamily="34" charset="0"/>
                <a:cs typeface="Segoe UI" panose="020B0502040204020203" pitchFamily="34" charset="0"/>
              </a:rPr>
              <a:t>Microsoft Viva brand expression</a:t>
            </a:r>
          </a:p>
        </p:txBody>
      </p:sp>
      <p:sp>
        <p:nvSpPr>
          <p:cNvPr id="10" name="Holder 4">
            <a:extLst>
              <a:ext uri="{FF2B5EF4-FFF2-40B4-BE49-F238E27FC236}">
                <a16:creationId xmlns:a16="http://schemas.microsoft.com/office/drawing/2014/main" id="{2A76C857-31A7-CA4C-B8BC-AE8475F877CF}"/>
              </a:ext>
            </a:extLst>
          </p:cNvPr>
          <p:cNvSpPr>
            <a:spLocks noGrp="1"/>
          </p:cNvSpPr>
          <p:nvPr>
            <p:ph type="sldNum" sz="quarter" idx="7"/>
          </p:nvPr>
        </p:nvSpPr>
        <p:spPr>
          <a:xfrm>
            <a:off x="578513" y="7791733"/>
            <a:ext cx="165100" cy="123111"/>
          </a:xfrm>
        </p:spPr>
        <p:txBody>
          <a:bodyPr lIns="0" tIns="0" rIns="0" bIns="0"/>
          <a:lstStyle>
            <a:lvl1pPr>
              <a:defRPr sz="800" b="0" i="0">
                <a:solidFill>
                  <a:schemeClr val="bg1"/>
                </a:solidFill>
                <a:latin typeface="Segoe UI Regular" charset="0"/>
                <a:cs typeface="Segoe UI Regular" charset="0"/>
              </a:defRPr>
            </a:lvl1pPr>
          </a:lstStyle>
          <a:p>
            <a:pPr marL="25399">
              <a:spcBef>
                <a:spcPts val="150"/>
              </a:spcBef>
            </a:pPr>
            <a:fld id="{81D60167-4931-47E6-BA6A-407CBD079E47}" type="slidenum">
              <a:rPr lang="uk-UA" smtClean="0"/>
              <a:pPr marL="25399">
                <a:spcBef>
                  <a:spcPts val="150"/>
                </a:spcBef>
              </a:pPr>
              <a:t>‹#›</a:t>
            </a:fld>
            <a:endParaRPr lang="uk-UA"/>
          </a:p>
        </p:txBody>
      </p:sp>
      <p:sp>
        <p:nvSpPr>
          <p:cNvPr id="2" name="Rectangle 1">
            <a:extLst>
              <a:ext uri="{FF2B5EF4-FFF2-40B4-BE49-F238E27FC236}">
                <a16:creationId xmlns:a16="http://schemas.microsoft.com/office/drawing/2014/main" id="{28CCBEBD-0540-4343-9169-21F51A430BC9}"/>
              </a:ext>
            </a:extLst>
          </p:cNvPr>
          <p:cNvSpPr/>
          <p:nvPr userDrawn="1"/>
        </p:nvSpPr>
        <p:spPr>
          <a:xfrm rot="16200000">
            <a:off x="7199906" y="-7199908"/>
            <a:ext cx="230585" cy="14630400"/>
          </a:xfrm>
          <a:prstGeom prst="rect">
            <a:avLst/>
          </a:prstGeom>
          <a:gradFill>
            <a:gsLst>
              <a:gs pos="1000">
                <a:srgbClr val="E535E5"/>
              </a:gs>
              <a:gs pos="98000">
                <a:srgbClr val="FFEF86"/>
              </a:gs>
            </a:gsLst>
            <a:lin ang="19800000" scaled="0"/>
          </a:gradFill>
        </p:spPr>
        <p:txBody>
          <a:bodyPr vert="vert" wrap="square" lIns="0" tIns="576072" rIns="0" bIns="0" anchor="ctr" anchorCtr="0">
            <a:noAutofit/>
          </a:bodyPr>
          <a:lstStyle/>
          <a:p>
            <a:r>
              <a:rPr lang="en-US" sz="700" b="1" cap="all" spc="50">
                <a:solidFill>
                  <a:srgbClr val="000000"/>
                </a:solidFill>
                <a:latin typeface="Segoe UI" panose="020B0502040204020203" pitchFamily="34" charset="0"/>
                <a:cs typeface="Segoe UI" panose="020B0502040204020203" pitchFamily="34" charset="0"/>
              </a:rPr>
              <a:t>For agencies and design teams</a:t>
            </a:r>
          </a:p>
        </p:txBody>
      </p:sp>
      <p:sp>
        <p:nvSpPr>
          <p:cNvPr id="3" name="Title 2">
            <a:extLst>
              <a:ext uri="{FF2B5EF4-FFF2-40B4-BE49-F238E27FC236}">
                <a16:creationId xmlns:a16="http://schemas.microsoft.com/office/drawing/2014/main" id="{954DB1E3-E547-C440-9CDB-D4A0E324481A}"/>
              </a:ext>
            </a:extLst>
          </p:cNvPr>
          <p:cNvSpPr>
            <a:spLocks noGrp="1"/>
          </p:cNvSpPr>
          <p:nvPr>
            <p:ph type="title"/>
          </p:nvPr>
        </p:nvSpPr>
        <p:spPr>
          <a:xfrm>
            <a:off x="571500" y="571501"/>
            <a:ext cx="3200400" cy="225454"/>
          </a:xfrm>
          <a:prstGeom prst="rect">
            <a:avLst/>
          </a:prstGeom>
        </p:spPr>
        <p:txBody>
          <a:bodyPr lIns="0" tIns="0" rIns="0" bIns="0"/>
          <a:lstStyle>
            <a:lvl1pPr>
              <a:defRPr sz="1600">
                <a:solidFill>
                  <a:schemeClr val="bg1"/>
                </a:solidFill>
              </a:defRPr>
            </a:lvl1pPr>
          </a:lstStyle>
          <a:p>
            <a:r>
              <a:rPr lang="en-US"/>
              <a:t>Click to edit Master title style</a:t>
            </a:r>
          </a:p>
        </p:txBody>
      </p:sp>
    </p:spTree>
    <p:extLst>
      <p:ext uri="{BB962C8B-B14F-4D97-AF65-F5344CB8AC3E}">
        <p14:creationId xmlns:p14="http://schemas.microsoft.com/office/powerpoint/2010/main" val="1853298827"/>
      </p:ext>
    </p:extLst>
  </p:cSld>
  <p:clrMapOvr>
    <a:masterClrMapping/>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WORKSHEE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CDF6CB0-C62C-45DB-B284-D2D373F9C3BB}"/>
              </a:ext>
            </a:extLst>
          </p:cNvPr>
          <p:cNvSpPr/>
          <p:nvPr userDrawn="1"/>
        </p:nvSpPr>
        <p:spPr bwMode="auto">
          <a:xfrm>
            <a:off x="-114301" y="-97498"/>
            <a:ext cx="14847570" cy="543260"/>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5142" tIns="172114" rIns="215142" bIns="172114" numCol="1" spcCol="0" rtlCol="0" fromWordArt="0" anchor="t" anchorCtr="0" forceAA="0" compatLnSpc="1">
            <a:prstTxWarp prst="textNoShape">
              <a:avLst/>
            </a:prstTxWarp>
            <a:noAutofit/>
          </a:bodyPr>
          <a:lstStyle/>
          <a:p>
            <a:pPr algn="ctr" defTabSz="1096922" fontAlgn="base">
              <a:lnSpc>
                <a:spcPct val="90000"/>
              </a:lnSpc>
              <a:spcBef>
                <a:spcPct val="0"/>
              </a:spcBef>
              <a:spcAft>
                <a:spcPct val="0"/>
              </a:spcAft>
            </a:pPr>
            <a:endParaRPr lang="en-US" sz="2824" err="1">
              <a:solidFill>
                <a:srgbClr val="FF8C00"/>
              </a:solidFill>
              <a:ea typeface="Segoe UI" pitchFamily="34" charset="0"/>
              <a:cs typeface="Segoe UI" pitchFamily="34" charset="0"/>
            </a:endParaRPr>
          </a:p>
        </p:txBody>
      </p:sp>
      <p:grpSp>
        <p:nvGrpSpPr>
          <p:cNvPr id="2" name="Group 1">
            <a:extLst>
              <a:ext uri="{FF2B5EF4-FFF2-40B4-BE49-F238E27FC236}">
                <a16:creationId xmlns:a16="http://schemas.microsoft.com/office/drawing/2014/main" id="{7F40D8D6-F646-4377-870E-099E840F7C47}"/>
              </a:ext>
            </a:extLst>
          </p:cNvPr>
          <p:cNvGrpSpPr/>
          <p:nvPr userDrawn="1"/>
        </p:nvGrpSpPr>
        <p:grpSpPr>
          <a:xfrm>
            <a:off x="6051790" y="35803"/>
            <a:ext cx="2750390" cy="358240"/>
            <a:chOff x="4839860" y="29835"/>
            <a:chExt cx="2291992" cy="298533"/>
          </a:xfrm>
        </p:grpSpPr>
        <p:pic>
          <p:nvPicPr>
            <p:cNvPr id="7" name="Picture 6" descr="Pencil">
              <a:extLst>
                <a:ext uri="{FF2B5EF4-FFF2-40B4-BE49-F238E27FC236}">
                  <a16:creationId xmlns:a16="http://schemas.microsoft.com/office/drawing/2014/main" id="{3AFCB530-43DA-4C21-AC79-116D40739D2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39860" y="69748"/>
              <a:ext cx="225528" cy="225528"/>
            </a:xfrm>
            <a:prstGeom prst="rect">
              <a:avLst/>
            </a:prstGeom>
          </p:spPr>
        </p:pic>
        <p:sp>
          <p:nvSpPr>
            <p:cNvPr id="8" name="Rectangle 7">
              <a:extLst>
                <a:ext uri="{FF2B5EF4-FFF2-40B4-BE49-F238E27FC236}">
                  <a16:creationId xmlns:a16="http://schemas.microsoft.com/office/drawing/2014/main" id="{560AA1FB-C7D0-44A4-93F6-A2371A077E9F}"/>
                </a:ext>
              </a:extLst>
            </p:cNvPr>
            <p:cNvSpPr/>
            <p:nvPr userDrawn="1"/>
          </p:nvSpPr>
          <p:spPr>
            <a:xfrm>
              <a:off x="5101967" y="29835"/>
              <a:ext cx="2029885" cy="298533"/>
            </a:xfrm>
            <a:prstGeom prst="rect">
              <a:avLst/>
            </a:prstGeom>
          </p:spPr>
          <p:txBody>
            <a:bodyPr wrap="square">
              <a:spAutoFit/>
            </a:bodyPr>
            <a:lstStyle/>
            <a:p>
              <a:pPr marL="0" marR="0" lvl="1" indent="0" algn="l" defTabSz="1096922" rtl="0" eaLnBrk="1" fontAlgn="base" latinLnBrk="0" hangingPunct="1">
                <a:lnSpc>
                  <a:spcPct val="90000"/>
                </a:lnSpc>
                <a:spcBef>
                  <a:spcPct val="0"/>
                </a:spcBef>
                <a:spcAft>
                  <a:spcPts val="360"/>
                </a:spcAft>
                <a:buClr>
                  <a:srgbClr val="DC3C00"/>
                </a:buClr>
                <a:buSzTx/>
                <a:buFontTx/>
                <a:buNone/>
                <a:tabLst/>
                <a:defRPr/>
              </a:pPr>
              <a:r>
                <a:rPr kumimoji="0" lang="en-US" sz="1920" b="1" i="0" u="none" strike="noStrike" kern="1200" cap="none" spc="0" normalizeH="0" baseline="0" noProof="0">
                  <a:ln>
                    <a:noFill/>
                  </a:ln>
                  <a:solidFill>
                    <a:schemeClr val="bg2"/>
                  </a:solidFill>
                  <a:effectLst/>
                  <a:uLnTx/>
                  <a:uFillTx/>
                  <a:latin typeface="Segoe UI Semibold" panose="020B0702040204020203" pitchFamily="34" charset="0"/>
                  <a:ea typeface="+mn-ea"/>
                  <a:cs typeface="Segoe UI Semibold" panose="020B0702040204020203" pitchFamily="34" charset="0"/>
                </a:rPr>
                <a:t>Fill this section out</a:t>
              </a:r>
              <a:endParaRPr kumimoji="0" lang="en-NZ" sz="1920" b="1" i="0" u="none" strike="noStrike" kern="1200" cap="none" spc="0" normalizeH="0" baseline="0" noProof="0">
                <a:ln>
                  <a:noFill/>
                </a:ln>
                <a:solidFill>
                  <a:schemeClr val="bg2"/>
                </a:solidFill>
                <a:effectLst/>
                <a:uLnTx/>
                <a:uFillTx/>
                <a:latin typeface="Segoe UI Semibold" panose="020B0702040204020203" pitchFamily="34" charset="0"/>
                <a:ea typeface="+mn-ea"/>
                <a:cs typeface="Segoe UI Semibold" panose="020B0702040204020203" pitchFamily="34" charset="0"/>
              </a:endParaRPr>
            </a:p>
          </p:txBody>
        </p:sp>
      </p:grpSp>
    </p:spTree>
    <p:extLst>
      <p:ext uri="{BB962C8B-B14F-4D97-AF65-F5344CB8AC3E}">
        <p14:creationId xmlns:p14="http://schemas.microsoft.com/office/powerpoint/2010/main" val="2721363689"/>
      </p:ext>
    </p:extLst>
  </p:cSld>
  <p:clrMapOvr>
    <a:masterClrMapping/>
  </p:clrMapOvr>
  <p:transition>
    <p:fade/>
  </p:transition>
  <p:hf hdr="0" ftr="0" dt="0"/>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24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53A5C2-0FC9-6147-B119-BB9506BCC4A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0333" y="380305"/>
            <a:ext cx="1097280" cy="232806"/>
          </a:xfrm>
          <a:prstGeom prst="rect">
            <a:avLst/>
          </a:prstGeom>
        </p:spPr>
      </p:pic>
      <p:cxnSp>
        <p:nvCxnSpPr>
          <p:cNvPr id="3" name="Straight Connector 2">
            <a:extLst>
              <a:ext uri="{FF2B5EF4-FFF2-40B4-BE49-F238E27FC236}">
                <a16:creationId xmlns:a16="http://schemas.microsoft.com/office/drawing/2014/main" id="{6995AD80-C9D9-1B49-A57F-FA4246FA62BE}"/>
              </a:ext>
            </a:extLst>
          </p:cNvPr>
          <p:cNvCxnSpPr>
            <a:cxnSpLocks/>
          </p:cNvCxnSpPr>
          <p:nvPr userDrawn="1"/>
        </p:nvCxnSpPr>
        <p:spPr>
          <a:xfrm>
            <a:off x="526247" y="895740"/>
            <a:ext cx="1368241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A person sitting in a chair using a computer&#10;&#10;Description generated with very high confidence">
            <a:extLst>
              <a:ext uri="{FF2B5EF4-FFF2-40B4-BE49-F238E27FC236}">
                <a16:creationId xmlns:a16="http://schemas.microsoft.com/office/drawing/2014/main" id="{292E431C-244B-FD47-80A6-2EC6EBBD16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1759" r="8297" b="38272"/>
          <a:stretch/>
        </p:blipFill>
        <p:spPr>
          <a:xfrm>
            <a:off x="7315200" y="3150257"/>
            <a:ext cx="7315201" cy="5079343"/>
          </a:xfrm>
          <a:prstGeom prst="rect">
            <a:avLst/>
          </a:prstGeom>
        </p:spPr>
      </p:pic>
      <p:sp>
        <p:nvSpPr>
          <p:cNvPr id="7" name="Rectangle 6">
            <a:extLst>
              <a:ext uri="{FF2B5EF4-FFF2-40B4-BE49-F238E27FC236}">
                <a16:creationId xmlns:a16="http://schemas.microsoft.com/office/drawing/2014/main" id="{48115947-47E6-284F-ABF7-1CAC954379BE}"/>
              </a:ext>
            </a:extLst>
          </p:cNvPr>
          <p:cNvSpPr/>
          <p:nvPr userDrawn="1"/>
        </p:nvSpPr>
        <p:spPr>
          <a:xfrm>
            <a:off x="-16536" y="3150257"/>
            <a:ext cx="7331735" cy="5203231"/>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Segoe UI Semilight" panose="020B0402040204020203" pitchFamily="34" charset="0"/>
            </a:endParaRPr>
          </a:p>
        </p:txBody>
      </p:sp>
    </p:spTree>
    <p:extLst>
      <p:ext uri="{BB962C8B-B14F-4D97-AF65-F5344CB8AC3E}">
        <p14:creationId xmlns:p14="http://schemas.microsoft.com/office/powerpoint/2010/main" val="589695722"/>
      </p:ext>
    </p:extLst>
  </p:cSld>
  <p:clrMapOvr>
    <a:masterClrMapping/>
  </p:clrMapOvr>
  <p:transition>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userDrawn="1">
  <p:cSld name="26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4308DB-B8D6-3044-961C-73D9EEEEC4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0333" y="380305"/>
            <a:ext cx="1097280" cy="232806"/>
          </a:xfrm>
          <a:prstGeom prst="rect">
            <a:avLst/>
          </a:prstGeom>
        </p:spPr>
      </p:pic>
      <p:cxnSp>
        <p:nvCxnSpPr>
          <p:cNvPr id="3" name="Straight Connector 2">
            <a:extLst>
              <a:ext uri="{FF2B5EF4-FFF2-40B4-BE49-F238E27FC236}">
                <a16:creationId xmlns:a16="http://schemas.microsoft.com/office/drawing/2014/main" id="{1FEEC926-748F-6244-BFA7-679625A95265}"/>
              </a:ext>
            </a:extLst>
          </p:cNvPr>
          <p:cNvCxnSpPr>
            <a:cxnSpLocks/>
          </p:cNvCxnSpPr>
          <p:nvPr userDrawn="1"/>
        </p:nvCxnSpPr>
        <p:spPr>
          <a:xfrm>
            <a:off x="526247" y="895740"/>
            <a:ext cx="1368241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588357DA-F1EB-E945-9874-405EF84C77EF}"/>
              </a:ext>
            </a:extLst>
          </p:cNvPr>
          <p:cNvSpPr/>
          <p:nvPr userDrawn="1"/>
        </p:nvSpPr>
        <p:spPr>
          <a:xfrm>
            <a:off x="-16536" y="3150257"/>
            <a:ext cx="7331735" cy="5203231"/>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Segoe UI Semilight" panose="020B0402040204020203" pitchFamily="34" charset="0"/>
            </a:endParaRPr>
          </a:p>
        </p:txBody>
      </p:sp>
    </p:spTree>
    <p:extLst>
      <p:ext uri="{BB962C8B-B14F-4D97-AF65-F5344CB8AC3E}">
        <p14:creationId xmlns:p14="http://schemas.microsoft.com/office/powerpoint/2010/main" val="2805348393"/>
      </p:ext>
    </p:extLst>
  </p:cSld>
  <p:clrMapOvr>
    <a:masterClrMapping/>
  </p:clrMapOvr>
  <p:transition>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userDrawn="1">
  <p:cSld name="27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CB28EA-5A8A-9646-A76A-D84950F0A8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0333" y="380305"/>
            <a:ext cx="1097280" cy="232806"/>
          </a:xfrm>
          <a:prstGeom prst="rect">
            <a:avLst/>
          </a:prstGeom>
        </p:spPr>
      </p:pic>
      <p:cxnSp>
        <p:nvCxnSpPr>
          <p:cNvPr id="3" name="Straight Connector 2">
            <a:extLst>
              <a:ext uri="{FF2B5EF4-FFF2-40B4-BE49-F238E27FC236}">
                <a16:creationId xmlns:a16="http://schemas.microsoft.com/office/drawing/2014/main" id="{1EA02719-2D5C-0146-9938-1C3AC9EDCB4E}"/>
              </a:ext>
            </a:extLst>
          </p:cNvPr>
          <p:cNvCxnSpPr>
            <a:cxnSpLocks/>
          </p:cNvCxnSpPr>
          <p:nvPr userDrawn="1"/>
        </p:nvCxnSpPr>
        <p:spPr>
          <a:xfrm>
            <a:off x="526248" y="895740"/>
            <a:ext cx="5210029"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6D7255A-464F-6C4E-9400-9593D2D3D943}"/>
              </a:ext>
            </a:extLst>
          </p:cNvPr>
          <p:cNvSpPr/>
          <p:nvPr userDrawn="1"/>
        </p:nvSpPr>
        <p:spPr>
          <a:xfrm>
            <a:off x="6301212" y="0"/>
            <a:ext cx="8329188" cy="82296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Segoe UI Semilight" panose="020B0402040204020203" pitchFamily="34" charset="0"/>
            </a:endParaRPr>
          </a:p>
        </p:txBody>
      </p:sp>
    </p:spTree>
    <p:extLst>
      <p:ext uri="{BB962C8B-B14F-4D97-AF65-F5344CB8AC3E}">
        <p14:creationId xmlns:p14="http://schemas.microsoft.com/office/powerpoint/2010/main" val="1617250639"/>
      </p:ext>
    </p:extLst>
  </p:cSld>
  <p:clrMapOvr>
    <a:masterClrMapping/>
  </p:clrMapOvr>
  <p:transition>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userDrawn="1">
  <p:cSld name="2_Closing logo slide">
    <p:bg>
      <p:bgPr>
        <a:solidFill>
          <a:schemeClr val="tx2"/>
        </a:solidFill>
        <a:effectLst/>
      </p:bgPr>
    </p:bg>
    <p:spTree>
      <p:nvGrpSpPr>
        <p:cNvPr id="1" name=""/>
        <p:cNvGrpSpPr/>
        <p:nvPr/>
      </p:nvGrpSpPr>
      <p:grpSpPr>
        <a:xfrm>
          <a:off x="0" y="0"/>
          <a:ext cx="0" cy="0"/>
          <a:chOff x="0" y="0"/>
          <a:chExt cx="0" cy="0"/>
        </a:xfrm>
      </p:grpSpPr>
      <p:pic>
        <p:nvPicPr>
          <p:cNvPr id="9" name="Picture 8" descr="A person sitting at a table using a computer&#10;&#10;Description generated with very high confidence">
            <a:extLst>
              <a:ext uri="{FF2B5EF4-FFF2-40B4-BE49-F238E27FC236}">
                <a16:creationId xmlns:a16="http://schemas.microsoft.com/office/drawing/2014/main" id="{CF5EA212-DBD5-0347-9AA0-513738F1C782}"/>
              </a:ext>
            </a:extLst>
          </p:cNvPr>
          <p:cNvPicPr>
            <a:picLocks noChangeAspect="1"/>
          </p:cNvPicPr>
          <p:nvPr userDrawn="1"/>
        </p:nvPicPr>
        <p:blipFill rotWithShape="1">
          <a:blip r:embed="rId2"/>
          <a:srcRect l="1966"/>
          <a:stretch/>
        </p:blipFill>
        <p:spPr>
          <a:xfrm>
            <a:off x="1" y="0"/>
            <a:ext cx="14630400" cy="8394619"/>
          </a:xfrm>
          <a:prstGeom prst="rect">
            <a:avLst/>
          </a:prstGeom>
        </p:spPr>
      </p:pic>
      <p:sp>
        <p:nvSpPr>
          <p:cNvPr id="3" name="Rectangle 2">
            <a:extLst>
              <a:ext uri="{FF2B5EF4-FFF2-40B4-BE49-F238E27FC236}">
                <a16:creationId xmlns:a16="http://schemas.microsoft.com/office/drawing/2014/main" id="{A96C0FC7-1A9D-DB4D-A0A9-07ACEE31134B}"/>
              </a:ext>
            </a:extLst>
          </p:cNvPr>
          <p:cNvSpPr/>
          <p:nvPr userDrawn="1"/>
        </p:nvSpPr>
        <p:spPr bwMode="auto">
          <a:xfrm>
            <a:off x="-1" y="0"/>
            <a:ext cx="14630400" cy="8229600"/>
          </a:xfrm>
          <a:prstGeom prst="rect">
            <a:avLst/>
          </a:prstGeom>
          <a:solidFill>
            <a:schemeClr val="bg2">
              <a:alpha val="8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ctr" defTabSz="1118966" fontAlgn="base">
              <a:lnSpc>
                <a:spcPct val="90000"/>
              </a:lnSpc>
              <a:spcBef>
                <a:spcPct val="0"/>
              </a:spcBef>
              <a:spcAft>
                <a:spcPct val="0"/>
              </a:spcAft>
            </a:pPr>
            <a:endParaRPr lang="en-US" sz="2880" err="1">
              <a:gradFill>
                <a:gsLst>
                  <a:gs pos="0">
                    <a:srgbClr val="FFFFFF"/>
                  </a:gs>
                  <a:gs pos="100000">
                    <a:srgbClr val="FFFFFF"/>
                  </a:gs>
                </a:gsLst>
                <a:lin ang="5400000" scaled="0"/>
              </a:gradFill>
              <a:ea typeface="Segoe UI" pitchFamily="34" charset="0"/>
              <a:cs typeface="Segoe UI" pitchFamily="34" charset="0"/>
            </a:endParaRPr>
          </a:p>
        </p:txBody>
      </p:sp>
      <p:cxnSp>
        <p:nvCxnSpPr>
          <p:cNvPr id="5" name="Straight Connector 4">
            <a:extLst>
              <a:ext uri="{FF2B5EF4-FFF2-40B4-BE49-F238E27FC236}">
                <a16:creationId xmlns:a16="http://schemas.microsoft.com/office/drawing/2014/main" id="{08B53479-7C58-8243-A54F-7B170A5B0705}"/>
              </a:ext>
            </a:extLst>
          </p:cNvPr>
          <p:cNvCxnSpPr>
            <a:cxnSpLocks/>
          </p:cNvCxnSpPr>
          <p:nvPr userDrawn="1"/>
        </p:nvCxnSpPr>
        <p:spPr>
          <a:xfrm>
            <a:off x="526247" y="895740"/>
            <a:ext cx="136824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MS logo white - EMF" descr="Microsoft logo white text version">
            <a:extLst>
              <a:ext uri="{FF2B5EF4-FFF2-40B4-BE49-F238E27FC236}">
                <a16:creationId xmlns:a16="http://schemas.microsoft.com/office/drawing/2014/main" id="{539104B7-A77E-D244-AE78-B3059C7F2AE3}"/>
              </a:ext>
            </a:extLst>
          </p:cNvPr>
          <p:cNvPicPr>
            <a:picLocks noChangeAspect="1"/>
          </p:cNvPicPr>
          <p:nvPr userDrawn="1"/>
        </p:nvPicPr>
        <p:blipFill>
          <a:blip r:embed="rId3"/>
          <a:stretch>
            <a:fillRect/>
          </a:stretch>
        </p:blipFill>
        <p:spPr bwMode="black">
          <a:xfrm>
            <a:off x="530333" y="380305"/>
            <a:ext cx="1097280" cy="235004"/>
          </a:xfrm>
          <a:prstGeom prst="rect">
            <a:avLst/>
          </a:prstGeom>
        </p:spPr>
      </p:pic>
    </p:spTree>
    <p:extLst>
      <p:ext uri="{BB962C8B-B14F-4D97-AF65-F5344CB8AC3E}">
        <p14:creationId xmlns:p14="http://schemas.microsoft.com/office/powerpoint/2010/main" val="87685672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3_Closing logo slide">
    <p:bg>
      <p:bgPr>
        <a:solidFill>
          <a:schemeClr val="tx2"/>
        </a:solidFill>
        <a:effectLst/>
      </p:bgPr>
    </p:bg>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E86D3C08-C203-0845-B827-5B21CBD7FC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953"/>
          <a:stretch/>
        </p:blipFill>
        <p:spPr>
          <a:xfrm>
            <a:off x="0" y="1"/>
            <a:ext cx="14630400" cy="8393425"/>
          </a:xfrm>
          <a:prstGeom prst="rect">
            <a:avLst/>
          </a:prstGeom>
        </p:spPr>
      </p:pic>
      <p:sp>
        <p:nvSpPr>
          <p:cNvPr id="3" name="Rectangle 2">
            <a:extLst>
              <a:ext uri="{FF2B5EF4-FFF2-40B4-BE49-F238E27FC236}">
                <a16:creationId xmlns:a16="http://schemas.microsoft.com/office/drawing/2014/main" id="{A96C0FC7-1A9D-DB4D-A0A9-07ACEE31134B}"/>
              </a:ext>
            </a:extLst>
          </p:cNvPr>
          <p:cNvSpPr/>
          <p:nvPr userDrawn="1"/>
        </p:nvSpPr>
        <p:spPr bwMode="auto">
          <a:xfrm>
            <a:off x="0" y="0"/>
            <a:ext cx="14630400" cy="8229600"/>
          </a:xfrm>
          <a:prstGeom prst="rect">
            <a:avLst/>
          </a:prstGeom>
          <a:solidFill>
            <a:schemeClr val="bg2">
              <a:alpha val="8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ctr" defTabSz="1118966" fontAlgn="base">
              <a:lnSpc>
                <a:spcPct val="90000"/>
              </a:lnSpc>
              <a:spcBef>
                <a:spcPct val="0"/>
              </a:spcBef>
              <a:spcAft>
                <a:spcPct val="0"/>
              </a:spcAft>
            </a:pPr>
            <a:endParaRPr lang="en-US" sz="2880" err="1">
              <a:gradFill>
                <a:gsLst>
                  <a:gs pos="0">
                    <a:srgbClr val="FFFFFF"/>
                  </a:gs>
                  <a:gs pos="100000">
                    <a:srgbClr val="FFFFFF"/>
                  </a:gs>
                </a:gsLst>
                <a:lin ang="5400000" scaled="0"/>
              </a:gradFill>
              <a:ea typeface="Segoe UI" pitchFamily="34" charset="0"/>
              <a:cs typeface="Segoe UI" pitchFamily="34" charset="0"/>
            </a:endParaRPr>
          </a:p>
        </p:txBody>
      </p:sp>
      <p:cxnSp>
        <p:nvCxnSpPr>
          <p:cNvPr id="5" name="Straight Connector 4">
            <a:extLst>
              <a:ext uri="{FF2B5EF4-FFF2-40B4-BE49-F238E27FC236}">
                <a16:creationId xmlns:a16="http://schemas.microsoft.com/office/drawing/2014/main" id="{08B53479-7C58-8243-A54F-7B170A5B0705}"/>
              </a:ext>
            </a:extLst>
          </p:cNvPr>
          <p:cNvCxnSpPr>
            <a:cxnSpLocks/>
          </p:cNvCxnSpPr>
          <p:nvPr userDrawn="1"/>
        </p:nvCxnSpPr>
        <p:spPr>
          <a:xfrm>
            <a:off x="526247" y="895740"/>
            <a:ext cx="136824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MS logo white - EMF" descr="Microsoft logo white text version">
            <a:extLst>
              <a:ext uri="{FF2B5EF4-FFF2-40B4-BE49-F238E27FC236}">
                <a16:creationId xmlns:a16="http://schemas.microsoft.com/office/drawing/2014/main" id="{539104B7-A77E-D244-AE78-B3059C7F2AE3}"/>
              </a:ext>
            </a:extLst>
          </p:cNvPr>
          <p:cNvPicPr>
            <a:picLocks noChangeAspect="1"/>
          </p:cNvPicPr>
          <p:nvPr userDrawn="1"/>
        </p:nvPicPr>
        <p:blipFill>
          <a:blip r:embed="rId3"/>
          <a:stretch>
            <a:fillRect/>
          </a:stretch>
        </p:blipFill>
        <p:spPr bwMode="black">
          <a:xfrm>
            <a:off x="530333" y="380305"/>
            <a:ext cx="1097280" cy="235004"/>
          </a:xfrm>
          <a:prstGeom prst="rect">
            <a:avLst/>
          </a:prstGeom>
        </p:spPr>
      </p:pic>
    </p:spTree>
    <p:extLst>
      <p:ext uri="{BB962C8B-B14F-4D97-AF65-F5344CB8AC3E}">
        <p14:creationId xmlns:p14="http://schemas.microsoft.com/office/powerpoint/2010/main" val="40434096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28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0C1A04-27D3-7544-847A-72067068147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0333" y="380305"/>
            <a:ext cx="1097280" cy="232806"/>
          </a:xfrm>
          <a:prstGeom prst="rect">
            <a:avLst/>
          </a:prstGeom>
        </p:spPr>
      </p:pic>
      <p:cxnSp>
        <p:nvCxnSpPr>
          <p:cNvPr id="3" name="Straight Connector 2">
            <a:extLst>
              <a:ext uri="{FF2B5EF4-FFF2-40B4-BE49-F238E27FC236}">
                <a16:creationId xmlns:a16="http://schemas.microsoft.com/office/drawing/2014/main" id="{5DD6E4B9-F56D-6347-8C7B-EC383DE04620}"/>
              </a:ext>
            </a:extLst>
          </p:cNvPr>
          <p:cNvCxnSpPr>
            <a:cxnSpLocks/>
          </p:cNvCxnSpPr>
          <p:nvPr userDrawn="1"/>
        </p:nvCxnSpPr>
        <p:spPr>
          <a:xfrm>
            <a:off x="526248" y="895740"/>
            <a:ext cx="5210029"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2DFCE28-A863-BC41-B7CB-9BFD0D6FA65C}"/>
              </a:ext>
            </a:extLst>
          </p:cNvPr>
          <p:cNvSpPr/>
          <p:nvPr userDrawn="1"/>
        </p:nvSpPr>
        <p:spPr>
          <a:xfrm>
            <a:off x="6301212" y="0"/>
            <a:ext cx="8329188" cy="8229600"/>
          </a:xfrm>
          <a:prstGeom prst="rect">
            <a:avLst/>
          </a:prstGeom>
          <a:solidFill>
            <a:srgbClr val="027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Segoe UI Semilight" panose="020B0402040204020203" pitchFamily="34" charset="0"/>
            </a:endParaRPr>
          </a:p>
        </p:txBody>
      </p:sp>
    </p:spTree>
    <p:extLst>
      <p:ext uri="{BB962C8B-B14F-4D97-AF65-F5344CB8AC3E}">
        <p14:creationId xmlns:p14="http://schemas.microsoft.com/office/powerpoint/2010/main" val="2195460439"/>
      </p:ext>
    </p:extLst>
  </p:cSld>
  <p:clrMapOvr>
    <a:masterClrMapping/>
  </p:clrMapOvr>
  <p:transition>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29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F58E8C-D7ED-E347-A13B-53BDAF47D77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0333" y="380305"/>
            <a:ext cx="1097280" cy="232806"/>
          </a:xfrm>
          <a:prstGeom prst="rect">
            <a:avLst/>
          </a:prstGeom>
        </p:spPr>
      </p:pic>
      <p:cxnSp>
        <p:nvCxnSpPr>
          <p:cNvPr id="3" name="Straight Connector 2">
            <a:extLst>
              <a:ext uri="{FF2B5EF4-FFF2-40B4-BE49-F238E27FC236}">
                <a16:creationId xmlns:a16="http://schemas.microsoft.com/office/drawing/2014/main" id="{B927DF4D-F5AB-4E4F-8FC8-B237470C80E7}"/>
              </a:ext>
            </a:extLst>
          </p:cNvPr>
          <p:cNvCxnSpPr>
            <a:cxnSpLocks/>
          </p:cNvCxnSpPr>
          <p:nvPr userDrawn="1"/>
        </p:nvCxnSpPr>
        <p:spPr>
          <a:xfrm>
            <a:off x="526247" y="895740"/>
            <a:ext cx="709873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0C1E8542-63CF-2E46-AF19-656C494FA060}"/>
              </a:ext>
            </a:extLst>
          </p:cNvPr>
          <p:cNvSpPr/>
          <p:nvPr userDrawn="1"/>
        </p:nvSpPr>
        <p:spPr>
          <a:xfrm>
            <a:off x="8061650" y="0"/>
            <a:ext cx="6568750" cy="82296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Segoe UI Semilight" panose="020B0402040204020203" pitchFamily="34" charset="0"/>
            </a:endParaRPr>
          </a:p>
        </p:txBody>
      </p:sp>
    </p:spTree>
    <p:extLst>
      <p:ext uri="{BB962C8B-B14F-4D97-AF65-F5344CB8AC3E}">
        <p14:creationId xmlns:p14="http://schemas.microsoft.com/office/powerpoint/2010/main" val="3735457893"/>
      </p:ext>
    </p:extLst>
  </p:cSld>
  <p:clrMapOvr>
    <a:masterClrMapping/>
  </p:clrMapOvr>
  <p:transition>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userDrawn="1">
  <p:cSld name="30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0873FE-8B4B-C54B-90D8-A92121D419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0333" y="380305"/>
            <a:ext cx="1097280" cy="232806"/>
          </a:xfrm>
          <a:prstGeom prst="rect">
            <a:avLst/>
          </a:prstGeom>
        </p:spPr>
      </p:pic>
      <p:cxnSp>
        <p:nvCxnSpPr>
          <p:cNvPr id="3" name="Straight Connector 2">
            <a:extLst>
              <a:ext uri="{FF2B5EF4-FFF2-40B4-BE49-F238E27FC236}">
                <a16:creationId xmlns:a16="http://schemas.microsoft.com/office/drawing/2014/main" id="{26BAF40A-8523-F441-940A-D0439DD7168A}"/>
              </a:ext>
            </a:extLst>
          </p:cNvPr>
          <p:cNvCxnSpPr>
            <a:cxnSpLocks/>
          </p:cNvCxnSpPr>
          <p:nvPr userDrawn="1"/>
        </p:nvCxnSpPr>
        <p:spPr>
          <a:xfrm>
            <a:off x="526247" y="895740"/>
            <a:ext cx="709873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6530CE1E-4089-434E-AAF5-DA9D1BB44473}"/>
              </a:ext>
            </a:extLst>
          </p:cNvPr>
          <p:cNvSpPr/>
          <p:nvPr userDrawn="1"/>
        </p:nvSpPr>
        <p:spPr>
          <a:xfrm>
            <a:off x="8061650" y="0"/>
            <a:ext cx="6568750" cy="8229600"/>
          </a:xfrm>
          <a:prstGeom prst="rect">
            <a:avLst/>
          </a:prstGeom>
          <a:solidFill>
            <a:srgbClr val="027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Segoe UI Semilight" panose="020B0402040204020203" pitchFamily="34" charset="0"/>
            </a:endParaRPr>
          </a:p>
        </p:txBody>
      </p:sp>
    </p:spTree>
    <p:extLst>
      <p:ext uri="{BB962C8B-B14F-4D97-AF65-F5344CB8AC3E}">
        <p14:creationId xmlns:p14="http://schemas.microsoft.com/office/powerpoint/2010/main" val="3245112451"/>
      </p:ext>
    </p:extLst>
  </p:cSld>
  <p:clrMapOvr>
    <a:masterClrMapping/>
  </p:clrMapOvr>
  <p:transition>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preserve="1" userDrawn="1">
  <p:cSld name="31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5C0C09-FCD4-0C49-BEF6-20148C2EE69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0333" y="380305"/>
            <a:ext cx="1097280" cy="232806"/>
          </a:xfrm>
          <a:prstGeom prst="rect">
            <a:avLst/>
          </a:prstGeom>
        </p:spPr>
      </p:pic>
      <p:cxnSp>
        <p:nvCxnSpPr>
          <p:cNvPr id="3" name="Straight Connector 2">
            <a:extLst>
              <a:ext uri="{FF2B5EF4-FFF2-40B4-BE49-F238E27FC236}">
                <a16:creationId xmlns:a16="http://schemas.microsoft.com/office/drawing/2014/main" id="{C4840213-C0D4-5B41-80BC-45EF63C137BA}"/>
              </a:ext>
            </a:extLst>
          </p:cNvPr>
          <p:cNvCxnSpPr>
            <a:cxnSpLocks/>
          </p:cNvCxnSpPr>
          <p:nvPr userDrawn="1"/>
        </p:nvCxnSpPr>
        <p:spPr>
          <a:xfrm>
            <a:off x="526248" y="895740"/>
            <a:ext cx="7626661"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D7D7F229-98BB-5B40-AB5F-ACBEFA0ACA6E}"/>
              </a:ext>
            </a:extLst>
          </p:cNvPr>
          <p:cNvSpPr/>
          <p:nvPr userDrawn="1"/>
        </p:nvSpPr>
        <p:spPr>
          <a:xfrm>
            <a:off x="8569592" y="0"/>
            <a:ext cx="6060808" cy="82296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Segoe UI Semilight" panose="020B0402040204020203" pitchFamily="34" charset="0"/>
            </a:endParaRPr>
          </a:p>
        </p:txBody>
      </p:sp>
    </p:spTree>
    <p:extLst>
      <p:ext uri="{BB962C8B-B14F-4D97-AF65-F5344CB8AC3E}">
        <p14:creationId xmlns:p14="http://schemas.microsoft.com/office/powerpoint/2010/main" val="392943978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Hidden Title: For Agencies/Design no title">
    <p:bg>
      <p:bgPr>
        <a:solidFill>
          <a:srgbClr val="091F2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7315F-79AF-5597-77D4-248693A0736D}"/>
              </a:ext>
            </a:extLst>
          </p:cNvPr>
          <p:cNvSpPr>
            <a:spLocks noGrp="1"/>
          </p:cNvSpPr>
          <p:nvPr>
            <p:ph type="title"/>
          </p:nvPr>
        </p:nvSpPr>
        <p:spPr>
          <a:xfrm>
            <a:off x="0" y="-593123"/>
            <a:ext cx="14630400" cy="593124"/>
          </a:xfrm>
          <a:prstGeom prst="rect">
            <a:avLst/>
          </a:prstGeom>
        </p:spPr>
        <p:txBody>
          <a:bodyPr/>
          <a:lstStyle/>
          <a:p>
            <a:r>
              <a:rPr lang="en-US"/>
              <a:t>Click to edit Master title style</a:t>
            </a:r>
          </a:p>
        </p:txBody>
      </p:sp>
      <p:sp>
        <p:nvSpPr>
          <p:cNvPr id="3" name="object 33">
            <a:extLst>
              <a:ext uri="{FF2B5EF4-FFF2-40B4-BE49-F238E27FC236}">
                <a16:creationId xmlns:a16="http://schemas.microsoft.com/office/drawing/2014/main" id="{BE9B0B5B-F028-5EA9-6BCA-909EA66E4EB7}"/>
              </a:ext>
            </a:extLst>
          </p:cNvPr>
          <p:cNvSpPr txBox="1">
            <a:spLocks/>
          </p:cNvSpPr>
          <p:nvPr userDrawn="1"/>
        </p:nvSpPr>
        <p:spPr>
          <a:xfrm>
            <a:off x="1015999" y="7768233"/>
            <a:ext cx="2755901" cy="142347"/>
          </a:xfrm>
          <a:prstGeom prst="rect">
            <a:avLst/>
          </a:prstGeom>
        </p:spPr>
        <p:txBody>
          <a:bodyPr vert="horz" wrap="square" lIns="0" tIns="19050" rIns="0" bIns="0" rtlCol="0">
            <a:spAutoFit/>
          </a:bodyPr>
          <a:lstStyle>
            <a:defPPr>
              <a:defRPr lang="en-US"/>
            </a:defPPr>
            <a:lvl1pPr marL="0" algn="l" defTabSz="914400" rtl="0" eaLnBrk="1" latinLnBrk="0" hangingPunct="1">
              <a:defRPr sz="800" b="0" i="0" kern="1200">
                <a:solidFill>
                  <a:srgbClr val="3C3C41"/>
                </a:solidFill>
                <a:latin typeface="Segoe Pro"/>
                <a:ea typeface="+mn-ea"/>
                <a:cs typeface="Segoe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50"/>
              </a:spcBef>
            </a:pPr>
            <a:r>
              <a:rPr lang="en-US" sz="800" kern="100">
                <a:solidFill>
                  <a:schemeClr val="bg1"/>
                </a:solidFill>
                <a:latin typeface="Segoe UI" panose="020B0502040204020203" pitchFamily="34" charset="0"/>
                <a:cs typeface="Segoe UI" panose="020B0502040204020203" pitchFamily="34" charset="0"/>
              </a:rPr>
              <a:t>Microsoft Viva brand expression</a:t>
            </a:r>
          </a:p>
        </p:txBody>
      </p:sp>
      <p:sp>
        <p:nvSpPr>
          <p:cNvPr id="4" name="Holder 4">
            <a:extLst>
              <a:ext uri="{FF2B5EF4-FFF2-40B4-BE49-F238E27FC236}">
                <a16:creationId xmlns:a16="http://schemas.microsoft.com/office/drawing/2014/main" id="{4C6DC69C-FDF5-D030-F914-CD8148F59EC0}"/>
              </a:ext>
            </a:extLst>
          </p:cNvPr>
          <p:cNvSpPr>
            <a:spLocks noGrp="1"/>
          </p:cNvSpPr>
          <p:nvPr>
            <p:ph type="sldNum" sz="quarter" idx="7"/>
          </p:nvPr>
        </p:nvSpPr>
        <p:spPr>
          <a:xfrm>
            <a:off x="578513" y="7791733"/>
            <a:ext cx="165100" cy="123111"/>
          </a:xfrm>
        </p:spPr>
        <p:txBody>
          <a:bodyPr lIns="0" tIns="0" rIns="0" bIns="0"/>
          <a:lstStyle>
            <a:lvl1pPr>
              <a:defRPr sz="800" b="0" i="0">
                <a:solidFill>
                  <a:schemeClr val="bg1"/>
                </a:solidFill>
                <a:latin typeface="Segoe UI Regular" charset="0"/>
                <a:cs typeface="Segoe UI Regular" charset="0"/>
              </a:defRPr>
            </a:lvl1pPr>
          </a:lstStyle>
          <a:p>
            <a:pPr marL="25399">
              <a:spcBef>
                <a:spcPts val="150"/>
              </a:spcBef>
            </a:pPr>
            <a:fld id="{81D60167-4931-47E6-BA6A-407CBD079E47}" type="slidenum">
              <a:rPr lang="uk-UA" smtClean="0"/>
              <a:pPr marL="25399">
                <a:spcBef>
                  <a:spcPts val="150"/>
                </a:spcBef>
              </a:pPr>
              <a:t>‹#›</a:t>
            </a:fld>
            <a:endParaRPr lang="uk-UA"/>
          </a:p>
        </p:txBody>
      </p:sp>
      <p:sp>
        <p:nvSpPr>
          <p:cNvPr id="5" name="Rectangle 4">
            <a:extLst>
              <a:ext uri="{FF2B5EF4-FFF2-40B4-BE49-F238E27FC236}">
                <a16:creationId xmlns:a16="http://schemas.microsoft.com/office/drawing/2014/main" id="{AA044325-04D9-A0F2-6216-2112DB3FAF22}"/>
              </a:ext>
            </a:extLst>
          </p:cNvPr>
          <p:cNvSpPr/>
          <p:nvPr userDrawn="1"/>
        </p:nvSpPr>
        <p:spPr>
          <a:xfrm rot="16200000">
            <a:off x="7199906" y="-7199908"/>
            <a:ext cx="230585" cy="14630400"/>
          </a:xfrm>
          <a:prstGeom prst="rect">
            <a:avLst/>
          </a:prstGeom>
          <a:gradFill>
            <a:gsLst>
              <a:gs pos="0">
                <a:srgbClr val="E535E5"/>
              </a:gs>
              <a:gs pos="97000">
                <a:srgbClr val="FFEF80"/>
              </a:gs>
            </a:gsLst>
            <a:lin ang="19800000" scaled="0"/>
          </a:gradFill>
        </p:spPr>
        <p:txBody>
          <a:bodyPr vert="vert" wrap="square" lIns="0" tIns="576072" rIns="0" bIns="0" anchor="ctr" anchorCtr="0">
            <a:noAutofit/>
          </a:bodyPr>
          <a:lstStyle/>
          <a:p>
            <a:r>
              <a:rPr lang="en-US" sz="700" b="1" cap="all" spc="50">
                <a:solidFill>
                  <a:srgbClr val="000000"/>
                </a:solidFill>
                <a:latin typeface="Segoe UI" panose="020B0502040204020203" pitchFamily="34" charset="0"/>
                <a:cs typeface="Segoe UI" panose="020B0502040204020203" pitchFamily="34" charset="0"/>
              </a:rPr>
              <a:t>For agencies and design teams</a:t>
            </a:r>
          </a:p>
        </p:txBody>
      </p:sp>
    </p:spTree>
    <p:extLst>
      <p:ext uri="{BB962C8B-B14F-4D97-AF65-F5344CB8AC3E}">
        <p14:creationId xmlns:p14="http://schemas.microsoft.com/office/powerpoint/2010/main" val="2692554192"/>
      </p:ext>
    </p:extLst>
  </p:cSld>
  <p:clrMapOvr>
    <a:masterClrMapping/>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userDrawn="1">
  <p:cSld name="32_Custom Layout">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9755232"/>
      </p:ext>
    </p:extLst>
  </p:cSld>
  <p:clrMapOvr>
    <a:masterClrMapping/>
  </p:clrMapOvr>
  <p:transition>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323088" y="7319029"/>
            <a:ext cx="5378549" cy="561124"/>
          </a:xfrm>
          <a:prstGeom prst="rect">
            <a:avLst/>
          </a:prstGeom>
          <a:noFill/>
          <a:ln w="12700">
            <a:noFill/>
            <a:miter lim="800000"/>
            <a:headEnd type="none" w="sm" len="sm"/>
            <a:tailEnd type="none" w="sm" len="sm"/>
          </a:ln>
          <a:effectLst/>
        </p:spPr>
        <p:txBody>
          <a:bodyPr vert="horz" wrap="square" lIns="215142" tIns="215142" rIns="215142" bIns="215142" numCol="1" anchor="t" anchorCtr="0" compatLnSpc="1">
            <a:prstTxWarp prst="textNoShape">
              <a:avLst/>
            </a:prstTxWarp>
            <a:spAutoFit/>
          </a:bodyPr>
          <a:lstStyle/>
          <a:p>
            <a:pPr defTabSz="1096709" eaLnBrk="0" hangingPunct="0"/>
            <a:r>
              <a:rPr lang="en-US" sz="823">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black">
          <a:xfrm>
            <a:off x="537855" y="564080"/>
            <a:ext cx="1745108" cy="365794"/>
          </a:xfrm>
          <a:prstGeom prst="rect">
            <a:avLst/>
          </a:prstGeom>
        </p:spPr>
      </p:pic>
    </p:spTree>
    <p:extLst>
      <p:ext uri="{BB962C8B-B14F-4D97-AF65-F5344CB8AC3E}">
        <p14:creationId xmlns:p14="http://schemas.microsoft.com/office/powerpoint/2010/main" val="26040270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7537033"/>
      </p:ext>
    </p:extLst>
  </p:cSld>
  <p:clrMapOvr>
    <a:masterClrMapping/>
  </p:clrMapOvr>
  <p:transition>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userDrawn="1">
  <p:cSld name="Blank">
    <p:bg>
      <p:bgPr>
        <a:solidFill>
          <a:srgbClr val="274B4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3036230"/>
      </p:ext>
    </p:extLst>
  </p:cSld>
  <p:clrMapOvr>
    <a:masterClrMapping/>
  </p:clrMapOvr>
  <p:transition>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userDrawn="1">
  <p:cSld name="BLANK BLANK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286696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userDrawn="1">
  <p:cSld name="Use Case with Text">
    <p:spTree>
      <p:nvGrpSpPr>
        <p:cNvPr id="1" name=""/>
        <p:cNvGrpSpPr/>
        <p:nvPr/>
      </p:nvGrpSpPr>
      <p:grpSpPr>
        <a:xfrm>
          <a:off x="0" y="0"/>
          <a:ext cx="0" cy="0"/>
          <a:chOff x="0" y="0"/>
          <a:chExt cx="0" cy="0"/>
        </a:xfrm>
      </p:grpSpPr>
      <p:sp>
        <p:nvSpPr>
          <p:cNvPr id="2" name="Title 1"/>
          <p:cNvSpPr>
            <a:spLocks noGrp="1"/>
          </p:cNvSpPr>
          <p:nvPr>
            <p:ph type="title"/>
          </p:nvPr>
        </p:nvSpPr>
        <p:spPr>
          <a:xfrm>
            <a:off x="323163" y="349323"/>
            <a:ext cx="10219243" cy="1079598"/>
          </a:xfrm>
        </p:spPr>
        <p:txBody>
          <a:bodyPr/>
          <a:lstStyle/>
          <a:p>
            <a:r>
              <a:rPr lang="en-US"/>
              <a:t>Click to edit Master title style</a:t>
            </a:r>
          </a:p>
        </p:txBody>
      </p:sp>
      <p:sp>
        <p:nvSpPr>
          <p:cNvPr id="6" name="Text Placeholder 5"/>
          <p:cNvSpPr>
            <a:spLocks noGrp="1"/>
          </p:cNvSpPr>
          <p:nvPr>
            <p:ph type="body" sz="quarter" idx="10"/>
          </p:nvPr>
        </p:nvSpPr>
        <p:spPr>
          <a:xfrm>
            <a:off x="323087" y="1427012"/>
            <a:ext cx="10219243" cy="2103935"/>
          </a:xfrm>
        </p:spPr>
        <p:txBody>
          <a:bodyPr lIns="182880" tIns="146304" rIns="182880" bIns="146304"/>
          <a:lstStyle>
            <a:lvl1pPr marL="0" indent="0">
              <a:buNone/>
              <a:defRPr sz="3294">
                <a:gradFill>
                  <a:gsLst>
                    <a:gs pos="100000">
                      <a:schemeClr val="accent1"/>
                    </a:gs>
                    <a:gs pos="0">
                      <a:schemeClr val="accent1"/>
                    </a:gs>
                  </a:gsLst>
                  <a:lin ang="5400000" scaled="0"/>
                </a:gradFill>
              </a:defRPr>
            </a:lvl1pPr>
            <a:lvl2pPr marL="0" indent="0">
              <a:buFontTx/>
              <a:buNone/>
              <a:defRPr sz="2118">
                <a:latin typeface="+mj-lt"/>
              </a:defRPr>
            </a:lvl2pPr>
            <a:lvl3pPr marL="199820" indent="-199820">
              <a:buFont typeface="Arial" panose="020B0604020202020204" pitchFamily="34" charset="0"/>
              <a:buChar char="•"/>
              <a:defRPr sz="1882"/>
            </a:lvl3pPr>
            <a:lvl4pPr marL="408977" indent="-209156">
              <a:buFont typeface="Arial" panose="020B0604020202020204" pitchFamily="34" charset="0"/>
              <a:buChar char="•"/>
              <a:defRPr sz="1646"/>
            </a:lvl4pPr>
            <a:lvl5pPr marL="605060" indent="-199820">
              <a:buFont typeface="Arial" panose="020B0604020202020204" pitchFamily="34" charset="0"/>
              <a:buChar char="•"/>
              <a:defRPr sz="1646"/>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p:nvPr userDrawn="1"/>
        </p:nvSpPr>
        <p:spPr bwMode="auto">
          <a:xfrm>
            <a:off x="10865002" y="0"/>
            <a:ext cx="3764984" cy="822960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5142" tIns="172114" rIns="215142" bIns="172114" numCol="1" spcCol="0" rtlCol="0" fromWordArt="0" anchor="t" anchorCtr="0" forceAA="0" compatLnSpc="1">
            <a:prstTxWarp prst="textNoShape">
              <a:avLst/>
            </a:prstTxWarp>
            <a:noAutofit/>
          </a:bodyPr>
          <a:lstStyle/>
          <a:p>
            <a:pPr algn="ctr" defTabSz="1096922" fontAlgn="base">
              <a:lnSpc>
                <a:spcPct val="90000"/>
              </a:lnSpc>
              <a:spcBef>
                <a:spcPct val="0"/>
              </a:spcBef>
              <a:spcAft>
                <a:spcPct val="0"/>
              </a:spcAft>
            </a:pPr>
            <a:endParaRPr lang="en-US" sz="2824"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10865002" y="4652731"/>
            <a:ext cx="3764984" cy="357686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5142" tIns="172114" rIns="215142" bIns="172114" numCol="1" spcCol="0" rtlCol="0" fromWordArt="0" anchor="t" anchorCtr="0" forceAA="0" compatLnSpc="1">
            <a:prstTxWarp prst="textNoShape">
              <a:avLst/>
            </a:prstTxWarp>
            <a:noAutofit/>
          </a:bodyPr>
          <a:lstStyle/>
          <a:p>
            <a:pPr algn="ctr" defTabSz="1096922" fontAlgn="base">
              <a:lnSpc>
                <a:spcPct val="90000"/>
              </a:lnSpc>
              <a:spcBef>
                <a:spcPct val="0"/>
              </a:spcBef>
              <a:spcAft>
                <a:spcPct val="0"/>
              </a:spcAft>
            </a:pPr>
            <a:endParaRPr lang="en-US" sz="2824" err="1">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7"/>
          <p:cNvSpPr>
            <a:spLocks noGrp="1"/>
          </p:cNvSpPr>
          <p:nvPr>
            <p:ph type="body" sz="quarter" idx="11"/>
          </p:nvPr>
        </p:nvSpPr>
        <p:spPr>
          <a:xfrm>
            <a:off x="11080186" y="4867530"/>
            <a:ext cx="3227129" cy="1716463"/>
          </a:xfrm>
        </p:spPr>
        <p:txBody>
          <a:bodyPr lIns="182880" tIns="146304" rIns="182880" bIns="146304"/>
          <a:lstStyle>
            <a:lvl1pPr marL="0" indent="0">
              <a:buNone/>
              <a:defRPr sz="2118">
                <a:gradFill>
                  <a:gsLst>
                    <a:gs pos="0">
                      <a:srgbClr val="FFFFFF"/>
                    </a:gs>
                    <a:gs pos="100000">
                      <a:srgbClr val="FFFFFF"/>
                    </a:gs>
                  </a:gsLst>
                  <a:lin ang="5400000" scaled="0"/>
                </a:gradFill>
              </a:defRPr>
            </a:lvl1pPr>
            <a:lvl2pPr marL="205422" indent="-205422">
              <a:defRPr sz="1882">
                <a:gradFill>
                  <a:gsLst>
                    <a:gs pos="0">
                      <a:srgbClr val="FFFFFF"/>
                    </a:gs>
                    <a:gs pos="100000">
                      <a:srgbClr val="FFFFFF"/>
                    </a:gs>
                  </a:gsLst>
                  <a:lin ang="5400000" scaled="0"/>
                </a:gradFill>
              </a:defRPr>
            </a:lvl2pPr>
            <a:lvl3pPr marL="403374" indent="-197952">
              <a:defRPr sz="1646">
                <a:gradFill>
                  <a:gsLst>
                    <a:gs pos="0">
                      <a:srgbClr val="FFFFFF"/>
                    </a:gs>
                    <a:gs pos="100000">
                      <a:srgbClr val="FFFFFF"/>
                    </a:gs>
                  </a:gsLst>
                  <a:lin ang="5400000" scaled="0"/>
                </a:gradFill>
              </a:defRPr>
            </a:lvl3pPr>
            <a:lvl4pPr marL="608796" indent="-205422">
              <a:tabLst/>
              <a:defRPr sz="1411">
                <a:gradFill>
                  <a:gsLst>
                    <a:gs pos="0">
                      <a:srgbClr val="FFFFFF"/>
                    </a:gs>
                    <a:gs pos="100000">
                      <a:srgbClr val="FFFFFF"/>
                    </a:gs>
                  </a:gsLst>
                  <a:lin ang="5400000" scaled="0"/>
                </a:gradFill>
              </a:defRPr>
            </a:lvl4pPr>
            <a:lvl5pPr marL="806748" indent="-197952">
              <a:defRPr sz="1411">
                <a:gradFill>
                  <a:gsLst>
                    <a:gs pos="0">
                      <a:srgbClr val="FFFFFF"/>
                    </a:gs>
                    <a:gs pos="100000">
                      <a:srgbClr val="FFFFFF"/>
                    </a:gs>
                  </a:gsLst>
                  <a:lin ang="5400000" scaled="0"/>
                </a:gra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77786"/>
      </p:ext>
    </p:extLst>
  </p:cSld>
  <p:clrMapOvr>
    <a:masterClrMapping/>
  </p:clrMapOvr>
  <p:transition>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userDrawn="1">
  <p:cSld name="Use Case Title Only">
    <p:spTree>
      <p:nvGrpSpPr>
        <p:cNvPr id="1" name=""/>
        <p:cNvGrpSpPr/>
        <p:nvPr/>
      </p:nvGrpSpPr>
      <p:grpSpPr>
        <a:xfrm>
          <a:off x="0" y="0"/>
          <a:ext cx="0" cy="0"/>
          <a:chOff x="0" y="0"/>
          <a:chExt cx="0" cy="0"/>
        </a:xfrm>
      </p:grpSpPr>
      <p:sp>
        <p:nvSpPr>
          <p:cNvPr id="2" name="Title 1"/>
          <p:cNvSpPr>
            <a:spLocks noGrp="1"/>
          </p:cNvSpPr>
          <p:nvPr>
            <p:ph type="title"/>
          </p:nvPr>
        </p:nvSpPr>
        <p:spPr>
          <a:xfrm>
            <a:off x="323163" y="349323"/>
            <a:ext cx="10219243" cy="1079598"/>
          </a:xfrm>
        </p:spPr>
        <p:txBody>
          <a:bodyPr/>
          <a:lstStyle/>
          <a:p>
            <a:r>
              <a:rPr lang="en-US"/>
              <a:t>Click to edit Master title style</a:t>
            </a:r>
          </a:p>
        </p:txBody>
      </p:sp>
      <p:sp>
        <p:nvSpPr>
          <p:cNvPr id="3" name="Rectangle 2"/>
          <p:cNvSpPr/>
          <p:nvPr userDrawn="1"/>
        </p:nvSpPr>
        <p:spPr bwMode="auto">
          <a:xfrm>
            <a:off x="10865002" y="0"/>
            <a:ext cx="3764984" cy="822960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5142" tIns="172114" rIns="215142" bIns="172114" numCol="1" spcCol="0" rtlCol="0" fromWordArt="0" anchor="t" anchorCtr="0" forceAA="0" compatLnSpc="1">
            <a:prstTxWarp prst="textNoShape">
              <a:avLst/>
            </a:prstTxWarp>
            <a:noAutofit/>
          </a:bodyPr>
          <a:lstStyle/>
          <a:p>
            <a:pPr lvl="0" algn="ctr" defTabSz="1096922" fontAlgn="base">
              <a:lnSpc>
                <a:spcPct val="90000"/>
              </a:lnSpc>
              <a:spcBef>
                <a:spcPct val="0"/>
              </a:spcBef>
              <a:spcAft>
                <a:spcPct val="0"/>
              </a:spcAft>
            </a:pPr>
            <a:endParaRPr lang="en-US" sz="2824"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10865002" y="4652731"/>
            <a:ext cx="3764984" cy="357686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5142" tIns="172114" rIns="215142" bIns="172114" numCol="1" spcCol="0" rtlCol="0" fromWordArt="0" anchor="t" anchorCtr="0" forceAA="0" compatLnSpc="1">
            <a:prstTxWarp prst="textNoShape">
              <a:avLst/>
            </a:prstTxWarp>
            <a:noAutofit/>
          </a:bodyPr>
          <a:lstStyle/>
          <a:p>
            <a:pPr lvl="0" algn="ctr" defTabSz="1096922" fontAlgn="base">
              <a:lnSpc>
                <a:spcPct val="90000"/>
              </a:lnSpc>
              <a:spcBef>
                <a:spcPct val="0"/>
              </a:spcBef>
              <a:spcAft>
                <a:spcPct val="0"/>
              </a:spcAft>
            </a:pPr>
            <a:endParaRPr lang="en-US" sz="2824" err="1">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7"/>
          <p:cNvSpPr>
            <a:spLocks noGrp="1"/>
          </p:cNvSpPr>
          <p:nvPr>
            <p:ph type="body" sz="quarter" idx="11"/>
          </p:nvPr>
        </p:nvSpPr>
        <p:spPr>
          <a:xfrm>
            <a:off x="11080186" y="4867530"/>
            <a:ext cx="3227129" cy="1716463"/>
          </a:xfrm>
        </p:spPr>
        <p:txBody>
          <a:bodyPr lIns="182880" tIns="146304" rIns="182880" bIns="146304"/>
          <a:lstStyle>
            <a:lvl1pPr marL="0" indent="0">
              <a:buNone/>
              <a:defRPr sz="2118">
                <a:gradFill>
                  <a:gsLst>
                    <a:gs pos="0">
                      <a:srgbClr val="FFFFFF"/>
                    </a:gs>
                    <a:gs pos="100000">
                      <a:srgbClr val="FFFFFF"/>
                    </a:gs>
                  </a:gsLst>
                  <a:lin ang="5400000" scaled="0"/>
                </a:gradFill>
              </a:defRPr>
            </a:lvl1pPr>
            <a:lvl2pPr marL="205422" indent="-205422">
              <a:defRPr sz="1882">
                <a:gradFill>
                  <a:gsLst>
                    <a:gs pos="0">
                      <a:srgbClr val="FFFFFF"/>
                    </a:gs>
                    <a:gs pos="100000">
                      <a:srgbClr val="FFFFFF"/>
                    </a:gs>
                  </a:gsLst>
                  <a:lin ang="5400000" scaled="0"/>
                </a:gradFill>
              </a:defRPr>
            </a:lvl2pPr>
            <a:lvl3pPr marL="403374" indent="-197952">
              <a:defRPr sz="1646">
                <a:gradFill>
                  <a:gsLst>
                    <a:gs pos="0">
                      <a:srgbClr val="FFFFFF"/>
                    </a:gs>
                    <a:gs pos="100000">
                      <a:srgbClr val="FFFFFF"/>
                    </a:gs>
                  </a:gsLst>
                  <a:lin ang="5400000" scaled="0"/>
                </a:gradFill>
              </a:defRPr>
            </a:lvl3pPr>
            <a:lvl4pPr marL="608796" indent="-205422">
              <a:tabLst/>
              <a:defRPr sz="1411">
                <a:gradFill>
                  <a:gsLst>
                    <a:gs pos="0">
                      <a:srgbClr val="FFFFFF"/>
                    </a:gs>
                    <a:gs pos="100000">
                      <a:srgbClr val="FFFFFF"/>
                    </a:gs>
                  </a:gsLst>
                  <a:lin ang="5400000" scaled="0"/>
                </a:gradFill>
              </a:defRPr>
            </a:lvl4pPr>
            <a:lvl5pPr marL="806748" indent="-197952">
              <a:defRPr sz="1411">
                <a:gradFill>
                  <a:gsLst>
                    <a:gs pos="0">
                      <a:srgbClr val="FFFFFF"/>
                    </a:gs>
                    <a:gs pos="100000">
                      <a:srgbClr val="FFFFFF"/>
                    </a:gs>
                  </a:gsLst>
                  <a:lin ang="5400000" scaled="0"/>
                </a:gra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1314535"/>
      </p:ext>
    </p:extLst>
  </p:cSld>
  <p:clrMapOvr>
    <a:masterClrMapping/>
  </p:clrMapOvr>
  <p:transition>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userDrawn="1">
  <p:cSld name="Picture with Caption">
    <p:spTree>
      <p:nvGrpSpPr>
        <p:cNvPr id="1" name=""/>
        <p:cNvGrpSpPr/>
        <p:nvPr/>
      </p:nvGrpSpPr>
      <p:grpSpPr>
        <a:xfrm>
          <a:off x="0" y="0"/>
          <a:ext cx="0" cy="0"/>
          <a:chOff x="0" y="0"/>
          <a:chExt cx="0" cy="0"/>
        </a:xfrm>
      </p:grpSpPr>
      <p:sp>
        <p:nvSpPr>
          <p:cNvPr id="2" name="Rectangle 1"/>
          <p:cNvSpPr/>
          <p:nvPr userDrawn="1"/>
        </p:nvSpPr>
        <p:spPr>
          <a:xfrm>
            <a:off x="0" y="0"/>
            <a:ext cx="14630400" cy="8229600"/>
          </a:xfrm>
          <a:prstGeom prst="rect">
            <a:avLst/>
          </a:prstGeom>
          <a:solidFill>
            <a:srgbClr val="22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160"/>
          </a:p>
        </p:txBody>
      </p:sp>
    </p:spTree>
    <p:extLst>
      <p:ext uri="{BB962C8B-B14F-4D97-AF65-F5344CB8AC3E}">
        <p14:creationId xmlns:p14="http://schemas.microsoft.com/office/powerpoint/2010/main" val="188539395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480744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12234319-6984-4C63-A941-095A99AFD4EE}"/>
              </a:ext>
              <a:ext uri="{C183D7F6-B498-43B3-948B-1728B52AA6E4}">
                <adec:decorative xmlns:adec="http://schemas.microsoft.com/office/drawing/2017/decorative" val="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22735" r="34012" b="31197"/>
          <a:stretch/>
        </p:blipFill>
        <p:spPr>
          <a:xfrm>
            <a:off x="3180244" y="-1"/>
            <a:ext cx="11450156" cy="8229601"/>
          </a:xfrm>
          <a:prstGeom prst="rect">
            <a:avLst/>
          </a:prstGeom>
        </p:spPr>
      </p:pic>
      <p:grpSp>
        <p:nvGrpSpPr>
          <p:cNvPr id="21" name="Group 20">
            <a:extLst>
              <a:ext uri="{FF2B5EF4-FFF2-40B4-BE49-F238E27FC236}">
                <a16:creationId xmlns:a16="http://schemas.microsoft.com/office/drawing/2014/main" id="{3DE60D45-CBF6-40DE-972D-2F565806DB28}"/>
              </a:ext>
              <a:ext uri="{C183D7F6-B498-43B3-948B-1728B52AA6E4}">
                <adec:decorative xmlns:adec="http://schemas.microsoft.com/office/drawing/2017/decorative" val="1"/>
              </a:ext>
            </a:extLst>
          </p:cNvPr>
          <p:cNvGrpSpPr/>
          <p:nvPr userDrawn="1"/>
        </p:nvGrpSpPr>
        <p:grpSpPr>
          <a:xfrm>
            <a:off x="5317499" y="234876"/>
            <a:ext cx="3156230" cy="3156230"/>
            <a:chOff x="2275764" y="3933567"/>
            <a:chExt cx="3803604" cy="3803604"/>
          </a:xfrm>
        </p:grpSpPr>
        <p:pic>
          <p:nvPicPr>
            <p:cNvPr id="22" name="Picture 21">
              <a:extLst>
                <a:ext uri="{FF2B5EF4-FFF2-40B4-BE49-F238E27FC236}">
                  <a16:creationId xmlns:a16="http://schemas.microsoft.com/office/drawing/2014/main" id="{6DB06810-1416-4321-905C-F2FCEF9A49D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275764" y="3933567"/>
              <a:ext cx="3803604" cy="3803604"/>
            </a:xfrm>
            <a:prstGeom prst="ellipse">
              <a:avLst/>
            </a:prstGeom>
            <a:solidFill>
              <a:schemeClr val="bg1"/>
            </a:solidFill>
            <a:ln>
              <a:noFill/>
              <a:headEnd type="none" w="med" len="med"/>
              <a:tailEnd type="none" w="med" len="med"/>
            </a:ln>
            <a:effectLst>
              <a:outerShdw blurRad="190500" algn="ctr" rotWithShape="0">
                <a:prstClr val="black">
                  <a:alpha val="10000"/>
                </a:prstClr>
              </a:outerShdw>
            </a:effectLst>
          </p:spPr>
        </p:pic>
        <p:sp>
          <p:nvSpPr>
            <p:cNvPr id="23" name="Oval 22">
              <a:extLst>
                <a:ext uri="{FF2B5EF4-FFF2-40B4-BE49-F238E27FC236}">
                  <a16:creationId xmlns:a16="http://schemas.microsoft.com/office/drawing/2014/main" id="{FD7A5B7C-458C-4F7F-8B4F-48FE70C37D6B}"/>
                </a:ext>
              </a:extLst>
            </p:cNvPr>
            <p:cNvSpPr>
              <a:spLocks noChangeAspect="1"/>
            </p:cNvSpPr>
            <p:nvPr/>
          </p:nvSpPr>
          <p:spPr bwMode="auto">
            <a:xfrm>
              <a:off x="2320015" y="3987521"/>
              <a:ext cx="3695696" cy="3695696"/>
            </a:xfrm>
            <a:prstGeom prst="ellipse">
              <a:avLst/>
            </a:prstGeom>
            <a:noFill/>
            <a:ln w="1778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pic>
        <p:nvPicPr>
          <p:cNvPr id="24" name="Picture 23">
            <a:extLst>
              <a:ext uri="{FF2B5EF4-FFF2-40B4-BE49-F238E27FC236}">
                <a16:creationId xmlns:a16="http://schemas.microsoft.com/office/drawing/2014/main" id="{E72236F0-F8FC-4980-835B-EB07ED11906E}"/>
              </a:ext>
              <a:ext uri="{C183D7F6-B498-43B3-948B-1728B52AA6E4}">
                <adec:decorative xmlns:adec="http://schemas.microsoft.com/office/drawing/2017/decorative" val="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76327" y="1455420"/>
            <a:ext cx="5015863" cy="5015863"/>
          </a:xfrm>
          <a:prstGeom prst="ellipse">
            <a:avLst/>
          </a:prstGeom>
          <a:effectLst>
            <a:outerShdw blurRad="482600" dist="127000" dir="2700000" sx="101000" sy="101000" algn="ctr" rotWithShape="0">
              <a:prstClr val="black">
                <a:alpha val="29000"/>
              </a:prstClr>
            </a:outerShdw>
          </a:effectLst>
        </p:spPr>
      </p:pic>
      <p:sp>
        <p:nvSpPr>
          <p:cNvPr id="9" name="Title 1"/>
          <p:cNvSpPr>
            <a:spLocks noGrp="1"/>
          </p:cNvSpPr>
          <p:nvPr>
            <p:ph type="title" hasCustomPrompt="1"/>
          </p:nvPr>
        </p:nvSpPr>
        <p:spPr>
          <a:xfrm>
            <a:off x="701040" y="2910936"/>
            <a:ext cx="6358128" cy="1329595"/>
          </a:xfrm>
          <a:noFill/>
        </p:spPr>
        <p:txBody>
          <a:bodyPr wrap="square" lIns="0" tIns="0" rIns="0" bIns="0" anchor="b" anchorCtr="0">
            <a:spAutoFit/>
          </a:bodyPr>
          <a:lstStyle>
            <a:lvl1pPr>
              <a:defRPr sz="4320" spc="-6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701040" y="4754881"/>
            <a:ext cx="6358128" cy="295465"/>
          </a:xfrm>
          <a:noFill/>
        </p:spPr>
        <p:txBody>
          <a:bodyPr wrap="square" lIns="0" tIns="0" rIns="0" bIns="0">
            <a:spAutoFit/>
          </a:bodyPr>
          <a:lstStyle>
            <a:lvl1pPr marL="0" indent="0">
              <a:spcBef>
                <a:spcPts val="0"/>
              </a:spcBef>
              <a:buNone/>
              <a:defRPr sz="1920" spc="0" baseline="0">
                <a:solidFill>
                  <a:srgbClr val="000000"/>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048BF6F0-39E7-41BE-852C-3E0F3448DE6D}"/>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bwMode="black">
          <a:xfrm>
            <a:off x="701040" y="702945"/>
            <a:ext cx="1639728" cy="351130"/>
          </a:xfrm>
          <a:prstGeom prst="rect">
            <a:avLst/>
          </a:prstGeom>
        </p:spPr>
      </p:pic>
      <p:grpSp>
        <p:nvGrpSpPr>
          <p:cNvPr id="6" name="Group 5">
            <a:extLst>
              <a:ext uri="{FF2B5EF4-FFF2-40B4-BE49-F238E27FC236}">
                <a16:creationId xmlns:a16="http://schemas.microsoft.com/office/drawing/2014/main" id="{CCB79F01-CB80-4423-BF46-0634DF9F7EB2}"/>
              </a:ext>
            </a:extLst>
          </p:cNvPr>
          <p:cNvGrpSpPr/>
          <p:nvPr userDrawn="1"/>
        </p:nvGrpSpPr>
        <p:grpSpPr>
          <a:xfrm>
            <a:off x="15128221" y="1216351"/>
            <a:ext cx="1351760" cy="5796898"/>
            <a:chOff x="12797351" y="1690390"/>
            <a:chExt cx="731520" cy="3137055"/>
          </a:xfrm>
        </p:grpSpPr>
        <p:grpSp>
          <p:nvGrpSpPr>
            <p:cNvPr id="7" name="Group 6">
              <a:extLst>
                <a:ext uri="{FF2B5EF4-FFF2-40B4-BE49-F238E27FC236}">
                  <a16:creationId xmlns:a16="http://schemas.microsoft.com/office/drawing/2014/main" id="{FAC03F9F-1BFB-4EF4-B2D9-D3FDB2D8554E}"/>
                </a:ext>
                <a:ext uri="{C183D7F6-B498-43B3-948B-1728B52AA6E4}">
                  <adec:decorative xmlns:adec="http://schemas.microsoft.com/office/drawing/2017/decorative" val="1"/>
                </a:ext>
              </a:extLst>
            </p:cNvPr>
            <p:cNvGrpSpPr/>
            <p:nvPr/>
          </p:nvGrpSpPr>
          <p:grpSpPr>
            <a:xfrm>
              <a:off x="12797351" y="4095925"/>
              <a:ext cx="731520" cy="731520"/>
              <a:chOff x="10080552" y="1965811"/>
              <a:chExt cx="749364" cy="723392"/>
            </a:xfrm>
          </p:grpSpPr>
          <p:sp>
            <p:nvSpPr>
              <p:cNvPr id="18" name="Oval 17">
                <a:extLst>
                  <a:ext uri="{FF2B5EF4-FFF2-40B4-BE49-F238E27FC236}">
                    <a16:creationId xmlns:a16="http://schemas.microsoft.com/office/drawing/2014/main" id="{33D7145B-7EDA-4DA0-BF67-44C056E6FC68}"/>
                  </a:ext>
                  <a:ext uri="{C183D7F6-B498-43B3-948B-1728B52AA6E4}">
                    <adec:decorative xmlns:adec="http://schemas.microsoft.com/office/drawing/2017/decorative" val="1"/>
                  </a:ext>
                </a:extLst>
              </p:cNvPr>
              <p:cNvSpPr/>
              <p:nvPr/>
            </p:nvSpPr>
            <p:spPr bwMode="auto">
              <a:xfrm>
                <a:off x="10080552" y="1965811"/>
                <a:ext cx="749364" cy="723392"/>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1118322" rtl="0" eaLnBrk="1" fontAlgn="base" latinLnBrk="0" hangingPunct="1">
                  <a:lnSpc>
                    <a:spcPct val="90000"/>
                  </a:lnSpc>
                  <a:spcBef>
                    <a:spcPct val="0"/>
                  </a:spcBef>
                  <a:spcAft>
                    <a:spcPct val="0"/>
                  </a:spcAft>
                  <a:buClrTx/>
                  <a:buSzTx/>
                  <a:buFontTx/>
                  <a:buNone/>
                  <a:tabLst/>
                  <a:defRPr/>
                </a:pPr>
                <a:endParaRPr kumimoji="0" lang="en-US" sz="1920" b="0" i="0" u="none" strike="noStrike" kern="1200" cap="none" spc="-176"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9" name="Graphic 18">
                <a:extLst>
                  <a:ext uri="{FF2B5EF4-FFF2-40B4-BE49-F238E27FC236}">
                    <a16:creationId xmlns:a16="http://schemas.microsoft.com/office/drawing/2014/main" id="{97509AB2-53D3-493E-82BF-7801CA1F58ED}"/>
                  </a:ext>
                  <a:ext uri="{C183D7F6-B498-43B3-948B-1728B52AA6E4}">
                    <adec:decorative xmlns:adec="http://schemas.microsoft.com/office/drawing/2017/decorative" val="1"/>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155683" y="2104898"/>
                <a:ext cx="608858" cy="497332"/>
              </a:xfrm>
              <a:prstGeom prst="rect">
                <a:avLst/>
              </a:prstGeom>
            </p:spPr>
          </p:pic>
        </p:grpSp>
        <p:grpSp>
          <p:nvGrpSpPr>
            <p:cNvPr id="8" name="Group 7">
              <a:extLst>
                <a:ext uri="{FF2B5EF4-FFF2-40B4-BE49-F238E27FC236}">
                  <a16:creationId xmlns:a16="http://schemas.microsoft.com/office/drawing/2014/main" id="{17A5D3C9-2AFC-4EC4-987E-F1FE2CC260D3}"/>
                </a:ext>
                <a:ext uri="{C183D7F6-B498-43B3-948B-1728B52AA6E4}">
                  <adec:decorative xmlns:adec="http://schemas.microsoft.com/office/drawing/2017/decorative" val="1"/>
                </a:ext>
              </a:extLst>
            </p:cNvPr>
            <p:cNvGrpSpPr/>
            <p:nvPr/>
          </p:nvGrpSpPr>
          <p:grpSpPr>
            <a:xfrm>
              <a:off x="12797351" y="3294080"/>
              <a:ext cx="731520" cy="731520"/>
              <a:chOff x="7119136" y="1965811"/>
              <a:chExt cx="749364" cy="723392"/>
            </a:xfrm>
          </p:grpSpPr>
          <p:sp>
            <p:nvSpPr>
              <p:cNvPr id="16" name="Oval 15">
                <a:extLst>
                  <a:ext uri="{FF2B5EF4-FFF2-40B4-BE49-F238E27FC236}">
                    <a16:creationId xmlns:a16="http://schemas.microsoft.com/office/drawing/2014/main" id="{AD4CDB6F-9D9C-4123-8076-D8D443655154}"/>
                  </a:ext>
                  <a:ext uri="{C183D7F6-B498-43B3-948B-1728B52AA6E4}">
                    <adec:decorative xmlns:adec="http://schemas.microsoft.com/office/drawing/2017/decorative" val="1"/>
                  </a:ext>
                </a:extLst>
              </p:cNvPr>
              <p:cNvSpPr/>
              <p:nvPr/>
            </p:nvSpPr>
            <p:spPr bwMode="auto">
              <a:xfrm>
                <a:off x="7119136" y="1965811"/>
                <a:ext cx="749364" cy="723392"/>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1118322" rtl="0" eaLnBrk="1" fontAlgn="base" latinLnBrk="0" hangingPunct="1">
                  <a:lnSpc>
                    <a:spcPct val="90000"/>
                  </a:lnSpc>
                  <a:spcBef>
                    <a:spcPct val="0"/>
                  </a:spcBef>
                  <a:spcAft>
                    <a:spcPct val="0"/>
                  </a:spcAft>
                  <a:buClrTx/>
                  <a:buSzTx/>
                  <a:buFontTx/>
                  <a:buNone/>
                  <a:tabLst/>
                  <a:defRPr/>
                </a:pPr>
                <a:endParaRPr kumimoji="0" lang="en-US" sz="1920" b="0" i="0" u="none" strike="noStrike" kern="1200" cap="none" spc="-176"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7" name="Graphic 16">
                <a:extLst>
                  <a:ext uri="{FF2B5EF4-FFF2-40B4-BE49-F238E27FC236}">
                    <a16:creationId xmlns:a16="http://schemas.microsoft.com/office/drawing/2014/main" id="{5FA085D1-8412-44BF-BAE3-D9E81581BE96}"/>
                  </a:ext>
                  <a:ext uri="{C183D7F6-B498-43B3-948B-1728B52AA6E4}">
                    <adec:decorative xmlns:adec="http://schemas.microsoft.com/office/drawing/2017/decorative" val="1"/>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163387" y="2088271"/>
                <a:ext cx="608858" cy="497332"/>
              </a:xfrm>
              <a:prstGeom prst="rect">
                <a:avLst/>
              </a:prstGeom>
            </p:spPr>
          </p:pic>
        </p:grpSp>
        <p:grpSp>
          <p:nvGrpSpPr>
            <p:cNvPr id="10" name="Group 9">
              <a:extLst>
                <a:ext uri="{FF2B5EF4-FFF2-40B4-BE49-F238E27FC236}">
                  <a16:creationId xmlns:a16="http://schemas.microsoft.com/office/drawing/2014/main" id="{7CC43A12-2AA4-49E4-8C41-FBC5AA1B84D6}"/>
                </a:ext>
                <a:ext uri="{C183D7F6-B498-43B3-948B-1728B52AA6E4}">
                  <adec:decorative xmlns:adec="http://schemas.microsoft.com/office/drawing/2017/decorative" val="1"/>
                </a:ext>
              </a:extLst>
            </p:cNvPr>
            <p:cNvGrpSpPr/>
            <p:nvPr/>
          </p:nvGrpSpPr>
          <p:grpSpPr>
            <a:xfrm>
              <a:off x="12797351" y="2492235"/>
              <a:ext cx="731520" cy="731520"/>
              <a:chOff x="4186151" y="1971485"/>
              <a:chExt cx="731520" cy="731520"/>
            </a:xfrm>
          </p:grpSpPr>
          <p:sp>
            <p:nvSpPr>
              <p:cNvPr id="14" name="Oval 13">
                <a:extLst>
                  <a:ext uri="{FF2B5EF4-FFF2-40B4-BE49-F238E27FC236}">
                    <a16:creationId xmlns:a16="http://schemas.microsoft.com/office/drawing/2014/main" id="{D0E86D8D-B614-42EB-B320-7D8AF6A4A983}"/>
                  </a:ext>
                  <a:ext uri="{C183D7F6-B498-43B3-948B-1728B52AA6E4}">
                    <adec:decorative xmlns:adec="http://schemas.microsoft.com/office/drawing/2017/decorative" val="1"/>
                  </a:ext>
                </a:extLst>
              </p:cNvPr>
              <p:cNvSpPr/>
              <p:nvPr/>
            </p:nvSpPr>
            <p:spPr bwMode="auto">
              <a:xfrm>
                <a:off x="4186151" y="1971485"/>
                <a:ext cx="731520" cy="731520"/>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1118322" rtl="0" eaLnBrk="1" fontAlgn="base" latinLnBrk="0" hangingPunct="1">
                  <a:lnSpc>
                    <a:spcPct val="90000"/>
                  </a:lnSpc>
                  <a:spcBef>
                    <a:spcPct val="0"/>
                  </a:spcBef>
                  <a:spcAft>
                    <a:spcPct val="0"/>
                  </a:spcAft>
                  <a:buClrTx/>
                  <a:buSzTx/>
                  <a:buFontTx/>
                  <a:buNone/>
                  <a:tabLst/>
                  <a:defRPr/>
                </a:pPr>
                <a:endParaRPr kumimoji="0" lang="en-US" sz="1920" b="0" i="0" u="none" strike="noStrike" kern="1200" cap="none" spc="-176"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5" name="Graphic 14">
                <a:extLst>
                  <a:ext uri="{FF2B5EF4-FFF2-40B4-BE49-F238E27FC236}">
                    <a16:creationId xmlns:a16="http://schemas.microsoft.com/office/drawing/2014/main" id="{E7CDC3C9-39CC-4A72-90AB-A637B14E4DBC}"/>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318701" y="2109032"/>
                <a:ext cx="466421" cy="456426"/>
              </a:xfrm>
              <a:prstGeom prst="rect">
                <a:avLst/>
              </a:prstGeom>
            </p:spPr>
          </p:pic>
        </p:grpSp>
        <p:grpSp>
          <p:nvGrpSpPr>
            <p:cNvPr id="11" name="Group 10">
              <a:extLst>
                <a:ext uri="{FF2B5EF4-FFF2-40B4-BE49-F238E27FC236}">
                  <a16:creationId xmlns:a16="http://schemas.microsoft.com/office/drawing/2014/main" id="{0D8EEFE9-97CE-4F86-A58B-C1C27641C024}"/>
                </a:ext>
                <a:ext uri="{C183D7F6-B498-43B3-948B-1728B52AA6E4}">
                  <adec:decorative xmlns:adec="http://schemas.microsoft.com/office/drawing/2017/decorative" val="1"/>
                </a:ext>
              </a:extLst>
            </p:cNvPr>
            <p:cNvGrpSpPr/>
            <p:nvPr/>
          </p:nvGrpSpPr>
          <p:grpSpPr>
            <a:xfrm>
              <a:off x="12797351" y="1690390"/>
              <a:ext cx="731520" cy="731520"/>
              <a:chOff x="1221330" y="1971485"/>
              <a:chExt cx="731520" cy="731520"/>
            </a:xfrm>
          </p:grpSpPr>
          <p:sp>
            <p:nvSpPr>
              <p:cNvPr id="12" name="Oval 11">
                <a:extLst>
                  <a:ext uri="{FF2B5EF4-FFF2-40B4-BE49-F238E27FC236}">
                    <a16:creationId xmlns:a16="http://schemas.microsoft.com/office/drawing/2014/main" id="{E8066B38-E0DA-43E6-ABBC-14BBD2DB3D65}"/>
                  </a:ext>
                  <a:ext uri="{C183D7F6-B498-43B3-948B-1728B52AA6E4}">
                    <adec:decorative xmlns:adec="http://schemas.microsoft.com/office/drawing/2017/decorative" val="1"/>
                  </a:ext>
                </a:extLst>
              </p:cNvPr>
              <p:cNvSpPr/>
              <p:nvPr/>
            </p:nvSpPr>
            <p:spPr bwMode="auto">
              <a:xfrm>
                <a:off x="1221330" y="1971485"/>
                <a:ext cx="731520" cy="731520"/>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1118322" rtl="0" eaLnBrk="1" fontAlgn="base" latinLnBrk="0" hangingPunct="1">
                  <a:lnSpc>
                    <a:spcPct val="90000"/>
                  </a:lnSpc>
                  <a:spcBef>
                    <a:spcPct val="0"/>
                  </a:spcBef>
                  <a:spcAft>
                    <a:spcPct val="0"/>
                  </a:spcAft>
                  <a:buClrTx/>
                  <a:buSzTx/>
                  <a:buFontTx/>
                  <a:buNone/>
                  <a:tabLst/>
                  <a:defRPr/>
                </a:pPr>
                <a:endParaRPr kumimoji="0" lang="en-US" sz="1920" b="0" i="0" u="none" strike="noStrike" kern="1200" cap="none" spc="-176"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3" name="Graphic 12">
                <a:extLst>
                  <a:ext uri="{FF2B5EF4-FFF2-40B4-BE49-F238E27FC236}">
                    <a16:creationId xmlns:a16="http://schemas.microsoft.com/office/drawing/2014/main" id="{2341641E-69E2-4344-8F05-17D0C0C78140}"/>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344787" y="2109445"/>
                <a:ext cx="484607" cy="491812"/>
              </a:xfrm>
              <a:prstGeom prst="rect">
                <a:avLst/>
              </a:prstGeom>
            </p:spPr>
          </p:pic>
        </p:grpSp>
      </p:grpSp>
    </p:spTree>
    <p:extLst>
      <p:ext uri="{BB962C8B-B14F-4D97-AF65-F5344CB8AC3E}">
        <p14:creationId xmlns:p14="http://schemas.microsoft.com/office/powerpoint/2010/main" val="81079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White BG">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683856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pic>
        <p:nvPicPr>
          <p:cNvPr id="7" name="Graphic 6" descr="Viva graphic">
            <a:extLst>
              <a:ext uri="{FF2B5EF4-FFF2-40B4-BE49-F238E27FC236}">
                <a16:creationId xmlns:a16="http://schemas.microsoft.com/office/drawing/2014/main" id="{4C53A5FD-C403-4051-925A-F4D56D28715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1877" r="60238" b="14390"/>
          <a:stretch/>
        </p:blipFill>
        <p:spPr bwMode="ltGray">
          <a:xfrm>
            <a:off x="5572766" y="-1"/>
            <a:ext cx="9057634" cy="8229601"/>
          </a:xfrm>
          <a:prstGeom prst="rect">
            <a:avLst/>
          </a:prstGeom>
        </p:spPr>
      </p:pic>
      <p:pic>
        <p:nvPicPr>
          <p:cNvPr id="11" name="Picture 10" descr="Man on laptop">
            <a:extLst>
              <a:ext uri="{FF2B5EF4-FFF2-40B4-BE49-F238E27FC236}">
                <a16:creationId xmlns:a16="http://schemas.microsoft.com/office/drawing/2014/main" id="{5A4B84B7-FFD3-4C71-B395-7C3B6A3FEBA3}"/>
              </a:ext>
            </a:extLst>
          </p:cNvPr>
          <p:cNvPicPr>
            <a:picLocks noChangeAspect="1"/>
          </p:cNvPicPr>
          <p:nvPr userDrawn="1"/>
        </p:nvPicPr>
        <p:blipFill rotWithShape="1">
          <a:blip r:embed="rId4"/>
          <a:srcRect t="-17" b="-1"/>
          <a:stretch/>
        </p:blipFill>
        <p:spPr bwMode="ltGray">
          <a:xfrm>
            <a:off x="7100695" y="702946"/>
            <a:ext cx="6830568" cy="6822566"/>
          </a:xfrm>
          <a:prstGeom prst="rect">
            <a:avLst/>
          </a:prstGeom>
          <a:effectLst>
            <a:innerShdw blurRad="444500">
              <a:prstClr val="black">
                <a:alpha val="10000"/>
              </a:prstClr>
            </a:innerShdw>
          </a:effectLst>
        </p:spPr>
      </p:pic>
      <p:sp>
        <p:nvSpPr>
          <p:cNvPr id="13" name="TextBox 12">
            <a:extLst>
              <a:ext uri="{FF2B5EF4-FFF2-40B4-BE49-F238E27FC236}">
                <a16:creationId xmlns:a16="http://schemas.microsoft.com/office/drawing/2014/main" id="{CAE5E9D0-EE57-4642-B5A6-8BFF47E66921}"/>
              </a:ext>
            </a:extLst>
          </p:cNvPr>
          <p:cNvSpPr txBox="1"/>
          <p:nvPr userDrawn="1"/>
        </p:nvSpPr>
        <p:spPr>
          <a:xfrm>
            <a:off x="701040" y="7229559"/>
            <a:ext cx="2734492" cy="369332"/>
          </a:xfrm>
          <a:prstGeom prst="rect">
            <a:avLst/>
          </a:prstGeom>
          <a:noFill/>
        </p:spPr>
        <p:txBody>
          <a:bodyPr wrap="square" lIns="0" tIns="0" rIns="0" bIns="0" rtlCol="0">
            <a:spAutoFit/>
          </a:bodyPr>
          <a:lstStyle/>
          <a:p>
            <a:pPr algn="l"/>
            <a:r>
              <a:rPr lang="en-US" sz="2400">
                <a:solidFill>
                  <a:schemeClr val="accent1"/>
                </a:solidFill>
                <a:latin typeface="+mj-lt"/>
              </a:rPr>
              <a:t>Microsoft Viva</a:t>
            </a:r>
          </a:p>
        </p:txBody>
      </p:sp>
      <p:pic>
        <p:nvPicPr>
          <p:cNvPr id="14" name="Graphic 13" descr="Microsoft 365 logo">
            <a:extLst>
              <a:ext uri="{FF2B5EF4-FFF2-40B4-BE49-F238E27FC236}">
                <a16:creationId xmlns:a16="http://schemas.microsoft.com/office/drawing/2014/main" id="{BDAD4DAA-0B3C-4CC7-9D2E-4C3D32AFCD9C}"/>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r="22050"/>
          <a:stretch/>
        </p:blipFill>
        <p:spPr>
          <a:xfrm>
            <a:off x="701041" y="702945"/>
            <a:ext cx="1695450" cy="351130"/>
          </a:xfrm>
          <a:prstGeom prst="rect">
            <a:avLst/>
          </a:prstGeom>
        </p:spPr>
      </p:pic>
      <p:sp>
        <p:nvSpPr>
          <p:cNvPr id="9" name="Title 1"/>
          <p:cNvSpPr>
            <a:spLocks noGrp="1"/>
          </p:cNvSpPr>
          <p:nvPr>
            <p:ph type="title" hasCustomPrompt="1"/>
          </p:nvPr>
        </p:nvSpPr>
        <p:spPr>
          <a:xfrm>
            <a:off x="701041" y="2910936"/>
            <a:ext cx="5003597" cy="1329595"/>
          </a:xfrm>
          <a:noFill/>
        </p:spPr>
        <p:txBody>
          <a:bodyPr wrap="square" lIns="0" tIns="0" rIns="0" bIns="0" anchor="b" anchorCtr="0">
            <a:spAutoFit/>
          </a:bodyPr>
          <a:lstStyle>
            <a:lvl1pPr>
              <a:defRPr sz="4320" spc="-6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701041" y="4754880"/>
            <a:ext cx="5003597" cy="406265"/>
          </a:xfrm>
          <a:noFill/>
        </p:spPr>
        <p:txBody>
          <a:bodyPr wrap="square" lIns="0" tIns="0" rIns="0" bIns="0">
            <a:spAutoFit/>
          </a:bodyPr>
          <a:lstStyle>
            <a:lvl1pPr marL="0" indent="0">
              <a:spcBef>
                <a:spcPts val="0"/>
              </a:spcBef>
              <a:buNone/>
              <a:defRPr sz="264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0453612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2999">
          <p15:clr>
            <a:srgbClr val="5ACBF0"/>
          </p15:clr>
        </p15:guide>
        <p15:guide id="4" orient="horz" pos="2160">
          <p15:clr>
            <a:srgbClr val="FBAE4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701040" y="1722120"/>
            <a:ext cx="13222606" cy="193527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413771882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703668" y="1721244"/>
            <a:ext cx="13222224" cy="1935273"/>
          </a:xfrm>
        </p:spPr>
        <p:txBody>
          <a:bodyPr wrap="square">
            <a:spAutoFit/>
          </a:bodyPr>
          <a:lstStyle>
            <a:lvl1pPr marL="0" indent="0">
              <a:buNone/>
              <a:defRPr/>
            </a:lvl1pPr>
            <a:lvl2pPr marL="274320" indent="0">
              <a:buNone/>
              <a:defRPr/>
            </a:lvl2pPr>
            <a:lvl3pPr marL="548640" indent="0">
              <a:buNone/>
              <a:defRPr/>
            </a:lvl3pPr>
            <a:lvl4pPr marL="822960" indent="0">
              <a:buNone/>
              <a:defRPr/>
            </a:lvl4pPr>
            <a:lvl5pPr marL="109728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735607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701040" y="1722120"/>
            <a:ext cx="6254116" cy="19352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7667626" y="1722120"/>
            <a:ext cx="6263640" cy="19352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306781976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705916" y="548640"/>
            <a:ext cx="13222224" cy="664798"/>
          </a:xfrm>
        </p:spPr>
        <p:txBody>
          <a:bodyPr/>
          <a:lstStyle/>
          <a:p>
            <a:r>
              <a:rPr lang="en-US"/>
              <a:t>Click to edit Master title style</a:t>
            </a:r>
          </a:p>
        </p:txBody>
      </p:sp>
      <p:sp>
        <p:nvSpPr>
          <p:cNvPr id="4" name="Text Placeholder 3"/>
          <p:cNvSpPr>
            <a:spLocks noGrp="1"/>
          </p:cNvSpPr>
          <p:nvPr>
            <p:ph type="body" sz="quarter" idx="10"/>
          </p:nvPr>
        </p:nvSpPr>
        <p:spPr>
          <a:xfrm>
            <a:off x="701040" y="1722120"/>
            <a:ext cx="6254496" cy="1979618"/>
          </a:xfrm>
        </p:spPr>
        <p:txBody>
          <a:bodyPr wrap="square">
            <a:spAutoFit/>
          </a:bodyPr>
          <a:lstStyle>
            <a:lvl1pPr marL="0" indent="0">
              <a:spcBef>
                <a:spcPts val="1469"/>
              </a:spcBef>
              <a:buClr>
                <a:schemeClr val="tx1"/>
              </a:buClr>
              <a:buFont typeface="Wingdings" panose="05000000000000000000" pitchFamily="2" charset="2"/>
              <a:buNone/>
              <a:defRPr sz="3360" b="0">
                <a:latin typeface="Segoe UI" panose="020B0502040204020203" pitchFamily="34" charset="0"/>
                <a:cs typeface="Segoe UI" panose="020B0502040204020203" pitchFamily="34" charset="0"/>
              </a:defRPr>
            </a:lvl1pPr>
            <a:lvl2pPr marL="306706" indent="0">
              <a:buFont typeface="Wingdings" panose="05000000000000000000" pitchFamily="2" charset="2"/>
              <a:buNone/>
              <a:defRPr sz="2400" b="0"/>
            </a:lvl2pPr>
            <a:lvl3pPr marL="541020" indent="0">
              <a:buFont typeface="Wingdings" panose="05000000000000000000" pitchFamily="2" charset="2"/>
              <a:buNone/>
              <a:tabLst/>
              <a:defRPr sz="1920" b="0"/>
            </a:lvl3pPr>
            <a:lvl4pPr marL="782954" indent="0">
              <a:buFont typeface="Wingdings" panose="05000000000000000000" pitchFamily="2" charset="2"/>
              <a:buNone/>
              <a:defRPr sz="1680" b="0"/>
            </a:lvl4pPr>
            <a:lvl5pPr marL="1024890" indent="0">
              <a:buFont typeface="Wingdings" panose="05000000000000000000" pitchFamily="2" charset="2"/>
              <a:buNone/>
              <a:tabLst/>
              <a:defRPr sz="168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7676605" y="1722120"/>
            <a:ext cx="6254496" cy="1979618"/>
          </a:xfrm>
        </p:spPr>
        <p:txBody>
          <a:bodyPr wrap="square">
            <a:spAutoFit/>
          </a:bodyPr>
          <a:lstStyle>
            <a:lvl1pPr marL="0" indent="0">
              <a:spcBef>
                <a:spcPts val="1469"/>
              </a:spcBef>
              <a:buClr>
                <a:schemeClr val="tx1"/>
              </a:buClr>
              <a:buFont typeface="Wingdings" panose="05000000000000000000" pitchFamily="2" charset="2"/>
              <a:buNone/>
              <a:defRPr sz="3360" b="0">
                <a:latin typeface="Segoe UI" panose="020B0502040204020203" pitchFamily="34" charset="0"/>
                <a:cs typeface="Segoe UI" panose="020B0502040204020203" pitchFamily="34" charset="0"/>
              </a:defRPr>
            </a:lvl1pPr>
            <a:lvl2pPr marL="306706" indent="0">
              <a:buFont typeface="Wingdings" panose="05000000000000000000" pitchFamily="2" charset="2"/>
              <a:buNone/>
              <a:defRPr sz="2400" b="0"/>
            </a:lvl2pPr>
            <a:lvl3pPr marL="541020" indent="0">
              <a:buFont typeface="Wingdings" panose="05000000000000000000" pitchFamily="2" charset="2"/>
              <a:buNone/>
              <a:tabLst/>
              <a:defRPr sz="1920" b="0"/>
            </a:lvl3pPr>
            <a:lvl4pPr marL="782954" indent="0">
              <a:buFont typeface="Wingdings" panose="05000000000000000000" pitchFamily="2" charset="2"/>
              <a:buNone/>
              <a:defRPr sz="1680" b="0"/>
            </a:lvl4pPr>
            <a:lvl5pPr marL="1024890" indent="0">
              <a:buFont typeface="Wingdings" panose="05000000000000000000" pitchFamily="2" charset="2"/>
              <a:buNone/>
              <a:tabLst/>
              <a:defRPr sz="168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927474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705916" y="548640"/>
            <a:ext cx="13222224" cy="6647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701040" y="1724026"/>
            <a:ext cx="6263640" cy="517064"/>
          </a:xfrm>
        </p:spPr>
        <p:txBody>
          <a:bodyPr anchor="t"/>
          <a:lstStyle>
            <a:lvl1pPr marL="0" indent="0">
              <a:spcBef>
                <a:spcPts val="0"/>
              </a:spcBef>
              <a:buNone/>
              <a:defRPr sz="336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701040" y="2501266"/>
            <a:ext cx="6263640" cy="1935299"/>
          </a:xfrm>
        </p:spPr>
        <p:txBody>
          <a:bodyPr>
            <a:spAutoFit/>
          </a:bodyPr>
          <a:lstStyle>
            <a:lvl1pPr marL="205740" indent="-205740">
              <a:defRPr lang="en-US" sz="2880" dirty="0"/>
            </a:lvl1pPr>
            <a:lvl2pPr marL="411480" indent="-205740">
              <a:defRPr lang="en-US" dirty="0"/>
            </a:lvl2pPr>
            <a:lvl3pPr marL="617220" indent="-205740">
              <a:defRPr lang="en-US" dirty="0"/>
            </a:lvl3pPr>
            <a:lvl4pPr marL="800100" indent="-182880">
              <a:defRPr lang="en-US" dirty="0"/>
            </a:lvl4pPr>
            <a:lvl5pPr marL="952500" indent="-14478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7677150" y="1724026"/>
            <a:ext cx="6263640" cy="517064"/>
          </a:xfrm>
        </p:spPr>
        <p:txBody>
          <a:bodyPr anchor="t"/>
          <a:lstStyle>
            <a:lvl1pPr marL="0" indent="0">
              <a:spcBef>
                <a:spcPts val="0"/>
              </a:spcBef>
              <a:buNone/>
              <a:defRPr sz="336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7677150" y="2501266"/>
            <a:ext cx="6263640" cy="1935299"/>
          </a:xfrm>
        </p:spPr>
        <p:txBody>
          <a:bodyPr>
            <a:spAutoFit/>
          </a:bodyPr>
          <a:lstStyle>
            <a:lvl1pPr marL="205740" indent="-205740">
              <a:defRPr lang="en-US" sz="2880" dirty="0"/>
            </a:lvl1pPr>
            <a:lvl2pPr marL="411480" indent="-205740">
              <a:defRPr lang="en-US" dirty="0"/>
            </a:lvl2pPr>
            <a:lvl3pPr marL="617220" indent="-205740">
              <a:defRPr lang="en-US" dirty="0"/>
            </a:lvl3pPr>
            <a:lvl4pPr marL="822960" indent="-163830">
              <a:defRPr lang="en-US" dirty="0"/>
            </a:lvl4pPr>
            <a:lvl5pPr marL="952500" indent="-14478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299474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705916" y="548640"/>
            <a:ext cx="13222224" cy="6647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701040" y="1724026"/>
            <a:ext cx="6263640" cy="517064"/>
          </a:xfrm>
        </p:spPr>
        <p:txBody>
          <a:bodyPr anchor="t"/>
          <a:lstStyle>
            <a:lvl1pPr marL="0" indent="0">
              <a:spcBef>
                <a:spcPts val="0"/>
              </a:spcBef>
              <a:buNone/>
              <a:defRPr sz="336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706756" y="2497455"/>
            <a:ext cx="6257924" cy="1861407"/>
          </a:xfrm>
        </p:spPr>
        <p:txBody>
          <a:bodyPr/>
          <a:lstStyle>
            <a:lvl1pPr>
              <a:defRPr sz="288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7677150" y="1724026"/>
            <a:ext cx="6263640" cy="517064"/>
          </a:xfrm>
        </p:spPr>
        <p:txBody>
          <a:bodyPr anchor="t"/>
          <a:lstStyle>
            <a:lvl1pPr marL="0" indent="0">
              <a:spcBef>
                <a:spcPts val="0"/>
              </a:spcBef>
              <a:buNone/>
              <a:defRPr sz="336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7673342" y="2497455"/>
            <a:ext cx="6257924" cy="1861407"/>
          </a:xfrm>
        </p:spPr>
        <p:txBody>
          <a:bodyPr/>
          <a:lstStyle>
            <a:lvl1pPr>
              <a:defRPr sz="288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77662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705916" y="548640"/>
            <a:ext cx="13222224" cy="6647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702260" y="1725930"/>
            <a:ext cx="3917290" cy="812530"/>
          </a:xfrm>
        </p:spPr>
        <p:txBody>
          <a:bodyPr anchor="t"/>
          <a:lstStyle>
            <a:lvl1pPr marL="0" indent="0">
              <a:spcBef>
                <a:spcPts val="0"/>
              </a:spcBef>
              <a:buNone/>
              <a:defRPr sz="264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702260" y="2868930"/>
            <a:ext cx="3917290" cy="2112578"/>
          </a:xfrm>
        </p:spPr>
        <p:txBody>
          <a:bodyPr wrap="square">
            <a:spAutoFit/>
          </a:bodyPr>
          <a:lstStyle>
            <a:lvl1pPr marL="211456" indent="-211456">
              <a:defRPr lang="en-US" sz="2400" dirty="0"/>
            </a:lvl1pPr>
            <a:lvl2pPr marL="386716" indent="-180976">
              <a:defRPr lang="en-US" sz="2160" dirty="0"/>
            </a:lvl2pPr>
            <a:lvl3pPr marL="560070" indent="-165736">
              <a:defRPr lang="en-US" dirty="0"/>
            </a:lvl3pPr>
            <a:lvl4pPr marL="714376" indent="-154306">
              <a:defRPr lang="en-US" dirty="0"/>
            </a:lvl4pPr>
            <a:lvl5pPr marL="878206" indent="-14668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5356555" y="1725930"/>
            <a:ext cx="3917290" cy="812530"/>
          </a:xfrm>
        </p:spPr>
        <p:txBody>
          <a:bodyPr anchor="t"/>
          <a:lstStyle>
            <a:lvl1pPr marL="0" indent="0">
              <a:spcBef>
                <a:spcPts val="0"/>
              </a:spcBef>
              <a:buNone/>
              <a:defRPr sz="264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5356555" y="2860962"/>
            <a:ext cx="3917290" cy="2112578"/>
          </a:xfrm>
        </p:spPr>
        <p:txBody>
          <a:bodyPr wrap="square">
            <a:spAutoFit/>
          </a:bodyPr>
          <a:lstStyle>
            <a:lvl1pPr marL="211456" indent="-211456">
              <a:defRPr lang="en-US" sz="2400" dirty="0"/>
            </a:lvl1pPr>
            <a:lvl2pPr marL="478156" indent="-203836">
              <a:defRPr lang="en-US" sz="2160" dirty="0"/>
            </a:lvl2pPr>
            <a:lvl3pPr marL="666750" indent="-188596">
              <a:defRPr lang="en-US" dirty="0"/>
            </a:lvl3pPr>
            <a:lvl4pPr marL="822960" indent="-163830">
              <a:defRPr lang="en-US" dirty="0"/>
            </a:lvl4pPr>
            <a:lvl5pPr marL="960120" indent="-1333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10010850" y="1725930"/>
            <a:ext cx="3917290" cy="812530"/>
          </a:xfrm>
        </p:spPr>
        <p:txBody>
          <a:bodyPr anchor="t"/>
          <a:lstStyle>
            <a:lvl1pPr marL="0" indent="0">
              <a:spcBef>
                <a:spcPts val="0"/>
              </a:spcBef>
              <a:buNone/>
              <a:defRPr sz="264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10010850" y="2868930"/>
            <a:ext cx="3917290" cy="2112578"/>
          </a:xfrm>
        </p:spPr>
        <p:txBody>
          <a:bodyPr wrap="square">
            <a:spAutoFit/>
          </a:bodyPr>
          <a:lstStyle>
            <a:lvl1pPr marL="211456" indent="-211456">
              <a:defRPr lang="en-US" sz="2400" dirty="0"/>
            </a:lvl1pPr>
            <a:lvl2pPr marL="478156" indent="-203836">
              <a:defRPr lang="en-US" sz="2160" dirty="0"/>
            </a:lvl2pPr>
            <a:lvl3pPr marL="666750" indent="-188596">
              <a:defRPr lang="en-US" dirty="0"/>
            </a:lvl3pPr>
            <a:lvl4pPr marL="822960" indent="-163830">
              <a:defRPr lang="en-US" dirty="0"/>
            </a:lvl4pPr>
            <a:lvl5pPr marL="960120" indent="-1333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9772283"/>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705916" y="548640"/>
            <a:ext cx="13222224" cy="6647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701040" y="1725930"/>
            <a:ext cx="3038476"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701040" y="2739739"/>
            <a:ext cx="3038476" cy="2038712"/>
          </a:xfrm>
        </p:spPr>
        <p:txBody>
          <a:bodyPr wrap="square">
            <a:spAutoFit/>
          </a:bodyPr>
          <a:lstStyle>
            <a:lvl1pPr marL="169546" indent="-169546">
              <a:defRPr lang="en-US" sz="2160" dirty="0"/>
            </a:lvl1pPr>
            <a:lvl2pPr marL="342900" indent="-150496">
              <a:defRPr lang="en-US" sz="1920" dirty="0"/>
            </a:lvl2pPr>
            <a:lvl3pPr marL="525780" indent="-160020">
              <a:defRPr lang="en-US" dirty="0"/>
            </a:lvl3pPr>
            <a:lvl4pPr marL="680086" indent="-137160">
              <a:defRPr lang="en-US" dirty="0"/>
            </a:lvl4pPr>
            <a:lvl5pPr marL="822960" indent="-13144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4095750" y="1725930"/>
            <a:ext cx="3040380"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4095750" y="2731771"/>
            <a:ext cx="3038476" cy="2038712"/>
          </a:xfrm>
        </p:spPr>
        <p:txBody>
          <a:bodyPr wrap="square">
            <a:spAutoFit/>
          </a:bodyPr>
          <a:lstStyle>
            <a:lvl1pPr marL="169546" indent="-169546">
              <a:defRPr lang="en-US" sz="2160" dirty="0"/>
            </a:lvl1pPr>
            <a:lvl2pPr marL="342900" indent="-150496">
              <a:defRPr lang="en-US" sz="1920" dirty="0"/>
            </a:lvl2pPr>
            <a:lvl3pPr marL="525780" indent="-160020">
              <a:defRPr lang="en-US" dirty="0"/>
            </a:lvl3pPr>
            <a:lvl4pPr marL="680086" indent="-137160">
              <a:defRPr lang="en-US" dirty="0"/>
            </a:lvl4pPr>
            <a:lvl5pPr marL="822960" indent="-13144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7493050" y="1725930"/>
            <a:ext cx="3038476"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7493050" y="2739739"/>
            <a:ext cx="3038476" cy="2038712"/>
          </a:xfrm>
        </p:spPr>
        <p:txBody>
          <a:bodyPr wrap="square">
            <a:spAutoFit/>
          </a:bodyPr>
          <a:lstStyle>
            <a:lvl1pPr marL="169546" indent="-169546">
              <a:defRPr lang="en-US" sz="2160" dirty="0"/>
            </a:lvl1pPr>
            <a:lvl2pPr marL="342900" indent="-150496">
              <a:defRPr lang="en-US" sz="1920" dirty="0"/>
            </a:lvl2pPr>
            <a:lvl3pPr marL="525780" indent="-160020">
              <a:defRPr lang="en-US" dirty="0"/>
            </a:lvl3pPr>
            <a:lvl4pPr marL="680086" indent="-137160">
              <a:defRPr lang="en-US" dirty="0"/>
            </a:lvl4pPr>
            <a:lvl5pPr marL="822960" indent="-13144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10887760" y="1725930"/>
            <a:ext cx="3040380"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10887760" y="2731771"/>
            <a:ext cx="3038476" cy="2038712"/>
          </a:xfrm>
        </p:spPr>
        <p:txBody>
          <a:bodyPr wrap="square">
            <a:spAutoFit/>
          </a:bodyPr>
          <a:lstStyle>
            <a:lvl1pPr marL="169546" indent="-169546">
              <a:defRPr lang="en-US" sz="2160" dirty="0"/>
            </a:lvl1pPr>
            <a:lvl2pPr marL="342900" indent="-150496">
              <a:defRPr lang="en-US" sz="1920" dirty="0"/>
            </a:lvl2pPr>
            <a:lvl3pPr marL="525780" indent="-160020">
              <a:defRPr lang="en-US" dirty="0"/>
            </a:lvl3pPr>
            <a:lvl4pPr marL="680086" indent="-137160">
              <a:defRPr lang="en-US" dirty="0"/>
            </a:lvl4pPr>
            <a:lvl5pPr marL="822960" indent="-13144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659280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705916" y="548640"/>
            <a:ext cx="13222224" cy="6647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701040" y="1725930"/>
            <a:ext cx="2359152" cy="590932"/>
          </a:xfrm>
        </p:spPr>
        <p:txBody>
          <a:bodyPr anchor="t"/>
          <a:lstStyle>
            <a:lvl1pPr marL="0" indent="0">
              <a:spcBef>
                <a:spcPts val="0"/>
              </a:spcBef>
              <a:buNone/>
              <a:defRPr sz="192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701040" y="2739739"/>
            <a:ext cx="2359152" cy="1743246"/>
          </a:xfrm>
        </p:spPr>
        <p:txBody>
          <a:bodyPr wrap="square">
            <a:spAutoFit/>
          </a:bodyPr>
          <a:lstStyle>
            <a:lvl1pPr marL="169546" indent="-169546">
              <a:defRPr lang="en-US" sz="1800" dirty="0"/>
            </a:lvl1pPr>
            <a:lvl2pPr marL="342900" indent="-150496">
              <a:defRPr lang="en-US" sz="1680" dirty="0"/>
            </a:lvl2pPr>
            <a:lvl3pPr marL="525780" indent="-160020">
              <a:defRPr lang="en-US" sz="1680" dirty="0"/>
            </a:lvl3pPr>
            <a:lvl4pPr marL="680086" indent="-137160">
              <a:defRPr lang="en-US" sz="1440" dirty="0"/>
            </a:lvl4pPr>
            <a:lvl5pPr marL="822960" indent="-131446">
              <a:defRPr lang="en-US" sz="144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3418808" y="1725930"/>
            <a:ext cx="2359152" cy="590932"/>
          </a:xfrm>
        </p:spPr>
        <p:txBody>
          <a:bodyPr anchor="t"/>
          <a:lstStyle>
            <a:lvl1pPr marL="0" indent="0">
              <a:spcBef>
                <a:spcPts val="0"/>
              </a:spcBef>
              <a:buNone/>
              <a:defRPr sz="192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8808" y="2731771"/>
            <a:ext cx="2359152" cy="1743246"/>
          </a:xfrm>
        </p:spPr>
        <p:txBody>
          <a:bodyPr wrap="square">
            <a:spAutoFit/>
          </a:bodyPr>
          <a:lstStyle>
            <a:lvl1pPr marL="169546" indent="-169546">
              <a:defRPr lang="en-US" sz="1800" dirty="0"/>
            </a:lvl1pPr>
            <a:lvl2pPr marL="342900" indent="-150496">
              <a:defRPr lang="en-US" sz="1680" dirty="0"/>
            </a:lvl2pPr>
            <a:lvl3pPr marL="525780" indent="-160020">
              <a:defRPr lang="en-US" sz="1680" dirty="0"/>
            </a:lvl3pPr>
            <a:lvl4pPr marL="680086" indent="-137160">
              <a:defRPr lang="en-US" sz="1440" dirty="0"/>
            </a:lvl4pPr>
            <a:lvl5pPr marL="822960" indent="-131446">
              <a:defRPr lang="en-US" sz="144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6136577" y="1725930"/>
            <a:ext cx="2359152" cy="590932"/>
          </a:xfrm>
        </p:spPr>
        <p:txBody>
          <a:bodyPr anchor="t"/>
          <a:lstStyle>
            <a:lvl1pPr marL="0" indent="0">
              <a:spcBef>
                <a:spcPts val="0"/>
              </a:spcBef>
              <a:buNone/>
              <a:defRPr sz="192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136577" y="2739739"/>
            <a:ext cx="2359152" cy="1743246"/>
          </a:xfrm>
        </p:spPr>
        <p:txBody>
          <a:bodyPr wrap="square">
            <a:spAutoFit/>
          </a:bodyPr>
          <a:lstStyle>
            <a:lvl1pPr marL="169546" indent="-169546">
              <a:defRPr lang="en-US" sz="1800" dirty="0"/>
            </a:lvl1pPr>
            <a:lvl2pPr marL="342900" indent="-150496">
              <a:defRPr lang="en-US" sz="1680" dirty="0"/>
            </a:lvl2pPr>
            <a:lvl3pPr marL="525780" indent="-160020">
              <a:defRPr lang="en-US" sz="1680" dirty="0"/>
            </a:lvl3pPr>
            <a:lvl4pPr marL="680086" indent="-137160">
              <a:defRPr lang="en-US" sz="1440" dirty="0"/>
            </a:lvl4pPr>
            <a:lvl5pPr marL="822960" indent="-131446">
              <a:defRPr lang="en-US" sz="144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8854345" y="1725930"/>
            <a:ext cx="2359152" cy="590932"/>
          </a:xfrm>
        </p:spPr>
        <p:txBody>
          <a:bodyPr anchor="t"/>
          <a:lstStyle>
            <a:lvl1pPr marL="0" indent="0">
              <a:spcBef>
                <a:spcPts val="0"/>
              </a:spcBef>
              <a:buNone/>
              <a:defRPr sz="192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8854345" y="2731771"/>
            <a:ext cx="2359152" cy="1743246"/>
          </a:xfrm>
        </p:spPr>
        <p:txBody>
          <a:bodyPr wrap="square">
            <a:spAutoFit/>
          </a:bodyPr>
          <a:lstStyle>
            <a:lvl1pPr marL="169546" indent="-169546">
              <a:defRPr lang="en-US" sz="1800" dirty="0"/>
            </a:lvl1pPr>
            <a:lvl2pPr marL="342900" indent="-150496">
              <a:defRPr lang="en-US" sz="1680" dirty="0"/>
            </a:lvl2pPr>
            <a:lvl3pPr marL="525780" indent="-160020">
              <a:defRPr lang="en-US" sz="1680" dirty="0"/>
            </a:lvl3pPr>
            <a:lvl4pPr marL="680086" indent="-137160">
              <a:defRPr lang="en-US" sz="1440" dirty="0"/>
            </a:lvl4pPr>
            <a:lvl5pPr marL="822960" indent="-131446">
              <a:defRPr lang="en-US" sz="144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11572114" y="1725930"/>
            <a:ext cx="2359152" cy="590932"/>
          </a:xfrm>
        </p:spPr>
        <p:txBody>
          <a:bodyPr anchor="t"/>
          <a:lstStyle>
            <a:lvl1pPr marL="0" indent="0">
              <a:spcBef>
                <a:spcPts val="0"/>
              </a:spcBef>
              <a:buNone/>
              <a:defRPr sz="192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11572114" y="2731771"/>
            <a:ext cx="2359152" cy="1743246"/>
          </a:xfrm>
        </p:spPr>
        <p:txBody>
          <a:bodyPr wrap="square">
            <a:spAutoFit/>
          </a:bodyPr>
          <a:lstStyle>
            <a:lvl1pPr marL="169546" indent="-169546">
              <a:defRPr lang="en-US" sz="1800" dirty="0"/>
            </a:lvl1pPr>
            <a:lvl2pPr marL="342900" indent="-150496">
              <a:defRPr lang="en-US" sz="1680" dirty="0"/>
            </a:lvl2pPr>
            <a:lvl3pPr marL="525780" indent="-160020">
              <a:defRPr lang="en-US" sz="1680" dirty="0"/>
            </a:lvl3pPr>
            <a:lvl4pPr marL="680086" indent="-137160">
              <a:defRPr lang="en-US" sz="1440" dirty="0"/>
            </a:lvl4pPr>
            <a:lvl5pPr marL="822960" indent="-131446">
              <a:defRPr lang="en-US" sz="144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178416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Off-White BG">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7315F-79AF-5597-77D4-248693A0736D}"/>
              </a:ext>
            </a:extLst>
          </p:cNvPr>
          <p:cNvSpPr>
            <a:spLocks noGrp="1"/>
          </p:cNvSpPr>
          <p:nvPr>
            <p:ph type="title"/>
          </p:nvPr>
        </p:nvSpPr>
        <p:spPr>
          <a:xfrm>
            <a:off x="0" y="-593123"/>
            <a:ext cx="14630400" cy="593124"/>
          </a:xfrm>
          <a:prstGeom prst="rect">
            <a:avLst/>
          </a:prstGeom>
        </p:spPr>
        <p:txBody>
          <a:bodyPr/>
          <a:lstStyle/>
          <a:p>
            <a:r>
              <a:rPr lang="en-US"/>
              <a:t>Click to edit Master title style</a:t>
            </a:r>
          </a:p>
        </p:txBody>
      </p:sp>
      <p:sp>
        <p:nvSpPr>
          <p:cNvPr id="7" name="object 33">
            <a:extLst>
              <a:ext uri="{FF2B5EF4-FFF2-40B4-BE49-F238E27FC236}">
                <a16:creationId xmlns:a16="http://schemas.microsoft.com/office/drawing/2014/main" id="{8AEE505B-2052-A9FD-E8F5-5E2C644895E2}"/>
              </a:ext>
            </a:extLst>
          </p:cNvPr>
          <p:cNvSpPr txBox="1">
            <a:spLocks/>
          </p:cNvSpPr>
          <p:nvPr userDrawn="1"/>
        </p:nvSpPr>
        <p:spPr>
          <a:xfrm>
            <a:off x="1015999" y="7768233"/>
            <a:ext cx="2755901" cy="142347"/>
          </a:xfrm>
          <a:prstGeom prst="rect">
            <a:avLst/>
          </a:prstGeom>
        </p:spPr>
        <p:txBody>
          <a:bodyPr vert="horz" wrap="square" lIns="0" tIns="19050" rIns="0" bIns="0" rtlCol="0">
            <a:spAutoFit/>
          </a:bodyPr>
          <a:lstStyle>
            <a:defPPr>
              <a:defRPr lang="en-US"/>
            </a:defPPr>
            <a:lvl1pPr marL="0" algn="l" defTabSz="914400" rtl="0" eaLnBrk="1" latinLnBrk="0" hangingPunct="1">
              <a:defRPr sz="800" b="0" i="0" kern="1200">
                <a:solidFill>
                  <a:srgbClr val="3C3C41"/>
                </a:solidFill>
                <a:latin typeface="Segoe Pro"/>
                <a:ea typeface="+mn-ea"/>
                <a:cs typeface="Segoe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50"/>
              </a:spcBef>
            </a:pPr>
            <a:r>
              <a:rPr lang="en-US" sz="800" kern="100">
                <a:solidFill>
                  <a:srgbClr val="191919"/>
                </a:solidFill>
                <a:latin typeface="Segoe UI" panose="020B0502040204020203" pitchFamily="34" charset="0"/>
                <a:cs typeface="Segoe UI" panose="020B0502040204020203" pitchFamily="34" charset="0"/>
              </a:rPr>
              <a:t>Microsoft Viva brand expression</a:t>
            </a:r>
          </a:p>
        </p:txBody>
      </p:sp>
      <p:sp>
        <p:nvSpPr>
          <p:cNvPr id="8" name="object 33">
            <a:extLst>
              <a:ext uri="{FF2B5EF4-FFF2-40B4-BE49-F238E27FC236}">
                <a16:creationId xmlns:a16="http://schemas.microsoft.com/office/drawing/2014/main" id="{A500C0A6-4D55-17F1-C78B-55FD482724A6}"/>
              </a:ext>
            </a:extLst>
          </p:cNvPr>
          <p:cNvSpPr txBox="1">
            <a:spLocks/>
          </p:cNvSpPr>
          <p:nvPr userDrawn="1"/>
        </p:nvSpPr>
        <p:spPr>
          <a:xfrm>
            <a:off x="5155511" y="7768233"/>
            <a:ext cx="2755901" cy="142347"/>
          </a:xfrm>
          <a:prstGeom prst="rect">
            <a:avLst/>
          </a:prstGeom>
        </p:spPr>
        <p:txBody>
          <a:bodyPr vert="horz" wrap="square" lIns="0" tIns="19050" rIns="0" bIns="0" rtlCol="0">
            <a:spAutoFit/>
          </a:bodyPr>
          <a:lstStyle>
            <a:defPPr>
              <a:defRPr lang="en-US"/>
            </a:defPPr>
            <a:lvl1pPr marL="0" algn="l" defTabSz="914400" rtl="0" eaLnBrk="1" latinLnBrk="0" hangingPunct="1">
              <a:defRPr sz="800" b="0" i="0" kern="1200">
                <a:solidFill>
                  <a:srgbClr val="3C3C41"/>
                </a:solidFill>
                <a:latin typeface="Segoe Pro"/>
                <a:ea typeface="+mn-ea"/>
                <a:cs typeface="Segoe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50"/>
              </a:spcBef>
            </a:pPr>
            <a:r>
              <a:rPr lang="en-US" sz="800" kern="100">
                <a:solidFill>
                  <a:srgbClr val="191919"/>
                </a:solidFill>
                <a:latin typeface="Segoe UI" panose="020B0502040204020203" pitchFamily="34" charset="0"/>
                <a:cs typeface="Segoe UI" panose="020B0502040204020203" pitchFamily="34" charset="0"/>
              </a:rPr>
              <a:t>Microsoft </a:t>
            </a:r>
            <a:r>
              <a:rPr lang="en-US" sz="800" b="0" i="0" u="none" strike="noStrike" kern="1200">
                <a:solidFill>
                  <a:srgbClr val="3C3C41"/>
                </a:solidFill>
                <a:effectLst/>
                <a:latin typeface="Segoe UI" panose="020B0502040204020203" pitchFamily="34" charset="0"/>
                <a:ea typeface="+mn-ea"/>
                <a:cs typeface="Segoe UI" panose="020B0502040204020203" pitchFamily="34" charset="0"/>
              </a:rPr>
              <a:t>confidential</a:t>
            </a:r>
            <a:endParaRPr lang="en-US" sz="800" kern="100">
              <a:solidFill>
                <a:srgbClr val="191919"/>
              </a:solidFill>
              <a:latin typeface="Segoe UI" panose="020B0502040204020203" pitchFamily="34" charset="0"/>
              <a:cs typeface="Segoe UI" panose="020B0502040204020203" pitchFamily="34" charset="0"/>
            </a:endParaRPr>
          </a:p>
        </p:txBody>
      </p:sp>
      <p:sp>
        <p:nvSpPr>
          <p:cNvPr id="9" name="Holder 4">
            <a:extLst>
              <a:ext uri="{FF2B5EF4-FFF2-40B4-BE49-F238E27FC236}">
                <a16:creationId xmlns:a16="http://schemas.microsoft.com/office/drawing/2014/main" id="{F6B96836-4B2C-38B7-1EAD-D220BA200F22}"/>
              </a:ext>
            </a:extLst>
          </p:cNvPr>
          <p:cNvSpPr>
            <a:spLocks noGrp="1"/>
          </p:cNvSpPr>
          <p:nvPr>
            <p:ph type="sldNum" sz="quarter" idx="7"/>
          </p:nvPr>
        </p:nvSpPr>
        <p:spPr>
          <a:xfrm>
            <a:off x="578513" y="7791733"/>
            <a:ext cx="165100" cy="123111"/>
          </a:xfrm>
        </p:spPr>
        <p:txBody>
          <a:bodyPr lIns="0" tIns="0" rIns="0" bIns="0"/>
          <a:lstStyle>
            <a:lvl1pPr>
              <a:defRPr sz="800" b="0" i="0">
                <a:solidFill>
                  <a:srgbClr val="3C3C41"/>
                </a:solidFill>
                <a:latin typeface="Segoe UI Regular" charset="0"/>
                <a:cs typeface="Segoe UI Regular" charset="0"/>
              </a:defRPr>
            </a:lvl1pPr>
          </a:lstStyle>
          <a:p>
            <a:pPr marL="25399">
              <a:spcBef>
                <a:spcPts val="150"/>
              </a:spcBef>
            </a:pPr>
            <a:fld id="{81D60167-4931-47E6-BA6A-407CBD079E47}" type="slidenum">
              <a:rPr lang="uk-UA" smtClean="0"/>
              <a:pPr marL="25399">
                <a:spcBef>
                  <a:spcPts val="150"/>
                </a:spcBef>
              </a:pPr>
              <a:t>‹#›</a:t>
            </a:fld>
            <a:endParaRPr lang="uk-UA"/>
          </a:p>
        </p:txBody>
      </p:sp>
    </p:spTree>
    <p:extLst>
      <p:ext uri="{BB962C8B-B14F-4D97-AF65-F5344CB8AC3E}">
        <p14:creationId xmlns:p14="http://schemas.microsoft.com/office/powerpoint/2010/main" val="270374248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9839685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705917" y="3450003"/>
            <a:ext cx="4953230" cy="1329595"/>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77288568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701041" y="548640"/>
            <a:ext cx="6610103" cy="446892"/>
          </a:xfrm>
        </p:spPr>
        <p:txBody>
          <a:bodyPr tIns="64008"/>
          <a:lstStyle>
            <a:lvl1pPr>
              <a:defRPr sz="24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6768052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705916" y="2419444"/>
            <a:ext cx="4990034" cy="1329595"/>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701041" y="4242649"/>
            <a:ext cx="4994910" cy="406265"/>
          </a:xfrm>
        </p:spPr>
        <p:txBody>
          <a:bodyPr/>
          <a:lstStyle>
            <a:lvl1pPr marL="0" indent="0">
              <a:buNone/>
              <a:defRPr sz="2640">
                <a:latin typeface="+mn-lt"/>
              </a:defRPr>
            </a:lvl1pPr>
            <a:lvl2pPr marL="274320" indent="0">
              <a:buNone/>
              <a:defRPr/>
            </a:lvl2pPr>
            <a:lvl3pPr marL="548640" indent="0">
              <a:buNone/>
              <a:defRPr/>
            </a:lvl3pPr>
            <a:lvl4pPr marL="794386" indent="0">
              <a:buNone/>
              <a:defRPr/>
            </a:lvl4pPr>
            <a:lvl5pPr marL="1026796"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400800" y="0"/>
            <a:ext cx="8229600" cy="8229600"/>
          </a:xfrm>
          <a:blipFill>
            <a:blip r:embed="rId2"/>
            <a:stretch>
              <a:fillRect/>
            </a:stretch>
          </a:blipFill>
        </p:spPr>
        <p:txBody>
          <a:bodyPr lIns="0" tIns="2377440" rIns="0" anchor="t" anchorCtr="0">
            <a:noAutofit/>
          </a:bodyPr>
          <a:lstStyle>
            <a:lvl1pPr marL="0" indent="0" algn="ctr">
              <a:lnSpc>
                <a:spcPct val="100000"/>
              </a:lnSpc>
              <a:buNone/>
              <a:defRPr sz="168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360173418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705916" y="3448098"/>
            <a:ext cx="4991940" cy="1329595"/>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6400800" y="0"/>
            <a:ext cx="8229600" cy="8229600"/>
          </a:xfrm>
          <a:blipFill>
            <a:blip r:embed="rId2"/>
            <a:stretch>
              <a:fillRect/>
            </a:stretch>
          </a:blipFill>
        </p:spPr>
        <p:txBody>
          <a:bodyPr lIns="0" tIns="2377440" rIns="0" anchor="t" anchorCtr="0">
            <a:noAutofit/>
          </a:bodyPr>
          <a:lstStyle>
            <a:lvl1pPr marL="0" indent="0" algn="ctr">
              <a:lnSpc>
                <a:spcPct val="100000"/>
              </a:lnSpc>
              <a:buNone/>
              <a:defRPr sz="168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87787023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705916" y="3575686"/>
            <a:ext cx="4995750" cy="1034129"/>
          </a:xfrm>
        </p:spPr>
        <p:txBody>
          <a:bodyPr anchor="t"/>
          <a:lstStyle>
            <a:lvl1pPr>
              <a:defRPr sz="336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6400800" y="0"/>
            <a:ext cx="8229600" cy="8229600"/>
          </a:xfrm>
          <a:blipFill>
            <a:blip r:embed="rId2"/>
            <a:stretch>
              <a:fillRect/>
            </a:stretch>
          </a:blipFill>
        </p:spPr>
        <p:txBody>
          <a:bodyPr lIns="0" tIns="2377440" rIns="0" anchor="t" anchorCtr="0">
            <a:noAutofit/>
          </a:bodyPr>
          <a:lstStyle>
            <a:lvl1pPr marL="0" indent="0" algn="ctr">
              <a:lnSpc>
                <a:spcPct val="100000"/>
              </a:lnSpc>
              <a:buNone/>
              <a:defRPr sz="168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402636184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4630400" cy="8229600"/>
          </a:xfrm>
          <a:blipFill>
            <a:blip r:embed="rId2"/>
            <a:stretch>
              <a:fillRect/>
            </a:stretch>
          </a:blipFill>
        </p:spPr>
        <p:txBody>
          <a:bodyPr wrap="none" bIns="1554480" anchor="ctr">
            <a:noAutofit/>
          </a:bodyPr>
          <a:lstStyle>
            <a:lvl1pPr marL="0" indent="0" algn="ctr">
              <a:buNone/>
              <a:defRPr sz="168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4389120"/>
            <a:ext cx="14630400" cy="384048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432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300408764"/>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4630400" cy="8229600"/>
          </a:xfrm>
          <a:blipFill>
            <a:blip r:embed="rId2"/>
            <a:stretch>
              <a:fillRect/>
            </a:stretch>
          </a:blipFill>
        </p:spPr>
        <p:txBody>
          <a:bodyPr wrap="none" bIns="1554480" anchor="ctr">
            <a:noAutofit/>
          </a:bodyPr>
          <a:lstStyle>
            <a:lvl1pPr marL="0" indent="0" algn="ctr">
              <a:buNone/>
              <a:defRPr sz="168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4" y="0"/>
            <a:ext cx="6803136" cy="82296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432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3401967982"/>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4630400" cy="8229600"/>
          </a:xfrm>
          <a:blipFill>
            <a:blip r:embed="rId2"/>
            <a:stretch>
              <a:fillRect/>
            </a:stretch>
          </a:blipFill>
        </p:spPr>
        <p:txBody>
          <a:bodyPr wrap="none" bIns="1554480" anchor="ctr">
            <a:noAutofit/>
          </a:bodyPr>
          <a:lstStyle>
            <a:lvl1pPr marL="0" indent="0" algn="ctr">
              <a:buNone/>
              <a:defRPr sz="168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7827264" y="0"/>
            <a:ext cx="6803136" cy="82296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432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1708108633"/>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705916" y="6523353"/>
            <a:ext cx="13222224" cy="664797"/>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4630400" cy="5486400"/>
          </a:xfrm>
          <a:blipFill>
            <a:blip r:embed="rId2"/>
            <a:stretch>
              <a:fillRect/>
            </a:stretch>
          </a:blipFill>
        </p:spPr>
        <p:txBody>
          <a:bodyPr vert="horz" wrap="square" lIns="0" tIns="1280160" rIns="0" bIns="0" rtlCol="0" anchor="t" anchorCtr="0">
            <a:noAutofit/>
          </a:bodyPr>
          <a:lstStyle>
            <a:lvl1pPr marL="0" indent="0" algn="ctr">
              <a:buNone/>
              <a:defRPr lang="en-US" sz="1680" b="1" dirty="0">
                <a:solidFill>
                  <a:srgbClr val="000000"/>
                </a:solidFill>
              </a:defRPr>
            </a:lvl1pPr>
          </a:lstStyle>
          <a:p>
            <a:pPr marL="274320" lvl="0" indent="-27432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3113215814"/>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Color BG">
    <p:bg>
      <p:bgPr>
        <a:solidFill>
          <a:srgbClr val="091A4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7315F-79AF-5597-77D4-248693A0736D}"/>
              </a:ext>
            </a:extLst>
          </p:cNvPr>
          <p:cNvSpPr>
            <a:spLocks noGrp="1"/>
          </p:cNvSpPr>
          <p:nvPr>
            <p:ph type="title"/>
          </p:nvPr>
        </p:nvSpPr>
        <p:spPr>
          <a:xfrm>
            <a:off x="0" y="-593123"/>
            <a:ext cx="14630400" cy="593124"/>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018450327"/>
      </p:ext>
    </p:extLst>
  </p:cSld>
  <p:clrMapOvr>
    <a:masterClrMapping/>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705916" y="1039545"/>
            <a:ext cx="13222224" cy="664797"/>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857" y="2743200"/>
            <a:ext cx="14630400" cy="5486400"/>
          </a:xfrm>
          <a:blipFill>
            <a:blip r:embed="rId2"/>
            <a:stretch>
              <a:fillRect/>
            </a:stretch>
          </a:blipFill>
        </p:spPr>
        <p:txBody>
          <a:bodyPr vert="horz" wrap="square" lIns="0" tIns="1371600" rIns="0" bIns="0" rtlCol="0" anchor="t" anchorCtr="0">
            <a:noAutofit/>
          </a:bodyPr>
          <a:lstStyle>
            <a:lvl1pPr marL="0" indent="0" algn="ctr">
              <a:buNone/>
              <a:defRPr lang="en-US" sz="1680" b="1" dirty="0">
                <a:solidFill>
                  <a:srgbClr val="000000"/>
                </a:solidFill>
              </a:defRPr>
            </a:lvl1pPr>
          </a:lstStyle>
          <a:p>
            <a:pPr marL="274320" lvl="0" indent="-27432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1772146503"/>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705916" y="548640"/>
            <a:ext cx="13222224" cy="664797"/>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701039" y="6827520"/>
            <a:ext cx="6441034" cy="332399"/>
          </a:xfrm>
        </p:spPr>
        <p:txBody>
          <a:bodyPr/>
          <a:lstStyle>
            <a:lvl1pPr marL="0" indent="0" algn="l">
              <a:spcBef>
                <a:spcPts val="0"/>
              </a:spcBef>
              <a:buNone/>
              <a:defRPr sz="216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699134" y="2430780"/>
            <a:ext cx="6441034" cy="4169664"/>
          </a:xfrm>
          <a:blipFill>
            <a:blip r:embed="rId2"/>
            <a:stretch>
              <a:fillRect/>
            </a:stretch>
          </a:blipFill>
        </p:spPr>
        <p:txBody>
          <a:bodyPr vert="horz" wrap="square" lIns="0" tIns="0" rIns="0" bIns="1005840" rtlCol="0" anchor="ctr" anchorCtr="0">
            <a:noAutofit/>
          </a:bodyPr>
          <a:lstStyle>
            <a:lvl1pPr marL="0" indent="0" algn="ctr">
              <a:buNone/>
              <a:defRPr lang="en-US" sz="1200" b="1" dirty="0">
                <a:solidFill>
                  <a:srgbClr val="000000"/>
                </a:solidFill>
              </a:defRPr>
            </a:lvl1pPr>
          </a:lstStyle>
          <a:p>
            <a:pPr marL="274320" lvl="0" indent="-27432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7490232" y="6827520"/>
            <a:ext cx="6441034" cy="332399"/>
          </a:xfrm>
        </p:spPr>
        <p:txBody>
          <a:bodyPr/>
          <a:lstStyle>
            <a:lvl1pPr marL="0" indent="0" algn="l">
              <a:spcBef>
                <a:spcPts val="0"/>
              </a:spcBef>
              <a:buNone/>
              <a:defRPr sz="216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7487106" y="2430780"/>
            <a:ext cx="6441034" cy="4169664"/>
          </a:xfrm>
          <a:blipFill>
            <a:blip r:embed="rId3"/>
            <a:stretch>
              <a:fillRect/>
            </a:stretch>
          </a:blipFill>
        </p:spPr>
        <p:txBody>
          <a:bodyPr vert="horz" wrap="square" lIns="0" tIns="0" rIns="0" bIns="1005840" rtlCol="0" anchor="ctr" anchorCtr="0">
            <a:noAutofit/>
          </a:bodyPr>
          <a:lstStyle>
            <a:lvl1pPr marL="0" indent="0" algn="ctr">
              <a:buNone/>
              <a:defRPr lang="en-US" sz="1200" b="1" dirty="0">
                <a:solidFill>
                  <a:srgbClr val="000000"/>
                </a:solidFill>
              </a:defRPr>
            </a:lvl1pPr>
          </a:lstStyle>
          <a:p>
            <a:pPr marL="274320" lvl="0" indent="-27432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95308248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705916" y="548640"/>
            <a:ext cx="13222224" cy="664797"/>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699136" y="6827520"/>
            <a:ext cx="4170044" cy="332399"/>
          </a:xfrm>
        </p:spPr>
        <p:txBody>
          <a:bodyPr/>
          <a:lstStyle>
            <a:lvl1pPr marL="0" indent="0" algn="l">
              <a:spcBef>
                <a:spcPts val="0"/>
              </a:spcBef>
              <a:buNone/>
              <a:defRPr sz="216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699134" y="2430780"/>
            <a:ext cx="4169664" cy="4169664"/>
          </a:xfrm>
          <a:blipFill>
            <a:blip r:embed="rId2"/>
            <a:stretch>
              <a:fillRect/>
            </a:stretch>
          </a:blipFill>
        </p:spPr>
        <p:txBody>
          <a:bodyPr lIns="0" tIns="0" rIns="0" bIns="1005840" anchor="ctr" anchorCtr="0">
            <a:noAutofit/>
          </a:bodyPr>
          <a:lstStyle>
            <a:lvl1pPr marL="0" indent="0" algn="ctr">
              <a:lnSpc>
                <a:spcPct val="100000"/>
              </a:lnSpc>
              <a:buNone/>
              <a:defRPr sz="96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5230369" y="6827520"/>
            <a:ext cx="4170044" cy="332399"/>
          </a:xfrm>
        </p:spPr>
        <p:txBody>
          <a:bodyPr/>
          <a:lstStyle>
            <a:lvl1pPr marL="0" indent="0" algn="l">
              <a:spcBef>
                <a:spcPts val="0"/>
              </a:spcBef>
              <a:buNone/>
              <a:defRPr sz="216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5230368" y="2430780"/>
            <a:ext cx="4169664" cy="4169664"/>
          </a:xfrm>
          <a:blipFill>
            <a:blip r:embed="rId3"/>
            <a:stretch>
              <a:fillRect/>
            </a:stretch>
          </a:blipFill>
        </p:spPr>
        <p:txBody>
          <a:bodyPr lIns="0" tIns="0" rIns="0" bIns="1005840" anchor="ctr" anchorCtr="0">
            <a:noAutofit/>
          </a:bodyPr>
          <a:lstStyle>
            <a:lvl1pPr marL="0" indent="0" algn="ctr">
              <a:lnSpc>
                <a:spcPct val="100000"/>
              </a:lnSpc>
              <a:buNone/>
              <a:defRPr sz="96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9761222" y="6827520"/>
            <a:ext cx="4170044" cy="332399"/>
          </a:xfrm>
        </p:spPr>
        <p:txBody>
          <a:bodyPr/>
          <a:lstStyle>
            <a:lvl1pPr marL="0" indent="0" algn="l">
              <a:spcBef>
                <a:spcPts val="0"/>
              </a:spcBef>
              <a:buNone/>
              <a:defRPr sz="216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9758476" y="2430780"/>
            <a:ext cx="4169664" cy="4169664"/>
          </a:xfrm>
          <a:blipFill>
            <a:blip r:embed="rId4"/>
            <a:stretch>
              <a:fillRect/>
            </a:stretch>
          </a:blipFill>
        </p:spPr>
        <p:txBody>
          <a:bodyPr lIns="0" tIns="0" rIns="0" bIns="1005840" anchor="ctr" anchorCtr="0">
            <a:noAutofit/>
          </a:bodyPr>
          <a:lstStyle>
            <a:lvl1pPr marL="0" indent="0" algn="ctr">
              <a:lnSpc>
                <a:spcPct val="100000"/>
              </a:lnSpc>
              <a:buNone/>
              <a:defRPr sz="96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153500982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705916" y="548640"/>
            <a:ext cx="13222224" cy="664797"/>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699135" y="5704726"/>
            <a:ext cx="3039466" cy="664797"/>
          </a:xfrm>
        </p:spPr>
        <p:txBody>
          <a:bodyPr/>
          <a:lstStyle>
            <a:lvl1pPr marL="0" indent="0" algn="l">
              <a:spcBef>
                <a:spcPts val="0"/>
              </a:spcBef>
              <a:buNone/>
              <a:defRPr sz="216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699134" y="2430780"/>
            <a:ext cx="3039466" cy="3039466"/>
          </a:xfrm>
          <a:blipFill>
            <a:blip r:embed="rId2"/>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096689" y="5704726"/>
            <a:ext cx="3039466" cy="664797"/>
          </a:xfrm>
        </p:spPr>
        <p:txBody>
          <a:bodyPr/>
          <a:lstStyle>
            <a:lvl1pPr marL="0" indent="0" algn="l">
              <a:spcBef>
                <a:spcPts val="0"/>
              </a:spcBef>
              <a:buNone/>
              <a:defRPr sz="216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096689" y="2430780"/>
            <a:ext cx="3039466" cy="3039466"/>
          </a:xfrm>
          <a:blipFill>
            <a:blip r:embed="rId3"/>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7494245" y="5704726"/>
            <a:ext cx="3039466" cy="664797"/>
          </a:xfrm>
        </p:spPr>
        <p:txBody>
          <a:bodyPr/>
          <a:lstStyle>
            <a:lvl1pPr marL="0" indent="0" algn="l">
              <a:spcBef>
                <a:spcPts val="0"/>
              </a:spcBef>
              <a:buNone/>
              <a:defRPr sz="216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7494245" y="2430780"/>
            <a:ext cx="3039466" cy="3039466"/>
          </a:xfrm>
          <a:blipFill>
            <a:blip r:embed="rId4"/>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10891800" y="5704726"/>
            <a:ext cx="3039466" cy="664797"/>
          </a:xfrm>
        </p:spPr>
        <p:txBody>
          <a:bodyPr/>
          <a:lstStyle>
            <a:lvl1pPr marL="0" indent="0" algn="l">
              <a:spcBef>
                <a:spcPts val="0"/>
              </a:spcBef>
              <a:buNone/>
              <a:defRPr sz="216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10888674" y="2430780"/>
            <a:ext cx="3039466" cy="3039466"/>
          </a:xfrm>
          <a:blipFill>
            <a:blip r:embed="rId5"/>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1735804407"/>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705916" y="1039887"/>
            <a:ext cx="13222224" cy="664797"/>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702259" y="6400801"/>
            <a:ext cx="5870448" cy="332399"/>
          </a:xfrm>
        </p:spPr>
        <p:txBody>
          <a:bodyPr/>
          <a:lstStyle>
            <a:lvl1pPr marL="0" indent="0" algn="ctr">
              <a:spcBef>
                <a:spcPts val="0"/>
              </a:spcBef>
              <a:buNone/>
              <a:defRPr sz="216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743200"/>
            <a:ext cx="7274966" cy="3368650"/>
          </a:xfrm>
          <a:blipFill>
            <a:blip r:embed="rId2"/>
            <a:stretch>
              <a:fillRect/>
            </a:stretch>
          </a:blipFill>
        </p:spPr>
        <p:txBody>
          <a:bodyPr lIns="0" tIns="0" rIns="0" bIns="731520" anchor="ctr" anchorCtr="0">
            <a:noAutofit/>
          </a:bodyPr>
          <a:lstStyle>
            <a:lvl1pPr marL="0" indent="0" algn="ctr">
              <a:lnSpc>
                <a:spcPct val="100000"/>
              </a:lnSpc>
              <a:buNone/>
              <a:defRPr sz="96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8057693" y="6400800"/>
            <a:ext cx="5870448" cy="332399"/>
          </a:xfrm>
        </p:spPr>
        <p:txBody>
          <a:bodyPr/>
          <a:lstStyle>
            <a:lvl1pPr marL="0" indent="0" algn="ctr">
              <a:spcBef>
                <a:spcPts val="0"/>
              </a:spcBef>
              <a:buNone/>
              <a:defRPr sz="216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7355434" y="2743200"/>
            <a:ext cx="7274966" cy="3368650"/>
          </a:xfrm>
          <a:blipFill>
            <a:blip r:embed="rId3"/>
            <a:stretch>
              <a:fillRect/>
            </a:stretch>
          </a:blipFill>
        </p:spPr>
        <p:txBody>
          <a:bodyPr lIns="0" tIns="0" rIns="0" bIns="731520" anchor="ctr" anchorCtr="0">
            <a:noAutofit/>
          </a:bodyPr>
          <a:lstStyle>
            <a:lvl1pPr marL="0" indent="0" algn="ctr">
              <a:lnSpc>
                <a:spcPct val="100000"/>
              </a:lnSpc>
              <a:buNone/>
              <a:defRPr sz="96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406113268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705916" y="1039886"/>
            <a:ext cx="13222224" cy="664797"/>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702259" y="5760721"/>
            <a:ext cx="3423514"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743200"/>
            <a:ext cx="4828032" cy="2743200"/>
          </a:xfrm>
          <a:blipFill>
            <a:blip r:embed="rId2"/>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5603443" y="5759291"/>
            <a:ext cx="3423514"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901184" y="2743200"/>
            <a:ext cx="4828032" cy="2743200"/>
          </a:xfrm>
          <a:blipFill>
            <a:blip r:embed="rId3"/>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10504627" y="5759292"/>
            <a:ext cx="3423514"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9802368" y="2743200"/>
            <a:ext cx="4828032" cy="2743200"/>
          </a:xfrm>
          <a:blipFill>
            <a:blip r:embed="rId4"/>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87979988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705916" y="1039887"/>
            <a:ext cx="13222224" cy="664797"/>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702259" y="5760721"/>
            <a:ext cx="2194560"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743200"/>
            <a:ext cx="3599078" cy="2743200"/>
          </a:xfrm>
          <a:blipFill>
            <a:blip r:embed="rId2"/>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379366" y="5759291"/>
            <a:ext cx="2194560"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677107" y="2743200"/>
            <a:ext cx="3599078" cy="2743200"/>
          </a:xfrm>
          <a:blipFill>
            <a:blip r:embed="rId3"/>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056474" y="5759292"/>
            <a:ext cx="2194560"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7354215" y="2743200"/>
            <a:ext cx="3599078" cy="2743200"/>
          </a:xfrm>
          <a:blipFill>
            <a:blip r:embed="rId4"/>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11733581" y="5759291"/>
            <a:ext cx="2194560"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11031322" y="2743200"/>
            <a:ext cx="3599078" cy="2743200"/>
          </a:xfrm>
          <a:blipFill>
            <a:blip r:embed="rId5"/>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181770307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705916" y="1039887"/>
            <a:ext cx="13222224" cy="664797"/>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351129" y="5760721"/>
            <a:ext cx="216164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743200"/>
            <a:ext cx="2863901" cy="2743200"/>
          </a:xfrm>
          <a:blipFill>
            <a:blip r:embed="rId2"/>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292754" y="5759291"/>
            <a:ext cx="216164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941625" y="2743200"/>
            <a:ext cx="2863901" cy="2743200"/>
          </a:xfrm>
          <a:blipFill>
            <a:blip r:embed="rId3"/>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234379" y="5759292"/>
            <a:ext cx="216164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5883250" y="2743200"/>
            <a:ext cx="2863901" cy="2743200"/>
          </a:xfrm>
          <a:blipFill>
            <a:blip r:embed="rId4"/>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176004" y="5759291"/>
            <a:ext cx="216164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8824874" y="2743200"/>
            <a:ext cx="2863901" cy="2743200"/>
          </a:xfrm>
          <a:blipFill>
            <a:blip r:embed="rId5"/>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2117629" y="5759291"/>
            <a:ext cx="216164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11766499" y="2743200"/>
            <a:ext cx="2863901" cy="2743200"/>
          </a:xfrm>
          <a:blipFill>
            <a:blip r:embed="rId6"/>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403430111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705916" y="1043696"/>
            <a:ext cx="13222224" cy="664797"/>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445487" y="2743200"/>
            <a:ext cx="2776118" cy="2776118"/>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445487" y="5760720"/>
            <a:ext cx="2776118"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5927141" y="2743200"/>
            <a:ext cx="2776118" cy="2776118"/>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5927141" y="5760720"/>
            <a:ext cx="2776118"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9408796" y="2743200"/>
            <a:ext cx="2776118" cy="2776118"/>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9408796" y="5760720"/>
            <a:ext cx="2776118"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153387929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705916" y="1036550"/>
            <a:ext cx="13222224" cy="664797"/>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701040" y="2743200"/>
            <a:ext cx="2776118" cy="2776118"/>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701040" y="5760720"/>
            <a:ext cx="2776118"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184700" y="2743200"/>
            <a:ext cx="2776118" cy="2776118"/>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184700" y="5760720"/>
            <a:ext cx="2776118"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668360" y="2743200"/>
            <a:ext cx="2776118" cy="2776118"/>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668360" y="5760720"/>
            <a:ext cx="2776118"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11152021" y="2743200"/>
            <a:ext cx="2776118" cy="2776118"/>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11152021" y="5760720"/>
            <a:ext cx="2776118"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2380324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cSld name="1_Blank">
    <p:spTree>
      <p:nvGrpSpPr>
        <p:cNvPr id="1" name=""/>
        <p:cNvGrpSpPr/>
        <p:nvPr/>
      </p:nvGrpSpPr>
      <p:grpSpPr>
        <a:xfrm>
          <a:off x="0" y="0"/>
          <a:ext cx="0" cy="0"/>
          <a:chOff x="0" y="0"/>
          <a:chExt cx="0" cy="0"/>
        </a:xfrm>
      </p:grpSpPr>
      <p:sp>
        <p:nvSpPr>
          <p:cNvPr id="4" name="Holder 4"/>
          <p:cNvSpPr>
            <a:spLocks noGrp="1"/>
          </p:cNvSpPr>
          <p:nvPr>
            <p:ph type="sldNum" sz="quarter" idx="7"/>
          </p:nvPr>
        </p:nvSpPr>
        <p:spPr/>
        <p:txBody>
          <a:bodyPr lIns="0" tIns="0" rIns="0" bIns="0"/>
          <a:lstStyle>
            <a:lvl1pPr>
              <a:defRPr sz="800" b="0" i="0">
                <a:solidFill>
                  <a:srgbClr val="3C3C41"/>
                </a:solidFill>
                <a:latin typeface="Segoe UI Regular" charset="0"/>
                <a:cs typeface="Segoe UI Regular" charset="0"/>
              </a:defRPr>
            </a:lvl1pPr>
          </a:lstStyle>
          <a:p>
            <a:pPr marL="25399">
              <a:spcBef>
                <a:spcPts val="150"/>
              </a:spcBef>
            </a:pPr>
            <a:fld id="{81D60167-4931-47E6-BA6A-407CBD079E47}" type="slidenum">
              <a:rPr lang="uk-UA" smtClean="0"/>
              <a:pPr marL="25399">
                <a:spcBef>
                  <a:spcPts val="150"/>
                </a:spcBef>
              </a:pPr>
              <a:t>‹#›</a:t>
            </a:fld>
            <a:endParaRPr lang="uk-UA"/>
          </a:p>
        </p:txBody>
      </p:sp>
    </p:spTree>
    <p:extLst>
      <p:ext uri="{BB962C8B-B14F-4D97-AF65-F5344CB8AC3E}">
        <p14:creationId xmlns:p14="http://schemas.microsoft.com/office/powerpoint/2010/main" val="2697931424"/>
      </p:ext>
    </p:extLst>
  </p:cSld>
  <p:clrMapOvr>
    <a:masterClrMapping/>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705916" y="1036550"/>
            <a:ext cx="13222224" cy="664797"/>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701040" y="2743200"/>
            <a:ext cx="2084832" cy="20848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701040" y="5082540"/>
            <a:ext cx="208483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6607" y="2743200"/>
            <a:ext cx="2084832" cy="20848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6607" y="5082540"/>
            <a:ext cx="208483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272784" y="2743200"/>
            <a:ext cx="2084832" cy="20848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272784" y="5082541"/>
            <a:ext cx="208483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057742" y="2743200"/>
            <a:ext cx="2084832" cy="20848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057742" y="5082540"/>
            <a:ext cx="208483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11843308" y="2743200"/>
            <a:ext cx="2084832" cy="2084832"/>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11843308" y="5082540"/>
            <a:ext cx="208483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422414038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702260" y="2771775"/>
            <a:ext cx="3818432" cy="664797"/>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5227320" y="2771775"/>
            <a:ext cx="8703946" cy="517065"/>
          </a:xfrm>
        </p:spPr>
        <p:txBody>
          <a:bodyPr anchor="t"/>
          <a:lstStyle>
            <a:lvl1pPr marL="278130" indent="-278130">
              <a:spcAft>
                <a:spcPts val="72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
        <p:nvSpPr>
          <p:cNvPr id="9" name="Rectangle: Rounded Corners 8">
            <a:extLst>
              <a:ext uri="{FF2B5EF4-FFF2-40B4-BE49-F238E27FC236}">
                <a16:creationId xmlns:a16="http://schemas.microsoft.com/office/drawing/2014/main" id="{9C190A71-97E0-4E57-82FA-C3EF0F96C05B}"/>
              </a:ext>
            </a:extLst>
          </p:cNvPr>
          <p:cNvSpPr/>
          <p:nvPr userDrawn="1"/>
        </p:nvSpPr>
        <p:spPr bwMode="auto">
          <a:xfrm>
            <a:off x="702259" y="2225040"/>
            <a:ext cx="13229006" cy="198120"/>
          </a:xfrm>
          <a:prstGeom prst="roundRect">
            <a:avLst>
              <a:gd name="adj" fmla="val 50000"/>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sp>
        <p:nvSpPr>
          <p:cNvPr id="10" name="Rectangle: Rounded Corners 9">
            <a:extLst>
              <a:ext uri="{FF2B5EF4-FFF2-40B4-BE49-F238E27FC236}">
                <a16:creationId xmlns:a16="http://schemas.microsoft.com/office/drawing/2014/main" id="{61117474-280D-4E50-BA20-903C9DCDA921}"/>
              </a:ext>
            </a:extLst>
          </p:cNvPr>
          <p:cNvSpPr/>
          <p:nvPr userDrawn="1"/>
        </p:nvSpPr>
        <p:spPr bwMode="auto">
          <a:xfrm>
            <a:off x="702260" y="2225040"/>
            <a:ext cx="3824021" cy="198120"/>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9287543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702260" y="2771775"/>
            <a:ext cx="3818432" cy="664797"/>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5227320" y="2771775"/>
            <a:ext cx="8703946" cy="517065"/>
          </a:xfrm>
        </p:spPr>
        <p:txBody>
          <a:bodyPr anchor="t"/>
          <a:lstStyle>
            <a:lvl1pPr marL="278130" indent="-278130">
              <a:spcAft>
                <a:spcPts val="72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
        <p:nvSpPr>
          <p:cNvPr id="9" name="Rectangle: Rounded Corners 8">
            <a:extLst>
              <a:ext uri="{FF2B5EF4-FFF2-40B4-BE49-F238E27FC236}">
                <a16:creationId xmlns:a16="http://schemas.microsoft.com/office/drawing/2014/main" id="{9C190A71-97E0-4E57-82FA-C3EF0F96C05B}"/>
              </a:ext>
            </a:extLst>
          </p:cNvPr>
          <p:cNvSpPr/>
          <p:nvPr userDrawn="1"/>
        </p:nvSpPr>
        <p:spPr bwMode="auto">
          <a:xfrm>
            <a:off x="702259" y="2225040"/>
            <a:ext cx="13229006" cy="198120"/>
          </a:xfrm>
          <a:prstGeom prst="roundRect">
            <a:avLst>
              <a:gd name="adj" fmla="val 50000"/>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sp>
        <p:nvSpPr>
          <p:cNvPr id="10" name="Rectangle: Rounded Corners 9">
            <a:extLst>
              <a:ext uri="{FF2B5EF4-FFF2-40B4-BE49-F238E27FC236}">
                <a16:creationId xmlns:a16="http://schemas.microsoft.com/office/drawing/2014/main" id="{61117474-280D-4E50-BA20-903C9DCDA921}"/>
              </a:ext>
            </a:extLst>
          </p:cNvPr>
          <p:cNvSpPr/>
          <p:nvPr userDrawn="1"/>
        </p:nvSpPr>
        <p:spPr bwMode="auto">
          <a:xfrm>
            <a:off x="702260" y="2225040"/>
            <a:ext cx="3824021" cy="198120"/>
          </a:xfrm>
          <a:prstGeom prst="roundRect">
            <a:avLst>
              <a:gd name="adj" fmla="val 50000"/>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409679156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705916" y="3780497"/>
            <a:ext cx="3818432" cy="664797"/>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5930266" y="3854363"/>
            <a:ext cx="8001000" cy="517065"/>
          </a:xfrm>
        </p:spPr>
        <p:txBody>
          <a:bodyPr anchor="ctr"/>
          <a:lstStyle>
            <a:lvl1pPr marL="278130" indent="-278130">
              <a:spcAft>
                <a:spcPts val="72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5227320" y="3093720"/>
            <a:ext cx="0" cy="204216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277981680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4630400" cy="82296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4546030" cy="553870"/>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23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709726" y="852297"/>
            <a:ext cx="13222224" cy="443198"/>
          </a:xfrm>
        </p:spPr>
        <p:txBody>
          <a:bodyPr/>
          <a:lstStyle>
            <a:lvl1pPr marL="0" indent="0">
              <a:buNone/>
              <a:tabLst/>
              <a:defRPr sz="2880">
                <a:solidFill>
                  <a:srgbClr val="000000"/>
                </a:solidFill>
                <a:latin typeface="Consolas" panose="020B0609020204030204" pitchFamily="49" charset="0"/>
                <a:cs typeface="Consolas" panose="020B0609020204030204" pitchFamily="49" charset="0"/>
              </a:defRPr>
            </a:lvl1pPr>
            <a:lvl2pPr marL="415864" indent="0">
              <a:buNone/>
              <a:tabLst>
                <a:tab pos="413386" algn="l"/>
              </a:tabLst>
              <a:defRPr sz="2880">
                <a:solidFill>
                  <a:schemeClr val="tx1"/>
                </a:solidFill>
                <a:latin typeface="Consolas" panose="020B0609020204030204" pitchFamily="49" charset="0"/>
                <a:cs typeface="Consolas" panose="020B0609020204030204" pitchFamily="49" charset="0"/>
              </a:defRPr>
            </a:lvl2pPr>
            <a:lvl3pPr marL="701528" indent="0">
              <a:buNone/>
              <a:tabLst>
                <a:tab pos="683896" algn="l"/>
              </a:tabLst>
              <a:defRPr sz="2880">
                <a:solidFill>
                  <a:schemeClr val="tx1"/>
                </a:solidFill>
                <a:latin typeface="Consolas" panose="020B0609020204030204" pitchFamily="49" charset="0"/>
                <a:cs typeface="Consolas" panose="020B0609020204030204" pitchFamily="49" charset="0"/>
              </a:defRPr>
            </a:lvl3pPr>
            <a:lvl4pPr marL="977476" indent="0">
              <a:buNone/>
              <a:tabLst>
                <a:tab pos="960120" algn="l"/>
              </a:tabLst>
              <a:defRPr sz="2880">
                <a:solidFill>
                  <a:schemeClr val="tx1"/>
                </a:solidFill>
                <a:latin typeface="Consolas" panose="020B0609020204030204" pitchFamily="49" charset="0"/>
                <a:cs typeface="Consolas" panose="020B0609020204030204" pitchFamily="49" charset="0"/>
              </a:defRPr>
            </a:lvl4pPr>
            <a:lvl5pPr marL="1261196" indent="0">
              <a:buNone/>
              <a:tabLst>
                <a:tab pos="1234440" algn="l"/>
              </a:tabLst>
              <a:defRPr sz="288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66487828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724026"/>
            <a:ext cx="14630400" cy="650557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724025"/>
            <a:ext cx="4546030" cy="507703"/>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23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705916" y="2519172"/>
            <a:ext cx="13222224" cy="443198"/>
          </a:xfrm>
        </p:spPr>
        <p:txBody>
          <a:bodyPr/>
          <a:lstStyle>
            <a:lvl1pPr marL="0" indent="0">
              <a:buNone/>
              <a:tabLst/>
              <a:defRPr sz="2880">
                <a:solidFill>
                  <a:srgbClr val="000000"/>
                </a:solidFill>
                <a:latin typeface="Consolas" panose="020B0609020204030204" pitchFamily="49" charset="0"/>
                <a:cs typeface="Consolas" panose="020B0609020204030204" pitchFamily="49" charset="0"/>
              </a:defRPr>
            </a:lvl1pPr>
            <a:lvl2pPr marL="415864" indent="0">
              <a:buNone/>
              <a:tabLst>
                <a:tab pos="413386" algn="l"/>
              </a:tabLst>
              <a:defRPr sz="2880">
                <a:solidFill>
                  <a:schemeClr val="tx1"/>
                </a:solidFill>
                <a:latin typeface="Consolas" panose="020B0609020204030204" pitchFamily="49" charset="0"/>
                <a:cs typeface="Consolas" panose="020B0609020204030204" pitchFamily="49" charset="0"/>
              </a:defRPr>
            </a:lvl2pPr>
            <a:lvl3pPr marL="701528" indent="0">
              <a:buNone/>
              <a:tabLst>
                <a:tab pos="683896" algn="l"/>
              </a:tabLst>
              <a:defRPr sz="2880">
                <a:solidFill>
                  <a:schemeClr val="tx1"/>
                </a:solidFill>
                <a:latin typeface="Consolas" panose="020B0609020204030204" pitchFamily="49" charset="0"/>
                <a:cs typeface="Consolas" panose="020B0609020204030204" pitchFamily="49" charset="0"/>
              </a:defRPr>
            </a:lvl3pPr>
            <a:lvl4pPr marL="977476" indent="0">
              <a:buNone/>
              <a:tabLst>
                <a:tab pos="960120" algn="l"/>
              </a:tabLst>
              <a:defRPr sz="2880">
                <a:solidFill>
                  <a:schemeClr val="tx1"/>
                </a:solidFill>
                <a:latin typeface="Consolas" panose="020B0609020204030204" pitchFamily="49" charset="0"/>
                <a:cs typeface="Consolas" panose="020B0609020204030204" pitchFamily="49" charset="0"/>
              </a:defRPr>
            </a:lvl4pPr>
            <a:lvl5pPr marL="1261196" indent="0">
              <a:buNone/>
              <a:tabLst>
                <a:tab pos="1234440" algn="l"/>
              </a:tabLst>
              <a:defRPr sz="288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44332607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703668" y="1476817"/>
            <a:ext cx="13222224" cy="443198"/>
          </a:xfrm>
        </p:spPr>
        <p:txBody>
          <a:bodyPr wrap="square">
            <a:spAutoFit/>
          </a:bodyPr>
          <a:lstStyle>
            <a:lvl1pPr marL="0" indent="0">
              <a:spcBef>
                <a:spcPts val="720"/>
              </a:spcBef>
              <a:spcAft>
                <a:spcPts val="0"/>
              </a:spcAft>
              <a:buNone/>
              <a:defRPr sz="2880">
                <a:solidFill>
                  <a:schemeClr val="tx1"/>
                </a:solidFill>
                <a:latin typeface="+mn-lt"/>
                <a:cs typeface="Segoe UI" panose="020B0502040204020203" pitchFamily="34" charset="0"/>
              </a:defRPr>
            </a:lvl1pPr>
            <a:lvl2pPr marL="274237" indent="0">
              <a:buNone/>
              <a:defRPr sz="2880">
                <a:solidFill>
                  <a:srgbClr val="2F2F2F"/>
                </a:solidFill>
                <a:latin typeface="Segoe UI" panose="020B0502040204020203" pitchFamily="34" charset="0"/>
                <a:cs typeface="Segoe UI" panose="020B0502040204020203" pitchFamily="34" charset="0"/>
              </a:defRPr>
            </a:lvl2pPr>
            <a:lvl3pPr marL="548476" indent="0">
              <a:buNone/>
              <a:defRPr/>
            </a:lvl3pPr>
            <a:lvl4pPr marL="822713" indent="0">
              <a:buNone/>
              <a:defRPr/>
            </a:lvl4pPr>
            <a:lvl5pPr marL="1096951"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3392566"/>
            <a:ext cx="14630400" cy="483703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3392565"/>
            <a:ext cx="4546030" cy="507703"/>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23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703667" y="4189463"/>
            <a:ext cx="13222224" cy="443198"/>
          </a:xfrm>
        </p:spPr>
        <p:txBody>
          <a:bodyPr/>
          <a:lstStyle>
            <a:lvl1pPr marL="0" indent="0">
              <a:buNone/>
              <a:tabLst/>
              <a:defRPr sz="2880">
                <a:solidFill>
                  <a:srgbClr val="000000"/>
                </a:solidFill>
                <a:latin typeface="Consolas" panose="020B0609020204030204" pitchFamily="49" charset="0"/>
                <a:cs typeface="Consolas" panose="020B0609020204030204" pitchFamily="49" charset="0"/>
              </a:defRPr>
            </a:lvl1pPr>
            <a:lvl2pPr marL="415739" indent="0">
              <a:buNone/>
              <a:defRPr sz="287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701318"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977183"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260818"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32014772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4630400" cy="483703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705916" y="5069496"/>
            <a:ext cx="13222224" cy="590932"/>
          </a:xfrm>
        </p:spPr>
        <p:txBody>
          <a:bodyPr/>
          <a:lstStyle>
            <a:lvl1pPr>
              <a:defRPr sz="384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4546030" cy="507703"/>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23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703667" y="792610"/>
            <a:ext cx="13222224" cy="443198"/>
          </a:xfrm>
        </p:spPr>
        <p:txBody>
          <a:bodyPr/>
          <a:lstStyle>
            <a:lvl1pPr marL="0" indent="0">
              <a:buNone/>
              <a:tabLst/>
              <a:defRPr sz="2880">
                <a:solidFill>
                  <a:srgbClr val="000000"/>
                </a:solidFill>
                <a:latin typeface="Consolas" panose="020B0609020204030204" pitchFamily="49" charset="0"/>
                <a:cs typeface="Consolas" panose="020B0609020204030204" pitchFamily="49" charset="0"/>
              </a:defRPr>
            </a:lvl1pPr>
            <a:lvl2pPr marL="415739" indent="0">
              <a:buNone/>
              <a:defRPr sz="287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701318"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977183"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260818"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709382" y="5995806"/>
            <a:ext cx="13222224" cy="443198"/>
          </a:xfrm>
        </p:spPr>
        <p:txBody>
          <a:bodyPr wrap="square">
            <a:spAutoFit/>
          </a:bodyPr>
          <a:lstStyle>
            <a:lvl1pPr marL="0" indent="0">
              <a:spcBef>
                <a:spcPts val="720"/>
              </a:spcBef>
              <a:spcAft>
                <a:spcPts val="0"/>
              </a:spcAft>
              <a:buNone/>
              <a:defRPr sz="2880">
                <a:solidFill>
                  <a:schemeClr val="tx1"/>
                </a:solidFill>
                <a:latin typeface="+mn-lt"/>
                <a:cs typeface="Segoe UI" panose="020B0502040204020203" pitchFamily="34" charset="0"/>
              </a:defRPr>
            </a:lvl1pPr>
            <a:lvl2pPr marL="274237" indent="0">
              <a:buNone/>
              <a:defRPr sz="2880">
                <a:solidFill>
                  <a:srgbClr val="2F2F2F"/>
                </a:solidFill>
                <a:latin typeface="Segoe UI" panose="020B0502040204020203" pitchFamily="34" charset="0"/>
                <a:cs typeface="Segoe UI" panose="020B0502040204020203" pitchFamily="34" charset="0"/>
              </a:defRPr>
            </a:lvl2pPr>
            <a:lvl3pPr marL="548476" indent="0">
              <a:buNone/>
              <a:defRPr/>
            </a:lvl3pPr>
            <a:lvl4pPr marL="822713" indent="0">
              <a:buNone/>
              <a:defRPr/>
            </a:lvl4pPr>
            <a:lvl5pPr marL="1096951" indent="0">
              <a:buNone/>
              <a:defRPr/>
            </a:lvl5pPr>
          </a:lstStyle>
          <a:p>
            <a:pPr lvl="0"/>
            <a:r>
              <a:rPr lang="en-US"/>
              <a:t>Click to edit text</a:t>
            </a:r>
          </a:p>
        </p:txBody>
      </p:sp>
    </p:spTree>
    <p:extLst>
      <p:ext uri="{BB962C8B-B14F-4D97-AF65-F5344CB8AC3E}">
        <p14:creationId xmlns:p14="http://schemas.microsoft.com/office/powerpoint/2010/main" val="106536988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705916" y="548640"/>
            <a:ext cx="4849064" cy="590932"/>
          </a:xfrm>
        </p:spPr>
        <p:txBody>
          <a:bodyPr/>
          <a:lstStyle>
            <a:lvl1pPr>
              <a:defRPr sz="384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06759" y="1605767"/>
            <a:ext cx="4848222" cy="443198"/>
          </a:xfrm>
        </p:spPr>
        <p:txBody>
          <a:bodyPr wrap="square">
            <a:spAutoFit/>
          </a:bodyPr>
          <a:lstStyle>
            <a:lvl1pPr marL="0" indent="0">
              <a:lnSpc>
                <a:spcPct val="100000"/>
              </a:lnSpc>
              <a:spcBef>
                <a:spcPts val="720"/>
              </a:spcBef>
              <a:spcAft>
                <a:spcPts val="0"/>
              </a:spcAft>
              <a:buNone/>
              <a:defRPr sz="288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72"/>
              </a:spcBef>
              <a:spcAft>
                <a:spcPts val="72"/>
              </a:spcAft>
              <a:buNone/>
              <a:defRPr sz="2880" b="0" i="0">
                <a:solidFill>
                  <a:srgbClr val="2F2F2F"/>
                </a:solidFill>
                <a:latin typeface="Segoe UI" panose="020B0502040204020203" pitchFamily="34" charset="0"/>
                <a:cs typeface="Segoe UI" panose="020B0502040204020203" pitchFamily="34" charset="0"/>
              </a:defRPr>
            </a:lvl2pPr>
            <a:lvl3pPr marL="548476" indent="0">
              <a:buNone/>
              <a:defRPr/>
            </a:lvl3pPr>
            <a:lvl4pPr marL="822713" indent="0">
              <a:buNone/>
              <a:defRPr/>
            </a:lvl4pPr>
            <a:lvl5pPr marL="1096951"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6247181" y="0"/>
            <a:ext cx="8383219" cy="82296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6254115" y="0"/>
            <a:ext cx="4546030" cy="553870"/>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23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6960871" y="851025"/>
            <a:ext cx="6962353" cy="443198"/>
          </a:xfrm>
        </p:spPr>
        <p:txBody>
          <a:bodyPr/>
          <a:lstStyle>
            <a:lvl1pPr marL="0" indent="0">
              <a:buNone/>
              <a:tabLst/>
              <a:defRPr sz="2880">
                <a:solidFill>
                  <a:srgbClr val="2F2F2F"/>
                </a:solidFill>
                <a:latin typeface="Consolas" panose="020B0609020204030204" pitchFamily="49" charset="0"/>
                <a:cs typeface="Consolas" panose="020B0609020204030204" pitchFamily="49" charset="0"/>
              </a:defRPr>
            </a:lvl1pPr>
            <a:lvl2pPr marL="415739" indent="0">
              <a:buNone/>
              <a:defRPr sz="287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701318"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977183"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260818"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7783009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8383219" cy="82296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9090659" y="548640"/>
            <a:ext cx="4837480" cy="590932"/>
          </a:xfrm>
        </p:spPr>
        <p:txBody>
          <a:bodyPr/>
          <a:lstStyle>
            <a:lvl1pPr>
              <a:defRPr sz="384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4546030" cy="553870"/>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23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701039" y="847213"/>
            <a:ext cx="6983730" cy="443198"/>
          </a:xfrm>
        </p:spPr>
        <p:txBody>
          <a:bodyPr/>
          <a:lstStyle>
            <a:lvl1pPr marL="0" indent="0">
              <a:buNone/>
              <a:defRPr sz="2880">
                <a:solidFill>
                  <a:srgbClr val="2F2F2F"/>
                </a:solidFill>
                <a:latin typeface="Consolas" panose="020B0609020204030204" pitchFamily="49" charset="0"/>
                <a:cs typeface="Consolas" panose="020B0609020204030204" pitchFamily="49" charset="0"/>
              </a:defRPr>
            </a:lvl1pPr>
            <a:lvl2pPr marL="415739" indent="0">
              <a:buNone/>
              <a:defRPr sz="287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701318"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977183"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260818"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9090660" y="1604010"/>
            <a:ext cx="4840606" cy="443198"/>
          </a:xfrm>
        </p:spPr>
        <p:txBody>
          <a:bodyPr wrap="square">
            <a:spAutoFit/>
          </a:bodyPr>
          <a:lstStyle>
            <a:lvl1pPr marL="0" indent="0">
              <a:lnSpc>
                <a:spcPct val="100000"/>
              </a:lnSpc>
              <a:spcBef>
                <a:spcPts val="720"/>
              </a:spcBef>
              <a:spcAft>
                <a:spcPts val="0"/>
              </a:spcAft>
              <a:buNone/>
              <a:defRPr sz="288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72"/>
              </a:spcBef>
              <a:spcAft>
                <a:spcPts val="72"/>
              </a:spcAft>
              <a:buNone/>
              <a:defRPr sz="2880" b="0" i="0">
                <a:solidFill>
                  <a:srgbClr val="2F2F2F"/>
                </a:solidFill>
                <a:latin typeface="Segoe UI" panose="020B0502040204020203" pitchFamily="34" charset="0"/>
                <a:cs typeface="Segoe UI" panose="020B0502040204020203" pitchFamily="34" charset="0"/>
              </a:defRPr>
            </a:lvl2pPr>
            <a:lvl3pPr marL="548476" indent="0">
              <a:buNone/>
              <a:defRPr/>
            </a:lvl3pPr>
            <a:lvl4pPr marL="822713" indent="0">
              <a:buNone/>
              <a:defRPr/>
            </a:lvl4pPr>
            <a:lvl5pPr marL="1096951" indent="0">
              <a:buNone/>
              <a:defRPr/>
            </a:lvl5pPr>
          </a:lstStyle>
          <a:p>
            <a:pPr lvl="0"/>
            <a:r>
              <a:rPr lang="en-US"/>
              <a:t>Click to edit text</a:t>
            </a:r>
          </a:p>
        </p:txBody>
      </p:sp>
    </p:spTree>
    <p:extLst>
      <p:ext uri="{BB962C8B-B14F-4D97-AF65-F5344CB8AC3E}">
        <p14:creationId xmlns:p14="http://schemas.microsoft.com/office/powerpoint/2010/main" val="269738339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divider - Gradient purple 1">
    <p:bg>
      <p:bgPr>
        <a:gradFill flip="none" rotWithShape="1">
          <a:gsLst>
            <a:gs pos="20000">
              <a:srgbClr val="462557"/>
            </a:gs>
            <a:gs pos="100000">
              <a:srgbClr val="8661C5"/>
            </a:gs>
          </a:gsLst>
          <a:lin ang="2700000" scaled="1"/>
          <a:tileRect/>
        </a:gradFill>
        <a:effectLst/>
      </p:bgPr>
    </p:bg>
    <p:spTree>
      <p:nvGrpSpPr>
        <p:cNvPr id="1" name=""/>
        <p:cNvGrpSpPr/>
        <p:nvPr/>
      </p:nvGrpSpPr>
      <p:grpSpPr>
        <a:xfrm>
          <a:off x="0" y="0"/>
          <a:ext cx="0" cy="0"/>
          <a:chOff x="0" y="0"/>
          <a:chExt cx="0" cy="0"/>
        </a:xfrm>
      </p:grpSpPr>
      <p:sp>
        <p:nvSpPr>
          <p:cNvPr id="6" name="page number">
            <a:extLst>
              <a:ext uri="{FF2B5EF4-FFF2-40B4-BE49-F238E27FC236}">
                <a16:creationId xmlns:a16="http://schemas.microsoft.com/office/drawing/2014/main" id="{4D2471B6-CB29-4A49-A06D-CEBA4B42C025}"/>
              </a:ext>
            </a:extLst>
          </p:cNvPr>
          <p:cNvSpPr>
            <a:spLocks noGrp="1"/>
          </p:cNvSpPr>
          <p:nvPr>
            <p:ph type="sldNum" sz="quarter" idx="7"/>
          </p:nvPr>
        </p:nvSpPr>
        <p:spPr>
          <a:xfrm>
            <a:off x="578513" y="7791732"/>
            <a:ext cx="165100" cy="123111"/>
          </a:xfrm>
        </p:spPr>
        <p:txBody>
          <a:bodyPr lIns="0" tIns="0" rIns="0" bIns="0"/>
          <a:lstStyle>
            <a:lvl1pPr>
              <a:defRPr sz="800" b="0" i="0">
                <a:solidFill>
                  <a:schemeClr val="bg1"/>
                </a:solidFill>
                <a:latin typeface="Segoe UI Regular" charset="0"/>
                <a:cs typeface="Segoe UI Regular" charset="0"/>
              </a:defRPr>
            </a:lvl1pPr>
          </a:lstStyle>
          <a:p>
            <a:pPr marL="25400">
              <a:spcBef>
                <a:spcPts val="150"/>
              </a:spcBef>
            </a:pPr>
            <a:fld id="{81D60167-4931-47E6-BA6A-407CBD079E47}" type="slidenum">
              <a:rPr lang="uk-UA" smtClean="0"/>
              <a:pPr marL="25400">
                <a:spcBef>
                  <a:spcPts val="150"/>
                </a:spcBef>
              </a:pPr>
              <a:t>‹#›</a:t>
            </a:fld>
            <a:endParaRPr lang="uk-UA"/>
          </a:p>
        </p:txBody>
      </p:sp>
      <p:sp>
        <p:nvSpPr>
          <p:cNvPr id="8" name="Title 2">
            <a:extLst>
              <a:ext uri="{FF2B5EF4-FFF2-40B4-BE49-F238E27FC236}">
                <a16:creationId xmlns:a16="http://schemas.microsoft.com/office/drawing/2014/main" id="{D0C93E01-946E-B97A-E701-BDDCA7B844FE}"/>
              </a:ext>
            </a:extLst>
          </p:cNvPr>
          <p:cNvSpPr>
            <a:spLocks noGrp="1"/>
          </p:cNvSpPr>
          <p:nvPr>
            <p:ph type="title"/>
          </p:nvPr>
        </p:nvSpPr>
        <p:spPr>
          <a:xfrm>
            <a:off x="578513" y="1941789"/>
            <a:ext cx="8786989" cy="884766"/>
          </a:xfrm>
          <a:prstGeom prst="rect">
            <a:avLst/>
          </a:prstGeom>
        </p:spPr>
        <p:txBody>
          <a:bodyPr lIns="0" tIns="0" rIns="0" bIns="0"/>
          <a:lstStyle>
            <a:lvl1pPr>
              <a:defRPr sz="4800" baseline="0">
                <a:solidFill>
                  <a:schemeClr val="bg1"/>
                </a:solidFill>
              </a:defRPr>
            </a:lvl1pPr>
          </a:lstStyle>
          <a:p>
            <a:r>
              <a:rPr lang="en-US"/>
              <a:t>Click to edit Master title style</a:t>
            </a:r>
          </a:p>
        </p:txBody>
      </p:sp>
      <p:sp>
        <p:nvSpPr>
          <p:cNvPr id="2" name="TextBox 1">
            <a:extLst>
              <a:ext uri="{FF2B5EF4-FFF2-40B4-BE49-F238E27FC236}">
                <a16:creationId xmlns:a16="http://schemas.microsoft.com/office/drawing/2014/main" id="{AB6D6D07-EA1B-BABF-8206-AD1A25090413}"/>
              </a:ext>
            </a:extLst>
          </p:cNvPr>
          <p:cNvSpPr txBox="1"/>
          <p:nvPr userDrawn="1"/>
        </p:nvSpPr>
        <p:spPr>
          <a:xfrm>
            <a:off x="12175299" y="1828800"/>
            <a:ext cx="12824" cy="230832"/>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12700" algn="l" rtl="0">
              <a:spcBef>
                <a:spcPts val="100"/>
              </a:spcBef>
            </a:pPr>
            <a:endParaRPr lang="en-US" sz="1500" kern="1200" spc="-5">
              <a:solidFill>
                <a:schemeClr val="tx1"/>
              </a:solidFill>
              <a:latin typeface="Segoe UI Semibold" panose="020B0502040204020203" pitchFamily="34" charset="0"/>
              <a:ea typeface="+mn-ea"/>
              <a:cs typeface="Segoe UI Semibold" panose="020B0502040204020203" pitchFamily="34" charset="0"/>
            </a:endParaRPr>
          </a:p>
        </p:txBody>
      </p:sp>
    </p:spTree>
    <p:extLst>
      <p:ext uri="{BB962C8B-B14F-4D97-AF65-F5344CB8AC3E}">
        <p14:creationId xmlns:p14="http://schemas.microsoft.com/office/powerpoint/2010/main" val="626641137"/>
      </p:ext>
    </p:extLst>
  </p:cSld>
  <p:clrMapOvr>
    <a:masterClrMapping/>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Blank_D">
    <p:spTree>
      <p:nvGrpSpPr>
        <p:cNvPr id="1" name=""/>
        <p:cNvGrpSpPr/>
        <p:nvPr/>
      </p:nvGrpSpPr>
      <p:grpSpPr>
        <a:xfrm>
          <a:off x="0" y="0"/>
          <a:ext cx="0" cy="0"/>
          <a:chOff x="0" y="0"/>
          <a:chExt cx="0" cy="0"/>
        </a:xfrm>
      </p:grpSpPr>
      <p:sp>
        <p:nvSpPr>
          <p:cNvPr id="5" name="object 33">
            <a:extLst>
              <a:ext uri="{FF2B5EF4-FFF2-40B4-BE49-F238E27FC236}">
                <a16:creationId xmlns:a16="http://schemas.microsoft.com/office/drawing/2014/main" id="{7B156CB0-EA4D-DA4E-A335-5F757C36C5A4}"/>
              </a:ext>
            </a:extLst>
          </p:cNvPr>
          <p:cNvSpPr txBox="1">
            <a:spLocks/>
          </p:cNvSpPr>
          <p:nvPr userDrawn="1"/>
        </p:nvSpPr>
        <p:spPr>
          <a:xfrm>
            <a:off x="1015999" y="7768234"/>
            <a:ext cx="2755901" cy="142347"/>
          </a:xfrm>
          <a:prstGeom prst="rect">
            <a:avLst/>
          </a:prstGeom>
        </p:spPr>
        <p:txBody>
          <a:bodyPr vert="horz" wrap="square" lIns="0" tIns="19050" rIns="0" bIns="0" rtlCol="0">
            <a:spAutoFit/>
          </a:bodyPr>
          <a:lstStyle>
            <a:defPPr>
              <a:defRPr lang="en-US"/>
            </a:defPPr>
            <a:lvl1pPr marL="0" algn="l" defTabSz="914400" rtl="0" eaLnBrk="1" latinLnBrk="0" hangingPunct="1">
              <a:defRPr sz="800" b="0" i="0" kern="1200">
                <a:solidFill>
                  <a:srgbClr val="3C3C41"/>
                </a:solidFill>
                <a:latin typeface="Segoe Pro"/>
                <a:ea typeface="+mn-ea"/>
                <a:cs typeface="Segoe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50"/>
              </a:spcBef>
            </a:pPr>
            <a:r>
              <a:rPr lang="en-US" sz="800" kern="100">
                <a:solidFill>
                  <a:schemeClr val="tx1"/>
                </a:solidFill>
                <a:latin typeface="Segoe UI" panose="020B0502040204020203" pitchFamily="34" charset="0"/>
                <a:cs typeface="Segoe UI" panose="020B0502040204020203" pitchFamily="34" charset="0"/>
              </a:rPr>
              <a:t>Microsoft Viva brand expression</a:t>
            </a:r>
          </a:p>
        </p:txBody>
      </p:sp>
      <p:sp>
        <p:nvSpPr>
          <p:cNvPr id="6" name="page number">
            <a:extLst>
              <a:ext uri="{FF2B5EF4-FFF2-40B4-BE49-F238E27FC236}">
                <a16:creationId xmlns:a16="http://schemas.microsoft.com/office/drawing/2014/main" id="{4D2471B6-CB29-4A49-A06D-CEBA4B42C025}"/>
              </a:ext>
            </a:extLst>
          </p:cNvPr>
          <p:cNvSpPr>
            <a:spLocks noGrp="1"/>
          </p:cNvSpPr>
          <p:nvPr>
            <p:ph type="sldNum" sz="quarter" idx="7"/>
          </p:nvPr>
        </p:nvSpPr>
        <p:spPr>
          <a:xfrm>
            <a:off x="578513" y="7791734"/>
            <a:ext cx="165100" cy="123111"/>
          </a:xfrm>
        </p:spPr>
        <p:txBody>
          <a:bodyPr lIns="0" tIns="0" rIns="0" bIns="0"/>
          <a:lstStyle>
            <a:lvl1pPr>
              <a:defRPr sz="800" b="0" i="0">
                <a:solidFill>
                  <a:srgbClr val="3C3C41"/>
                </a:solidFill>
                <a:latin typeface="Segoe UI Regular" charset="0"/>
                <a:cs typeface="Segoe UI Regular" charset="0"/>
              </a:defRPr>
            </a:lvl1pPr>
          </a:lstStyle>
          <a:p>
            <a:pPr marL="25398">
              <a:spcBef>
                <a:spcPts val="150"/>
              </a:spcBef>
            </a:pPr>
            <a:fld id="{81D60167-4931-47E6-BA6A-407CBD079E47}" type="slidenum">
              <a:rPr lang="uk-UA" smtClean="0"/>
              <a:pPr marL="25398">
                <a:spcBef>
                  <a:spcPts val="150"/>
                </a:spcBef>
              </a:pPr>
              <a:t>‹#›</a:t>
            </a:fld>
            <a:endParaRPr lang="uk-UA"/>
          </a:p>
        </p:txBody>
      </p:sp>
      <p:sp>
        <p:nvSpPr>
          <p:cNvPr id="8" name="Title 2">
            <a:extLst>
              <a:ext uri="{FF2B5EF4-FFF2-40B4-BE49-F238E27FC236}">
                <a16:creationId xmlns:a16="http://schemas.microsoft.com/office/drawing/2014/main" id="{1470E044-5C12-7473-21BD-BB43E3F10630}"/>
              </a:ext>
            </a:extLst>
          </p:cNvPr>
          <p:cNvSpPr>
            <a:spLocks noGrp="1"/>
          </p:cNvSpPr>
          <p:nvPr>
            <p:ph type="title"/>
          </p:nvPr>
        </p:nvSpPr>
        <p:spPr>
          <a:xfrm>
            <a:off x="571500" y="571501"/>
            <a:ext cx="3200400" cy="225454"/>
          </a:xfrm>
          <a:prstGeom prst="rect">
            <a:avLst/>
          </a:prstGeom>
        </p:spPr>
        <p:txBody>
          <a:bodyPr lIns="0" tIns="0" rIns="0" bIns="0"/>
          <a:lstStyle>
            <a:lvl1pPr>
              <a:defRPr sz="1600">
                <a:solidFill>
                  <a:srgbClr val="000000"/>
                </a:solidFill>
              </a:defRPr>
            </a:lvl1pPr>
          </a:lstStyle>
          <a:p>
            <a:r>
              <a:rPr lang="en-US"/>
              <a:t>Click to edit Master title style</a:t>
            </a:r>
          </a:p>
        </p:txBody>
      </p:sp>
    </p:spTree>
    <p:extLst>
      <p:ext uri="{BB962C8B-B14F-4D97-AF65-F5344CB8AC3E}">
        <p14:creationId xmlns:p14="http://schemas.microsoft.com/office/powerpoint/2010/main" val="3652076582"/>
      </p:ext>
    </p:extLst>
  </p:cSld>
  <p:clrMapOvr>
    <a:masterClrMapping/>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Demo slide ">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E13B87-FEDD-41FD-BCBF-587DB30678E5}"/>
              </a:ext>
              <a:ext uri="{C183D7F6-B498-43B3-948B-1728B52AA6E4}">
                <adec:decorative xmlns:adec="http://schemas.microsoft.com/office/drawing/2017/decorative" val="1"/>
              </a:ext>
            </a:extLst>
          </p:cNvPr>
          <p:cNvSpPr/>
          <p:nvPr userDrawn="1"/>
        </p:nvSpPr>
        <p:spPr bwMode="white">
          <a:xfrm>
            <a:off x="702260" y="702947"/>
            <a:ext cx="13229005" cy="68199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pic>
        <p:nvPicPr>
          <p:cNvPr id="8" name="Graphic 7" descr="Viva graphic">
            <a:extLst>
              <a:ext uri="{FF2B5EF4-FFF2-40B4-BE49-F238E27FC236}">
                <a16:creationId xmlns:a16="http://schemas.microsoft.com/office/drawing/2014/main" id="{684E92CF-C7A8-42CF-8C1D-D63977A0345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t="37067" r="63457" b="24387"/>
          <a:stretch/>
        </p:blipFill>
        <p:spPr bwMode="ltGray">
          <a:xfrm>
            <a:off x="8258861" y="1508760"/>
            <a:ext cx="6371539" cy="6720841"/>
          </a:xfrm>
          <a:prstGeom prst="rect">
            <a:avLst/>
          </a:prstGeom>
        </p:spPr>
      </p:pic>
      <p:pic>
        <p:nvPicPr>
          <p:cNvPr id="9" name="Graphic 8" descr="Viva graphic">
            <a:extLst>
              <a:ext uri="{FF2B5EF4-FFF2-40B4-BE49-F238E27FC236}">
                <a16:creationId xmlns:a16="http://schemas.microsoft.com/office/drawing/2014/main" id="{D3241E42-CC82-444D-ADEE-1AED757B7D6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9363" r="63456" b="59769"/>
          <a:stretch/>
        </p:blipFill>
        <p:spPr bwMode="ltGray">
          <a:xfrm>
            <a:off x="8258861" y="-1"/>
            <a:ext cx="6371539" cy="3638550"/>
          </a:xfrm>
          <a:prstGeom prst="rect">
            <a:avLst/>
          </a:prstGeom>
        </p:spPr>
      </p:pic>
      <p:sp>
        <p:nvSpPr>
          <p:cNvPr id="2" name="Title 1"/>
          <p:cNvSpPr>
            <a:spLocks noGrp="1"/>
          </p:cNvSpPr>
          <p:nvPr>
            <p:ph type="title" hasCustomPrompt="1"/>
          </p:nvPr>
        </p:nvSpPr>
        <p:spPr>
          <a:xfrm>
            <a:off x="1051560" y="3645464"/>
            <a:ext cx="5003597" cy="598318"/>
          </a:xfrm>
          <a:noFill/>
        </p:spPr>
        <p:txBody>
          <a:bodyPr lIns="0" tIns="0" rIns="0" bIns="0" anchor="b" anchorCtr="0">
            <a:spAutoFit/>
          </a:bodyPr>
          <a:lstStyle>
            <a:lvl1pPr algn="l" defTabSz="1119290" rtl="0" eaLnBrk="1" latinLnBrk="0" hangingPunct="1">
              <a:lnSpc>
                <a:spcPct val="90000"/>
              </a:lnSpc>
              <a:spcBef>
                <a:spcPct val="0"/>
              </a:spcBef>
              <a:buNone/>
              <a:defRPr lang="en-US" sz="4320" b="0" kern="1200" cap="none" spc="-60" baseline="0" dirty="0">
                <a:ln w="3175">
                  <a:noFill/>
                </a:ln>
                <a:solidFill>
                  <a:schemeClr val="accent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1051560" y="4772783"/>
            <a:ext cx="5003597" cy="406265"/>
          </a:xfrm>
          <a:noFill/>
        </p:spPr>
        <p:txBody>
          <a:bodyPr lIns="0" tIns="0" rIns="0" bIns="0">
            <a:spAutoFit/>
          </a:bodyPr>
          <a:lstStyle>
            <a:lvl1pPr marL="0" indent="0">
              <a:spcBef>
                <a:spcPts val="0"/>
              </a:spcBef>
              <a:spcAft>
                <a:spcPts val="0"/>
              </a:spcAft>
              <a:buFont typeface="Arial" panose="020B0604020202020204" pitchFamily="34" charset="0"/>
              <a:buNone/>
              <a:defRPr sz="264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5030171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177">
          <p15:clr>
            <a:srgbClr val="5ACBF0"/>
          </p15:clr>
        </p15:guide>
        <p15:guide id="3" orient="horz" pos="1910">
          <p15:clr>
            <a:srgbClr val="5ACBF0"/>
          </p15:clr>
        </p15:guide>
        <p15:guide id="4" orient="horz" pos="2505">
          <p15:clr>
            <a:srgbClr val="5ACBF0"/>
          </p15:clr>
        </p15:guide>
        <p15:guide id="5" pos="546">
          <p15:clr>
            <a:srgbClr val="5ACBF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Section Title ">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E9507ED-ADF8-4545-918C-23CAFD9DAC35}"/>
              </a:ext>
              <a:ext uri="{C183D7F6-B498-43B3-948B-1728B52AA6E4}">
                <adec:decorative xmlns:adec="http://schemas.microsoft.com/office/drawing/2017/decorative" val="1"/>
              </a:ext>
            </a:extLst>
          </p:cNvPr>
          <p:cNvSpPr/>
          <p:nvPr userDrawn="1"/>
        </p:nvSpPr>
        <p:spPr bwMode="white">
          <a:xfrm>
            <a:off x="702260" y="702947"/>
            <a:ext cx="13229005" cy="68199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pic>
        <p:nvPicPr>
          <p:cNvPr id="6" name="Graphic 5" descr="Viva graphic">
            <a:extLst>
              <a:ext uri="{FF2B5EF4-FFF2-40B4-BE49-F238E27FC236}">
                <a16:creationId xmlns:a16="http://schemas.microsoft.com/office/drawing/2014/main" id="{A7B362D3-BFA6-4C9F-B622-0DAE5D40F85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t="37067" r="63457" b="24387"/>
          <a:stretch/>
        </p:blipFill>
        <p:spPr bwMode="ltGray">
          <a:xfrm>
            <a:off x="8258861" y="1508760"/>
            <a:ext cx="6371539" cy="6720841"/>
          </a:xfrm>
          <a:prstGeom prst="rect">
            <a:avLst/>
          </a:prstGeom>
        </p:spPr>
      </p:pic>
      <p:pic>
        <p:nvPicPr>
          <p:cNvPr id="7" name="Graphic 6" descr="Viva graphic">
            <a:extLst>
              <a:ext uri="{FF2B5EF4-FFF2-40B4-BE49-F238E27FC236}">
                <a16:creationId xmlns:a16="http://schemas.microsoft.com/office/drawing/2014/main" id="{5FA18684-5001-447C-AB6B-CF5F4CD7CBF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9363" r="63456" b="59769"/>
          <a:stretch/>
        </p:blipFill>
        <p:spPr bwMode="ltGray">
          <a:xfrm>
            <a:off x="8258861" y="-1"/>
            <a:ext cx="6371539" cy="3638550"/>
          </a:xfrm>
          <a:prstGeom prst="rect">
            <a:avLst/>
          </a:prstGeom>
        </p:spPr>
      </p:pic>
      <p:sp>
        <p:nvSpPr>
          <p:cNvPr id="2" name="Title 1"/>
          <p:cNvSpPr>
            <a:spLocks noGrp="1"/>
          </p:cNvSpPr>
          <p:nvPr>
            <p:ph type="title" hasCustomPrompt="1"/>
          </p:nvPr>
        </p:nvSpPr>
        <p:spPr>
          <a:xfrm>
            <a:off x="1051560" y="3642969"/>
            <a:ext cx="5003597" cy="598318"/>
          </a:xfrm>
          <a:noFill/>
        </p:spPr>
        <p:txBody>
          <a:bodyPr lIns="0" tIns="0" rIns="0" bIns="0" anchor="b" anchorCtr="0">
            <a:spAutoFit/>
          </a:bodyPr>
          <a:lstStyle>
            <a:lvl1pPr algn="l" defTabSz="1119290" rtl="0" eaLnBrk="1" latinLnBrk="0" hangingPunct="1">
              <a:lnSpc>
                <a:spcPct val="90000"/>
              </a:lnSpc>
              <a:spcBef>
                <a:spcPct val="0"/>
              </a:spcBef>
              <a:buNone/>
              <a:defRPr lang="en-US" sz="4320" b="0" kern="1200" cap="none" spc="-60" baseline="0" dirty="0">
                <a:ln w="3175">
                  <a:noFill/>
                </a:ln>
                <a:solidFill>
                  <a:schemeClr val="accent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8169742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177">
          <p15:clr>
            <a:srgbClr val="5ACBF0"/>
          </p15:clr>
        </p15:guide>
        <p15:guide id="3" orient="horz" pos="1910">
          <p15:clr>
            <a:srgbClr val="5ACBF0"/>
          </p15:clr>
        </p15:guide>
        <p15:guide id="4" pos="546">
          <p15:clr>
            <a:srgbClr val="5ACBF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818751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Blank 3">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117531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Closing logo slide ">
    <p:bg>
      <p:bgPr>
        <a:solidFill>
          <a:schemeClr val="accent5"/>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701040" y="7393580"/>
            <a:ext cx="5378549" cy="129266"/>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1118748" eaLnBrk="0" hangingPunct="0"/>
            <a:r>
              <a:rPr lang="en-US" sz="840">
                <a:solidFill>
                  <a:schemeClr val="tx1"/>
                </a:solidFill>
                <a:cs typeface="Segoe UI" pitchFamily="34" charset="0"/>
              </a:rPr>
              <a:t>© Copyright Microsoft Corporation. All rights reserved. </a:t>
            </a:r>
          </a:p>
        </p:txBody>
      </p:sp>
      <p:pic>
        <p:nvPicPr>
          <p:cNvPr id="4" name="Graphic 3" descr="Microsoft 365 logo">
            <a:extLst>
              <a:ext uri="{FF2B5EF4-FFF2-40B4-BE49-F238E27FC236}">
                <a16:creationId xmlns:a16="http://schemas.microsoft.com/office/drawing/2014/main" id="{8AD49639-0ECC-4B3F-8375-A2CCCAB26F1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2663"/>
          <a:stretch/>
        </p:blipFill>
        <p:spPr bwMode="black">
          <a:xfrm>
            <a:off x="701040" y="702945"/>
            <a:ext cx="1682116" cy="351130"/>
          </a:xfrm>
          <a:prstGeom prst="rect">
            <a:avLst/>
          </a:prstGeom>
        </p:spPr>
      </p:pic>
    </p:spTree>
    <p:extLst>
      <p:ext uri="{BB962C8B-B14F-4D97-AF65-F5344CB8AC3E}">
        <p14:creationId xmlns:p14="http://schemas.microsoft.com/office/powerpoint/2010/main" val="25812163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Black Notes slide Layout">
    <p:bg>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black"/>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black">
          <a:xfrm>
            <a:off x="701040" y="1724026"/>
            <a:ext cx="13222606" cy="2659189"/>
          </a:xfrm>
        </p:spPr>
        <p:txBody>
          <a:bodyPr>
            <a:spAutoFit/>
          </a:bodyPr>
          <a:lstStyle>
            <a:lvl1pPr>
              <a:defRPr sz="4320">
                <a:latin typeface="+mn-lt"/>
              </a:defRPr>
            </a:lvl1pPr>
            <a:lvl2pPr>
              <a:defRPr sz="3360">
                <a:latin typeface="+mn-lt"/>
              </a:defRPr>
            </a:lvl2pPr>
            <a:lvl3pPr>
              <a:defRPr sz="2880">
                <a:latin typeface="+mn-lt"/>
              </a:defRPr>
            </a:lvl3pPr>
            <a:lvl4pPr>
              <a:defRPr sz="2400">
                <a:latin typeface="+mn-lt"/>
              </a:defRPr>
            </a:lvl4pPr>
            <a:lvl5pPr>
              <a:defRPr sz="216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7522846"/>
            <a:ext cx="14630401" cy="706756"/>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4440" spc="-6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66999998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p:cSld name="1_Title Only">
    <p:bg>
      <p:bgPr>
        <a:solidFill>
          <a:srgbClr val="FEFAF5"/>
        </a:solid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D369704A-8C9D-7045-8A49-A2B1C04A59E2}"/>
              </a:ext>
            </a:extLst>
          </p:cNvPr>
          <p:cNvSpPr>
            <a:spLocks noGrp="1"/>
          </p:cNvSpPr>
          <p:nvPr>
            <p:ph type="title" hasCustomPrompt="1"/>
          </p:nvPr>
        </p:nvSpPr>
        <p:spPr>
          <a:xfrm>
            <a:off x="868695" y="914401"/>
            <a:ext cx="12800758" cy="534133"/>
          </a:xfrm>
          <a:prstGeom prst="rect">
            <a:avLst/>
          </a:prstGeom>
        </p:spPr>
        <p:txBody>
          <a:bodyPr vert="horz" lIns="91440" tIns="45720" rIns="91440" bIns="45720" rtlCol="0" anchor="b">
            <a:normAutofit/>
          </a:bodyPr>
          <a:lstStyle>
            <a:lvl1pPr>
              <a:defRPr>
                <a:solidFill>
                  <a:schemeClr val="accent2"/>
                </a:solidFill>
              </a:defRPr>
            </a:lvl1pPr>
          </a:lstStyle>
          <a:p>
            <a:r>
              <a:rPr lang="en-US"/>
              <a:t>Enter slide title here</a:t>
            </a:r>
          </a:p>
        </p:txBody>
      </p:sp>
      <p:sp>
        <p:nvSpPr>
          <p:cNvPr id="3" name="Folded Corner 2">
            <a:extLst>
              <a:ext uri="{FF2B5EF4-FFF2-40B4-BE49-F238E27FC236}">
                <a16:creationId xmlns:a16="http://schemas.microsoft.com/office/drawing/2014/main" id="{A2CCF22E-BD16-B14B-9AF4-B731E6FB9513}"/>
              </a:ext>
            </a:extLst>
          </p:cNvPr>
          <p:cNvSpPr/>
          <p:nvPr userDrawn="1"/>
        </p:nvSpPr>
        <p:spPr>
          <a:xfrm>
            <a:off x="0" y="-1325879"/>
            <a:ext cx="4938070" cy="988434"/>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164570" tIns="164570" rIns="164570" rtlCol="0" anchor="t"/>
          <a:lstStyle/>
          <a:p>
            <a:r>
              <a:rPr lang="en-US" sz="1440" b="1">
                <a:solidFill>
                  <a:schemeClr val="tx1"/>
                </a:solidFill>
                <a:latin typeface="Source Sans Pro" charset="0"/>
                <a:ea typeface="Source Sans Pro" charset="0"/>
                <a:cs typeface="Arial" panose="020B0604020202020204" pitchFamily="34" charset="0"/>
              </a:rPr>
              <a:t>Purpose of Layout</a:t>
            </a:r>
            <a:r>
              <a:rPr lang="en-US" sz="1440">
                <a:solidFill>
                  <a:schemeClr val="tx1"/>
                </a:solidFill>
                <a:latin typeface="Source Sans Pro" charset="0"/>
                <a:ea typeface="Source Sans Pro" charset="0"/>
                <a:cs typeface="Arial" panose="020B0604020202020204" pitchFamily="34" charset="0"/>
              </a:rPr>
              <a:t>: This a multi-purpose title only layout. </a:t>
            </a:r>
          </a:p>
          <a:p>
            <a:endParaRPr lang="en-US" sz="1440">
              <a:solidFill>
                <a:schemeClr val="tx1"/>
              </a:solidFill>
              <a:latin typeface="Source Sans Pro" charset="0"/>
              <a:ea typeface="Source Sans Pro" charset="0"/>
              <a:cs typeface="Arial" panose="020B0604020202020204" pitchFamily="34" charset="0"/>
            </a:endParaRPr>
          </a:p>
          <a:p>
            <a:r>
              <a:rPr lang="en-US" sz="1440" b="1">
                <a:solidFill>
                  <a:schemeClr val="tx1"/>
                </a:solidFill>
                <a:latin typeface="Source Sans Pro" charset="0"/>
                <a:ea typeface="Source Sans Pro" charset="0"/>
                <a:cs typeface="Arial" panose="020B0604020202020204" pitchFamily="34" charset="0"/>
              </a:rPr>
              <a:t>Tip: </a:t>
            </a:r>
            <a:r>
              <a:rPr lang="en-US" sz="1440" b="0">
                <a:solidFill>
                  <a:schemeClr val="tx1"/>
                </a:solidFill>
                <a:latin typeface="Source Sans Pro" charset="0"/>
                <a:ea typeface="Source Sans Pro" charset="0"/>
                <a:cs typeface="Arial" panose="020B0604020202020204" pitchFamily="34" charset="0"/>
              </a:rPr>
              <a:t>Make sure to keep your slide titles short and clear.</a:t>
            </a:r>
            <a:endParaRPr lang="en-US" sz="1440" b="1">
              <a:solidFill>
                <a:schemeClr val="tx1"/>
              </a:solidFill>
              <a:latin typeface="Source Sans Pro" panose="020B0503030403020204" pitchFamily="34" charset="77"/>
              <a:ea typeface="Source Sans Pro" charset="0"/>
              <a:cs typeface="Arial" panose="020B0604020202020204" pitchFamily="34" charset="0"/>
            </a:endParaRPr>
          </a:p>
        </p:txBody>
      </p:sp>
      <p:sp>
        <p:nvSpPr>
          <p:cNvPr id="5" name="Slide Number Placeholder 4">
            <a:extLst>
              <a:ext uri="{FF2B5EF4-FFF2-40B4-BE49-F238E27FC236}">
                <a16:creationId xmlns:a16="http://schemas.microsoft.com/office/drawing/2014/main" id="{6218D87F-3CDA-41FD-92D9-EE697C0946BE}"/>
              </a:ext>
            </a:extLst>
          </p:cNvPr>
          <p:cNvSpPr>
            <a:spLocks noGrp="1"/>
          </p:cNvSpPr>
          <p:nvPr>
            <p:ph type="sldNum" sz="quarter" idx="12"/>
          </p:nvPr>
        </p:nvSpPr>
        <p:spPr>
          <a:xfrm>
            <a:off x="10332720" y="7627621"/>
            <a:ext cx="3291840" cy="438150"/>
          </a:xfrm>
        </p:spPr>
        <p:txBody>
          <a:bodyPr/>
          <a:lstStyle>
            <a:lvl1pPr>
              <a:defRPr>
                <a:latin typeface="Segoe UI" panose="020B0502040204020203" pitchFamily="34" charset="0"/>
                <a:cs typeface="Segoe UI" panose="020B0502040204020203" pitchFamily="34" charset="0"/>
              </a:defRPr>
            </a:lvl1pPr>
          </a:lstStyle>
          <a:p>
            <a:fld id="{469B4A21-47D8-4498-BAA9-A623EB2692D1}" type="slidenum">
              <a:rPr lang="en-US" smtClean="0"/>
              <a:pPr/>
              <a:t>‹#›</a:t>
            </a:fld>
            <a:endParaRPr lang="en-US"/>
          </a:p>
        </p:txBody>
      </p:sp>
    </p:spTree>
    <p:extLst>
      <p:ext uri="{BB962C8B-B14F-4D97-AF65-F5344CB8AC3E}">
        <p14:creationId xmlns:p14="http://schemas.microsoft.com/office/powerpoint/2010/main" val="206310477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 Title">
    <p:bg>
      <p:bgPr>
        <a:solidFill>
          <a:srgbClr val="EAE4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705916" y="2910649"/>
            <a:ext cx="5001464" cy="1329595"/>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698451" y="4754880"/>
            <a:ext cx="4997500" cy="406265"/>
          </a:xfrm>
          <a:noFill/>
        </p:spPr>
        <p:txBody>
          <a:bodyPr wrap="square" lIns="0" tIns="0" rIns="0" bIns="0">
            <a:spAutoFit/>
          </a:bodyPr>
          <a:lstStyle>
            <a:lvl1pPr marL="0" indent="0">
              <a:spcBef>
                <a:spcPts val="0"/>
              </a:spcBef>
              <a:buNone/>
              <a:defRPr sz="264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Graphic: Create impact faster metaphor" descr="Image of create impact faster metaphor">
            <a:extLst>
              <a:ext uri="{FF2B5EF4-FFF2-40B4-BE49-F238E27FC236}">
                <a16:creationId xmlns:a16="http://schemas.microsoft.com/office/drawing/2014/main" id="{71E6F1EB-96BE-40C0-8FF7-9CA9D6B5675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70" t="3570" r="3570" b="828"/>
          <a:stretch/>
        </p:blipFill>
        <p:spPr>
          <a:xfrm>
            <a:off x="7278097" y="574766"/>
            <a:ext cx="7080072" cy="7289074"/>
          </a:xfrm>
          <a:prstGeom prst="rect">
            <a:avLst/>
          </a:prstGeom>
        </p:spPr>
      </p:pic>
      <p:pic>
        <p:nvPicPr>
          <p:cNvPr id="3" name="Picture 2">
            <a:extLst>
              <a:ext uri="{FF2B5EF4-FFF2-40B4-BE49-F238E27FC236}">
                <a16:creationId xmlns:a16="http://schemas.microsoft.com/office/drawing/2014/main" id="{6FB95190-B09E-4389-AC92-F1E3151EC3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0436" y="731520"/>
            <a:ext cx="2448970" cy="523538"/>
          </a:xfrm>
          <a:prstGeom prst="rect">
            <a:avLst/>
          </a:prstGeom>
        </p:spPr>
      </p:pic>
    </p:spTree>
    <p:extLst>
      <p:ext uri="{BB962C8B-B14F-4D97-AF65-F5344CB8AC3E}">
        <p14:creationId xmlns:p14="http://schemas.microsoft.com/office/powerpoint/2010/main" val="6775363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itle 2">
    <p:bg>
      <p:bgPr>
        <a:solidFill>
          <a:srgbClr val="EAE4DC"/>
        </a:solidFill>
        <a:effectLst/>
      </p:bgPr>
    </p:bg>
    <p:spTree>
      <p:nvGrpSpPr>
        <p:cNvPr id="1" name=""/>
        <p:cNvGrpSpPr/>
        <p:nvPr/>
      </p:nvGrpSpPr>
      <p:grpSpPr>
        <a:xfrm>
          <a:off x="0" y="0"/>
          <a:ext cx="0" cy="0"/>
          <a:chOff x="0" y="0"/>
          <a:chExt cx="0" cy="0"/>
        </a:xfrm>
      </p:grpSpPr>
      <p:pic>
        <p:nvPicPr>
          <p:cNvPr id="7" name="Light: Break through barriers">
            <a:extLst>
              <a:ext uri="{FF2B5EF4-FFF2-40B4-BE49-F238E27FC236}">
                <a16:creationId xmlns:a16="http://schemas.microsoft.com/office/drawing/2014/main" id="{168BE704-B556-45E9-BE93-C19A745DB3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65836" y="312059"/>
            <a:ext cx="7605485" cy="7605482"/>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705916" y="2910649"/>
            <a:ext cx="5001464" cy="1329595"/>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698451" y="4754880"/>
            <a:ext cx="4997500" cy="406265"/>
          </a:xfrm>
          <a:noFill/>
        </p:spPr>
        <p:txBody>
          <a:bodyPr wrap="square" lIns="0" tIns="0" rIns="0" bIns="0">
            <a:spAutoFit/>
          </a:bodyPr>
          <a:lstStyle>
            <a:lvl1pPr marL="0" indent="0">
              <a:spcBef>
                <a:spcPts val="0"/>
              </a:spcBef>
              <a:buNone/>
              <a:defRPr sz="2640"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Picture 5" descr="Logo&#10;&#10;Description automatically generated with medium confidence">
            <a:extLst>
              <a:ext uri="{FF2B5EF4-FFF2-40B4-BE49-F238E27FC236}">
                <a16:creationId xmlns:a16="http://schemas.microsoft.com/office/drawing/2014/main" id="{2A9CEB69-ACA2-426E-A1A5-54DB916D6182}"/>
              </a:ext>
            </a:extLst>
          </p:cNvPr>
          <p:cNvPicPr>
            <a:picLocks noChangeAspect="1"/>
          </p:cNvPicPr>
          <p:nvPr userDrawn="1"/>
        </p:nvPicPr>
        <p:blipFill rotWithShape="1">
          <a:blip r:embed="rId3"/>
          <a:srcRect l="8275" t="32690" r="8091" b="32918"/>
          <a:stretch/>
        </p:blipFill>
        <p:spPr>
          <a:xfrm>
            <a:off x="698451" y="697231"/>
            <a:ext cx="3428836" cy="354077"/>
          </a:xfrm>
          <a:prstGeom prst="rect">
            <a:avLst/>
          </a:prstGeom>
        </p:spPr>
      </p:pic>
    </p:spTree>
    <p:extLst>
      <p:ext uri="{BB962C8B-B14F-4D97-AF65-F5344CB8AC3E}">
        <p14:creationId xmlns:p14="http://schemas.microsoft.com/office/powerpoint/2010/main" val="37715480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Title 3">
    <p:bg>
      <p:bgPr>
        <a:solidFill>
          <a:srgbClr val="EAE4DC"/>
        </a:solidFill>
        <a:effectLst/>
      </p:bgPr>
    </p:bg>
    <p:spTree>
      <p:nvGrpSpPr>
        <p:cNvPr id="1" name=""/>
        <p:cNvGrpSpPr/>
        <p:nvPr/>
      </p:nvGrpSpPr>
      <p:grpSpPr>
        <a:xfrm>
          <a:off x="0" y="0"/>
          <a:ext cx="0" cy="0"/>
          <a:chOff x="0" y="0"/>
          <a:chExt cx="0" cy="0"/>
        </a:xfrm>
      </p:grpSpPr>
      <p:pic>
        <p:nvPicPr>
          <p:cNvPr id="8" name="Light: Adapt to anything ">
            <a:extLst>
              <a:ext uri="{FF2B5EF4-FFF2-40B4-BE49-F238E27FC236}">
                <a16:creationId xmlns:a16="http://schemas.microsoft.com/office/drawing/2014/main" id="{547E7F7C-2D58-481F-8331-3FE0241E1FB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056842" y="232956"/>
            <a:ext cx="7573558" cy="7573544"/>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705916" y="2910649"/>
            <a:ext cx="5001464" cy="1329595"/>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698451" y="4754880"/>
            <a:ext cx="4997500" cy="406265"/>
          </a:xfrm>
          <a:noFill/>
        </p:spPr>
        <p:txBody>
          <a:bodyPr wrap="square" lIns="0" tIns="0" rIns="0" bIns="0">
            <a:spAutoFit/>
          </a:bodyPr>
          <a:lstStyle>
            <a:lvl1pPr marL="0" indent="0">
              <a:spcBef>
                <a:spcPts val="0"/>
              </a:spcBef>
              <a:buNone/>
              <a:defRPr sz="264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Picture 6" descr="Logo&#10;&#10;Description automatically generated with medium confidence">
            <a:extLst>
              <a:ext uri="{FF2B5EF4-FFF2-40B4-BE49-F238E27FC236}">
                <a16:creationId xmlns:a16="http://schemas.microsoft.com/office/drawing/2014/main" id="{17AABFA6-6857-43EF-9CDC-D483A94CE64F}"/>
              </a:ext>
            </a:extLst>
          </p:cNvPr>
          <p:cNvPicPr>
            <a:picLocks noChangeAspect="1"/>
          </p:cNvPicPr>
          <p:nvPr userDrawn="1"/>
        </p:nvPicPr>
        <p:blipFill rotWithShape="1">
          <a:blip r:embed="rId3"/>
          <a:srcRect l="8275" t="32690" r="8091" b="32918"/>
          <a:stretch/>
        </p:blipFill>
        <p:spPr>
          <a:xfrm>
            <a:off x="698451" y="697231"/>
            <a:ext cx="3428836" cy="354077"/>
          </a:xfrm>
          <a:prstGeom prst="rect">
            <a:avLst/>
          </a:prstGeom>
        </p:spPr>
      </p:pic>
    </p:spTree>
    <p:extLst>
      <p:ext uri="{BB962C8B-B14F-4D97-AF65-F5344CB8AC3E}">
        <p14:creationId xmlns:p14="http://schemas.microsoft.com/office/powerpoint/2010/main" val="19068428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pic>
        <p:nvPicPr>
          <p:cNvPr id="13" name="Graphic 12" descr="Microsoft 365 logo">
            <a:extLst>
              <a:ext uri="{FF2B5EF4-FFF2-40B4-BE49-F238E27FC236}">
                <a16:creationId xmlns:a16="http://schemas.microsoft.com/office/drawing/2014/main" id="{823A1445-5C70-4C56-82D2-61DE593E4D1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1040" y="702945"/>
            <a:ext cx="2175053" cy="351130"/>
          </a:xfrm>
          <a:prstGeom prst="rect">
            <a:avLst/>
          </a:prstGeom>
        </p:spPr>
      </p:pic>
      <p:sp>
        <p:nvSpPr>
          <p:cNvPr id="9" name="Title 1"/>
          <p:cNvSpPr>
            <a:spLocks noGrp="1"/>
          </p:cNvSpPr>
          <p:nvPr>
            <p:ph type="title" hasCustomPrompt="1"/>
          </p:nvPr>
        </p:nvSpPr>
        <p:spPr>
          <a:xfrm>
            <a:off x="701041" y="2910936"/>
            <a:ext cx="5003597" cy="1329595"/>
          </a:xfrm>
          <a:noFill/>
        </p:spPr>
        <p:txBody>
          <a:bodyPr wrap="square" lIns="0" tIns="0" rIns="0" bIns="0" anchor="b" anchorCtr="0">
            <a:spAutoFit/>
          </a:bodyPr>
          <a:lstStyle>
            <a:lvl1pPr>
              <a:defRPr sz="4320" spc="-6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701041" y="4754880"/>
            <a:ext cx="5003597" cy="406265"/>
          </a:xfrm>
          <a:noFill/>
        </p:spPr>
        <p:txBody>
          <a:bodyPr wrap="square" lIns="0" tIns="0" rIns="0" bIns="0">
            <a:spAutoFit/>
          </a:bodyPr>
          <a:lstStyle>
            <a:lvl1pPr marL="0" indent="0">
              <a:spcBef>
                <a:spcPts val="0"/>
              </a:spcBef>
              <a:buNone/>
              <a:defRPr sz="264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Graphic 1">
            <a:extLst>
              <a:ext uri="{FF2B5EF4-FFF2-40B4-BE49-F238E27FC236}">
                <a16:creationId xmlns:a16="http://schemas.microsoft.com/office/drawing/2014/main" id="{4A391E9A-F62E-128C-D245-BFD84DE3DD4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99272" y="288658"/>
            <a:ext cx="7389389" cy="7389389"/>
          </a:xfrm>
          <a:prstGeom prst="rect">
            <a:avLst/>
          </a:prstGeom>
        </p:spPr>
      </p:pic>
    </p:spTree>
    <p:extLst>
      <p:ext uri="{BB962C8B-B14F-4D97-AF65-F5344CB8AC3E}">
        <p14:creationId xmlns:p14="http://schemas.microsoft.com/office/powerpoint/2010/main" val="8180576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2999">
          <p15:clr>
            <a:srgbClr val="5ACBF0"/>
          </p15:clr>
        </p15:guide>
        <p15:guide id="4" orient="horz" pos="2160">
          <p15:clr>
            <a:srgbClr val="FBAE4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Title 4">
    <p:bg>
      <p:bgPr>
        <a:solidFill>
          <a:srgbClr val="EAE4DC"/>
        </a:solidFill>
        <a:effectLst/>
      </p:bgPr>
    </p:bg>
    <p:spTree>
      <p:nvGrpSpPr>
        <p:cNvPr id="1" name=""/>
        <p:cNvGrpSpPr/>
        <p:nvPr/>
      </p:nvGrpSpPr>
      <p:grpSpPr>
        <a:xfrm>
          <a:off x="0" y="0"/>
          <a:ext cx="0" cy="0"/>
          <a:chOff x="0" y="0"/>
          <a:chExt cx="0" cy="0"/>
        </a:xfrm>
      </p:grpSpPr>
      <p:pic>
        <p:nvPicPr>
          <p:cNvPr id="6" name="Light: Innovate everywhere">
            <a:extLst>
              <a:ext uri="{FF2B5EF4-FFF2-40B4-BE49-F238E27FC236}">
                <a16:creationId xmlns:a16="http://schemas.microsoft.com/office/drawing/2014/main" id="{DC04341E-C617-413D-A754-103CAA84E5C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547340" y="63958"/>
            <a:ext cx="7911552" cy="7911552"/>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705916" y="2910649"/>
            <a:ext cx="5001464" cy="1329595"/>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698451" y="4754880"/>
            <a:ext cx="4997500" cy="406265"/>
          </a:xfrm>
          <a:noFill/>
        </p:spPr>
        <p:txBody>
          <a:bodyPr wrap="square" lIns="0" tIns="0" rIns="0" bIns="0">
            <a:spAutoFit/>
          </a:bodyPr>
          <a:lstStyle>
            <a:lvl1pPr marL="0" indent="0">
              <a:spcBef>
                <a:spcPts val="0"/>
              </a:spcBef>
              <a:buNone/>
              <a:defRPr sz="264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Picture 6" descr="Logo&#10;&#10;Description automatically generated with medium confidence">
            <a:extLst>
              <a:ext uri="{FF2B5EF4-FFF2-40B4-BE49-F238E27FC236}">
                <a16:creationId xmlns:a16="http://schemas.microsoft.com/office/drawing/2014/main" id="{17AABFA6-6857-43EF-9CDC-D483A94CE64F}"/>
              </a:ext>
            </a:extLst>
          </p:cNvPr>
          <p:cNvPicPr>
            <a:picLocks noChangeAspect="1"/>
          </p:cNvPicPr>
          <p:nvPr userDrawn="1"/>
        </p:nvPicPr>
        <p:blipFill rotWithShape="1">
          <a:blip r:embed="rId3"/>
          <a:srcRect l="8275" t="32690" r="8091" b="32918"/>
          <a:stretch/>
        </p:blipFill>
        <p:spPr>
          <a:xfrm>
            <a:off x="698451" y="697231"/>
            <a:ext cx="3428836" cy="354077"/>
          </a:xfrm>
          <a:prstGeom prst="rect">
            <a:avLst/>
          </a:prstGeom>
        </p:spPr>
      </p:pic>
    </p:spTree>
    <p:extLst>
      <p:ext uri="{BB962C8B-B14F-4D97-AF65-F5344CB8AC3E}">
        <p14:creationId xmlns:p14="http://schemas.microsoft.com/office/powerpoint/2010/main" val="18296077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Dark Title 1">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705916" y="2910649"/>
            <a:ext cx="5001464" cy="1329595"/>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698451" y="4754880"/>
            <a:ext cx="4997500" cy="406265"/>
          </a:xfrm>
          <a:noFill/>
        </p:spPr>
        <p:txBody>
          <a:bodyPr wrap="square" lIns="0" tIns="0" rIns="0" bIns="0">
            <a:spAutoFit/>
          </a:bodyPr>
          <a:lstStyle>
            <a:lvl1pPr marL="0" indent="0">
              <a:spcBef>
                <a:spcPts val="0"/>
              </a:spcBef>
              <a:buNone/>
              <a:defRPr sz="2640" spc="0" baseline="0">
                <a:solidFill>
                  <a:schemeClr val="tx1"/>
                </a:solidFill>
                <a:latin typeface="+mn-lt"/>
                <a:cs typeface="Segoe UI" panose="020B0502040204020203" pitchFamily="34" charset="0"/>
              </a:defRPr>
            </a:lvl1pPr>
          </a:lstStyle>
          <a:p>
            <a:pPr lvl="0"/>
            <a:r>
              <a:rPr lang="en-US"/>
              <a:t>Speaker name or subtitle</a:t>
            </a:r>
          </a:p>
        </p:txBody>
      </p:sp>
      <p:pic>
        <p:nvPicPr>
          <p:cNvPr id="4" name="Picture 3" descr="Graphical user interface&#10;&#10;Description automatically generated with low confidence">
            <a:extLst>
              <a:ext uri="{FF2B5EF4-FFF2-40B4-BE49-F238E27FC236}">
                <a16:creationId xmlns:a16="http://schemas.microsoft.com/office/drawing/2014/main" id="{E44A620F-90A5-4F90-A46E-589E29C354F0}"/>
              </a:ext>
            </a:extLst>
          </p:cNvPr>
          <p:cNvPicPr>
            <a:picLocks noChangeAspect="1"/>
          </p:cNvPicPr>
          <p:nvPr userDrawn="1"/>
        </p:nvPicPr>
        <p:blipFill rotWithShape="1">
          <a:blip r:embed="rId2"/>
          <a:srcRect l="8251" t="33298" r="8207" b="32992"/>
          <a:stretch/>
        </p:blipFill>
        <p:spPr bwMode="invGray">
          <a:xfrm>
            <a:off x="701041" y="702946"/>
            <a:ext cx="3426246" cy="347184"/>
          </a:xfrm>
          <a:prstGeom prst="rect">
            <a:avLst/>
          </a:prstGeom>
        </p:spPr>
      </p:pic>
      <p:pic>
        <p:nvPicPr>
          <p:cNvPr id="6" name="Dark: Create impact faster">
            <a:extLst>
              <a:ext uri="{FF2B5EF4-FFF2-40B4-BE49-F238E27FC236}">
                <a16:creationId xmlns:a16="http://schemas.microsoft.com/office/drawing/2014/main" id="{CFC91BBC-1960-4789-9C92-73EDA57735F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bwMode="ltGray">
          <a:xfrm>
            <a:off x="7023373" y="320040"/>
            <a:ext cx="7589520" cy="7589520"/>
          </a:xfrm>
          <a:prstGeom prst="rect">
            <a:avLst/>
          </a:prstGeom>
        </p:spPr>
      </p:pic>
    </p:spTree>
    <p:extLst>
      <p:ext uri="{BB962C8B-B14F-4D97-AF65-F5344CB8AC3E}">
        <p14:creationId xmlns:p14="http://schemas.microsoft.com/office/powerpoint/2010/main" val="23790236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Dark title 2">
    <p:bg>
      <p:bgRef idx="1001">
        <a:schemeClr val="bg2"/>
      </p:bgRef>
    </p:bg>
    <p:spTree>
      <p:nvGrpSpPr>
        <p:cNvPr id="1" name=""/>
        <p:cNvGrpSpPr/>
        <p:nvPr/>
      </p:nvGrpSpPr>
      <p:grpSpPr>
        <a:xfrm>
          <a:off x="0" y="0"/>
          <a:ext cx="0" cy="0"/>
          <a:chOff x="0" y="0"/>
          <a:chExt cx="0" cy="0"/>
        </a:xfrm>
      </p:grpSpPr>
      <p:pic>
        <p:nvPicPr>
          <p:cNvPr id="7" name="Dark: Break through barriers">
            <a:extLst>
              <a:ext uri="{FF2B5EF4-FFF2-40B4-BE49-F238E27FC236}">
                <a16:creationId xmlns:a16="http://schemas.microsoft.com/office/drawing/2014/main" id="{DD933C26-17AD-4009-92E5-51D531D61A8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ltGray">
          <a:xfrm>
            <a:off x="6832313" y="350521"/>
            <a:ext cx="7525862" cy="7525850"/>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705916" y="2910649"/>
            <a:ext cx="5001464" cy="1329595"/>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698451" y="4754880"/>
            <a:ext cx="4997500" cy="406265"/>
          </a:xfrm>
          <a:noFill/>
        </p:spPr>
        <p:txBody>
          <a:bodyPr wrap="square" lIns="0" tIns="0" rIns="0" bIns="0">
            <a:spAutoFit/>
          </a:bodyPr>
          <a:lstStyle>
            <a:lvl1pPr marL="0" indent="0">
              <a:spcBef>
                <a:spcPts val="0"/>
              </a:spcBef>
              <a:buNone/>
              <a:defRPr sz="2640" spc="0" baseline="0">
                <a:solidFill>
                  <a:schemeClr val="tx1"/>
                </a:solidFill>
                <a:latin typeface="+mn-lt"/>
                <a:cs typeface="Segoe UI" panose="020B0502040204020203" pitchFamily="34" charset="0"/>
              </a:defRPr>
            </a:lvl1pPr>
          </a:lstStyle>
          <a:p>
            <a:pPr lvl="0"/>
            <a:r>
              <a:rPr lang="en-US"/>
              <a:t>Speaker name or subtitle</a:t>
            </a:r>
          </a:p>
        </p:txBody>
      </p:sp>
      <p:pic>
        <p:nvPicPr>
          <p:cNvPr id="8" name="Picture 7" descr="Graphical user interface&#10;&#10;Description automatically generated with low confidence">
            <a:extLst>
              <a:ext uri="{FF2B5EF4-FFF2-40B4-BE49-F238E27FC236}">
                <a16:creationId xmlns:a16="http://schemas.microsoft.com/office/drawing/2014/main" id="{5FFF0A47-7543-41B6-9868-D5B1EA735187}"/>
              </a:ext>
            </a:extLst>
          </p:cNvPr>
          <p:cNvPicPr>
            <a:picLocks noChangeAspect="1"/>
          </p:cNvPicPr>
          <p:nvPr userDrawn="1"/>
        </p:nvPicPr>
        <p:blipFill rotWithShape="1">
          <a:blip r:embed="rId3"/>
          <a:srcRect l="8251" t="33298" r="8207" b="32992"/>
          <a:stretch/>
        </p:blipFill>
        <p:spPr bwMode="invGray">
          <a:xfrm>
            <a:off x="701041" y="702946"/>
            <a:ext cx="3426246" cy="347184"/>
          </a:xfrm>
          <a:prstGeom prst="rect">
            <a:avLst/>
          </a:prstGeom>
        </p:spPr>
      </p:pic>
    </p:spTree>
    <p:extLst>
      <p:ext uri="{BB962C8B-B14F-4D97-AF65-F5344CB8AC3E}">
        <p14:creationId xmlns:p14="http://schemas.microsoft.com/office/powerpoint/2010/main" val="3147419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Dark title 3">
    <p:bg>
      <p:bgRef idx="1001">
        <a:schemeClr val="bg2"/>
      </p:bgRef>
    </p:bg>
    <p:spTree>
      <p:nvGrpSpPr>
        <p:cNvPr id="1" name=""/>
        <p:cNvGrpSpPr/>
        <p:nvPr/>
      </p:nvGrpSpPr>
      <p:grpSpPr>
        <a:xfrm>
          <a:off x="0" y="0"/>
          <a:ext cx="0" cy="0"/>
          <a:chOff x="0" y="0"/>
          <a:chExt cx="0" cy="0"/>
        </a:xfrm>
      </p:grpSpPr>
      <p:pic>
        <p:nvPicPr>
          <p:cNvPr id="8" name="Dark: Adapt to anything">
            <a:extLst>
              <a:ext uri="{FF2B5EF4-FFF2-40B4-BE49-F238E27FC236}">
                <a16:creationId xmlns:a16="http://schemas.microsoft.com/office/drawing/2014/main" id="{994EB93C-6F19-49E9-A6E6-6858355E513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ltGray">
          <a:xfrm>
            <a:off x="7025634" y="182881"/>
            <a:ext cx="7616899" cy="7616887"/>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705916" y="2910649"/>
            <a:ext cx="5001464" cy="1329595"/>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698451" y="4754880"/>
            <a:ext cx="4997500" cy="406265"/>
          </a:xfrm>
          <a:noFill/>
        </p:spPr>
        <p:txBody>
          <a:bodyPr wrap="square" lIns="0" tIns="0" rIns="0" bIns="0">
            <a:spAutoFit/>
          </a:bodyPr>
          <a:lstStyle>
            <a:lvl1pPr marL="0" indent="0">
              <a:spcBef>
                <a:spcPts val="0"/>
              </a:spcBef>
              <a:buNone/>
              <a:defRPr sz="2640"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Picture 5" descr="Graphical user interface&#10;&#10;Description automatically generated with low confidence">
            <a:extLst>
              <a:ext uri="{FF2B5EF4-FFF2-40B4-BE49-F238E27FC236}">
                <a16:creationId xmlns:a16="http://schemas.microsoft.com/office/drawing/2014/main" id="{80DE0B83-1A11-4323-B03A-220D262F53C9}"/>
              </a:ext>
            </a:extLst>
          </p:cNvPr>
          <p:cNvPicPr>
            <a:picLocks noChangeAspect="1"/>
          </p:cNvPicPr>
          <p:nvPr userDrawn="1"/>
        </p:nvPicPr>
        <p:blipFill rotWithShape="1">
          <a:blip r:embed="rId3"/>
          <a:srcRect l="8251" t="33298" r="8207" b="32992"/>
          <a:stretch/>
        </p:blipFill>
        <p:spPr bwMode="invGray">
          <a:xfrm>
            <a:off x="701041" y="702946"/>
            <a:ext cx="3426246" cy="347184"/>
          </a:xfrm>
          <a:prstGeom prst="rect">
            <a:avLst/>
          </a:prstGeom>
        </p:spPr>
      </p:pic>
    </p:spTree>
    <p:extLst>
      <p:ext uri="{BB962C8B-B14F-4D97-AF65-F5344CB8AC3E}">
        <p14:creationId xmlns:p14="http://schemas.microsoft.com/office/powerpoint/2010/main" val="42876381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Dark titl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705916" y="2910649"/>
            <a:ext cx="5001464" cy="1329595"/>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698451" y="4754880"/>
            <a:ext cx="4997500" cy="406265"/>
          </a:xfrm>
          <a:noFill/>
        </p:spPr>
        <p:txBody>
          <a:bodyPr wrap="square" lIns="0" tIns="0" rIns="0" bIns="0">
            <a:spAutoFit/>
          </a:bodyPr>
          <a:lstStyle>
            <a:lvl1pPr marL="0" indent="0">
              <a:spcBef>
                <a:spcPts val="0"/>
              </a:spcBef>
              <a:buNone/>
              <a:defRPr sz="2640"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Picture 5" descr="Graphical user interface&#10;&#10;Description automatically generated with low confidence">
            <a:extLst>
              <a:ext uri="{FF2B5EF4-FFF2-40B4-BE49-F238E27FC236}">
                <a16:creationId xmlns:a16="http://schemas.microsoft.com/office/drawing/2014/main" id="{80DE0B83-1A11-4323-B03A-220D262F53C9}"/>
              </a:ext>
            </a:extLst>
          </p:cNvPr>
          <p:cNvPicPr>
            <a:picLocks noChangeAspect="1"/>
          </p:cNvPicPr>
          <p:nvPr userDrawn="1"/>
        </p:nvPicPr>
        <p:blipFill rotWithShape="1">
          <a:blip r:embed="rId2"/>
          <a:srcRect l="8251" t="33298" r="8207" b="32992"/>
          <a:stretch/>
        </p:blipFill>
        <p:spPr bwMode="invGray">
          <a:xfrm>
            <a:off x="701041" y="702946"/>
            <a:ext cx="3426246" cy="347184"/>
          </a:xfrm>
          <a:prstGeom prst="rect">
            <a:avLst/>
          </a:prstGeom>
        </p:spPr>
      </p:pic>
      <p:pic>
        <p:nvPicPr>
          <p:cNvPr id="7" name="Dark:">
            <a:extLst>
              <a:ext uri="{FF2B5EF4-FFF2-40B4-BE49-F238E27FC236}">
                <a16:creationId xmlns:a16="http://schemas.microsoft.com/office/drawing/2014/main" id="{7D8593D0-D7C9-4321-A0F9-23E7597E2F4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bwMode="ltGray">
          <a:xfrm>
            <a:off x="6544338" y="60961"/>
            <a:ext cx="7917559" cy="7917547"/>
          </a:xfrm>
          <a:prstGeom prst="rect">
            <a:avLst/>
          </a:prstGeom>
        </p:spPr>
      </p:pic>
    </p:spTree>
    <p:extLst>
      <p:ext uri="{BB962C8B-B14F-4D97-AF65-F5344CB8AC3E}">
        <p14:creationId xmlns:p14="http://schemas.microsoft.com/office/powerpoint/2010/main" val="885711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 Title square photo placeholder">
    <p:bg>
      <p:bgPr>
        <a:solidFill>
          <a:srgbClr val="EAE4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705916" y="2910649"/>
            <a:ext cx="5001464" cy="1329595"/>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698451" y="4754880"/>
            <a:ext cx="4997500" cy="406265"/>
          </a:xfrm>
          <a:noFill/>
        </p:spPr>
        <p:txBody>
          <a:bodyPr wrap="square" lIns="0" tIns="0" rIns="0" bIns="0">
            <a:spAutoFit/>
          </a:bodyPr>
          <a:lstStyle>
            <a:lvl1pPr marL="0" indent="0">
              <a:spcBef>
                <a:spcPts val="0"/>
              </a:spcBef>
              <a:buNone/>
              <a:defRPr sz="2640" spc="0" baseline="0">
                <a:solidFill>
                  <a:schemeClr val="tx1"/>
                </a:solidFill>
                <a:latin typeface="+mn-lt"/>
                <a:cs typeface="Segoe UI" panose="020B0502040204020203" pitchFamily="34" charset="0"/>
              </a:defRPr>
            </a:lvl1pPr>
          </a:lstStyle>
          <a:p>
            <a:pPr lvl="0"/>
            <a:r>
              <a:rPr lang="en-US"/>
              <a:t>Speaker name or subtitle</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1D9633D-0250-45DF-8C52-8A5F894D7FA7}"/>
              </a:ext>
            </a:extLst>
          </p:cNvPr>
          <p:cNvSpPr>
            <a:spLocks noGrp="1"/>
          </p:cNvSpPr>
          <p:nvPr>
            <p:ph type="pic" sz="quarter" idx="11" hasCustomPrompt="1"/>
          </p:nvPr>
        </p:nvSpPr>
        <p:spPr bwMode="ltGray">
          <a:xfrm>
            <a:off x="6400800" y="0"/>
            <a:ext cx="8229600" cy="8229600"/>
          </a:xfrm>
          <a:blipFill>
            <a:blip r:embed="rId2"/>
            <a:stretch>
              <a:fillRect/>
            </a:stretch>
          </a:blipFill>
        </p:spPr>
        <p:txBody>
          <a:bodyPr lIns="0" tIns="2377440" rIns="0" anchor="t" anchorCtr="0">
            <a:noAutofit/>
          </a:bodyPr>
          <a:lstStyle>
            <a:lvl1pPr marL="0" indent="0" algn="ctr">
              <a:lnSpc>
                <a:spcPct val="100000"/>
              </a:lnSpc>
              <a:buNone/>
              <a:defRPr sz="168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pic>
        <p:nvPicPr>
          <p:cNvPr id="6" name="Picture 5" descr="Logo&#10;&#10;Description automatically generated with medium confidence">
            <a:extLst>
              <a:ext uri="{FF2B5EF4-FFF2-40B4-BE49-F238E27FC236}">
                <a16:creationId xmlns:a16="http://schemas.microsoft.com/office/drawing/2014/main" id="{D9214802-33BD-472E-84C0-CBCD65AD4E6E}"/>
              </a:ext>
            </a:extLst>
          </p:cNvPr>
          <p:cNvPicPr>
            <a:picLocks noChangeAspect="1"/>
          </p:cNvPicPr>
          <p:nvPr userDrawn="1"/>
        </p:nvPicPr>
        <p:blipFill rotWithShape="1">
          <a:blip r:embed="rId3"/>
          <a:srcRect l="8275" t="32690" r="8091" b="32918"/>
          <a:stretch/>
        </p:blipFill>
        <p:spPr>
          <a:xfrm>
            <a:off x="698451" y="697231"/>
            <a:ext cx="3428836" cy="354077"/>
          </a:xfrm>
          <a:prstGeom prst="rect">
            <a:avLst/>
          </a:prstGeom>
        </p:spPr>
      </p:pic>
    </p:spTree>
    <p:extLst>
      <p:ext uri="{BB962C8B-B14F-4D97-AF65-F5344CB8AC3E}">
        <p14:creationId xmlns:p14="http://schemas.microsoft.com/office/powerpoint/2010/main" val="25780912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Title Slide tan">
    <p:bg>
      <p:bgPr>
        <a:solidFill>
          <a:srgbClr val="EAE4DC"/>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701040" y="3575733"/>
            <a:ext cx="10972800" cy="664798"/>
          </a:xfrm>
          <a:noFill/>
        </p:spPr>
        <p:txBody>
          <a:bodyPr lIns="0" tIns="0" rIns="0" bIns="0" anchor="b" anchorCtr="0">
            <a:spAutoFit/>
          </a:bodyPr>
          <a:lstStyle>
            <a:lvl1pPr>
              <a:defRPr sz="4320" spc="-6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701040" y="4754880"/>
            <a:ext cx="10972800" cy="406265"/>
          </a:xfrm>
          <a:noFill/>
        </p:spPr>
        <p:txBody>
          <a:bodyPr wrap="square" lIns="0" tIns="0" rIns="0" bIns="0">
            <a:spAutoFit/>
          </a:bodyPr>
          <a:lstStyle>
            <a:lvl1pPr marL="0" indent="0">
              <a:spcBef>
                <a:spcPts val="0"/>
              </a:spcBef>
              <a:buNone/>
              <a:defRPr sz="264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descr="Logo&#10;&#10;Description automatically generated with medium confidence">
            <a:extLst>
              <a:ext uri="{FF2B5EF4-FFF2-40B4-BE49-F238E27FC236}">
                <a16:creationId xmlns:a16="http://schemas.microsoft.com/office/drawing/2014/main" id="{F4838EB7-9B13-4ACB-97C0-51BAB78757B4}"/>
              </a:ext>
            </a:extLst>
          </p:cNvPr>
          <p:cNvPicPr>
            <a:picLocks noChangeAspect="1"/>
          </p:cNvPicPr>
          <p:nvPr userDrawn="1"/>
        </p:nvPicPr>
        <p:blipFill rotWithShape="1">
          <a:blip r:embed="rId2"/>
          <a:srcRect l="8275" t="32690" r="8091" b="32918"/>
          <a:stretch/>
        </p:blipFill>
        <p:spPr>
          <a:xfrm>
            <a:off x="698451" y="697231"/>
            <a:ext cx="3428836" cy="354077"/>
          </a:xfrm>
          <a:prstGeom prst="rect">
            <a:avLst/>
          </a:prstGeom>
        </p:spPr>
      </p:pic>
    </p:spTree>
    <p:extLst>
      <p:ext uri="{BB962C8B-B14F-4D97-AF65-F5344CB8AC3E}">
        <p14:creationId xmlns:p14="http://schemas.microsoft.com/office/powerpoint/2010/main" val="26778159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Agenda 1">
    <p:bg>
      <p:bgPr>
        <a:solidFill>
          <a:srgbClr val="EAE4DC"/>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614E108-2258-4959-A182-798030A0C286}"/>
              </a:ext>
            </a:extLst>
          </p:cNvPr>
          <p:cNvSpPr/>
          <p:nvPr userDrawn="1"/>
        </p:nvSpPr>
        <p:spPr bwMode="auto">
          <a:xfrm>
            <a:off x="0" y="0"/>
            <a:ext cx="4267200" cy="82296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hasCustomPrompt="1"/>
          </p:nvPr>
        </p:nvSpPr>
        <p:spPr>
          <a:xfrm>
            <a:off x="705916" y="3782401"/>
            <a:ext cx="2464004" cy="664798"/>
          </a:xfrm>
        </p:spPr>
        <p:txBody>
          <a:bodyPr/>
          <a:lstStyle>
            <a:lvl1pPr>
              <a:defRPr>
                <a:solidFill>
                  <a:schemeClr val="bg1"/>
                </a:solidFill>
              </a:defRPr>
            </a:lvl1pPr>
          </a:lstStyle>
          <a:p>
            <a:r>
              <a:rPr lang="en-US"/>
              <a:t>Agenda</a:t>
            </a:r>
          </a:p>
        </p:txBody>
      </p:sp>
      <p:sp>
        <p:nvSpPr>
          <p:cNvPr id="4" name="Text Placeholder 3"/>
          <p:cNvSpPr>
            <a:spLocks noGrp="1"/>
          </p:cNvSpPr>
          <p:nvPr>
            <p:ph type="body" sz="quarter" idx="10"/>
          </p:nvPr>
        </p:nvSpPr>
        <p:spPr>
          <a:xfrm>
            <a:off x="4998720" y="3124991"/>
            <a:ext cx="6254496" cy="1979618"/>
          </a:xfrm>
        </p:spPr>
        <p:txBody>
          <a:bodyPr wrap="square" anchor="ctr" anchorCtr="0">
            <a:spAutoFit/>
          </a:bodyPr>
          <a:lstStyle>
            <a:lvl1pPr marL="548640" indent="-548640">
              <a:spcBef>
                <a:spcPts val="1469"/>
              </a:spcBef>
              <a:buClr>
                <a:schemeClr val="tx1"/>
              </a:buClr>
              <a:buFont typeface="Arial" panose="020B0604020202020204" pitchFamily="34" charset="0"/>
              <a:buChar char="•"/>
              <a:defRPr sz="3360" b="0">
                <a:latin typeface="Segoe UI" panose="020B0502040204020203" pitchFamily="34" charset="0"/>
                <a:cs typeface="Segoe UI" panose="020B0502040204020203" pitchFamily="34" charset="0"/>
              </a:defRPr>
            </a:lvl1pPr>
            <a:lvl2pPr marL="718186" indent="-411480">
              <a:buFont typeface="Arial" panose="020B0604020202020204" pitchFamily="34" charset="0"/>
              <a:buChar char="•"/>
              <a:defRPr sz="2400" b="0"/>
            </a:lvl2pPr>
            <a:lvl3pPr marL="883920" indent="-342900">
              <a:buFont typeface="Arial" panose="020B0604020202020204" pitchFamily="34" charset="0"/>
              <a:buChar char="•"/>
              <a:tabLst/>
              <a:defRPr sz="1920" b="0"/>
            </a:lvl3pPr>
            <a:lvl4pPr marL="1125854" indent="-342900">
              <a:buFont typeface="Arial" panose="020B0604020202020204" pitchFamily="34" charset="0"/>
              <a:buChar char="•"/>
              <a:defRPr sz="1680" b="0"/>
            </a:lvl4pPr>
            <a:lvl5pPr marL="1367790" indent="-342900">
              <a:buFont typeface="Arial" panose="020B0604020202020204" pitchFamily="34" charset="0"/>
              <a:buChar char="•"/>
              <a:tabLst/>
              <a:defRPr sz="168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145956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B3FA96-19FC-48A6-A985-267EB2138E23}"/>
              </a:ext>
            </a:extLst>
          </p:cNvPr>
          <p:cNvSpPr/>
          <p:nvPr userDrawn="1"/>
        </p:nvSpPr>
        <p:spPr bwMode="auto">
          <a:xfrm>
            <a:off x="0" y="0"/>
            <a:ext cx="14630400" cy="1450786"/>
          </a:xfrm>
          <a:prstGeom prst="rect">
            <a:avLst/>
          </a:prstGeom>
          <a:solidFill>
            <a:srgbClr val="EAE4D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err="1">
              <a:solidFill>
                <a:schemeClr val="accent2"/>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705916" y="548640"/>
            <a:ext cx="13222224" cy="664798"/>
          </a:xfrm>
        </p:spPr>
        <p:txBody>
          <a:bodyP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701040" y="1999425"/>
            <a:ext cx="3038476"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701040" y="3013233"/>
            <a:ext cx="3038476" cy="2038712"/>
          </a:xfrm>
        </p:spPr>
        <p:txBody>
          <a:bodyPr wrap="square">
            <a:spAutoFit/>
          </a:bodyPr>
          <a:lstStyle>
            <a:lvl1pPr marL="169546" indent="-169546">
              <a:defRPr lang="en-US" sz="2160" dirty="0"/>
            </a:lvl1pPr>
            <a:lvl2pPr marL="342900" indent="-150496">
              <a:defRPr lang="en-US" sz="1920" dirty="0"/>
            </a:lvl2pPr>
            <a:lvl3pPr marL="525780" indent="-160020">
              <a:defRPr lang="en-US" dirty="0"/>
            </a:lvl3pPr>
            <a:lvl4pPr marL="680086" indent="-137160">
              <a:defRPr lang="en-US" dirty="0"/>
            </a:lvl4pPr>
            <a:lvl5pPr marL="822960" indent="-13144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4095750" y="1999425"/>
            <a:ext cx="3040380"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4095750" y="3005265"/>
            <a:ext cx="3038476" cy="2038712"/>
          </a:xfrm>
        </p:spPr>
        <p:txBody>
          <a:bodyPr wrap="square">
            <a:spAutoFit/>
          </a:bodyPr>
          <a:lstStyle>
            <a:lvl1pPr marL="169546" indent="-169546">
              <a:defRPr lang="en-US" sz="2160" dirty="0"/>
            </a:lvl1pPr>
            <a:lvl2pPr marL="342900" indent="-150496">
              <a:defRPr lang="en-US" sz="1920" dirty="0"/>
            </a:lvl2pPr>
            <a:lvl3pPr marL="525780" indent="-160020">
              <a:defRPr lang="en-US" dirty="0"/>
            </a:lvl3pPr>
            <a:lvl4pPr marL="680086" indent="-137160">
              <a:defRPr lang="en-US" dirty="0"/>
            </a:lvl4pPr>
            <a:lvl5pPr marL="822960" indent="-13144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7493050" y="1999425"/>
            <a:ext cx="3038476"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7493050" y="3013233"/>
            <a:ext cx="3038476" cy="2038712"/>
          </a:xfrm>
        </p:spPr>
        <p:txBody>
          <a:bodyPr wrap="square">
            <a:spAutoFit/>
          </a:bodyPr>
          <a:lstStyle>
            <a:lvl1pPr marL="169546" indent="-169546">
              <a:defRPr lang="en-US" sz="2160" dirty="0"/>
            </a:lvl1pPr>
            <a:lvl2pPr marL="342900" indent="-150496">
              <a:defRPr lang="en-US" sz="1920" dirty="0"/>
            </a:lvl2pPr>
            <a:lvl3pPr marL="525780" indent="-160020">
              <a:defRPr lang="en-US" dirty="0"/>
            </a:lvl3pPr>
            <a:lvl4pPr marL="680086" indent="-137160">
              <a:defRPr lang="en-US" dirty="0"/>
            </a:lvl4pPr>
            <a:lvl5pPr marL="822960" indent="-13144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10887760" y="1999425"/>
            <a:ext cx="3040380"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10887760" y="3005265"/>
            <a:ext cx="3038476" cy="2038712"/>
          </a:xfrm>
        </p:spPr>
        <p:txBody>
          <a:bodyPr wrap="square">
            <a:spAutoFit/>
          </a:bodyPr>
          <a:lstStyle>
            <a:lvl1pPr marL="169546" indent="-169546">
              <a:defRPr lang="en-US" sz="2160" dirty="0"/>
            </a:lvl1pPr>
            <a:lvl2pPr marL="342900" indent="-150496">
              <a:defRPr lang="en-US" sz="1920" dirty="0"/>
            </a:lvl2pPr>
            <a:lvl3pPr marL="525780" indent="-160020">
              <a:defRPr lang="en-US" dirty="0"/>
            </a:lvl3pPr>
            <a:lvl4pPr marL="680086" indent="-137160">
              <a:defRPr lang="en-US" dirty="0"/>
            </a:lvl4pPr>
            <a:lvl5pPr marL="822960" indent="-13144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244098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701040" y="1722120"/>
            <a:ext cx="13222606" cy="193527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252481281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701040" y="1722120"/>
            <a:ext cx="13222606" cy="193527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529049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703668" y="1721244"/>
            <a:ext cx="13222224" cy="1935273"/>
          </a:xfrm>
        </p:spPr>
        <p:txBody>
          <a:bodyPr wrap="square">
            <a:spAutoFit/>
          </a:bodyPr>
          <a:lstStyle>
            <a:lvl1pPr marL="0" indent="0">
              <a:buNone/>
              <a:defRPr/>
            </a:lvl1pPr>
            <a:lvl2pPr marL="274320" indent="0">
              <a:buNone/>
              <a:defRPr/>
            </a:lvl2pPr>
            <a:lvl3pPr marL="548640" indent="0">
              <a:buNone/>
              <a:defRPr/>
            </a:lvl3pPr>
            <a:lvl4pPr marL="822960" indent="0">
              <a:buNone/>
              <a:defRPr/>
            </a:lvl4pPr>
            <a:lvl5pPr marL="109728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436776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701040" y="1722120"/>
            <a:ext cx="6254116" cy="19352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7667626" y="1722120"/>
            <a:ext cx="6263640" cy="19352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360918819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705916" y="548640"/>
            <a:ext cx="13222224" cy="664798"/>
          </a:xfrm>
        </p:spPr>
        <p:txBody>
          <a:bodyPr/>
          <a:lstStyle/>
          <a:p>
            <a:r>
              <a:rPr lang="en-US"/>
              <a:t>Click to edit Master title style</a:t>
            </a:r>
          </a:p>
        </p:txBody>
      </p:sp>
      <p:sp>
        <p:nvSpPr>
          <p:cNvPr id="4" name="Text Placeholder 3"/>
          <p:cNvSpPr>
            <a:spLocks noGrp="1"/>
          </p:cNvSpPr>
          <p:nvPr>
            <p:ph type="body" sz="quarter" idx="10"/>
          </p:nvPr>
        </p:nvSpPr>
        <p:spPr>
          <a:xfrm>
            <a:off x="701040" y="1722120"/>
            <a:ext cx="6254496" cy="1979618"/>
          </a:xfrm>
        </p:spPr>
        <p:txBody>
          <a:bodyPr wrap="square">
            <a:spAutoFit/>
          </a:bodyPr>
          <a:lstStyle>
            <a:lvl1pPr marL="0" indent="0">
              <a:spcBef>
                <a:spcPts val="1469"/>
              </a:spcBef>
              <a:buClr>
                <a:schemeClr val="tx1"/>
              </a:buClr>
              <a:buFont typeface="Wingdings" panose="05000000000000000000" pitchFamily="2" charset="2"/>
              <a:buNone/>
              <a:defRPr sz="3360" b="0">
                <a:latin typeface="Segoe UI" panose="020B0502040204020203" pitchFamily="34" charset="0"/>
                <a:cs typeface="Segoe UI" panose="020B0502040204020203" pitchFamily="34" charset="0"/>
              </a:defRPr>
            </a:lvl1pPr>
            <a:lvl2pPr marL="306706" indent="0">
              <a:buFont typeface="Wingdings" panose="05000000000000000000" pitchFamily="2" charset="2"/>
              <a:buNone/>
              <a:defRPr sz="2400" b="0"/>
            </a:lvl2pPr>
            <a:lvl3pPr marL="541020" indent="0">
              <a:buFont typeface="Wingdings" panose="05000000000000000000" pitchFamily="2" charset="2"/>
              <a:buNone/>
              <a:tabLst/>
              <a:defRPr sz="1920" b="0"/>
            </a:lvl3pPr>
            <a:lvl4pPr marL="782954" indent="0">
              <a:buFont typeface="Wingdings" panose="05000000000000000000" pitchFamily="2" charset="2"/>
              <a:buNone/>
              <a:defRPr sz="1680" b="0"/>
            </a:lvl4pPr>
            <a:lvl5pPr marL="1024890" indent="0">
              <a:buFont typeface="Wingdings" panose="05000000000000000000" pitchFamily="2" charset="2"/>
              <a:buNone/>
              <a:tabLst/>
              <a:defRPr sz="168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7676605" y="1722120"/>
            <a:ext cx="6254496" cy="1979618"/>
          </a:xfrm>
        </p:spPr>
        <p:txBody>
          <a:bodyPr wrap="square">
            <a:spAutoFit/>
          </a:bodyPr>
          <a:lstStyle>
            <a:lvl1pPr marL="0" indent="0">
              <a:spcBef>
                <a:spcPts val="1469"/>
              </a:spcBef>
              <a:buClr>
                <a:schemeClr val="tx1"/>
              </a:buClr>
              <a:buFont typeface="Wingdings" panose="05000000000000000000" pitchFamily="2" charset="2"/>
              <a:buNone/>
              <a:defRPr sz="3360" b="0">
                <a:latin typeface="Segoe UI" panose="020B0502040204020203" pitchFamily="34" charset="0"/>
                <a:cs typeface="Segoe UI" panose="020B0502040204020203" pitchFamily="34" charset="0"/>
              </a:defRPr>
            </a:lvl1pPr>
            <a:lvl2pPr marL="306706" indent="0">
              <a:buFont typeface="Wingdings" panose="05000000000000000000" pitchFamily="2" charset="2"/>
              <a:buNone/>
              <a:defRPr sz="2400" b="0"/>
            </a:lvl2pPr>
            <a:lvl3pPr marL="541020" indent="0">
              <a:buFont typeface="Wingdings" panose="05000000000000000000" pitchFamily="2" charset="2"/>
              <a:buNone/>
              <a:tabLst/>
              <a:defRPr sz="1920" b="0"/>
            </a:lvl3pPr>
            <a:lvl4pPr marL="782954" indent="0">
              <a:buFont typeface="Wingdings" panose="05000000000000000000" pitchFamily="2" charset="2"/>
              <a:buNone/>
              <a:defRPr sz="1680" b="0"/>
            </a:lvl4pPr>
            <a:lvl5pPr marL="1024890" indent="0">
              <a:buFont typeface="Wingdings" panose="05000000000000000000" pitchFamily="2" charset="2"/>
              <a:buNone/>
              <a:tabLst/>
              <a:defRPr sz="168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642895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705916" y="548640"/>
            <a:ext cx="13222224" cy="6647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701040" y="1724026"/>
            <a:ext cx="6263640" cy="517064"/>
          </a:xfrm>
        </p:spPr>
        <p:txBody>
          <a:bodyPr anchor="t"/>
          <a:lstStyle>
            <a:lvl1pPr marL="0" indent="0">
              <a:spcBef>
                <a:spcPts val="0"/>
              </a:spcBef>
              <a:buNone/>
              <a:defRPr sz="336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701040" y="2501266"/>
            <a:ext cx="6263640" cy="1935299"/>
          </a:xfrm>
        </p:spPr>
        <p:txBody>
          <a:bodyPr>
            <a:spAutoFit/>
          </a:bodyPr>
          <a:lstStyle>
            <a:lvl1pPr marL="205740" indent="-205740">
              <a:defRPr lang="en-US" sz="2880" dirty="0"/>
            </a:lvl1pPr>
            <a:lvl2pPr marL="411480" indent="-205740">
              <a:defRPr lang="en-US" dirty="0"/>
            </a:lvl2pPr>
            <a:lvl3pPr marL="617220" indent="-205740">
              <a:defRPr lang="en-US" dirty="0"/>
            </a:lvl3pPr>
            <a:lvl4pPr marL="800100" indent="-182880">
              <a:defRPr lang="en-US" dirty="0"/>
            </a:lvl4pPr>
            <a:lvl5pPr marL="952500" indent="-14478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7677150" y="1724026"/>
            <a:ext cx="6263640" cy="517064"/>
          </a:xfrm>
        </p:spPr>
        <p:txBody>
          <a:bodyPr anchor="t"/>
          <a:lstStyle>
            <a:lvl1pPr marL="0" indent="0">
              <a:spcBef>
                <a:spcPts val="0"/>
              </a:spcBef>
              <a:buNone/>
              <a:defRPr sz="336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7677150" y="2501266"/>
            <a:ext cx="6263640" cy="1935299"/>
          </a:xfrm>
        </p:spPr>
        <p:txBody>
          <a:bodyPr>
            <a:spAutoFit/>
          </a:bodyPr>
          <a:lstStyle>
            <a:lvl1pPr marL="205740" indent="-205740">
              <a:defRPr lang="en-US" sz="2880" dirty="0"/>
            </a:lvl1pPr>
            <a:lvl2pPr marL="411480" indent="-205740">
              <a:defRPr lang="en-US" dirty="0"/>
            </a:lvl2pPr>
            <a:lvl3pPr marL="617220" indent="-205740">
              <a:defRPr lang="en-US" dirty="0"/>
            </a:lvl3pPr>
            <a:lvl4pPr marL="822960" indent="-163830">
              <a:defRPr lang="en-US" dirty="0"/>
            </a:lvl4pPr>
            <a:lvl5pPr marL="952500" indent="-14478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424105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705916" y="548640"/>
            <a:ext cx="13222224" cy="6647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701040" y="1724026"/>
            <a:ext cx="6263640" cy="517064"/>
          </a:xfrm>
        </p:spPr>
        <p:txBody>
          <a:bodyPr anchor="t"/>
          <a:lstStyle>
            <a:lvl1pPr marL="0" indent="0">
              <a:spcBef>
                <a:spcPts val="0"/>
              </a:spcBef>
              <a:buNone/>
              <a:defRPr sz="336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706756" y="2497455"/>
            <a:ext cx="6257924" cy="1861407"/>
          </a:xfrm>
        </p:spPr>
        <p:txBody>
          <a:bodyPr/>
          <a:lstStyle>
            <a:lvl1pPr>
              <a:defRPr sz="288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7677150" y="1724026"/>
            <a:ext cx="6263640" cy="517064"/>
          </a:xfrm>
        </p:spPr>
        <p:txBody>
          <a:bodyPr anchor="t"/>
          <a:lstStyle>
            <a:lvl1pPr marL="0" indent="0">
              <a:spcBef>
                <a:spcPts val="0"/>
              </a:spcBef>
              <a:buNone/>
              <a:defRPr sz="336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7673342" y="2497455"/>
            <a:ext cx="6257924" cy="1861407"/>
          </a:xfrm>
        </p:spPr>
        <p:txBody>
          <a:bodyPr/>
          <a:lstStyle>
            <a:lvl1pPr>
              <a:defRPr sz="288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983725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705916" y="548640"/>
            <a:ext cx="13222224" cy="6647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702260" y="1725930"/>
            <a:ext cx="3917290" cy="812530"/>
          </a:xfrm>
        </p:spPr>
        <p:txBody>
          <a:bodyPr anchor="t"/>
          <a:lstStyle>
            <a:lvl1pPr marL="0" indent="0">
              <a:spcBef>
                <a:spcPts val="0"/>
              </a:spcBef>
              <a:buNone/>
              <a:defRPr sz="264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702260" y="2868930"/>
            <a:ext cx="3917290" cy="2112578"/>
          </a:xfrm>
        </p:spPr>
        <p:txBody>
          <a:bodyPr wrap="square">
            <a:spAutoFit/>
          </a:bodyPr>
          <a:lstStyle>
            <a:lvl1pPr marL="211456" indent="-211456">
              <a:defRPr lang="en-US" sz="2400" dirty="0"/>
            </a:lvl1pPr>
            <a:lvl2pPr marL="386716" indent="-180976">
              <a:defRPr lang="en-US" sz="2160" dirty="0"/>
            </a:lvl2pPr>
            <a:lvl3pPr marL="560070" indent="-165736">
              <a:defRPr lang="en-US" dirty="0"/>
            </a:lvl3pPr>
            <a:lvl4pPr marL="714376" indent="-154306">
              <a:defRPr lang="en-US" dirty="0"/>
            </a:lvl4pPr>
            <a:lvl5pPr marL="878206" indent="-14668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5356555" y="1725930"/>
            <a:ext cx="3917290" cy="812530"/>
          </a:xfrm>
        </p:spPr>
        <p:txBody>
          <a:bodyPr anchor="t"/>
          <a:lstStyle>
            <a:lvl1pPr marL="0" indent="0">
              <a:spcBef>
                <a:spcPts val="0"/>
              </a:spcBef>
              <a:buNone/>
              <a:defRPr sz="264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5356555" y="2860962"/>
            <a:ext cx="3917290" cy="2112578"/>
          </a:xfrm>
        </p:spPr>
        <p:txBody>
          <a:bodyPr wrap="square">
            <a:spAutoFit/>
          </a:bodyPr>
          <a:lstStyle>
            <a:lvl1pPr marL="211456" indent="-211456">
              <a:defRPr lang="en-US" sz="2400" dirty="0"/>
            </a:lvl1pPr>
            <a:lvl2pPr marL="478156" indent="-203836">
              <a:defRPr lang="en-US" sz="2160" dirty="0"/>
            </a:lvl2pPr>
            <a:lvl3pPr marL="666750" indent="-188596">
              <a:defRPr lang="en-US" dirty="0"/>
            </a:lvl3pPr>
            <a:lvl4pPr marL="822960" indent="-163830">
              <a:defRPr lang="en-US" dirty="0"/>
            </a:lvl4pPr>
            <a:lvl5pPr marL="960120" indent="-1333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10010850" y="1725930"/>
            <a:ext cx="3917290" cy="812530"/>
          </a:xfrm>
        </p:spPr>
        <p:txBody>
          <a:bodyPr anchor="t"/>
          <a:lstStyle>
            <a:lvl1pPr marL="0" indent="0">
              <a:spcBef>
                <a:spcPts val="0"/>
              </a:spcBef>
              <a:buNone/>
              <a:defRPr sz="264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10010850" y="2868930"/>
            <a:ext cx="3917290" cy="2112578"/>
          </a:xfrm>
        </p:spPr>
        <p:txBody>
          <a:bodyPr wrap="square">
            <a:spAutoFit/>
          </a:bodyPr>
          <a:lstStyle>
            <a:lvl1pPr marL="211456" indent="-211456">
              <a:defRPr lang="en-US" sz="2400" dirty="0"/>
            </a:lvl1pPr>
            <a:lvl2pPr marL="478156" indent="-203836">
              <a:defRPr lang="en-US" sz="2160" dirty="0"/>
            </a:lvl2pPr>
            <a:lvl3pPr marL="666750" indent="-188596">
              <a:defRPr lang="en-US" dirty="0"/>
            </a:lvl3pPr>
            <a:lvl4pPr marL="822960" indent="-163830">
              <a:defRPr lang="en-US" dirty="0"/>
            </a:lvl4pPr>
            <a:lvl5pPr marL="960120" indent="-1333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982183"/>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705916" y="548640"/>
            <a:ext cx="13222224" cy="6647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701040" y="1725930"/>
            <a:ext cx="3038476"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701040" y="2739739"/>
            <a:ext cx="3038476" cy="2038712"/>
          </a:xfrm>
        </p:spPr>
        <p:txBody>
          <a:bodyPr wrap="square">
            <a:spAutoFit/>
          </a:bodyPr>
          <a:lstStyle>
            <a:lvl1pPr marL="169546" indent="-169546">
              <a:defRPr lang="en-US" sz="2160" dirty="0"/>
            </a:lvl1pPr>
            <a:lvl2pPr marL="342900" indent="-150496">
              <a:defRPr lang="en-US" sz="1920" dirty="0"/>
            </a:lvl2pPr>
            <a:lvl3pPr marL="525780" indent="-160020">
              <a:defRPr lang="en-US" dirty="0"/>
            </a:lvl3pPr>
            <a:lvl4pPr marL="680086" indent="-137160">
              <a:defRPr lang="en-US" dirty="0"/>
            </a:lvl4pPr>
            <a:lvl5pPr marL="822960" indent="-13144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4095750" y="1725930"/>
            <a:ext cx="3040380"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4095750" y="2731771"/>
            <a:ext cx="3038476" cy="2038712"/>
          </a:xfrm>
        </p:spPr>
        <p:txBody>
          <a:bodyPr wrap="square">
            <a:spAutoFit/>
          </a:bodyPr>
          <a:lstStyle>
            <a:lvl1pPr marL="169546" indent="-169546">
              <a:defRPr lang="en-US" sz="2160" dirty="0"/>
            </a:lvl1pPr>
            <a:lvl2pPr marL="342900" indent="-150496">
              <a:defRPr lang="en-US" sz="1920" dirty="0"/>
            </a:lvl2pPr>
            <a:lvl3pPr marL="525780" indent="-160020">
              <a:defRPr lang="en-US" dirty="0"/>
            </a:lvl3pPr>
            <a:lvl4pPr marL="680086" indent="-137160">
              <a:defRPr lang="en-US" dirty="0"/>
            </a:lvl4pPr>
            <a:lvl5pPr marL="822960" indent="-13144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7493050" y="1725930"/>
            <a:ext cx="3038476"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7493050" y="2739739"/>
            <a:ext cx="3038476" cy="2038712"/>
          </a:xfrm>
        </p:spPr>
        <p:txBody>
          <a:bodyPr wrap="square">
            <a:spAutoFit/>
          </a:bodyPr>
          <a:lstStyle>
            <a:lvl1pPr marL="169546" indent="-169546">
              <a:defRPr lang="en-US" sz="2160" dirty="0"/>
            </a:lvl1pPr>
            <a:lvl2pPr marL="342900" indent="-150496">
              <a:defRPr lang="en-US" sz="1920" dirty="0"/>
            </a:lvl2pPr>
            <a:lvl3pPr marL="525780" indent="-160020">
              <a:defRPr lang="en-US" dirty="0"/>
            </a:lvl3pPr>
            <a:lvl4pPr marL="680086" indent="-137160">
              <a:defRPr lang="en-US" dirty="0"/>
            </a:lvl4pPr>
            <a:lvl5pPr marL="822960" indent="-13144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10887760" y="1725930"/>
            <a:ext cx="3040380"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10887760" y="2731771"/>
            <a:ext cx="3038476" cy="2038712"/>
          </a:xfrm>
        </p:spPr>
        <p:txBody>
          <a:bodyPr wrap="square">
            <a:spAutoFit/>
          </a:bodyPr>
          <a:lstStyle>
            <a:lvl1pPr marL="169546" indent="-169546">
              <a:defRPr lang="en-US" sz="2160" dirty="0"/>
            </a:lvl1pPr>
            <a:lvl2pPr marL="342900" indent="-150496">
              <a:defRPr lang="en-US" sz="1920" dirty="0"/>
            </a:lvl2pPr>
            <a:lvl3pPr marL="525780" indent="-160020">
              <a:defRPr lang="en-US" dirty="0"/>
            </a:lvl3pPr>
            <a:lvl4pPr marL="680086" indent="-137160">
              <a:defRPr lang="en-US" dirty="0"/>
            </a:lvl4pPr>
            <a:lvl5pPr marL="822960" indent="-13144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105743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705916" y="548640"/>
            <a:ext cx="13222224" cy="6647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701040" y="1725930"/>
            <a:ext cx="2359152" cy="590932"/>
          </a:xfrm>
        </p:spPr>
        <p:txBody>
          <a:bodyPr anchor="t"/>
          <a:lstStyle>
            <a:lvl1pPr marL="0" indent="0">
              <a:spcBef>
                <a:spcPts val="0"/>
              </a:spcBef>
              <a:buNone/>
              <a:defRPr sz="192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701040" y="2739739"/>
            <a:ext cx="2359152" cy="1743246"/>
          </a:xfrm>
        </p:spPr>
        <p:txBody>
          <a:bodyPr wrap="square">
            <a:spAutoFit/>
          </a:bodyPr>
          <a:lstStyle>
            <a:lvl1pPr marL="169546" indent="-169546">
              <a:defRPr lang="en-US" sz="1800" dirty="0"/>
            </a:lvl1pPr>
            <a:lvl2pPr marL="342900" indent="-150496">
              <a:defRPr lang="en-US" sz="1680" dirty="0"/>
            </a:lvl2pPr>
            <a:lvl3pPr marL="525780" indent="-160020">
              <a:defRPr lang="en-US" sz="1680" dirty="0"/>
            </a:lvl3pPr>
            <a:lvl4pPr marL="680086" indent="-137160">
              <a:defRPr lang="en-US" sz="1440" dirty="0"/>
            </a:lvl4pPr>
            <a:lvl5pPr marL="822960" indent="-131446">
              <a:defRPr lang="en-US" sz="144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3418808" y="1725930"/>
            <a:ext cx="2359152" cy="590932"/>
          </a:xfrm>
        </p:spPr>
        <p:txBody>
          <a:bodyPr anchor="t"/>
          <a:lstStyle>
            <a:lvl1pPr marL="0" indent="0">
              <a:spcBef>
                <a:spcPts val="0"/>
              </a:spcBef>
              <a:buNone/>
              <a:defRPr sz="192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8808" y="2731771"/>
            <a:ext cx="2359152" cy="1743246"/>
          </a:xfrm>
        </p:spPr>
        <p:txBody>
          <a:bodyPr wrap="square">
            <a:spAutoFit/>
          </a:bodyPr>
          <a:lstStyle>
            <a:lvl1pPr marL="169546" indent="-169546">
              <a:defRPr lang="en-US" sz="1800" dirty="0"/>
            </a:lvl1pPr>
            <a:lvl2pPr marL="342900" indent="-150496">
              <a:defRPr lang="en-US" sz="1680" dirty="0"/>
            </a:lvl2pPr>
            <a:lvl3pPr marL="525780" indent="-160020">
              <a:defRPr lang="en-US" sz="1680" dirty="0"/>
            </a:lvl3pPr>
            <a:lvl4pPr marL="680086" indent="-137160">
              <a:defRPr lang="en-US" sz="1440" dirty="0"/>
            </a:lvl4pPr>
            <a:lvl5pPr marL="822960" indent="-131446">
              <a:defRPr lang="en-US" sz="144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6136577" y="1725930"/>
            <a:ext cx="2359152" cy="590932"/>
          </a:xfrm>
        </p:spPr>
        <p:txBody>
          <a:bodyPr anchor="t"/>
          <a:lstStyle>
            <a:lvl1pPr marL="0" indent="0">
              <a:spcBef>
                <a:spcPts val="0"/>
              </a:spcBef>
              <a:buNone/>
              <a:defRPr sz="192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136577" y="2739739"/>
            <a:ext cx="2359152" cy="1743246"/>
          </a:xfrm>
        </p:spPr>
        <p:txBody>
          <a:bodyPr wrap="square">
            <a:spAutoFit/>
          </a:bodyPr>
          <a:lstStyle>
            <a:lvl1pPr marL="169546" indent="-169546">
              <a:defRPr lang="en-US" sz="1800" dirty="0"/>
            </a:lvl1pPr>
            <a:lvl2pPr marL="342900" indent="-150496">
              <a:defRPr lang="en-US" sz="1680" dirty="0"/>
            </a:lvl2pPr>
            <a:lvl3pPr marL="525780" indent="-160020">
              <a:defRPr lang="en-US" sz="1680" dirty="0"/>
            </a:lvl3pPr>
            <a:lvl4pPr marL="680086" indent="-137160">
              <a:defRPr lang="en-US" sz="1440" dirty="0"/>
            </a:lvl4pPr>
            <a:lvl5pPr marL="822960" indent="-131446">
              <a:defRPr lang="en-US" sz="144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8854345" y="1725930"/>
            <a:ext cx="2359152" cy="590932"/>
          </a:xfrm>
        </p:spPr>
        <p:txBody>
          <a:bodyPr anchor="t"/>
          <a:lstStyle>
            <a:lvl1pPr marL="0" indent="0">
              <a:spcBef>
                <a:spcPts val="0"/>
              </a:spcBef>
              <a:buNone/>
              <a:defRPr sz="192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8854345" y="2731771"/>
            <a:ext cx="2359152" cy="1743246"/>
          </a:xfrm>
        </p:spPr>
        <p:txBody>
          <a:bodyPr wrap="square">
            <a:spAutoFit/>
          </a:bodyPr>
          <a:lstStyle>
            <a:lvl1pPr marL="169546" indent="-169546">
              <a:defRPr lang="en-US" sz="1800" dirty="0"/>
            </a:lvl1pPr>
            <a:lvl2pPr marL="342900" indent="-150496">
              <a:defRPr lang="en-US" sz="1680" dirty="0"/>
            </a:lvl2pPr>
            <a:lvl3pPr marL="525780" indent="-160020">
              <a:defRPr lang="en-US" sz="1680" dirty="0"/>
            </a:lvl3pPr>
            <a:lvl4pPr marL="680086" indent="-137160">
              <a:defRPr lang="en-US" sz="1440" dirty="0"/>
            </a:lvl4pPr>
            <a:lvl5pPr marL="822960" indent="-131446">
              <a:defRPr lang="en-US" sz="144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11572114" y="1725930"/>
            <a:ext cx="2359152" cy="590932"/>
          </a:xfrm>
        </p:spPr>
        <p:txBody>
          <a:bodyPr anchor="t"/>
          <a:lstStyle>
            <a:lvl1pPr marL="0" indent="0">
              <a:spcBef>
                <a:spcPts val="0"/>
              </a:spcBef>
              <a:buNone/>
              <a:defRPr sz="192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11572114" y="2731771"/>
            <a:ext cx="2359152" cy="1743246"/>
          </a:xfrm>
        </p:spPr>
        <p:txBody>
          <a:bodyPr wrap="square">
            <a:spAutoFit/>
          </a:bodyPr>
          <a:lstStyle>
            <a:lvl1pPr marL="169546" indent="-169546">
              <a:defRPr lang="en-US" sz="1800" dirty="0"/>
            </a:lvl1pPr>
            <a:lvl2pPr marL="342900" indent="-150496">
              <a:defRPr lang="en-US" sz="1680" dirty="0"/>
            </a:lvl2pPr>
            <a:lvl3pPr marL="525780" indent="-160020">
              <a:defRPr lang="en-US" sz="1680" dirty="0"/>
            </a:lvl3pPr>
            <a:lvl4pPr marL="680086" indent="-137160">
              <a:defRPr lang="en-US" sz="1440" dirty="0"/>
            </a:lvl4pPr>
            <a:lvl5pPr marL="822960" indent="-131446">
              <a:defRPr lang="en-US" sz="144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761855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6346156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705917" y="3450003"/>
            <a:ext cx="4953230" cy="1329595"/>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1896419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703668" y="1721244"/>
            <a:ext cx="13222224" cy="1935273"/>
          </a:xfrm>
        </p:spPr>
        <p:txBody>
          <a:bodyPr wrap="square">
            <a:spAutoFit/>
          </a:bodyPr>
          <a:lstStyle>
            <a:lvl1pPr marL="0" indent="0">
              <a:buNone/>
              <a:defRPr/>
            </a:lvl1pPr>
            <a:lvl2pPr marL="274320" indent="0">
              <a:buNone/>
              <a:defRPr/>
            </a:lvl2pPr>
            <a:lvl3pPr marL="548640" indent="0">
              <a:buNone/>
              <a:defRPr/>
            </a:lvl3pPr>
            <a:lvl4pPr marL="822960" indent="0">
              <a:buNone/>
              <a:defRPr/>
            </a:lvl4pPr>
            <a:lvl5pPr marL="109728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ACC11C1F-F740-9848-4FE3-F78F1AE207C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102857" y="7727836"/>
            <a:ext cx="365760" cy="365760"/>
          </a:xfrm>
          <a:prstGeom prst="rect">
            <a:avLst/>
          </a:prstGeom>
        </p:spPr>
      </p:pic>
    </p:spTree>
    <p:extLst>
      <p:ext uri="{BB962C8B-B14F-4D97-AF65-F5344CB8AC3E}">
        <p14:creationId xmlns:p14="http://schemas.microsoft.com/office/powerpoint/2010/main" val="172125227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701041" y="548640"/>
            <a:ext cx="6610103" cy="446892"/>
          </a:xfrm>
        </p:spPr>
        <p:txBody>
          <a:bodyPr tIns="64008"/>
          <a:lstStyle>
            <a:lvl1pPr>
              <a:defRPr sz="24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6035124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705916" y="2419444"/>
            <a:ext cx="4990034" cy="1329595"/>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701041" y="4242649"/>
            <a:ext cx="4994910" cy="406265"/>
          </a:xfrm>
        </p:spPr>
        <p:txBody>
          <a:bodyPr/>
          <a:lstStyle>
            <a:lvl1pPr marL="0" indent="0">
              <a:buNone/>
              <a:defRPr sz="2640">
                <a:latin typeface="+mn-lt"/>
              </a:defRPr>
            </a:lvl1pPr>
            <a:lvl2pPr marL="274320" indent="0">
              <a:buNone/>
              <a:defRPr/>
            </a:lvl2pPr>
            <a:lvl3pPr marL="548640" indent="0">
              <a:buNone/>
              <a:defRPr/>
            </a:lvl3pPr>
            <a:lvl4pPr marL="794386" indent="0">
              <a:buNone/>
              <a:defRPr/>
            </a:lvl4pPr>
            <a:lvl5pPr marL="1026796"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400800" y="0"/>
            <a:ext cx="8229600" cy="8229600"/>
          </a:xfrm>
          <a:blipFill>
            <a:blip r:embed="rId2"/>
            <a:stretch>
              <a:fillRect/>
            </a:stretch>
          </a:blipFill>
        </p:spPr>
        <p:txBody>
          <a:bodyPr lIns="0" tIns="2377440" rIns="0" anchor="t" anchorCtr="0">
            <a:noAutofit/>
          </a:bodyPr>
          <a:lstStyle>
            <a:lvl1pPr marL="0" indent="0" algn="ctr">
              <a:lnSpc>
                <a:spcPct val="100000"/>
              </a:lnSpc>
              <a:buNone/>
              <a:defRPr sz="168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373500069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705916" y="3448098"/>
            <a:ext cx="4991940" cy="1329595"/>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6400800" y="0"/>
            <a:ext cx="8229600" cy="8229600"/>
          </a:xfrm>
          <a:blipFill>
            <a:blip r:embed="rId2"/>
            <a:stretch>
              <a:fillRect/>
            </a:stretch>
          </a:blipFill>
        </p:spPr>
        <p:txBody>
          <a:bodyPr lIns="0" tIns="2377440" rIns="0" anchor="t" anchorCtr="0">
            <a:noAutofit/>
          </a:bodyPr>
          <a:lstStyle>
            <a:lvl1pPr marL="0" indent="0" algn="ctr">
              <a:lnSpc>
                <a:spcPct val="100000"/>
              </a:lnSpc>
              <a:buNone/>
              <a:defRPr sz="168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240277947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705916" y="3575686"/>
            <a:ext cx="4995750" cy="1034129"/>
          </a:xfrm>
        </p:spPr>
        <p:txBody>
          <a:bodyPr anchor="t"/>
          <a:lstStyle>
            <a:lvl1pPr>
              <a:defRPr sz="336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6400800" y="0"/>
            <a:ext cx="8229600" cy="8229600"/>
          </a:xfrm>
          <a:blipFill>
            <a:blip r:embed="rId2"/>
            <a:stretch>
              <a:fillRect/>
            </a:stretch>
          </a:blipFill>
        </p:spPr>
        <p:txBody>
          <a:bodyPr lIns="0" tIns="2377440" rIns="0" anchor="t" anchorCtr="0">
            <a:noAutofit/>
          </a:bodyPr>
          <a:lstStyle>
            <a:lvl1pPr marL="0" indent="0" algn="ctr">
              <a:lnSpc>
                <a:spcPct val="100000"/>
              </a:lnSpc>
              <a:buNone/>
              <a:defRPr sz="168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91562967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4630400" cy="8229600"/>
          </a:xfrm>
          <a:blipFill>
            <a:blip r:embed="rId2"/>
            <a:stretch>
              <a:fillRect/>
            </a:stretch>
          </a:blipFill>
        </p:spPr>
        <p:txBody>
          <a:bodyPr wrap="none" bIns="1554480" anchor="ctr">
            <a:noAutofit/>
          </a:bodyPr>
          <a:lstStyle>
            <a:lvl1pPr marL="0" indent="0" algn="ctr">
              <a:buNone/>
              <a:defRPr sz="168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4389120"/>
            <a:ext cx="14630400" cy="384048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432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3363520133"/>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4630400" cy="8229600"/>
          </a:xfrm>
          <a:blipFill>
            <a:blip r:embed="rId2"/>
            <a:stretch>
              <a:fillRect/>
            </a:stretch>
          </a:blipFill>
        </p:spPr>
        <p:txBody>
          <a:bodyPr wrap="none" bIns="1554480" anchor="ctr">
            <a:noAutofit/>
          </a:bodyPr>
          <a:lstStyle>
            <a:lvl1pPr marL="0" indent="0" algn="ctr">
              <a:buNone/>
              <a:defRPr sz="168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4" y="0"/>
            <a:ext cx="6803136" cy="82296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432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363057136"/>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4630400" cy="8229600"/>
          </a:xfrm>
          <a:blipFill>
            <a:blip r:embed="rId2"/>
            <a:stretch>
              <a:fillRect/>
            </a:stretch>
          </a:blipFill>
        </p:spPr>
        <p:txBody>
          <a:bodyPr wrap="none" bIns="1554480" anchor="ctr">
            <a:noAutofit/>
          </a:bodyPr>
          <a:lstStyle>
            <a:lvl1pPr marL="0" indent="0" algn="ctr">
              <a:buNone/>
              <a:defRPr sz="168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7827264" y="0"/>
            <a:ext cx="6803136" cy="82296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432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98164822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705916" y="6523353"/>
            <a:ext cx="13222224" cy="664797"/>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4630400" cy="5486400"/>
          </a:xfrm>
          <a:blipFill>
            <a:blip r:embed="rId2"/>
            <a:stretch>
              <a:fillRect/>
            </a:stretch>
          </a:blipFill>
        </p:spPr>
        <p:txBody>
          <a:bodyPr vert="horz" wrap="square" lIns="0" tIns="1280160" rIns="0" bIns="0" rtlCol="0" anchor="t" anchorCtr="0">
            <a:noAutofit/>
          </a:bodyPr>
          <a:lstStyle>
            <a:lvl1pPr marL="0" indent="0" algn="ctr">
              <a:buNone/>
              <a:defRPr lang="en-US" sz="1680" b="1" dirty="0">
                <a:solidFill>
                  <a:srgbClr val="000000"/>
                </a:solidFill>
              </a:defRPr>
            </a:lvl1pPr>
          </a:lstStyle>
          <a:p>
            <a:pPr marL="274320" lvl="0" indent="-27432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3623751932"/>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705916" y="1039545"/>
            <a:ext cx="13222224" cy="664797"/>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857" y="2743200"/>
            <a:ext cx="14630400" cy="5486400"/>
          </a:xfrm>
          <a:blipFill>
            <a:blip r:embed="rId2"/>
            <a:stretch>
              <a:fillRect/>
            </a:stretch>
          </a:blipFill>
        </p:spPr>
        <p:txBody>
          <a:bodyPr vert="horz" wrap="square" lIns="0" tIns="1371600" rIns="0" bIns="0" rtlCol="0" anchor="t" anchorCtr="0">
            <a:noAutofit/>
          </a:bodyPr>
          <a:lstStyle>
            <a:lvl1pPr marL="0" indent="0" algn="ctr">
              <a:buNone/>
              <a:defRPr lang="en-US" sz="1680" b="1" dirty="0">
                <a:solidFill>
                  <a:srgbClr val="000000"/>
                </a:solidFill>
              </a:defRPr>
            </a:lvl1pPr>
          </a:lstStyle>
          <a:p>
            <a:pPr marL="274320" lvl="0" indent="-27432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19102584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705916" y="548640"/>
            <a:ext cx="13222224" cy="664797"/>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701039" y="6827520"/>
            <a:ext cx="6441034" cy="332399"/>
          </a:xfrm>
        </p:spPr>
        <p:txBody>
          <a:bodyPr/>
          <a:lstStyle>
            <a:lvl1pPr marL="0" indent="0" algn="l">
              <a:spcBef>
                <a:spcPts val="0"/>
              </a:spcBef>
              <a:buNone/>
              <a:defRPr sz="216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699134" y="2430780"/>
            <a:ext cx="6441034" cy="4169664"/>
          </a:xfrm>
          <a:blipFill>
            <a:blip r:embed="rId2"/>
            <a:stretch>
              <a:fillRect/>
            </a:stretch>
          </a:blipFill>
        </p:spPr>
        <p:txBody>
          <a:bodyPr vert="horz" wrap="square" lIns="0" tIns="0" rIns="0" bIns="1005840" rtlCol="0" anchor="ctr" anchorCtr="0">
            <a:noAutofit/>
          </a:bodyPr>
          <a:lstStyle>
            <a:lvl1pPr marL="0" indent="0" algn="ctr">
              <a:buNone/>
              <a:defRPr lang="en-US" sz="1200" b="1" dirty="0">
                <a:solidFill>
                  <a:srgbClr val="000000"/>
                </a:solidFill>
              </a:defRPr>
            </a:lvl1pPr>
          </a:lstStyle>
          <a:p>
            <a:pPr marL="274320" lvl="0" indent="-27432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7490232" y="6827520"/>
            <a:ext cx="6441034" cy="332399"/>
          </a:xfrm>
        </p:spPr>
        <p:txBody>
          <a:bodyPr/>
          <a:lstStyle>
            <a:lvl1pPr marL="0" indent="0" algn="l">
              <a:spcBef>
                <a:spcPts val="0"/>
              </a:spcBef>
              <a:buNone/>
              <a:defRPr sz="216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7487106" y="2430780"/>
            <a:ext cx="6441034" cy="4169664"/>
          </a:xfrm>
          <a:blipFill>
            <a:blip r:embed="rId3"/>
            <a:stretch>
              <a:fillRect/>
            </a:stretch>
          </a:blipFill>
        </p:spPr>
        <p:txBody>
          <a:bodyPr vert="horz" wrap="square" lIns="0" tIns="0" rIns="0" bIns="1005840" rtlCol="0" anchor="ctr" anchorCtr="0">
            <a:noAutofit/>
          </a:bodyPr>
          <a:lstStyle>
            <a:lvl1pPr marL="0" indent="0" algn="ctr">
              <a:buNone/>
              <a:defRPr lang="en-US" sz="1200" b="1" dirty="0">
                <a:solidFill>
                  <a:srgbClr val="000000"/>
                </a:solidFill>
              </a:defRPr>
            </a:lvl1pPr>
          </a:lstStyle>
          <a:p>
            <a:pPr marL="274320" lvl="0" indent="-27432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183886570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701040" y="1722120"/>
            <a:ext cx="6254116" cy="19352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7667626" y="1722120"/>
            <a:ext cx="6263640" cy="19352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pic>
        <p:nvPicPr>
          <p:cNvPr id="4" name="Graphic 3">
            <a:extLst>
              <a:ext uri="{FF2B5EF4-FFF2-40B4-BE49-F238E27FC236}">
                <a16:creationId xmlns:a16="http://schemas.microsoft.com/office/drawing/2014/main" id="{8A9D2D88-F1B5-E45D-04F9-F7AAEB6D72F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102857" y="7727836"/>
            <a:ext cx="365760" cy="365760"/>
          </a:xfrm>
          <a:prstGeom prst="rect">
            <a:avLst/>
          </a:prstGeom>
        </p:spPr>
      </p:pic>
    </p:spTree>
    <p:extLst>
      <p:ext uri="{BB962C8B-B14F-4D97-AF65-F5344CB8AC3E}">
        <p14:creationId xmlns:p14="http://schemas.microsoft.com/office/powerpoint/2010/main" val="4513413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705916" y="548640"/>
            <a:ext cx="13222224" cy="664797"/>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699136" y="6827520"/>
            <a:ext cx="4170044" cy="332399"/>
          </a:xfrm>
        </p:spPr>
        <p:txBody>
          <a:bodyPr/>
          <a:lstStyle>
            <a:lvl1pPr marL="0" indent="0" algn="l">
              <a:spcBef>
                <a:spcPts val="0"/>
              </a:spcBef>
              <a:buNone/>
              <a:defRPr sz="216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699134" y="2430780"/>
            <a:ext cx="4169664" cy="4169664"/>
          </a:xfrm>
          <a:blipFill>
            <a:blip r:embed="rId2"/>
            <a:stretch>
              <a:fillRect/>
            </a:stretch>
          </a:blipFill>
        </p:spPr>
        <p:txBody>
          <a:bodyPr lIns="0" tIns="0" rIns="0" bIns="1005840" anchor="ctr" anchorCtr="0">
            <a:noAutofit/>
          </a:bodyPr>
          <a:lstStyle>
            <a:lvl1pPr marL="0" indent="0" algn="ctr">
              <a:lnSpc>
                <a:spcPct val="100000"/>
              </a:lnSpc>
              <a:buNone/>
              <a:defRPr sz="96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5230369" y="6827520"/>
            <a:ext cx="4170044" cy="332399"/>
          </a:xfrm>
        </p:spPr>
        <p:txBody>
          <a:bodyPr/>
          <a:lstStyle>
            <a:lvl1pPr marL="0" indent="0" algn="l">
              <a:spcBef>
                <a:spcPts val="0"/>
              </a:spcBef>
              <a:buNone/>
              <a:defRPr sz="216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5230368" y="2430780"/>
            <a:ext cx="4169664" cy="4169664"/>
          </a:xfrm>
          <a:blipFill>
            <a:blip r:embed="rId3"/>
            <a:stretch>
              <a:fillRect/>
            </a:stretch>
          </a:blipFill>
        </p:spPr>
        <p:txBody>
          <a:bodyPr lIns="0" tIns="0" rIns="0" bIns="1005840" anchor="ctr" anchorCtr="0">
            <a:noAutofit/>
          </a:bodyPr>
          <a:lstStyle>
            <a:lvl1pPr marL="0" indent="0" algn="ctr">
              <a:lnSpc>
                <a:spcPct val="100000"/>
              </a:lnSpc>
              <a:buNone/>
              <a:defRPr sz="96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9761222" y="6827520"/>
            <a:ext cx="4170044" cy="332399"/>
          </a:xfrm>
        </p:spPr>
        <p:txBody>
          <a:bodyPr/>
          <a:lstStyle>
            <a:lvl1pPr marL="0" indent="0" algn="l">
              <a:spcBef>
                <a:spcPts val="0"/>
              </a:spcBef>
              <a:buNone/>
              <a:defRPr sz="216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9758476" y="2430780"/>
            <a:ext cx="4169664" cy="4169664"/>
          </a:xfrm>
          <a:blipFill>
            <a:blip r:embed="rId4"/>
            <a:stretch>
              <a:fillRect/>
            </a:stretch>
          </a:blipFill>
        </p:spPr>
        <p:txBody>
          <a:bodyPr lIns="0" tIns="0" rIns="0" bIns="1005840" anchor="ctr" anchorCtr="0">
            <a:noAutofit/>
          </a:bodyPr>
          <a:lstStyle>
            <a:lvl1pPr marL="0" indent="0" algn="ctr">
              <a:lnSpc>
                <a:spcPct val="100000"/>
              </a:lnSpc>
              <a:buNone/>
              <a:defRPr sz="96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29848406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705916" y="548640"/>
            <a:ext cx="13222224" cy="664797"/>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699135" y="5704726"/>
            <a:ext cx="3039466" cy="664797"/>
          </a:xfrm>
        </p:spPr>
        <p:txBody>
          <a:bodyPr/>
          <a:lstStyle>
            <a:lvl1pPr marL="0" indent="0" algn="l">
              <a:spcBef>
                <a:spcPts val="0"/>
              </a:spcBef>
              <a:buNone/>
              <a:defRPr sz="216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699134" y="2430780"/>
            <a:ext cx="3039466" cy="3039466"/>
          </a:xfrm>
          <a:blipFill>
            <a:blip r:embed="rId2"/>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096689" y="5704726"/>
            <a:ext cx="3039466" cy="664797"/>
          </a:xfrm>
        </p:spPr>
        <p:txBody>
          <a:bodyPr/>
          <a:lstStyle>
            <a:lvl1pPr marL="0" indent="0" algn="l">
              <a:spcBef>
                <a:spcPts val="0"/>
              </a:spcBef>
              <a:buNone/>
              <a:defRPr sz="216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096689" y="2430780"/>
            <a:ext cx="3039466" cy="3039466"/>
          </a:xfrm>
          <a:blipFill>
            <a:blip r:embed="rId3"/>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7494245" y="5704726"/>
            <a:ext cx="3039466" cy="664797"/>
          </a:xfrm>
        </p:spPr>
        <p:txBody>
          <a:bodyPr/>
          <a:lstStyle>
            <a:lvl1pPr marL="0" indent="0" algn="l">
              <a:spcBef>
                <a:spcPts val="0"/>
              </a:spcBef>
              <a:buNone/>
              <a:defRPr sz="216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7494245" y="2430780"/>
            <a:ext cx="3039466" cy="3039466"/>
          </a:xfrm>
          <a:blipFill>
            <a:blip r:embed="rId4"/>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10891800" y="5704726"/>
            <a:ext cx="3039466" cy="664797"/>
          </a:xfrm>
        </p:spPr>
        <p:txBody>
          <a:bodyPr/>
          <a:lstStyle>
            <a:lvl1pPr marL="0" indent="0" algn="l">
              <a:spcBef>
                <a:spcPts val="0"/>
              </a:spcBef>
              <a:buNone/>
              <a:defRPr sz="216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10888674" y="2430780"/>
            <a:ext cx="3039466" cy="3039466"/>
          </a:xfrm>
          <a:blipFill>
            <a:blip r:embed="rId5"/>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1226557863"/>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705916" y="1039887"/>
            <a:ext cx="13222224" cy="664797"/>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702259" y="6400801"/>
            <a:ext cx="5870448" cy="332399"/>
          </a:xfrm>
        </p:spPr>
        <p:txBody>
          <a:bodyPr/>
          <a:lstStyle>
            <a:lvl1pPr marL="0" indent="0" algn="ctr">
              <a:spcBef>
                <a:spcPts val="0"/>
              </a:spcBef>
              <a:buNone/>
              <a:defRPr sz="216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743200"/>
            <a:ext cx="7274966" cy="3368650"/>
          </a:xfrm>
          <a:blipFill>
            <a:blip r:embed="rId2"/>
            <a:stretch>
              <a:fillRect/>
            </a:stretch>
          </a:blipFill>
        </p:spPr>
        <p:txBody>
          <a:bodyPr lIns="0" tIns="0" rIns="0" bIns="731520" anchor="ctr" anchorCtr="0">
            <a:noAutofit/>
          </a:bodyPr>
          <a:lstStyle>
            <a:lvl1pPr marL="0" indent="0" algn="ctr">
              <a:lnSpc>
                <a:spcPct val="100000"/>
              </a:lnSpc>
              <a:buNone/>
              <a:defRPr sz="96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8057693" y="6400800"/>
            <a:ext cx="5870448" cy="332399"/>
          </a:xfrm>
        </p:spPr>
        <p:txBody>
          <a:bodyPr/>
          <a:lstStyle>
            <a:lvl1pPr marL="0" indent="0" algn="ctr">
              <a:spcBef>
                <a:spcPts val="0"/>
              </a:spcBef>
              <a:buNone/>
              <a:defRPr sz="216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7355434" y="2743200"/>
            <a:ext cx="7274966" cy="3368650"/>
          </a:xfrm>
          <a:blipFill>
            <a:blip r:embed="rId3"/>
            <a:stretch>
              <a:fillRect/>
            </a:stretch>
          </a:blipFill>
        </p:spPr>
        <p:txBody>
          <a:bodyPr lIns="0" tIns="0" rIns="0" bIns="731520" anchor="ctr" anchorCtr="0">
            <a:noAutofit/>
          </a:bodyPr>
          <a:lstStyle>
            <a:lvl1pPr marL="0" indent="0" algn="ctr">
              <a:lnSpc>
                <a:spcPct val="100000"/>
              </a:lnSpc>
              <a:buNone/>
              <a:defRPr sz="96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206201492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705916" y="1039886"/>
            <a:ext cx="13222224" cy="664797"/>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702259" y="5760721"/>
            <a:ext cx="3423514"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743200"/>
            <a:ext cx="4828032" cy="2743200"/>
          </a:xfrm>
          <a:blipFill>
            <a:blip r:embed="rId2"/>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5603443" y="5759291"/>
            <a:ext cx="3423514"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901184" y="2743200"/>
            <a:ext cx="4828032" cy="2743200"/>
          </a:xfrm>
          <a:blipFill>
            <a:blip r:embed="rId3"/>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10504627" y="5759292"/>
            <a:ext cx="3423514"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9802368" y="2743200"/>
            <a:ext cx="4828032" cy="2743200"/>
          </a:xfrm>
          <a:blipFill>
            <a:blip r:embed="rId4"/>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111392475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705916" y="1039887"/>
            <a:ext cx="13222224" cy="664797"/>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702259" y="5760721"/>
            <a:ext cx="2194560"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743200"/>
            <a:ext cx="3599078" cy="2743200"/>
          </a:xfrm>
          <a:blipFill>
            <a:blip r:embed="rId2"/>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379366" y="5759291"/>
            <a:ext cx="2194560"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677107" y="2743200"/>
            <a:ext cx="3599078" cy="2743200"/>
          </a:xfrm>
          <a:blipFill>
            <a:blip r:embed="rId3"/>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056474" y="5759292"/>
            <a:ext cx="2194560"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7354215" y="2743200"/>
            <a:ext cx="3599078" cy="2743200"/>
          </a:xfrm>
          <a:blipFill>
            <a:blip r:embed="rId4"/>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11733581" y="5759291"/>
            <a:ext cx="2194560"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11031322" y="2743200"/>
            <a:ext cx="3599078" cy="2743200"/>
          </a:xfrm>
          <a:blipFill>
            <a:blip r:embed="rId5"/>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48043913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705916" y="1039887"/>
            <a:ext cx="13222224" cy="664797"/>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351129" y="5760721"/>
            <a:ext cx="216164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743200"/>
            <a:ext cx="2863901" cy="2743200"/>
          </a:xfrm>
          <a:blipFill>
            <a:blip r:embed="rId2"/>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292754" y="5759291"/>
            <a:ext cx="216164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941625" y="2743200"/>
            <a:ext cx="2863901" cy="2743200"/>
          </a:xfrm>
          <a:blipFill>
            <a:blip r:embed="rId3"/>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234379" y="5759292"/>
            <a:ext cx="216164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5883250" y="2743200"/>
            <a:ext cx="2863901" cy="2743200"/>
          </a:xfrm>
          <a:blipFill>
            <a:blip r:embed="rId4"/>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176004" y="5759291"/>
            <a:ext cx="216164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8824874" y="2743200"/>
            <a:ext cx="2863901" cy="2743200"/>
          </a:xfrm>
          <a:blipFill>
            <a:blip r:embed="rId5"/>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2117629" y="5759291"/>
            <a:ext cx="216164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11766499" y="2743200"/>
            <a:ext cx="2863901" cy="2743200"/>
          </a:xfrm>
          <a:blipFill>
            <a:blip r:embed="rId6"/>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164197730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705916" y="1043696"/>
            <a:ext cx="13222224" cy="664797"/>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445487" y="2743200"/>
            <a:ext cx="2776118" cy="2776118"/>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445487" y="5760720"/>
            <a:ext cx="2776118"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5927141" y="2743200"/>
            <a:ext cx="2776118" cy="2776118"/>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5927141" y="5760720"/>
            <a:ext cx="2776118"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9408796" y="2743200"/>
            <a:ext cx="2776118" cy="2776118"/>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9408796" y="5760720"/>
            <a:ext cx="2776118"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243934131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705916" y="1036550"/>
            <a:ext cx="13222224" cy="664797"/>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701040" y="2743200"/>
            <a:ext cx="2776118" cy="2776118"/>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701040" y="5760720"/>
            <a:ext cx="2776118"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184700" y="2743200"/>
            <a:ext cx="2776118" cy="2776118"/>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184700" y="5760720"/>
            <a:ext cx="2776118"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668360" y="2743200"/>
            <a:ext cx="2776118" cy="2776118"/>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668360" y="5760720"/>
            <a:ext cx="2776118"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11152021" y="2743200"/>
            <a:ext cx="2776118" cy="2776118"/>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11152021" y="5760720"/>
            <a:ext cx="2776118"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228774272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705916" y="1036550"/>
            <a:ext cx="13222224" cy="664797"/>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701040" y="2743200"/>
            <a:ext cx="2084832" cy="20848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701040" y="5082540"/>
            <a:ext cx="208483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6607" y="2743200"/>
            <a:ext cx="2084832" cy="20848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6607" y="5082540"/>
            <a:ext cx="208483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272784" y="2743200"/>
            <a:ext cx="2084832" cy="20848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272784" y="5082541"/>
            <a:ext cx="208483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057742" y="2743200"/>
            <a:ext cx="2084832" cy="20848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057742" y="5082540"/>
            <a:ext cx="208483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11843308" y="2743200"/>
            <a:ext cx="2084832" cy="2084832"/>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11843308" y="5082540"/>
            <a:ext cx="208483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305914101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702260" y="2771775"/>
            <a:ext cx="3818432" cy="664797"/>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5227320" y="2771775"/>
            <a:ext cx="8703946" cy="517065"/>
          </a:xfrm>
        </p:spPr>
        <p:txBody>
          <a:bodyPr anchor="t"/>
          <a:lstStyle>
            <a:lvl1pPr marL="278130" indent="-278130">
              <a:spcAft>
                <a:spcPts val="72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702259" y="2423160"/>
            <a:ext cx="3818534"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5225428" y="2423160"/>
            <a:ext cx="8705838"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509832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705916" y="548640"/>
            <a:ext cx="13222224" cy="664798"/>
          </a:xfrm>
        </p:spPr>
        <p:txBody>
          <a:bodyPr/>
          <a:lstStyle/>
          <a:p>
            <a:r>
              <a:rPr lang="en-US"/>
              <a:t>Click to edit Master title style</a:t>
            </a:r>
          </a:p>
        </p:txBody>
      </p:sp>
      <p:sp>
        <p:nvSpPr>
          <p:cNvPr id="4" name="Text Placeholder 3"/>
          <p:cNvSpPr>
            <a:spLocks noGrp="1"/>
          </p:cNvSpPr>
          <p:nvPr>
            <p:ph type="body" sz="quarter" idx="10"/>
          </p:nvPr>
        </p:nvSpPr>
        <p:spPr>
          <a:xfrm>
            <a:off x="701040" y="1722120"/>
            <a:ext cx="6254496" cy="1979618"/>
          </a:xfrm>
        </p:spPr>
        <p:txBody>
          <a:bodyPr wrap="square">
            <a:spAutoFit/>
          </a:bodyPr>
          <a:lstStyle>
            <a:lvl1pPr marL="0" indent="0">
              <a:spcBef>
                <a:spcPts val="1469"/>
              </a:spcBef>
              <a:buClr>
                <a:schemeClr val="tx1"/>
              </a:buClr>
              <a:buFont typeface="Wingdings" panose="05000000000000000000" pitchFamily="2" charset="2"/>
              <a:buNone/>
              <a:defRPr sz="3360" b="0">
                <a:latin typeface="Segoe UI" panose="020B0502040204020203" pitchFamily="34" charset="0"/>
                <a:cs typeface="Segoe UI" panose="020B0502040204020203" pitchFamily="34" charset="0"/>
              </a:defRPr>
            </a:lvl1pPr>
            <a:lvl2pPr marL="306706" indent="0">
              <a:buFont typeface="Wingdings" panose="05000000000000000000" pitchFamily="2" charset="2"/>
              <a:buNone/>
              <a:defRPr sz="2400" b="0"/>
            </a:lvl2pPr>
            <a:lvl3pPr marL="541020" indent="0">
              <a:buFont typeface="Wingdings" panose="05000000000000000000" pitchFamily="2" charset="2"/>
              <a:buNone/>
              <a:tabLst/>
              <a:defRPr sz="1920" b="0"/>
            </a:lvl3pPr>
            <a:lvl4pPr marL="782954" indent="0">
              <a:buFont typeface="Wingdings" panose="05000000000000000000" pitchFamily="2" charset="2"/>
              <a:buNone/>
              <a:defRPr sz="1680" b="0"/>
            </a:lvl4pPr>
            <a:lvl5pPr marL="1024890" indent="0">
              <a:buFont typeface="Wingdings" panose="05000000000000000000" pitchFamily="2" charset="2"/>
              <a:buNone/>
              <a:tabLst/>
              <a:defRPr sz="168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7676605" y="1722120"/>
            <a:ext cx="6254496" cy="1979618"/>
          </a:xfrm>
        </p:spPr>
        <p:txBody>
          <a:bodyPr wrap="square">
            <a:spAutoFit/>
          </a:bodyPr>
          <a:lstStyle>
            <a:lvl1pPr marL="0" indent="0">
              <a:spcBef>
                <a:spcPts val="1469"/>
              </a:spcBef>
              <a:buClr>
                <a:schemeClr val="tx1"/>
              </a:buClr>
              <a:buFont typeface="Wingdings" panose="05000000000000000000" pitchFamily="2" charset="2"/>
              <a:buNone/>
              <a:defRPr sz="3360" b="0">
                <a:latin typeface="Segoe UI" panose="020B0502040204020203" pitchFamily="34" charset="0"/>
                <a:cs typeface="Segoe UI" panose="020B0502040204020203" pitchFamily="34" charset="0"/>
              </a:defRPr>
            </a:lvl1pPr>
            <a:lvl2pPr marL="306706" indent="0">
              <a:buFont typeface="Wingdings" panose="05000000000000000000" pitchFamily="2" charset="2"/>
              <a:buNone/>
              <a:defRPr sz="2400" b="0"/>
            </a:lvl2pPr>
            <a:lvl3pPr marL="541020" indent="0">
              <a:buFont typeface="Wingdings" panose="05000000000000000000" pitchFamily="2" charset="2"/>
              <a:buNone/>
              <a:tabLst/>
              <a:defRPr sz="1920" b="0"/>
            </a:lvl3pPr>
            <a:lvl4pPr marL="782954" indent="0">
              <a:buFont typeface="Wingdings" panose="05000000000000000000" pitchFamily="2" charset="2"/>
              <a:buNone/>
              <a:defRPr sz="1680" b="0"/>
            </a:lvl4pPr>
            <a:lvl5pPr marL="1024890" indent="0">
              <a:buFont typeface="Wingdings" panose="05000000000000000000" pitchFamily="2" charset="2"/>
              <a:buNone/>
              <a:tabLst/>
              <a:defRPr sz="168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a:extLst>
              <a:ext uri="{FF2B5EF4-FFF2-40B4-BE49-F238E27FC236}">
                <a16:creationId xmlns:a16="http://schemas.microsoft.com/office/drawing/2014/main" id="{F40DD1FD-B6C5-5351-326A-468D149F1C5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102857" y="7727836"/>
            <a:ext cx="365760" cy="365760"/>
          </a:xfrm>
          <a:prstGeom prst="rect">
            <a:avLst/>
          </a:prstGeom>
        </p:spPr>
      </p:pic>
    </p:spTree>
    <p:extLst>
      <p:ext uri="{BB962C8B-B14F-4D97-AF65-F5344CB8AC3E}">
        <p14:creationId xmlns:p14="http://schemas.microsoft.com/office/powerpoint/2010/main" val="426551956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705916" y="3780497"/>
            <a:ext cx="3818432" cy="664797"/>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5930266" y="3854363"/>
            <a:ext cx="8001000" cy="517065"/>
          </a:xfrm>
        </p:spPr>
        <p:txBody>
          <a:bodyPr anchor="ctr"/>
          <a:lstStyle>
            <a:lvl1pPr marL="278130" indent="-278130">
              <a:spcAft>
                <a:spcPts val="72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5227320" y="3093720"/>
            <a:ext cx="0" cy="204216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347359755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4630400" cy="82296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4546030" cy="553870"/>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23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709726" y="852297"/>
            <a:ext cx="13222224" cy="443198"/>
          </a:xfrm>
        </p:spPr>
        <p:txBody>
          <a:bodyPr/>
          <a:lstStyle>
            <a:lvl1pPr marL="0" indent="0">
              <a:buNone/>
              <a:tabLst/>
              <a:defRPr sz="2880">
                <a:solidFill>
                  <a:srgbClr val="000000"/>
                </a:solidFill>
                <a:latin typeface="Consolas" panose="020B0609020204030204" pitchFamily="49" charset="0"/>
                <a:cs typeface="Consolas" panose="020B0609020204030204" pitchFamily="49" charset="0"/>
              </a:defRPr>
            </a:lvl1pPr>
            <a:lvl2pPr marL="415864" indent="0">
              <a:buNone/>
              <a:tabLst>
                <a:tab pos="413386" algn="l"/>
              </a:tabLst>
              <a:defRPr sz="2880">
                <a:solidFill>
                  <a:schemeClr val="tx1"/>
                </a:solidFill>
                <a:latin typeface="Consolas" panose="020B0609020204030204" pitchFamily="49" charset="0"/>
                <a:cs typeface="Consolas" panose="020B0609020204030204" pitchFamily="49" charset="0"/>
              </a:defRPr>
            </a:lvl2pPr>
            <a:lvl3pPr marL="701528" indent="0">
              <a:buNone/>
              <a:tabLst>
                <a:tab pos="683896" algn="l"/>
              </a:tabLst>
              <a:defRPr sz="2880">
                <a:solidFill>
                  <a:schemeClr val="tx1"/>
                </a:solidFill>
                <a:latin typeface="Consolas" panose="020B0609020204030204" pitchFamily="49" charset="0"/>
                <a:cs typeface="Consolas" panose="020B0609020204030204" pitchFamily="49" charset="0"/>
              </a:defRPr>
            </a:lvl3pPr>
            <a:lvl4pPr marL="977476" indent="0">
              <a:buNone/>
              <a:tabLst>
                <a:tab pos="960120" algn="l"/>
              </a:tabLst>
              <a:defRPr sz="2880">
                <a:solidFill>
                  <a:schemeClr val="tx1"/>
                </a:solidFill>
                <a:latin typeface="Consolas" panose="020B0609020204030204" pitchFamily="49" charset="0"/>
                <a:cs typeface="Consolas" panose="020B0609020204030204" pitchFamily="49" charset="0"/>
              </a:defRPr>
            </a:lvl4pPr>
            <a:lvl5pPr marL="1261196" indent="0">
              <a:buNone/>
              <a:tabLst>
                <a:tab pos="1234440" algn="l"/>
              </a:tabLst>
              <a:defRPr sz="288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27263828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724026"/>
            <a:ext cx="14630400" cy="650557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724025"/>
            <a:ext cx="4546030" cy="507703"/>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23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705916" y="2519172"/>
            <a:ext cx="13222224" cy="443198"/>
          </a:xfrm>
        </p:spPr>
        <p:txBody>
          <a:bodyPr/>
          <a:lstStyle>
            <a:lvl1pPr marL="0" indent="0">
              <a:buNone/>
              <a:tabLst/>
              <a:defRPr sz="2880">
                <a:solidFill>
                  <a:srgbClr val="000000"/>
                </a:solidFill>
                <a:latin typeface="Consolas" panose="020B0609020204030204" pitchFamily="49" charset="0"/>
                <a:cs typeface="Consolas" panose="020B0609020204030204" pitchFamily="49" charset="0"/>
              </a:defRPr>
            </a:lvl1pPr>
            <a:lvl2pPr marL="415864" indent="0">
              <a:buNone/>
              <a:tabLst>
                <a:tab pos="413386" algn="l"/>
              </a:tabLst>
              <a:defRPr sz="2880">
                <a:solidFill>
                  <a:schemeClr val="tx1"/>
                </a:solidFill>
                <a:latin typeface="Consolas" panose="020B0609020204030204" pitchFamily="49" charset="0"/>
                <a:cs typeface="Consolas" panose="020B0609020204030204" pitchFamily="49" charset="0"/>
              </a:defRPr>
            </a:lvl2pPr>
            <a:lvl3pPr marL="701528" indent="0">
              <a:buNone/>
              <a:tabLst>
                <a:tab pos="683896" algn="l"/>
              </a:tabLst>
              <a:defRPr sz="2880">
                <a:solidFill>
                  <a:schemeClr val="tx1"/>
                </a:solidFill>
                <a:latin typeface="Consolas" panose="020B0609020204030204" pitchFamily="49" charset="0"/>
                <a:cs typeface="Consolas" panose="020B0609020204030204" pitchFamily="49" charset="0"/>
              </a:defRPr>
            </a:lvl3pPr>
            <a:lvl4pPr marL="977476" indent="0">
              <a:buNone/>
              <a:tabLst>
                <a:tab pos="960120" algn="l"/>
              </a:tabLst>
              <a:defRPr sz="2880">
                <a:solidFill>
                  <a:schemeClr val="tx1"/>
                </a:solidFill>
                <a:latin typeface="Consolas" panose="020B0609020204030204" pitchFamily="49" charset="0"/>
                <a:cs typeface="Consolas" panose="020B0609020204030204" pitchFamily="49" charset="0"/>
              </a:defRPr>
            </a:lvl4pPr>
            <a:lvl5pPr marL="1261196" indent="0">
              <a:buNone/>
              <a:tabLst>
                <a:tab pos="1234440" algn="l"/>
              </a:tabLst>
              <a:defRPr sz="288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20535945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703668" y="1476817"/>
            <a:ext cx="13222224" cy="443198"/>
          </a:xfrm>
        </p:spPr>
        <p:txBody>
          <a:bodyPr wrap="square">
            <a:spAutoFit/>
          </a:bodyPr>
          <a:lstStyle>
            <a:lvl1pPr marL="0" indent="0">
              <a:spcBef>
                <a:spcPts val="720"/>
              </a:spcBef>
              <a:spcAft>
                <a:spcPts val="0"/>
              </a:spcAft>
              <a:buNone/>
              <a:defRPr sz="2880">
                <a:solidFill>
                  <a:schemeClr val="tx1"/>
                </a:solidFill>
                <a:latin typeface="+mn-lt"/>
                <a:cs typeface="Segoe UI" panose="020B0502040204020203" pitchFamily="34" charset="0"/>
              </a:defRPr>
            </a:lvl1pPr>
            <a:lvl2pPr marL="274237" indent="0">
              <a:buNone/>
              <a:defRPr sz="2880">
                <a:solidFill>
                  <a:srgbClr val="2F2F2F"/>
                </a:solidFill>
                <a:latin typeface="Segoe UI" panose="020B0502040204020203" pitchFamily="34" charset="0"/>
                <a:cs typeface="Segoe UI" panose="020B0502040204020203" pitchFamily="34" charset="0"/>
              </a:defRPr>
            </a:lvl2pPr>
            <a:lvl3pPr marL="548476" indent="0">
              <a:buNone/>
              <a:defRPr/>
            </a:lvl3pPr>
            <a:lvl4pPr marL="822713" indent="0">
              <a:buNone/>
              <a:defRPr/>
            </a:lvl4pPr>
            <a:lvl5pPr marL="1096951"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3392566"/>
            <a:ext cx="14630400" cy="483703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3392565"/>
            <a:ext cx="4546030" cy="507703"/>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23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703667" y="4189463"/>
            <a:ext cx="13222224" cy="443198"/>
          </a:xfrm>
        </p:spPr>
        <p:txBody>
          <a:bodyPr/>
          <a:lstStyle>
            <a:lvl1pPr marL="0" indent="0">
              <a:buNone/>
              <a:tabLst/>
              <a:defRPr sz="2880">
                <a:solidFill>
                  <a:srgbClr val="000000"/>
                </a:solidFill>
                <a:latin typeface="Consolas" panose="020B0609020204030204" pitchFamily="49" charset="0"/>
                <a:cs typeface="Consolas" panose="020B0609020204030204" pitchFamily="49" charset="0"/>
              </a:defRPr>
            </a:lvl1pPr>
            <a:lvl2pPr marL="415739" indent="0">
              <a:buNone/>
              <a:defRPr sz="287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701318"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977183"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260818"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62952694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4630400" cy="483703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705916" y="5069496"/>
            <a:ext cx="13222224" cy="590932"/>
          </a:xfrm>
        </p:spPr>
        <p:txBody>
          <a:bodyPr/>
          <a:lstStyle>
            <a:lvl1pPr>
              <a:defRPr sz="384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4546030" cy="507703"/>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23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703667" y="792610"/>
            <a:ext cx="13222224" cy="443198"/>
          </a:xfrm>
        </p:spPr>
        <p:txBody>
          <a:bodyPr/>
          <a:lstStyle>
            <a:lvl1pPr marL="0" indent="0">
              <a:buNone/>
              <a:tabLst/>
              <a:defRPr sz="2880">
                <a:solidFill>
                  <a:srgbClr val="000000"/>
                </a:solidFill>
                <a:latin typeface="Consolas" panose="020B0609020204030204" pitchFamily="49" charset="0"/>
                <a:cs typeface="Consolas" panose="020B0609020204030204" pitchFamily="49" charset="0"/>
              </a:defRPr>
            </a:lvl1pPr>
            <a:lvl2pPr marL="415739" indent="0">
              <a:buNone/>
              <a:defRPr sz="287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701318"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977183"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260818"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709382" y="5995806"/>
            <a:ext cx="13222224" cy="443198"/>
          </a:xfrm>
        </p:spPr>
        <p:txBody>
          <a:bodyPr wrap="square">
            <a:spAutoFit/>
          </a:bodyPr>
          <a:lstStyle>
            <a:lvl1pPr marL="0" indent="0">
              <a:spcBef>
                <a:spcPts val="720"/>
              </a:spcBef>
              <a:spcAft>
                <a:spcPts val="0"/>
              </a:spcAft>
              <a:buNone/>
              <a:defRPr sz="2880">
                <a:solidFill>
                  <a:schemeClr val="tx1"/>
                </a:solidFill>
                <a:latin typeface="+mn-lt"/>
                <a:cs typeface="Segoe UI" panose="020B0502040204020203" pitchFamily="34" charset="0"/>
              </a:defRPr>
            </a:lvl1pPr>
            <a:lvl2pPr marL="274237" indent="0">
              <a:buNone/>
              <a:defRPr sz="2880">
                <a:solidFill>
                  <a:srgbClr val="2F2F2F"/>
                </a:solidFill>
                <a:latin typeface="Segoe UI" panose="020B0502040204020203" pitchFamily="34" charset="0"/>
                <a:cs typeface="Segoe UI" panose="020B0502040204020203" pitchFamily="34" charset="0"/>
              </a:defRPr>
            </a:lvl2pPr>
            <a:lvl3pPr marL="548476" indent="0">
              <a:buNone/>
              <a:defRPr/>
            </a:lvl3pPr>
            <a:lvl4pPr marL="822713" indent="0">
              <a:buNone/>
              <a:defRPr/>
            </a:lvl4pPr>
            <a:lvl5pPr marL="1096951" indent="0">
              <a:buNone/>
              <a:defRPr/>
            </a:lvl5pPr>
          </a:lstStyle>
          <a:p>
            <a:pPr lvl="0"/>
            <a:r>
              <a:rPr lang="en-US"/>
              <a:t>Click to edit text</a:t>
            </a:r>
          </a:p>
        </p:txBody>
      </p:sp>
    </p:spTree>
    <p:extLst>
      <p:ext uri="{BB962C8B-B14F-4D97-AF65-F5344CB8AC3E}">
        <p14:creationId xmlns:p14="http://schemas.microsoft.com/office/powerpoint/2010/main" val="380173171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705916" y="548640"/>
            <a:ext cx="4849064" cy="590932"/>
          </a:xfrm>
        </p:spPr>
        <p:txBody>
          <a:bodyPr/>
          <a:lstStyle>
            <a:lvl1pPr>
              <a:defRPr sz="384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06759" y="1605767"/>
            <a:ext cx="4848222" cy="443198"/>
          </a:xfrm>
        </p:spPr>
        <p:txBody>
          <a:bodyPr wrap="square">
            <a:spAutoFit/>
          </a:bodyPr>
          <a:lstStyle>
            <a:lvl1pPr marL="0" indent="0">
              <a:lnSpc>
                <a:spcPct val="100000"/>
              </a:lnSpc>
              <a:spcBef>
                <a:spcPts val="720"/>
              </a:spcBef>
              <a:spcAft>
                <a:spcPts val="0"/>
              </a:spcAft>
              <a:buNone/>
              <a:defRPr sz="288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72"/>
              </a:spcBef>
              <a:spcAft>
                <a:spcPts val="72"/>
              </a:spcAft>
              <a:buNone/>
              <a:defRPr sz="2880" b="0" i="0">
                <a:solidFill>
                  <a:srgbClr val="2F2F2F"/>
                </a:solidFill>
                <a:latin typeface="Segoe UI" panose="020B0502040204020203" pitchFamily="34" charset="0"/>
                <a:cs typeface="Segoe UI" panose="020B0502040204020203" pitchFamily="34" charset="0"/>
              </a:defRPr>
            </a:lvl2pPr>
            <a:lvl3pPr marL="548476" indent="0">
              <a:buNone/>
              <a:defRPr/>
            </a:lvl3pPr>
            <a:lvl4pPr marL="822713" indent="0">
              <a:buNone/>
              <a:defRPr/>
            </a:lvl4pPr>
            <a:lvl5pPr marL="1096951"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6247181" y="0"/>
            <a:ext cx="8383219" cy="82296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6254115" y="0"/>
            <a:ext cx="4546030" cy="553870"/>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23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6960871" y="851025"/>
            <a:ext cx="6962353" cy="443198"/>
          </a:xfrm>
        </p:spPr>
        <p:txBody>
          <a:bodyPr/>
          <a:lstStyle>
            <a:lvl1pPr marL="0" indent="0">
              <a:buNone/>
              <a:tabLst/>
              <a:defRPr sz="2880">
                <a:solidFill>
                  <a:srgbClr val="2F2F2F"/>
                </a:solidFill>
                <a:latin typeface="Consolas" panose="020B0609020204030204" pitchFamily="49" charset="0"/>
                <a:cs typeface="Consolas" panose="020B0609020204030204" pitchFamily="49" charset="0"/>
              </a:defRPr>
            </a:lvl1pPr>
            <a:lvl2pPr marL="415739" indent="0">
              <a:buNone/>
              <a:defRPr sz="287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701318"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977183"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260818"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84266449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8383219" cy="82296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9090659" y="548640"/>
            <a:ext cx="4837480" cy="590932"/>
          </a:xfrm>
        </p:spPr>
        <p:txBody>
          <a:bodyPr/>
          <a:lstStyle>
            <a:lvl1pPr>
              <a:defRPr sz="384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4546030" cy="553870"/>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23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701039" y="847213"/>
            <a:ext cx="6983730" cy="443198"/>
          </a:xfrm>
        </p:spPr>
        <p:txBody>
          <a:bodyPr/>
          <a:lstStyle>
            <a:lvl1pPr marL="0" indent="0">
              <a:buNone/>
              <a:defRPr sz="2880">
                <a:solidFill>
                  <a:srgbClr val="2F2F2F"/>
                </a:solidFill>
                <a:latin typeface="Consolas" panose="020B0609020204030204" pitchFamily="49" charset="0"/>
                <a:cs typeface="Consolas" panose="020B0609020204030204" pitchFamily="49" charset="0"/>
              </a:defRPr>
            </a:lvl1pPr>
            <a:lvl2pPr marL="415739" indent="0">
              <a:buNone/>
              <a:defRPr sz="287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701318"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977183"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260818"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9090660" y="1604010"/>
            <a:ext cx="4840606" cy="443198"/>
          </a:xfrm>
        </p:spPr>
        <p:txBody>
          <a:bodyPr wrap="square">
            <a:spAutoFit/>
          </a:bodyPr>
          <a:lstStyle>
            <a:lvl1pPr marL="0" indent="0">
              <a:lnSpc>
                <a:spcPct val="100000"/>
              </a:lnSpc>
              <a:spcBef>
                <a:spcPts val="720"/>
              </a:spcBef>
              <a:spcAft>
                <a:spcPts val="0"/>
              </a:spcAft>
              <a:buNone/>
              <a:defRPr sz="288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72"/>
              </a:spcBef>
              <a:spcAft>
                <a:spcPts val="72"/>
              </a:spcAft>
              <a:buNone/>
              <a:defRPr sz="2880" b="0" i="0">
                <a:solidFill>
                  <a:srgbClr val="2F2F2F"/>
                </a:solidFill>
                <a:latin typeface="Segoe UI" panose="020B0502040204020203" pitchFamily="34" charset="0"/>
                <a:cs typeface="Segoe UI" panose="020B0502040204020203" pitchFamily="34" charset="0"/>
              </a:defRPr>
            </a:lvl2pPr>
            <a:lvl3pPr marL="548476" indent="0">
              <a:buNone/>
              <a:defRPr/>
            </a:lvl3pPr>
            <a:lvl4pPr marL="822713" indent="0">
              <a:buNone/>
              <a:defRPr/>
            </a:lvl4pPr>
            <a:lvl5pPr marL="1096951" indent="0">
              <a:buNone/>
              <a:defRPr/>
            </a:lvl5pPr>
          </a:lstStyle>
          <a:p>
            <a:pPr lvl="0"/>
            <a:r>
              <a:rPr lang="en-US"/>
              <a:t>Click to edit text</a:t>
            </a:r>
          </a:p>
        </p:txBody>
      </p:sp>
    </p:spTree>
    <p:extLst>
      <p:ext uri="{BB962C8B-B14F-4D97-AF65-F5344CB8AC3E}">
        <p14:creationId xmlns:p14="http://schemas.microsoft.com/office/powerpoint/2010/main" val="74985519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86050" y="1240156"/>
            <a:ext cx="11245216" cy="3535240"/>
          </a:xfrm>
          <a:noFill/>
        </p:spPr>
        <p:txBody>
          <a:bodyPr wrap="square" lIns="0" tIns="0" rIns="0" bIns="0" anchor="b" anchorCtr="0">
            <a:normAutofit/>
          </a:bodyPr>
          <a:lstStyle>
            <a:lvl1pPr algn="l" defTabSz="1119290" rtl="0" eaLnBrk="1" latinLnBrk="0" hangingPunct="1">
              <a:lnSpc>
                <a:spcPct val="90000"/>
              </a:lnSpc>
              <a:spcBef>
                <a:spcPct val="0"/>
              </a:spcBef>
              <a:buNone/>
              <a:defRPr lang="en-US" sz="4320" b="0" kern="1200" cap="none" spc="-6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2686050" y="5309993"/>
            <a:ext cx="11245216" cy="406265"/>
          </a:xfrm>
          <a:noFill/>
        </p:spPr>
        <p:txBody>
          <a:bodyPr wrap="square" lIns="0" tIns="0" rIns="0" bIns="0">
            <a:spAutoFit/>
          </a:bodyPr>
          <a:lstStyle>
            <a:lvl1pPr marL="0" indent="0">
              <a:spcBef>
                <a:spcPts val="0"/>
              </a:spcBef>
              <a:spcAft>
                <a:spcPts val="0"/>
              </a:spcAft>
              <a:buFont typeface="Arial" panose="020B0604020202020204" pitchFamily="34" charset="0"/>
              <a:buNone/>
              <a:defRPr sz="264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2686050" y="5797673"/>
            <a:ext cx="11245216" cy="406265"/>
          </a:xfrm>
          <a:noFill/>
        </p:spPr>
        <p:txBody>
          <a:bodyPr wrap="square" lIns="0" tIns="0" rIns="0" bIns="0">
            <a:spAutoFit/>
          </a:bodyPr>
          <a:lstStyle>
            <a:lvl1pPr marL="0" indent="0">
              <a:spcBef>
                <a:spcPts val="0"/>
              </a:spcBef>
              <a:spcAft>
                <a:spcPts val="0"/>
              </a:spcAft>
              <a:buFont typeface="Arial" panose="020B0604020202020204" pitchFamily="34" charset="0"/>
              <a:buNone/>
              <a:defRPr sz="2640" spc="0" baseline="0">
                <a:solidFill>
                  <a:schemeClr val="tx1"/>
                </a:solidFill>
                <a:latin typeface="+mn-lt"/>
              </a:defRPr>
            </a:lvl1pPr>
          </a:lstStyle>
          <a:p>
            <a:pPr lvl="0"/>
            <a:r>
              <a:rPr lang="en-US"/>
              <a:t>Company or position</a:t>
            </a:r>
          </a:p>
        </p:txBody>
      </p:sp>
      <p:sp>
        <p:nvSpPr>
          <p:cNvPr id="12" name="Freeform: Shape 11">
            <a:extLst>
              <a:ext uri="{FF2B5EF4-FFF2-40B4-BE49-F238E27FC236}">
                <a16:creationId xmlns:a16="http://schemas.microsoft.com/office/drawing/2014/main" id="{B7906C05-2D3A-4EE1-8C05-624CD0DA8D38}"/>
              </a:ext>
            </a:extLst>
          </p:cNvPr>
          <p:cNvSpPr>
            <a:spLocks/>
          </p:cNvSpPr>
          <p:nvPr userDrawn="1"/>
        </p:nvSpPr>
        <p:spPr bwMode="auto">
          <a:xfrm>
            <a:off x="683894" y="1257301"/>
            <a:ext cx="1524000" cy="1360170"/>
          </a:xfrm>
          <a:custGeom>
            <a:avLst/>
            <a:gdLst>
              <a:gd name="connsiteX0" fmla="*/ 730250 w 1270000"/>
              <a:gd name="connsiteY0" fmla="*/ 0 h 1133475"/>
              <a:gd name="connsiteX1" fmla="*/ 1270000 w 1270000"/>
              <a:gd name="connsiteY1" fmla="*/ 0 h 1133475"/>
              <a:gd name="connsiteX2" fmla="*/ 1270000 w 1270000"/>
              <a:gd name="connsiteY2" fmla="*/ 566949 h 1133475"/>
              <a:gd name="connsiteX3" fmla="*/ 1029312 w 1270000"/>
              <a:gd name="connsiteY3" fmla="*/ 566949 h 1133475"/>
              <a:gd name="connsiteX4" fmla="*/ 1085148 w 1270000"/>
              <a:gd name="connsiteY4" fmla="*/ 773266 h 1133475"/>
              <a:gd name="connsiteX5" fmla="*/ 1270000 w 1270000"/>
              <a:gd name="connsiteY5" fmla="*/ 865432 h 1133475"/>
              <a:gd name="connsiteX6" fmla="*/ 1270000 w 1270000"/>
              <a:gd name="connsiteY6" fmla="*/ 1133475 h 1133475"/>
              <a:gd name="connsiteX7" fmla="*/ 988281 w 1270000"/>
              <a:gd name="connsiteY7" fmla="*/ 1045537 h 1133475"/>
              <a:gd name="connsiteX8" fmla="*/ 825425 w 1270000"/>
              <a:gd name="connsiteY8" fmla="*/ 897986 h 1133475"/>
              <a:gd name="connsiteX9" fmla="*/ 749285 w 1270000"/>
              <a:gd name="connsiteY9" fmla="*/ 702239 h 1133475"/>
              <a:gd name="connsiteX10" fmla="*/ 730250 w 1270000"/>
              <a:gd name="connsiteY10" fmla="*/ 471401 h 1133475"/>
              <a:gd name="connsiteX11" fmla="*/ 0 w 1270000"/>
              <a:gd name="connsiteY11" fmla="*/ 0 h 1133475"/>
              <a:gd name="connsiteX12" fmla="*/ 538163 w 1270000"/>
              <a:gd name="connsiteY12" fmla="*/ 0 h 1133475"/>
              <a:gd name="connsiteX13" fmla="*/ 538163 w 1270000"/>
              <a:gd name="connsiteY13" fmla="*/ 566949 h 1133475"/>
              <a:gd name="connsiteX14" fmla="*/ 297283 w 1270000"/>
              <a:gd name="connsiteY14" fmla="*/ 566949 h 1133475"/>
              <a:gd name="connsiteX15" fmla="*/ 353262 w 1270000"/>
              <a:gd name="connsiteY15" fmla="*/ 773266 h 1133475"/>
              <a:gd name="connsiteX16" fmla="*/ 538163 w 1270000"/>
              <a:gd name="connsiteY16" fmla="*/ 865432 h 1133475"/>
              <a:gd name="connsiteX17" fmla="*/ 538163 w 1270000"/>
              <a:gd name="connsiteY17" fmla="*/ 1133475 h 1133475"/>
              <a:gd name="connsiteX18" fmla="*/ 256147 w 1270000"/>
              <a:gd name="connsiteY18" fmla="*/ 1045537 h 1133475"/>
              <a:gd name="connsiteX19" fmla="*/ 92875 w 1270000"/>
              <a:gd name="connsiteY19" fmla="*/ 897986 h 1133475"/>
              <a:gd name="connsiteX20" fmla="*/ 16539 w 1270000"/>
              <a:gd name="connsiteY20" fmla="*/ 702239 h 1133475"/>
              <a:gd name="connsiteX21" fmla="*/ 0 w 1270000"/>
              <a:gd name="connsiteY21" fmla="*/ 563144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70000" h="1133475">
                <a:moveTo>
                  <a:pt x="730250" y="0"/>
                </a:moveTo>
                <a:lnTo>
                  <a:pt x="1270000" y="0"/>
                </a:lnTo>
                <a:lnTo>
                  <a:pt x="1270000" y="566949"/>
                </a:lnTo>
                <a:lnTo>
                  <a:pt x="1029312" y="566949"/>
                </a:lnTo>
                <a:cubicBezTo>
                  <a:pt x="1029312" y="656156"/>
                  <a:pt x="1050039" y="721687"/>
                  <a:pt x="1085148" y="773266"/>
                </a:cubicBezTo>
                <a:cubicBezTo>
                  <a:pt x="1120258" y="824422"/>
                  <a:pt x="1182016" y="855285"/>
                  <a:pt x="1270000" y="865432"/>
                </a:cubicBezTo>
                <a:lnTo>
                  <a:pt x="1270000" y="1133475"/>
                </a:lnTo>
                <a:cubicBezTo>
                  <a:pt x="1152406" y="1114873"/>
                  <a:pt x="1058499" y="1085701"/>
                  <a:pt x="988281" y="1045537"/>
                </a:cubicBezTo>
                <a:cubicBezTo>
                  <a:pt x="918063" y="1005795"/>
                  <a:pt x="863496" y="956330"/>
                  <a:pt x="825425" y="897986"/>
                </a:cubicBezTo>
                <a:cubicBezTo>
                  <a:pt x="787355" y="839220"/>
                  <a:pt x="761975" y="774112"/>
                  <a:pt x="749285" y="702239"/>
                </a:cubicBezTo>
                <a:cubicBezTo>
                  <a:pt x="736595" y="630366"/>
                  <a:pt x="730250" y="553420"/>
                  <a:pt x="730250" y="471401"/>
                </a:cubicBezTo>
                <a:close/>
                <a:moveTo>
                  <a:pt x="0" y="0"/>
                </a:moveTo>
                <a:lnTo>
                  <a:pt x="538163" y="0"/>
                </a:lnTo>
                <a:lnTo>
                  <a:pt x="538163" y="566949"/>
                </a:lnTo>
                <a:lnTo>
                  <a:pt x="297283" y="566949"/>
                </a:lnTo>
                <a:cubicBezTo>
                  <a:pt x="297283" y="655310"/>
                  <a:pt x="317639" y="721687"/>
                  <a:pt x="353262" y="773266"/>
                </a:cubicBezTo>
                <a:cubicBezTo>
                  <a:pt x="388461" y="824422"/>
                  <a:pt x="449954" y="855285"/>
                  <a:pt x="538163" y="865432"/>
                </a:cubicBezTo>
                <a:lnTo>
                  <a:pt x="538163" y="1133475"/>
                </a:lnTo>
                <a:cubicBezTo>
                  <a:pt x="420692" y="1114873"/>
                  <a:pt x="326545" y="1085701"/>
                  <a:pt x="256147" y="1045537"/>
                </a:cubicBezTo>
                <a:cubicBezTo>
                  <a:pt x="185325" y="1005795"/>
                  <a:pt x="131042" y="956330"/>
                  <a:pt x="92875" y="897986"/>
                </a:cubicBezTo>
                <a:cubicBezTo>
                  <a:pt x="54707" y="839220"/>
                  <a:pt x="29262" y="774112"/>
                  <a:pt x="16539" y="702239"/>
                </a:cubicBezTo>
                <a:cubicBezTo>
                  <a:pt x="8482" y="657847"/>
                  <a:pt x="2969" y="611341"/>
                  <a:pt x="0" y="563144"/>
                </a:cubicBezTo>
                <a:close/>
              </a:path>
            </a:pathLst>
          </a:custGeom>
          <a:gradFill>
            <a:gsLst>
              <a:gs pos="0">
                <a:srgbClr val="50E6FF"/>
              </a:gs>
              <a:gs pos="100000">
                <a:srgbClr val="D59DFF"/>
              </a:gs>
            </a:gsLst>
            <a:lin ang="2400000" scaled="0"/>
          </a:gradFill>
          <a:ln>
            <a:noFill/>
            <a:headEnd type="none" w="med" len="med"/>
            <a:tailEnd type="none" w="med" len="med"/>
          </a:ln>
          <a:effectLst>
            <a:outerShdw blurRad="355600" dist="190500" dir="5400000" sx="101000" sy="101000" algn="ctr" rotWithShape="0">
              <a:srgbClr val="000000">
                <a:alpha val="27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lvl="0" defTabSz="1118966" fontAlgn="base">
              <a:spcBef>
                <a:spcPct val="0"/>
              </a:spcBef>
              <a:spcAft>
                <a:spcPct val="0"/>
              </a:spcAft>
            </a:pPr>
            <a:endParaRPr lang="en-US" sz="2400">
              <a:solidFill>
                <a:srgbClr val="FFFFFF"/>
              </a:solidFill>
              <a:cs typeface="Segoe UI" pitchFamily="34" charset="0"/>
            </a:endParaRPr>
          </a:p>
        </p:txBody>
      </p:sp>
    </p:spTree>
    <p:extLst>
      <p:ext uri="{BB962C8B-B14F-4D97-AF65-F5344CB8AC3E}">
        <p14:creationId xmlns:p14="http://schemas.microsoft.com/office/powerpoint/2010/main" val="37887923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Quote ocea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84145" y="1236786"/>
            <a:ext cx="11245216" cy="3535240"/>
          </a:xfrm>
          <a:noFill/>
        </p:spPr>
        <p:txBody>
          <a:bodyPr wrap="square" lIns="0" tIns="0" rIns="0" bIns="0" anchor="b" anchorCtr="0">
            <a:normAutofit/>
          </a:bodyPr>
          <a:lstStyle>
            <a:lvl1pPr algn="l" defTabSz="1119290" rtl="0" eaLnBrk="1" latinLnBrk="0" hangingPunct="1">
              <a:lnSpc>
                <a:spcPct val="90000"/>
              </a:lnSpc>
              <a:spcBef>
                <a:spcPct val="0"/>
              </a:spcBef>
              <a:buNone/>
              <a:defRPr lang="en-US" sz="4320" b="0" kern="1200" cap="none" spc="-6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2684145" y="5306623"/>
            <a:ext cx="11245216" cy="406265"/>
          </a:xfrm>
          <a:noFill/>
        </p:spPr>
        <p:txBody>
          <a:bodyPr wrap="square" lIns="0" tIns="0" rIns="0" bIns="0">
            <a:spAutoFit/>
          </a:bodyPr>
          <a:lstStyle>
            <a:lvl1pPr marL="0" indent="0">
              <a:spcBef>
                <a:spcPts val="0"/>
              </a:spcBef>
              <a:spcAft>
                <a:spcPts val="0"/>
              </a:spcAft>
              <a:buFont typeface="Arial" panose="020B0604020202020204" pitchFamily="34" charset="0"/>
              <a:buNone/>
              <a:defRPr sz="264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2684145" y="5794303"/>
            <a:ext cx="11245216" cy="406265"/>
          </a:xfrm>
          <a:noFill/>
        </p:spPr>
        <p:txBody>
          <a:bodyPr wrap="square" lIns="0" tIns="0" rIns="0" bIns="0">
            <a:spAutoFit/>
          </a:bodyPr>
          <a:lstStyle>
            <a:lvl1pPr marL="0" indent="0">
              <a:spcBef>
                <a:spcPts val="0"/>
              </a:spcBef>
              <a:spcAft>
                <a:spcPts val="0"/>
              </a:spcAft>
              <a:buFont typeface="Arial" panose="020B0604020202020204" pitchFamily="34" charset="0"/>
              <a:buNone/>
              <a:defRPr sz="2640"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E48B7899-CB4D-47CD-A953-8FAD549121F1}"/>
              </a:ext>
            </a:extLst>
          </p:cNvPr>
          <p:cNvPicPr>
            <a:picLocks noChangeAspect="1"/>
          </p:cNvPicPr>
          <p:nvPr userDrawn="1"/>
        </p:nvPicPr>
        <p:blipFill>
          <a:blip r:embed="rId2"/>
          <a:stretch>
            <a:fillRect/>
          </a:stretch>
        </p:blipFill>
        <p:spPr bwMode="black">
          <a:xfrm>
            <a:off x="659041" y="1240156"/>
            <a:ext cx="1866989" cy="1671528"/>
          </a:xfrm>
          <a:prstGeom prst="rect">
            <a:avLst/>
          </a:prstGeom>
        </p:spPr>
      </p:pic>
    </p:spTree>
    <p:extLst>
      <p:ext uri="{BB962C8B-B14F-4D97-AF65-F5344CB8AC3E}">
        <p14:creationId xmlns:p14="http://schemas.microsoft.com/office/powerpoint/2010/main" val="19964873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Quote violet">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6B4EC0E-1A04-488E-9DE2-3E485E0F7BD5}"/>
              </a:ext>
            </a:extLst>
          </p:cNvPr>
          <p:cNvSpPr>
            <a:spLocks noGrp="1"/>
          </p:cNvSpPr>
          <p:nvPr>
            <p:ph type="title" hasCustomPrompt="1"/>
          </p:nvPr>
        </p:nvSpPr>
        <p:spPr>
          <a:xfrm>
            <a:off x="2684145" y="1236786"/>
            <a:ext cx="11245216" cy="3535240"/>
          </a:xfrm>
          <a:noFill/>
        </p:spPr>
        <p:txBody>
          <a:bodyPr wrap="square" lIns="0" tIns="0" rIns="0" bIns="0" anchor="b" anchorCtr="0">
            <a:normAutofit/>
          </a:bodyPr>
          <a:lstStyle>
            <a:lvl1pPr algn="l" defTabSz="1119290" rtl="0" eaLnBrk="1" latinLnBrk="0" hangingPunct="1">
              <a:lnSpc>
                <a:spcPct val="90000"/>
              </a:lnSpc>
              <a:spcBef>
                <a:spcPct val="0"/>
              </a:spcBef>
              <a:buNone/>
              <a:defRPr lang="en-US" sz="4320" b="0" kern="1200" cap="none" spc="-60" baseline="0" dirty="0">
                <a:ln w="3175">
                  <a:noFill/>
                </a:ln>
                <a:solidFill>
                  <a:schemeClr val="tx1"/>
                </a:solidFill>
                <a:effectLst/>
                <a:latin typeface="+mj-lt"/>
                <a:ea typeface="+mn-ea"/>
                <a:cs typeface="Segoe UI" pitchFamily="34" charset="0"/>
              </a:defRPr>
            </a:lvl1pPr>
          </a:lstStyle>
          <a:p>
            <a:r>
              <a:rPr lang="en-US"/>
              <a:t>Quote text</a:t>
            </a:r>
          </a:p>
        </p:txBody>
      </p:sp>
      <p:sp>
        <p:nvSpPr>
          <p:cNvPr id="9" name="Text Placeholder 4">
            <a:extLst>
              <a:ext uri="{FF2B5EF4-FFF2-40B4-BE49-F238E27FC236}">
                <a16:creationId xmlns:a16="http://schemas.microsoft.com/office/drawing/2014/main" id="{FCC19D23-D1E4-4510-8049-F818AF4AC73B}"/>
              </a:ext>
            </a:extLst>
          </p:cNvPr>
          <p:cNvSpPr>
            <a:spLocks noGrp="1"/>
          </p:cNvSpPr>
          <p:nvPr>
            <p:ph type="body" sz="quarter" idx="12" hasCustomPrompt="1"/>
          </p:nvPr>
        </p:nvSpPr>
        <p:spPr>
          <a:xfrm>
            <a:off x="2684145" y="5306623"/>
            <a:ext cx="11245216" cy="406265"/>
          </a:xfrm>
          <a:noFill/>
        </p:spPr>
        <p:txBody>
          <a:bodyPr wrap="square" lIns="0" tIns="0" rIns="0" bIns="0">
            <a:spAutoFit/>
          </a:bodyPr>
          <a:lstStyle>
            <a:lvl1pPr marL="0" indent="0">
              <a:spcBef>
                <a:spcPts val="0"/>
              </a:spcBef>
              <a:spcAft>
                <a:spcPts val="0"/>
              </a:spcAft>
              <a:buFont typeface="Arial" panose="020B0604020202020204" pitchFamily="34" charset="0"/>
              <a:buNone/>
              <a:defRPr sz="2640" spc="0" baseline="0">
                <a:solidFill>
                  <a:schemeClr val="tx1"/>
                </a:solidFill>
                <a:latin typeface="+mn-lt"/>
              </a:defRPr>
            </a:lvl1pPr>
          </a:lstStyle>
          <a:p>
            <a:pPr lvl="0"/>
            <a:r>
              <a:rPr lang="en-US"/>
              <a:t>Name</a:t>
            </a:r>
          </a:p>
        </p:txBody>
      </p:sp>
      <p:sp>
        <p:nvSpPr>
          <p:cNvPr id="10" name="Text Placeholder 4">
            <a:extLst>
              <a:ext uri="{FF2B5EF4-FFF2-40B4-BE49-F238E27FC236}">
                <a16:creationId xmlns:a16="http://schemas.microsoft.com/office/drawing/2014/main" id="{9C33B5F3-01CE-4749-9431-1FBF746009EB}"/>
              </a:ext>
            </a:extLst>
          </p:cNvPr>
          <p:cNvSpPr>
            <a:spLocks noGrp="1"/>
          </p:cNvSpPr>
          <p:nvPr>
            <p:ph type="body" sz="quarter" idx="13" hasCustomPrompt="1"/>
          </p:nvPr>
        </p:nvSpPr>
        <p:spPr>
          <a:xfrm>
            <a:off x="2684145" y="5794303"/>
            <a:ext cx="11245216" cy="406265"/>
          </a:xfrm>
          <a:noFill/>
        </p:spPr>
        <p:txBody>
          <a:bodyPr wrap="square" lIns="0" tIns="0" rIns="0" bIns="0">
            <a:spAutoFit/>
          </a:bodyPr>
          <a:lstStyle>
            <a:lvl1pPr marL="0" indent="0">
              <a:spcBef>
                <a:spcPts val="0"/>
              </a:spcBef>
              <a:spcAft>
                <a:spcPts val="0"/>
              </a:spcAft>
              <a:buFont typeface="Arial" panose="020B0604020202020204" pitchFamily="34" charset="0"/>
              <a:buNone/>
              <a:defRPr sz="2640"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350AB3FA-3405-4169-9479-480C4E8FE5D9}"/>
              </a:ext>
            </a:extLst>
          </p:cNvPr>
          <p:cNvPicPr>
            <a:picLocks noChangeAspect="1"/>
          </p:cNvPicPr>
          <p:nvPr userDrawn="1"/>
        </p:nvPicPr>
        <p:blipFill>
          <a:blip r:embed="rId2"/>
          <a:stretch>
            <a:fillRect/>
          </a:stretch>
        </p:blipFill>
        <p:spPr bwMode="black">
          <a:xfrm>
            <a:off x="659041" y="1240156"/>
            <a:ext cx="1866989" cy="1671528"/>
          </a:xfrm>
          <a:prstGeom prst="rect">
            <a:avLst/>
          </a:prstGeom>
        </p:spPr>
      </p:pic>
    </p:spTree>
    <p:extLst>
      <p:ext uri="{BB962C8B-B14F-4D97-AF65-F5344CB8AC3E}">
        <p14:creationId xmlns:p14="http://schemas.microsoft.com/office/powerpoint/2010/main" val="901176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705916" y="548640"/>
            <a:ext cx="13222224" cy="6647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701040" y="1724026"/>
            <a:ext cx="6263640" cy="517064"/>
          </a:xfrm>
        </p:spPr>
        <p:txBody>
          <a:bodyPr anchor="t"/>
          <a:lstStyle>
            <a:lvl1pPr marL="0" indent="0">
              <a:spcBef>
                <a:spcPts val="0"/>
              </a:spcBef>
              <a:buNone/>
              <a:defRPr sz="336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701040" y="2501266"/>
            <a:ext cx="6263640" cy="1935299"/>
          </a:xfrm>
        </p:spPr>
        <p:txBody>
          <a:bodyPr>
            <a:spAutoFit/>
          </a:bodyPr>
          <a:lstStyle>
            <a:lvl1pPr marL="205740" indent="-205740">
              <a:defRPr lang="en-US" sz="2880" dirty="0"/>
            </a:lvl1pPr>
            <a:lvl2pPr marL="411480" indent="-205740">
              <a:defRPr lang="en-US" dirty="0"/>
            </a:lvl2pPr>
            <a:lvl3pPr marL="617220" indent="-205740">
              <a:defRPr lang="en-US" dirty="0"/>
            </a:lvl3pPr>
            <a:lvl4pPr marL="800100" indent="-182880">
              <a:defRPr lang="en-US" dirty="0"/>
            </a:lvl4pPr>
            <a:lvl5pPr marL="952500" indent="-14478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7677150" y="1724026"/>
            <a:ext cx="6263640" cy="517064"/>
          </a:xfrm>
        </p:spPr>
        <p:txBody>
          <a:bodyPr anchor="t"/>
          <a:lstStyle>
            <a:lvl1pPr marL="0" indent="0">
              <a:spcBef>
                <a:spcPts val="0"/>
              </a:spcBef>
              <a:buNone/>
              <a:defRPr sz="336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7677150" y="2501266"/>
            <a:ext cx="6263640" cy="1935299"/>
          </a:xfrm>
        </p:spPr>
        <p:txBody>
          <a:bodyPr>
            <a:spAutoFit/>
          </a:bodyPr>
          <a:lstStyle>
            <a:lvl1pPr marL="205740" indent="-205740">
              <a:defRPr lang="en-US" sz="2880" dirty="0"/>
            </a:lvl1pPr>
            <a:lvl2pPr marL="411480" indent="-205740">
              <a:defRPr lang="en-US" dirty="0"/>
            </a:lvl2pPr>
            <a:lvl3pPr marL="617220" indent="-205740">
              <a:defRPr lang="en-US" dirty="0"/>
            </a:lvl3pPr>
            <a:lvl4pPr marL="822960" indent="-163830">
              <a:defRPr lang="en-US" dirty="0"/>
            </a:lvl4pPr>
            <a:lvl5pPr marL="952500" indent="-14478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Graphic 3">
            <a:extLst>
              <a:ext uri="{FF2B5EF4-FFF2-40B4-BE49-F238E27FC236}">
                <a16:creationId xmlns:a16="http://schemas.microsoft.com/office/drawing/2014/main" id="{6CC1C7AF-72E9-6611-2426-3D06B05309E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102857" y="7727836"/>
            <a:ext cx="365760" cy="365760"/>
          </a:xfrm>
          <a:prstGeom prst="rect">
            <a:avLst/>
          </a:prstGeom>
        </p:spPr>
      </p:pic>
    </p:spTree>
    <p:extLst>
      <p:ext uri="{BB962C8B-B14F-4D97-AF65-F5344CB8AC3E}">
        <p14:creationId xmlns:p14="http://schemas.microsoft.com/office/powerpoint/2010/main" val="149188859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Alternate quote">
    <p:bg>
      <p:bgPr>
        <a:solidFill>
          <a:srgbClr val="EAE4DC"/>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5E78741-2E92-4352-847E-7E79AA3BEDE7}"/>
              </a:ext>
            </a:extLst>
          </p:cNvPr>
          <p:cNvSpPr/>
          <p:nvPr userDrawn="1"/>
        </p:nvSpPr>
        <p:spPr bwMode="auto">
          <a:xfrm>
            <a:off x="0" y="0"/>
            <a:ext cx="4876800" cy="82296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sp>
        <p:nvSpPr>
          <p:cNvPr id="10" name="Rectangle 9">
            <a:extLst>
              <a:ext uri="{FF2B5EF4-FFF2-40B4-BE49-F238E27FC236}">
                <a16:creationId xmlns:a16="http://schemas.microsoft.com/office/drawing/2014/main" id="{40156270-9C86-4171-BEB2-C0F0D7A6B76A}"/>
              </a:ext>
            </a:extLst>
          </p:cNvPr>
          <p:cNvSpPr/>
          <p:nvPr userDrawn="1"/>
        </p:nvSpPr>
        <p:spPr bwMode="auto">
          <a:xfrm>
            <a:off x="1280161" y="1948232"/>
            <a:ext cx="12649199" cy="5061044"/>
          </a:xfrm>
          <a:prstGeom prst="rect">
            <a:avLst/>
          </a:prstGeom>
          <a:solidFill>
            <a:schemeClr val="bg1"/>
          </a:solidFill>
          <a:ln>
            <a:noFill/>
            <a:headEnd type="none" w="med" len="med"/>
            <a:tailEnd type="none" w="med" len="med"/>
          </a:ln>
          <a:effectLst>
            <a:outerShdw blurRad="355600" dist="190500" dir="5400000" sx="101000" sy="101000" algn="ctr" rotWithShape="0">
              <a:srgbClr val="000000">
                <a:alpha val="11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1280162" y="2629865"/>
            <a:ext cx="12070079" cy="2634474"/>
          </a:xfrm>
          <a:noFill/>
        </p:spPr>
        <p:txBody>
          <a:bodyPr wrap="square" lIns="457200" tIns="0" rIns="182880" bIns="0" anchor="b" anchorCtr="0">
            <a:normAutofit/>
          </a:bodyPr>
          <a:lstStyle>
            <a:lvl1pPr algn="l" defTabSz="1119290" rtl="0" eaLnBrk="1" latinLnBrk="0" hangingPunct="1">
              <a:lnSpc>
                <a:spcPct val="90000"/>
              </a:lnSpc>
              <a:spcBef>
                <a:spcPct val="0"/>
              </a:spcBef>
              <a:buNone/>
              <a:defRPr lang="en-US" sz="3360" b="0" kern="1200" cap="none" spc="-6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1280162" y="5646467"/>
            <a:ext cx="12068260" cy="406265"/>
          </a:xfrm>
          <a:noFill/>
        </p:spPr>
        <p:txBody>
          <a:bodyPr wrap="square" lIns="457200" tIns="0" rIns="182880" bIns="0">
            <a:spAutoFit/>
          </a:bodyPr>
          <a:lstStyle>
            <a:lvl1pPr marL="0" indent="0">
              <a:spcBef>
                <a:spcPts val="0"/>
              </a:spcBef>
              <a:spcAft>
                <a:spcPts val="0"/>
              </a:spcAft>
              <a:buFont typeface="Arial" panose="020B0604020202020204" pitchFamily="34" charset="0"/>
              <a:buNone/>
              <a:defRPr sz="264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1280161" y="6134147"/>
            <a:ext cx="12068258" cy="406265"/>
          </a:xfrm>
          <a:noFill/>
        </p:spPr>
        <p:txBody>
          <a:bodyPr wrap="square" lIns="457200" tIns="0" rIns="182880" bIns="0">
            <a:spAutoFit/>
          </a:bodyPr>
          <a:lstStyle>
            <a:lvl1pPr marL="0" indent="0">
              <a:spcBef>
                <a:spcPts val="0"/>
              </a:spcBef>
              <a:spcAft>
                <a:spcPts val="0"/>
              </a:spcAft>
              <a:buFont typeface="Arial" panose="020B0604020202020204" pitchFamily="34" charset="0"/>
              <a:buNone/>
              <a:defRPr sz="2640" spc="0" baseline="0">
                <a:solidFill>
                  <a:schemeClr val="tx1"/>
                </a:solidFill>
                <a:latin typeface="+mn-lt"/>
              </a:defRPr>
            </a:lvl1pPr>
          </a:lstStyle>
          <a:p>
            <a:pPr lvl="0"/>
            <a:r>
              <a:rPr lang="en-US"/>
              <a:t>Company or position</a:t>
            </a:r>
          </a:p>
        </p:txBody>
      </p:sp>
      <p:sp>
        <p:nvSpPr>
          <p:cNvPr id="12" name="Rectangle 11">
            <a:extLst>
              <a:ext uri="{FF2B5EF4-FFF2-40B4-BE49-F238E27FC236}">
                <a16:creationId xmlns:a16="http://schemas.microsoft.com/office/drawing/2014/main" id="{B5CAA7F6-8C5E-4C0C-9380-3938313CCE9B}"/>
              </a:ext>
            </a:extLst>
          </p:cNvPr>
          <p:cNvSpPr/>
          <p:nvPr userDrawn="1"/>
        </p:nvSpPr>
        <p:spPr bwMode="auto">
          <a:xfrm>
            <a:off x="701040" y="1040333"/>
            <a:ext cx="1752600" cy="1755648"/>
          </a:xfrm>
          <a:prstGeom prst="rect">
            <a:avLst/>
          </a:prstGeom>
          <a:gradFill>
            <a:gsLst>
              <a:gs pos="1000">
                <a:srgbClr val="50E6FF">
                  <a:alpha val="90000"/>
                </a:srgbClr>
              </a:gs>
              <a:gs pos="100000">
                <a:srgbClr val="D59DFF">
                  <a:alpha val="90000"/>
                </a:srgbClr>
              </a:gs>
            </a:gsLst>
            <a:lin ang="2400000" scaled="0"/>
          </a:gradFill>
          <a:ln>
            <a:noFill/>
            <a:headEnd type="none" w="med" len="med"/>
            <a:tailEnd type="none" w="med" len="med"/>
          </a:ln>
          <a:effectLst>
            <a:outerShdw blurRad="355600" dist="190500" dir="5400000" sx="101000" sy="101000" algn="ctr" rotWithShape="0">
              <a:srgbClr val="000000">
                <a:alpha val="27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lvl="0"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pic>
        <p:nvPicPr>
          <p:cNvPr id="14" name="Picture 13">
            <a:extLst>
              <a:ext uri="{FF2B5EF4-FFF2-40B4-BE49-F238E27FC236}">
                <a16:creationId xmlns:a16="http://schemas.microsoft.com/office/drawing/2014/main" id="{0D984DC6-2262-41BA-8742-20A3565F58FA}"/>
              </a:ext>
            </a:extLst>
          </p:cNvPr>
          <p:cNvPicPr>
            <a:picLocks noChangeAspect="1"/>
          </p:cNvPicPr>
          <p:nvPr userDrawn="1"/>
        </p:nvPicPr>
        <p:blipFill>
          <a:blip r:embed="rId2"/>
          <a:stretch>
            <a:fillRect/>
          </a:stretch>
        </p:blipFill>
        <p:spPr>
          <a:xfrm>
            <a:off x="1035045" y="1466647"/>
            <a:ext cx="1294903" cy="1163218"/>
          </a:xfrm>
          <a:prstGeom prst="rect">
            <a:avLst/>
          </a:prstGeom>
        </p:spPr>
      </p:pic>
    </p:spTree>
    <p:extLst>
      <p:ext uri="{BB962C8B-B14F-4D97-AF65-F5344CB8AC3E}">
        <p14:creationId xmlns:p14="http://schemas.microsoft.com/office/powerpoint/2010/main" val="10093869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Demo slide blu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02259" y="3639867"/>
            <a:ext cx="10972800" cy="598318"/>
          </a:xfrm>
          <a:noFill/>
        </p:spPr>
        <p:txBody>
          <a:bodyPr lIns="0" tIns="0" rIns="0" bIns="0" anchor="b" anchorCtr="0">
            <a:spAutoFit/>
          </a:bodyPr>
          <a:lstStyle>
            <a:lvl1pPr algn="l" defTabSz="1119290" rtl="0" eaLnBrk="1" latinLnBrk="0" hangingPunct="1">
              <a:lnSpc>
                <a:spcPct val="90000"/>
              </a:lnSpc>
              <a:spcBef>
                <a:spcPct val="0"/>
              </a:spcBef>
              <a:buNone/>
              <a:defRPr lang="en-US" sz="4320" b="0" kern="1200" cap="none" spc="-6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702259" y="4772783"/>
            <a:ext cx="10972800" cy="406265"/>
          </a:xfrm>
          <a:noFill/>
        </p:spPr>
        <p:txBody>
          <a:bodyPr lIns="0" tIns="0" rIns="0" bIns="0">
            <a:spAutoFit/>
          </a:bodyPr>
          <a:lstStyle>
            <a:lvl1pPr marL="0" indent="0">
              <a:spcBef>
                <a:spcPts val="0"/>
              </a:spcBef>
              <a:spcAft>
                <a:spcPts val="0"/>
              </a:spcAft>
              <a:buFont typeface="Arial" panose="020B0604020202020204" pitchFamily="34" charset="0"/>
              <a:buNone/>
              <a:defRPr sz="264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9934113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Demo slide ocea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02259" y="3639867"/>
            <a:ext cx="10972800" cy="598318"/>
          </a:xfrm>
          <a:noFill/>
        </p:spPr>
        <p:txBody>
          <a:bodyPr lIns="0" tIns="0" rIns="0" bIns="0" anchor="b" anchorCtr="0">
            <a:spAutoFit/>
          </a:bodyPr>
          <a:lstStyle>
            <a:lvl1pPr algn="l" defTabSz="1119290" rtl="0" eaLnBrk="1" latinLnBrk="0" hangingPunct="1">
              <a:lnSpc>
                <a:spcPct val="90000"/>
              </a:lnSpc>
              <a:spcBef>
                <a:spcPct val="0"/>
              </a:spcBef>
              <a:buNone/>
              <a:defRPr lang="en-US" sz="4320" b="0" kern="1200" cap="none" spc="-6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702259" y="4772783"/>
            <a:ext cx="10972800" cy="406265"/>
          </a:xfrm>
          <a:noFill/>
        </p:spPr>
        <p:txBody>
          <a:bodyPr lIns="0" tIns="0" rIns="0" bIns="0">
            <a:spAutoFit/>
          </a:bodyPr>
          <a:lstStyle>
            <a:lvl1pPr marL="0" indent="0">
              <a:spcBef>
                <a:spcPts val="0"/>
              </a:spcBef>
              <a:spcAft>
                <a:spcPts val="0"/>
              </a:spcAft>
              <a:buFont typeface="Arial" panose="020B0604020202020204" pitchFamily="34" charset="0"/>
              <a:buNone/>
              <a:defRPr sz="264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3734691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Demo slide violet">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02259" y="3639867"/>
            <a:ext cx="10972800" cy="598318"/>
          </a:xfrm>
          <a:noFill/>
        </p:spPr>
        <p:txBody>
          <a:bodyPr lIns="0" tIns="0" rIns="0" bIns="0" anchor="b" anchorCtr="0">
            <a:spAutoFit/>
          </a:bodyPr>
          <a:lstStyle>
            <a:lvl1pPr algn="l" defTabSz="1119290" rtl="0" eaLnBrk="1" latinLnBrk="0" hangingPunct="1">
              <a:lnSpc>
                <a:spcPct val="90000"/>
              </a:lnSpc>
              <a:spcBef>
                <a:spcPct val="0"/>
              </a:spcBef>
              <a:buNone/>
              <a:defRPr lang="en-US" sz="4320" b="0" kern="1200" cap="none" spc="-6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702259" y="4772783"/>
            <a:ext cx="10972800" cy="406265"/>
          </a:xfrm>
          <a:noFill/>
        </p:spPr>
        <p:txBody>
          <a:bodyPr lIns="0" tIns="0" rIns="0" bIns="0">
            <a:spAutoFit/>
          </a:bodyPr>
          <a:lstStyle>
            <a:lvl1pPr marL="0" indent="0">
              <a:spcBef>
                <a:spcPts val="0"/>
              </a:spcBef>
              <a:spcAft>
                <a:spcPts val="0"/>
              </a:spcAft>
              <a:buFont typeface="Arial" panose="020B0604020202020204" pitchFamily="34" charset="0"/>
              <a:buNone/>
              <a:defRPr sz="264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6594445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Section Title gradient 1">
    <p:bg>
      <p:bgPr>
        <a:gradFill>
          <a:gsLst>
            <a:gs pos="1000">
              <a:srgbClr val="50E6FF"/>
            </a:gs>
            <a:gs pos="99000">
              <a:schemeClr val="accent3"/>
            </a:gs>
          </a:gsLst>
          <a:lin ang="2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02259" y="3642969"/>
            <a:ext cx="10972800" cy="598318"/>
          </a:xfrm>
          <a:noFill/>
        </p:spPr>
        <p:txBody>
          <a:bodyPr lIns="0" tIns="0" rIns="0" bIns="0" anchor="b" anchorCtr="0">
            <a:spAutoFit/>
          </a:bodyPr>
          <a:lstStyle>
            <a:lvl1pPr algn="l" defTabSz="1119290" rtl="0" eaLnBrk="1" latinLnBrk="0" hangingPunct="1">
              <a:lnSpc>
                <a:spcPct val="90000"/>
              </a:lnSpc>
              <a:spcBef>
                <a:spcPct val="0"/>
              </a:spcBef>
              <a:buNone/>
              <a:defRPr lang="en-US" sz="4320" b="0" kern="1200" cap="none" spc="-6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232864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Section Title gradient 2">
    <p:bg>
      <p:bgPr>
        <a:gradFill>
          <a:gsLst>
            <a:gs pos="1000">
              <a:srgbClr val="FF9349"/>
            </a:gs>
            <a:gs pos="99000">
              <a:srgbClr val="D83B01"/>
            </a:gs>
          </a:gsLst>
          <a:lin ang="2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02259" y="3642969"/>
            <a:ext cx="10972800" cy="598318"/>
          </a:xfrm>
          <a:noFill/>
        </p:spPr>
        <p:txBody>
          <a:bodyPr lIns="0" tIns="0" rIns="0" bIns="0" anchor="b" anchorCtr="0">
            <a:spAutoFit/>
          </a:bodyPr>
          <a:lstStyle>
            <a:lvl1pPr algn="l" defTabSz="1119290" rtl="0" eaLnBrk="1" latinLnBrk="0" hangingPunct="1">
              <a:lnSpc>
                <a:spcPct val="90000"/>
              </a:lnSpc>
              <a:spcBef>
                <a:spcPct val="0"/>
              </a:spcBef>
              <a:buNone/>
              <a:defRPr lang="en-US" sz="4320" b="0" kern="1200" cap="none" spc="-6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0851028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Section Title gradient 3">
    <p:bg>
      <p:bgPr>
        <a:gradFill>
          <a:gsLst>
            <a:gs pos="99000">
              <a:srgbClr val="831490"/>
            </a:gs>
            <a:gs pos="1000">
              <a:srgbClr val="D59DFF"/>
            </a:gs>
          </a:gsLst>
          <a:lin ang="2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02259" y="3642969"/>
            <a:ext cx="10972800" cy="598318"/>
          </a:xfrm>
          <a:noFill/>
        </p:spPr>
        <p:txBody>
          <a:bodyPr lIns="0" tIns="0" rIns="0" bIns="0" anchor="b" anchorCtr="0">
            <a:spAutoFit/>
          </a:bodyPr>
          <a:lstStyle>
            <a:lvl1pPr algn="l" defTabSz="1119290" rtl="0" eaLnBrk="1" latinLnBrk="0" hangingPunct="1">
              <a:lnSpc>
                <a:spcPct val="90000"/>
              </a:lnSpc>
              <a:spcBef>
                <a:spcPct val="0"/>
              </a:spcBef>
              <a:buNone/>
              <a:defRPr lang="en-US" sz="4320" b="0" kern="1200" cap="none" spc="-6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8680161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Section title graphic 1">
    <p:bg>
      <p:bgRef idx="1001">
        <a:schemeClr val="bg2"/>
      </p:bgRef>
    </p:bg>
    <p:spTree>
      <p:nvGrpSpPr>
        <p:cNvPr id="1" name=""/>
        <p:cNvGrpSpPr/>
        <p:nvPr/>
      </p:nvGrpSpPr>
      <p:grpSpPr>
        <a:xfrm>
          <a:off x="0" y="0"/>
          <a:ext cx="0" cy="0"/>
          <a:chOff x="0" y="0"/>
          <a:chExt cx="0" cy="0"/>
        </a:xfrm>
      </p:grpSpPr>
      <p:pic>
        <p:nvPicPr>
          <p:cNvPr id="7" name="Dark: Create impact faster">
            <a:extLst>
              <a:ext uri="{FF2B5EF4-FFF2-40B4-BE49-F238E27FC236}">
                <a16:creationId xmlns:a16="http://schemas.microsoft.com/office/drawing/2014/main" id="{53BEC10D-83A8-4649-88F8-525050193CA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919" t="25380" r="45026" b="35480"/>
          <a:stretch/>
        </p:blipFill>
        <p:spPr bwMode="ltGray">
          <a:xfrm>
            <a:off x="4526281" y="0"/>
            <a:ext cx="10104120" cy="8229600"/>
          </a:xfrm>
          <a:prstGeom prst="rect">
            <a:avLst/>
          </a:prstGeom>
        </p:spPr>
      </p:pic>
      <p:sp>
        <p:nvSpPr>
          <p:cNvPr id="2" name="Title 1"/>
          <p:cNvSpPr>
            <a:spLocks noGrp="1"/>
          </p:cNvSpPr>
          <p:nvPr>
            <p:ph type="title" hasCustomPrompt="1"/>
          </p:nvPr>
        </p:nvSpPr>
        <p:spPr>
          <a:xfrm>
            <a:off x="702259" y="3642969"/>
            <a:ext cx="4738421" cy="598318"/>
          </a:xfrm>
          <a:noFill/>
        </p:spPr>
        <p:txBody>
          <a:bodyPr wrap="square" lIns="0" tIns="0" rIns="0" bIns="0" anchor="b" anchorCtr="0">
            <a:spAutoFit/>
          </a:bodyPr>
          <a:lstStyle>
            <a:lvl1pPr algn="l" defTabSz="1119290" rtl="0" eaLnBrk="1" latinLnBrk="0" hangingPunct="1">
              <a:lnSpc>
                <a:spcPct val="90000"/>
              </a:lnSpc>
              <a:spcBef>
                <a:spcPct val="0"/>
              </a:spcBef>
              <a:buNone/>
              <a:defRPr lang="en-US" sz="4320" b="0" kern="1200" cap="none" spc="-6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8016989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Section title graphic 2">
    <p:bg>
      <p:bgRef idx="1001">
        <a:schemeClr val="bg2"/>
      </p:bgRef>
    </p:bg>
    <p:spTree>
      <p:nvGrpSpPr>
        <p:cNvPr id="1" name=""/>
        <p:cNvGrpSpPr/>
        <p:nvPr/>
      </p:nvGrpSpPr>
      <p:grpSpPr>
        <a:xfrm>
          <a:off x="0" y="0"/>
          <a:ext cx="0" cy="0"/>
          <a:chOff x="0" y="0"/>
          <a:chExt cx="0" cy="0"/>
        </a:xfrm>
      </p:grpSpPr>
      <p:pic>
        <p:nvPicPr>
          <p:cNvPr id="4" name="Dark: Break through barriers">
            <a:extLst>
              <a:ext uri="{FF2B5EF4-FFF2-40B4-BE49-F238E27FC236}">
                <a16:creationId xmlns:a16="http://schemas.microsoft.com/office/drawing/2014/main" id="{AE01FB6F-69FB-4C55-8F77-47A913335DB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458" t="41245" r="41127" b="18630"/>
          <a:stretch/>
        </p:blipFill>
        <p:spPr bwMode="ltGray">
          <a:xfrm>
            <a:off x="1" y="-1"/>
            <a:ext cx="14630401" cy="8229601"/>
          </a:xfrm>
          <a:prstGeom prst="rect">
            <a:avLst/>
          </a:prstGeom>
        </p:spPr>
      </p:pic>
      <p:sp>
        <p:nvSpPr>
          <p:cNvPr id="2" name="Title 1"/>
          <p:cNvSpPr>
            <a:spLocks noGrp="1"/>
          </p:cNvSpPr>
          <p:nvPr>
            <p:ph type="title" hasCustomPrompt="1"/>
          </p:nvPr>
        </p:nvSpPr>
        <p:spPr>
          <a:xfrm>
            <a:off x="702259" y="3642969"/>
            <a:ext cx="4738421" cy="598318"/>
          </a:xfrm>
          <a:noFill/>
        </p:spPr>
        <p:txBody>
          <a:bodyPr wrap="square" lIns="0" tIns="0" rIns="0" bIns="0" anchor="b" anchorCtr="0">
            <a:spAutoFit/>
          </a:bodyPr>
          <a:lstStyle>
            <a:lvl1pPr algn="l" defTabSz="1119290" rtl="0" eaLnBrk="1" latinLnBrk="0" hangingPunct="1">
              <a:lnSpc>
                <a:spcPct val="90000"/>
              </a:lnSpc>
              <a:spcBef>
                <a:spcPct val="0"/>
              </a:spcBef>
              <a:buNone/>
              <a:defRPr lang="en-US" sz="4320" b="0" kern="1200" cap="none" spc="-6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1120839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Section title graphic 3">
    <p:bg>
      <p:bgRef idx="1001">
        <a:schemeClr val="bg2"/>
      </p:bgRef>
    </p:bg>
    <p:spTree>
      <p:nvGrpSpPr>
        <p:cNvPr id="1" name=""/>
        <p:cNvGrpSpPr/>
        <p:nvPr/>
      </p:nvGrpSpPr>
      <p:grpSpPr>
        <a:xfrm>
          <a:off x="0" y="0"/>
          <a:ext cx="0" cy="0"/>
          <a:chOff x="0" y="0"/>
          <a:chExt cx="0" cy="0"/>
        </a:xfrm>
      </p:grpSpPr>
      <p:pic>
        <p:nvPicPr>
          <p:cNvPr id="5" name="Dark: Adapt to anything">
            <a:extLst>
              <a:ext uri="{FF2B5EF4-FFF2-40B4-BE49-F238E27FC236}">
                <a16:creationId xmlns:a16="http://schemas.microsoft.com/office/drawing/2014/main" id="{C01D04A8-6185-4D88-82A2-8E8101A916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11" t="18783" r="47913" b="31741"/>
          <a:stretch/>
        </p:blipFill>
        <p:spPr bwMode="ltGray">
          <a:xfrm>
            <a:off x="6400801" y="-1"/>
            <a:ext cx="8229600" cy="8229601"/>
          </a:xfrm>
          <a:prstGeom prst="rect">
            <a:avLst/>
          </a:prstGeom>
        </p:spPr>
      </p:pic>
      <p:sp>
        <p:nvSpPr>
          <p:cNvPr id="2" name="Title 1"/>
          <p:cNvSpPr>
            <a:spLocks noGrp="1"/>
          </p:cNvSpPr>
          <p:nvPr>
            <p:ph type="title" hasCustomPrompt="1"/>
          </p:nvPr>
        </p:nvSpPr>
        <p:spPr>
          <a:xfrm>
            <a:off x="702259" y="3642969"/>
            <a:ext cx="4738421" cy="598318"/>
          </a:xfrm>
          <a:noFill/>
        </p:spPr>
        <p:txBody>
          <a:bodyPr wrap="square" lIns="0" tIns="0" rIns="0" bIns="0" anchor="b" anchorCtr="0">
            <a:spAutoFit/>
          </a:bodyPr>
          <a:lstStyle>
            <a:lvl1pPr algn="l" defTabSz="1119290" rtl="0" eaLnBrk="1" latinLnBrk="0" hangingPunct="1">
              <a:lnSpc>
                <a:spcPct val="90000"/>
              </a:lnSpc>
              <a:spcBef>
                <a:spcPct val="0"/>
              </a:spcBef>
              <a:buNone/>
              <a:defRPr lang="en-US" sz="4320" b="0" kern="1200" cap="none" spc="-6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416590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705916" y="548640"/>
            <a:ext cx="13222224" cy="6647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701040" y="1724026"/>
            <a:ext cx="6263640" cy="517064"/>
          </a:xfrm>
        </p:spPr>
        <p:txBody>
          <a:bodyPr anchor="t"/>
          <a:lstStyle>
            <a:lvl1pPr marL="0" indent="0">
              <a:spcBef>
                <a:spcPts val="0"/>
              </a:spcBef>
              <a:buNone/>
              <a:defRPr sz="336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706756" y="2497455"/>
            <a:ext cx="6257924" cy="1861407"/>
          </a:xfrm>
        </p:spPr>
        <p:txBody>
          <a:bodyPr/>
          <a:lstStyle>
            <a:lvl1pPr>
              <a:defRPr sz="288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7677150" y="1724026"/>
            <a:ext cx="6263640" cy="517064"/>
          </a:xfrm>
        </p:spPr>
        <p:txBody>
          <a:bodyPr anchor="t"/>
          <a:lstStyle>
            <a:lvl1pPr marL="0" indent="0">
              <a:spcBef>
                <a:spcPts val="0"/>
              </a:spcBef>
              <a:buNone/>
              <a:defRPr sz="336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7673342" y="2497455"/>
            <a:ext cx="6257924" cy="1861407"/>
          </a:xfrm>
        </p:spPr>
        <p:txBody>
          <a:bodyPr/>
          <a:lstStyle>
            <a:lvl1pPr>
              <a:defRPr sz="288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Graphic 3">
            <a:extLst>
              <a:ext uri="{FF2B5EF4-FFF2-40B4-BE49-F238E27FC236}">
                <a16:creationId xmlns:a16="http://schemas.microsoft.com/office/drawing/2014/main" id="{67EA2A1C-45F0-58F4-5AC6-9097EA4973E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102857" y="7727836"/>
            <a:ext cx="365760" cy="365760"/>
          </a:xfrm>
          <a:prstGeom prst="rect">
            <a:avLst/>
          </a:prstGeom>
        </p:spPr>
      </p:pic>
    </p:spTree>
    <p:extLst>
      <p:ext uri="{BB962C8B-B14F-4D97-AF65-F5344CB8AC3E}">
        <p14:creationId xmlns:p14="http://schemas.microsoft.com/office/powerpoint/2010/main" val="59903151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Section title graphic 4">
    <p:bg>
      <p:bgRef idx="1001">
        <a:schemeClr val="bg2"/>
      </p:bgRef>
    </p:bg>
    <p:spTree>
      <p:nvGrpSpPr>
        <p:cNvPr id="1" name=""/>
        <p:cNvGrpSpPr/>
        <p:nvPr/>
      </p:nvGrpSpPr>
      <p:grpSpPr>
        <a:xfrm>
          <a:off x="0" y="0"/>
          <a:ext cx="0" cy="0"/>
          <a:chOff x="0" y="0"/>
          <a:chExt cx="0" cy="0"/>
        </a:xfrm>
      </p:grpSpPr>
      <p:pic>
        <p:nvPicPr>
          <p:cNvPr id="4" name="Dark: Innovate everywhere">
            <a:extLst>
              <a:ext uri="{FF2B5EF4-FFF2-40B4-BE49-F238E27FC236}">
                <a16:creationId xmlns:a16="http://schemas.microsoft.com/office/drawing/2014/main" id="{4EAC99E1-B968-408B-9767-C938059B736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47" t="14647" r="41253" b="35235"/>
          <a:stretch/>
        </p:blipFill>
        <p:spPr bwMode="ltGray">
          <a:xfrm>
            <a:off x="0" y="-1"/>
            <a:ext cx="14630400" cy="8229601"/>
          </a:xfrm>
          <a:prstGeom prst="rect">
            <a:avLst/>
          </a:prstGeom>
        </p:spPr>
      </p:pic>
      <p:sp>
        <p:nvSpPr>
          <p:cNvPr id="2" name="Title 1"/>
          <p:cNvSpPr>
            <a:spLocks noGrp="1"/>
          </p:cNvSpPr>
          <p:nvPr>
            <p:ph type="title" hasCustomPrompt="1"/>
          </p:nvPr>
        </p:nvSpPr>
        <p:spPr>
          <a:xfrm>
            <a:off x="702259" y="3642969"/>
            <a:ext cx="4738421" cy="598318"/>
          </a:xfrm>
          <a:noFill/>
        </p:spPr>
        <p:txBody>
          <a:bodyPr wrap="square" lIns="0" tIns="0" rIns="0" bIns="0" anchor="b" anchorCtr="0">
            <a:spAutoFit/>
          </a:bodyPr>
          <a:lstStyle>
            <a:lvl1pPr algn="l" defTabSz="1119290" rtl="0" eaLnBrk="1" latinLnBrk="0" hangingPunct="1">
              <a:lnSpc>
                <a:spcPct val="90000"/>
              </a:lnSpc>
              <a:spcBef>
                <a:spcPct val="0"/>
              </a:spcBef>
              <a:buNone/>
              <a:defRPr lang="en-US" sz="4320" b="0" kern="1200" cap="none" spc="-6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536633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Screenshot">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10198-B250-44FD-9AC7-BA0E6E23B5C1}"/>
              </a:ext>
            </a:extLst>
          </p:cNvPr>
          <p:cNvSpPr>
            <a:spLocks noGrp="1"/>
          </p:cNvSpPr>
          <p:nvPr>
            <p:ph type="title"/>
          </p:nvPr>
        </p:nvSpPr>
        <p:spPr>
          <a:xfrm>
            <a:off x="705916" y="548640"/>
            <a:ext cx="4628084" cy="1329595"/>
          </a:xfrm>
        </p:spPr>
        <p:txBody>
          <a:bodyPr/>
          <a:lstStyle/>
          <a:p>
            <a:r>
              <a:rPr lang="en-US"/>
              <a:t>Click to edit Master title style</a:t>
            </a:r>
          </a:p>
        </p:txBody>
      </p:sp>
      <p:sp>
        <p:nvSpPr>
          <p:cNvPr id="14" name="Text Placeholder 13">
            <a:extLst>
              <a:ext uri="{FF2B5EF4-FFF2-40B4-BE49-F238E27FC236}">
                <a16:creationId xmlns:a16="http://schemas.microsoft.com/office/drawing/2014/main" id="{6F25D0DC-756F-45C2-A98F-05B75941978C}"/>
              </a:ext>
            </a:extLst>
          </p:cNvPr>
          <p:cNvSpPr>
            <a:spLocks noGrp="1"/>
          </p:cNvSpPr>
          <p:nvPr>
            <p:ph type="body" sz="quarter" idx="11"/>
          </p:nvPr>
        </p:nvSpPr>
        <p:spPr>
          <a:xfrm>
            <a:off x="705916" y="2874646"/>
            <a:ext cx="4628084" cy="1034129"/>
          </a:xfrm>
        </p:spPr>
        <p:txBody>
          <a:bodyPr/>
          <a:lstStyle>
            <a:lvl1pPr marL="0" indent="0">
              <a:buNone/>
              <a:defRPr/>
            </a:lvl1pPr>
            <a:lvl2pPr marL="274320" indent="0">
              <a:buNone/>
              <a:defRPr/>
            </a:lvl2pPr>
            <a:lvl3pPr marL="548640" indent="0">
              <a:buNone/>
              <a:defRPr/>
            </a:lvl3pPr>
            <a:lvl4pPr marL="794386" indent="0">
              <a:buNone/>
              <a:defRPr/>
            </a:lvl4pPr>
            <a:lvl5pPr marL="1026796" indent="0">
              <a:buNone/>
              <a:defRPr/>
            </a:lvl5pPr>
          </a:lstStyle>
          <a:p>
            <a:pPr lvl="0"/>
            <a:r>
              <a:rPr lang="en-US"/>
              <a:t>Click to edit Master text styles</a:t>
            </a:r>
          </a:p>
        </p:txBody>
      </p:sp>
      <p:sp>
        <p:nvSpPr>
          <p:cNvPr id="5" name="Content Placeholder 4">
            <a:extLst>
              <a:ext uri="{FF2B5EF4-FFF2-40B4-BE49-F238E27FC236}">
                <a16:creationId xmlns:a16="http://schemas.microsoft.com/office/drawing/2014/main" id="{A111676F-0A7B-49C1-8A96-1063E1813997}"/>
              </a:ext>
            </a:extLst>
          </p:cNvPr>
          <p:cNvSpPr>
            <a:spLocks noGrp="1"/>
          </p:cNvSpPr>
          <p:nvPr>
            <p:ph sz="quarter" idx="12" hasCustomPrompt="1"/>
          </p:nvPr>
        </p:nvSpPr>
        <p:spPr>
          <a:xfrm>
            <a:off x="6243525" y="1757281"/>
            <a:ext cx="8386876" cy="3486467"/>
          </a:xfrm>
          <a:prstGeom prst="roundRect">
            <a:avLst>
              <a:gd name="adj" fmla="val 0"/>
            </a:avLst>
          </a:prstGeom>
          <a:blipFill>
            <a:blip r:embed="rId2"/>
            <a:stretch>
              <a:fillRect/>
            </a:stretch>
          </a:blipFill>
          <a:ln w="381000">
            <a:solidFill>
              <a:schemeClr val="tx1"/>
            </a:solidFill>
          </a:ln>
          <a:effectLst>
            <a:outerShdw blurRad="254000" dist="292100" dir="2700000" sx="101000" sy="101000" algn="ctr" rotWithShape="0">
              <a:srgbClr val="000000">
                <a:alpha val="15000"/>
              </a:srgbClr>
            </a:outerShdw>
          </a:effectLst>
        </p:spPr>
        <p:txBody>
          <a:bodyPr tIns="2377440"/>
          <a:lstStyle>
            <a:lvl1pPr marL="0" indent="0">
              <a:defRPr lang="en-US" sz="1680" b="1" kern="1200" spc="0" baseline="0" dirty="0">
                <a:solidFill>
                  <a:srgbClr val="000000"/>
                </a:solidFill>
                <a:latin typeface="+mn-lt"/>
                <a:ea typeface="+mn-ea"/>
                <a:cs typeface="Segoe UI" panose="020B0502040204020203" pitchFamily="34" charset="0"/>
              </a:defRPr>
            </a:lvl1pPr>
          </a:lstStyle>
          <a:p>
            <a:pPr marL="274320" marR="0" lvl="0" indent="-274320" algn="ctr" defTabSz="1119290"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74320" marR="0" lvl="0" indent="-274320" algn="ctr" defTabSz="1119290"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5535089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Mobile Screenshot">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10198-B250-44FD-9AC7-BA0E6E23B5C1}"/>
              </a:ext>
            </a:extLst>
          </p:cNvPr>
          <p:cNvSpPr>
            <a:spLocks noGrp="1"/>
          </p:cNvSpPr>
          <p:nvPr>
            <p:ph type="title"/>
          </p:nvPr>
        </p:nvSpPr>
        <p:spPr>
          <a:xfrm>
            <a:off x="705916" y="548640"/>
            <a:ext cx="4628084" cy="1329595"/>
          </a:xfrm>
        </p:spPr>
        <p:txBody>
          <a:bodyPr/>
          <a:lstStyle/>
          <a:p>
            <a:r>
              <a:rPr lang="en-US"/>
              <a:t>Click to edit Master title style</a:t>
            </a:r>
          </a:p>
        </p:txBody>
      </p:sp>
      <p:sp>
        <p:nvSpPr>
          <p:cNvPr id="14" name="Text Placeholder 13">
            <a:extLst>
              <a:ext uri="{FF2B5EF4-FFF2-40B4-BE49-F238E27FC236}">
                <a16:creationId xmlns:a16="http://schemas.microsoft.com/office/drawing/2014/main" id="{6F25D0DC-756F-45C2-A98F-05B75941978C}"/>
              </a:ext>
            </a:extLst>
          </p:cNvPr>
          <p:cNvSpPr>
            <a:spLocks noGrp="1"/>
          </p:cNvSpPr>
          <p:nvPr>
            <p:ph type="body" sz="quarter" idx="11"/>
          </p:nvPr>
        </p:nvSpPr>
        <p:spPr>
          <a:xfrm>
            <a:off x="705916" y="2874646"/>
            <a:ext cx="4628084" cy="1034129"/>
          </a:xfrm>
        </p:spPr>
        <p:txBody>
          <a:bodyPr/>
          <a:lstStyle>
            <a:lvl1pPr marL="0" indent="0">
              <a:buNone/>
              <a:defRPr/>
            </a:lvl1pPr>
            <a:lvl2pPr marL="274320" indent="0">
              <a:buNone/>
              <a:defRPr/>
            </a:lvl2pPr>
            <a:lvl3pPr marL="548640" indent="0">
              <a:buNone/>
              <a:defRPr/>
            </a:lvl3pPr>
            <a:lvl4pPr marL="794386" indent="0">
              <a:buNone/>
              <a:defRPr/>
            </a:lvl4pPr>
            <a:lvl5pPr marL="1026796" indent="0">
              <a:buNone/>
              <a:defRPr/>
            </a:lvl5pPr>
          </a:lstStyle>
          <a:p>
            <a:pPr lvl="0"/>
            <a:r>
              <a:rPr lang="en-US"/>
              <a:t>Click to edit Master text styles</a:t>
            </a:r>
          </a:p>
        </p:txBody>
      </p:sp>
      <p:sp>
        <p:nvSpPr>
          <p:cNvPr id="5" name="Content Placeholder 4">
            <a:extLst>
              <a:ext uri="{FF2B5EF4-FFF2-40B4-BE49-F238E27FC236}">
                <a16:creationId xmlns:a16="http://schemas.microsoft.com/office/drawing/2014/main" id="{A111676F-0A7B-49C1-8A96-1063E1813997}"/>
              </a:ext>
            </a:extLst>
          </p:cNvPr>
          <p:cNvSpPr>
            <a:spLocks noGrp="1"/>
          </p:cNvSpPr>
          <p:nvPr>
            <p:ph sz="quarter" idx="12" hasCustomPrompt="1"/>
          </p:nvPr>
        </p:nvSpPr>
        <p:spPr>
          <a:xfrm>
            <a:off x="9256674" y="2893198"/>
            <a:ext cx="3151160" cy="2443204"/>
          </a:xfrm>
          <a:prstGeom prst="roundRect">
            <a:avLst>
              <a:gd name="adj" fmla="val 8222"/>
            </a:avLst>
          </a:prstGeom>
          <a:blipFill>
            <a:blip r:embed="rId2"/>
            <a:stretch>
              <a:fillRect/>
            </a:stretch>
          </a:blipFill>
          <a:ln w="241300">
            <a:solidFill>
              <a:schemeClr val="tx1"/>
            </a:solidFill>
          </a:ln>
          <a:effectLst>
            <a:outerShdw blurRad="254000" dist="292100" dir="2700000" sx="101000" sy="101000" algn="ctr" rotWithShape="0">
              <a:srgbClr val="000000">
                <a:alpha val="15000"/>
              </a:srgbClr>
            </a:outerShdw>
          </a:effectLst>
        </p:spPr>
        <p:txBody>
          <a:bodyPr tIns="1463040" bIns="0" anchor="ctr" anchorCtr="0"/>
          <a:lstStyle>
            <a:lvl1pPr marL="0" indent="0" algn="ctr">
              <a:buNone/>
              <a:defRPr lang="en-US" sz="1320" b="1" kern="1200" spc="0" baseline="0" dirty="0">
                <a:solidFill>
                  <a:schemeClr val="bg1"/>
                </a:solidFill>
                <a:latin typeface="+mn-lt"/>
                <a:ea typeface="+mn-ea"/>
                <a:cs typeface="Segoe UI" panose="020B0502040204020203" pitchFamily="34" charset="0"/>
              </a:defRPr>
            </a:lvl1pPr>
          </a:lstStyle>
          <a:p>
            <a:pPr marL="342900" marR="0" lvl="0" indent="-342900" algn="ctr" defTabSz="1119290"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342900" marR="0" lvl="0" indent="-342900" algn="ctr" defTabSz="1119290"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274939535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492639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654861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02259" y="3642969"/>
            <a:ext cx="10972800" cy="598318"/>
          </a:xfrm>
          <a:noFill/>
        </p:spPr>
        <p:txBody>
          <a:bodyPr lIns="0" tIns="0" rIns="0" bIns="0" anchor="b" anchorCtr="0">
            <a:spAutoFit/>
          </a:bodyPr>
          <a:lstStyle>
            <a:lvl1pPr algn="l" defTabSz="1119290" rtl="0" eaLnBrk="1" latinLnBrk="0" hangingPunct="1">
              <a:lnSpc>
                <a:spcPct val="90000"/>
              </a:lnSpc>
              <a:spcBef>
                <a:spcPct val="0"/>
              </a:spcBef>
              <a:buNone/>
              <a:defRPr lang="en-US" sz="4320" b="0" kern="1200" cap="none" spc="-60" baseline="0" dirty="0">
                <a:ln w="3175">
                  <a:noFill/>
                </a:ln>
                <a:solidFill>
                  <a:schemeClr val="tx1"/>
                </a:solidFill>
                <a:effectLst/>
                <a:latin typeface="+mj-lt"/>
                <a:ea typeface="+mn-ea"/>
                <a:cs typeface="Segoe UI" pitchFamily="34" charset="0"/>
              </a:defRPr>
            </a:lvl1pPr>
          </a:lstStyle>
          <a:p>
            <a:r>
              <a:rPr lang="en-US"/>
              <a:t>Thank you</a:t>
            </a:r>
          </a:p>
        </p:txBody>
      </p:sp>
    </p:spTree>
    <p:extLst>
      <p:ext uri="{BB962C8B-B14F-4D97-AF65-F5344CB8AC3E}">
        <p14:creationId xmlns:p14="http://schemas.microsoft.com/office/powerpoint/2010/main" val="37063964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Thank you photo">
    <p:bg>
      <p:bgPr>
        <a:solidFill>
          <a:srgbClr val="EAE4D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02258" y="3642969"/>
            <a:ext cx="4738420" cy="598318"/>
          </a:xfrm>
          <a:noFill/>
        </p:spPr>
        <p:txBody>
          <a:bodyPr wrap="square" lIns="0" tIns="0" rIns="0" bIns="0" anchor="b" anchorCtr="0">
            <a:spAutoFit/>
          </a:bodyPr>
          <a:lstStyle>
            <a:lvl1pPr algn="l" defTabSz="1119290" rtl="0" eaLnBrk="1" latinLnBrk="0" hangingPunct="1">
              <a:lnSpc>
                <a:spcPct val="90000"/>
              </a:lnSpc>
              <a:spcBef>
                <a:spcPct val="0"/>
              </a:spcBef>
              <a:buNone/>
              <a:defRPr lang="en-US" sz="4320" b="0" kern="1200" cap="none" spc="-60" baseline="0" dirty="0">
                <a:ln w="3175">
                  <a:noFill/>
                </a:ln>
                <a:solidFill>
                  <a:schemeClr val="tx1"/>
                </a:solidFill>
                <a:effectLst/>
                <a:latin typeface="+mj-lt"/>
                <a:ea typeface="+mn-ea"/>
                <a:cs typeface="Segoe UI" pitchFamily="34" charset="0"/>
              </a:defRPr>
            </a:lvl1pPr>
          </a:lstStyle>
          <a:p>
            <a:r>
              <a:rPr lang="en-US"/>
              <a:t>Thank you</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DC1D8EF4-A5A1-4D2B-9918-9B027853453F}"/>
              </a:ext>
            </a:extLst>
          </p:cNvPr>
          <p:cNvSpPr>
            <a:spLocks noGrp="1"/>
          </p:cNvSpPr>
          <p:nvPr>
            <p:ph type="pic" sz="quarter" idx="11" hasCustomPrompt="1"/>
          </p:nvPr>
        </p:nvSpPr>
        <p:spPr bwMode="ltGray">
          <a:xfrm>
            <a:off x="6400800" y="0"/>
            <a:ext cx="8229600" cy="8229600"/>
          </a:xfrm>
          <a:blipFill>
            <a:blip r:embed="rId2"/>
            <a:stretch>
              <a:fillRect/>
            </a:stretch>
          </a:blipFill>
        </p:spPr>
        <p:txBody>
          <a:bodyPr lIns="0" tIns="2377440" rIns="0" anchor="t" anchorCtr="0">
            <a:noAutofit/>
          </a:bodyPr>
          <a:lstStyle>
            <a:lvl1pPr marL="0" indent="0" algn="ctr">
              <a:lnSpc>
                <a:spcPct val="100000"/>
              </a:lnSpc>
              <a:buNone/>
              <a:defRPr sz="168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402285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EAE4DC"/>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701040" y="7393580"/>
            <a:ext cx="5378549" cy="129266"/>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1118748" eaLnBrk="0" hangingPunct="0"/>
            <a:r>
              <a:rPr lang="en-US" sz="840">
                <a:solidFill>
                  <a:schemeClr val="tx1"/>
                </a:solidFill>
                <a:cs typeface="Segoe UI" pitchFamily="34" charset="0"/>
              </a:rPr>
              <a:t>© Copyright Microsoft Corporation. All rights reserved. </a:t>
            </a:r>
          </a:p>
        </p:txBody>
      </p:sp>
      <p:pic>
        <p:nvPicPr>
          <p:cNvPr id="5" name="Picture 4" descr="Logo&#10;&#10;Description automatically generated with medium confidence">
            <a:extLst>
              <a:ext uri="{FF2B5EF4-FFF2-40B4-BE49-F238E27FC236}">
                <a16:creationId xmlns:a16="http://schemas.microsoft.com/office/drawing/2014/main" id="{4E695B53-CE74-45F5-B29D-B6E72D9A8E31}"/>
              </a:ext>
            </a:extLst>
          </p:cNvPr>
          <p:cNvPicPr>
            <a:picLocks noChangeAspect="1"/>
          </p:cNvPicPr>
          <p:nvPr userDrawn="1"/>
        </p:nvPicPr>
        <p:blipFill rotWithShape="1">
          <a:blip r:embed="rId2"/>
          <a:srcRect l="8275" t="32690" r="8091" b="32918"/>
          <a:stretch/>
        </p:blipFill>
        <p:spPr>
          <a:xfrm>
            <a:off x="698451" y="697231"/>
            <a:ext cx="3428836" cy="354077"/>
          </a:xfrm>
          <a:prstGeom prst="rect">
            <a:avLst/>
          </a:prstGeom>
        </p:spPr>
      </p:pic>
    </p:spTree>
    <p:extLst>
      <p:ext uri="{BB962C8B-B14F-4D97-AF65-F5344CB8AC3E}">
        <p14:creationId xmlns:p14="http://schemas.microsoft.com/office/powerpoint/2010/main" val="353500131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701040" y="1724026"/>
            <a:ext cx="13222606" cy="2659189"/>
          </a:xfrm>
        </p:spPr>
        <p:txBody>
          <a:bodyPr>
            <a:spAutoFit/>
          </a:bodyPr>
          <a:lstStyle>
            <a:lvl1pPr>
              <a:defRPr sz="4320">
                <a:latin typeface="+mn-lt"/>
              </a:defRPr>
            </a:lvl1pPr>
            <a:lvl2pPr>
              <a:defRPr sz="3360">
                <a:latin typeface="+mn-lt"/>
              </a:defRPr>
            </a:lvl2pPr>
            <a:lvl3pPr>
              <a:defRPr sz="2880">
                <a:latin typeface="+mn-lt"/>
              </a:defRPr>
            </a:lvl3pPr>
            <a:lvl4pPr>
              <a:defRPr sz="2400">
                <a:latin typeface="+mn-lt"/>
              </a:defRPr>
            </a:lvl4pPr>
            <a:lvl5pPr>
              <a:defRPr sz="216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7522846"/>
            <a:ext cx="14630401" cy="706756"/>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4440" spc="-6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56673939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p:cSld name="Cover Slide">
    <p:bg>
      <p:bgPr>
        <a:solidFill>
          <a:schemeClr val="bg1">
            <a:lumMod val="95000"/>
          </a:schemeClr>
        </a:solidFill>
        <a:effectLst/>
      </p:bgPr>
    </p:bg>
    <p:spTree>
      <p:nvGrpSpPr>
        <p:cNvPr id="1" name=""/>
        <p:cNvGrpSpPr/>
        <p:nvPr/>
      </p:nvGrpSpPr>
      <p:grpSpPr>
        <a:xfrm>
          <a:off x="0" y="0"/>
          <a:ext cx="0" cy="0"/>
          <a:chOff x="0" y="0"/>
          <a:chExt cx="0" cy="0"/>
        </a:xfrm>
      </p:grpSpPr>
      <p:sp>
        <p:nvSpPr>
          <p:cNvPr id="62" name="Freeform: Shape 61">
            <a:extLst>
              <a:ext uri="{FF2B5EF4-FFF2-40B4-BE49-F238E27FC236}">
                <a16:creationId xmlns:a16="http://schemas.microsoft.com/office/drawing/2014/main" id="{397ACD58-998B-4474-A3CF-1E08C7DFE426}"/>
              </a:ext>
            </a:extLst>
          </p:cNvPr>
          <p:cNvSpPr/>
          <p:nvPr/>
        </p:nvSpPr>
        <p:spPr bwMode="auto">
          <a:xfrm rot="2433989">
            <a:off x="11801929" y="1371995"/>
            <a:ext cx="3003707" cy="7588469"/>
          </a:xfrm>
          <a:custGeom>
            <a:avLst/>
            <a:gdLst>
              <a:gd name="connsiteX0" fmla="*/ 0 w 2503089"/>
              <a:gd name="connsiteY0" fmla="*/ 0 h 6323724"/>
              <a:gd name="connsiteX1" fmla="*/ 2503089 w 2503089"/>
              <a:gd name="connsiteY1" fmla="*/ 2923863 h 6323724"/>
              <a:gd name="connsiteX2" fmla="*/ 2503089 w 2503089"/>
              <a:gd name="connsiteY2" fmla="*/ 5072180 h 6323724"/>
              <a:gd name="connsiteX3" fmla="*/ 2446822 w 2503089"/>
              <a:gd name="connsiteY3" fmla="*/ 5444350 h 6323724"/>
              <a:gd name="connsiteX4" fmla="*/ 2417641 w 2503089"/>
              <a:gd name="connsiteY4" fmla="*/ 5524078 h 6323724"/>
              <a:gd name="connsiteX5" fmla="*/ 1517352 w 2503089"/>
              <a:gd name="connsiteY5" fmla="*/ 6294805 h 6323724"/>
              <a:gd name="connsiteX6" fmla="*/ 1503774 w 2503089"/>
              <a:gd name="connsiteY6" fmla="*/ 6298296 h 6323724"/>
              <a:gd name="connsiteX7" fmla="*/ 1251544 w 2503089"/>
              <a:gd name="connsiteY7" fmla="*/ 6323724 h 6323724"/>
              <a:gd name="connsiteX8" fmla="*/ 0 w 2503089"/>
              <a:gd name="connsiteY8" fmla="*/ 5072179 h 6323724"/>
              <a:gd name="connsiteX9" fmla="*/ 0 w 2503089"/>
              <a:gd name="connsiteY9" fmla="*/ 0 h 632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03089" h="6323724">
                <a:moveTo>
                  <a:pt x="0" y="0"/>
                </a:moveTo>
                <a:lnTo>
                  <a:pt x="2503089" y="2923863"/>
                </a:lnTo>
                <a:lnTo>
                  <a:pt x="2503089" y="5072180"/>
                </a:lnTo>
                <a:cubicBezTo>
                  <a:pt x="2503089" y="5201781"/>
                  <a:pt x="2483390" y="5326781"/>
                  <a:pt x="2446822" y="5444350"/>
                </a:cubicBezTo>
                <a:lnTo>
                  <a:pt x="2417641" y="5524078"/>
                </a:lnTo>
                <a:lnTo>
                  <a:pt x="1517352" y="6294805"/>
                </a:lnTo>
                <a:lnTo>
                  <a:pt x="1503774" y="6298296"/>
                </a:lnTo>
                <a:cubicBezTo>
                  <a:pt x="1422301" y="6314968"/>
                  <a:pt x="1337945" y="6323724"/>
                  <a:pt x="1251544" y="6323724"/>
                </a:cubicBezTo>
                <a:cubicBezTo>
                  <a:pt x="560335" y="6323724"/>
                  <a:pt x="0" y="5763389"/>
                  <a:pt x="0" y="5072179"/>
                </a:cubicBezTo>
                <a:lnTo>
                  <a:pt x="0" y="0"/>
                </a:lnTo>
                <a:close/>
              </a:path>
            </a:pathLst>
          </a:custGeom>
          <a:solidFill>
            <a:schemeClr val="accent5"/>
          </a:solidFill>
          <a:ln>
            <a:noFill/>
            <a:headEnd type="none" w="med" len="med"/>
            <a:tailEnd type="none" w="med" len="med"/>
          </a:ln>
          <a:effectLst>
            <a:outerShdw blurRad="50800" dist="25400" dir="2700000" algn="tl" rotWithShape="0">
              <a:prstClr val="black">
                <a:alpha val="14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342900" marR="0" indent="-342900" algn="l">
              <a:lnSpc>
                <a:spcPct val="107000"/>
              </a:lnSpc>
              <a:spcBef>
                <a:spcPts val="0"/>
              </a:spcBef>
              <a:spcAft>
                <a:spcPts val="960"/>
              </a:spcAft>
              <a:buFont typeface="Arial" panose="020B0604020202020204" pitchFamily="34" charset="0"/>
              <a:buChar char="•"/>
            </a:pPr>
            <a:endParaRPr lang="en-US" sz="216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8" name="Freeform: Shape 47">
            <a:extLst>
              <a:ext uri="{FF2B5EF4-FFF2-40B4-BE49-F238E27FC236}">
                <a16:creationId xmlns:a16="http://schemas.microsoft.com/office/drawing/2014/main" id="{309826C3-6538-4DDD-ADCE-DF60FA3D0D25}"/>
              </a:ext>
            </a:extLst>
          </p:cNvPr>
          <p:cNvSpPr/>
          <p:nvPr/>
        </p:nvSpPr>
        <p:spPr bwMode="auto">
          <a:xfrm rot="8101561">
            <a:off x="8763595" y="1707583"/>
            <a:ext cx="3075233" cy="7323470"/>
          </a:xfrm>
          <a:custGeom>
            <a:avLst/>
            <a:gdLst>
              <a:gd name="connsiteX0" fmla="*/ 375297 w 2562694"/>
              <a:gd name="connsiteY0" fmla="*/ 5727594 h 6102892"/>
              <a:gd name="connsiteX1" fmla="*/ 0 w 2562694"/>
              <a:gd name="connsiteY1" fmla="*/ 4821545 h 6102892"/>
              <a:gd name="connsiteX2" fmla="*/ 0 w 2562694"/>
              <a:gd name="connsiteY2" fmla="*/ 1281347 h 6102892"/>
              <a:gd name="connsiteX3" fmla="*/ 1281347 w 2562694"/>
              <a:gd name="connsiteY3" fmla="*/ 0 h 6102892"/>
              <a:gd name="connsiteX4" fmla="*/ 1539584 w 2562694"/>
              <a:gd name="connsiteY4" fmla="*/ 26032 h 6102892"/>
              <a:gd name="connsiteX5" fmla="*/ 1655396 w 2562694"/>
              <a:gd name="connsiteY5" fmla="*/ 55811 h 6102892"/>
              <a:gd name="connsiteX6" fmla="*/ 2506616 w 2562694"/>
              <a:gd name="connsiteY6" fmla="*/ 906258 h 6102892"/>
              <a:gd name="connsiteX7" fmla="*/ 2536661 w 2562694"/>
              <a:gd name="connsiteY7" fmla="*/ 1023111 h 6102892"/>
              <a:gd name="connsiteX8" fmla="*/ 2562694 w 2562694"/>
              <a:gd name="connsiteY8" fmla="*/ 1281347 h 6102892"/>
              <a:gd name="connsiteX9" fmla="*/ 2562694 w 2562694"/>
              <a:gd name="connsiteY9" fmla="*/ 4821545 h 6102892"/>
              <a:gd name="connsiteX10" fmla="*/ 1281347 w 2562694"/>
              <a:gd name="connsiteY10" fmla="*/ 6102892 h 6102892"/>
              <a:gd name="connsiteX11" fmla="*/ 375297 w 2562694"/>
              <a:gd name="connsiteY11" fmla="*/ 5727594 h 6102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62694" h="6102892">
                <a:moveTo>
                  <a:pt x="375297" y="5727594"/>
                </a:moveTo>
                <a:cubicBezTo>
                  <a:pt x="143419" y="5495716"/>
                  <a:pt x="0" y="5175379"/>
                  <a:pt x="0" y="4821545"/>
                </a:cubicBezTo>
                <a:lnTo>
                  <a:pt x="0" y="1281347"/>
                </a:lnTo>
                <a:cubicBezTo>
                  <a:pt x="0" y="573678"/>
                  <a:pt x="573679" y="0"/>
                  <a:pt x="1281347" y="0"/>
                </a:cubicBezTo>
                <a:cubicBezTo>
                  <a:pt x="1369806" y="0"/>
                  <a:pt x="1456170" y="8963"/>
                  <a:pt x="1539584" y="26032"/>
                </a:cubicBezTo>
                <a:lnTo>
                  <a:pt x="1655396" y="55811"/>
                </a:lnTo>
                <a:lnTo>
                  <a:pt x="2506616" y="906258"/>
                </a:lnTo>
                <a:lnTo>
                  <a:pt x="2536661" y="1023111"/>
                </a:lnTo>
                <a:cubicBezTo>
                  <a:pt x="2553730" y="1106523"/>
                  <a:pt x="2562694" y="1192889"/>
                  <a:pt x="2562694" y="1281347"/>
                </a:cubicBezTo>
                <a:lnTo>
                  <a:pt x="2562694" y="4821545"/>
                </a:lnTo>
                <a:cubicBezTo>
                  <a:pt x="2562694" y="5529212"/>
                  <a:pt x="1989015" y="6102892"/>
                  <a:pt x="1281347" y="6102892"/>
                </a:cubicBezTo>
                <a:cubicBezTo>
                  <a:pt x="927513" y="6102892"/>
                  <a:pt x="607176" y="5959472"/>
                  <a:pt x="375297" y="5727594"/>
                </a:cubicBezTo>
                <a:close/>
              </a:path>
            </a:pathLst>
          </a:cu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342900" marR="0" indent="-342900" algn="l">
              <a:lnSpc>
                <a:spcPct val="107000"/>
              </a:lnSpc>
              <a:spcBef>
                <a:spcPts val="0"/>
              </a:spcBef>
              <a:spcAft>
                <a:spcPts val="960"/>
              </a:spcAft>
              <a:buFont typeface="Arial" panose="020B0604020202020204" pitchFamily="34" charset="0"/>
              <a:buChar char="•"/>
            </a:pPr>
            <a:endParaRPr lang="en-US" sz="216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pic>
        <p:nvPicPr>
          <p:cNvPr id="4" name="Picture 3" descr="A person working on a computer&#10;&#10;Description automatically generated with low confidence">
            <a:extLst>
              <a:ext uri="{FF2B5EF4-FFF2-40B4-BE49-F238E27FC236}">
                <a16:creationId xmlns:a16="http://schemas.microsoft.com/office/drawing/2014/main" id="{FBF25ED7-DB8E-418D-A1E6-D41777310B2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296150" y="2356637"/>
            <a:ext cx="2989822" cy="2989822"/>
          </a:xfrm>
          <a:custGeom>
            <a:avLst/>
            <a:gdLst>
              <a:gd name="connsiteX0" fmla="*/ 1336357 w 2672714"/>
              <a:gd name="connsiteY0" fmla="*/ 0 h 2672714"/>
              <a:gd name="connsiteX1" fmla="*/ 2672714 w 2672714"/>
              <a:gd name="connsiteY1" fmla="*/ 1336357 h 2672714"/>
              <a:gd name="connsiteX2" fmla="*/ 1336357 w 2672714"/>
              <a:gd name="connsiteY2" fmla="*/ 2672714 h 2672714"/>
              <a:gd name="connsiteX3" fmla="*/ 0 w 2672714"/>
              <a:gd name="connsiteY3" fmla="*/ 1336357 h 2672714"/>
              <a:gd name="connsiteX4" fmla="*/ 1336357 w 2672714"/>
              <a:gd name="connsiteY4" fmla="*/ 0 h 2672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2714" h="2672714">
                <a:moveTo>
                  <a:pt x="1336357" y="0"/>
                </a:moveTo>
                <a:cubicBezTo>
                  <a:pt x="2074407" y="0"/>
                  <a:pt x="2672714" y="598307"/>
                  <a:pt x="2672714" y="1336357"/>
                </a:cubicBezTo>
                <a:cubicBezTo>
                  <a:pt x="2672714" y="2074407"/>
                  <a:pt x="2074407" y="2672714"/>
                  <a:pt x="1336357" y="2672714"/>
                </a:cubicBezTo>
                <a:cubicBezTo>
                  <a:pt x="598307" y="2672714"/>
                  <a:pt x="0" y="2074407"/>
                  <a:pt x="0" y="1336357"/>
                </a:cubicBezTo>
                <a:cubicBezTo>
                  <a:pt x="0" y="598307"/>
                  <a:pt x="598307" y="0"/>
                  <a:pt x="1336357" y="0"/>
                </a:cubicBezTo>
                <a:close/>
              </a:path>
            </a:pathLst>
          </a:custGeom>
          <a:ln w="34925">
            <a:solidFill>
              <a:schemeClr val="bg1"/>
            </a:solidFill>
          </a:ln>
        </p:spPr>
      </p:pic>
      <p:pic>
        <p:nvPicPr>
          <p:cNvPr id="5" name="Picture 4" descr="Portrait example 3">
            <a:extLst>
              <a:ext uri="{FF2B5EF4-FFF2-40B4-BE49-F238E27FC236}">
                <a16:creationId xmlns:a16="http://schemas.microsoft.com/office/drawing/2014/main" id="{253D0536-44CC-4FD3-8A9F-9E107AA394C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343273" y="5403608"/>
            <a:ext cx="2989822" cy="2860282"/>
          </a:xfrm>
          <a:custGeom>
            <a:avLst/>
            <a:gdLst>
              <a:gd name="connsiteX0" fmla="*/ 1245759 w 2491518"/>
              <a:gd name="connsiteY0" fmla="*/ 0 h 2383568"/>
              <a:gd name="connsiteX1" fmla="*/ 2491518 w 2491518"/>
              <a:gd name="connsiteY1" fmla="*/ 1245759 h 2383568"/>
              <a:gd name="connsiteX2" fmla="*/ 1839562 w 2491518"/>
              <a:gd name="connsiteY2" fmla="*/ 2341162 h 2383568"/>
              <a:gd name="connsiteX3" fmla="*/ 1751532 w 2491518"/>
              <a:gd name="connsiteY3" fmla="*/ 2383568 h 2383568"/>
              <a:gd name="connsiteX4" fmla="*/ 739986 w 2491518"/>
              <a:gd name="connsiteY4" fmla="*/ 2383568 h 2383568"/>
              <a:gd name="connsiteX5" fmla="*/ 651956 w 2491518"/>
              <a:gd name="connsiteY5" fmla="*/ 2341162 h 2383568"/>
              <a:gd name="connsiteX6" fmla="*/ 0 w 2491518"/>
              <a:gd name="connsiteY6" fmla="*/ 1245759 h 2383568"/>
              <a:gd name="connsiteX7" fmla="*/ 1245759 w 2491518"/>
              <a:gd name="connsiteY7" fmla="*/ 0 h 238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1518" h="2383568">
                <a:moveTo>
                  <a:pt x="1245759" y="0"/>
                </a:moveTo>
                <a:cubicBezTo>
                  <a:pt x="1933773" y="0"/>
                  <a:pt x="2491518" y="557745"/>
                  <a:pt x="2491518" y="1245759"/>
                </a:cubicBezTo>
                <a:cubicBezTo>
                  <a:pt x="2491518" y="1718769"/>
                  <a:pt x="2227896" y="2130206"/>
                  <a:pt x="1839562" y="2341162"/>
                </a:cubicBezTo>
                <a:lnTo>
                  <a:pt x="1751532" y="2383568"/>
                </a:lnTo>
                <a:lnTo>
                  <a:pt x="739986" y="2383568"/>
                </a:lnTo>
                <a:lnTo>
                  <a:pt x="651956" y="2341162"/>
                </a:lnTo>
                <a:cubicBezTo>
                  <a:pt x="263622" y="2130206"/>
                  <a:pt x="0" y="1718769"/>
                  <a:pt x="0" y="1245759"/>
                </a:cubicBezTo>
                <a:cubicBezTo>
                  <a:pt x="0" y="557745"/>
                  <a:pt x="557745" y="0"/>
                  <a:pt x="1245759" y="0"/>
                </a:cubicBezTo>
                <a:close/>
              </a:path>
            </a:pathLst>
          </a:custGeom>
          <a:ln w="34925">
            <a:solidFill>
              <a:schemeClr val="bg1"/>
            </a:solidFill>
          </a:ln>
        </p:spPr>
      </p:pic>
      <p:pic>
        <p:nvPicPr>
          <p:cNvPr id="9" name="Graphic 8">
            <a:extLst>
              <a:ext uri="{FF2B5EF4-FFF2-40B4-BE49-F238E27FC236}">
                <a16:creationId xmlns:a16="http://schemas.microsoft.com/office/drawing/2014/main" id="{16C0A104-EDD8-4966-8EE0-240F7697180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02921" y="503745"/>
            <a:ext cx="1744980" cy="372728"/>
          </a:xfrm>
          <a:prstGeom prst="rect">
            <a:avLst/>
          </a:prstGeom>
        </p:spPr>
      </p:pic>
      <p:sp>
        <p:nvSpPr>
          <p:cNvPr id="12" name="Text Placeholder 11">
            <a:extLst>
              <a:ext uri="{FF2B5EF4-FFF2-40B4-BE49-F238E27FC236}">
                <a16:creationId xmlns:a16="http://schemas.microsoft.com/office/drawing/2014/main" id="{E5C536ED-748B-4B48-9E16-A887711BDA7D}"/>
              </a:ext>
            </a:extLst>
          </p:cNvPr>
          <p:cNvSpPr>
            <a:spLocks noGrp="1"/>
          </p:cNvSpPr>
          <p:nvPr>
            <p:ph type="body" sz="quarter" idx="10" hasCustomPrompt="1"/>
          </p:nvPr>
        </p:nvSpPr>
        <p:spPr>
          <a:xfrm>
            <a:off x="476251" y="3351467"/>
            <a:ext cx="6412230" cy="1526666"/>
          </a:xfrm>
        </p:spPr>
        <p:txBody>
          <a:bodyPr anchor="ctr"/>
          <a:lstStyle>
            <a:lvl1pPr>
              <a:lnSpc>
                <a:spcPct val="90000"/>
              </a:lnSpc>
              <a:defRPr sz="4800">
                <a:latin typeface="+mj-lt"/>
              </a:defRPr>
            </a:lvl1pPr>
          </a:lstStyle>
          <a:p>
            <a:pPr lvl="0"/>
            <a:r>
              <a:rPr lang="en-US"/>
              <a:t>Main Title Goes Here</a:t>
            </a:r>
          </a:p>
          <a:p>
            <a:pPr lvl="0"/>
            <a:r>
              <a:rPr lang="en-US"/>
              <a:t>(2 lines)</a:t>
            </a:r>
          </a:p>
        </p:txBody>
      </p:sp>
      <p:sp>
        <p:nvSpPr>
          <p:cNvPr id="13" name="Text Placeholder 11">
            <a:extLst>
              <a:ext uri="{FF2B5EF4-FFF2-40B4-BE49-F238E27FC236}">
                <a16:creationId xmlns:a16="http://schemas.microsoft.com/office/drawing/2014/main" id="{11BCB759-A878-40A5-9C1B-E00D55659998}"/>
              </a:ext>
            </a:extLst>
          </p:cNvPr>
          <p:cNvSpPr>
            <a:spLocks noGrp="1"/>
          </p:cNvSpPr>
          <p:nvPr>
            <p:ph type="body" sz="quarter" idx="11" hasCustomPrompt="1"/>
          </p:nvPr>
        </p:nvSpPr>
        <p:spPr>
          <a:xfrm>
            <a:off x="476251" y="2773490"/>
            <a:ext cx="6412230" cy="398526"/>
          </a:xfrm>
        </p:spPr>
        <p:txBody>
          <a:bodyPr anchor="b"/>
          <a:lstStyle>
            <a:lvl1pPr marL="0" algn="l" defTabSz="1097240" rtl="0" eaLnBrk="1" latinLnBrk="0" hangingPunct="1">
              <a:lnSpc>
                <a:spcPct val="100000"/>
              </a:lnSpc>
              <a:spcBef>
                <a:spcPct val="0"/>
              </a:spcBef>
              <a:buNone/>
              <a:defRPr lang="en-US" sz="2880" b="0" kern="1200" cap="none" spc="0" baseline="0" dirty="0">
                <a:ln w="3175">
                  <a:noFill/>
                </a:ln>
                <a:solidFill>
                  <a:srgbClr val="107C10"/>
                </a:solidFill>
                <a:effectLst/>
                <a:latin typeface="+mn-lt"/>
                <a:ea typeface="+mn-ea"/>
                <a:cs typeface="Segoe UI" pitchFamily="34" charset="0"/>
              </a:defRPr>
            </a:lvl1pPr>
          </a:lstStyle>
          <a:p>
            <a:pPr lvl="0"/>
            <a:r>
              <a:rPr lang="en-US"/>
              <a:t>Event name</a:t>
            </a:r>
          </a:p>
        </p:txBody>
      </p:sp>
      <p:sp>
        <p:nvSpPr>
          <p:cNvPr id="14" name="Text Placeholder 11">
            <a:extLst>
              <a:ext uri="{FF2B5EF4-FFF2-40B4-BE49-F238E27FC236}">
                <a16:creationId xmlns:a16="http://schemas.microsoft.com/office/drawing/2014/main" id="{FD709F41-BABE-45CE-AC15-71AC5A7FE0CA}"/>
              </a:ext>
            </a:extLst>
          </p:cNvPr>
          <p:cNvSpPr>
            <a:spLocks noGrp="1"/>
          </p:cNvSpPr>
          <p:nvPr>
            <p:ph type="body" sz="quarter" idx="12" hasCustomPrompt="1"/>
          </p:nvPr>
        </p:nvSpPr>
        <p:spPr>
          <a:xfrm>
            <a:off x="476251" y="4966145"/>
            <a:ext cx="6412230" cy="347316"/>
          </a:xfrm>
        </p:spPr>
        <p:txBody>
          <a:bodyPr anchor="t"/>
          <a:lstStyle>
            <a:lvl1pPr marL="0" algn="l" defTabSz="1097240" rtl="0" eaLnBrk="1" latinLnBrk="0" hangingPunct="1">
              <a:lnSpc>
                <a:spcPct val="100000"/>
              </a:lnSpc>
              <a:spcBef>
                <a:spcPct val="0"/>
              </a:spcBef>
              <a:buNone/>
              <a:defRPr lang="en-US" sz="1680" b="0" kern="1200" cap="none" spc="0" baseline="0" dirty="0">
                <a:ln w="3175">
                  <a:noFill/>
                </a:ln>
                <a:solidFill>
                  <a:schemeClr val="tx1"/>
                </a:solidFill>
                <a:effectLst/>
                <a:latin typeface="+mn-lt"/>
                <a:ea typeface="+mn-ea"/>
                <a:cs typeface="Segoe UI" pitchFamily="34" charset="0"/>
              </a:defRPr>
            </a:lvl1pPr>
          </a:lstStyle>
          <a:p>
            <a:r>
              <a:rPr lang="en-US"/>
              <a:t>Speaker/Date</a:t>
            </a:r>
          </a:p>
        </p:txBody>
      </p:sp>
      <p:sp>
        <p:nvSpPr>
          <p:cNvPr id="52" name="Freeform: Shape 51">
            <a:extLst>
              <a:ext uri="{FF2B5EF4-FFF2-40B4-BE49-F238E27FC236}">
                <a16:creationId xmlns:a16="http://schemas.microsoft.com/office/drawing/2014/main" id="{555E3BC6-2B29-498D-8FA3-2BDF0A6C7BCE}"/>
              </a:ext>
            </a:extLst>
          </p:cNvPr>
          <p:cNvSpPr/>
          <p:nvPr/>
        </p:nvSpPr>
        <p:spPr bwMode="auto">
          <a:xfrm>
            <a:off x="9408938" y="2"/>
            <a:ext cx="3042143" cy="2322380"/>
          </a:xfrm>
          <a:custGeom>
            <a:avLst/>
            <a:gdLst>
              <a:gd name="connsiteX0" fmla="*/ 190064 w 2535119"/>
              <a:gd name="connsiteY0" fmla="*/ 0 h 1935317"/>
              <a:gd name="connsiteX1" fmla="*/ 565645 w 2535119"/>
              <a:gd name="connsiteY1" fmla="*/ 0 h 1935317"/>
              <a:gd name="connsiteX2" fmla="*/ 463885 w 2535119"/>
              <a:gd name="connsiteY2" fmla="*/ 123496 h 1935317"/>
              <a:gd name="connsiteX3" fmla="*/ 298361 w 2535119"/>
              <a:gd name="connsiteY3" fmla="*/ 666095 h 1935317"/>
              <a:gd name="connsiteX4" fmla="*/ 1267559 w 2535119"/>
              <a:gd name="connsiteY4" fmla="*/ 1636565 h 1935317"/>
              <a:gd name="connsiteX5" fmla="*/ 2236759 w 2535119"/>
              <a:gd name="connsiteY5" fmla="*/ 666095 h 1935317"/>
              <a:gd name="connsiteX6" fmla="*/ 2071235 w 2535119"/>
              <a:gd name="connsiteY6" fmla="*/ 123496 h 1935317"/>
              <a:gd name="connsiteX7" fmla="*/ 1969475 w 2535119"/>
              <a:gd name="connsiteY7" fmla="*/ 0 h 1935317"/>
              <a:gd name="connsiteX8" fmla="*/ 2345056 w 2535119"/>
              <a:gd name="connsiteY8" fmla="*/ 0 h 1935317"/>
              <a:gd name="connsiteX9" fmla="*/ 2382131 w 2535119"/>
              <a:gd name="connsiteY9" fmla="*/ 61109 h 1935317"/>
              <a:gd name="connsiteX10" fmla="*/ 2535119 w 2535119"/>
              <a:gd name="connsiteY10" fmla="*/ 666095 h 1935317"/>
              <a:gd name="connsiteX11" fmla="*/ 1267559 w 2535119"/>
              <a:gd name="connsiteY11" fmla="*/ 1935317 h 1935317"/>
              <a:gd name="connsiteX12" fmla="*/ 0 w 2535119"/>
              <a:gd name="connsiteY12" fmla="*/ 666095 h 1935317"/>
              <a:gd name="connsiteX13" fmla="*/ 152988 w 2535119"/>
              <a:gd name="connsiteY13" fmla="*/ 61109 h 1935317"/>
              <a:gd name="connsiteX14" fmla="*/ 190064 w 2535119"/>
              <a:gd name="connsiteY14" fmla="*/ 0 h 193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35119" h="1935317">
                <a:moveTo>
                  <a:pt x="190064" y="0"/>
                </a:moveTo>
                <a:lnTo>
                  <a:pt x="565645" y="0"/>
                </a:lnTo>
                <a:lnTo>
                  <a:pt x="463885" y="123496"/>
                </a:lnTo>
                <a:cubicBezTo>
                  <a:pt x="359382" y="278384"/>
                  <a:pt x="298361" y="465104"/>
                  <a:pt x="298361" y="666095"/>
                </a:cubicBezTo>
                <a:cubicBezTo>
                  <a:pt x="298361" y="1202070"/>
                  <a:pt x="732286" y="1636565"/>
                  <a:pt x="1267559" y="1636565"/>
                </a:cubicBezTo>
                <a:cubicBezTo>
                  <a:pt x="1802833" y="1636565"/>
                  <a:pt x="2236759" y="1202070"/>
                  <a:pt x="2236759" y="666095"/>
                </a:cubicBezTo>
                <a:cubicBezTo>
                  <a:pt x="2236759" y="465104"/>
                  <a:pt x="2175738" y="278384"/>
                  <a:pt x="2071235" y="123496"/>
                </a:cubicBezTo>
                <a:lnTo>
                  <a:pt x="1969475" y="0"/>
                </a:lnTo>
                <a:lnTo>
                  <a:pt x="2345056" y="0"/>
                </a:lnTo>
                <a:lnTo>
                  <a:pt x="2382131" y="61109"/>
                </a:lnTo>
                <a:cubicBezTo>
                  <a:pt x="2479698" y="240949"/>
                  <a:pt x="2535119" y="447042"/>
                  <a:pt x="2535119" y="666095"/>
                </a:cubicBezTo>
                <a:cubicBezTo>
                  <a:pt x="2535119" y="1367066"/>
                  <a:pt x="1967613" y="1935317"/>
                  <a:pt x="1267559" y="1935317"/>
                </a:cubicBezTo>
                <a:cubicBezTo>
                  <a:pt x="567507" y="1935317"/>
                  <a:pt x="0" y="1367066"/>
                  <a:pt x="0" y="666095"/>
                </a:cubicBezTo>
                <a:cubicBezTo>
                  <a:pt x="0" y="447042"/>
                  <a:pt x="55421" y="240949"/>
                  <a:pt x="152988" y="61109"/>
                </a:cubicBezTo>
                <a:lnTo>
                  <a:pt x="190064" y="0"/>
                </a:lnTo>
                <a:close/>
              </a:path>
            </a:pathLst>
          </a:cu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342900" marR="0" lvl="0" indent="-342900">
              <a:lnSpc>
                <a:spcPct val="107000"/>
              </a:lnSpc>
              <a:spcBef>
                <a:spcPts val="0"/>
              </a:spcBef>
              <a:spcAft>
                <a:spcPts val="960"/>
              </a:spcAft>
              <a:buFont typeface="Arial" panose="020B0604020202020204" pitchFamily="34" charset="0"/>
              <a:buChar char="•"/>
            </a:pPr>
            <a:endParaRPr lang="en-US" sz="216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1586043"/>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705916" y="548640"/>
            <a:ext cx="13222224" cy="6647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702260" y="1725930"/>
            <a:ext cx="3917290" cy="812530"/>
          </a:xfrm>
        </p:spPr>
        <p:txBody>
          <a:bodyPr anchor="t"/>
          <a:lstStyle>
            <a:lvl1pPr marL="0" indent="0">
              <a:spcBef>
                <a:spcPts val="0"/>
              </a:spcBef>
              <a:buNone/>
              <a:defRPr sz="264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702260" y="2868930"/>
            <a:ext cx="3917290" cy="2112578"/>
          </a:xfrm>
        </p:spPr>
        <p:txBody>
          <a:bodyPr wrap="square">
            <a:spAutoFit/>
          </a:bodyPr>
          <a:lstStyle>
            <a:lvl1pPr marL="211456" indent="-211456">
              <a:defRPr lang="en-US" sz="2400" dirty="0"/>
            </a:lvl1pPr>
            <a:lvl2pPr marL="386716" indent="-180976">
              <a:defRPr lang="en-US" sz="2160" dirty="0"/>
            </a:lvl2pPr>
            <a:lvl3pPr marL="560070" indent="-165736">
              <a:defRPr lang="en-US" dirty="0"/>
            </a:lvl3pPr>
            <a:lvl4pPr marL="714376" indent="-154306">
              <a:defRPr lang="en-US" dirty="0"/>
            </a:lvl4pPr>
            <a:lvl5pPr marL="878206" indent="-14668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5356555" y="1725930"/>
            <a:ext cx="3917290" cy="812530"/>
          </a:xfrm>
        </p:spPr>
        <p:txBody>
          <a:bodyPr anchor="t"/>
          <a:lstStyle>
            <a:lvl1pPr marL="0" indent="0">
              <a:spcBef>
                <a:spcPts val="0"/>
              </a:spcBef>
              <a:buNone/>
              <a:defRPr sz="264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5356555" y="2860962"/>
            <a:ext cx="3917290" cy="2112578"/>
          </a:xfrm>
        </p:spPr>
        <p:txBody>
          <a:bodyPr wrap="square">
            <a:spAutoFit/>
          </a:bodyPr>
          <a:lstStyle>
            <a:lvl1pPr marL="211456" indent="-211456">
              <a:defRPr lang="en-US" sz="2400" dirty="0"/>
            </a:lvl1pPr>
            <a:lvl2pPr marL="478156" indent="-203836">
              <a:defRPr lang="en-US" sz="2160" dirty="0"/>
            </a:lvl2pPr>
            <a:lvl3pPr marL="666750" indent="-188596">
              <a:defRPr lang="en-US" dirty="0"/>
            </a:lvl3pPr>
            <a:lvl4pPr marL="822960" indent="-163830">
              <a:defRPr lang="en-US" dirty="0"/>
            </a:lvl4pPr>
            <a:lvl5pPr marL="960120" indent="-1333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10010850" y="1725930"/>
            <a:ext cx="3917290" cy="812530"/>
          </a:xfrm>
        </p:spPr>
        <p:txBody>
          <a:bodyPr anchor="t"/>
          <a:lstStyle>
            <a:lvl1pPr marL="0" indent="0">
              <a:spcBef>
                <a:spcPts val="0"/>
              </a:spcBef>
              <a:buNone/>
              <a:defRPr sz="264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10010850" y="2868930"/>
            <a:ext cx="3917290" cy="2112578"/>
          </a:xfrm>
        </p:spPr>
        <p:txBody>
          <a:bodyPr wrap="square">
            <a:spAutoFit/>
          </a:bodyPr>
          <a:lstStyle>
            <a:lvl1pPr marL="211456" indent="-211456">
              <a:defRPr lang="en-US" sz="2400" dirty="0"/>
            </a:lvl1pPr>
            <a:lvl2pPr marL="478156" indent="-203836">
              <a:defRPr lang="en-US" sz="2160" dirty="0"/>
            </a:lvl2pPr>
            <a:lvl3pPr marL="666750" indent="-188596">
              <a:defRPr lang="en-US" dirty="0"/>
            </a:lvl3pPr>
            <a:lvl4pPr marL="822960" indent="-163830">
              <a:defRPr lang="en-US" dirty="0"/>
            </a:lvl4pPr>
            <a:lvl5pPr marL="960120" indent="-1333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Graphic 3">
            <a:extLst>
              <a:ext uri="{FF2B5EF4-FFF2-40B4-BE49-F238E27FC236}">
                <a16:creationId xmlns:a16="http://schemas.microsoft.com/office/drawing/2014/main" id="{891059FB-2C4E-BFBD-9CD7-5F2B7FD5940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102857" y="7727836"/>
            <a:ext cx="365760" cy="365760"/>
          </a:xfrm>
          <a:prstGeom prst="rect">
            <a:avLst/>
          </a:prstGeom>
        </p:spPr>
      </p:pic>
    </p:spTree>
    <p:extLst>
      <p:ext uri="{BB962C8B-B14F-4D97-AF65-F5344CB8AC3E}">
        <p14:creationId xmlns:p14="http://schemas.microsoft.com/office/powerpoint/2010/main" val="4019373974"/>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p:cSld name="Cover Slide 2">
    <p:bg>
      <p:bgPr>
        <a:solidFill>
          <a:schemeClr val="bg1">
            <a:lumMod val="95000"/>
          </a:schemeClr>
        </a:solidFill>
        <a:effectLst/>
      </p:bgPr>
    </p:bg>
    <p:spTree>
      <p:nvGrpSpPr>
        <p:cNvPr id="1" name=""/>
        <p:cNvGrpSpPr/>
        <p:nvPr/>
      </p:nvGrpSpPr>
      <p:grpSpPr>
        <a:xfrm>
          <a:off x="0" y="0"/>
          <a:ext cx="0" cy="0"/>
          <a:chOff x="0" y="0"/>
          <a:chExt cx="0" cy="0"/>
        </a:xfrm>
      </p:grpSpPr>
      <p:pic>
        <p:nvPicPr>
          <p:cNvPr id="19" name="Picture 18" descr="A person sitting on a desk with a computer&#10;&#10;Description automatically generated with low confidence">
            <a:extLst>
              <a:ext uri="{FF2B5EF4-FFF2-40B4-BE49-F238E27FC236}">
                <a16:creationId xmlns:a16="http://schemas.microsoft.com/office/drawing/2014/main" id="{96FF44D0-5539-4AB2-AF7A-082085DBE22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4630400" cy="8229600"/>
          </a:xfrm>
          <a:custGeom>
            <a:avLst/>
            <a:gdLst>
              <a:gd name="connsiteX0" fmla="*/ 0 w 3733400"/>
              <a:gd name="connsiteY0" fmla="*/ 0 h 5362200"/>
              <a:gd name="connsiteX1" fmla="*/ 3733400 w 3733400"/>
              <a:gd name="connsiteY1" fmla="*/ 0 h 5362200"/>
              <a:gd name="connsiteX2" fmla="*/ 3733400 w 3733400"/>
              <a:gd name="connsiteY2" fmla="*/ 5362200 h 5362200"/>
              <a:gd name="connsiteX3" fmla="*/ 0 w 3733400"/>
              <a:gd name="connsiteY3" fmla="*/ 5362200 h 5362200"/>
            </a:gdLst>
            <a:ahLst/>
            <a:cxnLst>
              <a:cxn ang="0">
                <a:pos x="connsiteX0" y="connsiteY0"/>
              </a:cxn>
              <a:cxn ang="0">
                <a:pos x="connsiteX1" y="connsiteY1"/>
              </a:cxn>
              <a:cxn ang="0">
                <a:pos x="connsiteX2" y="connsiteY2"/>
              </a:cxn>
              <a:cxn ang="0">
                <a:pos x="connsiteX3" y="connsiteY3"/>
              </a:cxn>
            </a:cxnLst>
            <a:rect l="l" t="t" r="r" b="b"/>
            <a:pathLst>
              <a:path w="3733400" h="5362200">
                <a:moveTo>
                  <a:pt x="0" y="0"/>
                </a:moveTo>
                <a:lnTo>
                  <a:pt x="3733400" y="0"/>
                </a:lnTo>
                <a:lnTo>
                  <a:pt x="3733400" y="5362200"/>
                </a:lnTo>
                <a:lnTo>
                  <a:pt x="0" y="5362200"/>
                </a:lnTo>
                <a:close/>
              </a:path>
            </a:pathLst>
          </a:custGeom>
        </p:spPr>
      </p:pic>
      <p:sp>
        <p:nvSpPr>
          <p:cNvPr id="20" name="Rectangle 19">
            <a:extLst>
              <a:ext uri="{FF2B5EF4-FFF2-40B4-BE49-F238E27FC236}">
                <a16:creationId xmlns:a16="http://schemas.microsoft.com/office/drawing/2014/main" id="{D9B30809-9FE6-4628-A853-3C44D1FE59CA}"/>
              </a:ext>
            </a:extLst>
          </p:cNvPr>
          <p:cNvSpPr/>
          <p:nvPr/>
        </p:nvSpPr>
        <p:spPr bwMode="auto">
          <a:xfrm>
            <a:off x="0" y="0"/>
            <a:ext cx="14630400" cy="8229600"/>
          </a:xfrm>
          <a:prstGeom prst="rect">
            <a:avLst/>
          </a:prstGeom>
          <a:gradFill flip="none" rotWithShape="1">
            <a:gsLst>
              <a:gs pos="28000">
                <a:schemeClr val="tx1">
                  <a:alpha val="89000"/>
                </a:schemeClr>
              </a:gs>
              <a:gs pos="72000">
                <a:schemeClr val="tx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342900" marR="0" indent="-342900" algn="l">
              <a:lnSpc>
                <a:spcPct val="107000"/>
              </a:lnSpc>
              <a:spcBef>
                <a:spcPts val="0"/>
              </a:spcBef>
              <a:spcAft>
                <a:spcPts val="960"/>
              </a:spcAft>
              <a:buFont typeface="Arial" panose="020B0604020202020204" pitchFamily="34" charset="0"/>
              <a:buChar char="•"/>
            </a:pPr>
            <a:endParaRPr lang="en-US" sz="216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4" name="Freeform: Shape 43">
            <a:extLst>
              <a:ext uri="{FF2B5EF4-FFF2-40B4-BE49-F238E27FC236}">
                <a16:creationId xmlns:a16="http://schemas.microsoft.com/office/drawing/2014/main" id="{86880C33-808B-4D42-B8E4-D470F5C3AD9F}"/>
              </a:ext>
            </a:extLst>
          </p:cNvPr>
          <p:cNvSpPr/>
          <p:nvPr/>
        </p:nvSpPr>
        <p:spPr bwMode="auto">
          <a:xfrm>
            <a:off x="8869680" y="-1"/>
            <a:ext cx="2867969" cy="2004265"/>
          </a:xfrm>
          <a:custGeom>
            <a:avLst/>
            <a:gdLst>
              <a:gd name="connsiteX0" fmla="*/ 84836 w 2052810"/>
              <a:gd name="connsiteY0" fmla="*/ 0 h 1434596"/>
              <a:gd name="connsiteX1" fmla="*/ 359020 w 2052810"/>
              <a:gd name="connsiteY1" fmla="*/ 0 h 1434596"/>
              <a:gd name="connsiteX2" fmla="*/ 303271 w 2052810"/>
              <a:gd name="connsiteY2" fmla="*/ 102709 h 1434596"/>
              <a:gd name="connsiteX3" fmla="*/ 241597 w 2052810"/>
              <a:gd name="connsiteY3" fmla="*/ 408191 h 1434596"/>
              <a:gd name="connsiteX4" fmla="*/ 1026405 w 2052810"/>
              <a:gd name="connsiteY4" fmla="*/ 1192999 h 1434596"/>
              <a:gd name="connsiteX5" fmla="*/ 1811213 w 2052810"/>
              <a:gd name="connsiteY5" fmla="*/ 408191 h 1434596"/>
              <a:gd name="connsiteX6" fmla="*/ 1749539 w 2052810"/>
              <a:gd name="connsiteY6" fmla="*/ 102709 h 1434596"/>
              <a:gd name="connsiteX7" fmla="*/ 1693790 w 2052810"/>
              <a:gd name="connsiteY7" fmla="*/ 0 h 1434596"/>
              <a:gd name="connsiteX8" fmla="*/ 1967974 w 2052810"/>
              <a:gd name="connsiteY8" fmla="*/ 0 h 1434596"/>
              <a:gd name="connsiteX9" fmla="*/ 1972150 w 2052810"/>
              <a:gd name="connsiteY9" fmla="*/ 8668 h 1434596"/>
              <a:gd name="connsiteX10" fmla="*/ 2052810 w 2052810"/>
              <a:gd name="connsiteY10" fmla="*/ 408191 h 1434596"/>
              <a:gd name="connsiteX11" fmla="*/ 1026405 w 2052810"/>
              <a:gd name="connsiteY11" fmla="*/ 1434596 h 1434596"/>
              <a:gd name="connsiteX12" fmla="*/ 0 w 2052810"/>
              <a:gd name="connsiteY12" fmla="*/ 408191 h 1434596"/>
              <a:gd name="connsiteX13" fmla="*/ 80660 w 2052810"/>
              <a:gd name="connsiteY13" fmla="*/ 8668 h 1434596"/>
              <a:gd name="connsiteX14" fmla="*/ 84836 w 2052810"/>
              <a:gd name="connsiteY14" fmla="*/ 0 h 143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52810" h="1434596">
                <a:moveTo>
                  <a:pt x="84836" y="0"/>
                </a:moveTo>
                <a:lnTo>
                  <a:pt x="359020" y="0"/>
                </a:lnTo>
                <a:lnTo>
                  <a:pt x="303271" y="102709"/>
                </a:lnTo>
                <a:cubicBezTo>
                  <a:pt x="263558" y="196602"/>
                  <a:pt x="241597" y="299832"/>
                  <a:pt x="241597" y="408191"/>
                </a:cubicBezTo>
                <a:cubicBezTo>
                  <a:pt x="241597" y="841628"/>
                  <a:pt x="592968" y="1192999"/>
                  <a:pt x="1026405" y="1192999"/>
                </a:cubicBezTo>
                <a:cubicBezTo>
                  <a:pt x="1459842" y="1192999"/>
                  <a:pt x="1811213" y="841628"/>
                  <a:pt x="1811213" y="408191"/>
                </a:cubicBezTo>
                <a:cubicBezTo>
                  <a:pt x="1811213" y="299832"/>
                  <a:pt x="1789252" y="196602"/>
                  <a:pt x="1749539" y="102709"/>
                </a:cubicBezTo>
                <a:lnTo>
                  <a:pt x="1693790" y="0"/>
                </a:lnTo>
                <a:lnTo>
                  <a:pt x="1967974" y="0"/>
                </a:lnTo>
                <a:lnTo>
                  <a:pt x="1972150" y="8668"/>
                </a:lnTo>
                <a:cubicBezTo>
                  <a:pt x="2024089" y="131466"/>
                  <a:pt x="2052810" y="266474"/>
                  <a:pt x="2052810" y="408191"/>
                </a:cubicBezTo>
                <a:cubicBezTo>
                  <a:pt x="2052810" y="975058"/>
                  <a:pt x="1593272" y="1434596"/>
                  <a:pt x="1026405" y="1434596"/>
                </a:cubicBezTo>
                <a:cubicBezTo>
                  <a:pt x="459538" y="1434596"/>
                  <a:pt x="0" y="975058"/>
                  <a:pt x="0" y="408191"/>
                </a:cubicBezTo>
                <a:cubicBezTo>
                  <a:pt x="0" y="266474"/>
                  <a:pt x="28721" y="131466"/>
                  <a:pt x="80660" y="8668"/>
                </a:cubicBezTo>
                <a:lnTo>
                  <a:pt x="84836" y="0"/>
                </a:lnTo>
                <a:close/>
              </a:path>
            </a:pathLst>
          </a:cu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R="0" algn="l">
              <a:lnSpc>
                <a:spcPct val="107000"/>
              </a:lnSpc>
              <a:spcBef>
                <a:spcPts val="0"/>
              </a:spcBef>
              <a:spcAft>
                <a:spcPts val="960"/>
              </a:spcAft>
            </a:pPr>
            <a:endParaRPr lang="en-US" sz="216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0" name="Freeform: Shape 39">
            <a:extLst>
              <a:ext uri="{FF2B5EF4-FFF2-40B4-BE49-F238E27FC236}">
                <a16:creationId xmlns:a16="http://schemas.microsoft.com/office/drawing/2014/main" id="{7F399665-C621-4038-97FC-8845E6892AEA}"/>
              </a:ext>
            </a:extLst>
          </p:cNvPr>
          <p:cNvSpPr/>
          <p:nvPr/>
        </p:nvSpPr>
        <p:spPr bwMode="auto">
          <a:xfrm rot="2433989">
            <a:off x="11484698" y="1548384"/>
            <a:ext cx="2890792" cy="8605801"/>
          </a:xfrm>
          <a:custGeom>
            <a:avLst/>
            <a:gdLst>
              <a:gd name="connsiteX0" fmla="*/ 1 w 2408993"/>
              <a:gd name="connsiteY0" fmla="*/ 0 h 7171501"/>
              <a:gd name="connsiteX1" fmla="*/ 2408993 w 2408993"/>
              <a:gd name="connsiteY1" fmla="*/ 2813950 h 7171501"/>
              <a:gd name="connsiteX2" fmla="*/ 2408993 w 2408993"/>
              <a:gd name="connsiteY2" fmla="*/ 5163592 h 7171501"/>
              <a:gd name="connsiteX3" fmla="*/ 63551 w 2408993"/>
              <a:gd name="connsiteY3" fmla="*/ 7171501 h 7171501"/>
              <a:gd name="connsiteX4" fmla="*/ 54153 w 2408993"/>
              <a:gd name="connsiteY4" fmla="*/ 7145821 h 7171501"/>
              <a:gd name="connsiteX5" fmla="*/ 0 w 2408993"/>
              <a:gd name="connsiteY5" fmla="*/ 6787640 h 7171501"/>
              <a:gd name="connsiteX6" fmla="*/ 1 w 2408993"/>
              <a:gd name="connsiteY6" fmla="*/ 0 h 7171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8993" h="7171501">
                <a:moveTo>
                  <a:pt x="1" y="0"/>
                </a:moveTo>
                <a:lnTo>
                  <a:pt x="2408993" y="2813950"/>
                </a:lnTo>
                <a:lnTo>
                  <a:pt x="2408993" y="5163592"/>
                </a:lnTo>
                <a:lnTo>
                  <a:pt x="63551" y="7171501"/>
                </a:lnTo>
                <a:lnTo>
                  <a:pt x="54153" y="7145821"/>
                </a:lnTo>
                <a:cubicBezTo>
                  <a:pt x="18960" y="7032672"/>
                  <a:pt x="0" y="6912370"/>
                  <a:pt x="0" y="6787640"/>
                </a:cubicBezTo>
                <a:lnTo>
                  <a:pt x="1" y="0"/>
                </a:lnTo>
                <a:close/>
              </a:path>
            </a:pathLst>
          </a:custGeom>
          <a:solidFill>
            <a:schemeClr val="accent5"/>
          </a:solidFill>
          <a:ln>
            <a:noFill/>
            <a:headEnd type="none" w="med" len="med"/>
            <a:tailEnd type="none" w="med" len="med"/>
          </a:ln>
          <a:effectLst>
            <a:outerShdw blurRad="50800" dist="25400" dir="2700000" algn="tl" rotWithShape="0">
              <a:prstClr val="black">
                <a:alpha val="14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342900" marR="0" indent="-342900" algn="l">
              <a:lnSpc>
                <a:spcPct val="107000"/>
              </a:lnSpc>
              <a:spcBef>
                <a:spcPts val="0"/>
              </a:spcBef>
              <a:spcAft>
                <a:spcPts val="960"/>
              </a:spcAft>
              <a:buFont typeface="Arial" panose="020B0604020202020204" pitchFamily="34" charset="0"/>
              <a:buChar char="•"/>
            </a:pPr>
            <a:endParaRPr lang="en-US" sz="216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33" name="Freeform: Shape 32">
            <a:extLst>
              <a:ext uri="{FF2B5EF4-FFF2-40B4-BE49-F238E27FC236}">
                <a16:creationId xmlns:a16="http://schemas.microsoft.com/office/drawing/2014/main" id="{2EA50923-0D5A-455F-8FE0-7A4BBE4F3639}"/>
              </a:ext>
            </a:extLst>
          </p:cNvPr>
          <p:cNvSpPr/>
          <p:nvPr/>
        </p:nvSpPr>
        <p:spPr bwMode="auto">
          <a:xfrm rot="8101561">
            <a:off x="7237148" y="3952193"/>
            <a:ext cx="2890792" cy="6116054"/>
          </a:xfrm>
          <a:custGeom>
            <a:avLst/>
            <a:gdLst>
              <a:gd name="connsiteX0" fmla="*/ 352788 w 2408993"/>
              <a:gd name="connsiteY0" fmla="*/ 4743921 h 5096712"/>
              <a:gd name="connsiteX1" fmla="*/ 0 w 2408993"/>
              <a:gd name="connsiteY1" fmla="*/ 3892214 h 5096712"/>
              <a:gd name="connsiteX2" fmla="*/ 0 w 2408993"/>
              <a:gd name="connsiteY2" fmla="*/ 460305 h 5096712"/>
              <a:gd name="connsiteX3" fmla="*/ 54152 w 2408993"/>
              <a:gd name="connsiteY3" fmla="*/ 102125 h 5096712"/>
              <a:gd name="connsiteX4" fmla="*/ 91530 w 2408993"/>
              <a:gd name="connsiteY4" fmla="*/ 0 h 5096712"/>
              <a:gd name="connsiteX5" fmla="*/ 2408993 w 2408993"/>
              <a:gd name="connsiteY5" fmla="*/ 2315360 h 5096712"/>
              <a:gd name="connsiteX6" fmla="*/ 2408993 w 2408993"/>
              <a:gd name="connsiteY6" fmla="*/ 3892214 h 5096712"/>
              <a:gd name="connsiteX7" fmla="*/ 1204496 w 2408993"/>
              <a:gd name="connsiteY7" fmla="*/ 5096712 h 5096712"/>
              <a:gd name="connsiteX8" fmla="*/ 1204497 w 2408993"/>
              <a:gd name="connsiteY8" fmla="*/ 5096711 h 5096712"/>
              <a:gd name="connsiteX9" fmla="*/ 352788 w 2408993"/>
              <a:gd name="connsiteY9" fmla="*/ 4743921 h 509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8993" h="5096712">
                <a:moveTo>
                  <a:pt x="352788" y="4743921"/>
                </a:moveTo>
                <a:cubicBezTo>
                  <a:pt x="134818" y="4525951"/>
                  <a:pt x="0" y="4224826"/>
                  <a:pt x="0" y="3892214"/>
                </a:cubicBezTo>
                <a:lnTo>
                  <a:pt x="0" y="460305"/>
                </a:lnTo>
                <a:cubicBezTo>
                  <a:pt x="0" y="335575"/>
                  <a:pt x="18958" y="215273"/>
                  <a:pt x="54152" y="102125"/>
                </a:cubicBezTo>
                <a:lnTo>
                  <a:pt x="91530" y="0"/>
                </a:lnTo>
                <a:lnTo>
                  <a:pt x="2408993" y="2315360"/>
                </a:lnTo>
                <a:lnTo>
                  <a:pt x="2408993" y="3892214"/>
                </a:lnTo>
                <a:cubicBezTo>
                  <a:pt x="2408993" y="4557440"/>
                  <a:pt x="1869721" y="5096711"/>
                  <a:pt x="1204496" y="5096712"/>
                </a:cubicBezTo>
                <a:lnTo>
                  <a:pt x="1204497" y="5096711"/>
                </a:lnTo>
                <a:cubicBezTo>
                  <a:pt x="871884" y="5096711"/>
                  <a:pt x="570760" y="4961893"/>
                  <a:pt x="352788" y="4743921"/>
                </a:cubicBezTo>
                <a:close/>
              </a:path>
            </a:pathLst>
          </a:cu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342900" marR="0" indent="-342900" algn="l">
              <a:lnSpc>
                <a:spcPct val="107000"/>
              </a:lnSpc>
              <a:spcBef>
                <a:spcPts val="0"/>
              </a:spcBef>
              <a:spcAft>
                <a:spcPts val="960"/>
              </a:spcAft>
              <a:buFont typeface="Arial" panose="020B0604020202020204" pitchFamily="34" charset="0"/>
              <a:buChar char="•"/>
            </a:pPr>
            <a:endParaRPr lang="en-US" sz="216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29" name="Freeform: Shape 28">
            <a:extLst>
              <a:ext uri="{FF2B5EF4-FFF2-40B4-BE49-F238E27FC236}">
                <a16:creationId xmlns:a16="http://schemas.microsoft.com/office/drawing/2014/main" id="{6DAE4FE0-9860-4C52-9741-6868BB4E388F}"/>
              </a:ext>
            </a:extLst>
          </p:cNvPr>
          <p:cNvSpPr/>
          <p:nvPr/>
        </p:nvSpPr>
        <p:spPr bwMode="auto">
          <a:xfrm>
            <a:off x="9048088" y="7269620"/>
            <a:ext cx="2774186" cy="959982"/>
          </a:xfrm>
          <a:custGeom>
            <a:avLst/>
            <a:gdLst>
              <a:gd name="connsiteX0" fmla="*/ 1155911 w 2311822"/>
              <a:gd name="connsiteY0" fmla="*/ 0 h 799985"/>
              <a:gd name="connsiteX1" fmla="*/ 2295491 w 2311822"/>
              <a:gd name="connsiteY1" fmla="*/ 755365 h 799985"/>
              <a:gd name="connsiteX2" fmla="*/ 2311822 w 2311822"/>
              <a:gd name="connsiteY2" fmla="*/ 799985 h 799985"/>
              <a:gd name="connsiteX3" fmla="*/ 0 w 2311822"/>
              <a:gd name="connsiteY3" fmla="*/ 799985 h 799985"/>
              <a:gd name="connsiteX4" fmla="*/ 16331 w 2311822"/>
              <a:gd name="connsiteY4" fmla="*/ 755365 h 799985"/>
              <a:gd name="connsiteX5" fmla="*/ 1155911 w 2311822"/>
              <a:gd name="connsiteY5" fmla="*/ 0 h 79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1822" h="799985">
                <a:moveTo>
                  <a:pt x="1155911" y="0"/>
                </a:moveTo>
                <a:cubicBezTo>
                  <a:pt x="1668199" y="0"/>
                  <a:pt x="2107739" y="311469"/>
                  <a:pt x="2295491" y="755365"/>
                </a:cubicBezTo>
                <a:lnTo>
                  <a:pt x="2311822" y="799985"/>
                </a:lnTo>
                <a:lnTo>
                  <a:pt x="0" y="799985"/>
                </a:lnTo>
                <a:lnTo>
                  <a:pt x="16331" y="755365"/>
                </a:lnTo>
                <a:cubicBezTo>
                  <a:pt x="204083" y="311469"/>
                  <a:pt x="643624" y="0"/>
                  <a:pt x="1155911" y="0"/>
                </a:cubicBezTo>
                <a:close/>
              </a:path>
            </a:pathLst>
          </a:cu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342900" marR="0" indent="-342900" algn="l">
              <a:lnSpc>
                <a:spcPct val="107000"/>
              </a:lnSpc>
              <a:spcBef>
                <a:spcPts val="0"/>
              </a:spcBef>
              <a:spcAft>
                <a:spcPts val="960"/>
              </a:spcAft>
              <a:buFont typeface="Arial" panose="020B0604020202020204" pitchFamily="34" charset="0"/>
              <a:buChar char="•"/>
            </a:pPr>
            <a:endParaRPr lang="en-US" sz="216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12" name="Text Placeholder 11">
            <a:extLst>
              <a:ext uri="{FF2B5EF4-FFF2-40B4-BE49-F238E27FC236}">
                <a16:creationId xmlns:a16="http://schemas.microsoft.com/office/drawing/2014/main" id="{E5C536ED-748B-4B48-9E16-A887711BDA7D}"/>
              </a:ext>
            </a:extLst>
          </p:cNvPr>
          <p:cNvSpPr>
            <a:spLocks noGrp="1"/>
          </p:cNvSpPr>
          <p:nvPr>
            <p:ph type="body" sz="quarter" idx="10" hasCustomPrompt="1"/>
          </p:nvPr>
        </p:nvSpPr>
        <p:spPr>
          <a:xfrm>
            <a:off x="538690" y="2987863"/>
            <a:ext cx="6412230" cy="1526666"/>
          </a:xfrm>
        </p:spPr>
        <p:txBody>
          <a:bodyPr anchor="ctr"/>
          <a:lstStyle>
            <a:lvl1pPr>
              <a:lnSpc>
                <a:spcPct val="90000"/>
              </a:lnSpc>
              <a:defRPr sz="4800">
                <a:solidFill>
                  <a:schemeClr val="bg1"/>
                </a:solidFill>
                <a:latin typeface="+mj-lt"/>
              </a:defRPr>
            </a:lvl1pPr>
          </a:lstStyle>
          <a:p>
            <a:pPr lvl="0"/>
            <a:r>
              <a:rPr lang="en-US"/>
              <a:t>Main Title Goes Here</a:t>
            </a:r>
          </a:p>
          <a:p>
            <a:pPr lvl="0"/>
            <a:r>
              <a:rPr lang="en-US"/>
              <a:t>(2 lines)</a:t>
            </a:r>
          </a:p>
        </p:txBody>
      </p:sp>
      <p:sp>
        <p:nvSpPr>
          <p:cNvPr id="13" name="Text Placeholder 11">
            <a:extLst>
              <a:ext uri="{FF2B5EF4-FFF2-40B4-BE49-F238E27FC236}">
                <a16:creationId xmlns:a16="http://schemas.microsoft.com/office/drawing/2014/main" id="{11BCB759-A878-40A5-9C1B-E00D55659998}"/>
              </a:ext>
            </a:extLst>
          </p:cNvPr>
          <p:cNvSpPr>
            <a:spLocks noGrp="1"/>
          </p:cNvSpPr>
          <p:nvPr>
            <p:ph type="body" sz="quarter" idx="11" hasCustomPrompt="1"/>
          </p:nvPr>
        </p:nvSpPr>
        <p:spPr>
          <a:xfrm>
            <a:off x="538690" y="2409886"/>
            <a:ext cx="6412230" cy="398526"/>
          </a:xfrm>
        </p:spPr>
        <p:txBody>
          <a:bodyPr anchor="b"/>
          <a:lstStyle>
            <a:lvl1pPr marL="0" algn="l" defTabSz="1097240" rtl="0" eaLnBrk="1" latinLnBrk="0" hangingPunct="1">
              <a:lnSpc>
                <a:spcPct val="100000"/>
              </a:lnSpc>
              <a:spcBef>
                <a:spcPct val="0"/>
              </a:spcBef>
              <a:buNone/>
              <a:defRPr lang="en-US" sz="2880" b="0" kern="1200" cap="none" spc="0" baseline="0" dirty="0">
                <a:ln w="3175">
                  <a:noFill/>
                </a:ln>
                <a:solidFill>
                  <a:schemeClr val="accent1"/>
                </a:solidFill>
                <a:effectLst/>
                <a:latin typeface="+mn-lt"/>
                <a:ea typeface="+mn-ea"/>
                <a:cs typeface="Segoe UI" pitchFamily="34" charset="0"/>
              </a:defRPr>
            </a:lvl1pPr>
          </a:lstStyle>
          <a:p>
            <a:pPr lvl="0"/>
            <a:r>
              <a:rPr lang="en-US"/>
              <a:t>Event name</a:t>
            </a:r>
          </a:p>
        </p:txBody>
      </p:sp>
      <p:sp>
        <p:nvSpPr>
          <p:cNvPr id="14" name="Text Placeholder 11">
            <a:extLst>
              <a:ext uri="{FF2B5EF4-FFF2-40B4-BE49-F238E27FC236}">
                <a16:creationId xmlns:a16="http://schemas.microsoft.com/office/drawing/2014/main" id="{FD709F41-BABE-45CE-AC15-71AC5A7FE0CA}"/>
              </a:ext>
            </a:extLst>
          </p:cNvPr>
          <p:cNvSpPr>
            <a:spLocks noGrp="1"/>
          </p:cNvSpPr>
          <p:nvPr>
            <p:ph type="body" sz="quarter" idx="12" hasCustomPrompt="1"/>
          </p:nvPr>
        </p:nvSpPr>
        <p:spPr>
          <a:xfrm>
            <a:off x="538690" y="4602541"/>
            <a:ext cx="4533431" cy="347316"/>
          </a:xfrm>
        </p:spPr>
        <p:txBody>
          <a:bodyPr anchor="t"/>
          <a:lstStyle>
            <a:lvl1pPr marL="0" algn="l" defTabSz="1097240" rtl="0" eaLnBrk="1" latinLnBrk="0" hangingPunct="1">
              <a:lnSpc>
                <a:spcPct val="100000"/>
              </a:lnSpc>
              <a:spcBef>
                <a:spcPct val="0"/>
              </a:spcBef>
              <a:buNone/>
              <a:defRPr lang="en-US" sz="1680" b="0" kern="1200" cap="none" spc="0" baseline="0" dirty="0">
                <a:ln w="3175">
                  <a:noFill/>
                </a:ln>
                <a:solidFill>
                  <a:schemeClr val="bg1"/>
                </a:solidFill>
                <a:effectLst/>
                <a:latin typeface="+mn-lt"/>
                <a:ea typeface="+mn-ea"/>
                <a:cs typeface="Segoe UI" pitchFamily="34" charset="0"/>
              </a:defRPr>
            </a:lvl1pPr>
          </a:lstStyle>
          <a:p>
            <a:r>
              <a:rPr lang="en-US"/>
              <a:t>Speaker/Date</a:t>
            </a:r>
          </a:p>
        </p:txBody>
      </p:sp>
      <p:grpSp>
        <p:nvGrpSpPr>
          <p:cNvPr id="51" name="Group 50">
            <a:extLst>
              <a:ext uri="{FF2B5EF4-FFF2-40B4-BE49-F238E27FC236}">
                <a16:creationId xmlns:a16="http://schemas.microsoft.com/office/drawing/2014/main" id="{7C27BFA4-3937-40AF-9083-6BD36E588C95}"/>
              </a:ext>
            </a:extLst>
          </p:cNvPr>
          <p:cNvGrpSpPr/>
          <p:nvPr/>
        </p:nvGrpSpPr>
        <p:grpSpPr>
          <a:xfrm>
            <a:off x="502922" y="503745"/>
            <a:ext cx="1744556" cy="372212"/>
            <a:chOff x="419101" y="419787"/>
            <a:chExt cx="1453797" cy="310177"/>
          </a:xfrm>
        </p:grpSpPr>
        <p:sp>
          <p:nvSpPr>
            <p:cNvPr id="7" name="Freeform: Shape 6">
              <a:extLst>
                <a:ext uri="{FF2B5EF4-FFF2-40B4-BE49-F238E27FC236}">
                  <a16:creationId xmlns:a16="http://schemas.microsoft.com/office/drawing/2014/main" id="{07FFEC32-771C-4FCE-88AF-CF0758911111}"/>
                </a:ext>
              </a:extLst>
            </p:cNvPr>
            <p:cNvSpPr/>
            <p:nvPr/>
          </p:nvSpPr>
          <p:spPr>
            <a:xfrm>
              <a:off x="822451" y="468278"/>
              <a:ext cx="1050447" cy="202684"/>
            </a:xfrm>
            <a:custGeom>
              <a:avLst/>
              <a:gdLst>
                <a:gd name="connsiteX0" fmla="*/ 1050448 w 1050447"/>
                <a:gd name="connsiteY0" fmla="*/ 91827 h 202684"/>
                <a:gd name="connsiteX1" fmla="*/ 1050448 w 1050447"/>
                <a:gd name="connsiteY1" fmla="*/ 66276 h 202684"/>
                <a:gd name="connsiteX2" fmla="*/ 1018693 w 1050447"/>
                <a:gd name="connsiteY2" fmla="*/ 66276 h 202684"/>
                <a:gd name="connsiteX3" fmla="*/ 1018693 w 1050447"/>
                <a:gd name="connsiteY3" fmla="*/ 26553 h 202684"/>
                <a:gd name="connsiteX4" fmla="*/ 1017624 w 1050447"/>
                <a:gd name="connsiteY4" fmla="*/ 26882 h 202684"/>
                <a:gd name="connsiteX5" fmla="*/ 987802 w 1050447"/>
                <a:gd name="connsiteY5" fmla="*/ 36001 h 202684"/>
                <a:gd name="connsiteX6" fmla="*/ 987215 w 1050447"/>
                <a:gd name="connsiteY6" fmla="*/ 36179 h 202684"/>
                <a:gd name="connsiteX7" fmla="*/ 987215 w 1050447"/>
                <a:gd name="connsiteY7" fmla="*/ 66277 h 202684"/>
                <a:gd name="connsiteX8" fmla="*/ 940146 w 1050447"/>
                <a:gd name="connsiteY8" fmla="*/ 66277 h 202684"/>
                <a:gd name="connsiteX9" fmla="*/ 940146 w 1050447"/>
                <a:gd name="connsiteY9" fmla="*/ 49510 h 202684"/>
                <a:gd name="connsiteX10" fmla="*/ 945335 w 1050447"/>
                <a:gd name="connsiteY10" fmla="*/ 31744 h 202684"/>
                <a:gd name="connsiteX11" fmla="*/ 959881 w 1050447"/>
                <a:gd name="connsiteY11" fmla="*/ 25806 h 202684"/>
                <a:gd name="connsiteX12" fmla="*/ 973679 w 1050447"/>
                <a:gd name="connsiteY12" fmla="*/ 28943 h 202684"/>
                <a:gd name="connsiteX13" fmla="*/ 974850 w 1050447"/>
                <a:gd name="connsiteY13" fmla="*/ 29466 h 202684"/>
                <a:gd name="connsiteX14" fmla="*/ 974850 w 1050447"/>
                <a:gd name="connsiteY14" fmla="*/ 2557 h 202684"/>
                <a:gd name="connsiteX15" fmla="*/ 974299 w 1050447"/>
                <a:gd name="connsiteY15" fmla="*/ 2354 h 202684"/>
                <a:gd name="connsiteX16" fmla="*/ 956665 w 1050447"/>
                <a:gd name="connsiteY16" fmla="*/ 0 h 202684"/>
                <a:gd name="connsiteX17" fmla="*/ 931652 w 1050447"/>
                <a:gd name="connsiteY17" fmla="*/ 6006 h 202684"/>
                <a:gd name="connsiteX18" fmla="*/ 914487 w 1050447"/>
                <a:gd name="connsiteY18" fmla="*/ 22964 h 202684"/>
                <a:gd name="connsiteX19" fmla="*/ 908409 w 1050447"/>
                <a:gd name="connsiteY19" fmla="*/ 47842 h 202684"/>
                <a:gd name="connsiteX20" fmla="*/ 908409 w 1050447"/>
                <a:gd name="connsiteY20" fmla="*/ 66276 h 202684"/>
                <a:gd name="connsiteX21" fmla="*/ 886302 w 1050447"/>
                <a:gd name="connsiteY21" fmla="*/ 66276 h 202684"/>
                <a:gd name="connsiteX22" fmla="*/ 886302 w 1050447"/>
                <a:gd name="connsiteY22" fmla="*/ 91827 h 202684"/>
                <a:gd name="connsiteX23" fmla="*/ 908409 w 1050447"/>
                <a:gd name="connsiteY23" fmla="*/ 91827 h 202684"/>
                <a:gd name="connsiteX24" fmla="*/ 908409 w 1050447"/>
                <a:gd name="connsiteY24" fmla="*/ 199470 h 202684"/>
                <a:gd name="connsiteX25" fmla="*/ 940146 w 1050447"/>
                <a:gd name="connsiteY25" fmla="*/ 199470 h 202684"/>
                <a:gd name="connsiteX26" fmla="*/ 940146 w 1050447"/>
                <a:gd name="connsiteY26" fmla="*/ 91827 h 202684"/>
                <a:gd name="connsiteX27" fmla="*/ 987215 w 1050447"/>
                <a:gd name="connsiteY27" fmla="*/ 91827 h 202684"/>
                <a:gd name="connsiteX28" fmla="*/ 987215 w 1050447"/>
                <a:gd name="connsiteY28" fmla="*/ 160232 h 202684"/>
                <a:gd name="connsiteX29" fmla="*/ 1026737 w 1050447"/>
                <a:gd name="connsiteY29" fmla="*/ 202682 h 202684"/>
                <a:gd name="connsiteX30" fmla="*/ 1040209 w 1050447"/>
                <a:gd name="connsiteY30" fmla="*/ 201189 h 202684"/>
                <a:gd name="connsiteX31" fmla="*/ 1050026 w 1050447"/>
                <a:gd name="connsiteY31" fmla="*/ 198079 h 202684"/>
                <a:gd name="connsiteX32" fmla="*/ 1050448 w 1050447"/>
                <a:gd name="connsiteY32" fmla="*/ 197831 h 202684"/>
                <a:gd name="connsiteX33" fmla="*/ 1050448 w 1050447"/>
                <a:gd name="connsiteY33" fmla="*/ 172044 h 202684"/>
                <a:gd name="connsiteX34" fmla="*/ 1049154 w 1050447"/>
                <a:gd name="connsiteY34" fmla="*/ 172897 h 202684"/>
                <a:gd name="connsiteX35" fmla="*/ 1042769 w 1050447"/>
                <a:gd name="connsiteY35" fmla="*/ 175678 h 202684"/>
                <a:gd name="connsiteX36" fmla="*/ 1036497 w 1050447"/>
                <a:gd name="connsiteY36" fmla="*/ 176744 h 202684"/>
                <a:gd name="connsiteX37" fmla="*/ 1022996 w 1050447"/>
                <a:gd name="connsiteY37" fmla="*/ 171825 h 202684"/>
                <a:gd name="connsiteX38" fmla="*/ 1018693 w 1050447"/>
                <a:gd name="connsiteY38" fmla="*/ 154710 h 202684"/>
                <a:gd name="connsiteX39" fmla="*/ 1018693 w 1050447"/>
                <a:gd name="connsiteY39" fmla="*/ 91827 h 202684"/>
                <a:gd name="connsiteX40" fmla="*/ 1050448 w 1050447"/>
                <a:gd name="connsiteY40" fmla="*/ 91827 h 202684"/>
                <a:gd name="connsiteX41" fmla="*/ 815428 w 1050447"/>
                <a:gd name="connsiteY41" fmla="*/ 176748 h 202684"/>
                <a:gd name="connsiteX42" fmla="*/ 788426 w 1050447"/>
                <a:gd name="connsiteY42" fmla="*/ 165412 h 202684"/>
                <a:gd name="connsiteX43" fmla="*/ 778724 w 1050447"/>
                <a:gd name="connsiteY43" fmla="*/ 133391 h 202684"/>
                <a:gd name="connsiteX44" fmla="*/ 788429 w 1050447"/>
                <a:gd name="connsiteY44" fmla="*/ 100523 h 202684"/>
                <a:gd name="connsiteX45" fmla="*/ 815169 w 1050447"/>
                <a:gd name="connsiteY45" fmla="*/ 89005 h 202684"/>
                <a:gd name="connsiteX46" fmla="*/ 841209 w 1050447"/>
                <a:gd name="connsiteY46" fmla="*/ 100018 h 202684"/>
                <a:gd name="connsiteX47" fmla="*/ 850716 w 1050447"/>
                <a:gd name="connsiteY47" fmla="*/ 132619 h 202684"/>
                <a:gd name="connsiteX48" fmla="*/ 841771 w 1050447"/>
                <a:gd name="connsiteY48" fmla="*/ 165625 h 202684"/>
                <a:gd name="connsiteX49" fmla="*/ 815428 w 1050447"/>
                <a:gd name="connsiteY49" fmla="*/ 176748 h 202684"/>
                <a:gd name="connsiteX50" fmla="*/ 816839 w 1050447"/>
                <a:gd name="connsiteY50" fmla="*/ 63067 h 202684"/>
                <a:gd name="connsiteX51" fmla="*/ 764960 w 1050447"/>
                <a:gd name="connsiteY51" fmla="*/ 82196 h 202684"/>
                <a:gd name="connsiteX52" fmla="*/ 746217 w 1050447"/>
                <a:gd name="connsiteY52" fmla="*/ 134413 h 202684"/>
                <a:gd name="connsiteX53" fmla="*/ 764514 w 1050447"/>
                <a:gd name="connsiteY53" fmla="*/ 184262 h 202684"/>
                <a:gd name="connsiteX54" fmla="*/ 813625 w 1050447"/>
                <a:gd name="connsiteY54" fmla="*/ 202679 h 202684"/>
                <a:gd name="connsiteX55" fmla="*/ 864477 w 1050447"/>
                <a:gd name="connsiteY55" fmla="*/ 183285 h 202684"/>
                <a:gd name="connsiteX56" fmla="*/ 883218 w 1050447"/>
                <a:gd name="connsiteY56" fmla="*/ 131586 h 202684"/>
                <a:gd name="connsiteX57" fmla="*/ 865636 w 1050447"/>
                <a:gd name="connsiteY57" fmla="*/ 81368 h 202684"/>
                <a:gd name="connsiteX58" fmla="*/ 816839 w 1050447"/>
                <a:gd name="connsiteY58" fmla="*/ 63067 h 202684"/>
                <a:gd name="connsiteX59" fmla="*/ 695047 w 1050447"/>
                <a:gd name="connsiteY59" fmla="*/ 63067 h 202684"/>
                <a:gd name="connsiteX60" fmla="*/ 658286 w 1050447"/>
                <a:gd name="connsiteY60" fmla="*/ 74423 h 202684"/>
                <a:gd name="connsiteX61" fmla="*/ 643961 w 1050447"/>
                <a:gd name="connsiteY61" fmla="*/ 103973 h 202684"/>
                <a:gd name="connsiteX62" fmla="*/ 647049 w 1050447"/>
                <a:gd name="connsiteY62" fmla="*/ 120492 h 202684"/>
                <a:gd name="connsiteX63" fmla="*/ 656533 w 1050447"/>
                <a:gd name="connsiteY63" fmla="*/ 132872 h 202684"/>
                <a:gd name="connsiteX64" fmla="*/ 675824 w 1050447"/>
                <a:gd name="connsiteY64" fmla="*/ 143658 h 202684"/>
                <a:gd name="connsiteX65" fmla="*/ 691867 w 1050447"/>
                <a:gd name="connsiteY65" fmla="*/ 151126 h 202684"/>
                <a:gd name="connsiteX66" fmla="*/ 698931 w 1050447"/>
                <a:gd name="connsiteY66" fmla="*/ 156923 h 202684"/>
                <a:gd name="connsiteX67" fmla="*/ 700896 w 1050447"/>
                <a:gd name="connsiteY67" fmla="*/ 164473 h 202684"/>
                <a:gd name="connsiteX68" fmla="*/ 680393 w 1050447"/>
                <a:gd name="connsiteY68" fmla="*/ 177775 h 202684"/>
                <a:gd name="connsiteX69" fmla="*/ 663043 w 1050447"/>
                <a:gd name="connsiteY69" fmla="*/ 174602 h 202684"/>
                <a:gd name="connsiteX70" fmla="*/ 645276 w 1050447"/>
                <a:gd name="connsiteY70" fmla="*/ 165599 h 202684"/>
                <a:gd name="connsiteX71" fmla="*/ 643958 w 1050447"/>
                <a:gd name="connsiteY71" fmla="*/ 164654 h 202684"/>
                <a:gd name="connsiteX72" fmla="*/ 643958 w 1050447"/>
                <a:gd name="connsiteY72" fmla="*/ 195191 h 202684"/>
                <a:gd name="connsiteX73" fmla="*/ 644442 w 1050447"/>
                <a:gd name="connsiteY73" fmla="*/ 195415 h 202684"/>
                <a:gd name="connsiteX74" fmla="*/ 661267 w 1050447"/>
                <a:gd name="connsiteY74" fmla="*/ 200609 h 202684"/>
                <a:gd name="connsiteX75" fmla="*/ 679236 w 1050447"/>
                <a:gd name="connsiteY75" fmla="*/ 202684 h 202684"/>
                <a:gd name="connsiteX76" fmla="*/ 718053 w 1050447"/>
                <a:gd name="connsiteY76" fmla="*/ 191265 h 202684"/>
                <a:gd name="connsiteX77" fmla="*/ 732508 w 1050447"/>
                <a:gd name="connsiteY77" fmla="*/ 161012 h 202684"/>
                <a:gd name="connsiteX78" fmla="*/ 724732 w 1050447"/>
                <a:gd name="connsiteY78" fmla="*/ 138126 h 202684"/>
                <a:gd name="connsiteX79" fmla="*/ 698314 w 1050447"/>
                <a:gd name="connsiteY79" fmla="*/ 121315 h 202684"/>
                <a:gd name="connsiteX80" fmla="*/ 679492 w 1050447"/>
                <a:gd name="connsiteY80" fmla="*/ 111536 h 202684"/>
                <a:gd name="connsiteX81" fmla="*/ 675696 w 1050447"/>
                <a:gd name="connsiteY81" fmla="*/ 101276 h 202684"/>
                <a:gd name="connsiteX82" fmla="*/ 680513 w 1050447"/>
                <a:gd name="connsiteY82" fmla="*/ 91786 h 202684"/>
                <a:gd name="connsiteX83" fmla="*/ 694019 w 1050447"/>
                <a:gd name="connsiteY83" fmla="*/ 87976 h 202684"/>
                <a:gd name="connsiteX84" fmla="*/ 710098 w 1050447"/>
                <a:gd name="connsiteY84" fmla="*/ 90447 h 202684"/>
                <a:gd name="connsiteX85" fmla="*/ 724139 w 1050447"/>
                <a:gd name="connsiteY85" fmla="*/ 96954 h 202684"/>
                <a:gd name="connsiteX86" fmla="*/ 725435 w 1050447"/>
                <a:gd name="connsiteY86" fmla="*/ 97840 h 202684"/>
                <a:gd name="connsiteX87" fmla="*/ 725435 w 1050447"/>
                <a:gd name="connsiteY87" fmla="*/ 68873 h 202684"/>
                <a:gd name="connsiteX88" fmla="*/ 724937 w 1050447"/>
                <a:gd name="connsiteY88" fmla="*/ 68660 h 202684"/>
                <a:gd name="connsiteX89" fmla="*/ 710680 w 1050447"/>
                <a:gd name="connsiteY89" fmla="*/ 64685 h 202684"/>
                <a:gd name="connsiteX90" fmla="*/ 695047 w 1050447"/>
                <a:gd name="connsiteY90" fmla="*/ 63067 h 202684"/>
                <a:gd name="connsiteX91" fmla="*/ 561225 w 1050447"/>
                <a:gd name="connsiteY91" fmla="*/ 176748 h 202684"/>
                <a:gd name="connsiteX92" fmla="*/ 534224 w 1050447"/>
                <a:gd name="connsiteY92" fmla="*/ 165412 h 202684"/>
                <a:gd name="connsiteX93" fmla="*/ 524526 w 1050447"/>
                <a:gd name="connsiteY93" fmla="*/ 133391 h 202684"/>
                <a:gd name="connsiteX94" fmla="*/ 534231 w 1050447"/>
                <a:gd name="connsiteY94" fmla="*/ 100523 h 202684"/>
                <a:gd name="connsiteX95" fmla="*/ 560970 w 1050447"/>
                <a:gd name="connsiteY95" fmla="*/ 89005 h 202684"/>
                <a:gd name="connsiteX96" fmla="*/ 587007 w 1050447"/>
                <a:gd name="connsiteY96" fmla="*/ 100018 h 202684"/>
                <a:gd name="connsiteX97" fmla="*/ 596514 w 1050447"/>
                <a:gd name="connsiteY97" fmla="*/ 132619 h 202684"/>
                <a:gd name="connsiteX98" fmla="*/ 587568 w 1050447"/>
                <a:gd name="connsiteY98" fmla="*/ 165625 h 202684"/>
                <a:gd name="connsiteX99" fmla="*/ 561225 w 1050447"/>
                <a:gd name="connsiteY99" fmla="*/ 176748 h 202684"/>
                <a:gd name="connsiteX100" fmla="*/ 562639 w 1050447"/>
                <a:gd name="connsiteY100" fmla="*/ 63067 h 202684"/>
                <a:gd name="connsiteX101" fmla="*/ 510761 w 1050447"/>
                <a:gd name="connsiteY101" fmla="*/ 82196 h 202684"/>
                <a:gd name="connsiteX102" fmla="*/ 492013 w 1050447"/>
                <a:gd name="connsiteY102" fmla="*/ 134413 h 202684"/>
                <a:gd name="connsiteX103" fmla="*/ 510315 w 1050447"/>
                <a:gd name="connsiteY103" fmla="*/ 184262 h 202684"/>
                <a:gd name="connsiteX104" fmla="*/ 559424 w 1050447"/>
                <a:gd name="connsiteY104" fmla="*/ 202679 h 202684"/>
                <a:gd name="connsiteX105" fmla="*/ 610277 w 1050447"/>
                <a:gd name="connsiteY105" fmla="*/ 183285 h 202684"/>
                <a:gd name="connsiteX106" fmla="*/ 629018 w 1050447"/>
                <a:gd name="connsiteY106" fmla="*/ 131586 h 202684"/>
                <a:gd name="connsiteX107" fmla="*/ 611432 w 1050447"/>
                <a:gd name="connsiteY107" fmla="*/ 81368 h 202684"/>
                <a:gd name="connsiteX108" fmla="*/ 562639 w 1050447"/>
                <a:gd name="connsiteY108" fmla="*/ 63067 h 202684"/>
                <a:gd name="connsiteX109" fmla="*/ 443838 w 1050447"/>
                <a:gd name="connsiteY109" fmla="*/ 89342 h 202684"/>
                <a:gd name="connsiteX110" fmla="*/ 443838 w 1050447"/>
                <a:gd name="connsiteY110" fmla="*/ 66276 h 202684"/>
                <a:gd name="connsiteX111" fmla="*/ 412488 w 1050447"/>
                <a:gd name="connsiteY111" fmla="*/ 66276 h 202684"/>
                <a:gd name="connsiteX112" fmla="*/ 412488 w 1050447"/>
                <a:gd name="connsiteY112" fmla="*/ 199467 h 202684"/>
                <a:gd name="connsiteX113" fmla="*/ 443838 w 1050447"/>
                <a:gd name="connsiteY113" fmla="*/ 199467 h 202684"/>
                <a:gd name="connsiteX114" fmla="*/ 443838 w 1050447"/>
                <a:gd name="connsiteY114" fmla="*/ 131335 h 202684"/>
                <a:gd name="connsiteX115" fmla="*/ 451653 w 1050447"/>
                <a:gd name="connsiteY115" fmla="*/ 103043 h 202684"/>
                <a:gd name="connsiteX116" fmla="*/ 471928 w 1050447"/>
                <a:gd name="connsiteY116" fmla="*/ 92340 h 202684"/>
                <a:gd name="connsiteX117" fmla="*/ 481355 w 1050447"/>
                <a:gd name="connsiteY117" fmla="*/ 93726 h 202684"/>
                <a:gd name="connsiteX118" fmla="*/ 488665 w 1050447"/>
                <a:gd name="connsiteY118" fmla="*/ 96680 h 202684"/>
                <a:gd name="connsiteX119" fmla="*/ 489982 w 1050447"/>
                <a:gd name="connsiteY119" fmla="*/ 97635 h 202684"/>
                <a:gd name="connsiteX120" fmla="*/ 489982 w 1050447"/>
                <a:gd name="connsiteY120" fmla="*/ 66048 h 202684"/>
                <a:gd name="connsiteX121" fmla="*/ 489475 w 1050447"/>
                <a:gd name="connsiteY121" fmla="*/ 65830 h 202684"/>
                <a:gd name="connsiteX122" fmla="*/ 477199 w 1050447"/>
                <a:gd name="connsiteY122" fmla="*/ 63965 h 202684"/>
                <a:gd name="connsiteX123" fmla="*/ 456232 w 1050447"/>
                <a:gd name="connsiteY123" fmla="*/ 71476 h 202684"/>
                <a:gd name="connsiteX124" fmla="*/ 444171 w 1050447"/>
                <a:gd name="connsiteY124" fmla="*/ 89342 h 202684"/>
                <a:gd name="connsiteX125" fmla="*/ 443838 w 1050447"/>
                <a:gd name="connsiteY125" fmla="*/ 89342 h 202684"/>
                <a:gd name="connsiteX126" fmla="*/ 356346 w 1050447"/>
                <a:gd name="connsiteY126" fmla="*/ 63067 h 202684"/>
                <a:gd name="connsiteX127" fmla="*/ 318223 w 1050447"/>
                <a:gd name="connsiteY127" fmla="*/ 72225 h 202684"/>
                <a:gd name="connsiteX128" fmla="*/ 293079 w 1050447"/>
                <a:gd name="connsiteY128" fmla="*/ 98065 h 202684"/>
                <a:gd name="connsiteX129" fmla="*/ 284442 w 1050447"/>
                <a:gd name="connsiteY129" fmla="*/ 136342 h 202684"/>
                <a:gd name="connsiteX130" fmla="*/ 292835 w 1050447"/>
                <a:gd name="connsiteY130" fmla="*/ 170654 h 202684"/>
                <a:gd name="connsiteX131" fmla="*/ 316295 w 1050447"/>
                <a:gd name="connsiteY131" fmla="*/ 194357 h 202684"/>
                <a:gd name="connsiteX132" fmla="*/ 350568 w 1050447"/>
                <a:gd name="connsiteY132" fmla="*/ 202683 h 202684"/>
                <a:gd name="connsiteX133" fmla="*/ 388386 w 1050447"/>
                <a:gd name="connsiteY133" fmla="*/ 193836 h 202684"/>
                <a:gd name="connsiteX134" fmla="*/ 388798 w 1050447"/>
                <a:gd name="connsiteY134" fmla="*/ 193600 h 202684"/>
                <a:gd name="connsiteX135" fmla="*/ 388798 w 1050447"/>
                <a:gd name="connsiteY135" fmla="*/ 164896 h 202684"/>
                <a:gd name="connsiteX136" fmla="*/ 387480 w 1050447"/>
                <a:gd name="connsiteY136" fmla="*/ 165857 h 202684"/>
                <a:gd name="connsiteX137" fmla="*/ 372143 w 1050447"/>
                <a:gd name="connsiteY137" fmla="*/ 173839 h 202684"/>
                <a:gd name="connsiteX138" fmla="*/ 357120 w 1050447"/>
                <a:gd name="connsiteY138" fmla="*/ 176748 h 202684"/>
                <a:gd name="connsiteX139" fmla="*/ 327776 w 1050447"/>
                <a:gd name="connsiteY139" fmla="*/ 165317 h 202684"/>
                <a:gd name="connsiteX140" fmla="*/ 316950 w 1050447"/>
                <a:gd name="connsiteY140" fmla="*/ 133643 h 202684"/>
                <a:gd name="connsiteX141" fmla="*/ 328234 w 1050447"/>
                <a:gd name="connsiteY141" fmla="*/ 101133 h 202684"/>
                <a:gd name="connsiteX142" fmla="*/ 357638 w 1050447"/>
                <a:gd name="connsiteY142" fmla="*/ 89005 h 202684"/>
                <a:gd name="connsiteX143" fmla="*/ 387483 w 1050447"/>
                <a:gd name="connsiteY143" fmla="*/ 99379 h 202684"/>
                <a:gd name="connsiteX144" fmla="*/ 388798 w 1050447"/>
                <a:gd name="connsiteY144" fmla="*/ 100333 h 202684"/>
                <a:gd name="connsiteX145" fmla="*/ 388798 w 1050447"/>
                <a:gd name="connsiteY145" fmla="*/ 70089 h 202684"/>
                <a:gd name="connsiteX146" fmla="*/ 388373 w 1050447"/>
                <a:gd name="connsiteY146" fmla="*/ 69850 h 202684"/>
                <a:gd name="connsiteX147" fmla="*/ 373870 w 1050447"/>
                <a:gd name="connsiteY147" fmla="*/ 64946 h 202684"/>
                <a:gd name="connsiteX148" fmla="*/ 356346 w 1050447"/>
                <a:gd name="connsiteY148" fmla="*/ 63067 h 202684"/>
                <a:gd name="connsiteX149" fmla="*/ 262851 w 1050447"/>
                <a:gd name="connsiteY149" fmla="*/ 66277 h 202684"/>
                <a:gd name="connsiteX150" fmla="*/ 231501 w 1050447"/>
                <a:gd name="connsiteY150" fmla="*/ 66277 h 202684"/>
                <a:gd name="connsiteX151" fmla="*/ 231501 w 1050447"/>
                <a:gd name="connsiteY151" fmla="*/ 199467 h 202684"/>
                <a:gd name="connsiteX152" fmla="*/ 262851 w 1050447"/>
                <a:gd name="connsiteY152" fmla="*/ 199467 h 202684"/>
                <a:gd name="connsiteX153" fmla="*/ 262851 w 1050447"/>
                <a:gd name="connsiteY153" fmla="*/ 66277 h 202684"/>
                <a:gd name="connsiteX154" fmla="*/ 247497 w 1050447"/>
                <a:gd name="connsiteY154" fmla="*/ 9537 h 202684"/>
                <a:gd name="connsiteX155" fmla="*/ 234139 w 1050447"/>
                <a:gd name="connsiteY155" fmla="*/ 14771 h 202684"/>
                <a:gd name="connsiteX156" fmla="*/ 228543 w 1050447"/>
                <a:gd name="connsiteY156" fmla="*/ 27835 h 202684"/>
                <a:gd name="connsiteX157" fmla="*/ 234082 w 1050447"/>
                <a:gd name="connsiteY157" fmla="*/ 40645 h 202684"/>
                <a:gd name="connsiteX158" fmla="*/ 247498 w 1050447"/>
                <a:gd name="connsiteY158" fmla="*/ 45746 h 202684"/>
                <a:gd name="connsiteX159" fmla="*/ 260974 w 1050447"/>
                <a:gd name="connsiteY159" fmla="*/ 40650 h 202684"/>
                <a:gd name="connsiteX160" fmla="*/ 266582 w 1050447"/>
                <a:gd name="connsiteY160" fmla="*/ 27835 h 202684"/>
                <a:gd name="connsiteX161" fmla="*/ 261127 w 1050447"/>
                <a:gd name="connsiteY161" fmla="*/ 14912 h 202684"/>
                <a:gd name="connsiteX162" fmla="*/ 247497 w 1050447"/>
                <a:gd name="connsiteY162" fmla="*/ 9537 h 202684"/>
                <a:gd name="connsiteX163" fmla="*/ 169276 w 1050447"/>
                <a:gd name="connsiteY163" fmla="*/ 56450 h 202684"/>
                <a:gd name="connsiteX164" fmla="*/ 169276 w 1050447"/>
                <a:gd name="connsiteY164" fmla="*/ 199467 h 202684"/>
                <a:gd name="connsiteX165" fmla="*/ 201270 w 1050447"/>
                <a:gd name="connsiteY165" fmla="*/ 199467 h 202684"/>
                <a:gd name="connsiteX166" fmla="*/ 201270 w 1050447"/>
                <a:gd name="connsiteY166" fmla="*/ 13615 h 202684"/>
                <a:gd name="connsiteX167" fmla="*/ 156989 w 1050447"/>
                <a:gd name="connsiteY167" fmla="*/ 13615 h 202684"/>
                <a:gd name="connsiteX168" fmla="*/ 100705 w 1050447"/>
                <a:gd name="connsiteY168" fmla="*/ 151661 h 202684"/>
                <a:gd name="connsiteX169" fmla="*/ 46084 w 1050447"/>
                <a:gd name="connsiteY169" fmla="*/ 13615 h 202684"/>
                <a:gd name="connsiteX170" fmla="*/ 0 w 1050447"/>
                <a:gd name="connsiteY170" fmla="*/ 13615 h 202684"/>
                <a:gd name="connsiteX171" fmla="*/ 0 w 1050447"/>
                <a:gd name="connsiteY171" fmla="*/ 199466 h 202684"/>
                <a:gd name="connsiteX172" fmla="*/ 30066 w 1050447"/>
                <a:gd name="connsiteY172" fmla="*/ 199466 h 202684"/>
                <a:gd name="connsiteX173" fmla="*/ 30066 w 1050447"/>
                <a:gd name="connsiteY173" fmla="*/ 56436 h 202684"/>
                <a:gd name="connsiteX174" fmla="*/ 31098 w 1050447"/>
                <a:gd name="connsiteY174" fmla="*/ 56436 h 202684"/>
                <a:gd name="connsiteX175" fmla="*/ 88776 w 1050447"/>
                <a:gd name="connsiteY175" fmla="*/ 199467 h 202684"/>
                <a:gd name="connsiteX176" fmla="*/ 111466 w 1050447"/>
                <a:gd name="connsiteY176" fmla="*/ 199467 h 202684"/>
                <a:gd name="connsiteX177" fmla="*/ 168244 w 1050447"/>
                <a:gd name="connsiteY177" fmla="*/ 56450 h 202684"/>
                <a:gd name="connsiteX178" fmla="*/ 169276 w 1050447"/>
                <a:gd name="connsiteY178" fmla="*/ 56450 h 202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1050447" h="202684">
                  <a:moveTo>
                    <a:pt x="1050448" y="91827"/>
                  </a:moveTo>
                  <a:lnTo>
                    <a:pt x="1050448" y="66276"/>
                  </a:lnTo>
                  <a:lnTo>
                    <a:pt x="1018693" y="66276"/>
                  </a:lnTo>
                  <a:lnTo>
                    <a:pt x="1018693" y="26553"/>
                  </a:lnTo>
                  <a:lnTo>
                    <a:pt x="1017624" y="26882"/>
                  </a:lnTo>
                  <a:lnTo>
                    <a:pt x="987802" y="36001"/>
                  </a:lnTo>
                  <a:lnTo>
                    <a:pt x="987215" y="36179"/>
                  </a:lnTo>
                  <a:lnTo>
                    <a:pt x="987215" y="66277"/>
                  </a:lnTo>
                  <a:lnTo>
                    <a:pt x="940146" y="66277"/>
                  </a:lnTo>
                  <a:lnTo>
                    <a:pt x="940146" y="49510"/>
                  </a:lnTo>
                  <a:cubicBezTo>
                    <a:pt x="940146" y="41703"/>
                    <a:pt x="941893" y="35728"/>
                    <a:pt x="945335" y="31744"/>
                  </a:cubicBezTo>
                  <a:cubicBezTo>
                    <a:pt x="948754" y="27807"/>
                    <a:pt x="953644" y="25806"/>
                    <a:pt x="959881" y="25806"/>
                  </a:cubicBezTo>
                  <a:cubicBezTo>
                    <a:pt x="964364" y="25806"/>
                    <a:pt x="969007" y="26861"/>
                    <a:pt x="973679" y="28943"/>
                  </a:cubicBezTo>
                  <a:lnTo>
                    <a:pt x="974850" y="29466"/>
                  </a:lnTo>
                  <a:lnTo>
                    <a:pt x="974850" y="2557"/>
                  </a:lnTo>
                  <a:lnTo>
                    <a:pt x="974299" y="2354"/>
                  </a:lnTo>
                  <a:cubicBezTo>
                    <a:pt x="969941" y="788"/>
                    <a:pt x="964013" y="0"/>
                    <a:pt x="956665" y="0"/>
                  </a:cubicBezTo>
                  <a:cubicBezTo>
                    <a:pt x="947404" y="0"/>
                    <a:pt x="938990" y="2014"/>
                    <a:pt x="931652" y="6006"/>
                  </a:cubicBezTo>
                  <a:cubicBezTo>
                    <a:pt x="924309" y="10003"/>
                    <a:pt x="918533" y="15709"/>
                    <a:pt x="914487" y="22964"/>
                  </a:cubicBezTo>
                  <a:cubicBezTo>
                    <a:pt x="910455" y="30210"/>
                    <a:pt x="908409" y="38580"/>
                    <a:pt x="908409" y="47842"/>
                  </a:cubicBezTo>
                  <a:lnTo>
                    <a:pt x="908409" y="66276"/>
                  </a:lnTo>
                  <a:lnTo>
                    <a:pt x="886302" y="66276"/>
                  </a:lnTo>
                  <a:lnTo>
                    <a:pt x="886302" y="91827"/>
                  </a:lnTo>
                  <a:lnTo>
                    <a:pt x="908409" y="91827"/>
                  </a:lnTo>
                  <a:lnTo>
                    <a:pt x="908409" y="199470"/>
                  </a:lnTo>
                  <a:lnTo>
                    <a:pt x="940146" y="199470"/>
                  </a:lnTo>
                  <a:lnTo>
                    <a:pt x="940146" y="91827"/>
                  </a:lnTo>
                  <a:lnTo>
                    <a:pt x="987215" y="91827"/>
                  </a:lnTo>
                  <a:lnTo>
                    <a:pt x="987215" y="160232"/>
                  </a:lnTo>
                  <a:cubicBezTo>
                    <a:pt x="987215" y="188405"/>
                    <a:pt x="1000511" y="202682"/>
                    <a:pt x="1026737" y="202682"/>
                  </a:cubicBezTo>
                  <a:cubicBezTo>
                    <a:pt x="1031040" y="202682"/>
                    <a:pt x="1035583" y="202177"/>
                    <a:pt x="1040209" y="201189"/>
                  </a:cubicBezTo>
                  <a:cubicBezTo>
                    <a:pt x="1044921" y="200174"/>
                    <a:pt x="1048141" y="199161"/>
                    <a:pt x="1050026" y="198079"/>
                  </a:cubicBezTo>
                  <a:lnTo>
                    <a:pt x="1050448" y="197831"/>
                  </a:lnTo>
                  <a:lnTo>
                    <a:pt x="1050448" y="172044"/>
                  </a:lnTo>
                  <a:lnTo>
                    <a:pt x="1049154" y="172897"/>
                  </a:lnTo>
                  <a:cubicBezTo>
                    <a:pt x="1047424" y="174044"/>
                    <a:pt x="1045286" y="174981"/>
                    <a:pt x="1042769" y="175678"/>
                  </a:cubicBezTo>
                  <a:cubicBezTo>
                    <a:pt x="1040238" y="176388"/>
                    <a:pt x="1038128" y="176744"/>
                    <a:pt x="1036497" y="176744"/>
                  </a:cubicBezTo>
                  <a:cubicBezTo>
                    <a:pt x="1030365" y="176744"/>
                    <a:pt x="1025809" y="175090"/>
                    <a:pt x="1022996" y="171825"/>
                  </a:cubicBezTo>
                  <a:cubicBezTo>
                    <a:pt x="1020141" y="168530"/>
                    <a:pt x="1018693" y="162769"/>
                    <a:pt x="1018693" y="154710"/>
                  </a:cubicBezTo>
                  <a:lnTo>
                    <a:pt x="1018693" y="91827"/>
                  </a:lnTo>
                  <a:lnTo>
                    <a:pt x="1050448" y="91827"/>
                  </a:lnTo>
                  <a:close/>
                  <a:moveTo>
                    <a:pt x="815428" y="176748"/>
                  </a:moveTo>
                  <a:cubicBezTo>
                    <a:pt x="803909" y="176748"/>
                    <a:pt x="794827" y="172931"/>
                    <a:pt x="788426" y="165412"/>
                  </a:cubicBezTo>
                  <a:cubicBezTo>
                    <a:pt x="781987" y="157854"/>
                    <a:pt x="778724" y="147080"/>
                    <a:pt x="778724" y="133391"/>
                  </a:cubicBezTo>
                  <a:cubicBezTo>
                    <a:pt x="778724" y="119267"/>
                    <a:pt x="781987" y="108214"/>
                    <a:pt x="788429" y="100523"/>
                  </a:cubicBezTo>
                  <a:cubicBezTo>
                    <a:pt x="794834" y="92883"/>
                    <a:pt x="803829" y="89005"/>
                    <a:pt x="815169" y="89005"/>
                  </a:cubicBezTo>
                  <a:cubicBezTo>
                    <a:pt x="826174" y="89005"/>
                    <a:pt x="834934" y="92708"/>
                    <a:pt x="841209" y="100018"/>
                  </a:cubicBezTo>
                  <a:cubicBezTo>
                    <a:pt x="847515" y="107366"/>
                    <a:pt x="850716" y="118331"/>
                    <a:pt x="850716" y="132619"/>
                  </a:cubicBezTo>
                  <a:cubicBezTo>
                    <a:pt x="850716" y="147083"/>
                    <a:pt x="847706" y="158193"/>
                    <a:pt x="841771" y="165625"/>
                  </a:cubicBezTo>
                  <a:cubicBezTo>
                    <a:pt x="835878" y="173001"/>
                    <a:pt x="827015" y="176748"/>
                    <a:pt x="815428" y="176748"/>
                  </a:cubicBezTo>
                  <a:moveTo>
                    <a:pt x="816839" y="63067"/>
                  </a:moveTo>
                  <a:cubicBezTo>
                    <a:pt x="794862" y="63067"/>
                    <a:pt x="777406" y="69503"/>
                    <a:pt x="764960" y="82196"/>
                  </a:cubicBezTo>
                  <a:cubicBezTo>
                    <a:pt x="752523" y="94890"/>
                    <a:pt x="746217" y="112457"/>
                    <a:pt x="746217" y="134413"/>
                  </a:cubicBezTo>
                  <a:cubicBezTo>
                    <a:pt x="746217" y="155267"/>
                    <a:pt x="752372" y="172041"/>
                    <a:pt x="764514" y="184262"/>
                  </a:cubicBezTo>
                  <a:cubicBezTo>
                    <a:pt x="776657" y="196486"/>
                    <a:pt x="793181" y="202679"/>
                    <a:pt x="813625" y="202679"/>
                  </a:cubicBezTo>
                  <a:cubicBezTo>
                    <a:pt x="834928" y="202679"/>
                    <a:pt x="852036" y="196153"/>
                    <a:pt x="864477" y="183285"/>
                  </a:cubicBezTo>
                  <a:cubicBezTo>
                    <a:pt x="876916" y="170430"/>
                    <a:pt x="883218" y="153029"/>
                    <a:pt x="883218" y="131586"/>
                  </a:cubicBezTo>
                  <a:cubicBezTo>
                    <a:pt x="883218" y="110406"/>
                    <a:pt x="877304" y="93507"/>
                    <a:pt x="865636" y="81368"/>
                  </a:cubicBezTo>
                  <a:cubicBezTo>
                    <a:pt x="853962" y="69223"/>
                    <a:pt x="837541" y="63067"/>
                    <a:pt x="816839" y="63067"/>
                  </a:cubicBezTo>
                  <a:moveTo>
                    <a:pt x="695047" y="63067"/>
                  </a:moveTo>
                  <a:cubicBezTo>
                    <a:pt x="680098" y="63067"/>
                    <a:pt x="667732" y="66889"/>
                    <a:pt x="658286" y="74423"/>
                  </a:cubicBezTo>
                  <a:cubicBezTo>
                    <a:pt x="648782" y="82003"/>
                    <a:pt x="643961" y="91944"/>
                    <a:pt x="643961" y="103973"/>
                  </a:cubicBezTo>
                  <a:cubicBezTo>
                    <a:pt x="643961" y="110226"/>
                    <a:pt x="645001" y="115781"/>
                    <a:pt x="647049" y="120492"/>
                  </a:cubicBezTo>
                  <a:cubicBezTo>
                    <a:pt x="649109" y="125218"/>
                    <a:pt x="652297" y="129380"/>
                    <a:pt x="656533" y="132872"/>
                  </a:cubicBezTo>
                  <a:cubicBezTo>
                    <a:pt x="660737" y="136337"/>
                    <a:pt x="667226" y="139966"/>
                    <a:pt x="675824" y="143658"/>
                  </a:cubicBezTo>
                  <a:cubicBezTo>
                    <a:pt x="683053" y="146630"/>
                    <a:pt x="688443" y="149145"/>
                    <a:pt x="691867" y="151126"/>
                  </a:cubicBezTo>
                  <a:cubicBezTo>
                    <a:pt x="695215" y="153069"/>
                    <a:pt x="697590" y="155021"/>
                    <a:pt x="698931" y="156923"/>
                  </a:cubicBezTo>
                  <a:cubicBezTo>
                    <a:pt x="700235" y="158783"/>
                    <a:pt x="700896" y="161330"/>
                    <a:pt x="700896" y="164473"/>
                  </a:cubicBezTo>
                  <a:cubicBezTo>
                    <a:pt x="700896" y="173421"/>
                    <a:pt x="694191" y="177775"/>
                    <a:pt x="680393" y="177775"/>
                  </a:cubicBezTo>
                  <a:cubicBezTo>
                    <a:pt x="675275" y="177775"/>
                    <a:pt x="669438" y="176707"/>
                    <a:pt x="663043" y="174602"/>
                  </a:cubicBezTo>
                  <a:cubicBezTo>
                    <a:pt x="656694" y="172529"/>
                    <a:pt x="650701" y="169492"/>
                    <a:pt x="645276" y="165599"/>
                  </a:cubicBezTo>
                  <a:lnTo>
                    <a:pt x="643958" y="164654"/>
                  </a:lnTo>
                  <a:lnTo>
                    <a:pt x="643958" y="195191"/>
                  </a:lnTo>
                  <a:lnTo>
                    <a:pt x="644442" y="195415"/>
                  </a:lnTo>
                  <a:cubicBezTo>
                    <a:pt x="648932" y="197487"/>
                    <a:pt x="654594" y="199234"/>
                    <a:pt x="661267" y="200609"/>
                  </a:cubicBezTo>
                  <a:cubicBezTo>
                    <a:pt x="667927" y="201985"/>
                    <a:pt x="673979" y="202684"/>
                    <a:pt x="679236" y="202684"/>
                  </a:cubicBezTo>
                  <a:cubicBezTo>
                    <a:pt x="695458" y="202684"/>
                    <a:pt x="708521" y="198845"/>
                    <a:pt x="718053" y="191265"/>
                  </a:cubicBezTo>
                  <a:cubicBezTo>
                    <a:pt x="727646" y="183633"/>
                    <a:pt x="732508" y="173458"/>
                    <a:pt x="732508" y="161012"/>
                  </a:cubicBezTo>
                  <a:cubicBezTo>
                    <a:pt x="732508" y="152034"/>
                    <a:pt x="729891" y="144335"/>
                    <a:pt x="724732" y="138126"/>
                  </a:cubicBezTo>
                  <a:cubicBezTo>
                    <a:pt x="719609" y="131967"/>
                    <a:pt x="710717" y="126313"/>
                    <a:pt x="698314" y="121315"/>
                  </a:cubicBezTo>
                  <a:cubicBezTo>
                    <a:pt x="688433" y="117352"/>
                    <a:pt x="682103" y="114062"/>
                    <a:pt x="679492" y="111536"/>
                  </a:cubicBezTo>
                  <a:cubicBezTo>
                    <a:pt x="676974" y="109096"/>
                    <a:pt x="675696" y="105646"/>
                    <a:pt x="675696" y="101276"/>
                  </a:cubicBezTo>
                  <a:cubicBezTo>
                    <a:pt x="675696" y="97403"/>
                    <a:pt x="677274" y="94299"/>
                    <a:pt x="680513" y="91786"/>
                  </a:cubicBezTo>
                  <a:cubicBezTo>
                    <a:pt x="683777" y="89261"/>
                    <a:pt x="688321" y="87976"/>
                    <a:pt x="694019" y="87976"/>
                  </a:cubicBezTo>
                  <a:cubicBezTo>
                    <a:pt x="699307" y="87976"/>
                    <a:pt x="704717" y="88811"/>
                    <a:pt x="710098" y="90447"/>
                  </a:cubicBezTo>
                  <a:cubicBezTo>
                    <a:pt x="715474" y="92083"/>
                    <a:pt x="720197" y="94274"/>
                    <a:pt x="724139" y="96954"/>
                  </a:cubicBezTo>
                  <a:lnTo>
                    <a:pt x="725435" y="97840"/>
                  </a:lnTo>
                  <a:lnTo>
                    <a:pt x="725435" y="68873"/>
                  </a:lnTo>
                  <a:lnTo>
                    <a:pt x="724937" y="68660"/>
                  </a:lnTo>
                  <a:cubicBezTo>
                    <a:pt x="721301" y="67101"/>
                    <a:pt x="716505" y="65767"/>
                    <a:pt x="710680" y="64685"/>
                  </a:cubicBezTo>
                  <a:cubicBezTo>
                    <a:pt x="704882" y="63610"/>
                    <a:pt x="699622" y="63067"/>
                    <a:pt x="695047" y="63067"/>
                  </a:cubicBezTo>
                  <a:moveTo>
                    <a:pt x="561225" y="176748"/>
                  </a:moveTo>
                  <a:cubicBezTo>
                    <a:pt x="549708" y="176748"/>
                    <a:pt x="540623" y="172931"/>
                    <a:pt x="534224" y="165412"/>
                  </a:cubicBezTo>
                  <a:cubicBezTo>
                    <a:pt x="527783" y="157854"/>
                    <a:pt x="524526" y="147083"/>
                    <a:pt x="524526" y="133391"/>
                  </a:cubicBezTo>
                  <a:cubicBezTo>
                    <a:pt x="524526" y="119267"/>
                    <a:pt x="527788" y="108214"/>
                    <a:pt x="534231" y="100523"/>
                  </a:cubicBezTo>
                  <a:cubicBezTo>
                    <a:pt x="540630" y="92883"/>
                    <a:pt x="549624" y="89005"/>
                    <a:pt x="560970" y="89005"/>
                  </a:cubicBezTo>
                  <a:cubicBezTo>
                    <a:pt x="571970" y="89005"/>
                    <a:pt x="580730" y="92708"/>
                    <a:pt x="587007" y="100018"/>
                  </a:cubicBezTo>
                  <a:cubicBezTo>
                    <a:pt x="593314" y="107366"/>
                    <a:pt x="596514" y="118331"/>
                    <a:pt x="596514" y="132619"/>
                  </a:cubicBezTo>
                  <a:cubicBezTo>
                    <a:pt x="596514" y="147083"/>
                    <a:pt x="593503" y="158193"/>
                    <a:pt x="587568" y="165625"/>
                  </a:cubicBezTo>
                  <a:cubicBezTo>
                    <a:pt x="581674" y="173001"/>
                    <a:pt x="572816" y="176748"/>
                    <a:pt x="561225" y="176748"/>
                  </a:cubicBezTo>
                  <a:moveTo>
                    <a:pt x="562639" y="63067"/>
                  </a:moveTo>
                  <a:cubicBezTo>
                    <a:pt x="540657" y="63067"/>
                    <a:pt x="523200" y="69503"/>
                    <a:pt x="510761" y="82196"/>
                  </a:cubicBezTo>
                  <a:cubicBezTo>
                    <a:pt x="498323" y="94890"/>
                    <a:pt x="492013" y="112457"/>
                    <a:pt x="492013" y="134413"/>
                  </a:cubicBezTo>
                  <a:cubicBezTo>
                    <a:pt x="492013" y="155275"/>
                    <a:pt x="498173" y="172041"/>
                    <a:pt x="510315" y="184262"/>
                  </a:cubicBezTo>
                  <a:cubicBezTo>
                    <a:pt x="522458" y="196486"/>
                    <a:pt x="538981" y="202679"/>
                    <a:pt x="559424" y="202679"/>
                  </a:cubicBezTo>
                  <a:cubicBezTo>
                    <a:pt x="580725" y="202679"/>
                    <a:pt x="597837" y="196153"/>
                    <a:pt x="610277" y="183285"/>
                  </a:cubicBezTo>
                  <a:cubicBezTo>
                    <a:pt x="622714" y="170430"/>
                    <a:pt x="629018" y="153029"/>
                    <a:pt x="629018" y="131586"/>
                  </a:cubicBezTo>
                  <a:cubicBezTo>
                    <a:pt x="629018" y="110406"/>
                    <a:pt x="623103" y="93507"/>
                    <a:pt x="611432" y="81368"/>
                  </a:cubicBezTo>
                  <a:cubicBezTo>
                    <a:pt x="599755" y="69223"/>
                    <a:pt x="583338" y="63067"/>
                    <a:pt x="562639" y="63067"/>
                  </a:cubicBezTo>
                  <a:moveTo>
                    <a:pt x="443838" y="89342"/>
                  </a:moveTo>
                  <a:lnTo>
                    <a:pt x="443838" y="66276"/>
                  </a:lnTo>
                  <a:lnTo>
                    <a:pt x="412488" y="66276"/>
                  </a:lnTo>
                  <a:lnTo>
                    <a:pt x="412488" y="199467"/>
                  </a:lnTo>
                  <a:lnTo>
                    <a:pt x="443838" y="199467"/>
                  </a:lnTo>
                  <a:lnTo>
                    <a:pt x="443838" y="131335"/>
                  </a:lnTo>
                  <a:cubicBezTo>
                    <a:pt x="443838" y="119750"/>
                    <a:pt x="446466" y="110232"/>
                    <a:pt x="451653" y="103043"/>
                  </a:cubicBezTo>
                  <a:cubicBezTo>
                    <a:pt x="456773" y="95940"/>
                    <a:pt x="463597" y="92340"/>
                    <a:pt x="471928" y="92340"/>
                  </a:cubicBezTo>
                  <a:cubicBezTo>
                    <a:pt x="474752" y="92340"/>
                    <a:pt x="477922" y="92805"/>
                    <a:pt x="481355" y="93726"/>
                  </a:cubicBezTo>
                  <a:cubicBezTo>
                    <a:pt x="484752" y="94641"/>
                    <a:pt x="487213" y="95635"/>
                    <a:pt x="488665" y="96680"/>
                  </a:cubicBezTo>
                  <a:lnTo>
                    <a:pt x="489982" y="97635"/>
                  </a:lnTo>
                  <a:lnTo>
                    <a:pt x="489982" y="66048"/>
                  </a:lnTo>
                  <a:lnTo>
                    <a:pt x="489475" y="65830"/>
                  </a:lnTo>
                  <a:cubicBezTo>
                    <a:pt x="486555" y="64591"/>
                    <a:pt x="482425" y="63965"/>
                    <a:pt x="477199" y="63965"/>
                  </a:cubicBezTo>
                  <a:cubicBezTo>
                    <a:pt x="469321" y="63965"/>
                    <a:pt x="462271" y="66495"/>
                    <a:pt x="456232" y="71476"/>
                  </a:cubicBezTo>
                  <a:cubicBezTo>
                    <a:pt x="450931" y="75854"/>
                    <a:pt x="447101" y="81857"/>
                    <a:pt x="444171" y="89342"/>
                  </a:cubicBezTo>
                  <a:lnTo>
                    <a:pt x="443838" y="89342"/>
                  </a:lnTo>
                  <a:close/>
                  <a:moveTo>
                    <a:pt x="356346" y="63067"/>
                  </a:moveTo>
                  <a:cubicBezTo>
                    <a:pt x="341963" y="63067"/>
                    <a:pt x="329134" y="66149"/>
                    <a:pt x="318223" y="72225"/>
                  </a:cubicBezTo>
                  <a:cubicBezTo>
                    <a:pt x="307288" y="78315"/>
                    <a:pt x="298832" y="87009"/>
                    <a:pt x="293079" y="98065"/>
                  </a:cubicBezTo>
                  <a:cubicBezTo>
                    <a:pt x="287351" y="109093"/>
                    <a:pt x="284442" y="121976"/>
                    <a:pt x="284442" y="136342"/>
                  </a:cubicBezTo>
                  <a:cubicBezTo>
                    <a:pt x="284442" y="148927"/>
                    <a:pt x="287262" y="160476"/>
                    <a:pt x="292835" y="170654"/>
                  </a:cubicBezTo>
                  <a:cubicBezTo>
                    <a:pt x="298412" y="180849"/>
                    <a:pt x="306304" y="188825"/>
                    <a:pt x="316295" y="194357"/>
                  </a:cubicBezTo>
                  <a:cubicBezTo>
                    <a:pt x="326271" y="199882"/>
                    <a:pt x="337802" y="202683"/>
                    <a:pt x="350568" y="202683"/>
                  </a:cubicBezTo>
                  <a:cubicBezTo>
                    <a:pt x="365467" y="202683"/>
                    <a:pt x="378187" y="199706"/>
                    <a:pt x="388386" y="193836"/>
                  </a:cubicBezTo>
                  <a:lnTo>
                    <a:pt x="388798" y="193600"/>
                  </a:lnTo>
                  <a:lnTo>
                    <a:pt x="388798" y="164896"/>
                  </a:lnTo>
                  <a:lnTo>
                    <a:pt x="387480" y="165857"/>
                  </a:lnTo>
                  <a:cubicBezTo>
                    <a:pt x="382861" y="169220"/>
                    <a:pt x="377698" y="171905"/>
                    <a:pt x="372143" y="173839"/>
                  </a:cubicBezTo>
                  <a:cubicBezTo>
                    <a:pt x="366602" y="175771"/>
                    <a:pt x="361550" y="176748"/>
                    <a:pt x="357120" y="176748"/>
                  </a:cubicBezTo>
                  <a:cubicBezTo>
                    <a:pt x="344819" y="176748"/>
                    <a:pt x="334944" y="172901"/>
                    <a:pt x="327776" y="165317"/>
                  </a:cubicBezTo>
                  <a:cubicBezTo>
                    <a:pt x="320592" y="157724"/>
                    <a:pt x="316950" y="147060"/>
                    <a:pt x="316950" y="133643"/>
                  </a:cubicBezTo>
                  <a:cubicBezTo>
                    <a:pt x="316950" y="120140"/>
                    <a:pt x="320748" y="109203"/>
                    <a:pt x="328234" y="101133"/>
                  </a:cubicBezTo>
                  <a:cubicBezTo>
                    <a:pt x="335698" y="93087"/>
                    <a:pt x="345591" y="89005"/>
                    <a:pt x="357638" y="89005"/>
                  </a:cubicBezTo>
                  <a:cubicBezTo>
                    <a:pt x="367942" y="89005"/>
                    <a:pt x="377983" y="92492"/>
                    <a:pt x="387483" y="99379"/>
                  </a:cubicBezTo>
                  <a:lnTo>
                    <a:pt x="388798" y="100333"/>
                  </a:lnTo>
                  <a:lnTo>
                    <a:pt x="388798" y="70089"/>
                  </a:lnTo>
                  <a:lnTo>
                    <a:pt x="388373" y="69850"/>
                  </a:lnTo>
                  <a:cubicBezTo>
                    <a:pt x="384798" y="67850"/>
                    <a:pt x="379923" y="66199"/>
                    <a:pt x="373870" y="64946"/>
                  </a:cubicBezTo>
                  <a:cubicBezTo>
                    <a:pt x="367842" y="63697"/>
                    <a:pt x="361947" y="63067"/>
                    <a:pt x="356346" y="63067"/>
                  </a:cubicBezTo>
                  <a:moveTo>
                    <a:pt x="262851" y="66277"/>
                  </a:moveTo>
                  <a:lnTo>
                    <a:pt x="231501" y="66277"/>
                  </a:lnTo>
                  <a:lnTo>
                    <a:pt x="231501" y="199467"/>
                  </a:lnTo>
                  <a:lnTo>
                    <a:pt x="262851" y="199467"/>
                  </a:lnTo>
                  <a:lnTo>
                    <a:pt x="262851" y="66277"/>
                  </a:lnTo>
                  <a:close/>
                  <a:moveTo>
                    <a:pt x="247497" y="9537"/>
                  </a:moveTo>
                  <a:cubicBezTo>
                    <a:pt x="242337" y="9537"/>
                    <a:pt x="237837" y="11293"/>
                    <a:pt x="234139" y="14771"/>
                  </a:cubicBezTo>
                  <a:cubicBezTo>
                    <a:pt x="230427" y="18260"/>
                    <a:pt x="228543" y="22652"/>
                    <a:pt x="228543" y="27835"/>
                  </a:cubicBezTo>
                  <a:cubicBezTo>
                    <a:pt x="228543" y="32937"/>
                    <a:pt x="230404" y="37249"/>
                    <a:pt x="234082" y="40645"/>
                  </a:cubicBezTo>
                  <a:cubicBezTo>
                    <a:pt x="237735" y="44030"/>
                    <a:pt x="242250" y="45746"/>
                    <a:pt x="247498" y="45746"/>
                  </a:cubicBezTo>
                  <a:cubicBezTo>
                    <a:pt x="252745" y="45746"/>
                    <a:pt x="257276" y="44030"/>
                    <a:pt x="260974" y="40650"/>
                  </a:cubicBezTo>
                  <a:cubicBezTo>
                    <a:pt x="264695" y="37249"/>
                    <a:pt x="266582" y="32938"/>
                    <a:pt x="266582" y="27835"/>
                  </a:cubicBezTo>
                  <a:cubicBezTo>
                    <a:pt x="266582" y="22833"/>
                    <a:pt x="264745" y="18486"/>
                    <a:pt x="261127" y="14912"/>
                  </a:cubicBezTo>
                  <a:cubicBezTo>
                    <a:pt x="257511" y="11345"/>
                    <a:pt x="252924" y="9537"/>
                    <a:pt x="247497" y="9537"/>
                  </a:cubicBezTo>
                  <a:moveTo>
                    <a:pt x="169276" y="56450"/>
                  </a:moveTo>
                  <a:lnTo>
                    <a:pt x="169276" y="199467"/>
                  </a:lnTo>
                  <a:lnTo>
                    <a:pt x="201270" y="199467"/>
                  </a:lnTo>
                  <a:lnTo>
                    <a:pt x="201270" y="13615"/>
                  </a:lnTo>
                  <a:lnTo>
                    <a:pt x="156989" y="13615"/>
                  </a:lnTo>
                  <a:lnTo>
                    <a:pt x="100705" y="151661"/>
                  </a:lnTo>
                  <a:lnTo>
                    <a:pt x="46084" y="13615"/>
                  </a:lnTo>
                  <a:lnTo>
                    <a:pt x="0" y="13615"/>
                  </a:lnTo>
                  <a:lnTo>
                    <a:pt x="0" y="199466"/>
                  </a:lnTo>
                  <a:lnTo>
                    <a:pt x="30066" y="199466"/>
                  </a:lnTo>
                  <a:lnTo>
                    <a:pt x="30066" y="56436"/>
                  </a:lnTo>
                  <a:lnTo>
                    <a:pt x="31098" y="56436"/>
                  </a:lnTo>
                  <a:lnTo>
                    <a:pt x="88776" y="199467"/>
                  </a:lnTo>
                  <a:lnTo>
                    <a:pt x="111466" y="199467"/>
                  </a:lnTo>
                  <a:lnTo>
                    <a:pt x="168244" y="56450"/>
                  </a:lnTo>
                  <a:lnTo>
                    <a:pt x="169276" y="56450"/>
                  </a:lnTo>
                  <a:close/>
                </a:path>
              </a:pathLst>
            </a:custGeom>
            <a:solidFill>
              <a:schemeClr val="bg1"/>
            </a:solidFill>
            <a:ln w="1400" cap="flat">
              <a:noFill/>
              <a:prstDash val="solid"/>
              <a:miter/>
            </a:ln>
          </p:spPr>
          <p:txBody>
            <a:bodyPr rtlCol="0" anchor="ctr"/>
            <a:lstStyle/>
            <a:p>
              <a:endParaRPr lang="en-US" sz="2160"/>
            </a:p>
          </p:txBody>
        </p:sp>
        <p:sp>
          <p:nvSpPr>
            <p:cNvPr id="8" name="Freeform: Shape 7">
              <a:extLst>
                <a:ext uri="{FF2B5EF4-FFF2-40B4-BE49-F238E27FC236}">
                  <a16:creationId xmlns:a16="http://schemas.microsoft.com/office/drawing/2014/main" id="{8BB535C1-6153-4610-909A-68BC68DCC07F}"/>
                </a:ext>
              </a:extLst>
            </p:cNvPr>
            <p:cNvSpPr/>
            <p:nvPr/>
          </p:nvSpPr>
          <p:spPr>
            <a:xfrm>
              <a:off x="419101" y="419787"/>
              <a:ext cx="147479" cy="147387"/>
            </a:xfrm>
            <a:custGeom>
              <a:avLst/>
              <a:gdLst>
                <a:gd name="connsiteX0" fmla="*/ 147480 w 147479"/>
                <a:gd name="connsiteY0" fmla="*/ 147388 h 147387"/>
                <a:gd name="connsiteX1" fmla="*/ 0 w 147479"/>
                <a:gd name="connsiteY1" fmla="*/ 147388 h 147387"/>
                <a:gd name="connsiteX2" fmla="*/ 0 w 147479"/>
                <a:gd name="connsiteY2" fmla="*/ 0 h 147387"/>
                <a:gd name="connsiteX3" fmla="*/ 147480 w 147479"/>
                <a:gd name="connsiteY3" fmla="*/ 0 h 147387"/>
                <a:gd name="connsiteX4" fmla="*/ 147480 w 147479"/>
                <a:gd name="connsiteY4" fmla="*/ 147388 h 147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79" h="147387">
                  <a:moveTo>
                    <a:pt x="147480" y="147388"/>
                  </a:moveTo>
                  <a:lnTo>
                    <a:pt x="0" y="147388"/>
                  </a:lnTo>
                  <a:lnTo>
                    <a:pt x="0" y="0"/>
                  </a:lnTo>
                  <a:lnTo>
                    <a:pt x="147480" y="0"/>
                  </a:lnTo>
                  <a:lnTo>
                    <a:pt x="147480" y="147388"/>
                  </a:lnTo>
                  <a:close/>
                </a:path>
              </a:pathLst>
            </a:custGeom>
            <a:solidFill>
              <a:srgbClr val="F1511B"/>
            </a:solidFill>
            <a:ln w="1400" cap="flat">
              <a:noFill/>
              <a:prstDash val="solid"/>
              <a:miter/>
            </a:ln>
          </p:spPr>
          <p:txBody>
            <a:bodyPr rtlCol="0" anchor="ctr"/>
            <a:lstStyle/>
            <a:p>
              <a:endParaRPr lang="en-US" sz="2160"/>
            </a:p>
          </p:txBody>
        </p:sp>
        <p:sp>
          <p:nvSpPr>
            <p:cNvPr id="10" name="Freeform: Shape 9">
              <a:extLst>
                <a:ext uri="{FF2B5EF4-FFF2-40B4-BE49-F238E27FC236}">
                  <a16:creationId xmlns:a16="http://schemas.microsoft.com/office/drawing/2014/main" id="{E5181F55-E1DD-4E40-8A3D-1142F7AAA1CC}"/>
                </a:ext>
              </a:extLst>
            </p:cNvPr>
            <p:cNvSpPr/>
            <p:nvPr/>
          </p:nvSpPr>
          <p:spPr>
            <a:xfrm>
              <a:off x="581937" y="419787"/>
              <a:ext cx="147476" cy="147387"/>
            </a:xfrm>
            <a:custGeom>
              <a:avLst/>
              <a:gdLst>
                <a:gd name="connsiteX0" fmla="*/ 147477 w 147476"/>
                <a:gd name="connsiteY0" fmla="*/ 147388 h 147387"/>
                <a:gd name="connsiteX1" fmla="*/ 0 w 147476"/>
                <a:gd name="connsiteY1" fmla="*/ 147388 h 147387"/>
                <a:gd name="connsiteX2" fmla="*/ 0 w 147476"/>
                <a:gd name="connsiteY2" fmla="*/ 0 h 147387"/>
                <a:gd name="connsiteX3" fmla="*/ 147477 w 147476"/>
                <a:gd name="connsiteY3" fmla="*/ 0 h 147387"/>
                <a:gd name="connsiteX4" fmla="*/ 147477 w 147476"/>
                <a:gd name="connsiteY4" fmla="*/ 147388 h 147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76" h="147387">
                  <a:moveTo>
                    <a:pt x="147477" y="147388"/>
                  </a:moveTo>
                  <a:lnTo>
                    <a:pt x="0" y="147388"/>
                  </a:lnTo>
                  <a:lnTo>
                    <a:pt x="0" y="0"/>
                  </a:lnTo>
                  <a:lnTo>
                    <a:pt x="147477" y="0"/>
                  </a:lnTo>
                  <a:lnTo>
                    <a:pt x="147477" y="147388"/>
                  </a:lnTo>
                  <a:close/>
                </a:path>
              </a:pathLst>
            </a:custGeom>
            <a:solidFill>
              <a:srgbClr val="80CC28"/>
            </a:solidFill>
            <a:ln w="1400" cap="flat">
              <a:noFill/>
              <a:prstDash val="solid"/>
              <a:miter/>
            </a:ln>
          </p:spPr>
          <p:txBody>
            <a:bodyPr rtlCol="0" anchor="ctr"/>
            <a:lstStyle/>
            <a:p>
              <a:endParaRPr lang="en-US" sz="2160"/>
            </a:p>
          </p:txBody>
        </p:sp>
        <p:sp>
          <p:nvSpPr>
            <p:cNvPr id="11" name="Freeform: Shape 10">
              <a:extLst>
                <a:ext uri="{FF2B5EF4-FFF2-40B4-BE49-F238E27FC236}">
                  <a16:creationId xmlns:a16="http://schemas.microsoft.com/office/drawing/2014/main" id="{601BD9AE-7DE2-46EE-9D2B-DB1490A3E242}"/>
                </a:ext>
              </a:extLst>
            </p:cNvPr>
            <p:cNvSpPr/>
            <p:nvPr/>
          </p:nvSpPr>
          <p:spPr>
            <a:xfrm>
              <a:off x="419101" y="582578"/>
              <a:ext cx="147475" cy="147386"/>
            </a:xfrm>
            <a:custGeom>
              <a:avLst/>
              <a:gdLst>
                <a:gd name="connsiteX0" fmla="*/ 147475 w 147475"/>
                <a:gd name="connsiteY0" fmla="*/ 147387 h 147386"/>
                <a:gd name="connsiteX1" fmla="*/ 0 w 147475"/>
                <a:gd name="connsiteY1" fmla="*/ 147387 h 147386"/>
                <a:gd name="connsiteX2" fmla="*/ 0 w 147475"/>
                <a:gd name="connsiteY2" fmla="*/ 0 h 147386"/>
                <a:gd name="connsiteX3" fmla="*/ 147475 w 147475"/>
                <a:gd name="connsiteY3" fmla="*/ 0 h 147386"/>
                <a:gd name="connsiteX4" fmla="*/ 147475 w 147475"/>
                <a:gd name="connsiteY4" fmla="*/ 147387 h 14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75" h="147386">
                  <a:moveTo>
                    <a:pt x="147475" y="147387"/>
                  </a:moveTo>
                  <a:lnTo>
                    <a:pt x="0" y="147387"/>
                  </a:lnTo>
                  <a:lnTo>
                    <a:pt x="0" y="0"/>
                  </a:lnTo>
                  <a:lnTo>
                    <a:pt x="147475" y="0"/>
                  </a:lnTo>
                  <a:lnTo>
                    <a:pt x="147475" y="147387"/>
                  </a:lnTo>
                  <a:close/>
                </a:path>
              </a:pathLst>
            </a:custGeom>
            <a:solidFill>
              <a:srgbClr val="00ADEF"/>
            </a:solidFill>
            <a:ln w="1400" cap="flat">
              <a:noFill/>
              <a:prstDash val="solid"/>
              <a:miter/>
            </a:ln>
          </p:spPr>
          <p:txBody>
            <a:bodyPr rtlCol="0" anchor="ctr"/>
            <a:lstStyle/>
            <a:p>
              <a:endParaRPr lang="en-US" sz="2160"/>
            </a:p>
          </p:txBody>
        </p:sp>
        <p:sp>
          <p:nvSpPr>
            <p:cNvPr id="50" name="Freeform: Shape 49">
              <a:extLst>
                <a:ext uri="{FF2B5EF4-FFF2-40B4-BE49-F238E27FC236}">
                  <a16:creationId xmlns:a16="http://schemas.microsoft.com/office/drawing/2014/main" id="{6F52E212-369A-4837-A08A-889901C34DC8}"/>
                </a:ext>
              </a:extLst>
            </p:cNvPr>
            <p:cNvSpPr/>
            <p:nvPr/>
          </p:nvSpPr>
          <p:spPr>
            <a:xfrm>
              <a:off x="581937" y="582578"/>
              <a:ext cx="147476" cy="147386"/>
            </a:xfrm>
            <a:custGeom>
              <a:avLst/>
              <a:gdLst>
                <a:gd name="connsiteX0" fmla="*/ 147477 w 147476"/>
                <a:gd name="connsiteY0" fmla="*/ 147387 h 147386"/>
                <a:gd name="connsiteX1" fmla="*/ 0 w 147476"/>
                <a:gd name="connsiteY1" fmla="*/ 147387 h 147386"/>
                <a:gd name="connsiteX2" fmla="*/ 0 w 147476"/>
                <a:gd name="connsiteY2" fmla="*/ 0 h 147386"/>
                <a:gd name="connsiteX3" fmla="*/ 147477 w 147476"/>
                <a:gd name="connsiteY3" fmla="*/ 0 h 147386"/>
                <a:gd name="connsiteX4" fmla="*/ 147477 w 147476"/>
                <a:gd name="connsiteY4" fmla="*/ 147387 h 14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76" h="147386">
                  <a:moveTo>
                    <a:pt x="147477" y="147387"/>
                  </a:moveTo>
                  <a:lnTo>
                    <a:pt x="0" y="147387"/>
                  </a:lnTo>
                  <a:lnTo>
                    <a:pt x="0" y="0"/>
                  </a:lnTo>
                  <a:lnTo>
                    <a:pt x="147477" y="0"/>
                  </a:lnTo>
                  <a:lnTo>
                    <a:pt x="147477" y="147387"/>
                  </a:lnTo>
                  <a:close/>
                </a:path>
              </a:pathLst>
            </a:custGeom>
            <a:solidFill>
              <a:srgbClr val="FBBC09"/>
            </a:solidFill>
            <a:ln w="1400" cap="flat">
              <a:noFill/>
              <a:prstDash val="solid"/>
              <a:miter/>
            </a:ln>
          </p:spPr>
          <p:txBody>
            <a:bodyPr rtlCol="0" anchor="ctr"/>
            <a:lstStyle/>
            <a:p>
              <a:endParaRPr lang="en-US" sz="2160"/>
            </a:p>
          </p:txBody>
        </p:sp>
      </p:grpSp>
    </p:spTree>
    <p:extLst>
      <p:ext uri="{BB962C8B-B14F-4D97-AF65-F5344CB8AC3E}">
        <p14:creationId xmlns:p14="http://schemas.microsoft.com/office/powerpoint/2010/main" val="3075693961"/>
      </p:ext>
    </p:extLst>
  </p:cSld>
  <p:clrMapOvr>
    <a:masterClrMapping/>
  </p:clrMapOvr>
  <p:transition>
    <p:fade/>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2E5142-58C3-466C-8712-90A4ABB7E20E}"/>
              </a:ext>
            </a:extLst>
          </p:cNvPr>
          <p:cNvSpPr/>
          <p:nvPr/>
        </p:nvSpPr>
        <p:spPr bwMode="auto">
          <a:xfrm>
            <a:off x="0" y="0"/>
            <a:ext cx="14630400" cy="82296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342900" marR="0" indent="-342900" algn="l">
              <a:lnSpc>
                <a:spcPct val="107000"/>
              </a:lnSpc>
              <a:spcBef>
                <a:spcPts val="0"/>
              </a:spcBef>
              <a:spcAft>
                <a:spcPts val="960"/>
              </a:spcAft>
              <a:buFont typeface="Arial" panose="020B0604020202020204" pitchFamily="34" charset="0"/>
              <a:buChar char="•"/>
            </a:pPr>
            <a:endParaRPr lang="en-IN" sz="216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AD2DD0AC-B61D-482B-AA38-DDEFCC70FAEC}"/>
              </a:ext>
            </a:extLst>
          </p:cNvPr>
          <p:cNvSpPr/>
          <p:nvPr/>
        </p:nvSpPr>
        <p:spPr bwMode="auto">
          <a:xfrm>
            <a:off x="502920" y="533400"/>
            <a:ext cx="13624560" cy="7162800"/>
          </a:xfrm>
          <a:prstGeom prst="roundRect">
            <a:avLst>
              <a:gd name="adj" fmla="val 6258"/>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342900" marR="0" indent="-342900" algn="l">
              <a:lnSpc>
                <a:spcPct val="107000"/>
              </a:lnSpc>
              <a:spcBef>
                <a:spcPts val="0"/>
              </a:spcBef>
              <a:spcAft>
                <a:spcPts val="960"/>
              </a:spcAft>
              <a:buFont typeface="Arial" panose="020B0604020202020204" pitchFamily="34" charset="0"/>
              <a:buChar char="•"/>
            </a:pPr>
            <a:endParaRPr lang="en-IN" sz="216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pic>
        <p:nvPicPr>
          <p:cNvPr id="12" name="Graphic 11">
            <a:extLst>
              <a:ext uri="{FF2B5EF4-FFF2-40B4-BE49-F238E27FC236}">
                <a16:creationId xmlns:a16="http://schemas.microsoft.com/office/drawing/2014/main" id="{44C251EC-73C1-45A4-9F4F-8C5A9ED4F8FB}"/>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5256" y="966760"/>
            <a:ext cx="1563624" cy="333991"/>
          </a:xfrm>
          <a:prstGeom prst="rect">
            <a:avLst/>
          </a:prstGeom>
        </p:spPr>
      </p:pic>
      <p:sp>
        <p:nvSpPr>
          <p:cNvPr id="14" name="object 33">
            <a:extLst>
              <a:ext uri="{FF2B5EF4-FFF2-40B4-BE49-F238E27FC236}">
                <a16:creationId xmlns:a16="http://schemas.microsoft.com/office/drawing/2014/main" id="{2AFD2A00-0110-4A41-A940-3F7F1D9A66B2}"/>
              </a:ext>
            </a:extLst>
          </p:cNvPr>
          <p:cNvSpPr txBox="1">
            <a:spLocks/>
          </p:cNvSpPr>
          <p:nvPr/>
        </p:nvSpPr>
        <p:spPr>
          <a:xfrm>
            <a:off x="5847081" y="7903741"/>
            <a:ext cx="2936240" cy="207749"/>
          </a:xfrm>
          <a:prstGeom prst="rect">
            <a:avLst/>
          </a:prstGeom>
        </p:spPr>
        <p:txBody>
          <a:bodyPr vert="horz" wrap="square" lIns="0" tIns="22860" rIns="0" bIns="0" rtlCol="0">
            <a:spAutoFit/>
          </a:bodyPr>
          <a:lstStyle>
            <a:defPPr>
              <a:defRPr lang="en-US"/>
            </a:defPPr>
            <a:lvl1pPr marL="0" algn="l" defTabSz="914400" rtl="0" eaLnBrk="1" latinLnBrk="0" hangingPunct="1">
              <a:defRPr sz="800" b="0" i="0" kern="1200">
                <a:solidFill>
                  <a:srgbClr val="3C3C41"/>
                </a:solidFill>
                <a:latin typeface="Segoe Pro"/>
                <a:ea typeface="+mn-ea"/>
                <a:cs typeface="Segoe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5240" algn="ctr">
              <a:spcBef>
                <a:spcPts val="180"/>
              </a:spcBef>
            </a:pPr>
            <a:r>
              <a:rPr lang="en-US" sz="1200" kern="100">
                <a:solidFill>
                  <a:schemeClr val="tx1">
                    <a:lumMod val="50000"/>
                    <a:lumOff val="50000"/>
                  </a:schemeClr>
                </a:solidFill>
                <a:latin typeface="Segoe UI" panose="020B0502040204020203" pitchFamily="34" charset="0"/>
                <a:cs typeface="Segoe UI" panose="020B0502040204020203" pitchFamily="34" charset="0"/>
              </a:rPr>
              <a:t>Microsoft confidential.</a:t>
            </a:r>
          </a:p>
        </p:txBody>
      </p:sp>
      <p:sp>
        <p:nvSpPr>
          <p:cNvPr id="16" name="Text Placeholder 15">
            <a:extLst>
              <a:ext uri="{FF2B5EF4-FFF2-40B4-BE49-F238E27FC236}">
                <a16:creationId xmlns:a16="http://schemas.microsoft.com/office/drawing/2014/main" id="{6EAFB365-02C6-4297-8EF2-5B013F6D2EBD}"/>
              </a:ext>
            </a:extLst>
          </p:cNvPr>
          <p:cNvSpPr>
            <a:spLocks noGrp="1"/>
          </p:cNvSpPr>
          <p:nvPr>
            <p:ph type="body" sz="quarter" idx="10" hasCustomPrompt="1"/>
          </p:nvPr>
        </p:nvSpPr>
        <p:spPr>
          <a:xfrm>
            <a:off x="904876" y="3007839"/>
            <a:ext cx="6410324" cy="1901190"/>
          </a:xfrm>
        </p:spPr>
        <p:txBody>
          <a:bodyPr anchor="ctr"/>
          <a:lstStyle>
            <a:lvl1pPr>
              <a:defRPr sz="5280">
                <a:latin typeface="+mj-lt"/>
              </a:defRPr>
            </a:lvl1pPr>
          </a:lstStyle>
          <a:p>
            <a:pPr lvl="0"/>
            <a:r>
              <a:rPr lang="en-US"/>
              <a:t>Click to add text</a:t>
            </a:r>
          </a:p>
        </p:txBody>
      </p:sp>
      <p:grpSp>
        <p:nvGrpSpPr>
          <p:cNvPr id="4" name="Group 3">
            <a:extLst>
              <a:ext uri="{FF2B5EF4-FFF2-40B4-BE49-F238E27FC236}">
                <a16:creationId xmlns:a16="http://schemas.microsoft.com/office/drawing/2014/main" id="{BDB92E3D-13FE-4338-B3F6-3524B1D0956C}"/>
              </a:ext>
            </a:extLst>
          </p:cNvPr>
          <p:cNvGrpSpPr/>
          <p:nvPr/>
        </p:nvGrpSpPr>
        <p:grpSpPr>
          <a:xfrm>
            <a:off x="9279104" y="1037133"/>
            <a:ext cx="4701469" cy="6889250"/>
            <a:chOff x="7732586" y="864277"/>
            <a:chExt cx="3917891" cy="5741042"/>
          </a:xfrm>
        </p:grpSpPr>
        <p:sp>
          <p:nvSpPr>
            <p:cNvPr id="15" name="Rectangle: Rounded Corners 14">
              <a:extLst>
                <a:ext uri="{FF2B5EF4-FFF2-40B4-BE49-F238E27FC236}">
                  <a16:creationId xmlns:a16="http://schemas.microsoft.com/office/drawing/2014/main" id="{81CDB933-DDC5-4675-A6B0-6ACDC4ADDDC3}"/>
                </a:ext>
              </a:extLst>
            </p:cNvPr>
            <p:cNvSpPr/>
            <p:nvPr/>
          </p:nvSpPr>
          <p:spPr bwMode="auto">
            <a:xfrm rot="8101561">
              <a:off x="7732586" y="2276892"/>
              <a:ext cx="1764602" cy="4202286"/>
            </a:xfrm>
            <a:prstGeom prst="roundRect">
              <a:avLst>
                <a:gd name="adj" fmla="val 50000"/>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marR="0" indent="-342900" algn="l">
                <a:lnSpc>
                  <a:spcPct val="107000"/>
                </a:lnSpc>
                <a:spcBef>
                  <a:spcPts val="0"/>
                </a:spcBef>
                <a:spcAft>
                  <a:spcPts val="960"/>
                </a:spcAft>
                <a:buFont typeface="Arial" panose="020B0604020202020204" pitchFamily="34" charset="0"/>
                <a:buChar char="•"/>
              </a:pPr>
              <a:endParaRPr lang="en-US" sz="216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8DB29C06-2C53-40D2-8E3C-2457917D0F11}"/>
                </a:ext>
              </a:extLst>
            </p:cNvPr>
            <p:cNvGrpSpPr/>
            <p:nvPr/>
          </p:nvGrpSpPr>
          <p:grpSpPr>
            <a:xfrm>
              <a:off x="8102890" y="864277"/>
              <a:ext cx="3547587" cy="5741042"/>
              <a:chOff x="8102890" y="864277"/>
              <a:chExt cx="3547587" cy="5741042"/>
            </a:xfrm>
          </p:grpSpPr>
          <p:sp>
            <p:nvSpPr>
              <p:cNvPr id="20" name="Freeform: Shape 19">
                <a:extLst>
                  <a:ext uri="{FF2B5EF4-FFF2-40B4-BE49-F238E27FC236}">
                    <a16:creationId xmlns:a16="http://schemas.microsoft.com/office/drawing/2014/main" id="{6E1D9D07-F1B0-43E7-80FF-DDD6AB24D1F8}"/>
                  </a:ext>
                </a:extLst>
              </p:cNvPr>
              <p:cNvSpPr/>
              <p:nvPr/>
            </p:nvSpPr>
            <p:spPr bwMode="auto">
              <a:xfrm rot="2433989">
                <a:off x="9926917" y="864277"/>
                <a:ext cx="1723560" cy="5741042"/>
              </a:xfrm>
              <a:custGeom>
                <a:avLst/>
                <a:gdLst>
                  <a:gd name="connsiteX0" fmla="*/ 251654 w 1723560"/>
                  <a:gd name="connsiteY0" fmla="*/ 0 h 5741042"/>
                  <a:gd name="connsiteX1" fmla="*/ 1723560 w 1723560"/>
                  <a:gd name="connsiteY1" fmla="*/ 1719338 h 5741042"/>
                  <a:gd name="connsiteX2" fmla="*/ 1723559 w 1723560"/>
                  <a:gd name="connsiteY2" fmla="*/ 4879261 h 5741042"/>
                  <a:gd name="connsiteX3" fmla="*/ 861779 w 1723560"/>
                  <a:gd name="connsiteY3" fmla="*/ 5741042 h 5741042"/>
                  <a:gd name="connsiteX4" fmla="*/ 861780 w 1723560"/>
                  <a:gd name="connsiteY4" fmla="*/ 5741040 h 5741042"/>
                  <a:gd name="connsiteX5" fmla="*/ 0 w 1723560"/>
                  <a:gd name="connsiteY5" fmla="*/ 4879260 h 5741042"/>
                  <a:gd name="connsiteX6" fmla="*/ 0 w 1723560"/>
                  <a:gd name="connsiteY6" fmla="*/ 608539 h 5741042"/>
                  <a:gd name="connsiteX7" fmla="*/ 196788 w 1723560"/>
                  <a:gd name="connsiteY7" fmla="*/ 60367 h 5741042"/>
                  <a:gd name="connsiteX8" fmla="*/ 251654 w 1723560"/>
                  <a:gd name="connsiteY8" fmla="*/ 0 h 5741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3560" h="5741042">
                    <a:moveTo>
                      <a:pt x="251654" y="0"/>
                    </a:moveTo>
                    <a:lnTo>
                      <a:pt x="1723560" y="1719338"/>
                    </a:lnTo>
                    <a:lnTo>
                      <a:pt x="1723559" y="4879261"/>
                    </a:lnTo>
                    <a:cubicBezTo>
                      <a:pt x="1723559" y="5355209"/>
                      <a:pt x="1337727" y="5741041"/>
                      <a:pt x="861779" y="5741042"/>
                    </a:cubicBezTo>
                    <a:lnTo>
                      <a:pt x="861780" y="5741040"/>
                    </a:lnTo>
                    <a:cubicBezTo>
                      <a:pt x="385832" y="5741040"/>
                      <a:pt x="0" y="5355208"/>
                      <a:pt x="0" y="4879260"/>
                    </a:cubicBezTo>
                    <a:lnTo>
                      <a:pt x="0" y="608539"/>
                    </a:lnTo>
                    <a:cubicBezTo>
                      <a:pt x="0" y="400312"/>
                      <a:pt x="73850" y="209333"/>
                      <a:pt x="196788" y="60367"/>
                    </a:cubicBezTo>
                    <a:lnTo>
                      <a:pt x="251654" y="0"/>
                    </a:lnTo>
                    <a:close/>
                  </a:path>
                </a:pathLst>
              </a:custGeom>
              <a:solidFill>
                <a:schemeClr val="accent5"/>
              </a:solidFill>
              <a:ln>
                <a:noFill/>
                <a:headEnd type="none" w="med" len="med"/>
                <a:tailEnd type="none" w="med" len="med"/>
              </a:ln>
              <a:effectLst>
                <a:outerShdw blurRad="50800" dist="25400" dir="2700000" algn="tl" rotWithShape="0">
                  <a:prstClr val="black">
                    <a:alpha val="14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marR="0" indent="-342900" algn="l">
                  <a:lnSpc>
                    <a:spcPct val="107000"/>
                  </a:lnSpc>
                  <a:spcBef>
                    <a:spcPts val="0"/>
                  </a:spcBef>
                  <a:spcAft>
                    <a:spcPts val="960"/>
                  </a:spcAft>
                  <a:buFont typeface="Arial" panose="020B0604020202020204" pitchFamily="34" charset="0"/>
                  <a:buChar char="•"/>
                </a:pPr>
                <a:endParaRPr lang="en-US" sz="216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66A9FB76-298D-492B-8CF0-B92F9FE4AD56}"/>
                  </a:ext>
                </a:extLst>
              </p:cNvPr>
              <p:cNvSpPr/>
              <p:nvPr/>
            </p:nvSpPr>
            <p:spPr bwMode="auto">
              <a:xfrm>
                <a:off x="8606141" y="4355018"/>
                <a:ext cx="1769743" cy="1769263"/>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marR="0" indent="-342900" algn="l">
                  <a:lnSpc>
                    <a:spcPct val="107000"/>
                  </a:lnSpc>
                  <a:spcBef>
                    <a:spcPts val="0"/>
                  </a:spcBef>
                  <a:spcAft>
                    <a:spcPts val="960"/>
                  </a:spcAft>
                  <a:buFont typeface="Arial" panose="020B0604020202020204" pitchFamily="34" charset="0"/>
                  <a:buChar char="•"/>
                </a:pPr>
                <a:endParaRPr lang="en-US" sz="216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18" name="Freeform: Shape 17">
                <a:extLst>
                  <a:ext uri="{FF2B5EF4-FFF2-40B4-BE49-F238E27FC236}">
                    <a16:creationId xmlns:a16="http://schemas.microsoft.com/office/drawing/2014/main" id="{1C0FA65E-ECB0-41EA-A5C9-13E807D05823}"/>
                  </a:ext>
                </a:extLst>
              </p:cNvPr>
              <p:cNvSpPr/>
              <p:nvPr/>
            </p:nvSpPr>
            <p:spPr bwMode="auto">
              <a:xfrm>
                <a:off x="8102890" y="881765"/>
                <a:ext cx="1745614" cy="1747904"/>
              </a:xfrm>
              <a:custGeom>
                <a:avLst/>
                <a:gdLst>
                  <a:gd name="connsiteX0" fmla="*/ 752475 w 1504950"/>
                  <a:gd name="connsiteY0" fmla="*/ 0 h 1504950"/>
                  <a:gd name="connsiteX1" fmla="*/ 1504950 w 1504950"/>
                  <a:gd name="connsiteY1" fmla="*/ 752475 h 1504950"/>
                  <a:gd name="connsiteX2" fmla="*/ 752475 w 1504950"/>
                  <a:gd name="connsiteY2" fmla="*/ 1504950 h 1504950"/>
                  <a:gd name="connsiteX3" fmla="*/ 0 w 1504950"/>
                  <a:gd name="connsiteY3" fmla="*/ 752475 h 1504950"/>
                  <a:gd name="connsiteX4" fmla="*/ 752475 w 1504950"/>
                  <a:gd name="connsiteY4" fmla="*/ 0 h 1504950"/>
                  <a:gd name="connsiteX5" fmla="*/ 752475 w 1504950"/>
                  <a:gd name="connsiteY5" fmla="*/ 177119 h 1504950"/>
                  <a:gd name="connsiteX6" fmla="*/ 177119 w 1504950"/>
                  <a:gd name="connsiteY6" fmla="*/ 752475 h 1504950"/>
                  <a:gd name="connsiteX7" fmla="*/ 752475 w 1504950"/>
                  <a:gd name="connsiteY7" fmla="*/ 1327831 h 1504950"/>
                  <a:gd name="connsiteX8" fmla="*/ 1327831 w 1504950"/>
                  <a:gd name="connsiteY8" fmla="*/ 752475 h 1504950"/>
                  <a:gd name="connsiteX9" fmla="*/ 752475 w 1504950"/>
                  <a:gd name="connsiteY9" fmla="*/ 177119 h 150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4950" h="1504950">
                    <a:moveTo>
                      <a:pt x="752475" y="0"/>
                    </a:moveTo>
                    <a:cubicBezTo>
                      <a:pt x="1168055" y="0"/>
                      <a:pt x="1504950" y="336895"/>
                      <a:pt x="1504950" y="752475"/>
                    </a:cubicBezTo>
                    <a:cubicBezTo>
                      <a:pt x="1504950" y="1168055"/>
                      <a:pt x="1168055" y="1504950"/>
                      <a:pt x="752475" y="1504950"/>
                    </a:cubicBezTo>
                    <a:cubicBezTo>
                      <a:pt x="336895" y="1504950"/>
                      <a:pt x="0" y="1168055"/>
                      <a:pt x="0" y="752475"/>
                    </a:cubicBezTo>
                    <a:cubicBezTo>
                      <a:pt x="0" y="336895"/>
                      <a:pt x="336895" y="0"/>
                      <a:pt x="752475" y="0"/>
                    </a:cubicBezTo>
                    <a:close/>
                    <a:moveTo>
                      <a:pt x="752475" y="177119"/>
                    </a:moveTo>
                    <a:cubicBezTo>
                      <a:pt x="434715" y="177119"/>
                      <a:pt x="177119" y="434715"/>
                      <a:pt x="177119" y="752475"/>
                    </a:cubicBezTo>
                    <a:cubicBezTo>
                      <a:pt x="177119" y="1070235"/>
                      <a:pt x="434715" y="1327831"/>
                      <a:pt x="752475" y="1327831"/>
                    </a:cubicBezTo>
                    <a:cubicBezTo>
                      <a:pt x="1070235" y="1327831"/>
                      <a:pt x="1327831" y="1070235"/>
                      <a:pt x="1327831" y="752475"/>
                    </a:cubicBezTo>
                    <a:cubicBezTo>
                      <a:pt x="1327831" y="434715"/>
                      <a:pt x="1070235" y="177119"/>
                      <a:pt x="752475" y="177119"/>
                    </a:cubicBezTo>
                    <a:close/>
                  </a:path>
                </a:pathLst>
              </a:cu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marR="0" lvl="0" indent="-342900">
                  <a:lnSpc>
                    <a:spcPct val="107000"/>
                  </a:lnSpc>
                  <a:spcBef>
                    <a:spcPts val="0"/>
                  </a:spcBef>
                  <a:spcAft>
                    <a:spcPts val="960"/>
                  </a:spcAft>
                  <a:buFont typeface="Arial" panose="020B0604020202020204" pitchFamily="34" charset="0"/>
                  <a:buChar char="•"/>
                </a:pPr>
                <a:endParaRPr lang="en-US" sz="216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96179343"/>
      </p:ext>
    </p:extLst>
  </p:cSld>
  <p:clrMapOvr>
    <a:masterClrMapping/>
  </p:clrMapOvr>
  <p:transition>
    <p:fade/>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p:cSld name="Section DIvider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BBF8385-AF4D-4550-9B61-72202B76D736}"/>
              </a:ext>
            </a:extLst>
          </p:cNvPr>
          <p:cNvSpPr/>
          <p:nvPr/>
        </p:nvSpPr>
        <p:spPr bwMode="auto">
          <a:xfrm>
            <a:off x="0" y="0"/>
            <a:ext cx="14630400" cy="82296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342900" marR="0" indent="-342900" algn="l">
              <a:lnSpc>
                <a:spcPct val="107000"/>
              </a:lnSpc>
              <a:spcBef>
                <a:spcPts val="0"/>
              </a:spcBef>
              <a:spcAft>
                <a:spcPts val="960"/>
              </a:spcAft>
              <a:buFont typeface="Arial" panose="020B0604020202020204" pitchFamily="34" charset="0"/>
              <a:buChar char="•"/>
            </a:pPr>
            <a:endParaRPr lang="en-IN" sz="216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C2711764-52DC-471A-968F-97E3459D10BF}"/>
              </a:ext>
            </a:extLst>
          </p:cNvPr>
          <p:cNvSpPr/>
          <p:nvPr/>
        </p:nvSpPr>
        <p:spPr bwMode="auto">
          <a:xfrm>
            <a:off x="3990738" y="2279527"/>
            <a:ext cx="10639663" cy="3670546"/>
          </a:xfrm>
          <a:prstGeom prst="rect">
            <a:avLst/>
          </a:prstGeom>
          <a:solidFill>
            <a:schemeClr val="tx1">
              <a:lumMod val="10000"/>
              <a:lumOff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342900" marR="0" indent="-342900" algn="l">
              <a:lnSpc>
                <a:spcPct val="107000"/>
              </a:lnSpc>
              <a:spcBef>
                <a:spcPts val="0"/>
              </a:spcBef>
              <a:spcAft>
                <a:spcPts val="960"/>
              </a:spcAft>
              <a:buFont typeface="Arial" panose="020B0604020202020204" pitchFamily="34" charset="0"/>
              <a:buChar char="•"/>
            </a:pPr>
            <a:endParaRPr lang="en-IN" sz="216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pic>
        <p:nvPicPr>
          <p:cNvPr id="8" name="Graphic 7">
            <a:extLst>
              <a:ext uri="{FF2B5EF4-FFF2-40B4-BE49-F238E27FC236}">
                <a16:creationId xmlns:a16="http://schemas.microsoft.com/office/drawing/2014/main" id="{3EFF4555-5F2D-48CA-B338-3C6433FAA69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602515" y="533401"/>
            <a:ext cx="1524966" cy="325734"/>
          </a:xfrm>
          <a:prstGeom prst="rect">
            <a:avLst/>
          </a:prstGeom>
        </p:spPr>
      </p:pic>
      <p:sp>
        <p:nvSpPr>
          <p:cNvPr id="10" name="object 33">
            <a:extLst>
              <a:ext uri="{FF2B5EF4-FFF2-40B4-BE49-F238E27FC236}">
                <a16:creationId xmlns:a16="http://schemas.microsoft.com/office/drawing/2014/main" id="{B73917AA-3F8B-4A5E-AE02-96FCB525E853}"/>
              </a:ext>
            </a:extLst>
          </p:cNvPr>
          <p:cNvSpPr txBox="1">
            <a:spLocks/>
          </p:cNvSpPr>
          <p:nvPr/>
        </p:nvSpPr>
        <p:spPr>
          <a:xfrm>
            <a:off x="5847081" y="7903741"/>
            <a:ext cx="2936240" cy="207749"/>
          </a:xfrm>
          <a:prstGeom prst="rect">
            <a:avLst/>
          </a:prstGeom>
        </p:spPr>
        <p:txBody>
          <a:bodyPr vert="horz" wrap="square" lIns="0" tIns="22860" rIns="0" bIns="0" rtlCol="0">
            <a:spAutoFit/>
          </a:bodyPr>
          <a:lstStyle>
            <a:defPPr>
              <a:defRPr lang="en-US"/>
            </a:defPPr>
            <a:lvl1pPr marL="0" algn="l" defTabSz="914400" rtl="0" eaLnBrk="1" latinLnBrk="0" hangingPunct="1">
              <a:defRPr sz="800" b="0" i="0" kern="1200">
                <a:solidFill>
                  <a:srgbClr val="3C3C41"/>
                </a:solidFill>
                <a:latin typeface="Segoe Pro"/>
                <a:ea typeface="+mn-ea"/>
                <a:cs typeface="Segoe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5240" algn="ctr">
              <a:spcBef>
                <a:spcPts val="180"/>
              </a:spcBef>
            </a:pPr>
            <a:r>
              <a:rPr lang="en-US" sz="1200" kern="100">
                <a:solidFill>
                  <a:schemeClr val="tx1">
                    <a:lumMod val="50000"/>
                    <a:lumOff val="50000"/>
                  </a:schemeClr>
                </a:solidFill>
                <a:latin typeface="Segoe UI" panose="020B0502040204020203" pitchFamily="34" charset="0"/>
                <a:cs typeface="Segoe UI" panose="020B0502040204020203" pitchFamily="34" charset="0"/>
              </a:rPr>
              <a:t>Microsoft confidential.</a:t>
            </a:r>
          </a:p>
        </p:txBody>
      </p:sp>
      <p:sp>
        <p:nvSpPr>
          <p:cNvPr id="11" name="Text Placeholder 15">
            <a:extLst>
              <a:ext uri="{FF2B5EF4-FFF2-40B4-BE49-F238E27FC236}">
                <a16:creationId xmlns:a16="http://schemas.microsoft.com/office/drawing/2014/main" id="{A67627AC-D3D0-45A5-829C-169921B8D065}"/>
              </a:ext>
            </a:extLst>
          </p:cNvPr>
          <p:cNvSpPr>
            <a:spLocks noGrp="1"/>
          </p:cNvSpPr>
          <p:nvPr>
            <p:ph type="body" sz="quarter" idx="10" hasCustomPrompt="1"/>
          </p:nvPr>
        </p:nvSpPr>
        <p:spPr>
          <a:xfrm>
            <a:off x="7599047" y="3007839"/>
            <a:ext cx="6528434" cy="1901190"/>
          </a:xfrm>
        </p:spPr>
        <p:txBody>
          <a:bodyPr anchor="b"/>
          <a:lstStyle>
            <a:lvl1pPr>
              <a:defRPr sz="5280">
                <a:latin typeface="+mj-lt"/>
              </a:defRPr>
            </a:lvl1pPr>
          </a:lstStyle>
          <a:p>
            <a:pPr lvl="0"/>
            <a:r>
              <a:rPr lang="en-US"/>
              <a:t>Click to add text</a:t>
            </a:r>
          </a:p>
        </p:txBody>
      </p:sp>
      <p:cxnSp>
        <p:nvCxnSpPr>
          <p:cNvPr id="13" name="Straight Connector 12">
            <a:extLst>
              <a:ext uri="{FF2B5EF4-FFF2-40B4-BE49-F238E27FC236}">
                <a16:creationId xmlns:a16="http://schemas.microsoft.com/office/drawing/2014/main" id="{F0684281-BEF7-491E-B70A-918A8251EAB1}"/>
              </a:ext>
            </a:extLst>
          </p:cNvPr>
          <p:cNvCxnSpPr/>
          <p:nvPr/>
        </p:nvCxnSpPr>
        <p:spPr>
          <a:xfrm>
            <a:off x="7599047" y="5080406"/>
            <a:ext cx="6528434" cy="0"/>
          </a:xfrm>
          <a:prstGeom prst="line">
            <a:avLst/>
          </a:prstGeom>
          <a:ln cap="rnd">
            <a:solidFill>
              <a:srgbClr val="00857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49F1BF8-E39C-40CD-82D2-B0DB3D9A4C2B}"/>
              </a:ext>
            </a:extLst>
          </p:cNvPr>
          <p:cNvCxnSpPr>
            <a:cxnSpLocks/>
          </p:cNvCxnSpPr>
          <p:nvPr/>
        </p:nvCxnSpPr>
        <p:spPr>
          <a:xfrm>
            <a:off x="10472929" y="5190134"/>
            <a:ext cx="3423666" cy="0"/>
          </a:xfrm>
          <a:prstGeom prst="line">
            <a:avLst/>
          </a:prstGeom>
          <a:ln cap="rnd">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7D4E8BEE-661C-4520-BAD2-80FB347F565C}"/>
              </a:ext>
            </a:extLst>
          </p:cNvPr>
          <p:cNvGrpSpPr/>
          <p:nvPr/>
        </p:nvGrpSpPr>
        <p:grpSpPr>
          <a:xfrm>
            <a:off x="-502474" y="-1990105"/>
            <a:ext cx="6644496" cy="11474843"/>
            <a:chOff x="-418728" y="-1658421"/>
            <a:chExt cx="5537080" cy="9562369"/>
          </a:xfrm>
        </p:grpSpPr>
        <p:sp>
          <p:nvSpPr>
            <p:cNvPr id="29" name="Freeform: Shape 28">
              <a:extLst>
                <a:ext uri="{FF2B5EF4-FFF2-40B4-BE49-F238E27FC236}">
                  <a16:creationId xmlns:a16="http://schemas.microsoft.com/office/drawing/2014/main" id="{CE5F5489-A9A7-4978-9DE2-6AC6CC17CF8B}"/>
                </a:ext>
              </a:extLst>
            </p:cNvPr>
            <p:cNvSpPr/>
            <p:nvPr/>
          </p:nvSpPr>
          <p:spPr bwMode="auto">
            <a:xfrm>
              <a:off x="-136410" y="-15894"/>
              <a:ext cx="2538509" cy="1361900"/>
            </a:xfrm>
            <a:custGeom>
              <a:avLst/>
              <a:gdLst>
                <a:gd name="connsiteX0" fmla="*/ 4678 w 2538509"/>
                <a:gd name="connsiteY0" fmla="*/ 0 h 1361900"/>
                <a:gd name="connsiteX1" fmla="*/ 303439 w 2538509"/>
                <a:gd name="connsiteY1" fmla="*/ 0 h 1361900"/>
                <a:gd name="connsiteX2" fmla="*/ 298760 w 2538509"/>
                <a:gd name="connsiteY2" fmla="*/ 92646 h 1361900"/>
                <a:gd name="connsiteX3" fmla="*/ 1269255 w 2538509"/>
                <a:gd name="connsiteY3" fmla="*/ 1063141 h 1361900"/>
                <a:gd name="connsiteX4" fmla="*/ 2239750 w 2538509"/>
                <a:gd name="connsiteY4" fmla="*/ 92646 h 1361900"/>
                <a:gd name="connsiteX5" fmla="*/ 2235071 w 2538509"/>
                <a:gd name="connsiteY5" fmla="*/ 0 h 1361900"/>
                <a:gd name="connsiteX6" fmla="*/ 2533831 w 2538509"/>
                <a:gd name="connsiteY6" fmla="*/ 0 h 1361900"/>
                <a:gd name="connsiteX7" fmla="*/ 2538509 w 2538509"/>
                <a:gd name="connsiteY7" fmla="*/ 92646 h 1361900"/>
                <a:gd name="connsiteX8" fmla="*/ 1269255 w 2538509"/>
                <a:gd name="connsiteY8" fmla="*/ 1361900 h 1361900"/>
                <a:gd name="connsiteX9" fmla="*/ 0 w 2538509"/>
                <a:gd name="connsiteY9" fmla="*/ 92646 h 1361900"/>
                <a:gd name="connsiteX10" fmla="*/ 4678 w 2538509"/>
                <a:gd name="connsiteY10" fmla="*/ 0 h 136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8509" h="1361900">
                  <a:moveTo>
                    <a:pt x="4678" y="0"/>
                  </a:moveTo>
                  <a:lnTo>
                    <a:pt x="303439" y="0"/>
                  </a:lnTo>
                  <a:lnTo>
                    <a:pt x="298760" y="92646"/>
                  </a:lnTo>
                  <a:cubicBezTo>
                    <a:pt x="298760" y="628635"/>
                    <a:pt x="733266" y="1063141"/>
                    <a:pt x="1269255" y="1063141"/>
                  </a:cubicBezTo>
                  <a:cubicBezTo>
                    <a:pt x="1805244" y="1063141"/>
                    <a:pt x="2239750" y="628635"/>
                    <a:pt x="2239750" y="92646"/>
                  </a:cubicBezTo>
                  <a:lnTo>
                    <a:pt x="2235071" y="0"/>
                  </a:lnTo>
                  <a:lnTo>
                    <a:pt x="2533831" y="0"/>
                  </a:lnTo>
                  <a:lnTo>
                    <a:pt x="2538509" y="92646"/>
                  </a:lnTo>
                  <a:cubicBezTo>
                    <a:pt x="2538509" y="793635"/>
                    <a:pt x="1970244" y="1361900"/>
                    <a:pt x="1269255" y="1361900"/>
                  </a:cubicBezTo>
                  <a:cubicBezTo>
                    <a:pt x="568265" y="1361900"/>
                    <a:pt x="0" y="793635"/>
                    <a:pt x="0" y="92646"/>
                  </a:cubicBezTo>
                  <a:lnTo>
                    <a:pt x="4678" y="0"/>
                  </a:lnTo>
                  <a:close/>
                </a:path>
              </a:pathLst>
            </a:cu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R="0" algn="l">
                <a:lnSpc>
                  <a:spcPct val="107000"/>
                </a:lnSpc>
                <a:spcBef>
                  <a:spcPts val="0"/>
                </a:spcBef>
                <a:spcAft>
                  <a:spcPts val="960"/>
                </a:spcAft>
              </a:pPr>
              <a:endParaRPr lang="en-US" sz="216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5" name="Freeform: Shape 44">
              <a:extLst>
                <a:ext uri="{FF2B5EF4-FFF2-40B4-BE49-F238E27FC236}">
                  <a16:creationId xmlns:a16="http://schemas.microsoft.com/office/drawing/2014/main" id="{31911F0B-8279-445C-AA49-6A8CD0E022E9}"/>
                </a:ext>
              </a:extLst>
            </p:cNvPr>
            <p:cNvSpPr/>
            <p:nvPr/>
          </p:nvSpPr>
          <p:spPr bwMode="auto">
            <a:xfrm rot="2433989">
              <a:off x="2679898" y="-1658421"/>
              <a:ext cx="2438454" cy="9562369"/>
            </a:xfrm>
            <a:custGeom>
              <a:avLst/>
              <a:gdLst>
                <a:gd name="connsiteX0" fmla="*/ 0 w 2438454"/>
                <a:gd name="connsiteY0" fmla="*/ 1693248 h 9562369"/>
                <a:gd name="connsiteX1" fmla="*/ 1977887 w 2438454"/>
                <a:gd name="connsiteY1" fmla="*/ 0 h 9562369"/>
                <a:gd name="connsiteX2" fmla="*/ 1994769 w 2438454"/>
                <a:gd name="connsiteY2" fmla="*/ 12624 h 9562369"/>
                <a:gd name="connsiteX3" fmla="*/ 2438454 w 2438454"/>
                <a:gd name="connsiteY3" fmla="*/ 953438 h 9562369"/>
                <a:gd name="connsiteX4" fmla="*/ 2438454 w 2438454"/>
                <a:gd name="connsiteY4" fmla="*/ 8343142 h 9562369"/>
                <a:gd name="connsiteX5" fmla="*/ 2383640 w 2438454"/>
                <a:gd name="connsiteY5" fmla="*/ 8705703 h 9562369"/>
                <a:gd name="connsiteX6" fmla="*/ 2372746 w 2438454"/>
                <a:gd name="connsiteY6" fmla="*/ 8735468 h 9562369"/>
                <a:gd name="connsiteX7" fmla="*/ 1429447 w 2438454"/>
                <a:gd name="connsiteY7" fmla="*/ 9543016 h 9562369"/>
                <a:gd name="connsiteX8" fmla="*/ 1343886 w 2438454"/>
                <a:gd name="connsiteY8" fmla="*/ 9556075 h 9562369"/>
                <a:gd name="connsiteX9" fmla="*/ 1219226 w 2438454"/>
                <a:gd name="connsiteY9" fmla="*/ 9562369 h 9562369"/>
                <a:gd name="connsiteX10" fmla="*/ 1219227 w 2438454"/>
                <a:gd name="connsiteY10" fmla="*/ 9562369 h 9562369"/>
                <a:gd name="connsiteX11" fmla="*/ 0 w 2438454"/>
                <a:gd name="connsiteY11" fmla="*/ 8343141 h 9562369"/>
                <a:gd name="connsiteX12" fmla="*/ 0 w 2438454"/>
                <a:gd name="connsiteY12" fmla="*/ 1693248 h 956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38454" h="9562369">
                  <a:moveTo>
                    <a:pt x="0" y="1693248"/>
                  </a:moveTo>
                  <a:lnTo>
                    <a:pt x="1977887" y="0"/>
                  </a:lnTo>
                  <a:lnTo>
                    <a:pt x="1994769" y="12624"/>
                  </a:lnTo>
                  <a:cubicBezTo>
                    <a:pt x="2265739" y="236249"/>
                    <a:pt x="2438454" y="574674"/>
                    <a:pt x="2438454" y="953438"/>
                  </a:cubicBezTo>
                  <a:cubicBezTo>
                    <a:pt x="2438454" y="3416673"/>
                    <a:pt x="2438453" y="5879909"/>
                    <a:pt x="2438454" y="8343142"/>
                  </a:cubicBezTo>
                  <a:cubicBezTo>
                    <a:pt x="2438454" y="8469397"/>
                    <a:pt x="2419263" y="8591170"/>
                    <a:pt x="2383640" y="8705703"/>
                  </a:cubicBezTo>
                  <a:lnTo>
                    <a:pt x="2372746" y="8735468"/>
                  </a:lnTo>
                  <a:lnTo>
                    <a:pt x="1429447" y="9543016"/>
                  </a:lnTo>
                  <a:lnTo>
                    <a:pt x="1343886" y="9556075"/>
                  </a:lnTo>
                  <a:cubicBezTo>
                    <a:pt x="1302898" y="9560237"/>
                    <a:pt x="1261311" y="9562369"/>
                    <a:pt x="1219226" y="9562369"/>
                  </a:cubicBezTo>
                  <a:lnTo>
                    <a:pt x="1219227" y="9562369"/>
                  </a:lnTo>
                  <a:cubicBezTo>
                    <a:pt x="545868" y="9562368"/>
                    <a:pt x="0" y="9016501"/>
                    <a:pt x="0" y="8343141"/>
                  </a:cubicBezTo>
                  <a:lnTo>
                    <a:pt x="0" y="1693248"/>
                  </a:lnTo>
                  <a:close/>
                </a:path>
              </a:pathLst>
            </a:custGeom>
            <a:solidFill>
              <a:schemeClr val="accent5"/>
            </a:solidFill>
            <a:ln>
              <a:noFill/>
              <a:headEnd type="none" w="med" len="med"/>
              <a:tailEnd type="none" w="med" len="med"/>
            </a:ln>
            <a:effectLst>
              <a:outerShdw blurRad="50800" dist="25400" dir="2700000" algn="tl" rotWithShape="0">
                <a:prstClr val="black">
                  <a:alpha val="14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marR="0" indent="-342900" algn="l">
                <a:lnSpc>
                  <a:spcPct val="107000"/>
                </a:lnSpc>
                <a:spcBef>
                  <a:spcPts val="0"/>
                </a:spcBef>
                <a:spcAft>
                  <a:spcPts val="960"/>
                </a:spcAft>
                <a:buFont typeface="Arial" panose="020B0604020202020204" pitchFamily="34" charset="0"/>
                <a:buChar char="•"/>
              </a:pPr>
              <a:endParaRPr lang="en-US" sz="216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1" name="Freeform: Shape 40">
              <a:extLst>
                <a:ext uri="{FF2B5EF4-FFF2-40B4-BE49-F238E27FC236}">
                  <a16:creationId xmlns:a16="http://schemas.microsoft.com/office/drawing/2014/main" id="{4E01B091-86B0-4F26-9B47-3027B42A45D8}"/>
                </a:ext>
              </a:extLst>
            </p:cNvPr>
            <p:cNvSpPr/>
            <p:nvPr/>
          </p:nvSpPr>
          <p:spPr bwMode="auto">
            <a:xfrm rot="8101561">
              <a:off x="-418728" y="2685412"/>
              <a:ext cx="2438455" cy="4704677"/>
            </a:xfrm>
            <a:custGeom>
              <a:avLst/>
              <a:gdLst>
                <a:gd name="connsiteX0" fmla="*/ 585 w 2438455"/>
                <a:gd name="connsiteY0" fmla="*/ 4704677 h 4704677"/>
                <a:gd name="connsiteX1" fmla="*/ 1 w 2438455"/>
                <a:gd name="connsiteY1" fmla="*/ 4693100 h 4704677"/>
                <a:gd name="connsiteX2" fmla="*/ 0 w 2438455"/>
                <a:gd name="connsiteY2" fmla="*/ 1219227 h 4704677"/>
                <a:gd name="connsiteX3" fmla="*/ 1219227 w 2438455"/>
                <a:gd name="connsiteY3" fmla="*/ 0 h 4704677"/>
                <a:gd name="connsiteX4" fmla="*/ 1464944 w 2438455"/>
                <a:gd name="connsiteY4" fmla="*/ 24770 h 4704677"/>
                <a:gd name="connsiteX5" fmla="*/ 1500768 w 2438455"/>
                <a:gd name="connsiteY5" fmla="*/ 33982 h 4704677"/>
                <a:gd name="connsiteX6" fmla="*/ 2404188 w 2438455"/>
                <a:gd name="connsiteY6" fmla="*/ 936582 h 4704677"/>
                <a:gd name="connsiteX7" fmla="*/ 2413684 w 2438455"/>
                <a:gd name="connsiteY7" fmla="*/ 973510 h 4704677"/>
                <a:gd name="connsiteX8" fmla="*/ 2438454 w 2438455"/>
                <a:gd name="connsiteY8" fmla="*/ 1219227 h 4704677"/>
                <a:gd name="connsiteX9" fmla="*/ 2438455 w 2438455"/>
                <a:gd name="connsiteY9" fmla="*/ 2264594 h 4704677"/>
                <a:gd name="connsiteX10" fmla="*/ 585 w 2438455"/>
                <a:gd name="connsiteY10" fmla="*/ 4704677 h 470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38455" h="4704677">
                  <a:moveTo>
                    <a:pt x="585" y="4704677"/>
                  </a:moveTo>
                  <a:lnTo>
                    <a:pt x="1" y="4693100"/>
                  </a:lnTo>
                  <a:lnTo>
                    <a:pt x="0" y="1219227"/>
                  </a:lnTo>
                  <a:cubicBezTo>
                    <a:pt x="0" y="545867"/>
                    <a:pt x="545867" y="0"/>
                    <a:pt x="1219227" y="0"/>
                  </a:cubicBezTo>
                  <a:cubicBezTo>
                    <a:pt x="1303397" y="0"/>
                    <a:pt x="1385575" y="8529"/>
                    <a:pt x="1464944" y="24770"/>
                  </a:cubicBezTo>
                  <a:lnTo>
                    <a:pt x="1500768" y="33982"/>
                  </a:lnTo>
                  <a:lnTo>
                    <a:pt x="2404188" y="936582"/>
                  </a:lnTo>
                  <a:lnTo>
                    <a:pt x="2413684" y="973510"/>
                  </a:lnTo>
                  <a:cubicBezTo>
                    <a:pt x="2429925" y="1052879"/>
                    <a:pt x="2438454" y="1135057"/>
                    <a:pt x="2438454" y="1219227"/>
                  </a:cubicBezTo>
                  <a:lnTo>
                    <a:pt x="2438455" y="2264594"/>
                  </a:lnTo>
                  <a:lnTo>
                    <a:pt x="585" y="4704677"/>
                  </a:lnTo>
                  <a:close/>
                </a:path>
              </a:pathLst>
            </a:cu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marR="0" indent="-342900" algn="l">
                <a:lnSpc>
                  <a:spcPct val="107000"/>
                </a:lnSpc>
                <a:spcBef>
                  <a:spcPts val="0"/>
                </a:spcBef>
                <a:spcAft>
                  <a:spcPts val="960"/>
                </a:spcAft>
                <a:buFont typeface="Arial" panose="020B0604020202020204" pitchFamily="34" charset="0"/>
                <a:buChar char="•"/>
              </a:pPr>
              <a:endParaRPr lang="en-US" sz="216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37" name="Freeform: Shape 36">
              <a:extLst>
                <a:ext uri="{FF2B5EF4-FFF2-40B4-BE49-F238E27FC236}">
                  <a16:creationId xmlns:a16="http://schemas.microsoft.com/office/drawing/2014/main" id="{C8036D68-DFCB-4FEE-A481-B3EF513D81F9}"/>
                </a:ext>
              </a:extLst>
            </p:cNvPr>
            <p:cNvSpPr/>
            <p:nvPr/>
          </p:nvSpPr>
          <p:spPr bwMode="auto">
            <a:xfrm>
              <a:off x="354478" y="4590490"/>
              <a:ext cx="2490322" cy="2286321"/>
            </a:xfrm>
            <a:custGeom>
              <a:avLst/>
              <a:gdLst>
                <a:gd name="connsiteX0" fmla="*/ 1245161 w 2490322"/>
                <a:gd name="connsiteY0" fmla="*/ 0 h 2286321"/>
                <a:gd name="connsiteX1" fmla="*/ 2490322 w 2490322"/>
                <a:gd name="connsiteY1" fmla="*/ 1245161 h 2286321"/>
                <a:gd name="connsiteX2" fmla="*/ 1941342 w 2490322"/>
                <a:gd name="connsiteY2" fmla="*/ 2277668 h 2286321"/>
                <a:gd name="connsiteX3" fmla="*/ 1927099 w 2490322"/>
                <a:gd name="connsiteY3" fmla="*/ 2286321 h 2286321"/>
                <a:gd name="connsiteX4" fmla="*/ 563223 w 2490322"/>
                <a:gd name="connsiteY4" fmla="*/ 2286321 h 2286321"/>
                <a:gd name="connsiteX5" fmla="*/ 548980 w 2490322"/>
                <a:gd name="connsiteY5" fmla="*/ 2277668 h 2286321"/>
                <a:gd name="connsiteX6" fmla="*/ 0 w 2490322"/>
                <a:gd name="connsiteY6" fmla="*/ 1245161 h 2286321"/>
                <a:gd name="connsiteX7" fmla="*/ 1245161 w 2490322"/>
                <a:gd name="connsiteY7" fmla="*/ 0 h 2286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0322" h="2286321">
                  <a:moveTo>
                    <a:pt x="1245161" y="0"/>
                  </a:moveTo>
                  <a:cubicBezTo>
                    <a:pt x="1932844" y="0"/>
                    <a:pt x="2490322" y="557478"/>
                    <a:pt x="2490322" y="1245161"/>
                  </a:cubicBezTo>
                  <a:cubicBezTo>
                    <a:pt x="2490322" y="1674963"/>
                    <a:pt x="2272557" y="2053904"/>
                    <a:pt x="1941342" y="2277668"/>
                  </a:cubicBezTo>
                  <a:lnTo>
                    <a:pt x="1927099" y="2286321"/>
                  </a:lnTo>
                  <a:lnTo>
                    <a:pt x="563223" y="2286321"/>
                  </a:lnTo>
                  <a:lnTo>
                    <a:pt x="548980" y="2277668"/>
                  </a:lnTo>
                  <a:cubicBezTo>
                    <a:pt x="217765" y="2053904"/>
                    <a:pt x="0" y="1674963"/>
                    <a:pt x="0" y="1245161"/>
                  </a:cubicBezTo>
                  <a:cubicBezTo>
                    <a:pt x="0" y="557478"/>
                    <a:pt x="557478" y="0"/>
                    <a:pt x="1245161" y="0"/>
                  </a:cubicBezTo>
                  <a:close/>
                </a:path>
              </a:pathLst>
            </a:cu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marR="0" indent="-342900" algn="l">
                <a:lnSpc>
                  <a:spcPct val="107000"/>
                </a:lnSpc>
                <a:spcBef>
                  <a:spcPts val="0"/>
                </a:spcBef>
                <a:spcAft>
                  <a:spcPts val="960"/>
                </a:spcAft>
                <a:buFont typeface="Arial" panose="020B0604020202020204" pitchFamily="34" charset="0"/>
                <a:buChar char="•"/>
              </a:pPr>
              <a:endParaRPr lang="en-US" sz="216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266612906"/>
      </p:ext>
    </p:extLst>
  </p:cSld>
  <p:clrMapOvr>
    <a:masterClrMapping/>
  </p:clrMapOvr>
  <p:transition>
    <p:fade/>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p:cSld name="Agenda">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9A6215-ADAF-4F3A-B98D-BA4371B8E84F}"/>
              </a:ext>
            </a:extLst>
          </p:cNvPr>
          <p:cNvSpPr/>
          <p:nvPr/>
        </p:nvSpPr>
        <p:spPr bwMode="auto">
          <a:xfrm>
            <a:off x="0" y="1"/>
            <a:ext cx="14630400" cy="54863"/>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342900" marR="0" indent="-342900" algn="l">
              <a:lnSpc>
                <a:spcPct val="107000"/>
              </a:lnSpc>
              <a:spcBef>
                <a:spcPts val="0"/>
              </a:spcBef>
              <a:spcAft>
                <a:spcPts val="960"/>
              </a:spcAft>
              <a:buFont typeface="Arial" panose="020B0604020202020204" pitchFamily="34" charset="0"/>
              <a:buChar char="•"/>
            </a:pPr>
            <a:endParaRPr lang="en-US" sz="216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14F4E0B7-623C-4007-88CA-EB7C494B9C20}"/>
              </a:ext>
            </a:extLst>
          </p:cNvPr>
          <p:cNvSpPr txBox="1"/>
          <p:nvPr/>
        </p:nvSpPr>
        <p:spPr>
          <a:xfrm>
            <a:off x="502920" y="3616203"/>
            <a:ext cx="3779520" cy="997196"/>
          </a:xfrm>
          <a:prstGeom prst="rect">
            <a:avLst/>
          </a:prstGeom>
          <a:noFill/>
        </p:spPr>
        <p:txBody>
          <a:bodyPr wrap="square" lIns="0" tIns="0" rIns="0" bIns="0" rtlCol="0">
            <a:spAutoFit/>
          </a:bodyPr>
          <a:lstStyle/>
          <a:p>
            <a:pPr>
              <a:lnSpc>
                <a:spcPct val="90000"/>
              </a:lnSpc>
              <a:spcAft>
                <a:spcPts val="720"/>
              </a:spcAft>
            </a:pPr>
            <a:r>
              <a:rPr lang="en-US" sz="7200">
                <a:solidFill>
                  <a:schemeClr val="accent2"/>
                </a:solidFill>
                <a:latin typeface="+mj-lt"/>
              </a:rPr>
              <a:t>AGENDA</a:t>
            </a:r>
          </a:p>
        </p:txBody>
      </p:sp>
      <p:cxnSp>
        <p:nvCxnSpPr>
          <p:cNvPr id="5" name="Straight Connector 4">
            <a:extLst>
              <a:ext uri="{FF2B5EF4-FFF2-40B4-BE49-F238E27FC236}">
                <a16:creationId xmlns:a16="http://schemas.microsoft.com/office/drawing/2014/main" id="{51601708-264E-4755-B9B6-A11DB67807AE}"/>
              </a:ext>
            </a:extLst>
          </p:cNvPr>
          <p:cNvCxnSpPr>
            <a:cxnSpLocks/>
          </p:cNvCxnSpPr>
          <p:nvPr/>
        </p:nvCxnSpPr>
        <p:spPr>
          <a:xfrm>
            <a:off x="4968240" y="1177290"/>
            <a:ext cx="0" cy="5875020"/>
          </a:xfrm>
          <a:prstGeom prst="line">
            <a:avLst/>
          </a:prstGeom>
          <a:ln w="6350">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DB2730D9-FBC5-4321-9068-B87FFB9A758A}"/>
              </a:ext>
            </a:extLst>
          </p:cNvPr>
          <p:cNvSpPr>
            <a:spLocks noGrp="1"/>
          </p:cNvSpPr>
          <p:nvPr>
            <p:ph type="body" sz="quarter" idx="14" hasCustomPrompt="1"/>
          </p:nvPr>
        </p:nvSpPr>
        <p:spPr>
          <a:xfrm>
            <a:off x="6842760" y="1019176"/>
            <a:ext cx="7284720" cy="1236343"/>
          </a:xfrm>
        </p:spPr>
        <p:txBody>
          <a:bodyPr anchor="ctr"/>
          <a:lstStyle>
            <a:lvl1pPr>
              <a:defRPr sz="2400"/>
            </a:lvl1pPr>
          </a:lstStyle>
          <a:p>
            <a:pPr lvl="0"/>
            <a:r>
              <a:rPr lang="en-US"/>
              <a:t>Insert Text</a:t>
            </a:r>
          </a:p>
        </p:txBody>
      </p:sp>
      <p:sp>
        <p:nvSpPr>
          <p:cNvPr id="18" name="Text Placeholder 16">
            <a:extLst>
              <a:ext uri="{FF2B5EF4-FFF2-40B4-BE49-F238E27FC236}">
                <a16:creationId xmlns:a16="http://schemas.microsoft.com/office/drawing/2014/main" id="{A7F208D7-A1F2-4419-90EA-87DFF23CCC50}"/>
              </a:ext>
            </a:extLst>
          </p:cNvPr>
          <p:cNvSpPr>
            <a:spLocks noGrp="1"/>
          </p:cNvSpPr>
          <p:nvPr>
            <p:ph type="body" sz="quarter" idx="15" hasCustomPrompt="1"/>
          </p:nvPr>
        </p:nvSpPr>
        <p:spPr>
          <a:xfrm>
            <a:off x="6842760" y="2704465"/>
            <a:ext cx="7284720" cy="1236343"/>
          </a:xfrm>
        </p:spPr>
        <p:txBody>
          <a:bodyPr anchor="ctr"/>
          <a:lstStyle>
            <a:lvl1pPr>
              <a:defRPr sz="2400"/>
            </a:lvl1pPr>
          </a:lstStyle>
          <a:p>
            <a:pPr lvl="0"/>
            <a:r>
              <a:rPr lang="en-US"/>
              <a:t>Insert Text</a:t>
            </a:r>
          </a:p>
        </p:txBody>
      </p:sp>
      <p:sp>
        <p:nvSpPr>
          <p:cNvPr id="19" name="Text Placeholder 16">
            <a:extLst>
              <a:ext uri="{FF2B5EF4-FFF2-40B4-BE49-F238E27FC236}">
                <a16:creationId xmlns:a16="http://schemas.microsoft.com/office/drawing/2014/main" id="{2EE32BB1-BB40-4002-9DB7-848F4FD96B1C}"/>
              </a:ext>
            </a:extLst>
          </p:cNvPr>
          <p:cNvSpPr>
            <a:spLocks noGrp="1"/>
          </p:cNvSpPr>
          <p:nvPr>
            <p:ph type="body" sz="quarter" idx="16" hasCustomPrompt="1"/>
          </p:nvPr>
        </p:nvSpPr>
        <p:spPr>
          <a:xfrm>
            <a:off x="6842760" y="4389755"/>
            <a:ext cx="7284720" cy="1236343"/>
          </a:xfrm>
        </p:spPr>
        <p:txBody>
          <a:bodyPr anchor="ctr"/>
          <a:lstStyle>
            <a:lvl1pPr>
              <a:defRPr sz="2400"/>
            </a:lvl1pPr>
          </a:lstStyle>
          <a:p>
            <a:pPr lvl="0"/>
            <a:r>
              <a:rPr lang="en-US"/>
              <a:t>Insert Text</a:t>
            </a:r>
          </a:p>
        </p:txBody>
      </p:sp>
      <p:sp>
        <p:nvSpPr>
          <p:cNvPr id="20" name="Text Placeholder 16">
            <a:extLst>
              <a:ext uri="{FF2B5EF4-FFF2-40B4-BE49-F238E27FC236}">
                <a16:creationId xmlns:a16="http://schemas.microsoft.com/office/drawing/2014/main" id="{CA2F7649-7871-4F82-8CBD-14726A2BC560}"/>
              </a:ext>
            </a:extLst>
          </p:cNvPr>
          <p:cNvSpPr>
            <a:spLocks noGrp="1"/>
          </p:cNvSpPr>
          <p:nvPr>
            <p:ph type="body" sz="quarter" idx="17" hasCustomPrompt="1"/>
          </p:nvPr>
        </p:nvSpPr>
        <p:spPr>
          <a:xfrm>
            <a:off x="6842760" y="6075046"/>
            <a:ext cx="7284720" cy="1236343"/>
          </a:xfrm>
        </p:spPr>
        <p:txBody>
          <a:bodyPr anchor="ctr"/>
          <a:lstStyle>
            <a:lvl1pPr>
              <a:defRPr sz="2400"/>
            </a:lvl1pPr>
          </a:lstStyle>
          <a:p>
            <a:pPr lvl="0"/>
            <a:r>
              <a:rPr lang="en-US"/>
              <a:t>Insert Text</a:t>
            </a:r>
          </a:p>
        </p:txBody>
      </p:sp>
      <p:grpSp>
        <p:nvGrpSpPr>
          <p:cNvPr id="43" name="Group 42">
            <a:extLst>
              <a:ext uri="{FF2B5EF4-FFF2-40B4-BE49-F238E27FC236}">
                <a16:creationId xmlns:a16="http://schemas.microsoft.com/office/drawing/2014/main" id="{EB5C41E5-C861-456B-A12F-93E09570849E}"/>
              </a:ext>
            </a:extLst>
          </p:cNvPr>
          <p:cNvGrpSpPr/>
          <p:nvPr/>
        </p:nvGrpSpPr>
        <p:grpSpPr>
          <a:xfrm>
            <a:off x="5569640" y="2902020"/>
            <a:ext cx="902194" cy="902194"/>
            <a:chOff x="4641367" y="2321723"/>
            <a:chExt cx="751828" cy="751828"/>
          </a:xfrm>
        </p:grpSpPr>
        <p:sp>
          <p:nvSpPr>
            <p:cNvPr id="30" name="Freeform: Shape 29">
              <a:extLst>
                <a:ext uri="{FF2B5EF4-FFF2-40B4-BE49-F238E27FC236}">
                  <a16:creationId xmlns:a16="http://schemas.microsoft.com/office/drawing/2014/main" id="{29567C4C-FA00-44C8-953C-6ECED2E2DD80}"/>
                </a:ext>
              </a:extLst>
            </p:cNvPr>
            <p:cNvSpPr/>
            <p:nvPr/>
          </p:nvSpPr>
          <p:spPr>
            <a:xfrm>
              <a:off x="4641367" y="2321723"/>
              <a:ext cx="751828" cy="751828"/>
            </a:xfrm>
            <a:custGeom>
              <a:avLst/>
              <a:gdLst>
                <a:gd name="connsiteX0" fmla="*/ -621 w 751828"/>
                <a:gd name="connsiteY0" fmla="*/ 375605 h 751828"/>
                <a:gd name="connsiteX1" fmla="*/ 375293 w 751828"/>
                <a:gd name="connsiteY1" fmla="*/ -309 h 751828"/>
                <a:gd name="connsiteX2" fmla="*/ 751207 w 751828"/>
                <a:gd name="connsiteY2" fmla="*/ 375605 h 751828"/>
                <a:gd name="connsiteX3" fmla="*/ 375293 w 751828"/>
                <a:gd name="connsiteY3" fmla="*/ 751520 h 751828"/>
                <a:gd name="connsiteX4" fmla="*/ -621 w 751828"/>
                <a:gd name="connsiteY4" fmla="*/ 375605 h 751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828" h="751828">
                  <a:moveTo>
                    <a:pt x="-621" y="375605"/>
                  </a:moveTo>
                  <a:cubicBezTo>
                    <a:pt x="-621" y="167990"/>
                    <a:pt x="167678" y="-309"/>
                    <a:pt x="375293" y="-309"/>
                  </a:cubicBezTo>
                  <a:cubicBezTo>
                    <a:pt x="582909" y="-309"/>
                    <a:pt x="751207" y="167990"/>
                    <a:pt x="751207" y="375605"/>
                  </a:cubicBezTo>
                  <a:cubicBezTo>
                    <a:pt x="751207" y="583221"/>
                    <a:pt x="582909" y="751520"/>
                    <a:pt x="375293" y="751520"/>
                  </a:cubicBezTo>
                  <a:cubicBezTo>
                    <a:pt x="167678" y="751520"/>
                    <a:pt x="-621" y="583221"/>
                    <a:pt x="-621" y="375605"/>
                  </a:cubicBezTo>
                  <a:close/>
                </a:path>
              </a:pathLst>
            </a:custGeom>
            <a:solidFill>
              <a:srgbClr val="107C10"/>
            </a:solidFill>
            <a:ln w="7849" cap="flat">
              <a:noFill/>
              <a:prstDash val="solid"/>
              <a:miter/>
            </a:ln>
          </p:spPr>
          <p:txBody>
            <a:bodyPr rtlCol="0" anchor="ctr"/>
            <a:lstStyle/>
            <a:p>
              <a:endParaRPr lang="en-US" sz="2160"/>
            </a:p>
          </p:txBody>
        </p:sp>
        <p:sp>
          <p:nvSpPr>
            <p:cNvPr id="31" name="TextBox 30">
              <a:extLst>
                <a:ext uri="{FF2B5EF4-FFF2-40B4-BE49-F238E27FC236}">
                  <a16:creationId xmlns:a16="http://schemas.microsoft.com/office/drawing/2014/main" id="{B5BCC7A1-A97F-4F50-987C-0BE5EBB5944F}"/>
                </a:ext>
              </a:extLst>
            </p:cNvPr>
            <p:cNvSpPr txBox="1"/>
            <p:nvPr/>
          </p:nvSpPr>
          <p:spPr>
            <a:xfrm>
              <a:off x="4878209" y="2444184"/>
              <a:ext cx="275182" cy="517876"/>
            </a:xfrm>
            <a:prstGeom prst="rect">
              <a:avLst/>
            </a:prstGeom>
            <a:noFill/>
          </p:spPr>
          <p:txBody>
            <a:bodyPr wrap="none" lIns="0" tIns="0" rIns="0" bIns="0" rtlCol="0">
              <a:spAutoFit/>
            </a:bodyPr>
            <a:lstStyle/>
            <a:p>
              <a:pPr algn="ctr">
                <a:lnSpc>
                  <a:spcPct val="90000"/>
                </a:lnSpc>
                <a:spcAft>
                  <a:spcPts val="720"/>
                </a:spcAft>
              </a:pPr>
              <a:r>
                <a:rPr lang="en-US" sz="4487" b="1" spc="0" baseline="0" err="1">
                  <a:solidFill>
                    <a:srgbClr val="FFFFFF"/>
                  </a:solidFill>
                  <a:latin typeface="Segoe UI"/>
                  <a:cs typeface="Segoe UI"/>
                  <a:sym typeface="Segoe UI"/>
                  <a:rtl val="0"/>
                </a:rPr>
                <a:t>2</a:t>
              </a:r>
            </a:p>
          </p:txBody>
        </p:sp>
      </p:grpSp>
      <p:grpSp>
        <p:nvGrpSpPr>
          <p:cNvPr id="42" name="Group 41">
            <a:extLst>
              <a:ext uri="{FF2B5EF4-FFF2-40B4-BE49-F238E27FC236}">
                <a16:creationId xmlns:a16="http://schemas.microsoft.com/office/drawing/2014/main" id="{AFB66619-75A2-4301-A292-7F96D5AEFDF4}"/>
              </a:ext>
            </a:extLst>
          </p:cNvPr>
          <p:cNvGrpSpPr/>
          <p:nvPr/>
        </p:nvGrpSpPr>
        <p:grpSpPr>
          <a:xfrm>
            <a:off x="5569640" y="4587309"/>
            <a:ext cx="902194" cy="902194"/>
            <a:chOff x="4641367" y="3726131"/>
            <a:chExt cx="751828" cy="751828"/>
          </a:xfrm>
        </p:grpSpPr>
        <p:sp>
          <p:nvSpPr>
            <p:cNvPr id="33" name="Freeform: Shape 32">
              <a:extLst>
                <a:ext uri="{FF2B5EF4-FFF2-40B4-BE49-F238E27FC236}">
                  <a16:creationId xmlns:a16="http://schemas.microsoft.com/office/drawing/2014/main" id="{19595A72-0990-4CE6-9123-881FB9F15285}"/>
                </a:ext>
              </a:extLst>
            </p:cNvPr>
            <p:cNvSpPr/>
            <p:nvPr/>
          </p:nvSpPr>
          <p:spPr>
            <a:xfrm>
              <a:off x="4641367" y="3726131"/>
              <a:ext cx="751828" cy="751828"/>
            </a:xfrm>
            <a:custGeom>
              <a:avLst/>
              <a:gdLst>
                <a:gd name="connsiteX0" fmla="*/ -621 w 751828"/>
                <a:gd name="connsiteY0" fmla="*/ 375421 h 751828"/>
                <a:gd name="connsiteX1" fmla="*/ 375293 w 751828"/>
                <a:gd name="connsiteY1" fmla="*/ -493 h 751828"/>
                <a:gd name="connsiteX2" fmla="*/ 751207 w 751828"/>
                <a:gd name="connsiteY2" fmla="*/ 375421 h 751828"/>
                <a:gd name="connsiteX3" fmla="*/ 375293 w 751828"/>
                <a:gd name="connsiteY3" fmla="*/ 751336 h 751828"/>
                <a:gd name="connsiteX4" fmla="*/ -621 w 751828"/>
                <a:gd name="connsiteY4" fmla="*/ 375421 h 751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828" h="751828">
                  <a:moveTo>
                    <a:pt x="-621" y="375421"/>
                  </a:moveTo>
                  <a:cubicBezTo>
                    <a:pt x="-621" y="167806"/>
                    <a:pt x="167678" y="-493"/>
                    <a:pt x="375293" y="-493"/>
                  </a:cubicBezTo>
                  <a:cubicBezTo>
                    <a:pt x="582909" y="-493"/>
                    <a:pt x="751207" y="167806"/>
                    <a:pt x="751207" y="375421"/>
                  </a:cubicBezTo>
                  <a:cubicBezTo>
                    <a:pt x="751207" y="583037"/>
                    <a:pt x="582909" y="751336"/>
                    <a:pt x="375293" y="751336"/>
                  </a:cubicBezTo>
                  <a:cubicBezTo>
                    <a:pt x="167678" y="751336"/>
                    <a:pt x="-621" y="583037"/>
                    <a:pt x="-621" y="375421"/>
                  </a:cubicBezTo>
                  <a:close/>
                </a:path>
              </a:pathLst>
            </a:custGeom>
            <a:solidFill>
              <a:srgbClr val="30E5D0"/>
            </a:solidFill>
            <a:ln w="7849" cap="flat">
              <a:noFill/>
              <a:prstDash val="solid"/>
              <a:miter/>
            </a:ln>
          </p:spPr>
          <p:txBody>
            <a:bodyPr rtlCol="0" anchor="ctr"/>
            <a:lstStyle/>
            <a:p>
              <a:endParaRPr lang="en-US" sz="2160"/>
            </a:p>
          </p:txBody>
        </p:sp>
        <p:sp>
          <p:nvSpPr>
            <p:cNvPr id="34" name="TextBox 33">
              <a:extLst>
                <a:ext uri="{FF2B5EF4-FFF2-40B4-BE49-F238E27FC236}">
                  <a16:creationId xmlns:a16="http://schemas.microsoft.com/office/drawing/2014/main" id="{933FE366-13C2-4E74-B8C5-97CC08A5686F}"/>
                </a:ext>
              </a:extLst>
            </p:cNvPr>
            <p:cNvSpPr txBox="1"/>
            <p:nvPr/>
          </p:nvSpPr>
          <p:spPr>
            <a:xfrm>
              <a:off x="4878209" y="3856506"/>
              <a:ext cx="275182" cy="517876"/>
            </a:xfrm>
            <a:prstGeom prst="rect">
              <a:avLst/>
            </a:prstGeom>
            <a:noFill/>
          </p:spPr>
          <p:txBody>
            <a:bodyPr wrap="none" lIns="0" tIns="0" rIns="0" bIns="0" rtlCol="0">
              <a:spAutoFit/>
            </a:bodyPr>
            <a:lstStyle/>
            <a:p>
              <a:pPr algn="ctr">
                <a:lnSpc>
                  <a:spcPct val="90000"/>
                </a:lnSpc>
                <a:spcAft>
                  <a:spcPts val="720"/>
                </a:spcAft>
              </a:pPr>
              <a:r>
                <a:rPr lang="en-US" sz="4487" b="1" spc="0" baseline="0" err="1">
                  <a:solidFill>
                    <a:srgbClr val="FFFFFF"/>
                  </a:solidFill>
                  <a:latin typeface="Segoe UI"/>
                  <a:cs typeface="Segoe UI"/>
                  <a:sym typeface="Segoe UI"/>
                  <a:rtl val="0"/>
                </a:rPr>
                <a:t>3</a:t>
              </a:r>
            </a:p>
          </p:txBody>
        </p:sp>
      </p:grpSp>
      <p:grpSp>
        <p:nvGrpSpPr>
          <p:cNvPr id="41" name="Group 40">
            <a:extLst>
              <a:ext uri="{FF2B5EF4-FFF2-40B4-BE49-F238E27FC236}">
                <a16:creationId xmlns:a16="http://schemas.microsoft.com/office/drawing/2014/main" id="{A65C49D6-6537-441F-8135-76842940D99E}"/>
              </a:ext>
            </a:extLst>
          </p:cNvPr>
          <p:cNvGrpSpPr/>
          <p:nvPr/>
        </p:nvGrpSpPr>
        <p:grpSpPr>
          <a:xfrm>
            <a:off x="5569640" y="6252557"/>
            <a:ext cx="902194" cy="929601"/>
            <a:chOff x="4641367" y="5138454"/>
            <a:chExt cx="751828" cy="774667"/>
          </a:xfrm>
        </p:grpSpPr>
        <p:sp>
          <p:nvSpPr>
            <p:cNvPr id="36" name="Freeform: Shape 35">
              <a:extLst>
                <a:ext uri="{FF2B5EF4-FFF2-40B4-BE49-F238E27FC236}">
                  <a16:creationId xmlns:a16="http://schemas.microsoft.com/office/drawing/2014/main" id="{510B9A58-BD33-4547-B0EE-3AEF8B209990}"/>
                </a:ext>
              </a:extLst>
            </p:cNvPr>
            <p:cNvSpPr/>
            <p:nvPr/>
          </p:nvSpPr>
          <p:spPr>
            <a:xfrm>
              <a:off x="4641367" y="5138454"/>
              <a:ext cx="751828" cy="743914"/>
            </a:xfrm>
            <a:custGeom>
              <a:avLst/>
              <a:gdLst>
                <a:gd name="connsiteX0" fmla="*/ -621 w 751828"/>
                <a:gd name="connsiteY0" fmla="*/ 371280 h 743914"/>
                <a:gd name="connsiteX1" fmla="*/ 375293 w 751828"/>
                <a:gd name="connsiteY1" fmla="*/ -677 h 743914"/>
                <a:gd name="connsiteX2" fmla="*/ 751207 w 751828"/>
                <a:gd name="connsiteY2" fmla="*/ 371280 h 743914"/>
                <a:gd name="connsiteX3" fmla="*/ 375293 w 751828"/>
                <a:gd name="connsiteY3" fmla="*/ 743238 h 743914"/>
                <a:gd name="connsiteX4" fmla="*/ -621 w 751828"/>
                <a:gd name="connsiteY4" fmla="*/ 371280 h 743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828" h="743914">
                  <a:moveTo>
                    <a:pt x="-621" y="371280"/>
                  </a:moveTo>
                  <a:cubicBezTo>
                    <a:pt x="-621" y="165857"/>
                    <a:pt x="167678" y="-677"/>
                    <a:pt x="375293" y="-677"/>
                  </a:cubicBezTo>
                  <a:cubicBezTo>
                    <a:pt x="582909" y="-677"/>
                    <a:pt x="751207" y="165857"/>
                    <a:pt x="751207" y="371280"/>
                  </a:cubicBezTo>
                  <a:cubicBezTo>
                    <a:pt x="751207" y="576703"/>
                    <a:pt x="582909" y="743238"/>
                    <a:pt x="375293" y="743238"/>
                  </a:cubicBezTo>
                  <a:cubicBezTo>
                    <a:pt x="167678" y="743238"/>
                    <a:pt x="-621" y="576703"/>
                    <a:pt x="-621" y="371280"/>
                  </a:cubicBezTo>
                  <a:close/>
                </a:path>
              </a:pathLst>
            </a:custGeom>
            <a:solidFill>
              <a:srgbClr val="008575"/>
            </a:solidFill>
            <a:ln w="7849" cap="flat">
              <a:noFill/>
              <a:prstDash val="solid"/>
              <a:miter/>
            </a:ln>
          </p:spPr>
          <p:txBody>
            <a:bodyPr rtlCol="0" anchor="ctr"/>
            <a:lstStyle/>
            <a:p>
              <a:endParaRPr lang="en-US" sz="2160"/>
            </a:p>
          </p:txBody>
        </p:sp>
        <p:sp>
          <p:nvSpPr>
            <p:cNvPr id="37" name="TextBox 36">
              <a:extLst>
                <a:ext uri="{FF2B5EF4-FFF2-40B4-BE49-F238E27FC236}">
                  <a16:creationId xmlns:a16="http://schemas.microsoft.com/office/drawing/2014/main" id="{9B343F40-DE7E-462F-8425-668F42548E8B}"/>
                </a:ext>
              </a:extLst>
            </p:cNvPr>
            <p:cNvSpPr txBox="1"/>
            <p:nvPr/>
          </p:nvSpPr>
          <p:spPr>
            <a:xfrm>
              <a:off x="4724324" y="5149023"/>
              <a:ext cx="582958" cy="764098"/>
            </a:xfrm>
            <a:prstGeom prst="rect">
              <a:avLst/>
            </a:prstGeom>
            <a:noFill/>
          </p:spPr>
          <p:txBody>
            <a:bodyPr wrap="none" lIns="182880" tIns="146304" rIns="182880" bIns="146304" rtlCol="0" anchor="ctr">
              <a:spAutoFit/>
            </a:bodyPr>
            <a:lstStyle/>
            <a:p>
              <a:pPr algn="ctr">
                <a:lnSpc>
                  <a:spcPct val="90000"/>
                </a:lnSpc>
                <a:spcAft>
                  <a:spcPts val="720"/>
                </a:spcAft>
              </a:pPr>
              <a:r>
                <a:rPr lang="en-US" sz="4487" b="1" spc="0" baseline="0" err="1">
                  <a:solidFill>
                    <a:srgbClr val="FFFFFF"/>
                  </a:solidFill>
                  <a:latin typeface="Segoe UI"/>
                  <a:cs typeface="Segoe UI"/>
                  <a:sym typeface="Segoe UI"/>
                  <a:rtl val="0"/>
                </a:rPr>
                <a:t>4</a:t>
              </a:r>
            </a:p>
          </p:txBody>
        </p:sp>
      </p:grpSp>
      <p:grpSp>
        <p:nvGrpSpPr>
          <p:cNvPr id="44" name="Group 43">
            <a:extLst>
              <a:ext uri="{FF2B5EF4-FFF2-40B4-BE49-F238E27FC236}">
                <a16:creationId xmlns:a16="http://schemas.microsoft.com/office/drawing/2014/main" id="{28C76032-64B2-43C6-A7C2-9452FC5361D6}"/>
              </a:ext>
            </a:extLst>
          </p:cNvPr>
          <p:cNvGrpSpPr/>
          <p:nvPr/>
        </p:nvGrpSpPr>
        <p:grpSpPr>
          <a:xfrm>
            <a:off x="5569640" y="1221479"/>
            <a:ext cx="902194" cy="892697"/>
            <a:chOff x="4641367" y="917315"/>
            <a:chExt cx="751828" cy="743914"/>
          </a:xfrm>
        </p:grpSpPr>
        <p:sp>
          <p:nvSpPr>
            <p:cNvPr id="39" name="Freeform: Shape 38">
              <a:extLst>
                <a:ext uri="{FF2B5EF4-FFF2-40B4-BE49-F238E27FC236}">
                  <a16:creationId xmlns:a16="http://schemas.microsoft.com/office/drawing/2014/main" id="{0F83B8F9-E847-4914-AD42-59CCA773E490}"/>
                </a:ext>
              </a:extLst>
            </p:cNvPr>
            <p:cNvSpPr/>
            <p:nvPr/>
          </p:nvSpPr>
          <p:spPr>
            <a:xfrm>
              <a:off x="4641367" y="917315"/>
              <a:ext cx="751828" cy="743914"/>
            </a:xfrm>
            <a:custGeom>
              <a:avLst/>
              <a:gdLst>
                <a:gd name="connsiteX0" fmla="*/ -621 w 751828"/>
                <a:gd name="connsiteY0" fmla="*/ 371832 h 743914"/>
                <a:gd name="connsiteX1" fmla="*/ 375293 w 751828"/>
                <a:gd name="connsiteY1" fmla="*/ -125 h 743914"/>
                <a:gd name="connsiteX2" fmla="*/ 751207 w 751828"/>
                <a:gd name="connsiteY2" fmla="*/ 371832 h 743914"/>
                <a:gd name="connsiteX3" fmla="*/ 375293 w 751828"/>
                <a:gd name="connsiteY3" fmla="*/ 743790 h 743914"/>
                <a:gd name="connsiteX4" fmla="*/ -621 w 751828"/>
                <a:gd name="connsiteY4" fmla="*/ 371832 h 743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828" h="743914">
                  <a:moveTo>
                    <a:pt x="-621" y="371832"/>
                  </a:moveTo>
                  <a:cubicBezTo>
                    <a:pt x="-621" y="166409"/>
                    <a:pt x="167678" y="-125"/>
                    <a:pt x="375293" y="-125"/>
                  </a:cubicBezTo>
                  <a:cubicBezTo>
                    <a:pt x="582909" y="-125"/>
                    <a:pt x="751207" y="166409"/>
                    <a:pt x="751207" y="371832"/>
                  </a:cubicBezTo>
                  <a:cubicBezTo>
                    <a:pt x="751207" y="577256"/>
                    <a:pt x="582909" y="743790"/>
                    <a:pt x="375293" y="743790"/>
                  </a:cubicBezTo>
                  <a:cubicBezTo>
                    <a:pt x="167678" y="743790"/>
                    <a:pt x="-621" y="577256"/>
                    <a:pt x="-621" y="371832"/>
                  </a:cubicBezTo>
                  <a:close/>
                </a:path>
              </a:pathLst>
            </a:custGeom>
            <a:solidFill>
              <a:srgbClr val="9BF00B"/>
            </a:solidFill>
            <a:ln w="7849" cap="flat">
              <a:noFill/>
              <a:prstDash val="solid"/>
              <a:miter/>
            </a:ln>
          </p:spPr>
          <p:txBody>
            <a:bodyPr rtlCol="0" anchor="ctr"/>
            <a:lstStyle/>
            <a:p>
              <a:endParaRPr lang="en-US" sz="2160"/>
            </a:p>
          </p:txBody>
        </p:sp>
        <p:sp>
          <p:nvSpPr>
            <p:cNvPr id="40" name="TextBox 39">
              <a:extLst>
                <a:ext uri="{FF2B5EF4-FFF2-40B4-BE49-F238E27FC236}">
                  <a16:creationId xmlns:a16="http://schemas.microsoft.com/office/drawing/2014/main" id="{B18FF949-DDA9-4A4C-9608-624A18179560}"/>
                </a:ext>
              </a:extLst>
            </p:cNvPr>
            <p:cNvSpPr txBox="1"/>
            <p:nvPr/>
          </p:nvSpPr>
          <p:spPr>
            <a:xfrm>
              <a:off x="4878209" y="1039776"/>
              <a:ext cx="275182" cy="517877"/>
            </a:xfrm>
            <a:prstGeom prst="rect">
              <a:avLst/>
            </a:prstGeom>
            <a:noFill/>
          </p:spPr>
          <p:txBody>
            <a:bodyPr wrap="none" lIns="0" tIns="0" rIns="0" bIns="0" rtlCol="0">
              <a:spAutoFit/>
            </a:bodyPr>
            <a:lstStyle/>
            <a:p>
              <a:pPr algn="ctr">
                <a:lnSpc>
                  <a:spcPct val="90000"/>
                </a:lnSpc>
                <a:spcAft>
                  <a:spcPts val="720"/>
                </a:spcAft>
              </a:pPr>
              <a:r>
                <a:rPr lang="en-US" sz="4487" b="1" spc="0" baseline="0" err="1">
                  <a:solidFill>
                    <a:srgbClr val="FFFFFF"/>
                  </a:solidFill>
                  <a:latin typeface="Segoe UI"/>
                  <a:cs typeface="Segoe UI"/>
                  <a:sym typeface="Segoe UI"/>
                  <a:rtl val="0"/>
                </a:rPr>
                <a:t>1</a:t>
              </a:r>
            </a:p>
          </p:txBody>
        </p:sp>
      </p:grpSp>
    </p:spTree>
    <p:extLst>
      <p:ext uri="{BB962C8B-B14F-4D97-AF65-F5344CB8AC3E}">
        <p14:creationId xmlns:p14="http://schemas.microsoft.com/office/powerpoint/2010/main" val="883676155"/>
      </p:ext>
    </p:extLst>
  </p:cSld>
  <p:clrMapOvr>
    <a:masterClrMapping/>
  </p:clrMapOvr>
  <p:transition>
    <p:fade/>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F7508-C740-42AB-B200-EB54F3078A5F}"/>
              </a:ext>
            </a:extLst>
          </p:cNvPr>
          <p:cNvSpPr>
            <a:spLocks noGrp="1"/>
          </p:cNvSpPr>
          <p:nvPr>
            <p:ph type="title"/>
          </p:nvPr>
        </p:nvSpPr>
        <p:spPr>
          <a:xfrm>
            <a:off x="511709" y="522989"/>
            <a:ext cx="13615771" cy="892817"/>
          </a:xfrm>
        </p:spPr>
        <p:txBody>
          <a:bodyPr/>
          <a:lstStyle>
            <a:lvl1pPr>
              <a:defRPr/>
            </a:lvl1pPr>
          </a:lstStyle>
          <a:p>
            <a:r>
              <a:rPr lang="en-US"/>
              <a:t>Click to edit Master title style</a:t>
            </a:r>
          </a:p>
        </p:txBody>
      </p:sp>
      <p:sp>
        <p:nvSpPr>
          <p:cNvPr id="7" name="Text Placeholder 6">
            <a:extLst>
              <a:ext uri="{FF2B5EF4-FFF2-40B4-BE49-F238E27FC236}">
                <a16:creationId xmlns:a16="http://schemas.microsoft.com/office/drawing/2014/main" id="{BE6E49A7-F7C3-4F2D-B920-B48630B9800C}"/>
              </a:ext>
            </a:extLst>
          </p:cNvPr>
          <p:cNvSpPr>
            <a:spLocks noGrp="1"/>
          </p:cNvSpPr>
          <p:nvPr>
            <p:ph type="body" sz="quarter" idx="10"/>
          </p:nvPr>
        </p:nvSpPr>
        <p:spPr>
          <a:xfrm>
            <a:off x="511709" y="1752600"/>
            <a:ext cx="13585291" cy="6050280"/>
          </a:xfrm>
        </p:spPr>
        <p:txBody>
          <a:bodyPr/>
          <a:lstStyle>
            <a:lvl2pPr marL="611816" indent="-342900">
              <a:buSzPct val="100000"/>
              <a:buFont typeface="Arial" panose="020B0604020202020204" pitchFamily="34" charset="0"/>
              <a:buChar char="•"/>
              <a:defRPr/>
            </a:lvl2pPr>
            <a:lvl3pPr marL="880732" indent="-342900">
              <a:buSzPct val="100000"/>
              <a:buFont typeface="Arial" panose="020B0604020202020204" pitchFamily="34" charset="0"/>
              <a:buChar char="–"/>
              <a:defRPr/>
            </a:lvl3pPr>
            <a:lvl4pPr marL="1149648" indent="-342900">
              <a:buSzPct val="100000"/>
              <a:buFont typeface="Wingdings" panose="05000000000000000000" pitchFamily="2" charset="2"/>
              <a:buChar char="§"/>
              <a:defRPr/>
            </a:lvl4pPr>
            <a:lvl5pPr marL="1418563" indent="-342900">
              <a:buSzPct val="10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297C7971-09FC-4A7C-9657-21D91173B55B}"/>
              </a:ext>
            </a:extLst>
          </p:cNvPr>
          <p:cNvSpPr/>
          <p:nvPr/>
        </p:nvSpPr>
        <p:spPr bwMode="auto">
          <a:xfrm>
            <a:off x="0" y="1"/>
            <a:ext cx="14630400" cy="54863"/>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342900" marR="0" indent="-342900" algn="l">
              <a:lnSpc>
                <a:spcPct val="107000"/>
              </a:lnSpc>
              <a:spcBef>
                <a:spcPts val="0"/>
              </a:spcBef>
              <a:spcAft>
                <a:spcPts val="960"/>
              </a:spcAft>
              <a:buFont typeface="Arial" panose="020B0604020202020204" pitchFamily="34" charset="0"/>
              <a:buChar char="•"/>
            </a:pPr>
            <a:endParaRPr lang="en-US" sz="216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9103345"/>
      </p:ext>
    </p:extLst>
  </p:cSld>
  <p:clrMapOvr>
    <a:masterClrMapping/>
  </p:clrMapOvr>
  <p:transition>
    <p:fade/>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p:cSld name="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F7508-C740-42AB-B200-EB54F3078A5F}"/>
              </a:ext>
            </a:extLst>
          </p:cNvPr>
          <p:cNvSpPr>
            <a:spLocks noGrp="1"/>
          </p:cNvSpPr>
          <p:nvPr>
            <p:ph type="title"/>
          </p:nvPr>
        </p:nvSpPr>
        <p:spPr/>
        <p:txBody>
          <a:bodyPr/>
          <a:lstStyle>
            <a:lvl1pPr>
              <a:defRPr/>
            </a:lvl1pPr>
          </a:lstStyle>
          <a:p>
            <a:r>
              <a:rPr lang="en-US"/>
              <a:t>Click to edit Master title style</a:t>
            </a:r>
          </a:p>
        </p:txBody>
      </p:sp>
      <p:sp>
        <p:nvSpPr>
          <p:cNvPr id="4" name="Rectangle 3">
            <a:extLst>
              <a:ext uri="{FF2B5EF4-FFF2-40B4-BE49-F238E27FC236}">
                <a16:creationId xmlns:a16="http://schemas.microsoft.com/office/drawing/2014/main" id="{289A6215-ADAF-4F3A-B98D-BA4371B8E84F}"/>
              </a:ext>
            </a:extLst>
          </p:cNvPr>
          <p:cNvSpPr/>
          <p:nvPr/>
        </p:nvSpPr>
        <p:spPr bwMode="auto">
          <a:xfrm>
            <a:off x="0" y="1"/>
            <a:ext cx="14630400" cy="54863"/>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342900" marR="0" indent="-342900" algn="l">
              <a:lnSpc>
                <a:spcPct val="107000"/>
              </a:lnSpc>
              <a:spcBef>
                <a:spcPts val="0"/>
              </a:spcBef>
              <a:spcAft>
                <a:spcPts val="960"/>
              </a:spcAft>
              <a:buFont typeface="Arial" panose="020B0604020202020204" pitchFamily="34" charset="0"/>
              <a:buChar char="•"/>
            </a:pPr>
            <a:endParaRPr lang="en-US" sz="216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455836"/>
      </p:ext>
    </p:extLst>
  </p:cSld>
  <p:clrMapOvr>
    <a:masterClrMapping/>
  </p:clrMapOvr>
  <p:transition>
    <p:fade/>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p:cSld name="1_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F7508-C740-42AB-B200-EB54F3078A5F}"/>
              </a:ext>
            </a:extLst>
          </p:cNvPr>
          <p:cNvSpPr>
            <a:spLocks noGrp="1"/>
          </p:cNvSpPr>
          <p:nvPr>
            <p:ph type="title"/>
          </p:nvPr>
        </p:nvSpPr>
        <p:spPr/>
        <p:txBody>
          <a:bodyPr/>
          <a:lstStyle>
            <a:lvl1pPr>
              <a:defRPr>
                <a:solidFill>
                  <a:sysClr val="windowText" lastClr="000000"/>
                </a:solidFill>
              </a:defRPr>
            </a:lvl1pPr>
          </a:lstStyle>
          <a:p>
            <a:r>
              <a:rPr lang="en-US"/>
              <a:t>Click to edit Master title style</a:t>
            </a:r>
          </a:p>
        </p:txBody>
      </p:sp>
    </p:spTree>
    <p:extLst>
      <p:ext uri="{BB962C8B-B14F-4D97-AF65-F5344CB8AC3E}">
        <p14:creationId xmlns:p14="http://schemas.microsoft.com/office/powerpoint/2010/main" val="3793372819"/>
      </p:ext>
    </p:extLst>
  </p:cSld>
  <p:clrMapOvr>
    <a:masterClrMapping/>
  </p:clrMapOvr>
  <p:transition>
    <p:fade/>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p:cSld name="Title and Subtitl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F7508-C740-42AB-B200-EB54F3078A5F}"/>
              </a:ext>
            </a:extLst>
          </p:cNvPr>
          <p:cNvSpPr>
            <a:spLocks noGrp="1"/>
          </p:cNvSpPr>
          <p:nvPr>
            <p:ph type="title"/>
          </p:nvPr>
        </p:nvSpPr>
        <p:spPr/>
        <p:txBody>
          <a:bodyPr/>
          <a:lstStyle>
            <a:lvl1pPr>
              <a:defRPr/>
            </a:lvl1pPr>
          </a:lstStyle>
          <a:p>
            <a:r>
              <a:rPr lang="en-US"/>
              <a:t>Click to edit Master title style</a:t>
            </a:r>
          </a:p>
        </p:txBody>
      </p:sp>
      <p:sp>
        <p:nvSpPr>
          <p:cNvPr id="4" name="Rectangle 3">
            <a:extLst>
              <a:ext uri="{FF2B5EF4-FFF2-40B4-BE49-F238E27FC236}">
                <a16:creationId xmlns:a16="http://schemas.microsoft.com/office/drawing/2014/main" id="{289A6215-ADAF-4F3A-B98D-BA4371B8E84F}"/>
              </a:ext>
            </a:extLst>
          </p:cNvPr>
          <p:cNvSpPr/>
          <p:nvPr/>
        </p:nvSpPr>
        <p:spPr bwMode="auto">
          <a:xfrm>
            <a:off x="0" y="1"/>
            <a:ext cx="14630400" cy="54863"/>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342900" marR="0" indent="-342900" algn="l">
              <a:lnSpc>
                <a:spcPct val="107000"/>
              </a:lnSpc>
              <a:spcBef>
                <a:spcPts val="0"/>
              </a:spcBef>
              <a:spcAft>
                <a:spcPts val="960"/>
              </a:spcAft>
              <a:buFont typeface="Arial" panose="020B0604020202020204" pitchFamily="34" charset="0"/>
              <a:buChar char="•"/>
            </a:pPr>
            <a:endParaRPr lang="en-US" sz="216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7" name="Text Placeholder 6">
            <a:extLst>
              <a:ext uri="{FF2B5EF4-FFF2-40B4-BE49-F238E27FC236}">
                <a16:creationId xmlns:a16="http://schemas.microsoft.com/office/drawing/2014/main" id="{BBC19DE9-B360-44AA-A772-92E46FF5FDBE}"/>
              </a:ext>
            </a:extLst>
          </p:cNvPr>
          <p:cNvSpPr>
            <a:spLocks noGrp="1"/>
          </p:cNvSpPr>
          <p:nvPr>
            <p:ph type="body" sz="quarter" idx="10" hasCustomPrompt="1"/>
          </p:nvPr>
        </p:nvSpPr>
        <p:spPr>
          <a:xfrm>
            <a:off x="502920" y="1165860"/>
            <a:ext cx="13624560" cy="718186"/>
          </a:xfrm>
        </p:spPr>
        <p:txBody>
          <a:bodyPr/>
          <a:lstStyle>
            <a:lvl1pPr>
              <a:defRPr sz="2400"/>
            </a:lvl1pPr>
          </a:lstStyle>
          <a:p>
            <a:pPr lvl="0"/>
            <a:r>
              <a:rPr lang="en-US"/>
              <a:t>Subtitle</a:t>
            </a:r>
          </a:p>
        </p:txBody>
      </p:sp>
    </p:spTree>
    <p:extLst>
      <p:ext uri="{BB962C8B-B14F-4D97-AF65-F5344CB8AC3E}">
        <p14:creationId xmlns:p14="http://schemas.microsoft.com/office/powerpoint/2010/main" val="1737092416"/>
      </p:ext>
    </p:extLst>
  </p:cSld>
  <p:clrMapOvr>
    <a:masterClrMapping/>
  </p:clrMapOvr>
  <p:transition>
    <p:fade/>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p:cSld name="Photo Backgroud">
    <p:bg>
      <p:bgPr>
        <a:solidFill>
          <a:schemeClr val="bg1">
            <a:lumMod val="95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C802B4-648F-48DC-809F-9CA869D9296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4863"/>
            <a:ext cx="14630400" cy="7468223"/>
          </a:xfrm>
          <a:custGeom>
            <a:avLst/>
            <a:gdLst>
              <a:gd name="connsiteX0" fmla="*/ 0 w 12192000"/>
              <a:gd name="connsiteY0" fmla="*/ 0 h 1683657"/>
              <a:gd name="connsiteX1" fmla="*/ 12192000 w 12192000"/>
              <a:gd name="connsiteY1" fmla="*/ 0 h 1683657"/>
              <a:gd name="connsiteX2" fmla="*/ 12192000 w 12192000"/>
              <a:gd name="connsiteY2" fmla="*/ 1683657 h 1683657"/>
              <a:gd name="connsiteX3" fmla="*/ 0 w 12192000"/>
              <a:gd name="connsiteY3" fmla="*/ 1683657 h 1683657"/>
            </a:gdLst>
            <a:ahLst/>
            <a:cxnLst>
              <a:cxn ang="0">
                <a:pos x="connsiteX0" y="connsiteY0"/>
              </a:cxn>
              <a:cxn ang="0">
                <a:pos x="connsiteX1" y="connsiteY1"/>
              </a:cxn>
              <a:cxn ang="0">
                <a:pos x="connsiteX2" y="connsiteY2"/>
              </a:cxn>
              <a:cxn ang="0">
                <a:pos x="connsiteX3" y="connsiteY3"/>
              </a:cxn>
            </a:cxnLst>
            <a:rect l="l" t="t" r="r" b="b"/>
            <a:pathLst>
              <a:path w="12192000" h="1683657">
                <a:moveTo>
                  <a:pt x="0" y="0"/>
                </a:moveTo>
                <a:lnTo>
                  <a:pt x="12192000" y="0"/>
                </a:lnTo>
                <a:lnTo>
                  <a:pt x="12192000" y="1683657"/>
                </a:lnTo>
                <a:lnTo>
                  <a:pt x="0" y="1683657"/>
                </a:lnTo>
                <a:close/>
              </a:path>
            </a:pathLst>
          </a:custGeom>
        </p:spPr>
      </p:pic>
      <p:sp>
        <p:nvSpPr>
          <p:cNvPr id="2" name="Title 1">
            <a:extLst>
              <a:ext uri="{FF2B5EF4-FFF2-40B4-BE49-F238E27FC236}">
                <a16:creationId xmlns:a16="http://schemas.microsoft.com/office/drawing/2014/main" id="{700F7508-C740-42AB-B200-EB54F3078A5F}"/>
              </a:ext>
            </a:extLst>
          </p:cNvPr>
          <p:cNvSpPr>
            <a:spLocks noGrp="1"/>
          </p:cNvSpPr>
          <p:nvPr>
            <p:ph type="title"/>
          </p:nvPr>
        </p:nvSpPr>
        <p:spPr/>
        <p:txBody>
          <a:bodyPr/>
          <a:lstStyle>
            <a:lvl1pPr>
              <a:defRPr/>
            </a:lvl1pPr>
          </a:lstStyle>
          <a:p>
            <a:r>
              <a:rPr lang="en-US"/>
              <a:t>Click to edit Master title style</a:t>
            </a:r>
          </a:p>
        </p:txBody>
      </p:sp>
      <p:sp>
        <p:nvSpPr>
          <p:cNvPr id="4" name="Rectangle 3">
            <a:extLst>
              <a:ext uri="{FF2B5EF4-FFF2-40B4-BE49-F238E27FC236}">
                <a16:creationId xmlns:a16="http://schemas.microsoft.com/office/drawing/2014/main" id="{289A6215-ADAF-4F3A-B98D-BA4371B8E84F}"/>
              </a:ext>
            </a:extLst>
          </p:cNvPr>
          <p:cNvSpPr/>
          <p:nvPr/>
        </p:nvSpPr>
        <p:spPr bwMode="auto">
          <a:xfrm>
            <a:off x="0" y="1"/>
            <a:ext cx="14630400" cy="54863"/>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342900" marR="0" indent="-342900" algn="l">
              <a:lnSpc>
                <a:spcPct val="107000"/>
              </a:lnSpc>
              <a:spcBef>
                <a:spcPts val="0"/>
              </a:spcBef>
              <a:spcAft>
                <a:spcPts val="960"/>
              </a:spcAft>
              <a:buFont typeface="Arial" panose="020B0604020202020204" pitchFamily="34" charset="0"/>
              <a:buChar char="•"/>
            </a:pPr>
            <a:endParaRPr lang="en-US" sz="216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7" name="Text Placeholder 6">
            <a:extLst>
              <a:ext uri="{FF2B5EF4-FFF2-40B4-BE49-F238E27FC236}">
                <a16:creationId xmlns:a16="http://schemas.microsoft.com/office/drawing/2014/main" id="{BBC19DE9-B360-44AA-A772-92E46FF5FDBE}"/>
              </a:ext>
            </a:extLst>
          </p:cNvPr>
          <p:cNvSpPr>
            <a:spLocks noGrp="1"/>
          </p:cNvSpPr>
          <p:nvPr>
            <p:ph type="body" sz="quarter" idx="10" hasCustomPrompt="1"/>
          </p:nvPr>
        </p:nvSpPr>
        <p:spPr>
          <a:xfrm>
            <a:off x="502920" y="1165860"/>
            <a:ext cx="13624560" cy="718186"/>
          </a:xfrm>
        </p:spPr>
        <p:txBody>
          <a:bodyPr/>
          <a:lstStyle>
            <a:lvl1pPr>
              <a:defRPr sz="2400"/>
            </a:lvl1pPr>
          </a:lstStyle>
          <a:p>
            <a:pPr lvl="0"/>
            <a:r>
              <a:rPr lang="en-US"/>
              <a:t>Subtitle</a:t>
            </a:r>
          </a:p>
        </p:txBody>
      </p:sp>
      <p:sp>
        <p:nvSpPr>
          <p:cNvPr id="3" name="Rectangle 2">
            <a:extLst>
              <a:ext uri="{FF2B5EF4-FFF2-40B4-BE49-F238E27FC236}">
                <a16:creationId xmlns:a16="http://schemas.microsoft.com/office/drawing/2014/main" id="{C7A97D39-E85A-473E-A209-25B8CE15BE4B}"/>
              </a:ext>
            </a:extLst>
          </p:cNvPr>
          <p:cNvSpPr/>
          <p:nvPr/>
        </p:nvSpPr>
        <p:spPr bwMode="auto">
          <a:xfrm>
            <a:off x="0" y="-1"/>
            <a:ext cx="14630400" cy="7468223"/>
          </a:xfrm>
          <a:prstGeom prst="rect">
            <a:avLst/>
          </a:prstGeom>
          <a:solidFill>
            <a:schemeClr val="tx1">
              <a:alpha val="79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342900" marR="0" indent="-342900" algn="l">
              <a:lnSpc>
                <a:spcPct val="107000"/>
              </a:lnSpc>
              <a:spcBef>
                <a:spcPts val="0"/>
              </a:spcBef>
              <a:spcAft>
                <a:spcPts val="960"/>
              </a:spcAft>
              <a:buFont typeface="Arial" panose="020B0604020202020204" pitchFamily="34" charset="0"/>
              <a:buChar char="•"/>
            </a:pPr>
            <a:endParaRPr lang="en-IN" sz="216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2611658"/>
      </p:ext>
    </p:extLst>
  </p:cSld>
  <p:clrMapOvr>
    <a:masterClrMapping/>
  </p:clrMapOvr>
  <p:transition>
    <p:fade/>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p:cSld name="Blank">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9A6215-ADAF-4F3A-B98D-BA4371B8E84F}"/>
              </a:ext>
            </a:extLst>
          </p:cNvPr>
          <p:cNvSpPr/>
          <p:nvPr/>
        </p:nvSpPr>
        <p:spPr bwMode="auto">
          <a:xfrm>
            <a:off x="0" y="1"/>
            <a:ext cx="14630400" cy="54863"/>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342900" marR="0" indent="-342900" algn="l">
              <a:lnSpc>
                <a:spcPct val="107000"/>
              </a:lnSpc>
              <a:spcBef>
                <a:spcPts val="0"/>
              </a:spcBef>
              <a:spcAft>
                <a:spcPts val="960"/>
              </a:spcAft>
              <a:buFont typeface="Arial" panose="020B0604020202020204" pitchFamily="34" charset="0"/>
              <a:buChar char="•"/>
            </a:pPr>
            <a:endParaRPr lang="en-US" sz="216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3573958"/>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705916" y="548640"/>
            <a:ext cx="13222224" cy="6647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701040" y="1725930"/>
            <a:ext cx="3038476"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701040" y="2739739"/>
            <a:ext cx="3038476" cy="2038712"/>
          </a:xfrm>
        </p:spPr>
        <p:txBody>
          <a:bodyPr wrap="square">
            <a:spAutoFit/>
          </a:bodyPr>
          <a:lstStyle>
            <a:lvl1pPr marL="169546" indent="-169546">
              <a:defRPr lang="en-US" sz="2160" dirty="0"/>
            </a:lvl1pPr>
            <a:lvl2pPr marL="342900" indent="-150496">
              <a:defRPr lang="en-US" sz="1920" dirty="0"/>
            </a:lvl2pPr>
            <a:lvl3pPr marL="525780" indent="-160020">
              <a:defRPr lang="en-US" dirty="0"/>
            </a:lvl3pPr>
            <a:lvl4pPr marL="680086" indent="-137160">
              <a:defRPr lang="en-US" dirty="0"/>
            </a:lvl4pPr>
            <a:lvl5pPr marL="822960" indent="-13144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4095750" y="1725930"/>
            <a:ext cx="3040380"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4095750" y="2731771"/>
            <a:ext cx="3038476" cy="2038712"/>
          </a:xfrm>
        </p:spPr>
        <p:txBody>
          <a:bodyPr wrap="square">
            <a:spAutoFit/>
          </a:bodyPr>
          <a:lstStyle>
            <a:lvl1pPr marL="169546" indent="-169546">
              <a:defRPr lang="en-US" sz="2160" dirty="0"/>
            </a:lvl1pPr>
            <a:lvl2pPr marL="342900" indent="-150496">
              <a:defRPr lang="en-US" sz="1920" dirty="0"/>
            </a:lvl2pPr>
            <a:lvl3pPr marL="525780" indent="-160020">
              <a:defRPr lang="en-US" dirty="0"/>
            </a:lvl3pPr>
            <a:lvl4pPr marL="680086" indent="-137160">
              <a:defRPr lang="en-US" dirty="0"/>
            </a:lvl4pPr>
            <a:lvl5pPr marL="822960" indent="-13144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7493050" y="1725930"/>
            <a:ext cx="3038476"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7493050" y="2739739"/>
            <a:ext cx="3038476" cy="2038712"/>
          </a:xfrm>
        </p:spPr>
        <p:txBody>
          <a:bodyPr wrap="square">
            <a:spAutoFit/>
          </a:bodyPr>
          <a:lstStyle>
            <a:lvl1pPr marL="169546" indent="-169546">
              <a:defRPr lang="en-US" sz="2160" dirty="0"/>
            </a:lvl1pPr>
            <a:lvl2pPr marL="342900" indent="-150496">
              <a:defRPr lang="en-US" sz="1920" dirty="0"/>
            </a:lvl2pPr>
            <a:lvl3pPr marL="525780" indent="-160020">
              <a:defRPr lang="en-US" dirty="0"/>
            </a:lvl3pPr>
            <a:lvl4pPr marL="680086" indent="-137160">
              <a:defRPr lang="en-US" dirty="0"/>
            </a:lvl4pPr>
            <a:lvl5pPr marL="822960" indent="-13144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10887760" y="1725930"/>
            <a:ext cx="3040380"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10887760" y="2731771"/>
            <a:ext cx="3038476" cy="2038712"/>
          </a:xfrm>
        </p:spPr>
        <p:txBody>
          <a:bodyPr wrap="square">
            <a:spAutoFit/>
          </a:bodyPr>
          <a:lstStyle>
            <a:lvl1pPr marL="169546" indent="-169546">
              <a:defRPr lang="en-US" sz="2160" dirty="0"/>
            </a:lvl1pPr>
            <a:lvl2pPr marL="342900" indent="-150496">
              <a:defRPr lang="en-US" sz="1920" dirty="0"/>
            </a:lvl2pPr>
            <a:lvl3pPr marL="525780" indent="-160020">
              <a:defRPr lang="en-US" dirty="0"/>
            </a:lvl3pPr>
            <a:lvl4pPr marL="680086" indent="-137160">
              <a:defRPr lang="en-US" dirty="0"/>
            </a:lvl4pPr>
            <a:lvl5pPr marL="822960" indent="-13144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98364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p:cSld name="Title and two columns">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F7508-C740-42AB-B200-EB54F3078A5F}"/>
              </a:ext>
            </a:extLst>
          </p:cNvPr>
          <p:cNvSpPr>
            <a:spLocks noGrp="1"/>
          </p:cNvSpPr>
          <p:nvPr>
            <p:ph type="title"/>
          </p:nvPr>
        </p:nvSpPr>
        <p:spPr>
          <a:xfrm>
            <a:off x="511709" y="522989"/>
            <a:ext cx="13615771" cy="892817"/>
          </a:xfrm>
        </p:spPr>
        <p:txBody>
          <a:bodyPr/>
          <a:lstStyle>
            <a:lvl1pPr>
              <a:defRPr/>
            </a:lvl1pPr>
          </a:lstStyle>
          <a:p>
            <a:r>
              <a:rPr lang="en-US"/>
              <a:t>Click to edit Master title style</a:t>
            </a:r>
          </a:p>
        </p:txBody>
      </p:sp>
      <p:sp>
        <p:nvSpPr>
          <p:cNvPr id="7" name="Text Placeholder 6">
            <a:extLst>
              <a:ext uri="{FF2B5EF4-FFF2-40B4-BE49-F238E27FC236}">
                <a16:creationId xmlns:a16="http://schemas.microsoft.com/office/drawing/2014/main" id="{BE6E49A7-F7C3-4F2D-B920-B48630B9800C}"/>
              </a:ext>
            </a:extLst>
          </p:cNvPr>
          <p:cNvSpPr>
            <a:spLocks noGrp="1"/>
          </p:cNvSpPr>
          <p:nvPr>
            <p:ph type="body" sz="quarter" idx="10"/>
          </p:nvPr>
        </p:nvSpPr>
        <p:spPr>
          <a:xfrm>
            <a:off x="511709" y="1752600"/>
            <a:ext cx="6681571" cy="6050280"/>
          </a:xfrm>
        </p:spPr>
        <p:txBody>
          <a:bodyPr/>
          <a:lstStyle>
            <a:lvl2pPr marL="611816" indent="-342900">
              <a:buSzPct val="100000"/>
              <a:buFont typeface="Arial" panose="020B0604020202020204" pitchFamily="34" charset="0"/>
              <a:buChar char="•"/>
              <a:defRPr/>
            </a:lvl2pPr>
            <a:lvl3pPr marL="880732" indent="-342900">
              <a:buSzPct val="100000"/>
              <a:buFont typeface="Arial" panose="020B0604020202020204" pitchFamily="34" charset="0"/>
              <a:buChar char="–"/>
              <a:defRPr/>
            </a:lvl3pPr>
            <a:lvl4pPr marL="1149648" indent="-342900">
              <a:buSzPct val="100000"/>
              <a:buFont typeface="Wingdings" panose="05000000000000000000" pitchFamily="2" charset="2"/>
              <a:buChar char="§"/>
              <a:defRPr/>
            </a:lvl4pPr>
            <a:lvl5pPr marL="1418563" indent="-342900">
              <a:buSzPct val="10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297C7971-09FC-4A7C-9657-21D91173B55B}"/>
              </a:ext>
            </a:extLst>
          </p:cNvPr>
          <p:cNvSpPr/>
          <p:nvPr/>
        </p:nvSpPr>
        <p:spPr bwMode="auto">
          <a:xfrm>
            <a:off x="0" y="1"/>
            <a:ext cx="14630400" cy="54863"/>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342900" marR="0" indent="-342900" algn="l">
              <a:lnSpc>
                <a:spcPct val="107000"/>
              </a:lnSpc>
              <a:spcBef>
                <a:spcPts val="0"/>
              </a:spcBef>
              <a:spcAft>
                <a:spcPts val="960"/>
              </a:spcAft>
              <a:buFont typeface="Arial" panose="020B0604020202020204" pitchFamily="34" charset="0"/>
              <a:buChar char="•"/>
            </a:pPr>
            <a:endParaRPr lang="en-US" sz="216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5" name="Text Placeholder 6">
            <a:extLst>
              <a:ext uri="{FF2B5EF4-FFF2-40B4-BE49-F238E27FC236}">
                <a16:creationId xmlns:a16="http://schemas.microsoft.com/office/drawing/2014/main" id="{20A70CEA-7142-46F0-B432-B055AD568A96}"/>
              </a:ext>
            </a:extLst>
          </p:cNvPr>
          <p:cNvSpPr>
            <a:spLocks noGrp="1"/>
          </p:cNvSpPr>
          <p:nvPr>
            <p:ph type="body" sz="quarter" idx="11"/>
          </p:nvPr>
        </p:nvSpPr>
        <p:spPr>
          <a:xfrm>
            <a:off x="7445909" y="1752600"/>
            <a:ext cx="6681571" cy="6050280"/>
          </a:xfrm>
        </p:spPr>
        <p:txBody>
          <a:bodyPr/>
          <a:lstStyle>
            <a:lvl2pPr marL="611816" indent="-342900">
              <a:buSzPct val="100000"/>
              <a:buFont typeface="Arial" panose="020B0604020202020204" pitchFamily="34" charset="0"/>
              <a:buChar char="•"/>
              <a:defRPr/>
            </a:lvl2pPr>
            <a:lvl3pPr marL="880732" indent="-342900">
              <a:buSzPct val="100000"/>
              <a:buFont typeface="Arial" panose="020B0604020202020204" pitchFamily="34" charset="0"/>
              <a:buChar char="–"/>
              <a:defRPr/>
            </a:lvl3pPr>
            <a:lvl4pPr marL="1149648" indent="-342900">
              <a:buSzPct val="100000"/>
              <a:buFont typeface="Wingdings" panose="05000000000000000000" pitchFamily="2" charset="2"/>
              <a:buChar char="§"/>
              <a:defRPr/>
            </a:lvl4pPr>
            <a:lvl5pPr marL="1418563" indent="-342900">
              <a:buSzPct val="10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9532418"/>
      </p:ext>
    </p:extLst>
  </p:cSld>
  <p:clrMapOvr>
    <a:masterClrMapping/>
  </p:clrMapOvr>
  <p:transition>
    <p:fade/>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p:cSld name="1_Title and two columns">
    <p:bg>
      <p:bgPr>
        <a:solidFill>
          <a:schemeClr val="bg1">
            <a:lumMod val="95000"/>
          </a:schemeClr>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E6E49A7-F7C3-4F2D-B920-B48630B9800C}"/>
              </a:ext>
            </a:extLst>
          </p:cNvPr>
          <p:cNvSpPr>
            <a:spLocks noGrp="1"/>
          </p:cNvSpPr>
          <p:nvPr>
            <p:ph type="body" sz="quarter" idx="10"/>
          </p:nvPr>
        </p:nvSpPr>
        <p:spPr>
          <a:xfrm>
            <a:off x="511709" y="2613660"/>
            <a:ext cx="6681571" cy="5189220"/>
          </a:xfrm>
          <a:ln w="6350">
            <a:solidFill>
              <a:schemeClr val="bg1">
                <a:lumMod val="75000"/>
              </a:schemeClr>
            </a:solidFill>
          </a:ln>
        </p:spPr>
        <p:txBody>
          <a:bodyPr lIns="91440" tIns="45720" rIns="91440" bIns="45720"/>
          <a:lstStyle>
            <a:lvl1pPr>
              <a:defRPr sz="2160"/>
            </a:lvl1pPr>
            <a:lvl2pPr marL="611816" indent="-342900">
              <a:buSzPct val="100000"/>
              <a:buFont typeface="Arial" panose="020B0604020202020204" pitchFamily="34" charset="0"/>
              <a:buChar char="•"/>
              <a:defRPr sz="1680"/>
            </a:lvl2pPr>
            <a:lvl3pPr marL="880732" indent="-342900">
              <a:buSzPct val="100000"/>
              <a:buFont typeface="Arial" panose="020B0604020202020204" pitchFamily="34" charset="0"/>
              <a:buChar char="–"/>
              <a:defRPr sz="1320"/>
            </a:lvl3pPr>
            <a:lvl4pPr marL="1149648" indent="-342900">
              <a:buSzPct val="100000"/>
              <a:buFont typeface="Wingdings" panose="05000000000000000000" pitchFamily="2" charset="2"/>
              <a:buChar char="§"/>
              <a:defRPr sz="1320"/>
            </a:lvl4pPr>
            <a:lvl5pPr marL="1418563" indent="-342900">
              <a:buSzPct val="100000"/>
              <a:buFont typeface="Arial" panose="020B0604020202020204" pitchFamily="34" charset="0"/>
              <a:buChar char="•"/>
              <a:defRPr sz="1320"/>
            </a:lvl5pPr>
          </a:lstStyle>
          <a:p>
            <a:pPr lvl="0"/>
            <a:r>
              <a:rPr lang="en-US"/>
              <a:t>Click to edit Master text styles</a:t>
            </a:r>
          </a:p>
        </p:txBody>
      </p:sp>
      <p:sp>
        <p:nvSpPr>
          <p:cNvPr id="5" name="Text Placeholder 6">
            <a:extLst>
              <a:ext uri="{FF2B5EF4-FFF2-40B4-BE49-F238E27FC236}">
                <a16:creationId xmlns:a16="http://schemas.microsoft.com/office/drawing/2014/main" id="{20A70CEA-7142-46F0-B432-B055AD568A96}"/>
              </a:ext>
            </a:extLst>
          </p:cNvPr>
          <p:cNvSpPr>
            <a:spLocks noGrp="1"/>
          </p:cNvSpPr>
          <p:nvPr>
            <p:ph type="body" sz="quarter" idx="11"/>
          </p:nvPr>
        </p:nvSpPr>
        <p:spPr>
          <a:xfrm>
            <a:off x="7445909" y="2613660"/>
            <a:ext cx="6681571" cy="5189220"/>
          </a:xfrm>
          <a:ln w="6350">
            <a:solidFill>
              <a:schemeClr val="bg1">
                <a:lumMod val="75000"/>
              </a:schemeClr>
            </a:solidFill>
          </a:ln>
        </p:spPr>
        <p:txBody>
          <a:bodyPr lIns="91440" tIns="45720" rIns="91440" bIns="45720"/>
          <a:lstStyle>
            <a:lvl1pPr>
              <a:defRPr sz="2160"/>
            </a:lvl1pPr>
            <a:lvl2pPr marL="611816" indent="-342900">
              <a:buSzPct val="100000"/>
              <a:buFont typeface="Arial" panose="020B0604020202020204" pitchFamily="34" charset="0"/>
              <a:buChar char="•"/>
              <a:defRPr sz="1680"/>
            </a:lvl2pPr>
            <a:lvl3pPr marL="880732" indent="-342900">
              <a:buSzPct val="100000"/>
              <a:buFont typeface="Arial" panose="020B0604020202020204" pitchFamily="34" charset="0"/>
              <a:buChar char="–"/>
              <a:defRPr sz="1320"/>
            </a:lvl3pPr>
            <a:lvl4pPr marL="1149648" indent="-342900">
              <a:buSzPct val="100000"/>
              <a:buFont typeface="Wingdings" panose="05000000000000000000" pitchFamily="2" charset="2"/>
              <a:buChar char="§"/>
              <a:defRPr sz="1320"/>
            </a:lvl4pPr>
            <a:lvl5pPr marL="1418563" indent="-342900">
              <a:buSzPct val="100000"/>
              <a:buFont typeface="Arial" panose="020B0604020202020204" pitchFamily="34" charset="0"/>
              <a:buChar char="•"/>
              <a:defRPr sz="1320"/>
            </a:lvl5pPr>
          </a:lstStyle>
          <a:p>
            <a:pPr lvl="0"/>
            <a:r>
              <a:rPr lang="en-US"/>
              <a:t>Click to edit Master text styles</a:t>
            </a:r>
          </a:p>
        </p:txBody>
      </p:sp>
      <p:sp>
        <p:nvSpPr>
          <p:cNvPr id="2" name="Title 1">
            <a:extLst>
              <a:ext uri="{FF2B5EF4-FFF2-40B4-BE49-F238E27FC236}">
                <a16:creationId xmlns:a16="http://schemas.microsoft.com/office/drawing/2014/main" id="{700F7508-C740-42AB-B200-EB54F3078A5F}"/>
              </a:ext>
            </a:extLst>
          </p:cNvPr>
          <p:cNvSpPr>
            <a:spLocks noGrp="1"/>
          </p:cNvSpPr>
          <p:nvPr>
            <p:ph type="title"/>
          </p:nvPr>
        </p:nvSpPr>
        <p:spPr>
          <a:xfrm>
            <a:off x="511709" y="522989"/>
            <a:ext cx="13615771" cy="892817"/>
          </a:xfrm>
        </p:spPr>
        <p:txBody>
          <a:bodyPr/>
          <a:lstStyle>
            <a:lvl1pPr>
              <a:defRPr/>
            </a:lvl1pPr>
          </a:lstStyle>
          <a:p>
            <a:r>
              <a:rPr lang="en-US"/>
              <a:t>Click to edit Master title style</a:t>
            </a:r>
          </a:p>
        </p:txBody>
      </p:sp>
      <p:sp>
        <p:nvSpPr>
          <p:cNvPr id="8" name="Rectangle 7">
            <a:extLst>
              <a:ext uri="{FF2B5EF4-FFF2-40B4-BE49-F238E27FC236}">
                <a16:creationId xmlns:a16="http://schemas.microsoft.com/office/drawing/2014/main" id="{297C7971-09FC-4A7C-9657-21D91173B55B}"/>
              </a:ext>
            </a:extLst>
          </p:cNvPr>
          <p:cNvSpPr/>
          <p:nvPr/>
        </p:nvSpPr>
        <p:spPr bwMode="auto">
          <a:xfrm>
            <a:off x="0" y="1"/>
            <a:ext cx="14630400" cy="54863"/>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342900" marR="0" indent="-342900" algn="l">
              <a:lnSpc>
                <a:spcPct val="107000"/>
              </a:lnSpc>
              <a:spcBef>
                <a:spcPts val="0"/>
              </a:spcBef>
              <a:spcAft>
                <a:spcPts val="960"/>
              </a:spcAft>
              <a:buFont typeface="Arial" panose="020B0604020202020204" pitchFamily="34" charset="0"/>
              <a:buChar char="•"/>
            </a:pPr>
            <a:endParaRPr lang="en-US" sz="216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6" name="Text Placeholder 6">
            <a:extLst>
              <a:ext uri="{FF2B5EF4-FFF2-40B4-BE49-F238E27FC236}">
                <a16:creationId xmlns:a16="http://schemas.microsoft.com/office/drawing/2014/main" id="{730258F3-7A5F-4FFB-8667-C5DA4058E963}"/>
              </a:ext>
            </a:extLst>
          </p:cNvPr>
          <p:cNvSpPr>
            <a:spLocks noGrp="1"/>
          </p:cNvSpPr>
          <p:nvPr>
            <p:ph type="body" sz="quarter" idx="12" hasCustomPrompt="1"/>
          </p:nvPr>
        </p:nvSpPr>
        <p:spPr>
          <a:xfrm>
            <a:off x="511709" y="1744980"/>
            <a:ext cx="6681571" cy="868680"/>
          </a:xfrm>
          <a:solidFill>
            <a:schemeClr val="accent2"/>
          </a:solidFill>
          <a:ln w="6350">
            <a:solidFill>
              <a:schemeClr val="accent2"/>
            </a:solidFill>
          </a:ln>
        </p:spPr>
        <p:txBody>
          <a:bodyPr lIns="91440" tIns="45720" rIns="91440" bIns="45720" anchor="ctr"/>
          <a:lstStyle>
            <a:lvl1pPr>
              <a:defRPr>
                <a:solidFill>
                  <a:schemeClr val="bg1"/>
                </a:solidFill>
                <a:latin typeface="+mj-lt"/>
              </a:defRPr>
            </a:lvl1pPr>
            <a:lvl2pPr marL="611816" indent="-342900">
              <a:buSzPct val="100000"/>
              <a:buFont typeface="Arial" panose="020B0604020202020204" pitchFamily="34" charset="0"/>
              <a:buChar char="•"/>
              <a:defRPr>
                <a:solidFill>
                  <a:schemeClr val="bg1"/>
                </a:solidFill>
              </a:defRPr>
            </a:lvl2pPr>
            <a:lvl3pPr marL="880732" indent="-342900">
              <a:buSzPct val="100000"/>
              <a:buFont typeface="Arial" panose="020B0604020202020204" pitchFamily="34" charset="0"/>
              <a:buChar char="–"/>
              <a:defRPr>
                <a:solidFill>
                  <a:schemeClr val="bg1"/>
                </a:solidFill>
              </a:defRPr>
            </a:lvl3pPr>
            <a:lvl4pPr marL="1149648" indent="-342900">
              <a:buSzPct val="100000"/>
              <a:buFont typeface="Wingdings" panose="05000000000000000000" pitchFamily="2" charset="2"/>
              <a:buChar char="§"/>
              <a:defRPr>
                <a:solidFill>
                  <a:schemeClr val="bg1"/>
                </a:solidFill>
              </a:defRPr>
            </a:lvl4pPr>
            <a:lvl5pPr marL="1418563" indent="-342900">
              <a:buSzPct val="100000"/>
              <a:buFont typeface="Arial" panose="020B0604020202020204" pitchFamily="34" charset="0"/>
              <a:buChar char="•"/>
              <a:defRPr>
                <a:solidFill>
                  <a:schemeClr val="bg1"/>
                </a:solidFill>
              </a:defRPr>
            </a:lvl5pPr>
          </a:lstStyle>
          <a:p>
            <a:pPr lvl="0"/>
            <a:r>
              <a:rPr lang="en-US"/>
              <a:t>Heading goes here</a:t>
            </a:r>
          </a:p>
        </p:txBody>
      </p:sp>
      <p:sp>
        <p:nvSpPr>
          <p:cNvPr id="9" name="Text Placeholder 6">
            <a:extLst>
              <a:ext uri="{FF2B5EF4-FFF2-40B4-BE49-F238E27FC236}">
                <a16:creationId xmlns:a16="http://schemas.microsoft.com/office/drawing/2014/main" id="{D4F4AFD8-C02D-46F3-97CB-02FFA84E963F}"/>
              </a:ext>
            </a:extLst>
          </p:cNvPr>
          <p:cNvSpPr>
            <a:spLocks noGrp="1"/>
          </p:cNvSpPr>
          <p:nvPr>
            <p:ph type="body" sz="quarter" idx="13" hasCustomPrompt="1"/>
          </p:nvPr>
        </p:nvSpPr>
        <p:spPr>
          <a:xfrm>
            <a:off x="7445909" y="1744980"/>
            <a:ext cx="6681571" cy="868680"/>
          </a:xfrm>
          <a:solidFill>
            <a:schemeClr val="accent2"/>
          </a:solidFill>
          <a:ln w="6350">
            <a:solidFill>
              <a:schemeClr val="accent2"/>
            </a:solidFill>
          </a:ln>
        </p:spPr>
        <p:txBody>
          <a:bodyPr lIns="91440" tIns="45720" rIns="91440" bIns="45720" anchor="ctr"/>
          <a:lstStyle>
            <a:lvl1pPr>
              <a:defRPr>
                <a:solidFill>
                  <a:schemeClr val="bg1"/>
                </a:solidFill>
                <a:latin typeface="+mj-lt"/>
              </a:defRPr>
            </a:lvl1pPr>
            <a:lvl2pPr marL="611816" indent="-342900">
              <a:buSzPct val="100000"/>
              <a:buFont typeface="Arial" panose="020B0604020202020204" pitchFamily="34" charset="0"/>
              <a:buChar char="•"/>
              <a:defRPr>
                <a:solidFill>
                  <a:schemeClr val="bg1"/>
                </a:solidFill>
                <a:latin typeface="+mj-lt"/>
              </a:defRPr>
            </a:lvl2pPr>
            <a:lvl3pPr marL="880732" indent="-342900">
              <a:buSzPct val="100000"/>
              <a:buFont typeface="Arial" panose="020B0604020202020204" pitchFamily="34" charset="0"/>
              <a:buChar char="–"/>
              <a:defRPr>
                <a:solidFill>
                  <a:schemeClr val="bg1"/>
                </a:solidFill>
                <a:latin typeface="+mj-lt"/>
              </a:defRPr>
            </a:lvl3pPr>
            <a:lvl4pPr marL="1149648" indent="-342900">
              <a:buSzPct val="100000"/>
              <a:buFont typeface="Wingdings" panose="05000000000000000000" pitchFamily="2" charset="2"/>
              <a:buChar char="§"/>
              <a:defRPr>
                <a:solidFill>
                  <a:schemeClr val="bg1"/>
                </a:solidFill>
                <a:latin typeface="+mj-lt"/>
              </a:defRPr>
            </a:lvl4pPr>
            <a:lvl5pPr marL="1418563" indent="-342900">
              <a:buSzPct val="100000"/>
              <a:buFont typeface="Arial" panose="020B0604020202020204" pitchFamily="34" charset="0"/>
              <a:buChar char="•"/>
              <a:defRPr>
                <a:solidFill>
                  <a:schemeClr val="bg1"/>
                </a:solidFill>
                <a:latin typeface="+mj-lt"/>
              </a:defRPr>
            </a:lvl5pPr>
          </a:lstStyle>
          <a:p>
            <a:pPr lvl="0"/>
            <a:r>
              <a:rPr lang="en-US"/>
              <a:t>Heading goes here</a:t>
            </a:r>
          </a:p>
        </p:txBody>
      </p:sp>
    </p:spTree>
    <p:extLst>
      <p:ext uri="{BB962C8B-B14F-4D97-AF65-F5344CB8AC3E}">
        <p14:creationId xmlns:p14="http://schemas.microsoft.com/office/powerpoint/2010/main" val="2737381276"/>
      </p:ext>
    </p:extLst>
  </p:cSld>
  <p:clrMapOvr>
    <a:masterClrMapping/>
  </p:clrMapOvr>
  <p:transition>
    <p:fade/>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p:cSld name="3 columns bulleted text ">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F7508-C740-42AB-B200-EB54F3078A5F}"/>
              </a:ext>
            </a:extLst>
          </p:cNvPr>
          <p:cNvSpPr>
            <a:spLocks noGrp="1"/>
          </p:cNvSpPr>
          <p:nvPr>
            <p:ph type="title"/>
          </p:nvPr>
        </p:nvSpPr>
        <p:spPr>
          <a:xfrm>
            <a:off x="511709" y="522989"/>
            <a:ext cx="13615771" cy="892817"/>
          </a:xfrm>
        </p:spPr>
        <p:txBody>
          <a:bodyPr/>
          <a:lstStyle>
            <a:lvl1pPr>
              <a:defRPr/>
            </a:lvl1pPr>
          </a:lstStyle>
          <a:p>
            <a:r>
              <a:rPr lang="en-US"/>
              <a:t>Click to edit Master title style</a:t>
            </a:r>
          </a:p>
        </p:txBody>
      </p:sp>
      <p:sp>
        <p:nvSpPr>
          <p:cNvPr id="8" name="Rectangle 7">
            <a:extLst>
              <a:ext uri="{FF2B5EF4-FFF2-40B4-BE49-F238E27FC236}">
                <a16:creationId xmlns:a16="http://schemas.microsoft.com/office/drawing/2014/main" id="{297C7971-09FC-4A7C-9657-21D91173B55B}"/>
              </a:ext>
            </a:extLst>
          </p:cNvPr>
          <p:cNvSpPr/>
          <p:nvPr/>
        </p:nvSpPr>
        <p:spPr bwMode="auto">
          <a:xfrm>
            <a:off x="0" y="1"/>
            <a:ext cx="14630400" cy="54863"/>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342900" marR="0" indent="-342900" algn="l">
              <a:lnSpc>
                <a:spcPct val="107000"/>
              </a:lnSpc>
              <a:spcBef>
                <a:spcPts val="0"/>
              </a:spcBef>
              <a:spcAft>
                <a:spcPts val="960"/>
              </a:spcAft>
              <a:buFont typeface="Arial" panose="020B0604020202020204" pitchFamily="34" charset="0"/>
              <a:buChar char="•"/>
            </a:pPr>
            <a:endParaRPr lang="en-US" sz="216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711D3AE6-CECF-456A-8FED-AAC713610031}"/>
              </a:ext>
            </a:extLst>
          </p:cNvPr>
          <p:cNvSpPr/>
          <p:nvPr/>
        </p:nvSpPr>
        <p:spPr bwMode="auto">
          <a:xfrm>
            <a:off x="0" y="1690834"/>
            <a:ext cx="14630400" cy="1632964"/>
          </a:xfrm>
          <a:prstGeom prst="rect">
            <a:avLst/>
          </a:prstGeom>
          <a:solidFill>
            <a:schemeClr val="bg1">
              <a:lumMod val="85000"/>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342900" marR="0" lvl="0" indent="-342900">
              <a:lnSpc>
                <a:spcPct val="107000"/>
              </a:lnSpc>
              <a:spcBef>
                <a:spcPts val="0"/>
              </a:spcBef>
              <a:spcAft>
                <a:spcPts val="960"/>
              </a:spcAft>
              <a:buFont typeface="Arial" panose="020B0604020202020204" pitchFamily="34" charset="0"/>
              <a:buChar char="•"/>
            </a:pPr>
            <a:endParaRPr lang="en-US" sz="2160" b="1">
              <a:solidFill>
                <a:schemeClr val="bg1">
                  <a:lumMod val="85000"/>
                </a:schemeClr>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37" name="Text Placeholder 5">
            <a:extLst>
              <a:ext uri="{FF2B5EF4-FFF2-40B4-BE49-F238E27FC236}">
                <a16:creationId xmlns:a16="http://schemas.microsoft.com/office/drawing/2014/main" id="{10C04D89-B60B-4299-B458-B215686307BF}"/>
              </a:ext>
            </a:extLst>
          </p:cNvPr>
          <p:cNvSpPr>
            <a:spLocks noGrp="1"/>
          </p:cNvSpPr>
          <p:nvPr>
            <p:ph type="body" sz="quarter" idx="12" hasCustomPrompt="1"/>
          </p:nvPr>
        </p:nvSpPr>
        <p:spPr>
          <a:xfrm>
            <a:off x="502921" y="1957674"/>
            <a:ext cx="4345304" cy="765254"/>
          </a:xfrm>
        </p:spPr>
        <p:txBody>
          <a:bodyPr anchor="b"/>
          <a:lstStyle>
            <a:lvl1pPr>
              <a:defRPr sz="2160">
                <a:latin typeface="+mj-lt"/>
              </a:defRPr>
            </a:lvl1pPr>
          </a:lstStyle>
          <a:p>
            <a:pPr lvl="0"/>
            <a:r>
              <a:rPr lang="en-US"/>
              <a:t>Heading</a:t>
            </a:r>
          </a:p>
        </p:txBody>
      </p:sp>
      <p:sp>
        <p:nvSpPr>
          <p:cNvPr id="38" name="Text Placeholder 5">
            <a:extLst>
              <a:ext uri="{FF2B5EF4-FFF2-40B4-BE49-F238E27FC236}">
                <a16:creationId xmlns:a16="http://schemas.microsoft.com/office/drawing/2014/main" id="{021B6952-0338-434D-A51D-3F46920D5F89}"/>
              </a:ext>
            </a:extLst>
          </p:cNvPr>
          <p:cNvSpPr>
            <a:spLocks noGrp="1"/>
          </p:cNvSpPr>
          <p:nvPr>
            <p:ph type="body" sz="quarter" idx="13" hasCustomPrompt="1"/>
          </p:nvPr>
        </p:nvSpPr>
        <p:spPr>
          <a:xfrm>
            <a:off x="5153980" y="1957674"/>
            <a:ext cx="4345304" cy="765254"/>
          </a:xfrm>
        </p:spPr>
        <p:txBody>
          <a:bodyPr anchor="b"/>
          <a:lstStyle>
            <a:lvl1pPr>
              <a:defRPr sz="2160">
                <a:latin typeface="+mj-lt"/>
              </a:defRPr>
            </a:lvl1pPr>
          </a:lstStyle>
          <a:p>
            <a:pPr lvl="0"/>
            <a:r>
              <a:rPr lang="en-US"/>
              <a:t>Heading</a:t>
            </a:r>
          </a:p>
        </p:txBody>
      </p:sp>
      <p:sp>
        <p:nvSpPr>
          <p:cNvPr id="39" name="Text Placeholder 5">
            <a:extLst>
              <a:ext uri="{FF2B5EF4-FFF2-40B4-BE49-F238E27FC236}">
                <a16:creationId xmlns:a16="http://schemas.microsoft.com/office/drawing/2014/main" id="{E4B77E89-40A8-4081-ADA1-AB33C158E5C8}"/>
              </a:ext>
            </a:extLst>
          </p:cNvPr>
          <p:cNvSpPr>
            <a:spLocks noGrp="1"/>
          </p:cNvSpPr>
          <p:nvPr>
            <p:ph type="body" sz="quarter" idx="14" hasCustomPrompt="1"/>
          </p:nvPr>
        </p:nvSpPr>
        <p:spPr>
          <a:xfrm>
            <a:off x="9805040" y="1957674"/>
            <a:ext cx="4345304" cy="765254"/>
          </a:xfrm>
        </p:spPr>
        <p:txBody>
          <a:bodyPr anchor="b"/>
          <a:lstStyle>
            <a:lvl1pPr>
              <a:defRPr sz="2160">
                <a:latin typeface="+mj-lt"/>
              </a:defRPr>
            </a:lvl1pPr>
          </a:lstStyle>
          <a:p>
            <a:pPr lvl="0"/>
            <a:r>
              <a:rPr lang="en-US"/>
              <a:t>Heading</a:t>
            </a:r>
          </a:p>
        </p:txBody>
      </p:sp>
      <p:sp>
        <p:nvSpPr>
          <p:cNvPr id="40" name="Oval 39">
            <a:extLst>
              <a:ext uri="{FF2B5EF4-FFF2-40B4-BE49-F238E27FC236}">
                <a16:creationId xmlns:a16="http://schemas.microsoft.com/office/drawing/2014/main" id="{99EE5533-97B5-4D28-A867-CED7AF74D115}"/>
              </a:ext>
            </a:extLst>
          </p:cNvPr>
          <p:cNvSpPr/>
          <p:nvPr/>
        </p:nvSpPr>
        <p:spPr bwMode="auto">
          <a:xfrm>
            <a:off x="517169" y="2905808"/>
            <a:ext cx="835978" cy="835978"/>
          </a:xfrm>
          <a:prstGeom prst="ellipse">
            <a:avLst/>
          </a:prstGeom>
          <a:solidFill>
            <a:srgbClr val="127010"/>
          </a:solidFill>
          <a:ln w="6032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342900" marR="0" indent="-342900">
              <a:spcBef>
                <a:spcPts val="0"/>
              </a:spcBef>
              <a:spcAft>
                <a:spcPts val="960"/>
              </a:spcAft>
              <a:buFont typeface="Arial" panose="020B0604020202020204" pitchFamily="34" charset="0"/>
              <a:buChar char="•"/>
            </a:pPr>
            <a:endParaRPr lang="en-US" sz="216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1" name="Oval 40">
            <a:extLst>
              <a:ext uri="{FF2B5EF4-FFF2-40B4-BE49-F238E27FC236}">
                <a16:creationId xmlns:a16="http://schemas.microsoft.com/office/drawing/2014/main" id="{EF2633D8-AF89-4634-BAF9-DF4EC8AB1AF6}"/>
              </a:ext>
            </a:extLst>
          </p:cNvPr>
          <p:cNvSpPr/>
          <p:nvPr/>
        </p:nvSpPr>
        <p:spPr bwMode="auto">
          <a:xfrm>
            <a:off x="5153979" y="2905808"/>
            <a:ext cx="835978" cy="835978"/>
          </a:xfrm>
          <a:prstGeom prst="ellipse">
            <a:avLst/>
          </a:prstGeom>
          <a:solidFill>
            <a:srgbClr val="127010"/>
          </a:solidFill>
          <a:ln w="6032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342900" marR="0" indent="-342900">
              <a:spcBef>
                <a:spcPts val="0"/>
              </a:spcBef>
              <a:spcAft>
                <a:spcPts val="960"/>
              </a:spcAft>
              <a:buFont typeface="Arial" panose="020B0604020202020204" pitchFamily="34" charset="0"/>
              <a:buChar char="•"/>
            </a:pPr>
            <a:endParaRPr lang="en-US" sz="216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2" name="Oval 41">
            <a:extLst>
              <a:ext uri="{FF2B5EF4-FFF2-40B4-BE49-F238E27FC236}">
                <a16:creationId xmlns:a16="http://schemas.microsoft.com/office/drawing/2014/main" id="{A116A2E7-6AE6-424B-AF0D-BA2FBD3F5D11}"/>
              </a:ext>
            </a:extLst>
          </p:cNvPr>
          <p:cNvSpPr/>
          <p:nvPr/>
        </p:nvSpPr>
        <p:spPr bwMode="auto">
          <a:xfrm>
            <a:off x="9805039" y="2905808"/>
            <a:ext cx="835978" cy="835978"/>
          </a:xfrm>
          <a:prstGeom prst="ellipse">
            <a:avLst/>
          </a:prstGeom>
          <a:solidFill>
            <a:srgbClr val="127010"/>
          </a:solidFill>
          <a:ln w="6032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342900" marR="0" indent="-342900">
              <a:spcBef>
                <a:spcPts val="0"/>
              </a:spcBef>
              <a:spcAft>
                <a:spcPts val="960"/>
              </a:spcAft>
              <a:buFont typeface="Arial" panose="020B0604020202020204" pitchFamily="34" charset="0"/>
              <a:buChar char="•"/>
            </a:pPr>
            <a:endParaRPr lang="en-US" sz="216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3" name="Arc 42">
            <a:extLst>
              <a:ext uri="{FF2B5EF4-FFF2-40B4-BE49-F238E27FC236}">
                <a16:creationId xmlns:a16="http://schemas.microsoft.com/office/drawing/2014/main" id="{A3C137A0-88BB-476E-93B4-7AE2B5E6D8EB}"/>
              </a:ext>
            </a:extLst>
          </p:cNvPr>
          <p:cNvSpPr/>
          <p:nvPr/>
        </p:nvSpPr>
        <p:spPr bwMode="auto">
          <a:xfrm>
            <a:off x="452765" y="2841404"/>
            <a:ext cx="964786" cy="964786"/>
          </a:xfrm>
          <a:prstGeom prst="arc">
            <a:avLst>
              <a:gd name="adj1" fmla="val 2048035"/>
              <a:gd name="adj2" fmla="val 8787723"/>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342900" marR="0" indent="-342900">
              <a:spcBef>
                <a:spcPts val="0"/>
              </a:spcBef>
              <a:spcAft>
                <a:spcPts val="960"/>
              </a:spcAft>
              <a:buFont typeface="Arial" panose="020B0604020202020204" pitchFamily="34" charset="0"/>
              <a:buChar char="•"/>
            </a:pPr>
            <a:endParaRPr lang="en-US" sz="216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6" name="Arc 45">
            <a:extLst>
              <a:ext uri="{FF2B5EF4-FFF2-40B4-BE49-F238E27FC236}">
                <a16:creationId xmlns:a16="http://schemas.microsoft.com/office/drawing/2014/main" id="{7FD6FF50-3C84-4645-8F6B-7AE613542C62}"/>
              </a:ext>
            </a:extLst>
          </p:cNvPr>
          <p:cNvSpPr/>
          <p:nvPr/>
        </p:nvSpPr>
        <p:spPr bwMode="auto">
          <a:xfrm>
            <a:off x="5085119" y="2841404"/>
            <a:ext cx="964786" cy="964786"/>
          </a:xfrm>
          <a:prstGeom prst="arc">
            <a:avLst>
              <a:gd name="adj1" fmla="val 2048035"/>
              <a:gd name="adj2" fmla="val 8787723"/>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342900" marR="0" indent="-342900">
              <a:spcBef>
                <a:spcPts val="0"/>
              </a:spcBef>
              <a:spcAft>
                <a:spcPts val="960"/>
              </a:spcAft>
              <a:buFont typeface="Arial" panose="020B0604020202020204" pitchFamily="34" charset="0"/>
              <a:buChar char="•"/>
            </a:pPr>
            <a:endParaRPr lang="en-US" sz="216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8" name="Arc 47">
            <a:extLst>
              <a:ext uri="{FF2B5EF4-FFF2-40B4-BE49-F238E27FC236}">
                <a16:creationId xmlns:a16="http://schemas.microsoft.com/office/drawing/2014/main" id="{8A750F57-718C-434B-AF9F-8D437AEE4E4A}"/>
              </a:ext>
            </a:extLst>
          </p:cNvPr>
          <p:cNvSpPr/>
          <p:nvPr/>
        </p:nvSpPr>
        <p:spPr bwMode="auto">
          <a:xfrm>
            <a:off x="9740154" y="2841404"/>
            <a:ext cx="964786" cy="964786"/>
          </a:xfrm>
          <a:prstGeom prst="arc">
            <a:avLst>
              <a:gd name="adj1" fmla="val 1937637"/>
              <a:gd name="adj2" fmla="val 8787723"/>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342900" marR="0" indent="-342900">
              <a:spcBef>
                <a:spcPts val="0"/>
              </a:spcBef>
              <a:spcAft>
                <a:spcPts val="960"/>
              </a:spcAft>
              <a:buFont typeface="Arial" panose="020B0604020202020204" pitchFamily="34" charset="0"/>
              <a:buChar char="•"/>
            </a:pPr>
            <a:endParaRPr lang="en-US" sz="216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cxnSp>
        <p:nvCxnSpPr>
          <p:cNvPr id="44" name="Straight Connector 43">
            <a:extLst>
              <a:ext uri="{FF2B5EF4-FFF2-40B4-BE49-F238E27FC236}">
                <a16:creationId xmlns:a16="http://schemas.microsoft.com/office/drawing/2014/main" id="{88C3A763-EABD-420E-BE27-BAE61CBF71B2}"/>
              </a:ext>
            </a:extLst>
          </p:cNvPr>
          <p:cNvCxnSpPr>
            <a:cxnSpLocks/>
          </p:cNvCxnSpPr>
          <p:nvPr/>
        </p:nvCxnSpPr>
        <p:spPr>
          <a:xfrm>
            <a:off x="935158" y="3806190"/>
            <a:ext cx="0" cy="4055746"/>
          </a:xfrm>
          <a:prstGeom prst="line">
            <a:avLst/>
          </a:prstGeom>
          <a:noFill/>
          <a:ln w="6350">
            <a:solidFill>
              <a:schemeClr val="bg1">
                <a:lumMod val="75000"/>
              </a:schemeClr>
            </a:solidFill>
            <a:headEnd type="none" w="med" len="med"/>
            <a:tailEnd type="oval" w="med" len="med"/>
          </a:ln>
          <a:effectLst/>
        </p:spPr>
        <p:style>
          <a:lnRef idx="1">
            <a:schemeClr val="accent2"/>
          </a:lnRef>
          <a:fillRef idx="3">
            <a:schemeClr val="accent2"/>
          </a:fillRef>
          <a:effectRef idx="2">
            <a:schemeClr val="accent2"/>
          </a:effectRef>
          <a:fontRef idx="minor">
            <a:schemeClr val="lt1"/>
          </a:fontRef>
        </p:style>
      </p:cxnSp>
      <p:cxnSp>
        <p:nvCxnSpPr>
          <p:cNvPr id="47" name="Straight Connector 46">
            <a:extLst>
              <a:ext uri="{FF2B5EF4-FFF2-40B4-BE49-F238E27FC236}">
                <a16:creationId xmlns:a16="http://schemas.microsoft.com/office/drawing/2014/main" id="{B854DD33-883D-4FE2-A326-8B1B7FA3B946}"/>
              </a:ext>
            </a:extLst>
          </p:cNvPr>
          <p:cNvCxnSpPr>
            <a:cxnSpLocks/>
          </p:cNvCxnSpPr>
          <p:nvPr/>
        </p:nvCxnSpPr>
        <p:spPr>
          <a:xfrm>
            <a:off x="5567512" y="3806190"/>
            <a:ext cx="0" cy="4055746"/>
          </a:xfrm>
          <a:prstGeom prst="line">
            <a:avLst/>
          </a:prstGeom>
          <a:noFill/>
          <a:ln w="6350">
            <a:solidFill>
              <a:schemeClr val="bg1">
                <a:lumMod val="75000"/>
              </a:schemeClr>
            </a:solidFill>
            <a:headEnd type="none" w="med" len="med"/>
            <a:tailEnd type="oval" w="med" len="med"/>
          </a:ln>
          <a:effectLst/>
        </p:spPr>
        <p:style>
          <a:lnRef idx="1">
            <a:schemeClr val="accent2"/>
          </a:lnRef>
          <a:fillRef idx="3">
            <a:schemeClr val="accent2"/>
          </a:fillRef>
          <a:effectRef idx="2">
            <a:schemeClr val="accent2"/>
          </a:effectRef>
          <a:fontRef idx="minor">
            <a:schemeClr val="lt1"/>
          </a:fontRef>
        </p:style>
      </p:cxnSp>
      <p:cxnSp>
        <p:nvCxnSpPr>
          <p:cNvPr id="49" name="Straight Connector 48">
            <a:extLst>
              <a:ext uri="{FF2B5EF4-FFF2-40B4-BE49-F238E27FC236}">
                <a16:creationId xmlns:a16="http://schemas.microsoft.com/office/drawing/2014/main" id="{4FBA5912-A9B1-4959-B885-AE5CB060B074}"/>
              </a:ext>
            </a:extLst>
          </p:cNvPr>
          <p:cNvCxnSpPr>
            <a:cxnSpLocks/>
          </p:cNvCxnSpPr>
          <p:nvPr/>
        </p:nvCxnSpPr>
        <p:spPr>
          <a:xfrm>
            <a:off x="10222547" y="3806190"/>
            <a:ext cx="0" cy="4055746"/>
          </a:xfrm>
          <a:prstGeom prst="line">
            <a:avLst/>
          </a:prstGeom>
          <a:noFill/>
          <a:ln w="6350">
            <a:solidFill>
              <a:schemeClr val="bg1">
                <a:lumMod val="75000"/>
              </a:schemeClr>
            </a:solidFill>
            <a:headEnd type="none" w="med" len="med"/>
            <a:tailEnd type="oval" w="med" len="med"/>
          </a:ln>
          <a:effectLst/>
        </p:spPr>
        <p:style>
          <a:lnRef idx="1">
            <a:schemeClr val="accent2"/>
          </a:lnRef>
          <a:fillRef idx="3">
            <a:schemeClr val="accent2"/>
          </a:fillRef>
          <a:effectRef idx="2">
            <a:schemeClr val="accent2"/>
          </a:effectRef>
          <a:fontRef idx="minor">
            <a:schemeClr val="lt1"/>
          </a:fontRef>
        </p:style>
      </p:cxnSp>
      <p:sp>
        <p:nvSpPr>
          <p:cNvPr id="52" name="Text Placeholder 51">
            <a:extLst>
              <a:ext uri="{FF2B5EF4-FFF2-40B4-BE49-F238E27FC236}">
                <a16:creationId xmlns:a16="http://schemas.microsoft.com/office/drawing/2014/main" id="{0BFDC496-E1E2-4EC1-9CD9-120698F97F17}"/>
              </a:ext>
            </a:extLst>
          </p:cNvPr>
          <p:cNvSpPr>
            <a:spLocks noGrp="1"/>
          </p:cNvSpPr>
          <p:nvPr>
            <p:ph type="body" sz="quarter" idx="15" hasCustomPrompt="1"/>
          </p:nvPr>
        </p:nvSpPr>
        <p:spPr>
          <a:xfrm>
            <a:off x="904876" y="3888884"/>
            <a:ext cx="3933474" cy="3913996"/>
          </a:xfrm>
        </p:spPr>
        <p:txBody>
          <a:bodyPr/>
          <a:lstStyle>
            <a:lvl1pPr marL="205740" marR="0" indent="-205740" algn="l" defTabSz="1097240" rtl="0" eaLnBrk="1" fontAlgn="auto" latinLnBrk="0" hangingPunct="1">
              <a:lnSpc>
                <a:spcPct val="100000"/>
              </a:lnSpc>
              <a:spcBef>
                <a:spcPts val="1200"/>
              </a:spcBef>
              <a:spcAft>
                <a:spcPts val="0"/>
              </a:spcAft>
              <a:buClrTx/>
              <a:buSzPct val="90000"/>
              <a:buFont typeface="Arial" panose="020B0604020202020204" pitchFamily="34" charset="0"/>
              <a:buChar char="•"/>
              <a:tabLst/>
              <a:defRPr lang="en-US" sz="1440" kern="1200" spc="0" baseline="0" dirty="0" smtClean="0">
                <a:solidFill>
                  <a:schemeClr val="tx1"/>
                </a:solidFill>
                <a:latin typeface="+mn-lt"/>
                <a:ea typeface="+mn-ea"/>
                <a:cs typeface="+mn-cs"/>
              </a:defRPr>
            </a:lvl1pPr>
            <a:lvl2pPr marL="611816" indent="-342900">
              <a:buFont typeface="Arial" panose="020B0604020202020204" pitchFamily="34" charset="0"/>
              <a:buChar char="•"/>
              <a:defRPr/>
            </a:lvl2pPr>
            <a:lvl3pPr marL="880732" indent="-342900">
              <a:buFont typeface="Arial" panose="020B0604020202020204" pitchFamily="34" charset="0"/>
              <a:buChar char="•"/>
              <a:defRPr/>
            </a:lvl3pPr>
            <a:lvl4pPr marL="1149648" indent="-342900">
              <a:buFont typeface="Arial" panose="020B0604020202020204" pitchFamily="34" charset="0"/>
              <a:buChar char="•"/>
              <a:defRPr/>
            </a:lvl4pPr>
            <a:lvl5pPr marL="1418563" indent="-342900">
              <a:buFont typeface="Arial" panose="020B0604020202020204" pitchFamily="34" charset="0"/>
              <a:buChar char="•"/>
              <a:defRPr/>
            </a:lvl5pPr>
          </a:lstStyle>
          <a:p>
            <a:pPr marL="217170" marR="0" lvl="0" indent="-217170" algn="l" defTabSz="1097240" rtl="0" eaLnBrk="1" fontAlgn="auto" latinLnBrk="0" hangingPunct="1">
              <a:lnSpc>
                <a:spcPct val="100000"/>
              </a:lnSpc>
              <a:spcBef>
                <a:spcPts val="1440"/>
              </a:spcBef>
              <a:spcAft>
                <a:spcPts val="0"/>
              </a:spcAft>
              <a:buClrTx/>
              <a:buSzPct val="90000"/>
              <a:buFont typeface="Arial" panose="020B0604020202020204" pitchFamily="34" charset="0"/>
              <a:buChar char="•"/>
              <a:tabLst/>
            </a:pPr>
            <a:r>
              <a:rPr lang="en-US"/>
              <a:t>Bulleted text</a:t>
            </a:r>
          </a:p>
          <a:p>
            <a:pPr marL="217170" marR="0" lvl="0" indent="-217170" algn="l" defTabSz="1097240" rtl="0" eaLnBrk="1" fontAlgn="auto" latinLnBrk="0" hangingPunct="1">
              <a:lnSpc>
                <a:spcPct val="100000"/>
              </a:lnSpc>
              <a:spcBef>
                <a:spcPts val="1440"/>
              </a:spcBef>
              <a:spcAft>
                <a:spcPts val="0"/>
              </a:spcAft>
              <a:buClrTx/>
              <a:buSzPct val="90000"/>
              <a:buFont typeface="Arial" panose="020B0604020202020204" pitchFamily="34" charset="0"/>
              <a:buChar char="•"/>
              <a:tabLst/>
              <a:defRPr/>
            </a:pPr>
            <a:r>
              <a:rPr lang="en-US"/>
              <a:t>Bulleted text</a:t>
            </a:r>
          </a:p>
          <a:p>
            <a:pPr marL="217170" marR="0" lvl="0" indent="-217170" algn="l" defTabSz="1097240" rtl="0" eaLnBrk="1" fontAlgn="auto" latinLnBrk="0" hangingPunct="1">
              <a:lnSpc>
                <a:spcPct val="100000"/>
              </a:lnSpc>
              <a:spcBef>
                <a:spcPts val="1440"/>
              </a:spcBef>
              <a:spcAft>
                <a:spcPts val="0"/>
              </a:spcAft>
              <a:buClrTx/>
              <a:buSzPct val="90000"/>
              <a:buFont typeface="Arial" panose="020B0604020202020204" pitchFamily="34" charset="0"/>
              <a:buChar char="•"/>
              <a:tabLst/>
              <a:defRPr/>
            </a:pPr>
            <a:r>
              <a:rPr lang="en-US"/>
              <a:t>Bulleted text</a:t>
            </a:r>
          </a:p>
          <a:p>
            <a:pPr marL="217170" marR="0" lvl="0" indent="-217170" algn="l" defTabSz="1097240" rtl="0" eaLnBrk="1" fontAlgn="auto" latinLnBrk="0" hangingPunct="1">
              <a:lnSpc>
                <a:spcPct val="100000"/>
              </a:lnSpc>
              <a:spcBef>
                <a:spcPts val="1440"/>
              </a:spcBef>
              <a:spcAft>
                <a:spcPts val="0"/>
              </a:spcAft>
              <a:buClrTx/>
              <a:buSzPct val="90000"/>
              <a:buFont typeface="Arial" panose="020B0604020202020204" pitchFamily="34" charset="0"/>
              <a:buChar char="•"/>
              <a:tabLst/>
              <a:defRPr/>
            </a:pPr>
            <a:r>
              <a:rPr lang="en-US"/>
              <a:t>Bulleted text</a:t>
            </a:r>
          </a:p>
          <a:p>
            <a:pPr marL="217170" marR="0" lvl="0" indent="-217170" algn="l" defTabSz="1097240" rtl="0" eaLnBrk="1" fontAlgn="auto" latinLnBrk="0" hangingPunct="1">
              <a:lnSpc>
                <a:spcPct val="100000"/>
              </a:lnSpc>
              <a:spcBef>
                <a:spcPts val="1440"/>
              </a:spcBef>
              <a:spcAft>
                <a:spcPts val="0"/>
              </a:spcAft>
              <a:buClrTx/>
              <a:buSzPct val="90000"/>
              <a:buFont typeface="Arial" panose="020B0604020202020204" pitchFamily="34" charset="0"/>
              <a:buChar char="•"/>
              <a:tabLst/>
              <a:defRPr/>
            </a:pPr>
            <a:r>
              <a:rPr lang="en-US"/>
              <a:t>Bulleted text</a:t>
            </a:r>
          </a:p>
          <a:p>
            <a:pPr marL="217170" marR="0" lvl="0" indent="-217170" algn="l" defTabSz="1097240" rtl="0" eaLnBrk="1" fontAlgn="auto" latinLnBrk="0" hangingPunct="1">
              <a:lnSpc>
                <a:spcPct val="100000"/>
              </a:lnSpc>
              <a:spcBef>
                <a:spcPts val="1440"/>
              </a:spcBef>
              <a:spcAft>
                <a:spcPts val="0"/>
              </a:spcAft>
              <a:buClrTx/>
              <a:buSzPct val="90000"/>
              <a:buFont typeface="Arial" panose="020B0604020202020204" pitchFamily="34" charset="0"/>
              <a:buChar char="•"/>
              <a:tabLst/>
              <a:defRPr/>
            </a:pPr>
            <a:r>
              <a:rPr lang="en-US"/>
              <a:t>Bulleted text</a:t>
            </a:r>
          </a:p>
          <a:p>
            <a:pPr marL="217170" marR="0" lvl="0" indent="-217170" algn="l" defTabSz="1097240" rtl="0" eaLnBrk="1" fontAlgn="auto" latinLnBrk="0" hangingPunct="1">
              <a:lnSpc>
                <a:spcPct val="100000"/>
              </a:lnSpc>
              <a:spcBef>
                <a:spcPts val="1440"/>
              </a:spcBef>
              <a:spcAft>
                <a:spcPts val="0"/>
              </a:spcAft>
              <a:buClrTx/>
              <a:buSzPct val="90000"/>
              <a:buFont typeface="Arial" panose="020B0604020202020204" pitchFamily="34" charset="0"/>
              <a:buChar char="•"/>
              <a:tabLst/>
              <a:defRPr/>
            </a:pPr>
            <a:r>
              <a:rPr lang="en-US"/>
              <a:t>Bulleted text</a:t>
            </a:r>
          </a:p>
        </p:txBody>
      </p:sp>
      <p:sp>
        <p:nvSpPr>
          <p:cNvPr id="53" name="Text Placeholder 51">
            <a:extLst>
              <a:ext uri="{FF2B5EF4-FFF2-40B4-BE49-F238E27FC236}">
                <a16:creationId xmlns:a16="http://schemas.microsoft.com/office/drawing/2014/main" id="{CDE55F60-95DA-46FA-B39F-0AEE4B833172}"/>
              </a:ext>
            </a:extLst>
          </p:cNvPr>
          <p:cNvSpPr>
            <a:spLocks noGrp="1"/>
          </p:cNvSpPr>
          <p:nvPr>
            <p:ph type="body" sz="quarter" idx="16" hasCustomPrompt="1"/>
          </p:nvPr>
        </p:nvSpPr>
        <p:spPr>
          <a:xfrm>
            <a:off x="5541646" y="3888884"/>
            <a:ext cx="3933474" cy="3913996"/>
          </a:xfrm>
        </p:spPr>
        <p:txBody>
          <a:bodyPr/>
          <a:lstStyle>
            <a:lvl1pPr marL="205740" marR="0" indent="-205740" algn="l" defTabSz="1097240" rtl="0" eaLnBrk="1" fontAlgn="auto" latinLnBrk="0" hangingPunct="1">
              <a:lnSpc>
                <a:spcPct val="100000"/>
              </a:lnSpc>
              <a:spcBef>
                <a:spcPts val="1200"/>
              </a:spcBef>
              <a:spcAft>
                <a:spcPts val="0"/>
              </a:spcAft>
              <a:buClrTx/>
              <a:buSzPct val="90000"/>
              <a:buFont typeface="Arial" panose="020B0604020202020204" pitchFamily="34" charset="0"/>
              <a:buChar char="•"/>
              <a:tabLst/>
              <a:defRPr lang="en-US" sz="1440" kern="1200" spc="0" baseline="0" dirty="0" smtClean="0">
                <a:solidFill>
                  <a:schemeClr val="tx1"/>
                </a:solidFill>
                <a:latin typeface="+mn-lt"/>
                <a:ea typeface="+mn-ea"/>
                <a:cs typeface="+mn-cs"/>
              </a:defRPr>
            </a:lvl1pPr>
            <a:lvl2pPr marL="611816" indent="-342900">
              <a:buFont typeface="Arial" panose="020B0604020202020204" pitchFamily="34" charset="0"/>
              <a:buChar char="•"/>
              <a:defRPr/>
            </a:lvl2pPr>
            <a:lvl3pPr marL="880732" indent="-342900">
              <a:buFont typeface="Arial" panose="020B0604020202020204" pitchFamily="34" charset="0"/>
              <a:buChar char="•"/>
              <a:defRPr/>
            </a:lvl3pPr>
            <a:lvl4pPr marL="1149648" indent="-342900">
              <a:buFont typeface="Arial" panose="020B0604020202020204" pitchFamily="34" charset="0"/>
              <a:buChar char="•"/>
              <a:defRPr/>
            </a:lvl4pPr>
            <a:lvl5pPr marL="1418563" indent="-342900">
              <a:buFont typeface="Arial" panose="020B0604020202020204" pitchFamily="34" charset="0"/>
              <a:buChar char="•"/>
              <a:defRPr/>
            </a:lvl5pPr>
          </a:lstStyle>
          <a:p>
            <a:pPr marL="217170" marR="0" lvl="0" indent="-217170" algn="l" defTabSz="1097240" rtl="0" eaLnBrk="1" fontAlgn="auto" latinLnBrk="0" hangingPunct="1">
              <a:lnSpc>
                <a:spcPct val="100000"/>
              </a:lnSpc>
              <a:spcBef>
                <a:spcPts val="1440"/>
              </a:spcBef>
              <a:spcAft>
                <a:spcPts val="0"/>
              </a:spcAft>
              <a:buClrTx/>
              <a:buSzPct val="90000"/>
              <a:buFont typeface="Arial" panose="020B0604020202020204" pitchFamily="34" charset="0"/>
              <a:buChar char="•"/>
              <a:tabLst/>
            </a:pPr>
            <a:r>
              <a:rPr lang="en-US"/>
              <a:t>Bulleted text</a:t>
            </a:r>
          </a:p>
          <a:p>
            <a:pPr marL="217170" marR="0" lvl="0" indent="-217170" algn="l" defTabSz="1097240" rtl="0" eaLnBrk="1" fontAlgn="auto" latinLnBrk="0" hangingPunct="1">
              <a:lnSpc>
                <a:spcPct val="100000"/>
              </a:lnSpc>
              <a:spcBef>
                <a:spcPts val="1440"/>
              </a:spcBef>
              <a:spcAft>
                <a:spcPts val="0"/>
              </a:spcAft>
              <a:buClrTx/>
              <a:buSzPct val="90000"/>
              <a:buFont typeface="Arial" panose="020B0604020202020204" pitchFamily="34" charset="0"/>
              <a:buChar char="•"/>
              <a:tabLst/>
              <a:defRPr/>
            </a:pPr>
            <a:r>
              <a:rPr lang="en-US"/>
              <a:t>Bulleted text</a:t>
            </a:r>
          </a:p>
          <a:p>
            <a:pPr marL="217170" marR="0" lvl="0" indent="-217170" algn="l" defTabSz="1097240" rtl="0" eaLnBrk="1" fontAlgn="auto" latinLnBrk="0" hangingPunct="1">
              <a:lnSpc>
                <a:spcPct val="100000"/>
              </a:lnSpc>
              <a:spcBef>
                <a:spcPts val="1440"/>
              </a:spcBef>
              <a:spcAft>
                <a:spcPts val="0"/>
              </a:spcAft>
              <a:buClrTx/>
              <a:buSzPct val="90000"/>
              <a:buFont typeface="Arial" panose="020B0604020202020204" pitchFamily="34" charset="0"/>
              <a:buChar char="•"/>
              <a:tabLst/>
              <a:defRPr/>
            </a:pPr>
            <a:r>
              <a:rPr lang="en-US"/>
              <a:t>Bulleted text</a:t>
            </a:r>
          </a:p>
          <a:p>
            <a:pPr marL="217170" marR="0" lvl="0" indent="-217170" algn="l" defTabSz="1097240" rtl="0" eaLnBrk="1" fontAlgn="auto" latinLnBrk="0" hangingPunct="1">
              <a:lnSpc>
                <a:spcPct val="100000"/>
              </a:lnSpc>
              <a:spcBef>
                <a:spcPts val="1440"/>
              </a:spcBef>
              <a:spcAft>
                <a:spcPts val="0"/>
              </a:spcAft>
              <a:buClrTx/>
              <a:buSzPct val="90000"/>
              <a:buFont typeface="Arial" panose="020B0604020202020204" pitchFamily="34" charset="0"/>
              <a:buChar char="•"/>
              <a:tabLst/>
              <a:defRPr/>
            </a:pPr>
            <a:r>
              <a:rPr lang="en-US"/>
              <a:t>Bulleted text</a:t>
            </a:r>
          </a:p>
          <a:p>
            <a:pPr marL="217170" marR="0" lvl="0" indent="-217170" algn="l" defTabSz="1097240" rtl="0" eaLnBrk="1" fontAlgn="auto" latinLnBrk="0" hangingPunct="1">
              <a:lnSpc>
                <a:spcPct val="100000"/>
              </a:lnSpc>
              <a:spcBef>
                <a:spcPts val="1440"/>
              </a:spcBef>
              <a:spcAft>
                <a:spcPts val="0"/>
              </a:spcAft>
              <a:buClrTx/>
              <a:buSzPct val="90000"/>
              <a:buFont typeface="Arial" panose="020B0604020202020204" pitchFamily="34" charset="0"/>
              <a:buChar char="•"/>
              <a:tabLst/>
              <a:defRPr/>
            </a:pPr>
            <a:r>
              <a:rPr lang="en-US"/>
              <a:t>Bulleted text</a:t>
            </a:r>
          </a:p>
          <a:p>
            <a:pPr marL="217170" marR="0" lvl="0" indent="-217170" algn="l" defTabSz="1097240" rtl="0" eaLnBrk="1" fontAlgn="auto" latinLnBrk="0" hangingPunct="1">
              <a:lnSpc>
                <a:spcPct val="100000"/>
              </a:lnSpc>
              <a:spcBef>
                <a:spcPts val="1440"/>
              </a:spcBef>
              <a:spcAft>
                <a:spcPts val="0"/>
              </a:spcAft>
              <a:buClrTx/>
              <a:buSzPct val="90000"/>
              <a:buFont typeface="Arial" panose="020B0604020202020204" pitchFamily="34" charset="0"/>
              <a:buChar char="•"/>
              <a:tabLst/>
              <a:defRPr/>
            </a:pPr>
            <a:r>
              <a:rPr lang="en-US"/>
              <a:t>Bulleted text</a:t>
            </a:r>
          </a:p>
          <a:p>
            <a:pPr marL="217170" marR="0" lvl="0" indent="-217170" algn="l" defTabSz="1097240" rtl="0" eaLnBrk="1" fontAlgn="auto" latinLnBrk="0" hangingPunct="1">
              <a:lnSpc>
                <a:spcPct val="100000"/>
              </a:lnSpc>
              <a:spcBef>
                <a:spcPts val="1440"/>
              </a:spcBef>
              <a:spcAft>
                <a:spcPts val="0"/>
              </a:spcAft>
              <a:buClrTx/>
              <a:buSzPct val="90000"/>
              <a:buFont typeface="Arial" panose="020B0604020202020204" pitchFamily="34" charset="0"/>
              <a:buChar char="•"/>
              <a:tabLst/>
              <a:defRPr/>
            </a:pPr>
            <a:r>
              <a:rPr lang="en-US"/>
              <a:t>Bulleted text</a:t>
            </a:r>
          </a:p>
        </p:txBody>
      </p:sp>
      <p:sp>
        <p:nvSpPr>
          <p:cNvPr id="54" name="Text Placeholder 51">
            <a:extLst>
              <a:ext uri="{FF2B5EF4-FFF2-40B4-BE49-F238E27FC236}">
                <a16:creationId xmlns:a16="http://schemas.microsoft.com/office/drawing/2014/main" id="{881B30AF-DFE6-433B-8D35-63BCA814A33E}"/>
              </a:ext>
            </a:extLst>
          </p:cNvPr>
          <p:cNvSpPr>
            <a:spLocks noGrp="1"/>
          </p:cNvSpPr>
          <p:nvPr>
            <p:ph type="body" sz="quarter" idx="17" hasCustomPrompt="1"/>
          </p:nvPr>
        </p:nvSpPr>
        <p:spPr>
          <a:xfrm>
            <a:off x="10194007" y="3888884"/>
            <a:ext cx="3933474" cy="3913996"/>
          </a:xfrm>
        </p:spPr>
        <p:txBody>
          <a:bodyPr/>
          <a:lstStyle>
            <a:lvl1pPr marL="205740" marR="0" indent="-205740" algn="l" defTabSz="1097240" rtl="0" eaLnBrk="1" fontAlgn="auto" latinLnBrk="0" hangingPunct="1">
              <a:lnSpc>
                <a:spcPct val="100000"/>
              </a:lnSpc>
              <a:spcBef>
                <a:spcPts val="1200"/>
              </a:spcBef>
              <a:spcAft>
                <a:spcPts val="0"/>
              </a:spcAft>
              <a:buClrTx/>
              <a:buSzPct val="90000"/>
              <a:buFont typeface="Arial" panose="020B0604020202020204" pitchFamily="34" charset="0"/>
              <a:buChar char="•"/>
              <a:tabLst/>
              <a:defRPr lang="en-US" sz="1440" kern="1200" spc="0" baseline="0" dirty="0" smtClean="0">
                <a:solidFill>
                  <a:schemeClr val="tx1"/>
                </a:solidFill>
                <a:latin typeface="+mn-lt"/>
                <a:ea typeface="+mn-ea"/>
                <a:cs typeface="+mn-cs"/>
              </a:defRPr>
            </a:lvl1pPr>
            <a:lvl2pPr marL="611816" indent="-342900">
              <a:buFont typeface="Arial" panose="020B0604020202020204" pitchFamily="34" charset="0"/>
              <a:buChar char="•"/>
              <a:defRPr/>
            </a:lvl2pPr>
            <a:lvl3pPr marL="880732" indent="-342900">
              <a:buFont typeface="Arial" panose="020B0604020202020204" pitchFamily="34" charset="0"/>
              <a:buChar char="•"/>
              <a:defRPr/>
            </a:lvl3pPr>
            <a:lvl4pPr marL="1149648" indent="-342900">
              <a:buFont typeface="Arial" panose="020B0604020202020204" pitchFamily="34" charset="0"/>
              <a:buChar char="•"/>
              <a:defRPr/>
            </a:lvl4pPr>
            <a:lvl5pPr marL="1418563" indent="-342900">
              <a:buFont typeface="Arial" panose="020B0604020202020204" pitchFamily="34" charset="0"/>
              <a:buChar char="•"/>
              <a:defRPr/>
            </a:lvl5pPr>
          </a:lstStyle>
          <a:p>
            <a:pPr marL="217170" marR="0" lvl="0" indent="-217170" algn="l" defTabSz="1097240" rtl="0" eaLnBrk="1" fontAlgn="auto" latinLnBrk="0" hangingPunct="1">
              <a:lnSpc>
                <a:spcPct val="100000"/>
              </a:lnSpc>
              <a:spcBef>
                <a:spcPts val="1440"/>
              </a:spcBef>
              <a:spcAft>
                <a:spcPts val="0"/>
              </a:spcAft>
              <a:buClrTx/>
              <a:buSzPct val="90000"/>
              <a:buFont typeface="Arial" panose="020B0604020202020204" pitchFamily="34" charset="0"/>
              <a:buChar char="•"/>
              <a:tabLst/>
            </a:pPr>
            <a:r>
              <a:rPr lang="en-US"/>
              <a:t>Bulleted text</a:t>
            </a:r>
          </a:p>
          <a:p>
            <a:pPr marL="217170" marR="0" lvl="0" indent="-217170" algn="l" defTabSz="1097240" rtl="0" eaLnBrk="1" fontAlgn="auto" latinLnBrk="0" hangingPunct="1">
              <a:lnSpc>
                <a:spcPct val="100000"/>
              </a:lnSpc>
              <a:spcBef>
                <a:spcPts val="1440"/>
              </a:spcBef>
              <a:spcAft>
                <a:spcPts val="0"/>
              </a:spcAft>
              <a:buClrTx/>
              <a:buSzPct val="90000"/>
              <a:buFont typeface="Arial" panose="020B0604020202020204" pitchFamily="34" charset="0"/>
              <a:buChar char="•"/>
              <a:tabLst/>
              <a:defRPr/>
            </a:pPr>
            <a:r>
              <a:rPr lang="en-US"/>
              <a:t>Bulleted text</a:t>
            </a:r>
          </a:p>
          <a:p>
            <a:pPr marL="217170" marR="0" lvl="0" indent="-217170" algn="l" defTabSz="1097240" rtl="0" eaLnBrk="1" fontAlgn="auto" latinLnBrk="0" hangingPunct="1">
              <a:lnSpc>
                <a:spcPct val="100000"/>
              </a:lnSpc>
              <a:spcBef>
                <a:spcPts val="1440"/>
              </a:spcBef>
              <a:spcAft>
                <a:spcPts val="0"/>
              </a:spcAft>
              <a:buClrTx/>
              <a:buSzPct val="90000"/>
              <a:buFont typeface="Arial" panose="020B0604020202020204" pitchFamily="34" charset="0"/>
              <a:buChar char="•"/>
              <a:tabLst/>
              <a:defRPr/>
            </a:pPr>
            <a:r>
              <a:rPr lang="en-US"/>
              <a:t>Bulleted text</a:t>
            </a:r>
          </a:p>
          <a:p>
            <a:pPr marL="217170" marR="0" lvl="0" indent="-217170" algn="l" defTabSz="1097240" rtl="0" eaLnBrk="1" fontAlgn="auto" latinLnBrk="0" hangingPunct="1">
              <a:lnSpc>
                <a:spcPct val="100000"/>
              </a:lnSpc>
              <a:spcBef>
                <a:spcPts val="1440"/>
              </a:spcBef>
              <a:spcAft>
                <a:spcPts val="0"/>
              </a:spcAft>
              <a:buClrTx/>
              <a:buSzPct val="90000"/>
              <a:buFont typeface="Arial" panose="020B0604020202020204" pitchFamily="34" charset="0"/>
              <a:buChar char="•"/>
              <a:tabLst/>
              <a:defRPr/>
            </a:pPr>
            <a:r>
              <a:rPr lang="en-US"/>
              <a:t>Bulleted text</a:t>
            </a:r>
          </a:p>
          <a:p>
            <a:pPr marL="217170" marR="0" lvl="0" indent="-217170" algn="l" defTabSz="1097240" rtl="0" eaLnBrk="1" fontAlgn="auto" latinLnBrk="0" hangingPunct="1">
              <a:lnSpc>
                <a:spcPct val="100000"/>
              </a:lnSpc>
              <a:spcBef>
                <a:spcPts val="1440"/>
              </a:spcBef>
              <a:spcAft>
                <a:spcPts val="0"/>
              </a:spcAft>
              <a:buClrTx/>
              <a:buSzPct val="90000"/>
              <a:buFont typeface="Arial" panose="020B0604020202020204" pitchFamily="34" charset="0"/>
              <a:buChar char="•"/>
              <a:tabLst/>
              <a:defRPr/>
            </a:pPr>
            <a:r>
              <a:rPr lang="en-US"/>
              <a:t>Bulleted text</a:t>
            </a:r>
          </a:p>
          <a:p>
            <a:pPr marL="217170" marR="0" lvl="0" indent="-217170" algn="l" defTabSz="1097240" rtl="0" eaLnBrk="1" fontAlgn="auto" latinLnBrk="0" hangingPunct="1">
              <a:lnSpc>
                <a:spcPct val="100000"/>
              </a:lnSpc>
              <a:spcBef>
                <a:spcPts val="1440"/>
              </a:spcBef>
              <a:spcAft>
                <a:spcPts val="0"/>
              </a:spcAft>
              <a:buClrTx/>
              <a:buSzPct val="90000"/>
              <a:buFont typeface="Arial" panose="020B0604020202020204" pitchFamily="34" charset="0"/>
              <a:buChar char="•"/>
              <a:tabLst/>
              <a:defRPr/>
            </a:pPr>
            <a:r>
              <a:rPr lang="en-US"/>
              <a:t>Bulleted text</a:t>
            </a:r>
          </a:p>
          <a:p>
            <a:pPr marL="217170" marR="0" lvl="0" indent="-217170" algn="l" defTabSz="1097240" rtl="0" eaLnBrk="1" fontAlgn="auto" latinLnBrk="0" hangingPunct="1">
              <a:lnSpc>
                <a:spcPct val="100000"/>
              </a:lnSpc>
              <a:spcBef>
                <a:spcPts val="1440"/>
              </a:spcBef>
              <a:spcAft>
                <a:spcPts val="0"/>
              </a:spcAft>
              <a:buClrTx/>
              <a:buSzPct val="90000"/>
              <a:buFont typeface="Arial" panose="020B0604020202020204" pitchFamily="34" charset="0"/>
              <a:buChar char="•"/>
              <a:tabLst/>
              <a:defRPr/>
            </a:pPr>
            <a:r>
              <a:rPr lang="en-US"/>
              <a:t>Bulleted text</a:t>
            </a:r>
          </a:p>
        </p:txBody>
      </p:sp>
      <p:sp>
        <p:nvSpPr>
          <p:cNvPr id="58" name="Picture Placeholder 57">
            <a:extLst>
              <a:ext uri="{FF2B5EF4-FFF2-40B4-BE49-F238E27FC236}">
                <a16:creationId xmlns:a16="http://schemas.microsoft.com/office/drawing/2014/main" id="{F2A6D852-9482-4663-90C1-94569CC86F70}"/>
              </a:ext>
            </a:extLst>
          </p:cNvPr>
          <p:cNvSpPr>
            <a:spLocks noGrp="1"/>
          </p:cNvSpPr>
          <p:nvPr>
            <p:ph type="pic" sz="quarter" idx="18" hasCustomPrompt="1"/>
          </p:nvPr>
        </p:nvSpPr>
        <p:spPr>
          <a:xfrm>
            <a:off x="638860" y="3028669"/>
            <a:ext cx="594641" cy="594641"/>
          </a:xfrm>
          <a:prstGeom prst="ellipse">
            <a:avLst/>
          </a:prstGeom>
        </p:spPr>
        <p:txBody>
          <a:bodyPr anchor="ctr">
            <a:normAutofit/>
          </a:bodyPr>
          <a:lstStyle>
            <a:lvl1pPr algn="ctr">
              <a:defRPr sz="1320">
                <a:solidFill>
                  <a:schemeClr val="bg1"/>
                </a:solidFill>
              </a:defRPr>
            </a:lvl1pPr>
          </a:lstStyle>
          <a:p>
            <a:r>
              <a:rPr lang="en-US"/>
              <a:t>Icon</a:t>
            </a:r>
          </a:p>
        </p:txBody>
      </p:sp>
      <p:sp>
        <p:nvSpPr>
          <p:cNvPr id="59" name="Picture Placeholder 57">
            <a:extLst>
              <a:ext uri="{FF2B5EF4-FFF2-40B4-BE49-F238E27FC236}">
                <a16:creationId xmlns:a16="http://schemas.microsoft.com/office/drawing/2014/main" id="{DA670B3E-761D-4682-A01E-198DE9275116}"/>
              </a:ext>
            </a:extLst>
          </p:cNvPr>
          <p:cNvSpPr>
            <a:spLocks noGrp="1"/>
          </p:cNvSpPr>
          <p:nvPr>
            <p:ph type="pic" sz="quarter" idx="19" hasCustomPrompt="1"/>
          </p:nvPr>
        </p:nvSpPr>
        <p:spPr>
          <a:xfrm>
            <a:off x="5270191" y="3028669"/>
            <a:ext cx="594641" cy="594641"/>
          </a:xfrm>
          <a:prstGeom prst="ellipse">
            <a:avLst/>
          </a:prstGeom>
        </p:spPr>
        <p:txBody>
          <a:bodyPr anchor="ctr">
            <a:normAutofit/>
          </a:bodyPr>
          <a:lstStyle>
            <a:lvl1pPr algn="ctr">
              <a:defRPr sz="1320">
                <a:solidFill>
                  <a:schemeClr val="bg1"/>
                </a:solidFill>
              </a:defRPr>
            </a:lvl1pPr>
          </a:lstStyle>
          <a:p>
            <a:r>
              <a:rPr lang="en-US"/>
              <a:t>Icon</a:t>
            </a:r>
          </a:p>
        </p:txBody>
      </p:sp>
      <p:sp>
        <p:nvSpPr>
          <p:cNvPr id="60" name="Picture Placeholder 57">
            <a:extLst>
              <a:ext uri="{FF2B5EF4-FFF2-40B4-BE49-F238E27FC236}">
                <a16:creationId xmlns:a16="http://schemas.microsoft.com/office/drawing/2014/main" id="{FCC7D700-CC36-4D6D-A46C-6CD489D85832}"/>
              </a:ext>
            </a:extLst>
          </p:cNvPr>
          <p:cNvSpPr>
            <a:spLocks noGrp="1"/>
          </p:cNvSpPr>
          <p:nvPr>
            <p:ph type="pic" sz="quarter" idx="20" hasCustomPrompt="1"/>
          </p:nvPr>
        </p:nvSpPr>
        <p:spPr>
          <a:xfrm>
            <a:off x="9926730" y="3028669"/>
            <a:ext cx="594641" cy="594641"/>
          </a:xfrm>
          <a:prstGeom prst="ellipse">
            <a:avLst/>
          </a:prstGeom>
        </p:spPr>
        <p:txBody>
          <a:bodyPr anchor="ctr">
            <a:normAutofit/>
          </a:bodyPr>
          <a:lstStyle>
            <a:lvl1pPr algn="ctr">
              <a:defRPr sz="1320">
                <a:solidFill>
                  <a:schemeClr val="bg1"/>
                </a:solidFill>
              </a:defRPr>
            </a:lvl1pPr>
          </a:lstStyle>
          <a:p>
            <a:r>
              <a:rPr lang="en-US"/>
              <a:t>Icon</a:t>
            </a:r>
          </a:p>
        </p:txBody>
      </p:sp>
    </p:spTree>
    <p:extLst>
      <p:ext uri="{BB962C8B-B14F-4D97-AF65-F5344CB8AC3E}">
        <p14:creationId xmlns:p14="http://schemas.microsoft.com/office/powerpoint/2010/main" val="3986932857"/>
      </p:ext>
    </p:extLst>
  </p:cSld>
  <p:clrMapOvr>
    <a:masterClrMapping/>
  </p:clrMapOvr>
  <p:transition>
    <p:fade/>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p:cSld name="3 rows content w/ im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F7508-C740-42AB-B200-EB54F3078A5F}"/>
              </a:ext>
            </a:extLst>
          </p:cNvPr>
          <p:cNvSpPr>
            <a:spLocks noGrp="1"/>
          </p:cNvSpPr>
          <p:nvPr>
            <p:ph type="title"/>
          </p:nvPr>
        </p:nvSpPr>
        <p:spPr>
          <a:xfrm>
            <a:off x="511709" y="522989"/>
            <a:ext cx="13615771" cy="892817"/>
          </a:xfrm>
        </p:spPr>
        <p:txBody>
          <a:bodyPr/>
          <a:lstStyle>
            <a:lvl1pPr>
              <a:defRPr/>
            </a:lvl1pPr>
          </a:lstStyle>
          <a:p>
            <a:r>
              <a:rPr lang="en-US"/>
              <a:t>Click to edit Master title style</a:t>
            </a:r>
          </a:p>
        </p:txBody>
      </p:sp>
      <p:sp>
        <p:nvSpPr>
          <p:cNvPr id="8" name="Rectangle 7">
            <a:extLst>
              <a:ext uri="{FF2B5EF4-FFF2-40B4-BE49-F238E27FC236}">
                <a16:creationId xmlns:a16="http://schemas.microsoft.com/office/drawing/2014/main" id="{297C7971-09FC-4A7C-9657-21D91173B55B}"/>
              </a:ext>
            </a:extLst>
          </p:cNvPr>
          <p:cNvSpPr/>
          <p:nvPr/>
        </p:nvSpPr>
        <p:spPr bwMode="auto">
          <a:xfrm>
            <a:off x="0" y="1"/>
            <a:ext cx="14630400" cy="54863"/>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342900" marR="0" indent="-342900" algn="l">
              <a:lnSpc>
                <a:spcPct val="107000"/>
              </a:lnSpc>
              <a:spcBef>
                <a:spcPts val="0"/>
              </a:spcBef>
              <a:spcAft>
                <a:spcPts val="960"/>
              </a:spcAft>
              <a:buFont typeface="Arial" panose="020B0604020202020204" pitchFamily="34" charset="0"/>
              <a:buChar char="•"/>
            </a:pPr>
            <a:endParaRPr lang="en-US" sz="216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cxnSp>
        <p:nvCxnSpPr>
          <p:cNvPr id="19" name="Straight Connector 18">
            <a:extLst>
              <a:ext uri="{FF2B5EF4-FFF2-40B4-BE49-F238E27FC236}">
                <a16:creationId xmlns:a16="http://schemas.microsoft.com/office/drawing/2014/main" id="{D885B683-3851-4EA2-A530-F272571CF143}"/>
              </a:ext>
              <a:ext uri="{C183D7F6-B498-43B3-948B-1728B52AA6E4}">
                <adec:decorative xmlns:adec="http://schemas.microsoft.com/office/drawing/2017/decorative" val="1"/>
              </a:ext>
            </a:extLst>
          </p:cNvPr>
          <p:cNvCxnSpPr>
            <a:cxnSpLocks/>
          </p:cNvCxnSpPr>
          <p:nvPr/>
        </p:nvCxnSpPr>
        <p:spPr>
          <a:xfrm>
            <a:off x="511850" y="3766175"/>
            <a:ext cx="8858628" cy="0"/>
          </a:xfrm>
          <a:prstGeom prst="line">
            <a:avLst/>
          </a:prstGeom>
          <a:ln w="19050">
            <a:solidFill>
              <a:srgbClr val="12701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43EBC1A-32F7-42DB-9394-DF8096977275}"/>
              </a:ext>
              <a:ext uri="{C183D7F6-B498-43B3-948B-1728B52AA6E4}">
                <adec:decorative xmlns:adec="http://schemas.microsoft.com/office/drawing/2017/decorative" val="1"/>
              </a:ext>
            </a:extLst>
          </p:cNvPr>
          <p:cNvCxnSpPr>
            <a:cxnSpLocks/>
          </p:cNvCxnSpPr>
          <p:nvPr/>
        </p:nvCxnSpPr>
        <p:spPr>
          <a:xfrm>
            <a:off x="511850" y="5783494"/>
            <a:ext cx="8858628" cy="0"/>
          </a:xfrm>
          <a:prstGeom prst="line">
            <a:avLst/>
          </a:prstGeom>
          <a:ln w="19050">
            <a:solidFill>
              <a:srgbClr val="12701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ACE7F5B-8DE5-4223-9766-857A6A5E9C2B}"/>
              </a:ext>
              <a:ext uri="{C183D7F6-B498-43B3-948B-1728B52AA6E4}">
                <adec:decorative xmlns:adec="http://schemas.microsoft.com/office/drawing/2017/decorative" val="1"/>
              </a:ext>
            </a:extLst>
          </p:cNvPr>
          <p:cNvCxnSpPr>
            <a:cxnSpLocks/>
          </p:cNvCxnSpPr>
          <p:nvPr/>
        </p:nvCxnSpPr>
        <p:spPr>
          <a:xfrm>
            <a:off x="511850" y="1748856"/>
            <a:ext cx="8858628" cy="0"/>
          </a:xfrm>
          <a:prstGeom prst="line">
            <a:avLst/>
          </a:prstGeom>
          <a:ln w="19050">
            <a:solidFill>
              <a:srgbClr val="12701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 name="Picture Placeholder 5">
            <a:extLst>
              <a:ext uri="{FF2B5EF4-FFF2-40B4-BE49-F238E27FC236}">
                <a16:creationId xmlns:a16="http://schemas.microsoft.com/office/drawing/2014/main" id="{A3ADFEAB-4EB1-4C45-A7E3-143DA4490402}"/>
              </a:ext>
            </a:extLst>
          </p:cNvPr>
          <p:cNvSpPr>
            <a:spLocks noGrp="1"/>
          </p:cNvSpPr>
          <p:nvPr>
            <p:ph type="pic" sz="quarter" idx="10" hasCustomPrompt="1"/>
          </p:nvPr>
        </p:nvSpPr>
        <p:spPr>
          <a:xfrm>
            <a:off x="9966960" y="1752600"/>
            <a:ext cx="4145280" cy="5815120"/>
          </a:xfrm>
          <a:solidFill>
            <a:schemeClr val="bg1">
              <a:lumMod val="85000"/>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lvl1pPr marL="0" indent="0" algn="ctr">
              <a:buNone/>
              <a:defRPr lang="en-IN" sz="2160" b="0">
                <a:solidFill>
                  <a:schemeClr val="tx2"/>
                </a:solidFill>
                <a:effectLst/>
                <a:latin typeface="Segoe UI" panose="020B0502040204020203" pitchFamily="34" charset="0"/>
                <a:ea typeface="Times New Roman" panose="02020603050405020304" pitchFamily="18" charset="0"/>
                <a:cs typeface="Times New Roman" panose="02020603050405020304" pitchFamily="18" charset="0"/>
              </a:defRPr>
            </a:lvl1pPr>
          </a:lstStyle>
          <a:p>
            <a:pPr marL="342900" lvl="0" indent="-342900" defTabSz="1097280">
              <a:lnSpc>
                <a:spcPct val="107000"/>
              </a:lnSpc>
              <a:spcBef>
                <a:spcPts val="0"/>
              </a:spcBef>
              <a:spcAft>
                <a:spcPts val="960"/>
              </a:spcAft>
              <a:buFont typeface="Arial" panose="020B0604020202020204" pitchFamily="34" charset="0"/>
              <a:buChar char="•"/>
            </a:pPr>
            <a:r>
              <a:rPr lang="en-US"/>
              <a:t>Insert image here</a:t>
            </a:r>
            <a:endParaRPr lang="en-IN"/>
          </a:p>
        </p:txBody>
      </p:sp>
      <p:sp>
        <p:nvSpPr>
          <p:cNvPr id="4" name="Text Placeholder 3">
            <a:extLst>
              <a:ext uri="{FF2B5EF4-FFF2-40B4-BE49-F238E27FC236}">
                <a16:creationId xmlns:a16="http://schemas.microsoft.com/office/drawing/2014/main" id="{570B4445-095A-4858-B124-F3A701587AB1}"/>
              </a:ext>
            </a:extLst>
          </p:cNvPr>
          <p:cNvSpPr>
            <a:spLocks noGrp="1"/>
          </p:cNvSpPr>
          <p:nvPr>
            <p:ph type="body" sz="quarter" idx="11" hasCustomPrompt="1"/>
          </p:nvPr>
        </p:nvSpPr>
        <p:spPr>
          <a:xfrm>
            <a:off x="512446" y="1879500"/>
            <a:ext cx="8858250" cy="1637196"/>
          </a:xfrm>
        </p:spPr>
        <p:txBody>
          <a:bodyPr/>
          <a:lstStyle>
            <a:lvl1pPr>
              <a:defRPr sz="1680">
                <a:latin typeface="+mj-lt"/>
              </a:defRPr>
            </a:lvl1pPr>
            <a:lvl2pPr marL="0" indent="0">
              <a:defRPr sz="1680">
                <a:solidFill>
                  <a:schemeClr val="tx1"/>
                </a:solidFill>
              </a:defRPr>
            </a:lvl2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15" name="Text Placeholder 3">
            <a:extLst>
              <a:ext uri="{FF2B5EF4-FFF2-40B4-BE49-F238E27FC236}">
                <a16:creationId xmlns:a16="http://schemas.microsoft.com/office/drawing/2014/main" id="{B0580331-746B-4A83-87AB-A5208B1DBD66}"/>
              </a:ext>
            </a:extLst>
          </p:cNvPr>
          <p:cNvSpPr>
            <a:spLocks noGrp="1"/>
          </p:cNvSpPr>
          <p:nvPr>
            <p:ph type="body" sz="quarter" idx="12" hasCustomPrompt="1"/>
          </p:nvPr>
        </p:nvSpPr>
        <p:spPr>
          <a:xfrm>
            <a:off x="512446" y="3896819"/>
            <a:ext cx="8858250" cy="1637196"/>
          </a:xfrm>
        </p:spPr>
        <p:txBody>
          <a:bodyPr/>
          <a:lstStyle>
            <a:lvl1pPr>
              <a:defRPr sz="1680">
                <a:latin typeface="+mj-lt"/>
              </a:defRPr>
            </a:lvl1pPr>
            <a:lvl2pPr marL="0" indent="0">
              <a:defRPr sz="1680">
                <a:solidFill>
                  <a:schemeClr val="tx1"/>
                </a:solidFill>
              </a:defRPr>
            </a:lvl2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16" name="Text Placeholder 3">
            <a:extLst>
              <a:ext uri="{FF2B5EF4-FFF2-40B4-BE49-F238E27FC236}">
                <a16:creationId xmlns:a16="http://schemas.microsoft.com/office/drawing/2014/main" id="{99C94FC6-92CD-4FC3-B900-4B43776C1780}"/>
              </a:ext>
            </a:extLst>
          </p:cNvPr>
          <p:cNvSpPr>
            <a:spLocks noGrp="1"/>
          </p:cNvSpPr>
          <p:nvPr>
            <p:ph type="body" sz="quarter" idx="13" hasCustomPrompt="1"/>
          </p:nvPr>
        </p:nvSpPr>
        <p:spPr>
          <a:xfrm>
            <a:off x="512446" y="5914138"/>
            <a:ext cx="8858250" cy="1637196"/>
          </a:xfrm>
        </p:spPr>
        <p:txBody>
          <a:bodyPr/>
          <a:lstStyle>
            <a:lvl1pPr>
              <a:defRPr sz="1680">
                <a:latin typeface="+mj-lt"/>
              </a:defRPr>
            </a:lvl1pPr>
            <a:lvl2pPr marL="0" indent="0">
              <a:defRPr sz="1680">
                <a:solidFill>
                  <a:schemeClr val="tx1"/>
                </a:solidFill>
              </a:defRPr>
            </a:lvl2pPr>
          </a:lstStyle>
          <a:p>
            <a:pPr lvl="0"/>
            <a:r>
              <a:rPr lang="en-US"/>
              <a:t>Heading</a:t>
            </a:r>
          </a:p>
          <a:p>
            <a:pPr lvl="1"/>
            <a:r>
              <a:rPr lang="en-US"/>
              <a:t>Lorem ipsum dolor sit amet, consectetuer adipiscing elit. Maecenas porttitor congue massa. Fusce posuere, magna sed pulvinar ultricies, purus lectus malesuada libero, sit amet commodo magna eros quis </a:t>
            </a:r>
            <a:r>
              <a:rPr lang="en-US" err="1"/>
              <a:t>urna</a:t>
            </a:r>
            <a:r>
              <a:rPr lang="en-US"/>
              <a:t>.</a:t>
            </a:r>
          </a:p>
        </p:txBody>
      </p:sp>
    </p:spTree>
    <p:extLst>
      <p:ext uri="{BB962C8B-B14F-4D97-AF65-F5344CB8AC3E}">
        <p14:creationId xmlns:p14="http://schemas.microsoft.com/office/powerpoint/2010/main" val="3112643158"/>
      </p:ext>
    </p:extLst>
  </p:cSld>
  <p:clrMapOvr>
    <a:masterClrMapping/>
  </p:clrMapOvr>
  <p:transition>
    <p:fade/>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p:cSld name="4 columns content w/ im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F7508-C740-42AB-B200-EB54F3078A5F}"/>
              </a:ext>
            </a:extLst>
          </p:cNvPr>
          <p:cNvSpPr>
            <a:spLocks noGrp="1"/>
          </p:cNvSpPr>
          <p:nvPr>
            <p:ph type="title"/>
          </p:nvPr>
        </p:nvSpPr>
        <p:spPr>
          <a:xfrm>
            <a:off x="511709" y="522989"/>
            <a:ext cx="13615771" cy="892817"/>
          </a:xfrm>
        </p:spPr>
        <p:txBody>
          <a:bodyPr/>
          <a:lstStyle>
            <a:lvl1pPr>
              <a:defRPr/>
            </a:lvl1pPr>
          </a:lstStyle>
          <a:p>
            <a:r>
              <a:rPr lang="en-US"/>
              <a:t>Click to edit Master title style</a:t>
            </a:r>
          </a:p>
        </p:txBody>
      </p:sp>
      <p:sp>
        <p:nvSpPr>
          <p:cNvPr id="8" name="Rectangle 7">
            <a:extLst>
              <a:ext uri="{FF2B5EF4-FFF2-40B4-BE49-F238E27FC236}">
                <a16:creationId xmlns:a16="http://schemas.microsoft.com/office/drawing/2014/main" id="{297C7971-09FC-4A7C-9657-21D91173B55B}"/>
              </a:ext>
            </a:extLst>
          </p:cNvPr>
          <p:cNvSpPr/>
          <p:nvPr/>
        </p:nvSpPr>
        <p:spPr bwMode="auto">
          <a:xfrm>
            <a:off x="0" y="1"/>
            <a:ext cx="14630400" cy="54863"/>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342900" marR="0" indent="-342900" algn="l">
              <a:lnSpc>
                <a:spcPct val="107000"/>
              </a:lnSpc>
              <a:spcBef>
                <a:spcPts val="0"/>
              </a:spcBef>
              <a:spcAft>
                <a:spcPts val="960"/>
              </a:spcAft>
              <a:buFont typeface="Arial" panose="020B0604020202020204" pitchFamily="34" charset="0"/>
              <a:buChar char="•"/>
            </a:pPr>
            <a:endParaRPr lang="en-US" sz="216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82FDFD28-F112-450D-A1BA-AD4B3857AB96}"/>
              </a:ext>
            </a:extLst>
          </p:cNvPr>
          <p:cNvCxnSpPr>
            <a:cxnSpLocks/>
          </p:cNvCxnSpPr>
          <p:nvPr/>
        </p:nvCxnSpPr>
        <p:spPr>
          <a:xfrm>
            <a:off x="3792106" y="3960152"/>
            <a:ext cx="0" cy="2624502"/>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B3293D3-98E7-4FB5-8FA6-7CB6BE91CA9F}"/>
              </a:ext>
            </a:extLst>
          </p:cNvPr>
          <p:cNvCxnSpPr>
            <a:cxnSpLocks/>
          </p:cNvCxnSpPr>
          <p:nvPr/>
        </p:nvCxnSpPr>
        <p:spPr>
          <a:xfrm>
            <a:off x="7323992" y="3960152"/>
            <a:ext cx="0" cy="2624502"/>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39C7B3B-45E9-488C-A152-D90C0EA551C8}"/>
              </a:ext>
            </a:extLst>
          </p:cNvPr>
          <p:cNvCxnSpPr>
            <a:cxnSpLocks/>
          </p:cNvCxnSpPr>
          <p:nvPr/>
        </p:nvCxnSpPr>
        <p:spPr>
          <a:xfrm>
            <a:off x="10855879" y="3960152"/>
            <a:ext cx="0" cy="2624502"/>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2C72DC08-C3B7-4D7A-A04D-970F0481651D}"/>
              </a:ext>
            </a:extLst>
          </p:cNvPr>
          <p:cNvSpPr>
            <a:spLocks noGrp="1"/>
          </p:cNvSpPr>
          <p:nvPr>
            <p:ph type="body" sz="quarter" idx="10" hasCustomPrompt="1"/>
          </p:nvPr>
        </p:nvSpPr>
        <p:spPr>
          <a:xfrm>
            <a:off x="512641" y="1696617"/>
            <a:ext cx="3027044" cy="385762"/>
          </a:xfrm>
        </p:spPr>
        <p:txBody>
          <a:bodyPr anchor="b"/>
          <a:lstStyle>
            <a:lvl1pPr algn="ctr">
              <a:defRPr sz="1680">
                <a:solidFill>
                  <a:srgbClr val="C00000"/>
                </a:solidFill>
                <a:latin typeface="+mj-lt"/>
              </a:defRPr>
            </a:lvl1pPr>
          </a:lstStyle>
          <a:p>
            <a:pPr lvl="0"/>
            <a:r>
              <a:rPr lang="en-US"/>
              <a:t>Heading</a:t>
            </a:r>
          </a:p>
        </p:txBody>
      </p:sp>
      <p:sp>
        <p:nvSpPr>
          <p:cNvPr id="22" name="Text Placeholder 9">
            <a:extLst>
              <a:ext uri="{FF2B5EF4-FFF2-40B4-BE49-F238E27FC236}">
                <a16:creationId xmlns:a16="http://schemas.microsoft.com/office/drawing/2014/main" id="{2EC97A8B-3C7C-40A1-8004-1E5BB0CA31BD}"/>
              </a:ext>
            </a:extLst>
          </p:cNvPr>
          <p:cNvSpPr>
            <a:spLocks noGrp="1"/>
          </p:cNvSpPr>
          <p:nvPr>
            <p:ph type="body" sz="quarter" idx="12" hasCustomPrompt="1"/>
          </p:nvPr>
        </p:nvSpPr>
        <p:spPr>
          <a:xfrm>
            <a:off x="512641" y="4051936"/>
            <a:ext cx="3027044" cy="3171824"/>
          </a:xfrm>
        </p:spPr>
        <p:txBody>
          <a:bodyPr/>
          <a:lstStyle>
            <a:lvl1pPr marL="0" indent="0" algn="ctr">
              <a:spcBef>
                <a:spcPts val="0"/>
              </a:spcBef>
              <a:spcAft>
                <a:spcPts val="1440"/>
              </a:spcAft>
              <a:defRPr sz="1440">
                <a:latin typeface="+mj-lt"/>
              </a:defRPr>
            </a:lvl1pPr>
            <a:lvl2pPr marL="0" indent="0" algn="ctr">
              <a:spcBef>
                <a:spcPts val="0"/>
              </a:spcBef>
              <a:spcAft>
                <a:spcPts val="1440"/>
              </a:spcAft>
              <a:defRPr sz="1440">
                <a:latin typeface="+mn-lt"/>
              </a:defRPr>
            </a:lvl2pPr>
          </a:lstStyle>
          <a:p>
            <a:pPr lvl="0"/>
            <a:r>
              <a:rPr lang="en-US"/>
              <a:t>Sub 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lvl="1"/>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r>
              <a:rPr lang="en-US"/>
              <a:t>.</a:t>
            </a:r>
          </a:p>
        </p:txBody>
      </p:sp>
      <p:sp>
        <p:nvSpPr>
          <p:cNvPr id="23" name="Text Placeholder 4">
            <a:extLst>
              <a:ext uri="{FF2B5EF4-FFF2-40B4-BE49-F238E27FC236}">
                <a16:creationId xmlns:a16="http://schemas.microsoft.com/office/drawing/2014/main" id="{33A5E712-B846-4430-A129-6EE3F2CC3F9D}"/>
              </a:ext>
            </a:extLst>
          </p:cNvPr>
          <p:cNvSpPr>
            <a:spLocks noGrp="1"/>
          </p:cNvSpPr>
          <p:nvPr>
            <p:ph type="body" sz="quarter" idx="13" hasCustomPrompt="1"/>
          </p:nvPr>
        </p:nvSpPr>
        <p:spPr>
          <a:xfrm>
            <a:off x="4044527" y="1668314"/>
            <a:ext cx="3028493" cy="414066"/>
          </a:xfrm>
        </p:spPr>
        <p:txBody>
          <a:bodyPr anchor="b"/>
          <a:lstStyle>
            <a:lvl1pPr algn="ctr">
              <a:defRPr sz="1680">
                <a:solidFill>
                  <a:srgbClr val="997ACD"/>
                </a:solidFill>
                <a:latin typeface="+mj-lt"/>
              </a:defRPr>
            </a:lvl1pPr>
          </a:lstStyle>
          <a:p>
            <a:pPr lvl="0"/>
            <a:r>
              <a:rPr lang="en-US"/>
              <a:t>Heading</a:t>
            </a:r>
            <a:endParaRPr lang="en-IN"/>
          </a:p>
        </p:txBody>
      </p:sp>
      <p:sp>
        <p:nvSpPr>
          <p:cNvPr id="24" name="Picture Placeholder 6">
            <a:extLst>
              <a:ext uri="{FF2B5EF4-FFF2-40B4-BE49-F238E27FC236}">
                <a16:creationId xmlns:a16="http://schemas.microsoft.com/office/drawing/2014/main" id="{F3CB9218-583A-406A-A0C5-E231913E5744}"/>
              </a:ext>
            </a:extLst>
          </p:cNvPr>
          <p:cNvSpPr>
            <a:spLocks noGrp="1"/>
          </p:cNvSpPr>
          <p:nvPr>
            <p:ph type="pic" sz="quarter" idx="14" hasCustomPrompt="1"/>
          </p:nvPr>
        </p:nvSpPr>
        <p:spPr>
          <a:xfrm>
            <a:off x="4044528" y="2217420"/>
            <a:ext cx="3027044" cy="1676400"/>
          </a:xfrm>
        </p:spPr>
        <p:txBody>
          <a:bodyPr tIns="274320" anchor="t"/>
          <a:lstStyle>
            <a:lvl1pPr algn="ctr">
              <a:defRPr sz="1440" b="0">
                <a:latin typeface="+mn-lt"/>
              </a:defRPr>
            </a:lvl1pPr>
          </a:lstStyle>
          <a:p>
            <a:r>
              <a:rPr lang="en-US"/>
              <a:t>Click here</a:t>
            </a:r>
            <a:endParaRPr lang="en-IN"/>
          </a:p>
        </p:txBody>
      </p:sp>
      <p:sp>
        <p:nvSpPr>
          <p:cNvPr id="26" name="Text Placeholder 9">
            <a:extLst>
              <a:ext uri="{FF2B5EF4-FFF2-40B4-BE49-F238E27FC236}">
                <a16:creationId xmlns:a16="http://schemas.microsoft.com/office/drawing/2014/main" id="{A15DC544-CB66-48A8-904C-FC750EDFDE62}"/>
              </a:ext>
            </a:extLst>
          </p:cNvPr>
          <p:cNvSpPr>
            <a:spLocks noGrp="1"/>
          </p:cNvSpPr>
          <p:nvPr>
            <p:ph type="body" sz="quarter" idx="15" hasCustomPrompt="1"/>
          </p:nvPr>
        </p:nvSpPr>
        <p:spPr>
          <a:xfrm>
            <a:off x="4044528" y="4051936"/>
            <a:ext cx="3027044" cy="3171824"/>
          </a:xfrm>
        </p:spPr>
        <p:txBody>
          <a:bodyPr/>
          <a:lstStyle>
            <a:lvl1pPr marL="0" indent="0" algn="ctr">
              <a:spcBef>
                <a:spcPts val="0"/>
              </a:spcBef>
              <a:spcAft>
                <a:spcPts val="1440"/>
              </a:spcAft>
              <a:defRPr sz="1440">
                <a:latin typeface="+mj-lt"/>
              </a:defRPr>
            </a:lvl1pPr>
            <a:lvl2pPr marL="0" indent="0" algn="ctr">
              <a:spcBef>
                <a:spcPts val="0"/>
              </a:spcBef>
              <a:spcAft>
                <a:spcPts val="1440"/>
              </a:spcAft>
              <a:defRPr sz="1440">
                <a:latin typeface="+mn-lt"/>
              </a:defRPr>
            </a:lvl2pPr>
          </a:lstStyle>
          <a:p>
            <a:pPr lvl="0"/>
            <a:r>
              <a:rPr lang="en-US"/>
              <a:t>Sub heading</a:t>
            </a:r>
          </a:p>
          <a:p>
            <a:pPr lvl="1"/>
            <a:r>
              <a:rPr lang="en-US"/>
              <a:t>Lorem ipsum dolor sit amet, consectetuer adipiscing elit. Maecenas porttitor congue massa. Fusce posuere, magna sed pulvinar ultricies, purus lectus malesuada libero, sit amet commodo magna eros quis </a:t>
            </a:r>
            <a:r>
              <a:rPr lang="en-US" err="1"/>
              <a:t>urna</a:t>
            </a:r>
            <a:r>
              <a:rPr lang="en-US"/>
              <a:t>.</a:t>
            </a:r>
          </a:p>
          <a:p>
            <a:pPr lvl="1"/>
            <a:r>
              <a:rPr lang="en-US"/>
              <a:t>Nunc viverra imperdiet enim. Fusce est. Vivamus a </a:t>
            </a:r>
            <a:r>
              <a:rPr lang="en-US" err="1"/>
              <a:t>tellus</a:t>
            </a:r>
            <a:r>
              <a:rPr lang="en-US"/>
              <a:t>.</a:t>
            </a:r>
          </a:p>
        </p:txBody>
      </p:sp>
      <p:sp>
        <p:nvSpPr>
          <p:cNvPr id="27" name="Text Placeholder 4">
            <a:extLst>
              <a:ext uri="{FF2B5EF4-FFF2-40B4-BE49-F238E27FC236}">
                <a16:creationId xmlns:a16="http://schemas.microsoft.com/office/drawing/2014/main" id="{3CBF21CC-CA95-4B5A-AA93-863B7FC86EDC}"/>
              </a:ext>
            </a:extLst>
          </p:cNvPr>
          <p:cNvSpPr>
            <a:spLocks noGrp="1"/>
          </p:cNvSpPr>
          <p:nvPr>
            <p:ph type="body" sz="quarter" idx="16" hasCustomPrompt="1"/>
          </p:nvPr>
        </p:nvSpPr>
        <p:spPr>
          <a:xfrm>
            <a:off x="7576414" y="1668314"/>
            <a:ext cx="3028493" cy="414066"/>
          </a:xfrm>
        </p:spPr>
        <p:txBody>
          <a:bodyPr anchor="b"/>
          <a:lstStyle>
            <a:lvl1pPr algn="ctr">
              <a:defRPr sz="1680">
                <a:solidFill>
                  <a:srgbClr val="127010"/>
                </a:solidFill>
                <a:latin typeface="+mj-lt"/>
              </a:defRPr>
            </a:lvl1pPr>
          </a:lstStyle>
          <a:p>
            <a:pPr lvl="0"/>
            <a:r>
              <a:rPr lang="en-US"/>
              <a:t>Heading</a:t>
            </a:r>
            <a:endParaRPr lang="en-IN"/>
          </a:p>
        </p:txBody>
      </p:sp>
      <p:sp>
        <p:nvSpPr>
          <p:cNvPr id="28" name="Picture Placeholder 6">
            <a:extLst>
              <a:ext uri="{FF2B5EF4-FFF2-40B4-BE49-F238E27FC236}">
                <a16:creationId xmlns:a16="http://schemas.microsoft.com/office/drawing/2014/main" id="{4124DF24-C309-4F49-87C5-C33347DA5171}"/>
              </a:ext>
            </a:extLst>
          </p:cNvPr>
          <p:cNvSpPr>
            <a:spLocks noGrp="1"/>
          </p:cNvSpPr>
          <p:nvPr>
            <p:ph type="pic" sz="quarter" idx="17" hasCustomPrompt="1"/>
          </p:nvPr>
        </p:nvSpPr>
        <p:spPr>
          <a:xfrm>
            <a:off x="7576414" y="2217420"/>
            <a:ext cx="3027044" cy="1676400"/>
          </a:xfrm>
        </p:spPr>
        <p:txBody>
          <a:bodyPr tIns="274320" anchor="t"/>
          <a:lstStyle>
            <a:lvl1pPr algn="ctr">
              <a:defRPr sz="1440" b="0">
                <a:latin typeface="+mn-lt"/>
              </a:defRPr>
            </a:lvl1pPr>
          </a:lstStyle>
          <a:p>
            <a:r>
              <a:rPr lang="en-US"/>
              <a:t>Click here</a:t>
            </a:r>
            <a:endParaRPr lang="en-IN"/>
          </a:p>
        </p:txBody>
      </p:sp>
      <p:sp>
        <p:nvSpPr>
          <p:cNvPr id="29" name="Text Placeholder 9">
            <a:extLst>
              <a:ext uri="{FF2B5EF4-FFF2-40B4-BE49-F238E27FC236}">
                <a16:creationId xmlns:a16="http://schemas.microsoft.com/office/drawing/2014/main" id="{B097E3E0-51C5-4C09-A03C-F20AD0829AF8}"/>
              </a:ext>
            </a:extLst>
          </p:cNvPr>
          <p:cNvSpPr>
            <a:spLocks noGrp="1"/>
          </p:cNvSpPr>
          <p:nvPr>
            <p:ph type="body" sz="quarter" idx="18" hasCustomPrompt="1"/>
          </p:nvPr>
        </p:nvSpPr>
        <p:spPr>
          <a:xfrm>
            <a:off x="7576414" y="4051936"/>
            <a:ext cx="3027044" cy="3171824"/>
          </a:xfrm>
        </p:spPr>
        <p:txBody>
          <a:bodyPr/>
          <a:lstStyle>
            <a:lvl1pPr marL="0" indent="0" algn="ctr">
              <a:spcBef>
                <a:spcPts val="0"/>
              </a:spcBef>
              <a:spcAft>
                <a:spcPts val="1440"/>
              </a:spcAft>
              <a:defRPr sz="1440">
                <a:latin typeface="+mj-lt"/>
              </a:defRPr>
            </a:lvl1pPr>
            <a:lvl2pPr marL="0" indent="0" algn="ctr">
              <a:spcBef>
                <a:spcPts val="0"/>
              </a:spcBef>
              <a:spcAft>
                <a:spcPts val="1440"/>
              </a:spcAft>
              <a:defRPr sz="1440">
                <a:latin typeface="+mn-lt"/>
              </a:defRPr>
            </a:lvl2pPr>
          </a:lstStyle>
          <a:p>
            <a:pPr lvl="0"/>
            <a:r>
              <a:rPr lang="en-US"/>
              <a:t>Sub heading</a:t>
            </a:r>
          </a:p>
          <a:p>
            <a:pPr lvl="1"/>
            <a:r>
              <a:rPr lang="en-US"/>
              <a:t>Lorem ipsum dolor sit amet, consectetuer adipiscing elit. Maecenas porttitor congue massa. Fusce posuere, magna sed pulvinar ultricies, purus lectus malesuada libero, sit amet commodo magna eros quis </a:t>
            </a:r>
            <a:r>
              <a:rPr lang="en-US" err="1"/>
              <a:t>urna</a:t>
            </a:r>
            <a:r>
              <a:rPr lang="en-US"/>
              <a:t>.</a:t>
            </a:r>
          </a:p>
          <a:p>
            <a:pPr lvl="1"/>
            <a:r>
              <a:rPr lang="en-US"/>
              <a:t>Nunc viverra imperdiet enim. Fusce est. Vivamus a </a:t>
            </a:r>
            <a:r>
              <a:rPr lang="en-US" err="1"/>
              <a:t>tellus</a:t>
            </a:r>
            <a:r>
              <a:rPr lang="en-US"/>
              <a:t>.</a:t>
            </a:r>
          </a:p>
        </p:txBody>
      </p:sp>
      <p:sp>
        <p:nvSpPr>
          <p:cNvPr id="30" name="Text Placeholder 4">
            <a:extLst>
              <a:ext uri="{FF2B5EF4-FFF2-40B4-BE49-F238E27FC236}">
                <a16:creationId xmlns:a16="http://schemas.microsoft.com/office/drawing/2014/main" id="{BA295574-C8D8-4C0E-9E3B-6EDE57875B4B}"/>
              </a:ext>
            </a:extLst>
          </p:cNvPr>
          <p:cNvSpPr>
            <a:spLocks noGrp="1"/>
          </p:cNvSpPr>
          <p:nvPr>
            <p:ph type="body" sz="quarter" idx="19" hasCustomPrompt="1"/>
          </p:nvPr>
        </p:nvSpPr>
        <p:spPr>
          <a:xfrm>
            <a:off x="11108302" y="1668314"/>
            <a:ext cx="3028493" cy="414066"/>
          </a:xfrm>
        </p:spPr>
        <p:txBody>
          <a:bodyPr anchor="b"/>
          <a:lstStyle>
            <a:lvl1pPr algn="ctr">
              <a:defRPr sz="1680">
                <a:solidFill>
                  <a:srgbClr val="FFC000"/>
                </a:solidFill>
                <a:latin typeface="+mj-lt"/>
              </a:defRPr>
            </a:lvl1pPr>
          </a:lstStyle>
          <a:p>
            <a:pPr lvl="0"/>
            <a:r>
              <a:rPr lang="en-US"/>
              <a:t>Heading</a:t>
            </a:r>
            <a:endParaRPr lang="en-IN"/>
          </a:p>
        </p:txBody>
      </p:sp>
      <p:sp>
        <p:nvSpPr>
          <p:cNvPr id="31" name="Picture Placeholder 6">
            <a:extLst>
              <a:ext uri="{FF2B5EF4-FFF2-40B4-BE49-F238E27FC236}">
                <a16:creationId xmlns:a16="http://schemas.microsoft.com/office/drawing/2014/main" id="{2794D656-F651-4074-BD21-42C113101461}"/>
              </a:ext>
            </a:extLst>
          </p:cNvPr>
          <p:cNvSpPr>
            <a:spLocks noGrp="1"/>
          </p:cNvSpPr>
          <p:nvPr>
            <p:ph type="pic" sz="quarter" idx="20" hasCustomPrompt="1"/>
          </p:nvPr>
        </p:nvSpPr>
        <p:spPr>
          <a:xfrm>
            <a:off x="11108302" y="2217420"/>
            <a:ext cx="3027044" cy="1676400"/>
          </a:xfrm>
        </p:spPr>
        <p:txBody>
          <a:bodyPr tIns="274320" anchor="t"/>
          <a:lstStyle>
            <a:lvl1pPr algn="ctr">
              <a:defRPr sz="1440" b="0">
                <a:latin typeface="+mn-lt"/>
              </a:defRPr>
            </a:lvl1pPr>
          </a:lstStyle>
          <a:p>
            <a:r>
              <a:rPr lang="en-US"/>
              <a:t>Click here</a:t>
            </a:r>
            <a:endParaRPr lang="en-IN"/>
          </a:p>
        </p:txBody>
      </p:sp>
      <p:sp>
        <p:nvSpPr>
          <p:cNvPr id="32" name="Text Placeholder 9">
            <a:extLst>
              <a:ext uri="{FF2B5EF4-FFF2-40B4-BE49-F238E27FC236}">
                <a16:creationId xmlns:a16="http://schemas.microsoft.com/office/drawing/2014/main" id="{59F23661-B550-4329-83B9-DFF70D3D2F20}"/>
              </a:ext>
            </a:extLst>
          </p:cNvPr>
          <p:cNvSpPr>
            <a:spLocks noGrp="1"/>
          </p:cNvSpPr>
          <p:nvPr>
            <p:ph type="body" sz="quarter" idx="21" hasCustomPrompt="1"/>
          </p:nvPr>
        </p:nvSpPr>
        <p:spPr>
          <a:xfrm>
            <a:off x="11108302" y="4051936"/>
            <a:ext cx="3027044" cy="3171824"/>
          </a:xfrm>
        </p:spPr>
        <p:txBody>
          <a:bodyPr/>
          <a:lstStyle>
            <a:lvl1pPr marL="0" indent="0" algn="ctr">
              <a:spcBef>
                <a:spcPts val="0"/>
              </a:spcBef>
              <a:spcAft>
                <a:spcPts val="1440"/>
              </a:spcAft>
              <a:defRPr sz="1440">
                <a:latin typeface="+mj-lt"/>
              </a:defRPr>
            </a:lvl1pPr>
            <a:lvl2pPr marL="0" indent="0" algn="ctr">
              <a:spcBef>
                <a:spcPts val="0"/>
              </a:spcBef>
              <a:spcAft>
                <a:spcPts val="1440"/>
              </a:spcAft>
              <a:defRPr sz="1440">
                <a:latin typeface="+mn-lt"/>
              </a:defRPr>
            </a:lvl2pPr>
          </a:lstStyle>
          <a:p>
            <a:pPr lvl="0"/>
            <a:r>
              <a:rPr lang="en-US"/>
              <a:t>Sub heading</a:t>
            </a:r>
          </a:p>
          <a:p>
            <a:pPr lvl="1"/>
            <a:r>
              <a:rPr lang="en-US"/>
              <a:t>Lorem ipsum dolor sit amet, consectetuer adipiscing elit. Maecenas porttitor congue massa. Fusce posuere, magna sed pulvinar ultricies, purus lectus malesuada libero, sit amet commodo magna eros quis </a:t>
            </a:r>
            <a:r>
              <a:rPr lang="en-US" err="1"/>
              <a:t>urna</a:t>
            </a:r>
            <a:r>
              <a:rPr lang="en-US"/>
              <a:t>.</a:t>
            </a:r>
          </a:p>
          <a:p>
            <a:pPr lvl="1"/>
            <a:r>
              <a:rPr lang="en-US"/>
              <a:t>Nunc viverra imperdiet enim. Fusce est. Vivamus a </a:t>
            </a:r>
            <a:r>
              <a:rPr lang="en-US" err="1"/>
              <a:t>tellus</a:t>
            </a:r>
            <a:r>
              <a:rPr lang="en-US"/>
              <a:t>.</a:t>
            </a:r>
          </a:p>
        </p:txBody>
      </p:sp>
      <p:sp>
        <p:nvSpPr>
          <p:cNvPr id="33" name="Picture Placeholder 6">
            <a:extLst>
              <a:ext uri="{FF2B5EF4-FFF2-40B4-BE49-F238E27FC236}">
                <a16:creationId xmlns:a16="http://schemas.microsoft.com/office/drawing/2014/main" id="{7F1D5FAD-318F-46B3-907C-EF7BCC1FD640}"/>
              </a:ext>
            </a:extLst>
          </p:cNvPr>
          <p:cNvSpPr>
            <a:spLocks noGrp="1"/>
          </p:cNvSpPr>
          <p:nvPr>
            <p:ph type="pic" sz="quarter" idx="11" hasCustomPrompt="1"/>
          </p:nvPr>
        </p:nvSpPr>
        <p:spPr>
          <a:xfrm>
            <a:off x="512641" y="2217420"/>
            <a:ext cx="3027044" cy="1676400"/>
          </a:xfrm>
        </p:spPr>
        <p:txBody>
          <a:bodyPr tIns="274320" anchor="t"/>
          <a:lstStyle>
            <a:lvl1pPr algn="ctr">
              <a:defRPr sz="1440" b="0">
                <a:latin typeface="+mn-lt"/>
              </a:defRPr>
            </a:lvl1pPr>
          </a:lstStyle>
          <a:p>
            <a:r>
              <a:rPr lang="en-US"/>
              <a:t>Click here</a:t>
            </a:r>
            <a:endParaRPr lang="en-IN"/>
          </a:p>
        </p:txBody>
      </p:sp>
    </p:spTree>
    <p:extLst>
      <p:ext uri="{BB962C8B-B14F-4D97-AF65-F5344CB8AC3E}">
        <p14:creationId xmlns:p14="http://schemas.microsoft.com/office/powerpoint/2010/main" val="2853173521"/>
      </p:ext>
    </p:extLst>
  </p:cSld>
  <p:clrMapOvr>
    <a:masterClrMapping/>
  </p:clrMapOvr>
  <p:transition>
    <p:fade/>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p:cSld name="1/3 Content w/ Im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F7508-C740-42AB-B200-EB54F3078A5F}"/>
              </a:ext>
            </a:extLst>
          </p:cNvPr>
          <p:cNvSpPr>
            <a:spLocks noGrp="1"/>
          </p:cNvSpPr>
          <p:nvPr>
            <p:ph type="title"/>
          </p:nvPr>
        </p:nvSpPr>
        <p:spPr>
          <a:xfrm>
            <a:off x="511710" y="522988"/>
            <a:ext cx="7087336" cy="1477372"/>
          </a:xfrm>
        </p:spPr>
        <p:txBody>
          <a:bodyPr/>
          <a:lstStyle>
            <a:lvl1pPr>
              <a:defRPr/>
            </a:lvl1pPr>
          </a:lstStyle>
          <a:p>
            <a:r>
              <a:rPr lang="en-US"/>
              <a:t>Click to edit Master title style</a:t>
            </a:r>
          </a:p>
        </p:txBody>
      </p:sp>
      <p:sp>
        <p:nvSpPr>
          <p:cNvPr id="8" name="Rectangle 7">
            <a:extLst>
              <a:ext uri="{FF2B5EF4-FFF2-40B4-BE49-F238E27FC236}">
                <a16:creationId xmlns:a16="http://schemas.microsoft.com/office/drawing/2014/main" id="{297C7971-09FC-4A7C-9657-21D91173B55B}"/>
              </a:ext>
            </a:extLst>
          </p:cNvPr>
          <p:cNvSpPr/>
          <p:nvPr/>
        </p:nvSpPr>
        <p:spPr bwMode="auto">
          <a:xfrm>
            <a:off x="0" y="1"/>
            <a:ext cx="14630400" cy="54863"/>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342900" marR="0" indent="-342900" algn="l">
              <a:lnSpc>
                <a:spcPct val="107000"/>
              </a:lnSpc>
              <a:spcBef>
                <a:spcPts val="0"/>
              </a:spcBef>
              <a:spcAft>
                <a:spcPts val="960"/>
              </a:spcAft>
              <a:buFont typeface="Arial" panose="020B0604020202020204" pitchFamily="34" charset="0"/>
              <a:buChar char="•"/>
            </a:pPr>
            <a:endParaRPr lang="en-US" sz="216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39" name="Rectangle 38">
            <a:extLst>
              <a:ext uri="{FF2B5EF4-FFF2-40B4-BE49-F238E27FC236}">
                <a16:creationId xmlns:a16="http://schemas.microsoft.com/office/drawing/2014/main" id="{704A823C-6E6E-48AA-9F4A-BE855E09B6DB}"/>
              </a:ext>
            </a:extLst>
          </p:cNvPr>
          <p:cNvSpPr/>
          <p:nvPr/>
        </p:nvSpPr>
        <p:spPr bwMode="auto">
          <a:xfrm>
            <a:off x="-2" y="2127098"/>
            <a:ext cx="8098669" cy="5440680"/>
          </a:xfrm>
          <a:prstGeom prst="rect">
            <a:avLst/>
          </a:prstGeom>
          <a:solidFill>
            <a:schemeClr val="bg1">
              <a:lumMod val="85000"/>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342900" marR="0" lvl="0" indent="-342900">
              <a:lnSpc>
                <a:spcPct val="107000"/>
              </a:lnSpc>
              <a:spcBef>
                <a:spcPts val="0"/>
              </a:spcBef>
              <a:spcAft>
                <a:spcPts val="960"/>
              </a:spcAft>
              <a:buFont typeface="Arial" panose="020B0604020202020204" pitchFamily="34" charset="0"/>
              <a:buChar char="•"/>
            </a:pPr>
            <a:endParaRPr lang="en-US" sz="2160" b="1">
              <a:solidFill>
                <a:schemeClr val="bg1">
                  <a:lumMod val="85000"/>
                </a:schemeClr>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6" name="Picture Placeholder 5">
            <a:extLst>
              <a:ext uri="{FF2B5EF4-FFF2-40B4-BE49-F238E27FC236}">
                <a16:creationId xmlns:a16="http://schemas.microsoft.com/office/drawing/2014/main" id="{F9C44E58-A799-4F8E-A13B-46B326D61FB6}"/>
              </a:ext>
            </a:extLst>
          </p:cNvPr>
          <p:cNvSpPr>
            <a:spLocks noGrp="1"/>
          </p:cNvSpPr>
          <p:nvPr>
            <p:ph type="pic" sz="quarter" idx="10" hasCustomPrompt="1"/>
          </p:nvPr>
        </p:nvSpPr>
        <p:spPr>
          <a:xfrm>
            <a:off x="8098156" y="54863"/>
            <a:ext cx="6532244" cy="8174738"/>
          </a:xfrm>
          <a:solidFill>
            <a:schemeClr val="tx2">
              <a:lumMod val="10000"/>
              <a:lumOff val="90000"/>
            </a:schemeClr>
          </a:solidFill>
        </p:spPr>
        <p:txBody>
          <a:bodyPr anchor="ctr"/>
          <a:lstStyle>
            <a:lvl1pPr algn="ctr">
              <a:defRPr/>
            </a:lvl1pPr>
          </a:lstStyle>
          <a:p>
            <a:r>
              <a:rPr lang="en-US"/>
              <a:t>Insert image here</a:t>
            </a:r>
          </a:p>
        </p:txBody>
      </p:sp>
      <p:grpSp>
        <p:nvGrpSpPr>
          <p:cNvPr id="7" name="Group 6">
            <a:extLst>
              <a:ext uri="{FF2B5EF4-FFF2-40B4-BE49-F238E27FC236}">
                <a16:creationId xmlns:a16="http://schemas.microsoft.com/office/drawing/2014/main" id="{22257D43-4195-4FE6-BD1A-A79709480E61}"/>
              </a:ext>
            </a:extLst>
          </p:cNvPr>
          <p:cNvGrpSpPr/>
          <p:nvPr/>
        </p:nvGrpSpPr>
        <p:grpSpPr>
          <a:xfrm>
            <a:off x="-2" y="2337154"/>
            <a:ext cx="1747310" cy="1036720"/>
            <a:chOff x="-2" y="10564222"/>
            <a:chExt cx="1456092" cy="863933"/>
          </a:xfrm>
        </p:grpSpPr>
        <p:sp>
          <p:nvSpPr>
            <p:cNvPr id="27" name="Rectangle 26">
              <a:extLst>
                <a:ext uri="{FF2B5EF4-FFF2-40B4-BE49-F238E27FC236}">
                  <a16:creationId xmlns:a16="http://schemas.microsoft.com/office/drawing/2014/main" id="{AC0193A4-DCC4-487B-96D1-574C5E4D3ADE}"/>
                </a:ext>
              </a:extLst>
            </p:cNvPr>
            <p:cNvSpPr/>
            <p:nvPr/>
          </p:nvSpPr>
          <p:spPr bwMode="auto">
            <a:xfrm>
              <a:off x="-2" y="10564222"/>
              <a:ext cx="1018878" cy="863933"/>
            </a:xfrm>
            <a:prstGeom prst="rect">
              <a:avLst/>
            </a:prstGeom>
            <a:solidFill>
              <a:srgbClr val="1270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marR="0" indent="-342900" algn="l">
                <a:spcBef>
                  <a:spcPts val="0"/>
                </a:spcBef>
                <a:spcAft>
                  <a:spcPts val="960"/>
                </a:spcAft>
                <a:buFont typeface="Arial" panose="020B0604020202020204" pitchFamily="34" charset="0"/>
                <a:buChar char="•"/>
              </a:pPr>
              <a:endParaRPr lang="en-US" sz="2160" b="1">
                <a:solidFill>
                  <a:schemeClr val="tx1"/>
                </a:solidFill>
                <a:effectLst/>
                <a:ea typeface="Times New Roman" panose="02020603050405020304" pitchFamily="18" charset="0"/>
                <a:cs typeface="Times New Roman" panose="02020603050405020304" pitchFamily="18" charset="0"/>
              </a:endParaRPr>
            </a:p>
          </p:txBody>
        </p:sp>
        <p:sp>
          <p:nvSpPr>
            <p:cNvPr id="28" name="Oval 27">
              <a:extLst>
                <a:ext uri="{FF2B5EF4-FFF2-40B4-BE49-F238E27FC236}">
                  <a16:creationId xmlns:a16="http://schemas.microsoft.com/office/drawing/2014/main" id="{8B0BB410-38EF-4429-A13C-A77F47E1093E}"/>
                </a:ext>
              </a:extLst>
            </p:cNvPr>
            <p:cNvSpPr/>
            <p:nvPr/>
          </p:nvSpPr>
          <p:spPr bwMode="auto">
            <a:xfrm rot="5400000">
              <a:off x="592157" y="10564222"/>
              <a:ext cx="863933" cy="863933"/>
            </a:xfrm>
            <a:prstGeom prst="ellipse">
              <a:avLst/>
            </a:prstGeom>
            <a:solidFill>
              <a:srgbClr val="1270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marR="0" indent="-342900" algn="l">
                <a:spcBef>
                  <a:spcPts val="0"/>
                </a:spcBef>
                <a:spcAft>
                  <a:spcPts val="960"/>
                </a:spcAft>
                <a:buFont typeface="Arial" panose="020B0604020202020204" pitchFamily="34" charset="0"/>
                <a:buChar char="•"/>
              </a:pPr>
              <a:endParaRPr lang="en-US" sz="2160" b="1">
                <a:solidFill>
                  <a:schemeClr val="tx1"/>
                </a:solidFill>
                <a:effectLst/>
                <a:ea typeface="Times New Roman" panose="02020603050405020304" pitchFamily="18" charset="0"/>
                <a:cs typeface="Times New Roman" panose="02020603050405020304" pitchFamily="18" charset="0"/>
              </a:endParaRPr>
            </a:p>
          </p:txBody>
        </p:sp>
        <p:sp>
          <p:nvSpPr>
            <p:cNvPr id="29" name="Oval 28">
              <a:extLst>
                <a:ext uri="{FF2B5EF4-FFF2-40B4-BE49-F238E27FC236}">
                  <a16:creationId xmlns:a16="http://schemas.microsoft.com/office/drawing/2014/main" id="{A5627C07-33E3-4A29-B364-24E9D95B405D}"/>
                </a:ext>
              </a:extLst>
            </p:cNvPr>
            <p:cNvSpPr/>
            <p:nvPr/>
          </p:nvSpPr>
          <p:spPr bwMode="auto">
            <a:xfrm rot="5400000">
              <a:off x="668901" y="10640966"/>
              <a:ext cx="710446" cy="710445"/>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marR="0" indent="-342900" algn="l">
                <a:spcBef>
                  <a:spcPts val="0"/>
                </a:spcBef>
                <a:spcAft>
                  <a:spcPts val="960"/>
                </a:spcAft>
                <a:buFont typeface="Arial" panose="020B0604020202020204" pitchFamily="34" charset="0"/>
                <a:buChar char="•"/>
              </a:pPr>
              <a:endParaRPr lang="en-US" sz="2160" b="1">
                <a:solidFill>
                  <a:schemeClr val="tx1"/>
                </a:solidFill>
                <a:effectLst/>
                <a:ea typeface="Times New Roman" panose="02020603050405020304" pitchFamily="18" charset="0"/>
                <a:cs typeface="Times New Roman" panose="02020603050405020304" pitchFamily="18" charset="0"/>
              </a:endParaRPr>
            </a:p>
          </p:txBody>
        </p:sp>
      </p:grpSp>
      <p:sp>
        <p:nvSpPr>
          <p:cNvPr id="4" name="Text Placeholder 3">
            <a:extLst>
              <a:ext uri="{FF2B5EF4-FFF2-40B4-BE49-F238E27FC236}">
                <a16:creationId xmlns:a16="http://schemas.microsoft.com/office/drawing/2014/main" id="{F1287A27-8756-4A48-9750-7CEC37816AFC}"/>
              </a:ext>
            </a:extLst>
          </p:cNvPr>
          <p:cNvSpPr>
            <a:spLocks noGrp="1"/>
          </p:cNvSpPr>
          <p:nvPr>
            <p:ph type="body" sz="quarter" idx="11" hasCustomPrompt="1"/>
          </p:nvPr>
        </p:nvSpPr>
        <p:spPr>
          <a:xfrm>
            <a:off x="502920" y="3474720"/>
            <a:ext cx="7096126" cy="3749040"/>
          </a:xfrm>
        </p:spPr>
        <p:txBody>
          <a:bodyPr/>
          <a:lstStyle>
            <a:lvl1pPr>
              <a:defRPr sz="1920"/>
            </a:lvl1pPr>
          </a:lstStyle>
          <a:p>
            <a:pPr lvl="0"/>
            <a:r>
              <a:rPr lang="en-US"/>
              <a:t>Insert text here</a:t>
            </a:r>
          </a:p>
        </p:txBody>
      </p:sp>
      <p:sp>
        <p:nvSpPr>
          <p:cNvPr id="18" name="Picture Placeholder 57">
            <a:extLst>
              <a:ext uri="{FF2B5EF4-FFF2-40B4-BE49-F238E27FC236}">
                <a16:creationId xmlns:a16="http://schemas.microsoft.com/office/drawing/2014/main" id="{0002635D-D349-4C94-BFE0-E7468E3887DC}"/>
              </a:ext>
            </a:extLst>
          </p:cNvPr>
          <p:cNvSpPr>
            <a:spLocks noGrp="1"/>
          </p:cNvSpPr>
          <p:nvPr>
            <p:ph type="pic" sz="quarter" idx="18" hasCustomPrompt="1"/>
          </p:nvPr>
        </p:nvSpPr>
        <p:spPr>
          <a:xfrm>
            <a:off x="850817" y="2483704"/>
            <a:ext cx="743669" cy="743669"/>
          </a:xfrm>
          <a:prstGeom prst="ellipse">
            <a:avLst/>
          </a:prstGeom>
        </p:spPr>
        <p:txBody>
          <a:bodyPr anchor="ctr">
            <a:normAutofit/>
          </a:bodyPr>
          <a:lstStyle>
            <a:lvl1pPr algn="ctr">
              <a:defRPr sz="1320">
                <a:solidFill>
                  <a:schemeClr val="tx2"/>
                </a:solidFill>
              </a:defRPr>
            </a:lvl1pPr>
          </a:lstStyle>
          <a:p>
            <a:r>
              <a:rPr lang="en-US"/>
              <a:t>Icon</a:t>
            </a:r>
          </a:p>
        </p:txBody>
      </p:sp>
    </p:spTree>
    <p:extLst>
      <p:ext uri="{BB962C8B-B14F-4D97-AF65-F5344CB8AC3E}">
        <p14:creationId xmlns:p14="http://schemas.microsoft.com/office/powerpoint/2010/main" val="2400045886"/>
      </p:ext>
    </p:extLst>
  </p:cSld>
  <p:clrMapOvr>
    <a:masterClrMapping/>
  </p:clrMapOvr>
  <p:transition>
    <p:fade/>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p:cSld name="Conclusion w/ content">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9A6215-ADAF-4F3A-B98D-BA4371B8E84F}"/>
              </a:ext>
            </a:extLst>
          </p:cNvPr>
          <p:cNvSpPr/>
          <p:nvPr/>
        </p:nvSpPr>
        <p:spPr bwMode="auto">
          <a:xfrm>
            <a:off x="0" y="0"/>
            <a:ext cx="4404360" cy="82296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342900" marR="0" indent="-342900" algn="l">
              <a:lnSpc>
                <a:spcPct val="107000"/>
              </a:lnSpc>
              <a:spcBef>
                <a:spcPts val="0"/>
              </a:spcBef>
              <a:spcAft>
                <a:spcPts val="960"/>
              </a:spcAft>
              <a:buFont typeface="Arial" panose="020B0604020202020204" pitchFamily="34" charset="0"/>
              <a:buChar char="•"/>
            </a:pPr>
            <a:endParaRPr lang="en-US" sz="216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700F7508-C740-42AB-B200-EB54F3078A5F}"/>
              </a:ext>
            </a:extLst>
          </p:cNvPr>
          <p:cNvSpPr>
            <a:spLocks noGrp="1"/>
          </p:cNvSpPr>
          <p:nvPr>
            <p:ph type="title" hasCustomPrompt="1"/>
          </p:nvPr>
        </p:nvSpPr>
        <p:spPr>
          <a:xfrm>
            <a:off x="511710" y="2667001"/>
            <a:ext cx="3668405" cy="2534287"/>
          </a:xfrm>
        </p:spPr>
        <p:txBody>
          <a:bodyPr anchor="ctr"/>
          <a:lstStyle>
            <a:lvl1pPr algn="l">
              <a:defRPr sz="5280">
                <a:solidFill>
                  <a:schemeClr val="bg1"/>
                </a:solidFill>
              </a:defRPr>
            </a:lvl1pPr>
          </a:lstStyle>
          <a:p>
            <a:r>
              <a:rPr lang="en-US"/>
              <a:t>Insert title here</a:t>
            </a:r>
          </a:p>
        </p:txBody>
      </p:sp>
      <p:sp>
        <p:nvSpPr>
          <p:cNvPr id="7" name="Text Placeholder 6">
            <a:extLst>
              <a:ext uri="{FF2B5EF4-FFF2-40B4-BE49-F238E27FC236}">
                <a16:creationId xmlns:a16="http://schemas.microsoft.com/office/drawing/2014/main" id="{A291635B-AE87-4B27-8EE2-15FF72DE8D14}"/>
              </a:ext>
            </a:extLst>
          </p:cNvPr>
          <p:cNvSpPr>
            <a:spLocks noGrp="1"/>
          </p:cNvSpPr>
          <p:nvPr>
            <p:ph type="body" sz="quarter" idx="10"/>
          </p:nvPr>
        </p:nvSpPr>
        <p:spPr>
          <a:xfrm>
            <a:off x="4739640" y="533400"/>
            <a:ext cx="9387840" cy="7328536"/>
          </a:xfrm>
        </p:spPr>
        <p:txBody>
          <a:bodyPr anchor="ctr"/>
          <a:lstStyle>
            <a:lvl1pPr>
              <a:defRPr sz="2160"/>
            </a:lvl1pPr>
            <a:lvl2pPr>
              <a:defRPr sz="1680"/>
            </a:lvl2pPr>
            <a:lvl3pPr>
              <a:defRPr sz="1320"/>
            </a:lvl3pPr>
            <a:lvl4pPr>
              <a:defRPr sz="1320"/>
            </a:lvl4pPr>
            <a:lvl5pPr>
              <a:defRPr sz="132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3795917"/>
      </p:ext>
    </p:extLst>
  </p:cSld>
  <p:clrMapOvr>
    <a:masterClrMapping/>
  </p:clrMapOvr>
  <p:transition>
    <p:fade/>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p:cSld name="Conclusion w/ 4 column content">
    <p:bg>
      <p:bgPr>
        <a:solidFill>
          <a:schemeClr val="bg1">
            <a:lumMod val="95000"/>
          </a:schemeClr>
        </a:solidFill>
        <a:effectLst/>
      </p:bgPr>
    </p:bg>
    <p:spTree>
      <p:nvGrpSpPr>
        <p:cNvPr id="1" name=""/>
        <p:cNvGrpSpPr/>
        <p:nvPr/>
      </p:nvGrpSpPr>
      <p:grpSpPr>
        <a:xfrm>
          <a:off x="0" y="0"/>
          <a:ext cx="0" cy="0"/>
          <a:chOff x="0" y="0"/>
          <a:chExt cx="0" cy="0"/>
        </a:xfrm>
      </p:grpSpPr>
      <p:sp>
        <p:nvSpPr>
          <p:cNvPr id="34" name="Picture Placeholder 33">
            <a:extLst>
              <a:ext uri="{FF2B5EF4-FFF2-40B4-BE49-F238E27FC236}">
                <a16:creationId xmlns:a16="http://schemas.microsoft.com/office/drawing/2014/main" id="{841C4006-C73A-4B94-B185-B32A9E2A1703}"/>
              </a:ext>
            </a:extLst>
          </p:cNvPr>
          <p:cNvSpPr>
            <a:spLocks noGrp="1"/>
          </p:cNvSpPr>
          <p:nvPr>
            <p:ph type="pic" sz="quarter" idx="22" hasCustomPrompt="1"/>
          </p:nvPr>
        </p:nvSpPr>
        <p:spPr>
          <a:xfrm>
            <a:off x="0" y="0"/>
            <a:ext cx="14630400" cy="2341618"/>
          </a:xfrm>
        </p:spPr>
        <p:txBody>
          <a:bodyPr anchor="ctr"/>
          <a:lstStyle>
            <a:lvl1pPr algn="ctr">
              <a:defRPr/>
            </a:lvl1pPr>
          </a:lstStyle>
          <a:p>
            <a:r>
              <a:rPr lang="en-US"/>
              <a:t>Insert Image here</a:t>
            </a:r>
          </a:p>
        </p:txBody>
      </p:sp>
      <p:sp>
        <p:nvSpPr>
          <p:cNvPr id="4" name="Rectangle 3">
            <a:extLst>
              <a:ext uri="{FF2B5EF4-FFF2-40B4-BE49-F238E27FC236}">
                <a16:creationId xmlns:a16="http://schemas.microsoft.com/office/drawing/2014/main" id="{289A6215-ADAF-4F3A-B98D-BA4371B8E84F}"/>
              </a:ext>
            </a:extLst>
          </p:cNvPr>
          <p:cNvSpPr/>
          <p:nvPr/>
        </p:nvSpPr>
        <p:spPr bwMode="auto">
          <a:xfrm>
            <a:off x="0" y="2341618"/>
            <a:ext cx="14630400" cy="153349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342900" marR="0" indent="-342900" algn="l">
              <a:lnSpc>
                <a:spcPct val="107000"/>
              </a:lnSpc>
              <a:spcBef>
                <a:spcPts val="0"/>
              </a:spcBef>
              <a:spcAft>
                <a:spcPts val="960"/>
              </a:spcAft>
              <a:buFont typeface="Arial" panose="020B0604020202020204" pitchFamily="34" charset="0"/>
              <a:buChar char="•"/>
            </a:pPr>
            <a:endParaRPr lang="en-US" sz="216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700F7508-C740-42AB-B200-EB54F3078A5F}"/>
              </a:ext>
            </a:extLst>
          </p:cNvPr>
          <p:cNvSpPr>
            <a:spLocks noGrp="1"/>
          </p:cNvSpPr>
          <p:nvPr>
            <p:ph type="title" hasCustomPrompt="1"/>
          </p:nvPr>
        </p:nvSpPr>
        <p:spPr>
          <a:xfrm>
            <a:off x="511709" y="2591611"/>
            <a:ext cx="13603247" cy="640915"/>
          </a:xfrm>
        </p:spPr>
        <p:txBody>
          <a:bodyPr anchor="ctr"/>
          <a:lstStyle>
            <a:lvl1pPr algn="ctr">
              <a:defRPr sz="3840">
                <a:solidFill>
                  <a:schemeClr val="bg1"/>
                </a:solidFill>
              </a:defRPr>
            </a:lvl1pPr>
          </a:lstStyle>
          <a:p>
            <a:r>
              <a:rPr lang="en-US"/>
              <a:t>Insert title here</a:t>
            </a:r>
          </a:p>
        </p:txBody>
      </p:sp>
      <p:sp>
        <p:nvSpPr>
          <p:cNvPr id="9" name="Text Placeholder 8">
            <a:extLst>
              <a:ext uri="{FF2B5EF4-FFF2-40B4-BE49-F238E27FC236}">
                <a16:creationId xmlns:a16="http://schemas.microsoft.com/office/drawing/2014/main" id="{9E2A83DE-62C8-4549-BA78-2ED78CB824F2}"/>
              </a:ext>
            </a:extLst>
          </p:cNvPr>
          <p:cNvSpPr>
            <a:spLocks noGrp="1"/>
          </p:cNvSpPr>
          <p:nvPr>
            <p:ph type="body" sz="quarter" idx="10" hasCustomPrompt="1"/>
          </p:nvPr>
        </p:nvSpPr>
        <p:spPr>
          <a:xfrm>
            <a:off x="562343" y="4433753"/>
            <a:ext cx="3125803" cy="469013"/>
          </a:xfrm>
        </p:spPr>
        <p:txBody>
          <a:bodyPr anchor="ctr"/>
          <a:lstStyle>
            <a:lvl1pPr algn="ctr">
              <a:defRPr sz="2160">
                <a:solidFill>
                  <a:schemeClr val="accent2"/>
                </a:solidFill>
                <a:latin typeface="+mj-lt"/>
              </a:defRPr>
            </a:lvl1pPr>
            <a:lvl2pPr algn="ctr">
              <a:defRPr sz="1440"/>
            </a:lvl2pPr>
            <a:lvl3pPr algn="ctr">
              <a:defRPr sz="1260"/>
            </a:lvl3pPr>
            <a:lvl4pPr algn="ctr">
              <a:defRPr sz="1260"/>
            </a:lvl4pPr>
            <a:lvl5pPr algn="ctr">
              <a:defRPr sz="1260"/>
            </a:lvl5pPr>
          </a:lstStyle>
          <a:p>
            <a:pPr lvl="0"/>
            <a:r>
              <a:rPr lang="en-US"/>
              <a:t>Heading</a:t>
            </a:r>
          </a:p>
        </p:txBody>
      </p:sp>
      <p:sp>
        <p:nvSpPr>
          <p:cNvPr id="10" name="Text Placeholder 8">
            <a:extLst>
              <a:ext uri="{FF2B5EF4-FFF2-40B4-BE49-F238E27FC236}">
                <a16:creationId xmlns:a16="http://schemas.microsoft.com/office/drawing/2014/main" id="{87F5356C-59EC-4714-90F1-F22D0BD2E8D7}"/>
              </a:ext>
            </a:extLst>
          </p:cNvPr>
          <p:cNvSpPr>
            <a:spLocks noGrp="1"/>
          </p:cNvSpPr>
          <p:nvPr>
            <p:ph type="body" sz="quarter" idx="11" hasCustomPrompt="1"/>
          </p:nvPr>
        </p:nvSpPr>
        <p:spPr>
          <a:xfrm>
            <a:off x="4021068" y="4433753"/>
            <a:ext cx="3125803" cy="469013"/>
          </a:xfrm>
        </p:spPr>
        <p:txBody>
          <a:bodyPr anchor="ctr"/>
          <a:lstStyle>
            <a:lvl1pPr algn="ctr">
              <a:defRPr sz="2160">
                <a:solidFill>
                  <a:schemeClr val="accent2"/>
                </a:solidFill>
                <a:latin typeface="+mj-lt"/>
              </a:defRPr>
            </a:lvl1pPr>
            <a:lvl2pPr algn="ctr">
              <a:defRPr sz="1440"/>
            </a:lvl2pPr>
            <a:lvl3pPr algn="ctr">
              <a:defRPr sz="1260"/>
            </a:lvl3pPr>
            <a:lvl4pPr algn="ctr">
              <a:defRPr sz="1260"/>
            </a:lvl4pPr>
            <a:lvl5pPr algn="ctr">
              <a:defRPr sz="1260"/>
            </a:lvl5pPr>
          </a:lstStyle>
          <a:p>
            <a:pPr lvl="0"/>
            <a:r>
              <a:rPr lang="en-US"/>
              <a:t>Heading</a:t>
            </a:r>
          </a:p>
        </p:txBody>
      </p:sp>
      <p:sp>
        <p:nvSpPr>
          <p:cNvPr id="11" name="Text Placeholder 8">
            <a:extLst>
              <a:ext uri="{FF2B5EF4-FFF2-40B4-BE49-F238E27FC236}">
                <a16:creationId xmlns:a16="http://schemas.microsoft.com/office/drawing/2014/main" id="{10A5F6D5-6E62-49FB-AC92-4C365419E34A}"/>
              </a:ext>
            </a:extLst>
          </p:cNvPr>
          <p:cNvSpPr>
            <a:spLocks noGrp="1"/>
          </p:cNvSpPr>
          <p:nvPr>
            <p:ph type="body" sz="quarter" idx="12" hasCustomPrompt="1"/>
          </p:nvPr>
        </p:nvSpPr>
        <p:spPr>
          <a:xfrm>
            <a:off x="7479793" y="4433753"/>
            <a:ext cx="3125803" cy="469013"/>
          </a:xfrm>
        </p:spPr>
        <p:txBody>
          <a:bodyPr anchor="ctr"/>
          <a:lstStyle>
            <a:lvl1pPr algn="ctr">
              <a:defRPr sz="2160">
                <a:solidFill>
                  <a:schemeClr val="accent2"/>
                </a:solidFill>
                <a:latin typeface="+mj-lt"/>
              </a:defRPr>
            </a:lvl1pPr>
            <a:lvl2pPr algn="ctr">
              <a:defRPr sz="1440"/>
            </a:lvl2pPr>
            <a:lvl3pPr algn="ctr">
              <a:defRPr sz="1260"/>
            </a:lvl3pPr>
            <a:lvl4pPr algn="ctr">
              <a:defRPr sz="1260"/>
            </a:lvl4pPr>
            <a:lvl5pPr algn="ctr">
              <a:defRPr sz="1260"/>
            </a:lvl5pPr>
          </a:lstStyle>
          <a:p>
            <a:pPr lvl="0"/>
            <a:r>
              <a:rPr lang="en-US"/>
              <a:t>Heading</a:t>
            </a:r>
          </a:p>
        </p:txBody>
      </p:sp>
      <p:sp>
        <p:nvSpPr>
          <p:cNvPr id="12" name="Text Placeholder 8">
            <a:extLst>
              <a:ext uri="{FF2B5EF4-FFF2-40B4-BE49-F238E27FC236}">
                <a16:creationId xmlns:a16="http://schemas.microsoft.com/office/drawing/2014/main" id="{FB78557D-977D-418C-8A77-50A23A50314C}"/>
              </a:ext>
            </a:extLst>
          </p:cNvPr>
          <p:cNvSpPr>
            <a:spLocks noGrp="1"/>
          </p:cNvSpPr>
          <p:nvPr>
            <p:ph type="body" sz="quarter" idx="13" hasCustomPrompt="1"/>
          </p:nvPr>
        </p:nvSpPr>
        <p:spPr>
          <a:xfrm>
            <a:off x="10938520" y="4433753"/>
            <a:ext cx="3125803" cy="469013"/>
          </a:xfrm>
        </p:spPr>
        <p:txBody>
          <a:bodyPr anchor="ctr"/>
          <a:lstStyle>
            <a:lvl1pPr algn="ctr">
              <a:defRPr sz="2160">
                <a:solidFill>
                  <a:schemeClr val="accent2"/>
                </a:solidFill>
                <a:latin typeface="+mj-lt"/>
              </a:defRPr>
            </a:lvl1pPr>
            <a:lvl2pPr algn="ctr">
              <a:defRPr sz="1440"/>
            </a:lvl2pPr>
            <a:lvl3pPr algn="ctr">
              <a:defRPr sz="1260"/>
            </a:lvl3pPr>
            <a:lvl4pPr algn="ctr">
              <a:defRPr sz="1260"/>
            </a:lvl4pPr>
            <a:lvl5pPr algn="ctr">
              <a:defRPr sz="1260"/>
            </a:lvl5pPr>
          </a:lstStyle>
          <a:p>
            <a:pPr lvl="0"/>
            <a:r>
              <a:rPr lang="en-US"/>
              <a:t>Heading</a:t>
            </a:r>
          </a:p>
        </p:txBody>
      </p:sp>
      <p:sp>
        <p:nvSpPr>
          <p:cNvPr id="18" name="Text Placeholder 8">
            <a:extLst>
              <a:ext uri="{FF2B5EF4-FFF2-40B4-BE49-F238E27FC236}">
                <a16:creationId xmlns:a16="http://schemas.microsoft.com/office/drawing/2014/main" id="{F9C9638A-02F6-4F7B-ADD6-F86C75FF5612}"/>
              </a:ext>
            </a:extLst>
          </p:cNvPr>
          <p:cNvSpPr>
            <a:spLocks noGrp="1"/>
          </p:cNvSpPr>
          <p:nvPr>
            <p:ph type="body" sz="quarter" idx="18" hasCustomPrompt="1"/>
          </p:nvPr>
        </p:nvSpPr>
        <p:spPr>
          <a:xfrm>
            <a:off x="562343" y="4941308"/>
            <a:ext cx="3125803" cy="2811779"/>
          </a:xfrm>
        </p:spPr>
        <p:txBody>
          <a:bodyPr/>
          <a:lstStyle>
            <a:lvl1pPr algn="ctr">
              <a:defRPr sz="1680"/>
            </a:lvl1pPr>
            <a:lvl2pPr algn="ctr">
              <a:defRPr sz="1440"/>
            </a:lvl2pPr>
            <a:lvl3pPr algn="ctr">
              <a:defRPr sz="1260"/>
            </a:lvl3pPr>
            <a:lvl4pPr algn="ctr">
              <a:defRPr sz="1260"/>
            </a:lvl4pPr>
            <a:lvl5pPr algn="ctr">
              <a:defRPr sz="1260"/>
            </a:lvl5pPr>
          </a:lstStyle>
          <a:p>
            <a:pPr lvl="0"/>
            <a:r>
              <a:rPr lang="en-US"/>
              <a:t>Insert text</a:t>
            </a:r>
          </a:p>
        </p:txBody>
      </p:sp>
      <p:sp>
        <p:nvSpPr>
          <p:cNvPr id="19" name="Text Placeholder 8">
            <a:extLst>
              <a:ext uri="{FF2B5EF4-FFF2-40B4-BE49-F238E27FC236}">
                <a16:creationId xmlns:a16="http://schemas.microsoft.com/office/drawing/2014/main" id="{6854C7F8-2220-443F-BB73-2F30A0280DD3}"/>
              </a:ext>
            </a:extLst>
          </p:cNvPr>
          <p:cNvSpPr>
            <a:spLocks noGrp="1"/>
          </p:cNvSpPr>
          <p:nvPr>
            <p:ph type="body" sz="quarter" idx="19" hasCustomPrompt="1"/>
          </p:nvPr>
        </p:nvSpPr>
        <p:spPr>
          <a:xfrm>
            <a:off x="4021069" y="4941308"/>
            <a:ext cx="3125803" cy="2811779"/>
          </a:xfrm>
        </p:spPr>
        <p:txBody>
          <a:bodyPr/>
          <a:lstStyle>
            <a:lvl1pPr algn="ctr">
              <a:defRPr sz="1680"/>
            </a:lvl1pPr>
            <a:lvl2pPr algn="ctr">
              <a:defRPr sz="1440"/>
            </a:lvl2pPr>
            <a:lvl3pPr algn="ctr">
              <a:defRPr sz="1260"/>
            </a:lvl3pPr>
            <a:lvl4pPr algn="ctr">
              <a:defRPr sz="1260"/>
            </a:lvl4pPr>
            <a:lvl5pPr algn="ctr">
              <a:defRPr sz="1260"/>
            </a:lvl5pPr>
          </a:lstStyle>
          <a:p>
            <a:pPr lvl="0"/>
            <a:r>
              <a:rPr lang="en-US"/>
              <a:t>Insert text</a:t>
            </a:r>
          </a:p>
        </p:txBody>
      </p:sp>
      <p:sp>
        <p:nvSpPr>
          <p:cNvPr id="20" name="Text Placeholder 8">
            <a:extLst>
              <a:ext uri="{FF2B5EF4-FFF2-40B4-BE49-F238E27FC236}">
                <a16:creationId xmlns:a16="http://schemas.microsoft.com/office/drawing/2014/main" id="{E3B69977-42E7-4EF1-89E0-9697D5801CFE}"/>
              </a:ext>
            </a:extLst>
          </p:cNvPr>
          <p:cNvSpPr>
            <a:spLocks noGrp="1"/>
          </p:cNvSpPr>
          <p:nvPr>
            <p:ph type="body" sz="quarter" idx="20" hasCustomPrompt="1"/>
          </p:nvPr>
        </p:nvSpPr>
        <p:spPr>
          <a:xfrm>
            <a:off x="7479796" y="4941308"/>
            <a:ext cx="3125803" cy="2811779"/>
          </a:xfrm>
        </p:spPr>
        <p:txBody>
          <a:bodyPr/>
          <a:lstStyle>
            <a:lvl1pPr algn="ctr">
              <a:defRPr sz="1680"/>
            </a:lvl1pPr>
            <a:lvl2pPr algn="ctr">
              <a:defRPr sz="1440"/>
            </a:lvl2pPr>
            <a:lvl3pPr algn="ctr">
              <a:defRPr sz="1260"/>
            </a:lvl3pPr>
            <a:lvl4pPr algn="ctr">
              <a:defRPr sz="1260"/>
            </a:lvl4pPr>
            <a:lvl5pPr algn="ctr">
              <a:defRPr sz="1260"/>
            </a:lvl5pPr>
          </a:lstStyle>
          <a:p>
            <a:pPr lvl="0"/>
            <a:r>
              <a:rPr lang="en-US"/>
              <a:t>Insert text</a:t>
            </a:r>
          </a:p>
        </p:txBody>
      </p:sp>
      <p:sp>
        <p:nvSpPr>
          <p:cNvPr id="21" name="Text Placeholder 8">
            <a:extLst>
              <a:ext uri="{FF2B5EF4-FFF2-40B4-BE49-F238E27FC236}">
                <a16:creationId xmlns:a16="http://schemas.microsoft.com/office/drawing/2014/main" id="{D1E10885-25C2-46F2-97F7-20E12EF816DD}"/>
              </a:ext>
            </a:extLst>
          </p:cNvPr>
          <p:cNvSpPr>
            <a:spLocks noGrp="1"/>
          </p:cNvSpPr>
          <p:nvPr>
            <p:ph type="body" sz="quarter" idx="21" hasCustomPrompt="1"/>
          </p:nvPr>
        </p:nvSpPr>
        <p:spPr>
          <a:xfrm>
            <a:off x="10938520" y="4941308"/>
            <a:ext cx="3125803" cy="2811779"/>
          </a:xfrm>
        </p:spPr>
        <p:txBody>
          <a:bodyPr/>
          <a:lstStyle>
            <a:lvl1pPr algn="ctr">
              <a:defRPr sz="1680"/>
            </a:lvl1pPr>
            <a:lvl2pPr algn="ctr">
              <a:defRPr sz="1440"/>
            </a:lvl2pPr>
            <a:lvl3pPr algn="ctr">
              <a:defRPr sz="1260"/>
            </a:lvl3pPr>
            <a:lvl4pPr algn="ctr">
              <a:defRPr sz="1260"/>
            </a:lvl4pPr>
            <a:lvl5pPr algn="ctr">
              <a:defRPr sz="1260"/>
            </a:lvl5pPr>
          </a:lstStyle>
          <a:p>
            <a:pPr lvl="0"/>
            <a:r>
              <a:rPr lang="en-US"/>
              <a:t>Insert text</a:t>
            </a:r>
          </a:p>
        </p:txBody>
      </p:sp>
      <p:cxnSp>
        <p:nvCxnSpPr>
          <p:cNvPr id="23" name="Straight Connector 22">
            <a:extLst>
              <a:ext uri="{FF2B5EF4-FFF2-40B4-BE49-F238E27FC236}">
                <a16:creationId xmlns:a16="http://schemas.microsoft.com/office/drawing/2014/main" id="{CBC77B46-9371-4C84-9F7B-2047A7D5F23B}"/>
              </a:ext>
            </a:extLst>
          </p:cNvPr>
          <p:cNvCxnSpPr>
            <a:cxnSpLocks/>
          </p:cNvCxnSpPr>
          <p:nvPr/>
        </p:nvCxnSpPr>
        <p:spPr>
          <a:xfrm>
            <a:off x="3854608" y="4279074"/>
            <a:ext cx="0" cy="3507948"/>
          </a:xfrm>
          <a:prstGeom prst="line">
            <a:avLst/>
          </a:prstGeom>
          <a:ln w="6350">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9B4BB8A-B1DB-4DFD-9AA9-216F4BC22301}"/>
              </a:ext>
            </a:extLst>
          </p:cNvPr>
          <p:cNvCxnSpPr>
            <a:cxnSpLocks/>
          </p:cNvCxnSpPr>
          <p:nvPr/>
        </p:nvCxnSpPr>
        <p:spPr>
          <a:xfrm>
            <a:off x="7313334" y="4279074"/>
            <a:ext cx="0" cy="3507948"/>
          </a:xfrm>
          <a:prstGeom prst="line">
            <a:avLst/>
          </a:prstGeom>
          <a:ln w="6350">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D7B458F-A205-4C9D-AF10-EEF947AE5D6A}"/>
              </a:ext>
            </a:extLst>
          </p:cNvPr>
          <p:cNvCxnSpPr>
            <a:cxnSpLocks/>
          </p:cNvCxnSpPr>
          <p:nvPr/>
        </p:nvCxnSpPr>
        <p:spPr>
          <a:xfrm>
            <a:off x="10772060" y="4279074"/>
            <a:ext cx="0" cy="3507948"/>
          </a:xfrm>
          <a:prstGeom prst="line">
            <a:avLst/>
          </a:prstGeom>
          <a:ln w="6350">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28" name="Text Placeholder 13">
            <a:extLst>
              <a:ext uri="{FF2B5EF4-FFF2-40B4-BE49-F238E27FC236}">
                <a16:creationId xmlns:a16="http://schemas.microsoft.com/office/drawing/2014/main" id="{FC30DDC2-FBAD-4025-A0AA-B7D910C2073C}"/>
              </a:ext>
            </a:extLst>
          </p:cNvPr>
          <p:cNvSpPr>
            <a:spLocks noGrp="1"/>
          </p:cNvSpPr>
          <p:nvPr>
            <p:ph type="body" sz="quarter" idx="14" hasCustomPrompt="1"/>
          </p:nvPr>
        </p:nvSpPr>
        <p:spPr>
          <a:xfrm>
            <a:off x="1651613" y="3401478"/>
            <a:ext cx="947263" cy="947263"/>
          </a:xfrm>
          <a:prstGeom prst="ellipse">
            <a:avLst/>
          </a:prstGeom>
          <a:solidFill>
            <a:schemeClr val="accent2"/>
          </a:solidFill>
          <a:ln w="76200">
            <a:solidFill>
              <a:schemeClr val="bg1">
                <a:lumMod val="95000"/>
              </a:schemeClr>
            </a:solidFill>
          </a:ln>
        </p:spPr>
        <p:txBody>
          <a:bodyPr vert="horz" wrap="square" lIns="0" tIns="0" rIns="0" bIns="0" rtlCol="0" anchor="ctr">
            <a:noAutofit/>
          </a:bodyPr>
          <a:lstStyle>
            <a:lvl1pPr algn="ctr">
              <a:defRPr lang="en-US" sz="3840" b="1" dirty="0">
                <a:solidFill>
                  <a:schemeClr val="bg1"/>
                </a:solidFill>
              </a:defRPr>
            </a:lvl1pPr>
          </a:lstStyle>
          <a:p>
            <a:pPr lvl="0" algn="ctr"/>
            <a:r>
              <a:rPr lang="en-US"/>
              <a:t>1</a:t>
            </a:r>
          </a:p>
        </p:txBody>
      </p:sp>
      <p:sp>
        <p:nvSpPr>
          <p:cNvPr id="29" name="Text Placeholder 13">
            <a:extLst>
              <a:ext uri="{FF2B5EF4-FFF2-40B4-BE49-F238E27FC236}">
                <a16:creationId xmlns:a16="http://schemas.microsoft.com/office/drawing/2014/main" id="{A4D90C49-D9A3-4CB7-95D4-3343F85285DB}"/>
              </a:ext>
            </a:extLst>
          </p:cNvPr>
          <p:cNvSpPr>
            <a:spLocks noGrp="1"/>
          </p:cNvSpPr>
          <p:nvPr>
            <p:ph type="body" sz="quarter" idx="15" hasCustomPrompt="1"/>
          </p:nvPr>
        </p:nvSpPr>
        <p:spPr>
          <a:xfrm>
            <a:off x="5110338" y="3401478"/>
            <a:ext cx="947263" cy="947263"/>
          </a:xfrm>
          <a:prstGeom prst="ellipse">
            <a:avLst/>
          </a:prstGeom>
          <a:solidFill>
            <a:schemeClr val="accent2"/>
          </a:solidFill>
          <a:ln w="76200">
            <a:solidFill>
              <a:schemeClr val="bg1">
                <a:lumMod val="95000"/>
              </a:schemeClr>
            </a:solidFill>
          </a:ln>
        </p:spPr>
        <p:txBody>
          <a:bodyPr vert="horz" wrap="square" lIns="0" tIns="0" rIns="0" bIns="0" rtlCol="0" anchor="ctr">
            <a:noAutofit/>
          </a:bodyPr>
          <a:lstStyle>
            <a:lvl1pPr algn="ctr">
              <a:defRPr lang="en-US" sz="3840" b="1" dirty="0">
                <a:solidFill>
                  <a:schemeClr val="bg1"/>
                </a:solidFill>
              </a:defRPr>
            </a:lvl1pPr>
          </a:lstStyle>
          <a:p>
            <a:pPr lvl="0" algn="ctr"/>
            <a:r>
              <a:rPr lang="en-US"/>
              <a:t>2</a:t>
            </a:r>
          </a:p>
        </p:txBody>
      </p:sp>
      <p:sp>
        <p:nvSpPr>
          <p:cNvPr id="30" name="Text Placeholder 13">
            <a:extLst>
              <a:ext uri="{FF2B5EF4-FFF2-40B4-BE49-F238E27FC236}">
                <a16:creationId xmlns:a16="http://schemas.microsoft.com/office/drawing/2014/main" id="{E667ACEF-B39B-4156-8E6C-57B0B8459FDF}"/>
              </a:ext>
            </a:extLst>
          </p:cNvPr>
          <p:cNvSpPr>
            <a:spLocks noGrp="1"/>
          </p:cNvSpPr>
          <p:nvPr>
            <p:ph type="body" sz="quarter" idx="16" hasCustomPrompt="1"/>
          </p:nvPr>
        </p:nvSpPr>
        <p:spPr>
          <a:xfrm>
            <a:off x="8569063" y="3401478"/>
            <a:ext cx="947263" cy="947263"/>
          </a:xfrm>
          <a:prstGeom prst="ellipse">
            <a:avLst/>
          </a:prstGeom>
          <a:solidFill>
            <a:schemeClr val="accent2"/>
          </a:solidFill>
          <a:ln w="76200">
            <a:solidFill>
              <a:schemeClr val="bg1">
                <a:lumMod val="95000"/>
              </a:schemeClr>
            </a:solidFill>
          </a:ln>
        </p:spPr>
        <p:txBody>
          <a:bodyPr vert="horz" wrap="square" lIns="0" tIns="0" rIns="0" bIns="0" rtlCol="0" anchor="ctr">
            <a:noAutofit/>
          </a:bodyPr>
          <a:lstStyle>
            <a:lvl1pPr algn="ctr">
              <a:defRPr lang="en-US" sz="3840" b="1" dirty="0">
                <a:solidFill>
                  <a:schemeClr val="bg1"/>
                </a:solidFill>
              </a:defRPr>
            </a:lvl1pPr>
          </a:lstStyle>
          <a:p>
            <a:pPr lvl="0" algn="ctr"/>
            <a:r>
              <a:rPr lang="en-US"/>
              <a:t>3</a:t>
            </a:r>
          </a:p>
        </p:txBody>
      </p:sp>
      <p:sp>
        <p:nvSpPr>
          <p:cNvPr id="31" name="Text Placeholder 13">
            <a:extLst>
              <a:ext uri="{FF2B5EF4-FFF2-40B4-BE49-F238E27FC236}">
                <a16:creationId xmlns:a16="http://schemas.microsoft.com/office/drawing/2014/main" id="{B118890E-9593-465A-BAFE-176FB1D90E41}"/>
              </a:ext>
            </a:extLst>
          </p:cNvPr>
          <p:cNvSpPr>
            <a:spLocks noGrp="1"/>
          </p:cNvSpPr>
          <p:nvPr>
            <p:ph type="body" sz="quarter" idx="17" hasCustomPrompt="1"/>
          </p:nvPr>
        </p:nvSpPr>
        <p:spPr>
          <a:xfrm>
            <a:off x="12027790" y="3401478"/>
            <a:ext cx="947263" cy="947263"/>
          </a:xfrm>
          <a:prstGeom prst="ellipse">
            <a:avLst/>
          </a:prstGeom>
          <a:solidFill>
            <a:schemeClr val="accent2"/>
          </a:solidFill>
          <a:ln w="76200">
            <a:solidFill>
              <a:schemeClr val="bg1">
                <a:lumMod val="95000"/>
              </a:schemeClr>
            </a:solidFill>
          </a:ln>
        </p:spPr>
        <p:txBody>
          <a:bodyPr vert="horz" wrap="square" lIns="0" tIns="0" rIns="0" bIns="0" rtlCol="0" anchor="ctr">
            <a:noAutofit/>
          </a:bodyPr>
          <a:lstStyle>
            <a:lvl1pPr algn="ctr">
              <a:defRPr lang="en-US" sz="3840" b="1" dirty="0">
                <a:solidFill>
                  <a:schemeClr val="bg1"/>
                </a:solidFill>
              </a:defRPr>
            </a:lvl1pPr>
          </a:lstStyle>
          <a:p>
            <a:pPr lvl="0" algn="ctr"/>
            <a:r>
              <a:rPr lang="en-US"/>
              <a:t>4</a:t>
            </a:r>
          </a:p>
        </p:txBody>
      </p:sp>
    </p:spTree>
    <p:extLst>
      <p:ext uri="{BB962C8B-B14F-4D97-AF65-F5344CB8AC3E}">
        <p14:creationId xmlns:p14="http://schemas.microsoft.com/office/powerpoint/2010/main" val="3331604438"/>
      </p:ext>
    </p:extLst>
  </p:cSld>
  <p:clrMapOvr>
    <a:masterClrMapping/>
  </p:clrMapOvr>
  <p:transition>
    <p:fade/>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p:cSld name="3 points content w/ tabl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F7508-C740-42AB-B200-EB54F3078A5F}"/>
              </a:ext>
            </a:extLst>
          </p:cNvPr>
          <p:cNvSpPr>
            <a:spLocks noGrp="1"/>
          </p:cNvSpPr>
          <p:nvPr>
            <p:ph type="title"/>
          </p:nvPr>
        </p:nvSpPr>
        <p:spPr>
          <a:xfrm>
            <a:off x="511709" y="522989"/>
            <a:ext cx="13615771" cy="892817"/>
          </a:xfrm>
        </p:spPr>
        <p:txBody>
          <a:bodyPr/>
          <a:lstStyle>
            <a:lvl1pPr>
              <a:defRPr/>
            </a:lvl1pPr>
          </a:lstStyle>
          <a:p>
            <a:r>
              <a:rPr lang="en-US"/>
              <a:t>Click to edit Master title style</a:t>
            </a:r>
          </a:p>
        </p:txBody>
      </p:sp>
      <p:sp>
        <p:nvSpPr>
          <p:cNvPr id="8" name="Rectangle 7">
            <a:extLst>
              <a:ext uri="{FF2B5EF4-FFF2-40B4-BE49-F238E27FC236}">
                <a16:creationId xmlns:a16="http://schemas.microsoft.com/office/drawing/2014/main" id="{297C7971-09FC-4A7C-9657-21D91173B55B}"/>
              </a:ext>
            </a:extLst>
          </p:cNvPr>
          <p:cNvSpPr/>
          <p:nvPr/>
        </p:nvSpPr>
        <p:spPr bwMode="auto">
          <a:xfrm>
            <a:off x="0" y="1"/>
            <a:ext cx="14630400" cy="54863"/>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342900" marR="0" indent="-342900" algn="l">
              <a:lnSpc>
                <a:spcPct val="107000"/>
              </a:lnSpc>
              <a:spcBef>
                <a:spcPts val="0"/>
              </a:spcBef>
              <a:spcAft>
                <a:spcPts val="960"/>
              </a:spcAft>
              <a:buFont typeface="Arial" panose="020B0604020202020204" pitchFamily="34" charset="0"/>
              <a:buChar char="•"/>
            </a:pPr>
            <a:endParaRPr lang="en-US" sz="216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21" name="Title 11">
            <a:extLst>
              <a:ext uri="{FF2B5EF4-FFF2-40B4-BE49-F238E27FC236}">
                <a16:creationId xmlns:a16="http://schemas.microsoft.com/office/drawing/2014/main" id="{C2A33143-8275-46A9-A11A-FA4215461DE3}"/>
              </a:ext>
            </a:extLst>
          </p:cNvPr>
          <p:cNvSpPr txBox="1">
            <a:spLocks/>
          </p:cNvSpPr>
          <p:nvPr/>
        </p:nvSpPr>
        <p:spPr>
          <a:xfrm>
            <a:off x="0" y="1743728"/>
            <a:ext cx="14630400" cy="2541224"/>
          </a:xfrm>
          <a:prstGeom prst="rect">
            <a:avLst/>
          </a:prstGeom>
          <a:solidFill>
            <a:schemeClr val="bg1">
              <a:lumMod val="85000"/>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defPPr>
              <a:defRPr lang="en-US"/>
            </a:defPPr>
            <a:lvl1pPr marL="285750" marR="0" indent="-285750">
              <a:lnSpc>
                <a:spcPct val="107000"/>
              </a:lnSpc>
              <a:spcBef>
                <a:spcPts val="0"/>
              </a:spcBef>
              <a:spcAft>
                <a:spcPts val="800"/>
              </a:spcAft>
              <a:buFont typeface="Arial" panose="020B0604020202020204" pitchFamily="34" charset="0"/>
              <a:buChar char="•"/>
              <a:defRPr b="1">
                <a:solidFill>
                  <a:schemeClr val="bg1">
                    <a:lumMod val="85000"/>
                  </a:schemeClr>
                </a:solidFill>
                <a:effectLst/>
                <a:latin typeface="Segoe UI" panose="020B0502040204020203" pitchFamily="34" charset="0"/>
                <a:ea typeface="Times New Roman" panose="02020603050405020304" pitchFamily="18" charset="0"/>
                <a:cs typeface="Times New Roman" panose="020206030504050203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160"/>
          </a:p>
        </p:txBody>
      </p:sp>
      <p:sp>
        <p:nvSpPr>
          <p:cNvPr id="25" name="Text Placeholder 3">
            <a:extLst>
              <a:ext uri="{FF2B5EF4-FFF2-40B4-BE49-F238E27FC236}">
                <a16:creationId xmlns:a16="http://schemas.microsoft.com/office/drawing/2014/main" id="{78AF258A-AF81-42F6-916F-6818A4460F2D}"/>
              </a:ext>
            </a:extLst>
          </p:cNvPr>
          <p:cNvSpPr>
            <a:spLocks noGrp="1"/>
          </p:cNvSpPr>
          <p:nvPr>
            <p:ph type="body" sz="quarter" idx="10" hasCustomPrompt="1"/>
          </p:nvPr>
        </p:nvSpPr>
        <p:spPr>
          <a:xfrm>
            <a:off x="504352" y="2019364"/>
            <a:ext cx="329184" cy="329184"/>
          </a:xfrm>
          <a:prstGeom prst="ellipse">
            <a:avLst/>
          </a:prstGeom>
          <a:solidFill>
            <a:schemeClr val="accent2"/>
          </a:solidFill>
        </p:spPr>
        <p:txBody>
          <a:bodyPr anchor="ctr"/>
          <a:lstStyle>
            <a:lvl1pPr algn="ctr">
              <a:defRPr sz="1680">
                <a:solidFill>
                  <a:schemeClr val="bg1"/>
                </a:solidFill>
                <a:latin typeface="+mj-lt"/>
              </a:defRPr>
            </a:lvl1pPr>
          </a:lstStyle>
          <a:p>
            <a:pPr lvl="0"/>
            <a:r>
              <a:rPr lang="en-US"/>
              <a:t>1</a:t>
            </a:r>
            <a:endParaRPr lang="en-IN"/>
          </a:p>
        </p:txBody>
      </p:sp>
      <p:sp>
        <p:nvSpPr>
          <p:cNvPr id="34" name="Text Placeholder 6">
            <a:extLst>
              <a:ext uri="{FF2B5EF4-FFF2-40B4-BE49-F238E27FC236}">
                <a16:creationId xmlns:a16="http://schemas.microsoft.com/office/drawing/2014/main" id="{8EAC80C6-B7F2-4D31-8A25-1FF621C1F90C}"/>
              </a:ext>
            </a:extLst>
          </p:cNvPr>
          <p:cNvSpPr>
            <a:spLocks noGrp="1"/>
          </p:cNvSpPr>
          <p:nvPr>
            <p:ph type="body" sz="quarter" idx="11" hasCustomPrompt="1"/>
          </p:nvPr>
        </p:nvSpPr>
        <p:spPr>
          <a:xfrm>
            <a:off x="977265" y="1878331"/>
            <a:ext cx="13136878" cy="611252"/>
          </a:xfrm>
        </p:spPr>
        <p:txBody>
          <a:bodyPr anchor="ctr"/>
          <a:lstStyle>
            <a:lvl1pPr>
              <a:defRPr sz="1680">
                <a:solidFill>
                  <a:schemeClr val="tx1"/>
                </a:solidFill>
                <a:latin typeface="+mn-lt"/>
              </a:defRPr>
            </a:lvl1pPr>
          </a:lstStyle>
          <a:p>
            <a:pPr lvl="0"/>
            <a:r>
              <a:rPr lang="en-US"/>
              <a:t>Enter text</a:t>
            </a:r>
            <a:endParaRPr lang="en-IN"/>
          </a:p>
        </p:txBody>
      </p:sp>
      <p:sp>
        <p:nvSpPr>
          <p:cNvPr id="35" name="Text Placeholder 3">
            <a:extLst>
              <a:ext uri="{FF2B5EF4-FFF2-40B4-BE49-F238E27FC236}">
                <a16:creationId xmlns:a16="http://schemas.microsoft.com/office/drawing/2014/main" id="{CD34743A-8303-4BB8-8E74-A0E55AD2C867}"/>
              </a:ext>
            </a:extLst>
          </p:cNvPr>
          <p:cNvSpPr>
            <a:spLocks noGrp="1"/>
          </p:cNvSpPr>
          <p:nvPr>
            <p:ph type="body" sz="quarter" idx="12" hasCustomPrompt="1"/>
          </p:nvPr>
        </p:nvSpPr>
        <p:spPr>
          <a:xfrm>
            <a:off x="504352" y="2865184"/>
            <a:ext cx="329184" cy="329184"/>
          </a:xfrm>
          <a:prstGeom prst="ellipse">
            <a:avLst/>
          </a:prstGeom>
          <a:solidFill>
            <a:schemeClr val="accent2"/>
          </a:solidFill>
        </p:spPr>
        <p:txBody>
          <a:bodyPr anchor="ctr"/>
          <a:lstStyle>
            <a:lvl1pPr algn="ctr">
              <a:defRPr lang="en-IN" sz="1680" kern="1200" spc="0" baseline="0" dirty="0">
                <a:solidFill>
                  <a:schemeClr val="bg1"/>
                </a:solidFill>
                <a:latin typeface="+mj-lt"/>
                <a:ea typeface="+mn-ea"/>
                <a:cs typeface="+mn-cs"/>
              </a:defRPr>
            </a:lvl1pPr>
          </a:lstStyle>
          <a:p>
            <a:pPr marL="0" marR="0" lvl="0" indent="0" algn="ctr" defTabSz="1097240" rtl="0" eaLnBrk="1" fontAlgn="auto" latinLnBrk="0" hangingPunct="1">
              <a:lnSpc>
                <a:spcPct val="100000"/>
              </a:lnSpc>
              <a:spcBef>
                <a:spcPts val="720"/>
              </a:spcBef>
              <a:spcAft>
                <a:spcPts val="0"/>
              </a:spcAft>
              <a:buClrTx/>
              <a:buSzPct val="90000"/>
              <a:buFont typeface="Wingdings" panose="05000000000000000000" pitchFamily="2" charset="2"/>
              <a:buNone/>
              <a:tabLst/>
            </a:pPr>
            <a:r>
              <a:rPr lang="en-US"/>
              <a:t>2</a:t>
            </a:r>
            <a:endParaRPr lang="en-IN"/>
          </a:p>
        </p:txBody>
      </p:sp>
      <p:sp>
        <p:nvSpPr>
          <p:cNvPr id="36" name="Text Placeholder 6">
            <a:extLst>
              <a:ext uri="{FF2B5EF4-FFF2-40B4-BE49-F238E27FC236}">
                <a16:creationId xmlns:a16="http://schemas.microsoft.com/office/drawing/2014/main" id="{CB150928-321A-490C-BB81-ED9617EB1350}"/>
              </a:ext>
            </a:extLst>
          </p:cNvPr>
          <p:cNvSpPr>
            <a:spLocks noGrp="1"/>
          </p:cNvSpPr>
          <p:nvPr>
            <p:ph type="body" sz="quarter" idx="13" hasCustomPrompt="1"/>
          </p:nvPr>
        </p:nvSpPr>
        <p:spPr>
          <a:xfrm>
            <a:off x="977265" y="2724151"/>
            <a:ext cx="13136878" cy="611252"/>
          </a:xfrm>
        </p:spPr>
        <p:txBody>
          <a:bodyPr anchor="ctr"/>
          <a:lstStyle>
            <a:lvl1pPr>
              <a:defRPr sz="1680">
                <a:solidFill>
                  <a:schemeClr val="tx1"/>
                </a:solidFill>
                <a:latin typeface="+mn-lt"/>
              </a:defRPr>
            </a:lvl1pPr>
          </a:lstStyle>
          <a:p>
            <a:pPr lvl="0"/>
            <a:r>
              <a:rPr lang="en-US"/>
              <a:t>Enter text</a:t>
            </a:r>
            <a:endParaRPr lang="en-IN"/>
          </a:p>
        </p:txBody>
      </p:sp>
      <p:sp>
        <p:nvSpPr>
          <p:cNvPr id="37" name="Text Placeholder 3">
            <a:extLst>
              <a:ext uri="{FF2B5EF4-FFF2-40B4-BE49-F238E27FC236}">
                <a16:creationId xmlns:a16="http://schemas.microsoft.com/office/drawing/2014/main" id="{AB83AC4F-7A02-4873-B2D3-D1E2FC26552B}"/>
              </a:ext>
            </a:extLst>
          </p:cNvPr>
          <p:cNvSpPr>
            <a:spLocks noGrp="1"/>
          </p:cNvSpPr>
          <p:nvPr>
            <p:ph type="body" sz="quarter" idx="14" hasCustomPrompt="1"/>
          </p:nvPr>
        </p:nvSpPr>
        <p:spPr>
          <a:xfrm>
            <a:off x="504352" y="3711004"/>
            <a:ext cx="329184" cy="329184"/>
          </a:xfrm>
          <a:prstGeom prst="ellipse">
            <a:avLst/>
          </a:prstGeom>
          <a:solidFill>
            <a:schemeClr val="accent2"/>
          </a:solidFill>
        </p:spPr>
        <p:txBody>
          <a:bodyPr anchor="ctr"/>
          <a:lstStyle>
            <a:lvl1pPr algn="ctr">
              <a:defRPr lang="en-IN" sz="1680" kern="1200" spc="0" baseline="0" dirty="0">
                <a:solidFill>
                  <a:schemeClr val="bg1"/>
                </a:solidFill>
                <a:latin typeface="+mj-lt"/>
                <a:ea typeface="+mn-ea"/>
                <a:cs typeface="+mn-cs"/>
              </a:defRPr>
            </a:lvl1pPr>
          </a:lstStyle>
          <a:p>
            <a:pPr marL="0" marR="0" lvl="0" indent="0" algn="ctr" defTabSz="1097240" rtl="0" eaLnBrk="1" fontAlgn="auto" latinLnBrk="0" hangingPunct="1">
              <a:lnSpc>
                <a:spcPct val="100000"/>
              </a:lnSpc>
              <a:spcBef>
                <a:spcPts val="720"/>
              </a:spcBef>
              <a:spcAft>
                <a:spcPts val="0"/>
              </a:spcAft>
              <a:buClrTx/>
              <a:buSzPct val="90000"/>
              <a:buFont typeface="Wingdings" panose="05000000000000000000" pitchFamily="2" charset="2"/>
              <a:buNone/>
              <a:tabLst/>
            </a:pPr>
            <a:r>
              <a:rPr lang="en-US"/>
              <a:t>3</a:t>
            </a:r>
            <a:endParaRPr lang="en-IN"/>
          </a:p>
        </p:txBody>
      </p:sp>
      <p:sp>
        <p:nvSpPr>
          <p:cNvPr id="38" name="Text Placeholder 6">
            <a:extLst>
              <a:ext uri="{FF2B5EF4-FFF2-40B4-BE49-F238E27FC236}">
                <a16:creationId xmlns:a16="http://schemas.microsoft.com/office/drawing/2014/main" id="{B5822563-6194-4064-A522-74C0317D5B7D}"/>
              </a:ext>
            </a:extLst>
          </p:cNvPr>
          <p:cNvSpPr>
            <a:spLocks noGrp="1"/>
          </p:cNvSpPr>
          <p:nvPr>
            <p:ph type="body" sz="quarter" idx="15" hasCustomPrompt="1"/>
          </p:nvPr>
        </p:nvSpPr>
        <p:spPr>
          <a:xfrm>
            <a:off x="977265" y="3569971"/>
            <a:ext cx="13136878" cy="611252"/>
          </a:xfrm>
        </p:spPr>
        <p:txBody>
          <a:bodyPr anchor="ctr"/>
          <a:lstStyle>
            <a:lvl1pPr>
              <a:defRPr sz="1680">
                <a:solidFill>
                  <a:schemeClr val="tx1"/>
                </a:solidFill>
                <a:latin typeface="+mn-lt"/>
              </a:defRPr>
            </a:lvl1pPr>
          </a:lstStyle>
          <a:p>
            <a:pPr lvl="0"/>
            <a:r>
              <a:rPr lang="en-US"/>
              <a:t>Enter text</a:t>
            </a:r>
            <a:endParaRPr lang="en-IN"/>
          </a:p>
        </p:txBody>
      </p:sp>
      <p:sp>
        <p:nvSpPr>
          <p:cNvPr id="4" name="Table Placeholder 3">
            <a:extLst>
              <a:ext uri="{FF2B5EF4-FFF2-40B4-BE49-F238E27FC236}">
                <a16:creationId xmlns:a16="http://schemas.microsoft.com/office/drawing/2014/main" id="{479AFC2B-DB30-4658-9919-9D77D08A106C}"/>
              </a:ext>
            </a:extLst>
          </p:cNvPr>
          <p:cNvSpPr>
            <a:spLocks noGrp="1"/>
          </p:cNvSpPr>
          <p:nvPr>
            <p:ph type="tbl" sz="quarter" idx="16" hasCustomPrompt="1"/>
          </p:nvPr>
        </p:nvSpPr>
        <p:spPr>
          <a:xfrm>
            <a:off x="509587" y="4495800"/>
            <a:ext cx="13611226" cy="3048000"/>
          </a:xfrm>
        </p:spPr>
        <p:txBody>
          <a:bodyPr tIns="0" bIns="914400" anchor="ctr"/>
          <a:lstStyle>
            <a:lvl1pPr algn="ctr">
              <a:defRPr sz="1920"/>
            </a:lvl1pPr>
          </a:lstStyle>
          <a:p>
            <a:r>
              <a:rPr lang="en-US"/>
              <a:t>Click here to create table</a:t>
            </a:r>
            <a:endParaRPr lang="en-IN"/>
          </a:p>
        </p:txBody>
      </p:sp>
    </p:spTree>
    <p:extLst>
      <p:ext uri="{BB962C8B-B14F-4D97-AF65-F5344CB8AC3E}">
        <p14:creationId xmlns:p14="http://schemas.microsoft.com/office/powerpoint/2010/main" val="1145401292"/>
      </p:ext>
    </p:extLst>
  </p:cSld>
  <p:clrMapOvr>
    <a:masterClrMapping/>
  </p:clrMapOvr>
  <p:transition>
    <p:fade/>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p:cSld name="1/3 Image w/ custom content">
    <p:bg>
      <p:bgPr>
        <a:solidFill>
          <a:schemeClr val="bg1">
            <a:lumMod val="95000"/>
          </a:schemeClr>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34A88642-D991-42C7-B592-4AA898156C8F}"/>
              </a:ext>
            </a:extLst>
          </p:cNvPr>
          <p:cNvSpPr>
            <a:spLocks noGrp="1"/>
          </p:cNvSpPr>
          <p:nvPr>
            <p:ph type="title"/>
          </p:nvPr>
        </p:nvSpPr>
        <p:spPr>
          <a:xfrm>
            <a:off x="511709" y="522989"/>
            <a:ext cx="7586956" cy="892817"/>
          </a:xfrm>
        </p:spPr>
        <p:txBody>
          <a:bodyPr/>
          <a:lstStyle/>
          <a:p>
            <a:r>
              <a:rPr lang="en-US"/>
              <a:t>Click to edit Master title style</a:t>
            </a:r>
          </a:p>
        </p:txBody>
      </p:sp>
      <p:sp>
        <p:nvSpPr>
          <p:cNvPr id="17" name="Title 11">
            <a:extLst>
              <a:ext uri="{FF2B5EF4-FFF2-40B4-BE49-F238E27FC236}">
                <a16:creationId xmlns:a16="http://schemas.microsoft.com/office/drawing/2014/main" id="{40DF7144-AED1-4B4E-A65B-49A07705299D}"/>
              </a:ext>
            </a:extLst>
          </p:cNvPr>
          <p:cNvSpPr txBox="1">
            <a:spLocks/>
          </p:cNvSpPr>
          <p:nvPr/>
        </p:nvSpPr>
        <p:spPr>
          <a:xfrm>
            <a:off x="1" y="5154931"/>
            <a:ext cx="8098664" cy="2173112"/>
          </a:xfrm>
          <a:prstGeom prst="rect">
            <a:avLst/>
          </a:prstGeom>
          <a:solidFill>
            <a:schemeClr val="bg1">
              <a:lumMod val="85000"/>
              <a:alpha val="45000"/>
            </a:schemeClr>
          </a:solidFill>
        </p:spPr>
        <p:txBody>
          <a:bodyPr vert="horz" wrap="square" lIns="548640" tIns="109728" rIns="219456" bIns="109728" rtlCol="0" anchor="ctr">
            <a:noAutofit/>
          </a:bodyPr>
          <a:lstStyle>
            <a:lvl1pPr algn="l" defTabSz="914367" rtl="0" eaLnBrk="1" latinLnBrk="0" hangingPunct="1">
              <a:lnSpc>
                <a:spcPct val="90000"/>
              </a:lnSpc>
              <a:spcBef>
                <a:spcPct val="0"/>
              </a:spcBef>
              <a:buNone/>
              <a:defRPr lang="en-US" sz="3000" b="0" kern="1200" cap="none" spc="-147" baseline="0" dirty="0" smtClean="0">
                <a:ln w="3175">
                  <a:noFill/>
                </a:ln>
                <a:solidFill>
                  <a:srgbClr val="000000"/>
                </a:solidFill>
                <a:effectLst/>
                <a:latin typeface="+mj-lt"/>
                <a:ea typeface="+mn-ea"/>
                <a:cs typeface="Segoe UI" pitchFamily="34" charset="0"/>
              </a:defRPr>
            </a:lvl1pPr>
          </a:lstStyle>
          <a:p>
            <a:pPr>
              <a:lnSpc>
                <a:spcPct val="100000"/>
              </a:lnSpc>
              <a:spcBef>
                <a:spcPts val="720"/>
              </a:spcBef>
            </a:pPr>
            <a:endParaRPr lang="en-US" sz="1920" spc="0" baseline="30000">
              <a:solidFill>
                <a:schemeClr val="tx1"/>
              </a:solidFill>
              <a:latin typeface="+mn-lt"/>
            </a:endParaRPr>
          </a:p>
        </p:txBody>
      </p:sp>
      <p:cxnSp>
        <p:nvCxnSpPr>
          <p:cNvPr id="18" name="Straight Connector 17">
            <a:extLst>
              <a:ext uri="{FF2B5EF4-FFF2-40B4-BE49-F238E27FC236}">
                <a16:creationId xmlns:a16="http://schemas.microsoft.com/office/drawing/2014/main" id="{D666439B-C261-4723-BA5E-49392791E4C4}"/>
              </a:ext>
            </a:extLst>
          </p:cNvPr>
          <p:cNvCxnSpPr>
            <a:cxnSpLocks/>
          </p:cNvCxnSpPr>
          <p:nvPr/>
        </p:nvCxnSpPr>
        <p:spPr>
          <a:xfrm>
            <a:off x="4189309" y="1376163"/>
            <a:ext cx="0" cy="354711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814FE0-BD65-427E-90DC-7BE78144CAC9}"/>
              </a:ext>
            </a:extLst>
          </p:cNvPr>
          <p:cNvCxnSpPr>
            <a:cxnSpLocks/>
          </p:cNvCxnSpPr>
          <p:nvPr/>
        </p:nvCxnSpPr>
        <p:spPr>
          <a:xfrm>
            <a:off x="502920" y="3149717"/>
            <a:ext cx="7372780"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0" name="Picture Placeholder 3">
            <a:extLst>
              <a:ext uri="{FF2B5EF4-FFF2-40B4-BE49-F238E27FC236}">
                <a16:creationId xmlns:a16="http://schemas.microsoft.com/office/drawing/2014/main" id="{DF23FCAE-DCAA-408C-9355-D1CEE212E8FA}"/>
              </a:ext>
            </a:extLst>
          </p:cNvPr>
          <p:cNvSpPr>
            <a:spLocks noGrp="1"/>
          </p:cNvSpPr>
          <p:nvPr>
            <p:ph type="pic" sz="quarter" idx="10" hasCustomPrompt="1"/>
          </p:nvPr>
        </p:nvSpPr>
        <p:spPr>
          <a:xfrm flipH="1">
            <a:off x="8098664" y="54862"/>
            <a:ext cx="6531736" cy="8174737"/>
          </a:xfrm>
        </p:spPr>
        <p:txBody>
          <a:bodyPr bIns="1005840" anchor="ctr"/>
          <a:lstStyle>
            <a:lvl1pPr algn="ctr">
              <a:defRPr sz="2400">
                <a:latin typeface="+mn-lt"/>
              </a:defRPr>
            </a:lvl1pPr>
          </a:lstStyle>
          <a:p>
            <a:r>
              <a:rPr lang="en-IN"/>
              <a:t>Click here</a:t>
            </a:r>
          </a:p>
        </p:txBody>
      </p:sp>
      <p:sp>
        <p:nvSpPr>
          <p:cNvPr id="22" name="Text Placeholder 5">
            <a:extLst>
              <a:ext uri="{FF2B5EF4-FFF2-40B4-BE49-F238E27FC236}">
                <a16:creationId xmlns:a16="http://schemas.microsoft.com/office/drawing/2014/main" id="{85807E45-A0EE-43B4-BFD5-56D1831936E6}"/>
              </a:ext>
            </a:extLst>
          </p:cNvPr>
          <p:cNvSpPr>
            <a:spLocks noGrp="1"/>
          </p:cNvSpPr>
          <p:nvPr>
            <p:ph type="body" sz="quarter" idx="11" hasCustomPrompt="1"/>
          </p:nvPr>
        </p:nvSpPr>
        <p:spPr>
          <a:xfrm>
            <a:off x="511710" y="1590080"/>
            <a:ext cx="3442744" cy="1316142"/>
          </a:xfrm>
        </p:spPr>
        <p:txBody>
          <a:bodyPr anchor="ctr"/>
          <a:lstStyle>
            <a:lvl1pPr>
              <a:defRPr lang="en-US" sz="2880" b="0" kern="1200" cap="none" spc="0" baseline="0" dirty="0" smtClean="0">
                <a:ln w="3175">
                  <a:noFill/>
                </a:ln>
                <a:solidFill>
                  <a:srgbClr val="127010"/>
                </a:solidFill>
                <a:effectLst/>
                <a:latin typeface="+mj-lt"/>
                <a:ea typeface="+mn-ea"/>
                <a:cs typeface="Segoe UI" pitchFamily="34" charset="0"/>
              </a:defRPr>
            </a:lvl1pPr>
            <a:lvl2pPr marL="0" indent="0">
              <a:defRPr lang="en-US" sz="1920" b="0" kern="1200" cap="none" spc="0" baseline="0" dirty="0">
                <a:ln w="3175">
                  <a:noFill/>
                </a:ln>
                <a:solidFill>
                  <a:srgbClr val="000000"/>
                </a:solidFill>
                <a:effectLst/>
                <a:latin typeface="+mn-lt"/>
                <a:ea typeface="+mn-ea"/>
                <a:cs typeface="Segoe UI" pitchFamily="34" charset="0"/>
              </a:defRPr>
            </a:lvl2pPr>
          </a:lstStyle>
          <a:p>
            <a:pPr lvl="1"/>
            <a:r>
              <a:rPr lang="en-US"/>
              <a:t>Enter text</a:t>
            </a:r>
          </a:p>
        </p:txBody>
      </p:sp>
      <p:sp>
        <p:nvSpPr>
          <p:cNvPr id="23" name="Text Placeholder 5">
            <a:extLst>
              <a:ext uri="{FF2B5EF4-FFF2-40B4-BE49-F238E27FC236}">
                <a16:creationId xmlns:a16="http://schemas.microsoft.com/office/drawing/2014/main" id="{55B2B29A-A883-4C8E-8E55-AFB404D79CA8}"/>
              </a:ext>
            </a:extLst>
          </p:cNvPr>
          <p:cNvSpPr>
            <a:spLocks noGrp="1"/>
          </p:cNvSpPr>
          <p:nvPr>
            <p:ph type="body" sz="quarter" idx="12" hasCustomPrompt="1"/>
          </p:nvPr>
        </p:nvSpPr>
        <p:spPr>
          <a:xfrm>
            <a:off x="4463715" y="1590080"/>
            <a:ext cx="3442744" cy="1316142"/>
          </a:xfrm>
        </p:spPr>
        <p:txBody>
          <a:bodyPr anchor="ctr"/>
          <a:lstStyle>
            <a:lvl1pPr>
              <a:defRPr lang="en-US" sz="2880" b="0" kern="1200" cap="none" spc="0" baseline="0" dirty="0" smtClean="0">
                <a:ln w="3175">
                  <a:noFill/>
                </a:ln>
                <a:solidFill>
                  <a:srgbClr val="127010"/>
                </a:solidFill>
                <a:effectLst/>
                <a:latin typeface="+mj-lt"/>
                <a:ea typeface="+mn-ea"/>
                <a:cs typeface="Segoe UI" pitchFamily="34" charset="0"/>
              </a:defRPr>
            </a:lvl1pPr>
            <a:lvl2pPr marL="0" indent="0">
              <a:defRPr lang="en-US" sz="1920" b="0" kern="1200" cap="none" spc="0" baseline="0" dirty="0">
                <a:ln w="3175">
                  <a:noFill/>
                </a:ln>
                <a:solidFill>
                  <a:srgbClr val="000000"/>
                </a:solidFill>
                <a:effectLst/>
                <a:latin typeface="+mn-lt"/>
                <a:ea typeface="+mn-ea"/>
                <a:cs typeface="Segoe UI" pitchFamily="34" charset="0"/>
              </a:defRPr>
            </a:lvl2pPr>
          </a:lstStyle>
          <a:p>
            <a:pPr lvl="1"/>
            <a:r>
              <a:rPr lang="en-US"/>
              <a:t>Enter text</a:t>
            </a:r>
          </a:p>
        </p:txBody>
      </p:sp>
      <p:sp>
        <p:nvSpPr>
          <p:cNvPr id="24" name="Text Placeholder 5">
            <a:extLst>
              <a:ext uri="{FF2B5EF4-FFF2-40B4-BE49-F238E27FC236}">
                <a16:creationId xmlns:a16="http://schemas.microsoft.com/office/drawing/2014/main" id="{3592F741-3F25-40E4-9CFF-8A51301B6C40}"/>
              </a:ext>
            </a:extLst>
          </p:cNvPr>
          <p:cNvSpPr>
            <a:spLocks noGrp="1"/>
          </p:cNvSpPr>
          <p:nvPr>
            <p:ph type="body" sz="quarter" idx="13" hasCustomPrompt="1"/>
          </p:nvPr>
        </p:nvSpPr>
        <p:spPr>
          <a:xfrm>
            <a:off x="511710" y="3424946"/>
            <a:ext cx="3442744" cy="1316142"/>
          </a:xfrm>
        </p:spPr>
        <p:txBody>
          <a:bodyPr anchor="ctr"/>
          <a:lstStyle>
            <a:lvl1pPr>
              <a:defRPr lang="en-US" sz="2880" b="0" kern="1200" cap="none" spc="0" baseline="0" dirty="0" smtClean="0">
                <a:ln w="3175">
                  <a:noFill/>
                </a:ln>
                <a:solidFill>
                  <a:srgbClr val="127010"/>
                </a:solidFill>
                <a:effectLst/>
                <a:latin typeface="+mj-lt"/>
                <a:ea typeface="+mn-ea"/>
                <a:cs typeface="Segoe UI" pitchFamily="34" charset="0"/>
              </a:defRPr>
            </a:lvl1pPr>
            <a:lvl2pPr marL="0" indent="0">
              <a:defRPr lang="en-US" sz="1920" b="0" kern="1200" cap="none" spc="0" baseline="0" dirty="0">
                <a:ln w="3175">
                  <a:noFill/>
                </a:ln>
                <a:solidFill>
                  <a:srgbClr val="000000"/>
                </a:solidFill>
                <a:effectLst/>
                <a:latin typeface="+mn-lt"/>
                <a:ea typeface="+mn-ea"/>
                <a:cs typeface="Segoe UI" pitchFamily="34" charset="0"/>
              </a:defRPr>
            </a:lvl2pPr>
          </a:lstStyle>
          <a:p>
            <a:pPr lvl="1"/>
            <a:r>
              <a:rPr lang="en-US"/>
              <a:t>Enter text</a:t>
            </a:r>
          </a:p>
        </p:txBody>
      </p:sp>
      <p:sp>
        <p:nvSpPr>
          <p:cNvPr id="26" name="Text Placeholder 5">
            <a:extLst>
              <a:ext uri="{FF2B5EF4-FFF2-40B4-BE49-F238E27FC236}">
                <a16:creationId xmlns:a16="http://schemas.microsoft.com/office/drawing/2014/main" id="{C52DFC1B-8B6B-439C-83B9-95653C2E3595}"/>
              </a:ext>
            </a:extLst>
          </p:cNvPr>
          <p:cNvSpPr>
            <a:spLocks noGrp="1"/>
          </p:cNvSpPr>
          <p:nvPr>
            <p:ph type="body" sz="quarter" idx="14" hasCustomPrompt="1"/>
          </p:nvPr>
        </p:nvSpPr>
        <p:spPr>
          <a:xfrm>
            <a:off x="4463715" y="3424946"/>
            <a:ext cx="3442744" cy="1316142"/>
          </a:xfrm>
        </p:spPr>
        <p:txBody>
          <a:bodyPr anchor="ctr"/>
          <a:lstStyle>
            <a:lvl1pPr>
              <a:defRPr lang="en-US" sz="2880" b="0" kern="1200" cap="none" spc="0" baseline="0" dirty="0" smtClean="0">
                <a:ln w="3175">
                  <a:noFill/>
                </a:ln>
                <a:solidFill>
                  <a:srgbClr val="127010"/>
                </a:solidFill>
                <a:effectLst/>
                <a:latin typeface="+mj-lt"/>
                <a:ea typeface="+mn-ea"/>
                <a:cs typeface="Segoe UI" pitchFamily="34" charset="0"/>
              </a:defRPr>
            </a:lvl1pPr>
            <a:lvl2pPr marL="0" indent="0">
              <a:defRPr lang="en-US" sz="1920" b="0" kern="1200" cap="none" spc="0" baseline="0" dirty="0">
                <a:ln w="3175">
                  <a:noFill/>
                </a:ln>
                <a:solidFill>
                  <a:srgbClr val="000000"/>
                </a:solidFill>
                <a:effectLst/>
                <a:latin typeface="+mn-lt"/>
                <a:ea typeface="+mn-ea"/>
                <a:cs typeface="Segoe UI" pitchFamily="34" charset="0"/>
              </a:defRPr>
            </a:lvl2pPr>
          </a:lstStyle>
          <a:p>
            <a:pPr lvl="1"/>
            <a:r>
              <a:rPr lang="en-US"/>
              <a:t>Enter text</a:t>
            </a:r>
          </a:p>
        </p:txBody>
      </p:sp>
      <p:sp>
        <p:nvSpPr>
          <p:cNvPr id="27" name="Text Placeholder 5">
            <a:extLst>
              <a:ext uri="{FF2B5EF4-FFF2-40B4-BE49-F238E27FC236}">
                <a16:creationId xmlns:a16="http://schemas.microsoft.com/office/drawing/2014/main" id="{714DF4EC-7632-4219-BF0A-88C028AE9863}"/>
              </a:ext>
            </a:extLst>
          </p:cNvPr>
          <p:cNvSpPr>
            <a:spLocks noGrp="1"/>
          </p:cNvSpPr>
          <p:nvPr>
            <p:ph type="body" sz="quarter" idx="15" hasCustomPrompt="1"/>
          </p:nvPr>
        </p:nvSpPr>
        <p:spPr>
          <a:xfrm>
            <a:off x="511710" y="5308610"/>
            <a:ext cx="7394748" cy="1878575"/>
          </a:xfrm>
        </p:spPr>
        <p:txBody>
          <a:bodyPr anchor="t"/>
          <a:lstStyle>
            <a:lvl1pPr>
              <a:defRPr lang="en-US" sz="2880" b="0" kern="1200" cap="none" spc="0" baseline="0" dirty="0" smtClean="0">
                <a:ln w="3175">
                  <a:noFill/>
                </a:ln>
                <a:solidFill>
                  <a:srgbClr val="127010"/>
                </a:solidFill>
                <a:effectLst/>
                <a:latin typeface="+mj-lt"/>
                <a:ea typeface="+mn-ea"/>
                <a:cs typeface="Segoe UI" pitchFamily="34" charset="0"/>
              </a:defRPr>
            </a:lvl1pPr>
            <a:lvl2pPr marL="0" indent="0">
              <a:defRPr lang="en-US" sz="1920" b="0" kern="1200" cap="none" spc="0" baseline="0" dirty="0">
                <a:ln w="3175">
                  <a:noFill/>
                </a:ln>
                <a:solidFill>
                  <a:srgbClr val="000000"/>
                </a:solidFill>
                <a:effectLst/>
                <a:latin typeface="+mn-lt"/>
                <a:ea typeface="+mn-ea"/>
                <a:cs typeface="Segoe UI" pitchFamily="34" charset="0"/>
              </a:defRPr>
            </a:lvl2pPr>
          </a:lstStyle>
          <a:p>
            <a:pPr lvl="1"/>
            <a:r>
              <a:rPr lang="en-US"/>
              <a:t>Enter text</a:t>
            </a:r>
          </a:p>
        </p:txBody>
      </p:sp>
      <p:sp>
        <p:nvSpPr>
          <p:cNvPr id="28" name="Rectangle 27">
            <a:extLst>
              <a:ext uri="{FF2B5EF4-FFF2-40B4-BE49-F238E27FC236}">
                <a16:creationId xmlns:a16="http://schemas.microsoft.com/office/drawing/2014/main" id="{CA3A78A2-5689-4BC6-96F3-38B25A28EF80}"/>
              </a:ext>
            </a:extLst>
          </p:cNvPr>
          <p:cNvSpPr/>
          <p:nvPr/>
        </p:nvSpPr>
        <p:spPr bwMode="auto">
          <a:xfrm>
            <a:off x="0" y="1"/>
            <a:ext cx="14630400" cy="54863"/>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342900" marR="0" indent="-342900" algn="l">
              <a:lnSpc>
                <a:spcPct val="107000"/>
              </a:lnSpc>
              <a:spcBef>
                <a:spcPts val="0"/>
              </a:spcBef>
              <a:spcAft>
                <a:spcPts val="960"/>
              </a:spcAft>
              <a:buFont typeface="Arial" panose="020B0604020202020204" pitchFamily="34" charset="0"/>
              <a:buChar char="•"/>
            </a:pPr>
            <a:endParaRPr lang="en-US" sz="216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448740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divider - Gradient purple 2">
    <p:bg>
      <p:bgPr>
        <a:gradFill>
          <a:gsLst>
            <a:gs pos="20000">
              <a:srgbClr val="462557"/>
            </a:gs>
            <a:gs pos="100000">
              <a:srgbClr val="8661C5"/>
            </a:gs>
          </a:gsLst>
          <a:lin ang="2700000" scaled="1"/>
        </a:gradFill>
        <a:effectLst/>
      </p:bgPr>
    </p:bg>
    <p:spTree>
      <p:nvGrpSpPr>
        <p:cNvPr id="1" name=""/>
        <p:cNvGrpSpPr/>
        <p:nvPr/>
      </p:nvGrpSpPr>
      <p:grpSpPr>
        <a:xfrm>
          <a:off x="0" y="0"/>
          <a:ext cx="0" cy="0"/>
          <a:chOff x="0" y="0"/>
          <a:chExt cx="0" cy="0"/>
        </a:xfrm>
      </p:grpSpPr>
      <p:sp>
        <p:nvSpPr>
          <p:cNvPr id="6" name="page number">
            <a:extLst>
              <a:ext uri="{FF2B5EF4-FFF2-40B4-BE49-F238E27FC236}">
                <a16:creationId xmlns:a16="http://schemas.microsoft.com/office/drawing/2014/main" id="{4D2471B6-CB29-4A49-A06D-CEBA4B42C025}"/>
              </a:ext>
            </a:extLst>
          </p:cNvPr>
          <p:cNvSpPr>
            <a:spLocks noGrp="1"/>
          </p:cNvSpPr>
          <p:nvPr>
            <p:ph type="sldNum" sz="quarter" idx="7"/>
          </p:nvPr>
        </p:nvSpPr>
        <p:spPr>
          <a:xfrm>
            <a:off x="578513" y="7791732"/>
            <a:ext cx="165100" cy="123111"/>
          </a:xfrm>
        </p:spPr>
        <p:txBody>
          <a:bodyPr lIns="0" tIns="0" rIns="0" bIns="0"/>
          <a:lstStyle>
            <a:lvl1pPr>
              <a:defRPr sz="800" b="0" i="0">
                <a:solidFill>
                  <a:schemeClr val="bg1"/>
                </a:solidFill>
                <a:latin typeface="Segoe UI Regular" charset="0"/>
                <a:cs typeface="Segoe UI Regular" charset="0"/>
              </a:defRPr>
            </a:lvl1pPr>
          </a:lstStyle>
          <a:p>
            <a:pPr marL="25400">
              <a:spcBef>
                <a:spcPts val="150"/>
              </a:spcBef>
            </a:pPr>
            <a:fld id="{81D60167-4931-47E6-BA6A-407CBD079E47}" type="slidenum">
              <a:rPr lang="uk-UA" smtClean="0"/>
              <a:pPr marL="25400">
                <a:spcBef>
                  <a:spcPts val="150"/>
                </a:spcBef>
              </a:pPr>
              <a:t>‹#›</a:t>
            </a:fld>
            <a:endParaRPr lang="uk-UA"/>
          </a:p>
        </p:txBody>
      </p:sp>
      <p:sp>
        <p:nvSpPr>
          <p:cNvPr id="8" name="Title 2">
            <a:extLst>
              <a:ext uri="{FF2B5EF4-FFF2-40B4-BE49-F238E27FC236}">
                <a16:creationId xmlns:a16="http://schemas.microsoft.com/office/drawing/2014/main" id="{D0C93E01-946E-B97A-E701-BDDCA7B844FE}"/>
              </a:ext>
            </a:extLst>
          </p:cNvPr>
          <p:cNvSpPr>
            <a:spLocks noGrp="1"/>
          </p:cNvSpPr>
          <p:nvPr>
            <p:ph type="title"/>
          </p:nvPr>
        </p:nvSpPr>
        <p:spPr>
          <a:xfrm>
            <a:off x="578513" y="1941789"/>
            <a:ext cx="8786989" cy="884766"/>
          </a:xfrm>
          <a:prstGeom prst="rect">
            <a:avLst/>
          </a:prstGeom>
        </p:spPr>
        <p:txBody>
          <a:bodyPr lIns="0" tIns="0" rIns="0" bIns="0"/>
          <a:lstStyle>
            <a:lvl1pPr>
              <a:defRPr sz="4800"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3355439276"/>
      </p:ext>
    </p:extLst>
  </p:cSld>
  <p:clrMapOvr>
    <a:masterClrMapping/>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705916" y="548640"/>
            <a:ext cx="13222224" cy="6647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701040" y="1725930"/>
            <a:ext cx="2359152" cy="590932"/>
          </a:xfrm>
        </p:spPr>
        <p:txBody>
          <a:bodyPr anchor="t"/>
          <a:lstStyle>
            <a:lvl1pPr marL="0" indent="0">
              <a:spcBef>
                <a:spcPts val="0"/>
              </a:spcBef>
              <a:buNone/>
              <a:defRPr sz="192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701040" y="2739739"/>
            <a:ext cx="2359152" cy="1743246"/>
          </a:xfrm>
        </p:spPr>
        <p:txBody>
          <a:bodyPr wrap="square">
            <a:spAutoFit/>
          </a:bodyPr>
          <a:lstStyle>
            <a:lvl1pPr marL="169546" indent="-169546">
              <a:defRPr lang="en-US" sz="1800" dirty="0"/>
            </a:lvl1pPr>
            <a:lvl2pPr marL="342900" indent="-150496">
              <a:defRPr lang="en-US" sz="1680" dirty="0"/>
            </a:lvl2pPr>
            <a:lvl3pPr marL="525780" indent="-160020">
              <a:defRPr lang="en-US" sz="1680" dirty="0"/>
            </a:lvl3pPr>
            <a:lvl4pPr marL="680086" indent="-137160">
              <a:defRPr lang="en-US" sz="1440" dirty="0"/>
            </a:lvl4pPr>
            <a:lvl5pPr marL="822960" indent="-131446">
              <a:defRPr lang="en-US" sz="144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3418808" y="1725930"/>
            <a:ext cx="2359152" cy="590932"/>
          </a:xfrm>
        </p:spPr>
        <p:txBody>
          <a:bodyPr anchor="t"/>
          <a:lstStyle>
            <a:lvl1pPr marL="0" indent="0">
              <a:spcBef>
                <a:spcPts val="0"/>
              </a:spcBef>
              <a:buNone/>
              <a:defRPr sz="192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8808" y="2731771"/>
            <a:ext cx="2359152" cy="1743246"/>
          </a:xfrm>
        </p:spPr>
        <p:txBody>
          <a:bodyPr wrap="square">
            <a:spAutoFit/>
          </a:bodyPr>
          <a:lstStyle>
            <a:lvl1pPr marL="169546" indent="-169546">
              <a:defRPr lang="en-US" sz="1800" dirty="0"/>
            </a:lvl1pPr>
            <a:lvl2pPr marL="342900" indent="-150496">
              <a:defRPr lang="en-US" sz="1680" dirty="0"/>
            </a:lvl2pPr>
            <a:lvl3pPr marL="525780" indent="-160020">
              <a:defRPr lang="en-US" sz="1680" dirty="0"/>
            </a:lvl3pPr>
            <a:lvl4pPr marL="680086" indent="-137160">
              <a:defRPr lang="en-US" sz="1440" dirty="0"/>
            </a:lvl4pPr>
            <a:lvl5pPr marL="822960" indent="-131446">
              <a:defRPr lang="en-US" sz="144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6136577" y="1725930"/>
            <a:ext cx="2359152" cy="590932"/>
          </a:xfrm>
        </p:spPr>
        <p:txBody>
          <a:bodyPr anchor="t"/>
          <a:lstStyle>
            <a:lvl1pPr marL="0" indent="0">
              <a:spcBef>
                <a:spcPts val="0"/>
              </a:spcBef>
              <a:buNone/>
              <a:defRPr sz="192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136577" y="2739739"/>
            <a:ext cx="2359152" cy="1743246"/>
          </a:xfrm>
        </p:spPr>
        <p:txBody>
          <a:bodyPr wrap="square">
            <a:spAutoFit/>
          </a:bodyPr>
          <a:lstStyle>
            <a:lvl1pPr marL="169546" indent="-169546">
              <a:defRPr lang="en-US" sz="1800" dirty="0"/>
            </a:lvl1pPr>
            <a:lvl2pPr marL="342900" indent="-150496">
              <a:defRPr lang="en-US" sz="1680" dirty="0"/>
            </a:lvl2pPr>
            <a:lvl3pPr marL="525780" indent="-160020">
              <a:defRPr lang="en-US" sz="1680" dirty="0"/>
            </a:lvl3pPr>
            <a:lvl4pPr marL="680086" indent="-137160">
              <a:defRPr lang="en-US" sz="1440" dirty="0"/>
            </a:lvl4pPr>
            <a:lvl5pPr marL="822960" indent="-131446">
              <a:defRPr lang="en-US" sz="144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8854345" y="1725930"/>
            <a:ext cx="2359152" cy="590932"/>
          </a:xfrm>
        </p:spPr>
        <p:txBody>
          <a:bodyPr anchor="t"/>
          <a:lstStyle>
            <a:lvl1pPr marL="0" indent="0">
              <a:spcBef>
                <a:spcPts val="0"/>
              </a:spcBef>
              <a:buNone/>
              <a:defRPr sz="192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8854345" y="2731771"/>
            <a:ext cx="2359152" cy="1743246"/>
          </a:xfrm>
        </p:spPr>
        <p:txBody>
          <a:bodyPr wrap="square">
            <a:spAutoFit/>
          </a:bodyPr>
          <a:lstStyle>
            <a:lvl1pPr marL="169546" indent="-169546">
              <a:defRPr lang="en-US" sz="1800" dirty="0"/>
            </a:lvl1pPr>
            <a:lvl2pPr marL="342900" indent="-150496">
              <a:defRPr lang="en-US" sz="1680" dirty="0"/>
            </a:lvl2pPr>
            <a:lvl3pPr marL="525780" indent="-160020">
              <a:defRPr lang="en-US" sz="1680" dirty="0"/>
            </a:lvl3pPr>
            <a:lvl4pPr marL="680086" indent="-137160">
              <a:defRPr lang="en-US" sz="1440" dirty="0"/>
            </a:lvl4pPr>
            <a:lvl5pPr marL="822960" indent="-131446">
              <a:defRPr lang="en-US" sz="144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11572114" y="1725930"/>
            <a:ext cx="2359152" cy="590932"/>
          </a:xfrm>
        </p:spPr>
        <p:txBody>
          <a:bodyPr anchor="t"/>
          <a:lstStyle>
            <a:lvl1pPr marL="0" indent="0">
              <a:spcBef>
                <a:spcPts val="0"/>
              </a:spcBef>
              <a:buNone/>
              <a:defRPr sz="192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11572114" y="2731771"/>
            <a:ext cx="2359152" cy="1743246"/>
          </a:xfrm>
        </p:spPr>
        <p:txBody>
          <a:bodyPr wrap="square">
            <a:spAutoFit/>
          </a:bodyPr>
          <a:lstStyle>
            <a:lvl1pPr marL="169546" indent="-169546">
              <a:defRPr lang="en-US" sz="1800" dirty="0"/>
            </a:lvl1pPr>
            <a:lvl2pPr marL="342900" indent="-150496">
              <a:defRPr lang="en-US" sz="1680" dirty="0"/>
            </a:lvl2pPr>
            <a:lvl3pPr marL="525780" indent="-160020">
              <a:defRPr lang="en-US" sz="1680" dirty="0"/>
            </a:lvl3pPr>
            <a:lvl4pPr marL="680086" indent="-137160">
              <a:defRPr lang="en-US" sz="1440" dirty="0"/>
            </a:lvl4pPr>
            <a:lvl5pPr marL="822960" indent="-131446">
              <a:defRPr lang="en-US" sz="144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693189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preserve="1">
  <p:cSld name="Thank you slide">
    <p:bg>
      <p:bgPr>
        <a:solidFill>
          <a:schemeClr val="bg1">
            <a:lumMod val="95000"/>
          </a:schemeClr>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FD22791-FE5D-4F7B-886D-30BFE8BC797D}"/>
              </a:ext>
            </a:extLst>
          </p:cNvPr>
          <p:cNvGrpSpPr/>
          <p:nvPr/>
        </p:nvGrpSpPr>
        <p:grpSpPr>
          <a:xfrm>
            <a:off x="1" y="0"/>
            <a:ext cx="14630400" cy="8229600"/>
            <a:chOff x="1" y="0"/>
            <a:chExt cx="12192000" cy="6858000"/>
          </a:xfrm>
        </p:grpSpPr>
        <p:sp>
          <p:nvSpPr>
            <p:cNvPr id="19" name="Freeform: Shape 18">
              <a:extLst>
                <a:ext uri="{FF2B5EF4-FFF2-40B4-BE49-F238E27FC236}">
                  <a16:creationId xmlns:a16="http://schemas.microsoft.com/office/drawing/2014/main" id="{8E7B880C-7EEE-4089-9729-69330EAA6F5A}"/>
                </a:ext>
              </a:extLst>
            </p:cNvPr>
            <p:cNvSpPr/>
            <p:nvPr/>
          </p:nvSpPr>
          <p:spPr bwMode="auto">
            <a:xfrm>
              <a:off x="1" y="0"/>
              <a:ext cx="8944707" cy="6858000"/>
            </a:xfrm>
            <a:custGeom>
              <a:avLst/>
              <a:gdLst>
                <a:gd name="connsiteX0" fmla="*/ 6765344 w 8944707"/>
                <a:gd name="connsiteY0" fmla="*/ 0 h 6858000"/>
                <a:gd name="connsiteX1" fmla="*/ 8824870 w 8944707"/>
                <a:gd name="connsiteY1" fmla="*/ 0 h 6858000"/>
                <a:gd name="connsiteX2" fmla="*/ 8803725 w 8944707"/>
                <a:gd name="connsiteY2" fmla="*/ 7164 h 6858000"/>
                <a:gd name="connsiteX3" fmla="*/ 6430679 w 8944707"/>
                <a:gd name="connsiteY3" fmla="*/ 3408699 h 6858000"/>
                <a:gd name="connsiteX4" fmla="*/ 8803725 w 8944707"/>
                <a:gd name="connsiteY4" fmla="*/ 6810234 h 6858000"/>
                <a:gd name="connsiteX5" fmla="*/ 8944707 w 8944707"/>
                <a:gd name="connsiteY5" fmla="*/ 6858000 h 6858000"/>
                <a:gd name="connsiteX6" fmla="*/ 6807874 w 8944707"/>
                <a:gd name="connsiteY6" fmla="*/ 6858000 h 6858000"/>
                <a:gd name="connsiteX7" fmla="*/ 6702699 w 8944707"/>
                <a:gd name="connsiteY7" fmla="*/ 6757594 h 6858000"/>
                <a:gd name="connsiteX8" fmla="*/ 5604364 w 8944707"/>
                <a:gd name="connsiteY8" fmla="*/ 5037112 h 6858000"/>
                <a:gd name="connsiteX9" fmla="*/ 5534558 w 8944707"/>
                <a:gd name="connsiteY9" fmla="*/ 4830536 h 6858000"/>
                <a:gd name="connsiteX10" fmla="*/ 0 w 8944707"/>
                <a:gd name="connsiteY10" fmla="*/ 4830536 h 6858000"/>
                <a:gd name="connsiteX11" fmla="*/ 0 w 8944707"/>
                <a:gd name="connsiteY11" fmla="*/ 2454950 h 6858000"/>
                <a:gd name="connsiteX12" fmla="*/ 5413321 w 8944707"/>
                <a:gd name="connsiteY12" fmla="*/ 2454950 h 6858000"/>
                <a:gd name="connsiteX13" fmla="*/ 5413451 w 8944707"/>
                <a:gd name="connsiteY13" fmla="*/ 2454220 h 6858000"/>
                <a:gd name="connsiteX14" fmla="*/ 6702699 w 8944707"/>
                <a:gd name="connsiteY14" fmla="*/ 598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44707" h="6858000">
                  <a:moveTo>
                    <a:pt x="6765344" y="0"/>
                  </a:moveTo>
                  <a:lnTo>
                    <a:pt x="8824870" y="0"/>
                  </a:lnTo>
                  <a:lnTo>
                    <a:pt x="8803725" y="7164"/>
                  </a:lnTo>
                  <a:cubicBezTo>
                    <a:pt x="7418946" y="514866"/>
                    <a:pt x="6430679" y="1846222"/>
                    <a:pt x="6430679" y="3408699"/>
                  </a:cubicBezTo>
                  <a:cubicBezTo>
                    <a:pt x="6430679" y="4971177"/>
                    <a:pt x="7418946" y="6302533"/>
                    <a:pt x="8803725" y="6810234"/>
                  </a:cubicBezTo>
                  <a:lnTo>
                    <a:pt x="8944707" y="6858000"/>
                  </a:lnTo>
                  <a:lnTo>
                    <a:pt x="6807874" y="6858000"/>
                  </a:lnTo>
                  <a:lnTo>
                    <a:pt x="6702699" y="6757594"/>
                  </a:lnTo>
                  <a:cubicBezTo>
                    <a:pt x="6221236" y="6275499"/>
                    <a:pt x="5843088" y="5689953"/>
                    <a:pt x="5604364" y="5037112"/>
                  </a:cubicBezTo>
                  <a:lnTo>
                    <a:pt x="5534558" y="4830536"/>
                  </a:lnTo>
                  <a:lnTo>
                    <a:pt x="0" y="4830536"/>
                  </a:lnTo>
                  <a:lnTo>
                    <a:pt x="0" y="2454950"/>
                  </a:lnTo>
                  <a:lnTo>
                    <a:pt x="5413321" y="2454950"/>
                  </a:lnTo>
                  <a:lnTo>
                    <a:pt x="5413451" y="2454220"/>
                  </a:lnTo>
                  <a:cubicBezTo>
                    <a:pt x="5602469" y="1529304"/>
                    <a:pt x="6060748" y="702598"/>
                    <a:pt x="6702699" y="59804"/>
                  </a:cubicBezTo>
                  <a:close/>
                </a:path>
              </a:pathLst>
            </a:custGeom>
            <a:solidFill>
              <a:schemeClr val="bg1">
                <a:lumMod val="85000"/>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marR="0" indent="-342900" algn="l">
                <a:lnSpc>
                  <a:spcPct val="107000"/>
                </a:lnSpc>
                <a:spcBef>
                  <a:spcPts val="0"/>
                </a:spcBef>
                <a:spcAft>
                  <a:spcPts val="960"/>
                </a:spcAft>
                <a:buFont typeface="Arial" panose="020B0604020202020204" pitchFamily="34" charset="0"/>
                <a:buChar char="•"/>
              </a:pPr>
              <a:endParaRPr lang="en-US" sz="2160" b="1">
                <a:solidFill>
                  <a:schemeClr val="bg1">
                    <a:lumMod val="85000"/>
                  </a:schemeClr>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20" name="Freeform: Shape 19">
              <a:extLst>
                <a:ext uri="{FF2B5EF4-FFF2-40B4-BE49-F238E27FC236}">
                  <a16:creationId xmlns:a16="http://schemas.microsoft.com/office/drawing/2014/main" id="{F58EC76B-5A7E-43F2-8BFB-0CE7BDEF83E2}"/>
                </a:ext>
              </a:extLst>
            </p:cNvPr>
            <p:cNvSpPr/>
            <p:nvPr/>
          </p:nvSpPr>
          <p:spPr bwMode="auto">
            <a:xfrm>
              <a:off x="11269548" y="0"/>
              <a:ext cx="922453" cy="495014"/>
            </a:xfrm>
            <a:custGeom>
              <a:avLst/>
              <a:gdLst>
                <a:gd name="connsiteX0" fmla="*/ 0 w 922453"/>
                <a:gd name="connsiteY0" fmla="*/ 0 h 495014"/>
                <a:gd name="connsiteX1" fmla="*/ 922453 w 922453"/>
                <a:gd name="connsiteY1" fmla="*/ 0 h 495014"/>
                <a:gd name="connsiteX2" fmla="*/ 922453 w 922453"/>
                <a:gd name="connsiteY2" fmla="*/ 495014 h 495014"/>
                <a:gd name="connsiteX3" fmla="*/ 754363 w 922453"/>
                <a:gd name="connsiteY3" fmla="*/ 375710 h 495014"/>
                <a:gd name="connsiteX4" fmla="*/ 21145 w 922453"/>
                <a:gd name="connsiteY4" fmla="*/ 7164 h 495014"/>
                <a:gd name="connsiteX5" fmla="*/ 0 w 922453"/>
                <a:gd name="connsiteY5" fmla="*/ 0 h 49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453" h="495014">
                  <a:moveTo>
                    <a:pt x="0" y="0"/>
                  </a:moveTo>
                  <a:lnTo>
                    <a:pt x="922453" y="0"/>
                  </a:lnTo>
                  <a:lnTo>
                    <a:pt x="922453" y="495014"/>
                  </a:lnTo>
                  <a:lnTo>
                    <a:pt x="754363" y="375710"/>
                  </a:lnTo>
                  <a:cubicBezTo>
                    <a:pt x="526497" y="226509"/>
                    <a:pt x="280791" y="102358"/>
                    <a:pt x="21145" y="7164"/>
                  </a:cubicBezTo>
                  <a:lnTo>
                    <a:pt x="0" y="0"/>
                  </a:lnTo>
                  <a:close/>
                </a:path>
              </a:pathLst>
            </a:custGeom>
            <a:solidFill>
              <a:schemeClr val="bg1">
                <a:lumMod val="85000"/>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marR="0" indent="-342900" algn="l">
                <a:lnSpc>
                  <a:spcPct val="107000"/>
                </a:lnSpc>
                <a:spcBef>
                  <a:spcPts val="0"/>
                </a:spcBef>
                <a:spcAft>
                  <a:spcPts val="960"/>
                </a:spcAft>
                <a:buFont typeface="Arial" panose="020B0604020202020204" pitchFamily="34" charset="0"/>
                <a:buChar char="•"/>
              </a:pPr>
              <a:endParaRPr lang="en-US" sz="216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21" name="Freeform: Shape 20">
              <a:extLst>
                <a:ext uri="{FF2B5EF4-FFF2-40B4-BE49-F238E27FC236}">
                  <a16:creationId xmlns:a16="http://schemas.microsoft.com/office/drawing/2014/main" id="{FAFEE4D6-E46F-43B7-98BC-AD39FDEEE4E6}"/>
                </a:ext>
              </a:extLst>
            </p:cNvPr>
            <p:cNvSpPr/>
            <p:nvPr/>
          </p:nvSpPr>
          <p:spPr bwMode="auto">
            <a:xfrm>
              <a:off x="11149710" y="6322384"/>
              <a:ext cx="1042290" cy="535616"/>
            </a:xfrm>
            <a:custGeom>
              <a:avLst/>
              <a:gdLst>
                <a:gd name="connsiteX0" fmla="*/ 1042290 w 1042290"/>
                <a:gd name="connsiteY0" fmla="*/ 0 h 535616"/>
                <a:gd name="connsiteX1" fmla="*/ 1042290 w 1042290"/>
                <a:gd name="connsiteY1" fmla="*/ 535616 h 535616"/>
                <a:gd name="connsiteX2" fmla="*/ 0 w 1042290"/>
                <a:gd name="connsiteY2" fmla="*/ 535616 h 535616"/>
                <a:gd name="connsiteX3" fmla="*/ 140982 w 1042290"/>
                <a:gd name="connsiteY3" fmla="*/ 487850 h 535616"/>
                <a:gd name="connsiteX4" fmla="*/ 874200 w 1042290"/>
                <a:gd name="connsiteY4" fmla="*/ 119304 h 535616"/>
                <a:gd name="connsiteX5" fmla="*/ 1042290 w 1042290"/>
                <a:gd name="connsiteY5" fmla="*/ 0 h 53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2290" h="535616">
                  <a:moveTo>
                    <a:pt x="1042290" y="0"/>
                  </a:moveTo>
                  <a:lnTo>
                    <a:pt x="1042290" y="535616"/>
                  </a:lnTo>
                  <a:lnTo>
                    <a:pt x="0" y="535616"/>
                  </a:lnTo>
                  <a:lnTo>
                    <a:pt x="140982" y="487850"/>
                  </a:lnTo>
                  <a:cubicBezTo>
                    <a:pt x="400628" y="392656"/>
                    <a:pt x="646334" y="268506"/>
                    <a:pt x="874200" y="119304"/>
                  </a:cubicBezTo>
                  <a:lnTo>
                    <a:pt x="1042290" y="0"/>
                  </a:lnTo>
                  <a:close/>
                </a:path>
              </a:pathLst>
            </a:custGeom>
            <a:solidFill>
              <a:schemeClr val="bg1">
                <a:lumMod val="85000"/>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marR="0" indent="-342900" algn="l">
                <a:lnSpc>
                  <a:spcPct val="107000"/>
                </a:lnSpc>
                <a:spcBef>
                  <a:spcPts val="0"/>
                </a:spcBef>
                <a:spcAft>
                  <a:spcPts val="960"/>
                </a:spcAft>
                <a:buFont typeface="Arial" panose="020B0604020202020204" pitchFamily="34" charset="0"/>
                <a:buChar char="•"/>
              </a:pPr>
              <a:endParaRPr lang="en-US" sz="216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grpSp>
      <p:sp>
        <p:nvSpPr>
          <p:cNvPr id="10" name="Text Placeholder 9">
            <a:extLst>
              <a:ext uri="{FF2B5EF4-FFF2-40B4-BE49-F238E27FC236}">
                <a16:creationId xmlns:a16="http://schemas.microsoft.com/office/drawing/2014/main" id="{45ECB48D-7BDD-48EB-8E92-EEC6892CA4C5}"/>
              </a:ext>
            </a:extLst>
          </p:cNvPr>
          <p:cNvSpPr>
            <a:spLocks noGrp="1"/>
          </p:cNvSpPr>
          <p:nvPr>
            <p:ph type="body" sz="quarter" idx="10" hasCustomPrompt="1"/>
          </p:nvPr>
        </p:nvSpPr>
        <p:spPr>
          <a:xfrm>
            <a:off x="470536" y="3211830"/>
            <a:ext cx="5854064" cy="2291716"/>
          </a:xfrm>
        </p:spPr>
        <p:txBody>
          <a:bodyPr lIns="0" tIns="0" rIns="0" bIns="0" anchor="ctr"/>
          <a:lstStyle>
            <a:lvl1pPr algn="l">
              <a:defRPr sz="5760">
                <a:solidFill>
                  <a:schemeClr val="accent2"/>
                </a:solidFill>
                <a:latin typeface="+mj-lt"/>
              </a:defRPr>
            </a:lvl1pPr>
            <a:lvl5pPr>
              <a:defRPr/>
            </a:lvl5pPr>
          </a:lstStyle>
          <a:p>
            <a:pPr lvl="0"/>
            <a:r>
              <a:rPr lang="en-US"/>
              <a:t>Insert Title here</a:t>
            </a:r>
          </a:p>
        </p:txBody>
      </p:sp>
      <p:pic>
        <p:nvPicPr>
          <p:cNvPr id="26" name="Picture 2">
            <a:extLst>
              <a:ext uri="{FF2B5EF4-FFF2-40B4-BE49-F238E27FC236}">
                <a16:creationId xmlns:a16="http://schemas.microsoft.com/office/drawing/2014/main" id="{240939C1-1B9F-416D-9006-A3A8E3199D38}"/>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tretch/>
        </p:blipFill>
        <p:spPr bwMode="auto">
          <a:xfrm>
            <a:off x="8940166" y="1263967"/>
            <a:ext cx="6187440" cy="6187440"/>
          </a:xfrm>
          <a:prstGeom prst="rect">
            <a:avLst/>
          </a:prstGeom>
          <a:extLst>
            <a:ext uri="{909E8E84-426E-40DD-AFC4-6F175D3DCCD1}">
              <a14:hiddenFill xmlns:a14="http://schemas.microsoft.com/office/drawing/2010/main">
                <a:solidFill>
                  <a:srgbClr val="FFFFFF"/>
                </a:solidFill>
              </a14:hiddenFill>
            </a:ext>
          </a:extLst>
        </p:spPr>
      </p:pic>
      <p:pic>
        <p:nvPicPr>
          <p:cNvPr id="30" name="Graphic 29">
            <a:extLst>
              <a:ext uri="{FF2B5EF4-FFF2-40B4-BE49-F238E27FC236}">
                <a16:creationId xmlns:a16="http://schemas.microsoft.com/office/drawing/2014/main" id="{91587376-BA91-48FF-B8FB-0746589D890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02921" y="503745"/>
            <a:ext cx="1744980" cy="372728"/>
          </a:xfrm>
          <a:prstGeom prst="rect">
            <a:avLst/>
          </a:prstGeom>
        </p:spPr>
      </p:pic>
    </p:spTree>
    <p:extLst>
      <p:ext uri="{BB962C8B-B14F-4D97-AF65-F5344CB8AC3E}">
        <p14:creationId xmlns:p14="http://schemas.microsoft.com/office/powerpoint/2010/main" val="2998529006"/>
      </p:ext>
    </p:extLst>
  </p:cSld>
  <p:clrMapOvr>
    <a:masterClrMapping/>
  </p:clrMapOvr>
  <p:transition>
    <p:fade/>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Title Slide with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318C726D-8663-E923-5AF2-6D1C5F533F2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01041" y="703285"/>
            <a:ext cx="2262835" cy="351130"/>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705916" y="2635887"/>
            <a:ext cx="5001464" cy="1625060"/>
          </a:xfrm>
        </p:spPr>
        <p:txBody>
          <a:bodyPr wrap="square" anchor="b" anchorCtr="0">
            <a:spAutoFit/>
          </a:bodyPr>
          <a:lstStyle>
            <a:lvl1pPr marL="0" algn="l" defTabSz="1119290" rtl="0" eaLnBrk="1" latinLnBrk="0" hangingPunct="1">
              <a:lnSpc>
                <a:spcPct val="100000"/>
              </a:lnSpc>
              <a:spcBef>
                <a:spcPct val="0"/>
              </a:spcBef>
              <a:buNone/>
              <a:defRPr lang="en-US" sz="5280" b="0" kern="1200" cap="none" spc="-60" baseline="0" dirty="0">
                <a:ln w="3175">
                  <a:noFill/>
                </a:ln>
                <a:solidFill>
                  <a:schemeClr val="accent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698451" y="4754881"/>
            <a:ext cx="4997500" cy="369332"/>
          </a:xfrm>
          <a:noFill/>
        </p:spPr>
        <p:txBody>
          <a:bodyPr wrap="square" lIns="0" tIns="0" rIns="0" bIns="0">
            <a:spAutoFit/>
          </a:bodyPr>
          <a:lstStyle>
            <a:lvl1pPr marL="0" indent="0">
              <a:spcBef>
                <a:spcPts val="0"/>
              </a:spcBef>
              <a:buNone/>
              <a:defRPr sz="2400" spc="0" baseline="0">
                <a:solidFill>
                  <a:schemeClr val="tx1"/>
                </a:solidFill>
                <a:latin typeface="+mj-lt"/>
                <a:cs typeface="Segoe UI" panose="020B0502040204020203" pitchFamily="34" charset="0"/>
              </a:defRPr>
            </a:lvl1pPr>
          </a:lstStyle>
          <a:p>
            <a:pPr lvl="0"/>
            <a:r>
              <a:rPr lang="en-US"/>
              <a:t>Speaker name or subtitle</a:t>
            </a:r>
          </a:p>
        </p:txBody>
      </p:sp>
      <p:sp>
        <p:nvSpPr>
          <p:cNvPr id="9" name="Text Placeholder 8">
            <a:extLst>
              <a:ext uri="{FF2B5EF4-FFF2-40B4-BE49-F238E27FC236}">
                <a16:creationId xmlns:a16="http://schemas.microsoft.com/office/drawing/2014/main" id="{E9DFAAC8-CE23-F613-6D2B-8569B34EBE0E}"/>
              </a:ext>
            </a:extLst>
          </p:cNvPr>
          <p:cNvSpPr>
            <a:spLocks noGrp="1"/>
          </p:cNvSpPr>
          <p:nvPr>
            <p:ph type="body" sz="quarter" idx="14" hasCustomPrompt="1"/>
          </p:nvPr>
        </p:nvSpPr>
        <p:spPr>
          <a:xfrm>
            <a:off x="701041" y="5113794"/>
            <a:ext cx="4994910" cy="295465"/>
          </a:xfrm>
        </p:spPr>
        <p:txBody>
          <a:bodyPr/>
          <a:lstStyle>
            <a:lvl1pPr marL="0" indent="0">
              <a:buNone/>
              <a:defRPr sz="1920"/>
            </a:lvl1pPr>
            <a:lvl2pPr marL="274320" indent="0">
              <a:buNone/>
              <a:defRPr/>
            </a:lvl2pPr>
            <a:lvl3pPr marL="548640" indent="0">
              <a:buNone/>
              <a:defRPr/>
            </a:lvl3pPr>
            <a:lvl4pPr marL="794386" indent="0">
              <a:buNone/>
              <a:defRPr/>
            </a:lvl4pPr>
            <a:lvl5pPr marL="1026796"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6391276" y="702947"/>
            <a:ext cx="7539990" cy="517065"/>
          </a:xfrm>
          <a:blipFill dpi="0" rotWithShape="1">
            <a:blip r:embed="rId5"/>
            <a:srcRect/>
            <a:tile tx="0" ty="0" sx="93000" sy="93000" flip="none" algn="tl"/>
          </a:blipFill>
        </p:spPr>
        <p:txBody>
          <a:bodyPr/>
          <a:lstStyle>
            <a:lvl1pPr marL="0" indent="0">
              <a:buNone/>
              <a:defRPr>
                <a:noFill/>
              </a:defRPr>
            </a:lvl1pPr>
          </a:lstStyle>
          <a:p>
            <a:r>
              <a:rPr lang="en-US"/>
              <a:t>Click icon to add picture</a:t>
            </a:r>
          </a:p>
        </p:txBody>
      </p:sp>
    </p:spTree>
    <p:extLst>
      <p:ext uri="{BB962C8B-B14F-4D97-AF65-F5344CB8AC3E}">
        <p14:creationId xmlns:p14="http://schemas.microsoft.com/office/powerpoint/2010/main" val="18260842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Title slide with photo 2">
    <p:bg>
      <p:bgPr>
        <a:solidFill>
          <a:srgbClr val="F4F3F5"/>
        </a:solidFill>
        <a:effectLst/>
      </p:bgPr>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5BCA20A5-FBD1-9415-8847-839B7618D2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1041" y="703285"/>
            <a:ext cx="2262835" cy="351130"/>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705916" y="2635887"/>
            <a:ext cx="5001464" cy="1625060"/>
          </a:xfrm>
        </p:spPr>
        <p:txBody>
          <a:bodyPr wrap="square" anchor="b" anchorCtr="0">
            <a:spAutoFit/>
          </a:bodyPr>
          <a:lstStyle>
            <a:lvl1pPr marL="0" algn="l" defTabSz="1119290" rtl="0" eaLnBrk="1" latinLnBrk="0" hangingPunct="1">
              <a:lnSpc>
                <a:spcPct val="100000"/>
              </a:lnSpc>
              <a:spcBef>
                <a:spcPct val="0"/>
              </a:spcBef>
              <a:buNone/>
              <a:defRPr lang="en-US" sz="5280" b="0" kern="1200" cap="none" spc="-60" baseline="0" dirty="0">
                <a:ln w="3175">
                  <a:noFill/>
                </a:ln>
                <a:solidFill>
                  <a:schemeClr val="accent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698451" y="4754881"/>
            <a:ext cx="4997500" cy="369332"/>
          </a:xfrm>
          <a:noFill/>
        </p:spPr>
        <p:txBody>
          <a:bodyPr wrap="square" lIns="0" tIns="0" rIns="0" bIns="0">
            <a:spAutoFit/>
          </a:bodyPr>
          <a:lstStyle>
            <a:lvl1pPr marL="0" indent="0">
              <a:spcBef>
                <a:spcPts val="0"/>
              </a:spcBef>
              <a:buNone/>
              <a:defRPr sz="24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C4598A3-3158-55CB-9A6D-7264D56AF02B}"/>
              </a:ext>
            </a:extLst>
          </p:cNvPr>
          <p:cNvSpPr>
            <a:spLocks noGrp="1"/>
          </p:cNvSpPr>
          <p:nvPr>
            <p:ph type="body" sz="quarter" idx="14" hasCustomPrompt="1"/>
          </p:nvPr>
        </p:nvSpPr>
        <p:spPr>
          <a:xfrm>
            <a:off x="701041" y="5113794"/>
            <a:ext cx="4994910" cy="295465"/>
          </a:xfrm>
        </p:spPr>
        <p:txBody>
          <a:bodyPr/>
          <a:lstStyle>
            <a:lvl1pPr marL="0" indent="0">
              <a:buNone/>
              <a:defRPr sz="1920"/>
            </a:lvl1pPr>
            <a:lvl2pPr marL="274320" indent="0">
              <a:buNone/>
              <a:defRPr/>
            </a:lvl2pPr>
            <a:lvl3pPr marL="548640" indent="0">
              <a:buNone/>
              <a:defRPr/>
            </a:lvl3pPr>
            <a:lvl4pPr marL="794386" indent="0">
              <a:buNone/>
              <a:defRPr/>
            </a:lvl4pPr>
            <a:lvl5pPr marL="1026796"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6391276" y="0"/>
            <a:ext cx="8239124" cy="517065"/>
          </a:xfrm>
          <a:blipFill dpi="0" rotWithShape="1">
            <a:blip r:embed="rId4"/>
            <a:srcRect/>
            <a:tile tx="0" ty="0" sx="100000" sy="100000" flip="none" algn="tl"/>
          </a:blipFill>
        </p:spPr>
        <p:txBody>
          <a:bodyPr/>
          <a:lstStyle>
            <a:lvl1pPr marL="0" indent="0">
              <a:buNone/>
              <a:defRPr>
                <a:noFill/>
              </a:defRPr>
            </a:lvl1pPr>
          </a:lstStyle>
          <a:p>
            <a:r>
              <a:rPr lang="en-US"/>
              <a:t>Click icon to add picture</a:t>
            </a:r>
          </a:p>
        </p:txBody>
      </p:sp>
    </p:spTree>
    <p:extLst>
      <p:ext uri="{BB962C8B-B14F-4D97-AF65-F5344CB8AC3E}">
        <p14:creationId xmlns:p14="http://schemas.microsoft.com/office/powerpoint/2010/main" val="35241924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Title slide illustra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267EAAA3-0163-7FC4-ED5A-CDA76E2ABDB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01041" y="703285"/>
            <a:ext cx="2262835" cy="351130"/>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705916" y="2635887"/>
            <a:ext cx="5001464" cy="1625060"/>
          </a:xfrm>
        </p:spPr>
        <p:txBody>
          <a:bodyPr wrap="square" anchor="b" anchorCtr="0">
            <a:spAutoFit/>
          </a:bodyPr>
          <a:lstStyle>
            <a:lvl1pPr marL="0" algn="l" defTabSz="1119290" rtl="0" eaLnBrk="1" latinLnBrk="0" hangingPunct="1">
              <a:lnSpc>
                <a:spcPct val="100000"/>
              </a:lnSpc>
              <a:spcBef>
                <a:spcPct val="0"/>
              </a:spcBef>
              <a:buNone/>
              <a:defRPr lang="en-US" sz="5280" b="0" kern="1200" cap="none" spc="-6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698451" y="4754881"/>
            <a:ext cx="4997500" cy="369332"/>
          </a:xfrm>
          <a:noFill/>
        </p:spPr>
        <p:txBody>
          <a:bodyPr wrap="square" lIns="0" tIns="0" rIns="0" bIns="0">
            <a:spAutoFit/>
          </a:bodyPr>
          <a:lstStyle>
            <a:lvl1pPr marL="0" indent="0">
              <a:spcBef>
                <a:spcPts val="0"/>
              </a:spcBef>
              <a:buNone/>
              <a:defRPr sz="24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4302AA42-37DF-2361-2B0C-9247BB470756}"/>
              </a:ext>
            </a:extLst>
          </p:cNvPr>
          <p:cNvSpPr>
            <a:spLocks noGrp="1"/>
          </p:cNvSpPr>
          <p:nvPr>
            <p:ph type="body" sz="quarter" idx="13" hasCustomPrompt="1"/>
          </p:nvPr>
        </p:nvSpPr>
        <p:spPr>
          <a:xfrm>
            <a:off x="701041" y="5113794"/>
            <a:ext cx="4994910" cy="295465"/>
          </a:xfrm>
        </p:spPr>
        <p:txBody>
          <a:bodyPr/>
          <a:lstStyle>
            <a:lvl1pPr marL="0" indent="0">
              <a:buNone/>
              <a:defRPr sz="1920"/>
            </a:lvl1pPr>
            <a:lvl2pPr marL="274320" indent="0">
              <a:buNone/>
              <a:defRPr/>
            </a:lvl2pPr>
            <a:lvl3pPr marL="548640" indent="0">
              <a:buNone/>
              <a:defRPr/>
            </a:lvl3pPr>
            <a:lvl4pPr marL="794386" indent="0">
              <a:buNone/>
              <a:defRPr/>
            </a:lvl4pPr>
            <a:lvl5pPr marL="1026796" indent="0">
              <a:buNone/>
              <a:defRPr/>
            </a:lvl5pPr>
          </a:lstStyle>
          <a:p>
            <a:pPr lvl="0"/>
            <a:r>
              <a:rPr lang="en-US"/>
              <a:t>Company or other information</a:t>
            </a:r>
          </a:p>
        </p:txBody>
      </p:sp>
    </p:spTree>
    <p:extLst>
      <p:ext uri="{BB962C8B-B14F-4D97-AF65-F5344CB8AC3E}">
        <p14:creationId xmlns:p14="http://schemas.microsoft.com/office/powerpoint/2010/main" val="26703480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Title slide illustra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80B6C191-A691-AE51-06E2-19F039EFBF0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invGray">
          <a:xfrm>
            <a:off x="698451" y="703285"/>
            <a:ext cx="2262835" cy="351130"/>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705916" y="2635887"/>
            <a:ext cx="5001464" cy="1625060"/>
          </a:xfrm>
        </p:spPr>
        <p:txBody>
          <a:bodyPr wrap="square" anchor="b" anchorCtr="0">
            <a:spAutoFit/>
          </a:bodyPr>
          <a:lstStyle>
            <a:lvl1pPr marL="0" algn="l" defTabSz="1119290" rtl="0" eaLnBrk="1" latinLnBrk="0" hangingPunct="1">
              <a:lnSpc>
                <a:spcPct val="100000"/>
              </a:lnSpc>
              <a:spcBef>
                <a:spcPct val="0"/>
              </a:spcBef>
              <a:buNone/>
              <a:defRPr lang="en-US" sz="5280" b="0" kern="1200" cap="none" spc="-6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698451" y="4754881"/>
            <a:ext cx="4997500" cy="369332"/>
          </a:xfrm>
          <a:noFill/>
        </p:spPr>
        <p:txBody>
          <a:bodyPr wrap="square" lIns="0" tIns="0" rIns="0" bIns="0">
            <a:spAutoFit/>
          </a:bodyPr>
          <a:lstStyle>
            <a:lvl1pPr marL="0" indent="0">
              <a:spcBef>
                <a:spcPts val="0"/>
              </a:spcBef>
              <a:buNone/>
              <a:defRPr sz="2400" spc="0" baseline="0">
                <a:solidFill>
                  <a:schemeClr val="tx1"/>
                </a:solidFill>
                <a:latin typeface="+mj-lt"/>
                <a:cs typeface="Segoe UI" panose="020B0502040204020203" pitchFamily="34" charset="0"/>
              </a:defRPr>
            </a:lvl1pPr>
          </a:lstStyle>
          <a:p>
            <a:pPr lvl="0"/>
            <a:r>
              <a:rPr lang="en-US"/>
              <a:t>Speaker name or subtitle</a:t>
            </a:r>
          </a:p>
        </p:txBody>
      </p:sp>
      <p:sp>
        <p:nvSpPr>
          <p:cNvPr id="6" name="Text Placeholder 5">
            <a:extLst>
              <a:ext uri="{FF2B5EF4-FFF2-40B4-BE49-F238E27FC236}">
                <a16:creationId xmlns:a16="http://schemas.microsoft.com/office/drawing/2014/main" id="{291F2F13-B4B5-1D8E-1A4D-C843CCCC1C13}"/>
              </a:ext>
            </a:extLst>
          </p:cNvPr>
          <p:cNvSpPr>
            <a:spLocks noGrp="1"/>
          </p:cNvSpPr>
          <p:nvPr>
            <p:ph type="body" sz="quarter" idx="13" hasCustomPrompt="1"/>
          </p:nvPr>
        </p:nvSpPr>
        <p:spPr>
          <a:xfrm>
            <a:off x="701041" y="5113794"/>
            <a:ext cx="4994910" cy="295465"/>
          </a:xfrm>
        </p:spPr>
        <p:txBody>
          <a:bodyPr/>
          <a:lstStyle>
            <a:lvl1pPr marL="0" indent="0">
              <a:buNone/>
              <a:defRPr sz="1920"/>
            </a:lvl1pPr>
            <a:lvl2pPr marL="274320" indent="0">
              <a:buNone/>
              <a:defRPr/>
            </a:lvl2pPr>
            <a:lvl3pPr marL="548640" indent="0">
              <a:buNone/>
              <a:defRPr/>
            </a:lvl3pPr>
            <a:lvl4pPr marL="794386" indent="0">
              <a:buNone/>
              <a:defRPr/>
            </a:lvl4pPr>
            <a:lvl5pPr marL="1026796" indent="0">
              <a:buNone/>
              <a:defRPr/>
            </a:lvl5pPr>
          </a:lstStyle>
          <a:p>
            <a:pPr lvl="0"/>
            <a:r>
              <a:rPr lang="en-US"/>
              <a:t>Company or other information</a:t>
            </a:r>
          </a:p>
        </p:txBody>
      </p:sp>
    </p:spTree>
    <p:extLst>
      <p:ext uri="{BB962C8B-B14F-4D97-AF65-F5344CB8AC3E}">
        <p14:creationId xmlns:p14="http://schemas.microsoft.com/office/powerpoint/2010/main" val="41340634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Agen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7F0D2-1F7A-B81D-68D7-C8F417F5E38B}"/>
              </a:ext>
            </a:extLst>
          </p:cNvPr>
          <p:cNvSpPr>
            <a:spLocks noGrp="1"/>
          </p:cNvSpPr>
          <p:nvPr>
            <p:ph type="title" hasCustomPrompt="1"/>
          </p:nvPr>
        </p:nvSpPr>
        <p:spPr>
          <a:xfrm>
            <a:off x="705916" y="3749161"/>
            <a:ext cx="2846910" cy="731278"/>
          </a:xfrm>
          <a:noFill/>
        </p:spPr>
        <p:txBody>
          <a:bodyPr vert="horz" wrap="square" lIns="0" tIns="0" rIns="0" bIns="0" rtlCol="0" anchor="ctr" anchorCtr="0">
            <a:spAutoFit/>
          </a:bodyPr>
          <a:lstStyle>
            <a:lvl1pPr>
              <a:defRPr lang="en-US" sz="5280" dirty="0">
                <a:gradFill>
                  <a:gsLst>
                    <a:gs pos="90000">
                      <a:srgbClr val="FFEF86"/>
                    </a:gs>
                    <a:gs pos="10000">
                      <a:srgbClr val="E535E5"/>
                    </a:gs>
                  </a:gsLst>
                  <a:lin ang="14400000" scaled="0"/>
                </a:gradFill>
                <a:latin typeface="Segoe UI Semilight" panose="020B0402040204020203" pitchFamily="34" charset="0"/>
                <a:cs typeface="Segoe UI Semilight" panose="020B0402040204020203" pitchFamily="34" charset="0"/>
              </a:defRPr>
            </a:lvl1pPr>
          </a:lstStyle>
          <a:p>
            <a:pPr lvl="0">
              <a:lnSpc>
                <a:spcPct val="90000"/>
              </a:lnSpc>
            </a:pPr>
            <a:r>
              <a:rPr lang="en-US"/>
              <a:t>Agenda</a:t>
            </a:r>
          </a:p>
        </p:txBody>
      </p:sp>
      <p:sp>
        <p:nvSpPr>
          <p:cNvPr id="6" name="Content Placeholder 5">
            <a:extLst>
              <a:ext uri="{FF2B5EF4-FFF2-40B4-BE49-F238E27FC236}">
                <a16:creationId xmlns:a16="http://schemas.microsoft.com/office/drawing/2014/main" id="{6FB402F3-D749-B066-5249-6A108410026F}"/>
              </a:ext>
            </a:extLst>
          </p:cNvPr>
          <p:cNvSpPr>
            <a:spLocks noGrp="1"/>
          </p:cNvSpPr>
          <p:nvPr>
            <p:ph sz="quarter" idx="10"/>
          </p:nvPr>
        </p:nvSpPr>
        <p:spPr>
          <a:xfrm>
            <a:off x="4973956" y="3147152"/>
            <a:ext cx="8949690" cy="1935299"/>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0419654"/>
      </p:ext>
    </p:extLst>
  </p:cSld>
  <p:clrMapOvr>
    <a:masterClrMapping/>
  </p:clrMapOvr>
  <p:transition>
    <p:fade/>
  </p:transition>
  <p:extLst>
    <p:ext uri="{DCECCB84-F9BA-43D5-87BE-67443E8EF086}">
      <p15:sldGuideLst xmlns:p15="http://schemas.microsoft.com/office/powerpoint/2012/main">
        <p15:guide id="1" pos="2239">
          <p15:clr>
            <a:srgbClr val="FBAE40"/>
          </p15:clr>
        </p15:guide>
        <p15:guide id="2" pos="1865">
          <p15:clr>
            <a:srgbClr val="FBAE40"/>
          </p15:clr>
        </p15:guide>
        <p15:guide id="3" pos="2611">
          <p15:clr>
            <a:srgbClr val="FBAE40"/>
          </p15:clr>
        </p15:guide>
      </p15:sldGuideLst>
    </p:ext>
  </p:extLst>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Agend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705916" y="548640"/>
            <a:ext cx="13222224" cy="6647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701040" y="1725930"/>
            <a:ext cx="3038476"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701040" y="2739738"/>
            <a:ext cx="3038476" cy="1920526"/>
          </a:xfrm>
        </p:spPr>
        <p:txBody>
          <a:bodyPr vert="horz" wrap="square" lIns="0" tIns="0" rIns="0" bIns="0" rtlCol="0">
            <a:spAutoFit/>
          </a:bodyPr>
          <a:lstStyle>
            <a:lvl1pPr>
              <a:defRPr lang="en-US" sz="1920" dirty="0"/>
            </a:lvl1pPr>
            <a:lvl2pPr>
              <a:defRPr lang="en-US" sz="1920" dirty="0"/>
            </a:lvl2pPr>
            <a:lvl3pPr>
              <a:defRPr lang="en-US" sz="1920" dirty="0"/>
            </a:lvl3pPr>
            <a:lvl4pPr>
              <a:defRPr lang="en-US" sz="1680" dirty="0"/>
            </a:lvl4pPr>
            <a:lvl5pPr>
              <a:defRPr lang="en-US" sz="1680" dirty="0"/>
            </a:lvl5pPr>
          </a:lstStyle>
          <a:p>
            <a:pPr marL="169546" lvl="0" indent="-169546"/>
            <a:r>
              <a:rPr lang="en-US"/>
              <a:t>Click to edit Master text styles</a:t>
            </a:r>
          </a:p>
          <a:p>
            <a:pPr marL="169546" lvl="1" indent="-169546"/>
            <a:r>
              <a:rPr lang="en-US"/>
              <a:t>Second level</a:t>
            </a:r>
          </a:p>
          <a:p>
            <a:pPr marL="169546" lvl="2" indent="-169546"/>
            <a:r>
              <a:rPr lang="en-US"/>
              <a:t>Third level</a:t>
            </a:r>
          </a:p>
          <a:p>
            <a:pPr marL="169546" lvl="3" indent="-169546"/>
            <a:r>
              <a:rPr lang="en-US"/>
              <a:t>Fourth level</a:t>
            </a:r>
          </a:p>
          <a:p>
            <a:pPr marL="169546" lvl="4" indent="-169546"/>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4095750" y="1725930"/>
            <a:ext cx="3040380"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4095750" y="2731770"/>
            <a:ext cx="3038476" cy="1920526"/>
          </a:xfrm>
        </p:spPr>
        <p:txBody>
          <a:bodyPr vert="horz" wrap="square" lIns="0" tIns="0" rIns="0" bIns="0" rtlCol="0">
            <a:spAutoFit/>
          </a:bodyPr>
          <a:lstStyle>
            <a:lvl1pPr>
              <a:defRPr lang="en-US" sz="1920" dirty="0"/>
            </a:lvl1pPr>
            <a:lvl2pPr>
              <a:defRPr lang="en-US" sz="1920" dirty="0"/>
            </a:lvl2pPr>
            <a:lvl3pPr>
              <a:defRPr lang="en-US" sz="1920" dirty="0"/>
            </a:lvl3pPr>
            <a:lvl4pPr>
              <a:defRPr lang="en-US" sz="1680" dirty="0"/>
            </a:lvl4pPr>
            <a:lvl5pPr>
              <a:defRPr lang="en-US" sz="1680" dirty="0"/>
            </a:lvl5pPr>
          </a:lstStyle>
          <a:p>
            <a:pPr marL="169546" lvl="0" indent="-169546"/>
            <a:r>
              <a:rPr lang="en-US"/>
              <a:t>Click to edit Master text styles</a:t>
            </a:r>
          </a:p>
          <a:p>
            <a:pPr marL="169546" lvl="1" indent="-169546"/>
            <a:r>
              <a:rPr lang="en-US"/>
              <a:t>Second level</a:t>
            </a:r>
          </a:p>
          <a:p>
            <a:pPr marL="169546" lvl="2" indent="-169546"/>
            <a:r>
              <a:rPr lang="en-US"/>
              <a:t>Third level</a:t>
            </a:r>
          </a:p>
          <a:p>
            <a:pPr marL="169546" lvl="3" indent="-169546"/>
            <a:r>
              <a:rPr lang="en-US"/>
              <a:t>Fourth level</a:t>
            </a:r>
          </a:p>
          <a:p>
            <a:pPr marL="169546" lvl="4" indent="-169546"/>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7493050" y="1725930"/>
            <a:ext cx="3038476"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7493050" y="2739738"/>
            <a:ext cx="3038476" cy="1920526"/>
          </a:xfrm>
        </p:spPr>
        <p:txBody>
          <a:bodyPr vert="horz" wrap="square" lIns="0" tIns="0" rIns="0" bIns="0" rtlCol="0">
            <a:spAutoFit/>
          </a:bodyPr>
          <a:lstStyle>
            <a:lvl1pPr>
              <a:defRPr lang="en-US" sz="1920" dirty="0"/>
            </a:lvl1pPr>
            <a:lvl2pPr>
              <a:defRPr lang="en-US" sz="1920" dirty="0"/>
            </a:lvl2pPr>
            <a:lvl3pPr>
              <a:defRPr lang="en-US" sz="1920" dirty="0"/>
            </a:lvl3pPr>
            <a:lvl4pPr>
              <a:defRPr lang="en-US" sz="1680" dirty="0"/>
            </a:lvl4pPr>
            <a:lvl5pPr>
              <a:defRPr lang="en-US" sz="1680" dirty="0"/>
            </a:lvl5pPr>
          </a:lstStyle>
          <a:p>
            <a:pPr marL="169546" lvl="0" indent="-169546"/>
            <a:r>
              <a:rPr lang="en-US"/>
              <a:t>Click to edit Master text styles</a:t>
            </a:r>
          </a:p>
          <a:p>
            <a:pPr marL="169546" lvl="1" indent="-169546"/>
            <a:r>
              <a:rPr lang="en-US"/>
              <a:t>Second level</a:t>
            </a:r>
          </a:p>
          <a:p>
            <a:pPr marL="169546" lvl="2" indent="-169546"/>
            <a:r>
              <a:rPr lang="en-US"/>
              <a:t>Third level</a:t>
            </a:r>
          </a:p>
          <a:p>
            <a:pPr marL="169546" lvl="3" indent="-169546"/>
            <a:r>
              <a:rPr lang="en-US"/>
              <a:t>Fourth level</a:t>
            </a:r>
          </a:p>
          <a:p>
            <a:pPr marL="169546" lvl="4" indent="-169546"/>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10887760" y="1725930"/>
            <a:ext cx="3040380"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10887760" y="2731770"/>
            <a:ext cx="3038476" cy="1920526"/>
          </a:xfrm>
        </p:spPr>
        <p:txBody>
          <a:bodyPr vert="horz" wrap="square" lIns="0" tIns="0" rIns="0" bIns="0" rtlCol="0">
            <a:spAutoFit/>
          </a:bodyPr>
          <a:lstStyle>
            <a:lvl1pPr>
              <a:defRPr lang="en-US" sz="1920"/>
            </a:lvl1pPr>
            <a:lvl2pPr>
              <a:defRPr lang="en-US" sz="1920"/>
            </a:lvl2pPr>
            <a:lvl3pPr>
              <a:defRPr lang="en-US" sz="1920"/>
            </a:lvl3pPr>
            <a:lvl4pPr>
              <a:defRPr lang="en-US" sz="1680"/>
            </a:lvl4pPr>
            <a:lvl5pPr>
              <a:defRPr lang="en-US" sz="1680" dirty="0"/>
            </a:lvl5pPr>
          </a:lstStyle>
          <a:p>
            <a:pPr marL="169546" lvl="0" indent="-169546"/>
            <a:r>
              <a:rPr lang="en-US"/>
              <a:t>Click to edit Master text styles</a:t>
            </a:r>
          </a:p>
          <a:p>
            <a:pPr marL="169546" lvl="1" indent="-169546"/>
            <a:r>
              <a:rPr lang="en-US"/>
              <a:t>Second level</a:t>
            </a:r>
          </a:p>
          <a:p>
            <a:pPr marL="169546" lvl="2" indent="-169546"/>
            <a:r>
              <a:rPr lang="en-US"/>
              <a:t>Third level</a:t>
            </a:r>
          </a:p>
          <a:p>
            <a:pPr marL="169546" lvl="3" indent="-169546"/>
            <a:r>
              <a:rPr lang="en-US"/>
              <a:t>Fourth level</a:t>
            </a:r>
          </a:p>
          <a:p>
            <a:pPr marL="169546" lvl="4" indent="-169546"/>
            <a:r>
              <a:rPr lang="en-US"/>
              <a:t>Fifth level</a:t>
            </a:r>
          </a:p>
        </p:txBody>
      </p:sp>
    </p:spTree>
    <p:extLst>
      <p:ext uri="{BB962C8B-B14F-4D97-AF65-F5344CB8AC3E}">
        <p14:creationId xmlns:p14="http://schemas.microsoft.com/office/powerpoint/2010/main" val="343243806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701040" y="1722120"/>
            <a:ext cx="13222606" cy="193527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302884689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703668" y="1721244"/>
            <a:ext cx="13222224" cy="1935273"/>
          </a:xfrm>
        </p:spPr>
        <p:txBody>
          <a:bodyPr wrap="square">
            <a:spAutoFit/>
          </a:bodyPr>
          <a:lstStyle>
            <a:lvl1pPr marL="0" indent="0">
              <a:buNone/>
              <a:defRPr/>
            </a:lvl1pPr>
            <a:lvl2pPr marL="274320" indent="0">
              <a:buNone/>
              <a:defRPr/>
            </a:lvl2pPr>
            <a:lvl3pPr marL="548640" indent="0">
              <a:buNone/>
              <a:defRPr/>
            </a:lvl3pPr>
            <a:lvl4pPr marL="822960" indent="0">
              <a:buNone/>
              <a:defRPr/>
            </a:lvl4pPr>
            <a:lvl5pPr marL="109728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382658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701040" y="1722120"/>
            <a:ext cx="6254116" cy="19352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7667626" y="1722120"/>
            <a:ext cx="6263640" cy="19352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394543454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pic>
        <p:nvPicPr>
          <p:cNvPr id="4" name="Graphic 3">
            <a:extLst>
              <a:ext uri="{FF2B5EF4-FFF2-40B4-BE49-F238E27FC236}">
                <a16:creationId xmlns:a16="http://schemas.microsoft.com/office/drawing/2014/main" id="{A145B536-A4B8-DA01-422B-717CF97C2BA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102857" y="7727836"/>
            <a:ext cx="365760" cy="365760"/>
          </a:xfrm>
          <a:prstGeom prst="rect">
            <a:avLst/>
          </a:prstGeom>
        </p:spPr>
      </p:pic>
    </p:spTree>
    <p:extLst>
      <p:ext uri="{BB962C8B-B14F-4D97-AF65-F5344CB8AC3E}">
        <p14:creationId xmlns:p14="http://schemas.microsoft.com/office/powerpoint/2010/main" val="24500339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705916" y="548640"/>
            <a:ext cx="13222224" cy="664798"/>
          </a:xfrm>
        </p:spPr>
        <p:txBody>
          <a:bodyPr/>
          <a:lstStyle/>
          <a:p>
            <a:r>
              <a:rPr lang="en-US"/>
              <a:t>Click to edit Master title style</a:t>
            </a:r>
          </a:p>
        </p:txBody>
      </p:sp>
      <p:sp>
        <p:nvSpPr>
          <p:cNvPr id="4" name="Text Placeholder 3"/>
          <p:cNvSpPr>
            <a:spLocks noGrp="1"/>
          </p:cNvSpPr>
          <p:nvPr>
            <p:ph type="body" sz="quarter" idx="10"/>
          </p:nvPr>
        </p:nvSpPr>
        <p:spPr>
          <a:xfrm>
            <a:off x="701040" y="1722120"/>
            <a:ext cx="6254496" cy="1979618"/>
          </a:xfrm>
        </p:spPr>
        <p:txBody>
          <a:bodyPr wrap="square">
            <a:spAutoFit/>
          </a:bodyPr>
          <a:lstStyle>
            <a:lvl1pPr marL="0" indent="0">
              <a:spcBef>
                <a:spcPts val="1469"/>
              </a:spcBef>
              <a:buClr>
                <a:schemeClr val="tx1"/>
              </a:buClr>
              <a:buFont typeface="Wingdings" panose="05000000000000000000" pitchFamily="2" charset="2"/>
              <a:buNone/>
              <a:defRPr sz="3360" b="0">
                <a:latin typeface="Segoe UI" panose="020B0502040204020203" pitchFamily="34" charset="0"/>
                <a:cs typeface="Segoe UI" panose="020B0502040204020203" pitchFamily="34" charset="0"/>
              </a:defRPr>
            </a:lvl1pPr>
            <a:lvl2pPr marL="306706" indent="0">
              <a:buFont typeface="Wingdings" panose="05000000000000000000" pitchFamily="2" charset="2"/>
              <a:buNone/>
              <a:defRPr sz="2400" b="0"/>
            </a:lvl2pPr>
            <a:lvl3pPr marL="541020" indent="0">
              <a:buFont typeface="Wingdings" panose="05000000000000000000" pitchFamily="2" charset="2"/>
              <a:buNone/>
              <a:tabLst/>
              <a:defRPr sz="1920" b="0"/>
            </a:lvl3pPr>
            <a:lvl4pPr marL="782954" indent="0">
              <a:buFont typeface="Wingdings" panose="05000000000000000000" pitchFamily="2" charset="2"/>
              <a:buNone/>
              <a:defRPr sz="1680" b="0"/>
            </a:lvl4pPr>
            <a:lvl5pPr marL="1024890" indent="0">
              <a:buFont typeface="Wingdings" panose="05000000000000000000" pitchFamily="2" charset="2"/>
              <a:buNone/>
              <a:tabLst/>
              <a:defRPr sz="168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7676605" y="1722120"/>
            <a:ext cx="6254496" cy="1979618"/>
          </a:xfrm>
        </p:spPr>
        <p:txBody>
          <a:bodyPr wrap="square">
            <a:spAutoFit/>
          </a:bodyPr>
          <a:lstStyle>
            <a:lvl1pPr marL="0" indent="0">
              <a:spcBef>
                <a:spcPts val="1469"/>
              </a:spcBef>
              <a:buClr>
                <a:schemeClr val="tx1"/>
              </a:buClr>
              <a:buFont typeface="Wingdings" panose="05000000000000000000" pitchFamily="2" charset="2"/>
              <a:buNone/>
              <a:defRPr sz="3360" b="0">
                <a:latin typeface="Segoe UI" panose="020B0502040204020203" pitchFamily="34" charset="0"/>
                <a:cs typeface="Segoe UI" panose="020B0502040204020203" pitchFamily="34" charset="0"/>
              </a:defRPr>
            </a:lvl1pPr>
            <a:lvl2pPr marL="306706" indent="0">
              <a:buFont typeface="Wingdings" panose="05000000000000000000" pitchFamily="2" charset="2"/>
              <a:buNone/>
              <a:defRPr sz="2400" b="0"/>
            </a:lvl2pPr>
            <a:lvl3pPr marL="541020" indent="0">
              <a:buFont typeface="Wingdings" panose="05000000000000000000" pitchFamily="2" charset="2"/>
              <a:buNone/>
              <a:tabLst/>
              <a:defRPr sz="1920" b="0"/>
            </a:lvl3pPr>
            <a:lvl4pPr marL="782954" indent="0">
              <a:buFont typeface="Wingdings" panose="05000000000000000000" pitchFamily="2" charset="2"/>
              <a:buNone/>
              <a:defRPr sz="1680" b="0"/>
            </a:lvl4pPr>
            <a:lvl5pPr marL="1024890" indent="0">
              <a:buFont typeface="Wingdings" panose="05000000000000000000" pitchFamily="2" charset="2"/>
              <a:buNone/>
              <a:tabLst/>
              <a:defRPr sz="168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06506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705916" y="548640"/>
            <a:ext cx="13222224" cy="6647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701040" y="1724026"/>
            <a:ext cx="6263640" cy="517064"/>
          </a:xfrm>
        </p:spPr>
        <p:txBody>
          <a:bodyPr anchor="t"/>
          <a:lstStyle>
            <a:lvl1pPr marL="0" indent="0">
              <a:spcBef>
                <a:spcPts val="0"/>
              </a:spcBef>
              <a:buNone/>
              <a:defRPr sz="336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701040" y="2501266"/>
            <a:ext cx="6263640" cy="1610287"/>
          </a:xfrm>
        </p:spPr>
        <p:txBody>
          <a:bodyPr>
            <a:spAutoFit/>
          </a:bodyPr>
          <a:lstStyle>
            <a:lvl1pPr marL="205740" indent="-205740">
              <a:defRPr lang="en-US" sz="2400" dirty="0"/>
            </a:lvl1pPr>
            <a:lvl2pPr marL="411480" indent="-205740">
              <a:defRPr lang="en-US" sz="1920" dirty="0"/>
            </a:lvl2pPr>
            <a:lvl3pPr marL="617220" indent="-205740">
              <a:defRPr lang="en-US" sz="1680" dirty="0"/>
            </a:lvl3pPr>
            <a:lvl4pPr marL="800100" indent="-182880">
              <a:defRPr lang="en-US" sz="1440" dirty="0"/>
            </a:lvl4pPr>
            <a:lvl5pPr marL="952500" indent="-144780">
              <a:defRPr lang="en-US" sz="144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7677150" y="1724026"/>
            <a:ext cx="6263640" cy="517064"/>
          </a:xfrm>
        </p:spPr>
        <p:txBody>
          <a:bodyPr anchor="t"/>
          <a:lstStyle>
            <a:lvl1pPr marL="0" indent="0">
              <a:spcBef>
                <a:spcPts val="0"/>
              </a:spcBef>
              <a:buNone/>
              <a:defRPr sz="336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7677150" y="2501266"/>
            <a:ext cx="6263640" cy="1610287"/>
          </a:xfrm>
        </p:spPr>
        <p:txBody>
          <a:bodyPr>
            <a:spAutoFit/>
          </a:bodyPr>
          <a:lstStyle>
            <a:lvl1pPr marL="205740" indent="-205740">
              <a:defRPr lang="en-US" sz="2400" dirty="0"/>
            </a:lvl1pPr>
            <a:lvl2pPr marL="411480" indent="-205740">
              <a:defRPr lang="en-US" sz="1920" dirty="0"/>
            </a:lvl2pPr>
            <a:lvl3pPr marL="617220" indent="-205740">
              <a:defRPr lang="en-US" sz="1680" dirty="0"/>
            </a:lvl3pPr>
            <a:lvl4pPr marL="822960" indent="-163830">
              <a:defRPr lang="en-US" sz="1440" dirty="0"/>
            </a:lvl4pPr>
            <a:lvl5pPr marL="952500" indent="-144780">
              <a:defRPr lang="en-US" sz="144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307165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705916" y="548640"/>
            <a:ext cx="13222224" cy="6647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701040" y="1724026"/>
            <a:ext cx="6263640" cy="517064"/>
          </a:xfrm>
        </p:spPr>
        <p:txBody>
          <a:bodyPr anchor="t"/>
          <a:lstStyle>
            <a:lvl1pPr marL="0" indent="0">
              <a:spcBef>
                <a:spcPts val="0"/>
              </a:spcBef>
              <a:buNone/>
              <a:defRPr sz="336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706756" y="2497455"/>
            <a:ext cx="6257924" cy="1610287"/>
          </a:xfrm>
        </p:spPr>
        <p:txBody>
          <a:bodyPr/>
          <a:lstStyle>
            <a:lvl1pPr>
              <a:defRPr sz="2400"/>
            </a:lvl1pPr>
            <a:lvl2pPr>
              <a:defRPr sz="1920"/>
            </a:lvl2pPr>
            <a:lvl3pPr>
              <a:defRPr sz="1680"/>
            </a:lvl3pPr>
            <a:lvl4pPr>
              <a:defRPr sz="1440"/>
            </a:lvl4pPr>
            <a:lvl5pPr>
              <a:defRPr sz="144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7677150" y="1724026"/>
            <a:ext cx="6263640" cy="517064"/>
          </a:xfrm>
        </p:spPr>
        <p:txBody>
          <a:bodyPr anchor="t"/>
          <a:lstStyle>
            <a:lvl1pPr marL="0" indent="0">
              <a:spcBef>
                <a:spcPts val="0"/>
              </a:spcBef>
              <a:buNone/>
              <a:defRPr sz="336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7673342" y="2497455"/>
            <a:ext cx="6257924" cy="1610287"/>
          </a:xfrm>
        </p:spPr>
        <p:txBody>
          <a:bodyPr/>
          <a:lstStyle>
            <a:lvl1pPr>
              <a:defRPr sz="2400"/>
            </a:lvl1pPr>
            <a:lvl2pPr>
              <a:defRPr sz="1920"/>
            </a:lvl2pPr>
            <a:lvl3pPr>
              <a:defRPr sz="1680"/>
            </a:lvl3pPr>
            <a:lvl4pPr>
              <a:defRPr sz="1440"/>
            </a:lvl4pPr>
            <a:lvl5pPr>
              <a:defRPr sz="144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265847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705916" y="548640"/>
            <a:ext cx="13222224" cy="664798"/>
          </a:xfrm>
        </p:spPr>
        <p:txBody>
          <a:bodyPr>
            <a:spAutoFit/>
          </a:bodyPr>
          <a:lstStyle/>
          <a:p>
            <a:r>
              <a:rPr lang="en-US"/>
              <a:t>Click to edit Master title style</a:t>
            </a:r>
          </a:p>
        </p:txBody>
      </p:sp>
      <p:sp>
        <p:nvSpPr>
          <p:cNvPr id="4" name="Text Placeholder 3">
            <a:extLst>
              <a:ext uri="{FF2B5EF4-FFF2-40B4-BE49-F238E27FC236}">
                <a16:creationId xmlns:a16="http://schemas.microsoft.com/office/drawing/2014/main" id="{9990334F-64A4-97A6-3FCA-1FCAEE0A68CC}"/>
              </a:ext>
            </a:extLst>
          </p:cNvPr>
          <p:cNvSpPr>
            <a:spLocks noGrp="1"/>
          </p:cNvSpPr>
          <p:nvPr>
            <p:ph type="body" sz="quarter" idx="20"/>
          </p:nvPr>
        </p:nvSpPr>
        <p:spPr>
          <a:xfrm>
            <a:off x="702260" y="1725930"/>
            <a:ext cx="3917290" cy="738664"/>
          </a:xfrm>
        </p:spPr>
        <p:txBody>
          <a:bodyPr/>
          <a:lstStyle>
            <a:lvl1pPr marL="0" indent="0">
              <a:buNone/>
              <a:defRPr sz="2400">
                <a:latin typeface="+mj-lt"/>
              </a:defRPr>
            </a:lvl1pPr>
            <a:lvl2pPr marL="274320" indent="0">
              <a:buNone/>
              <a:defRPr/>
            </a:lvl2pPr>
            <a:lvl3pPr marL="548640" indent="0">
              <a:buNone/>
              <a:defRPr/>
            </a:lvl3pPr>
            <a:lvl4pPr marL="794386" indent="0">
              <a:buNone/>
              <a:defRPr/>
            </a:lvl4pPr>
            <a:lvl5pPr marL="1026796" indent="0">
              <a:buNone/>
              <a:defRPr/>
            </a:lvl5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702260" y="2739738"/>
            <a:ext cx="3917290" cy="1625060"/>
          </a:xfrm>
        </p:spPr>
        <p:txBody>
          <a:bodyPr vert="horz" wrap="square" lIns="0" tIns="0" rIns="0" bIns="0" rtlCol="0">
            <a:spAutoFit/>
          </a:bodyPr>
          <a:lstStyle>
            <a:lvl1pPr>
              <a:defRPr lang="en-US" sz="1920"/>
            </a:lvl1pPr>
            <a:lvl2pPr>
              <a:defRPr lang="en-US" sz="1920"/>
            </a:lvl2pPr>
            <a:lvl3pPr>
              <a:defRPr lang="en-US" sz="1920"/>
            </a:lvl3pPr>
            <a:lvl4pPr>
              <a:defRPr lang="en-US" sz="1680"/>
            </a:lvl4pPr>
            <a:lvl5pPr>
              <a:defRPr lang="en-US" sz="1680" dirty="0"/>
            </a:lvl5pPr>
          </a:lstStyle>
          <a:p>
            <a:pPr marL="169546" lvl="0" indent="-169546"/>
            <a:r>
              <a:rPr lang="en-US"/>
              <a:t>Click to edit Master text styles</a:t>
            </a:r>
          </a:p>
          <a:p>
            <a:pPr marL="169546" lvl="1" indent="-169546"/>
            <a:r>
              <a:rPr lang="en-US"/>
              <a:t>Second level</a:t>
            </a:r>
          </a:p>
          <a:p>
            <a:pPr marL="169546" lvl="2" indent="-169546"/>
            <a:r>
              <a:rPr lang="en-US"/>
              <a:t>Third level</a:t>
            </a:r>
          </a:p>
          <a:p>
            <a:pPr marL="169546" lvl="3" indent="-169546"/>
            <a:r>
              <a:rPr lang="en-US"/>
              <a:t>Fourth level</a:t>
            </a:r>
          </a:p>
          <a:p>
            <a:pPr marL="169546" lvl="4" indent="-169546"/>
            <a:r>
              <a:rPr lang="en-US"/>
              <a:t>Fifth level</a:t>
            </a:r>
          </a:p>
        </p:txBody>
      </p:sp>
      <p:sp>
        <p:nvSpPr>
          <p:cNvPr id="6" name="Text Placeholder 5">
            <a:extLst>
              <a:ext uri="{FF2B5EF4-FFF2-40B4-BE49-F238E27FC236}">
                <a16:creationId xmlns:a16="http://schemas.microsoft.com/office/drawing/2014/main" id="{56B23FC0-F06F-3CFF-2466-B04AA6D8F046}"/>
              </a:ext>
            </a:extLst>
          </p:cNvPr>
          <p:cNvSpPr>
            <a:spLocks noGrp="1"/>
          </p:cNvSpPr>
          <p:nvPr>
            <p:ph type="body" sz="quarter" idx="21"/>
          </p:nvPr>
        </p:nvSpPr>
        <p:spPr>
          <a:xfrm>
            <a:off x="5356555" y="1725930"/>
            <a:ext cx="3917290" cy="738664"/>
          </a:xfrm>
        </p:spPr>
        <p:txBody>
          <a:bodyPr/>
          <a:lstStyle>
            <a:lvl1pPr marL="0" indent="0">
              <a:buNone/>
              <a:defRPr sz="2400">
                <a:latin typeface="+mj-lt"/>
              </a:defRPr>
            </a:lvl1pPr>
            <a:lvl2pPr marL="274320" indent="0">
              <a:buNone/>
              <a:defRPr/>
            </a:lvl2pPr>
            <a:lvl3pPr marL="548640" indent="0">
              <a:buNone/>
              <a:defRPr/>
            </a:lvl3pPr>
            <a:lvl4pPr marL="794386" indent="0">
              <a:buNone/>
              <a:defRPr/>
            </a:lvl4pPr>
            <a:lvl5pPr marL="1026796" indent="0">
              <a:buNone/>
              <a:defRPr/>
            </a:lvl5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5356555" y="2739738"/>
            <a:ext cx="3917290" cy="1625060"/>
          </a:xfrm>
        </p:spPr>
        <p:txBody>
          <a:bodyPr vert="horz" wrap="square" lIns="0" tIns="0" rIns="0" bIns="0" rtlCol="0">
            <a:spAutoFit/>
          </a:bodyPr>
          <a:lstStyle>
            <a:lvl1pPr>
              <a:defRPr lang="en-US" sz="1920"/>
            </a:lvl1pPr>
            <a:lvl2pPr>
              <a:defRPr lang="en-US" sz="1920"/>
            </a:lvl2pPr>
            <a:lvl3pPr>
              <a:defRPr lang="en-US" sz="1920"/>
            </a:lvl3pPr>
            <a:lvl4pPr>
              <a:defRPr lang="en-US" sz="1680"/>
            </a:lvl4pPr>
            <a:lvl5pPr>
              <a:defRPr lang="en-US" sz="1680" dirty="0"/>
            </a:lvl5pPr>
          </a:lstStyle>
          <a:p>
            <a:pPr marL="169546" lvl="0" indent="-169546"/>
            <a:r>
              <a:rPr lang="en-US"/>
              <a:t>Click to edit Master text styles</a:t>
            </a:r>
          </a:p>
          <a:p>
            <a:pPr marL="169546" lvl="1" indent="-169546"/>
            <a:r>
              <a:rPr lang="en-US"/>
              <a:t>Second level</a:t>
            </a:r>
          </a:p>
          <a:p>
            <a:pPr marL="169546" lvl="2" indent="-169546"/>
            <a:r>
              <a:rPr lang="en-US"/>
              <a:t>Third level</a:t>
            </a:r>
          </a:p>
          <a:p>
            <a:pPr marL="169546" lvl="3" indent="-169546"/>
            <a:r>
              <a:rPr lang="en-US"/>
              <a:t>Fourth level</a:t>
            </a:r>
          </a:p>
          <a:p>
            <a:pPr marL="169546" lvl="4" indent="-169546"/>
            <a:r>
              <a:rPr lang="en-US"/>
              <a:t>Fifth level</a:t>
            </a:r>
          </a:p>
        </p:txBody>
      </p:sp>
      <p:sp>
        <p:nvSpPr>
          <p:cNvPr id="8" name="Text Placeholder 7">
            <a:extLst>
              <a:ext uri="{FF2B5EF4-FFF2-40B4-BE49-F238E27FC236}">
                <a16:creationId xmlns:a16="http://schemas.microsoft.com/office/drawing/2014/main" id="{E92F2B7C-E744-4E83-C681-FFA2C221F7F6}"/>
              </a:ext>
            </a:extLst>
          </p:cNvPr>
          <p:cNvSpPr>
            <a:spLocks noGrp="1"/>
          </p:cNvSpPr>
          <p:nvPr>
            <p:ph type="body" sz="quarter" idx="22"/>
          </p:nvPr>
        </p:nvSpPr>
        <p:spPr>
          <a:xfrm>
            <a:off x="10003156" y="1725930"/>
            <a:ext cx="3928110" cy="738664"/>
          </a:xfrm>
        </p:spPr>
        <p:txBody>
          <a:bodyPr/>
          <a:lstStyle>
            <a:lvl1pPr marL="0" indent="0">
              <a:buNone/>
              <a:defRPr sz="2400">
                <a:latin typeface="+mj-lt"/>
              </a:defRPr>
            </a:lvl1pPr>
            <a:lvl2pPr marL="274320" indent="0">
              <a:buNone/>
              <a:defRPr/>
            </a:lvl2pPr>
            <a:lvl3pPr marL="548640" indent="0">
              <a:buNone/>
              <a:defRPr/>
            </a:lvl3pPr>
            <a:lvl4pPr marL="794386" indent="0">
              <a:buNone/>
              <a:defRPr/>
            </a:lvl4pPr>
            <a:lvl5pPr marL="1026796" indent="0">
              <a:buNone/>
              <a:defRPr/>
            </a:lvl5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10010850" y="2739738"/>
            <a:ext cx="3917290" cy="1625060"/>
          </a:xfrm>
        </p:spPr>
        <p:txBody>
          <a:bodyPr vert="horz" wrap="square" lIns="0" tIns="0" rIns="0" bIns="0" rtlCol="0">
            <a:spAutoFit/>
          </a:bodyPr>
          <a:lstStyle>
            <a:lvl1pPr>
              <a:defRPr lang="en-US" sz="1920"/>
            </a:lvl1pPr>
            <a:lvl2pPr>
              <a:defRPr lang="en-US" sz="1920"/>
            </a:lvl2pPr>
            <a:lvl3pPr>
              <a:defRPr lang="en-US" sz="1920"/>
            </a:lvl3pPr>
            <a:lvl4pPr>
              <a:defRPr lang="en-US" sz="1680"/>
            </a:lvl4pPr>
            <a:lvl5pPr>
              <a:defRPr lang="en-US" sz="1680" dirty="0"/>
            </a:lvl5pPr>
          </a:lstStyle>
          <a:p>
            <a:pPr marL="169546" lvl="0" indent="-169546"/>
            <a:r>
              <a:rPr lang="en-US"/>
              <a:t>Click to edit Master text styles</a:t>
            </a:r>
          </a:p>
          <a:p>
            <a:pPr marL="169546" lvl="1" indent="-169546"/>
            <a:r>
              <a:rPr lang="en-US"/>
              <a:t>Second level</a:t>
            </a:r>
          </a:p>
          <a:p>
            <a:pPr marL="169546" lvl="2" indent="-169546"/>
            <a:r>
              <a:rPr lang="en-US"/>
              <a:t>Third level</a:t>
            </a:r>
          </a:p>
          <a:p>
            <a:pPr marL="169546" lvl="3" indent="-169546"/>
            <a:r>
              <a:rPr lang="en-US"/>
              <a:t>Fourth level</a:t>
            </a:r>
          </a:p>
          <a:p>
            <a:pPr marL="169546" lvl="4" indent="-169546"/>
            <a:r>
              <a:rPr lang="en-US"/>
              <a:t>Fifth level</a:t>
            </a:r>
          </a:p>
        </p:txBody>
      </p:sp>
    </p:spTree>
    <p:extLst>
      <p:ext uri="{BB962C8B-B14F-4D97-AF65-F5344CB8AC3E}">
        <p14:creationId xmlns:p14="http://schemas.microsoft.com/office/powerpoint/2010/main" val="3703505050"/>
      </p:ext>
    </p:extLst>
  </p:cSld>
  <p:clrMapOvr>
    <a:masterClrMapping/>
  </p:clrMapOvr>
  <p:transition>
    <p:fade/>
  </p:transition>
  <p:extLst>
    <p:ext uri="{DCECCB84-F9BA-43D5-87BE-67443E8EF086}">
      <p15:sldGuideLst xmlns:p15="http://schemas.microsoft.com/office/powerpoint/2012/main">
        <p15:guide id="3" orient="horz" pos="1437">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705916" y="548640"/>
            <a:ext cx="13222224" cy="6647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701040" y="1725930"/>
            <a:ext cx="3038476"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701040" y="2739738"/>
            <a:ext cx="3038476" cy="1920526"/>
          </a:xfrm>
        </p:spPr>
        <p:txBody>
          <a:bodyPr vert="horz" wrap="square" lIns="0" tIns="0" rIns="0" bIns="0" rtlCol="0">
            <a:spAutoFit/>
          </a:bodyPr>
          <a:lstStyle>
            <a:lvl1pPr>
              <a:defRPr lang="en-US" sz="1920" dirty="0"/>
            </a:lvl1pPr>
            <a:lvl2pPr>
              <a:defRPr lang="en-US" sz="1920" dirty="0"/>
            </a:lvl2pPr>
            <a:lvl3pPr>
              <a:defRPr lang="en-US" sz="1920" dirty="0"/>
            </a:lvl3pPr>
            <a:lvl4pPr>
              <a:defRPr lang="en-US" sz="1680" dirty="0"/>
            </a:lvl4pPr>
            <a:lvl5pPr>
              <a:defRPr lang="en-US" sz="1680" dirty="0"/>
            </a:lvl5pPr>
          </a:lstStyle>
          <a:p>
            <a:pPr marL="169546" lvl="0" indent="-169546"/>
            <a:r>
              <a:rPr lang="en-US"/>
              <a:t>Click to edit Master text styles</a:t>
            </a:r>
          </a:p>
          <a:p>
            <a:pPr marL="169546" lvl="1" indent="-169546"/>
            <a:r>
              <a:rPr lang="en-US"/>
              <a:t>Second level</a:t>
            </a:r>
          </a:p>
          <a:p>
            <a:pPr marL="169546" lvl="2" indent="-169546"/>
            <a:r>
              <a:rPr lang="en-US"/>
              <a:t>Third level</a:t>
            </a:r>
          </a:p>
          <a:p>
            <a:pPr marL="169546" lvl="3" indent="-169546"/>
            <a:r>
              <a:rPr lang="en-US"/>
              <a:t>Fourth level</a:t>
            </a:r>
          </a:p>
          <a:p>
            <a:pPr marL="169546" lvl="4" indent="-169546"/>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4095750" y="1725930"/>
            <a:ext cx="3040380"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4095750" y="2731770"/>
            <a:ext cx="3038476" cy="1920526"/>
          </a:xfrm>
        </p:spPr>
        <p:txBody>
          <a:bodyPr vert="horz" wrap="square" lIns="0" tIns="0" rIns="0" bIns="0" rtlCol="0">
            <a:spAutoFit/>
          </a:bodyPr>
          <a:lstStyle>
            <a:lvl1pPr>
              <a:defRPr lang="en-US" sz="1920" dirty="0"/>
            </a:lvl1pPr>
            <a:lvl2pPr>
              <a:defRPr lang="en-US" sz="1920" dirty="0"/>
            </a:lvl2pPr>
            <a:lvl3pPr>
              <a:defRPr lang="en-US" sz="1920" dirty="0"/>
            </a:lvl3pPr>
            <a:lvl4pPr>
              <a:defRPr lang="en-US" sz="1680" dirty="0"/>
            </a:lvl4pPr>
            <a:lvl5pPr>
              <a:defRPr lang="en-US" sz="1680" dirty="0"/>
            </a:lvl5pPr>
          </a:lstStyle>
          <a:p>
            <a:pPr marL="169546" lvl="0" indent="-169546"/>
            <a:r>
              <a:rPr lang="en-US"/>
              <a:t>Click to edit Master text styles</a:t>
            </a:r>
          </a:p>
          <a:p>
            <a:pPr marL="169546" lvl="1" indent="-169546"/>
            <a:r>
              <a:rPr lang="en-US"/>
              <a:t>Second level</a:t>
            </a:r>
          </a:p>
          <a:p>
            <a:pPr marL="169546" lvl="2" indent="-169546"/>
            <a:r>
              <a:rPr lang="en-US"/>
              <a:t>Third level</a:t>
            </a:r>
          </a:p>
          <a:p>
            <a:pPr marL="169546" lvl="3" indent="-169546"/>
            <a:r>
              <a:rPr lang="en-US"/>
              <a:t>Fourth level</a:t>
            </a:r>
          </a:p>
          <a:p>
            <a:pPr marL="169546" lvl="4" indent="-169546"/>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7493050" y="1725930"/>
            <a:ext cx="3038476"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7493050" y="2739738"/>
            <a:ext cx="3038476" cy="1920526"/>
          </a:xfrm>
        </p:spPr>
        <p:txBody>
          <a:bodyPr vert="horz" wrap="square" lIns="0" tIns="0" rIns="0" bIns="0" rtlCol="0">
            <a:spAutoFit/>
          </a:bodyPr>
          <a:lstStyle>
            <a:lvl1pPr>
              <a:defRPr lang="en-US" sz="1920" dirty="0"/>
            </a:lvl1pPr>
            <a:lvl2pPr>
              <a:defRPr lang="en-US" sz="1920" dirty="0"/>
            </a:lvl2pPr>
            <a:lvl3pPr>
              <a:defRPr lang="en-US" sz="1920" dirty="0"/>
            </a:lvl3pPr>
            <a:lvl4pPr>
              <a:defRPr lang="en-US" sz="1680" dirty="0"/>
            </a:lvl4pPr>
            <a:lvl5pPr>
              <a:defRPr lang="en-US" sz="1680" dirty="0"/>
            </a:lvl5pPr>
          </a:lstStyle>
          <a:p>
            <a:pPr marL="169546" lvl="0" indent="-169546"/>
            <a:r>
              <a:rPr lang="en-US"/>
              <a:t>Click to edit Master text styles</a:t>
            </a:r>
          </a:p>
          <a:p>
            <a:pPr marL="169546" lvl="1" indent="-169546"/>
            <a:r>
              <a:rPr lang="en-US"/>
              <a:t>Second level</a:t>
            </a:r>
          </a:p>
          <a:p>
            <a:pPr marL="169546" lvl="2" indent="-169546"/>
            <a:r>
              <a:rPr lang="en-US"/>
              <a:t>Third level</a:t>
            </a:r>
          </a:p>
          <a:p>
            <a:pPr marL="169546" lvl="3" indent="-169546"/>
            <a:r>
              <a:rPr lang="en-US"/>
              <a:t>Fourth level</a:t>
            </a:r>
          </a:p>
          <a:p>
            <a:pPr marL="169546" lvl="4" indent="-169546"/>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10887760" y="1725930"/>
            <a:ext cx="3040380"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10887760" y="2731770"/>
            <a:ext cx="3038476" cy="1920526"/>
          </a:xfrm>
        </p:spPr>
        <p:txBody>
          <a:bodyPr vert="horz" wrap="square" lIns="0" tIns="0" rIns="0" bIns="0" rtlCol="0">
            <a:spAutoFit/>
          </a:bodyPr>
          <a:lstStyle>
            <a:lvl1pPr>
              <a:defRPr lang="en-US" sz="1920"/>
            </a:lvl1pPr>
            <a:lvl2pPr>
              <a:defRPr lang="en-US" sz="1920"/>
            </a:lvl2pPr>
            <a:lvl3pPr>
              <a:defRPr lang="en-US" sz="1920"/>
            </a:lvl3pPr>
            <a:lvl4pPr>
              <a:defRPr lang="en-US" sz="1680"/>
            </a:lvl4pPr>
            <a:lvl5pPr>
              <a:defRPr lang="en-US" sz="1680" dirty="0"/>
            </a:lvl5pPr>
          </a:lstStyle>
          <a:p>
            <a:pPr marL="169546" lvl="0" indent="-169546"/>
            <a:r>
              <a:rPr lang="en-US"/>
              <a:t>Click to edit Master text styles</a:t>
            </a:r>
          </a:p>
          <a:p>
            <a:pPr marL="169546" lvl="1" indent="-169546"/>
            <a:r>
              <a:rPr lang="en-US"/>
              <a:t>Second level</a:t>
            </a:r>
          </a:p>
          <a:p>
            <a:pPr marL="169546" lvl="2" indent="-169546"/>
            <a:r>
              <a:rPr lang="en-US"/>
              <a:t>Third level</a:t>
            </a:r>
          </a:p>
          <a:p>
            <a:pPr marL="169546" lvl="3" indent="-169546"/>
            <a:r>
              <a:rPr lang="en-US"/>
              <a:t>Fourth level</a:t>
            </a:r>
          </a:p>
          <a:p>
            <a:pPr marL="169546" lvl="4" indent="-169546"/>
            <a:r>
              <a:rPr lang="en-US"/>
              <a:t>Fifth level</a:t>
            </a:r>
          </a:p>
        </p:txBody>
      </p:sp>
    </p:spTree>
    <p:extLst>
      <p:ext uri="{BB962C8B-B14F-4D97-AF65-F5344CB8AC3E}">
        <p14:creationId xmlns:p14="http://schemas.microsoft.com/office/powerpoint/2010/main" val="95176953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705916" y="548640"/>
            <a:ext cx="13222224" cy="6647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701040" y="1725930"/>
            <a:ext cx="2359152" cy="738664"/>
          </a:xfrm>
        </p:spPr>
        <p:txBody>
          <a:bodyPr anchor="t"/>
          <a:lstStyle>
            <a:lvl1pPr marL="0" indent="0">
              <a:spcBef>
                <a:spcPts val="0"/>
              </a:spcBef>
              <a:buNone/>
              <a:defRPr sz="24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701040" y="2739738"/>
            <a:ext cx="2359152" cy="1920526"/>
          </a:xfrm>
        </p:spPr>
        <p:txBody>
          <a:bodyPr wrap="square">
            <a:spAutoFit/>
          </a:bodyPr>
          <a:lstStyle>
            <a:lvl1pPr marL="169546" indent="-169546">
              <a:defRPr lang="en-US" sz="1920" dirty="0"/>
            </a:lvl1pPr>
            <a:lvl2pPr marL="342900" indent="-150496">
              <a:defRPr lang="en-US" sz="1920" dirty="0"/>
            </a:lvl2pPr>
            <a:lvl3pPr marL="525780" indent="-160020">
              <a:defRPr lang="en-US" sz="1920" dirty="0"/>
            </a:lvl3pPr>
            <a:lvl4pPr marL="680086" indent="-137160">
              <a:defRPr lang="en-US" sz="1680" dirty="0"/>
            </a:lvl4pPr>
            <a:lvl5pPr marL="822960" indent="-131446">
              <a:defRPr lang="en-US" sz="168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3418808" y="1725930"/>
            <a:ext cx="2359152" cy="738664"/>
          </a:xfrm>
        </p:spPr>
        <p:txBody>
          <a:bodyPr anchor="t"/>
          <a:lstStyle>
            <a:lvl1pPr marL="0" indent="0">
              <a:spcBef>
                <a:spcPts val="0"/>
              </a:spcBef>
              <a:buNone/>
              <a:defRPr sz="24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8808" y="2731770"/>
            <a:ext cx="2359152" cy="1920526"/>
          </a:xfrm>
        </p:spPr>
        <p:txBody>
          <a:bodyPr wrap="square">
            <a:spAutoFit/>
          </a:bodyPr>
          <a:lstStyle>
            <a:lvl1pPr marL="169546" indent="-169546">
              <a:defRPr lang="en-US" sz="1920" dirty="0"/>
            </a:lvl1pPr>
            <a:lvl2pPr marL="342900" indent="-150496">
              <a:defRPr lang="en-US" sz="1920" dirty="0"/>
            </a:lvl2pPr>
            <a:lvl3pPr marL="525780" indent="-160020">
              <a:defRPr lang="en-US" sz="1920" dirty="0"/>
            </a:lvl3pPr>
            <a:lvl4pPr marL="680086" indent="-137160">
              <a:defRPr lang="en-US" sz="1680" dirty="0"/>
            </a:lvl4pPr>
            <a:lvl5pPr marL="822960" indent="-131446">
              <a:defRPr lang="en-US" sz="168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6136577" y="1725930"/>
            <a:ext cx="2359152" cy="738664"/>
          </a:xfrm>
        </p:spPr>
        <p:txBody>
          <a:bodyPr anchor="t"/>
          <a:lstStyle>
            <a:lvl1pPr marL="0" indent="0">
              <a:spcBef>
                <a:spcPts val="0"/>
              </a:spcBef>
              <a:buNone/>
              <a:defRPr sz="24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136577" y="2739738"/>
            <a:ext cx="2359152" cy="1920526"/>
          </a:xfrm>
        </p:spPr>
        <p:txBody>
          <a:bodyPr wrap="square">
            <a:spAutoFit/>
          </a:bodyPr>
          <a:lstStyle>
            <a:lvl1pPr marL="169546" indent="-169546">
              <a:defRPr lang="en-US" sz="1920" dirty="0"/>
            </a:lvl1pPr>
            <a:lvl2pPr marL="342900" indent="-150496">
              <a:defRPr lang="en-US" sz="1920" dirty="0"/>
            </a:lvl2pPr>
            <a:lvl3pPr marL="525780" indent="-160020">
              <a:defRPr lang="en-US" sz="1920" dirty="0"/>
            </a:lvl3pPr>
            <a:lvl4pPr marL="680086" indent="-137160">
              <a:defRPr lang="en-US" sz="1680" dirty="0"/>
            </a:lvl4pPr>
            <a:lvl5pPr marL="822960" indent="-131446">
              <a:defRPr lang="en-US" sz="168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8854345" y="1725930"/>
            <a:ext cx="2359152" cy="738664"/>
          </a:xfrm>
        </p:spPr>
        <p:txBody>
          <a:bodyPr anchor="t"/>
          <a:lstStyle>
            <a:lvl1pPr marL="0" indent="0">
              <a:spcBef>
                <a:spcPts val="0"/>
              </a:spcBef>
              <a:buNone/>
              <a:defRPr sz="24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8854345" y="2731770"/>
            <a:ext cx="2359152" cy="1920526"/>
          </a:xfrm>
        </p:spPr>
        <p:txBody>
          <a:bodyPr wrap="square">
            <a:spAutoFit/>
          </a:bodyPr>
          <a:lstStyle>
            <a:lvl1pPr marL="169546" indent="-169546">
              <a:defRPr lang="en-US" sz="1920" dirty="0"/>
            </a:lvl1pPr>
            <a:lvl2pPr marL="342900" indent="-150496">
              <a:defRPr lang="en-US" sz="1920" dirty="0"/>
            </a:lvl2pPr>
            <a:lvl3pPr marL="525780" indent="-160020">
              <a:defRPr lang="en-US" sz="1920" dirty="0"/>
            </a:lvl3pPr>
            <a:lvl4pPr marL="680086" indent="-137160">
              <a:defRPr lang="en-US" sz="1680" dirty="0"/>
            </a:lvl4pPr>
            <a:lvl5pPr marL="822960" indent="-131446">
              <a:defRPr lang="en-US" sz="168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11572114" y="1725930"/>
            <a:ext cx="2359152" cy="738664"/>
          </a:xfrm>
        </p:spPr>
        <p:txBody>
          <a:bodyPr anchor="t"/>
          <a:lstStyle>
            <a:lvl1pPr marL="0" indent="0">
              <a:spcBef>
                <a:spcPts val="0"/>
              </a:spcBef>
              <a:buNone/>
              <a:defRPr sz="24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11572114" y="2731770"/>
            <a:ext cx="2359152" cy="1920526"/>
          </a:xfrm>
        </p:spPr>
        <p:txBody>
          <a:bodyPr wrap="square">
            <a:spAutoFit/>
          </a:bodyPr>
          <a:lstStyle>
            <a:lvl1pPr marL="169546" indent="-169546">
              <a:defRPr lang="en-US" sz="1920" dirty="0"/>
            </a:lvl1pPr>
            <a:lvl2pPr marL="342900" indent="-150496">
              <a:defRPr lang="en-US" sz="1920" dirty="0"/>
            </a:lvl2pPr>
            <a:lvl3pPr marL="525780" indent="-160020">
              <a:defRPr lang="en-US" sz="1920" dirty="0"/>
            </a:lvl3pPr>
            <a:lvl4pPr marL="680086" indent="-137160">
              <a:defRPr lang="en-US" sz="1680" dirty="0"/>
            </a:lvl4pPr>
            <a:lvl5pPr marL="822960" indent="-131446">
              <a:defRPr lang="en-US" sz="168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187879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177340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705917" y="3450003"/>
            <a:ext cx="4953230" cy="1329595"/>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6105816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701041" y="548640"/>
            <a:ext cx="6610103" cy="446892"/>
          </a:xfrm>
        </p:spPr>
        <p:txBody>
          <a:bodyPr tIns="64008"/>
          <a:lstStyle>
            <a:lvl1pPr>
              <a:defRPr sz="24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4920393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01040" y="3529669"/>
            <a:ext cx="10972800" cy="731278"/>
          </a:xfrm>
          <a:noFill/>
        </p:spPr>
        <p:txBody>
          <a:bodyPr vert="horz" wrap="square" lIns="0" tIns="0" rIns="0" bIns="0" rtlCol="0" anchor="b" anchorCtr="0">
            <a:spAutoFit/>
          </a:bodyPr>
          <a:lstStyle>
            <a:lvl1pPr>
              <a:defRPr lang="en-US" sz="5280" dirty="0">
                <a:gradFill>
                  <a:gsLst>
                    <a:gs pos="90000">
                      <a:srgbClr val="FFEF86"/>
                    </a:gs>
                    <a:gs pos="10000">
                      <a:srgbClr val="D92ED0"/>
                    </a:gs>
                  </a:gsLst>
                  <a:lin ang="14400000" scaled="0"/>
                </a:gradFill>
                <a:latin typeface="Segoe UI Semilight" panose="020B0402040204020203" pitchFamily="34" charset="0"/>
                <a:cs typeface="Segoe UI Semilight" panose="020B0402040204020203" pitchFamily="34" charset="0"/>
              </a:defRPr>
            </a:lvl1pPr>
          </a:lstStyle>
          <a:p>
            <a:pPr lvl="0">
              <a:lnSpc>
                <a:spcPct val="90000"/>
              </a:lnSpc>
            </a:pPr>
            <a:r>
              <a:rPr lang="en-US"/>
              <a:t>Demo title</a:t>
            </a:r>
          </a:p>
        </p:txBody>
      </p:sp>
      <p:sp>
        <p:nvSpPr>
          <p:cNvPr id="5" name="Text Placeholder 4"/>
          <p:cNvSpPr>
            <a:spLocks noGrp="1"/>
          </p:cNvSpPr>
          <p:nvPr>
            <p:ph type="body" sz="quarter" idx="12" hasCustomPrompt="1"/>
          </p:nvPr>
        </p:nvSpPr>
        <p:spPr>
          <a:xfrm>
            <a:off x="698450" y="4754881"/>
            <a:ext cx="10972800" cy="369332"/>
          </a:xfrm>
          <a:noFill/>
        </p:spPr>
        <p:txBody>
          <a:bodyPr lIns="0" tIns="0" rIns="0" bIns="0">
            <a:spAutoFit/>
          </a:bodyPr>
          <a:lstStyle>
            <a:lvl1pPr marL="0" indent="0">
              <a:spcBef>
                <a:spcPts val="0"/>
              </a:spcBef>
              <a:spcAft>
                <a:spcPts val="0"/>
              </a:spcAft>
              <a:buFont typeface="Arial" panose="020B0604020202020204" pitchFamily="34" charset="0"/>
              <a:buNone/>
              <a:defRPr sz="24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C9042A0B-1457-9C08-A492-776F4426AA6F}"/>
              </a:ext>
            </a:extLst>
          </p:cNvPr>
          <p:cNvSpPr>
            <a:spLocks noGrp="1"/>
          </p:cNvSpPr>
          <p:nvPr>
            <p:ph type="body" sz="quarter" idx="13" hasCustomPrompt="1"/>
          </p:nvPr>
        </p:nvSpPr>
        <p:spPr>
          <a:xfrm>
            <a:off x="701040" y="5113794"/>
            <a:ext cx="10986136" cy="295465"/>
          </a:xfrm>
        </p:spPr>
        <p:txBody>
          <a:bodyPr/>
          <a:lstStyle>
            <a:lvl1pPr marL="0" indent="0">
              <a:buNone/>
              <a:defRPr sz="1920"/>
            </a:lvl1pPr>
            <a:lvl2pPr marL="274320" indent="0">
              <a:buNone/>
              <a:defRPr/>
            </a:lvl2pPr>
            <a:lvl3pPr marL="548640" indent="0">
              <a:buNone/>
              <a:defRPr/>
            </a:lvl3pPr>
            <a:lvl4pPr marL="794386" indent="0">
              <a:buNone/>
              <a:defRPr/>
            </a:lvl4pPr>
            <a:lvl5pPr marL="1026796" indent="0">
              <a:buNone/>
              <a:defRPr/>
            </a:lvl5pPr>
          </a:lstStyle>
          <a:p>
            <a:pPr lvl="0"/>
            <a:r>
              <a:rPr lang="en-US"/>
              <a:t>Company or other information</a:t>
            </a:r>
          </a:p>
        </p:txBody>
      </p:sp>
    </p:spTree>
    <p:extLst>
      <p:ext uri="{BB962C8B-B14F-4D97-AF65-F5344CB8AC3E}">
        <p14:creationId xmlns:p14="http://schemas.microsoft.com/office/powerpoint/2010/main" val="3951147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B498FC9F-8596-4B47-A154-BFFBDE8EAE81}"/>
              </a:ext>
            </a:extLst>
          </p:cNvPr>
          <p:cNvSpPr>
            <a:spLocks noGrp="1"/>
          </p:cNvSpPr>
          <p:nvPr>
            <p:ph type="body" sz="quarter" idx="10"/>
          </p:nvPr>
        </p:nvSpPr>
        <p:spPr>
          <a:xfrm>
            <a:off x="705916" y="1284688"/>
            <a:ext cx="13224511" cy="369332"/>
          </a:xfrm>
        </p:spPr>
        <p:txBody>
          <a:bodyPr/>
          <a:lstStyle>
            <a:lvl1pPr marL="0" indent="0">
              <a:buNone/>
              <a:defRPr sz="2400"/>
            </a:lvl1pPr>
            <a:lvl2pPr marL="274320" indent="0">
              <a:buNone/>
              <a:defRPr/>
            </a:lvl2pPr>
          </a:lstStyle>
          <a:p>
            <a:pPr lvl="0"/>
            <a:r>
              <a:rPr lang="en-US"/>
              <a:t>Click to edit Master text styles</a:t>
            </a:r>
          </a:p>
        </p:txBody>
      </p:sp>
      <p:pic>
        <p:nvPicPr>
          <p:cNvPr id="5" name="Graphic 4">
            <a:extLst>
              <a:ext uri="{FF2B5EF4-FFF2-40B4-BE49-F238E27FC236}">
                <a16:creationId xmlns:a16="http://schemas.microsoft.com/office/drawing/2014/main" id="{B947B3BD-6CE5-5015-7D6B-2B6D70443C5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102857" y="7727836"/>
            <a:ext cx="365760" cy="365760"/>
          </a:xfrm>
          <a:prstGeom prst="rect">
            <a:avLst/>
          </a:prstGeom>
        </p:spPr>
      </p:pic>
    </p:spTree>
    <p:extLst>
      <p:ext uri="{BB962C8B-B14F-4D97-AF65-F5344CB8AC3E}">
        <p14:creationId xmlns:p14="http://schemas.microsoft.com/office/powerpoint/2010/main" val="146642126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01040" y="3529669"/>
            <a:ext cx="10972800" cy="731278"/>
          </a:xfrm>
          <a:noFill/>
        </p:spPr>
        <p:txBody>
          <a:bodyPr lIns="0" tIns="0" rIns="0" bIns="0" anchor="b" anchorCtr="0">
            <a:spAutoFit/>
          </a:bodyPr>
          <a:lstStyle>
            <a:lvl1pPr algn="l" defTabSz="1119290" rtl="0" eaLnBrk="1" latinLnBrk="0" hangingPunct="1">
              <a:lnSpc>
                <a:spcPct val="90000"/>
              </a:lnSpc>
              <a:spcBef>
                <a:spcPct val="0"/>
              </a:spcBef>
              <a:buNone/>
              <a:defRPr lang="en-US" sz="5280" b="0" kern="1200" cap="none" spc="-6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Demo title</a:t>
            </a:r>
          </a:p>
        </p:txBody>
      </p:sp>
      <p:sp>
        <p:nvSpPr>
          <p:cNvPr id="5" name="Text Placeholder 4"/>
          <p:cNvSpPr>
            <a:spLocks noGrp="1"/>
          </p:cNvSpPr>
          <p:nvPr>
            <p:ph type="body" sz="quarter" idx="12" hasCustomPrompt="1"/>
          </p:nvPr>
        </p:nvSpPr>
        <p:spPr>
          <a:xfrm>
            <a:off x="698450" y="4754881"/>
            <a:ext cx="10972800" cy="369332"/>
          </a:xfrm>
          <a:noFill/>
        </p:spPr>
        <p:txBody>
          <a:bodyPr lIns="0" tIns="0" rIns="0" bIns="0">
            <a:spAutoFit/>
          </a:bodyPr>
          <a:lstStyle>
            <a:lvl1pPr marL="0" indent="0">
              <a:spcBef>
                <a:spcPts val="0"/>
              </a:spcBef>
              <a:spcAft>
                <a:spcPts val="0"/>
              </a:spcAft>
              <a:buFont typeface="Arial" panose="020B0604020202020204" pitchFamily="34" charset="0"/>
              <a:buNone/>
              <a:defRPr sz="24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E7CCA0E9-2D89-A4F7-A8A2-D49D3FB68390}"/>
              </a:ext>
            </a:extLst>
          </p:cNvPr>
          <p:cNvSpPr>
            <a:spLocks noGrp="1"/>
          </p:cNvSpPr>
          <p:nvPr>
            <p:ph type="body" sz="quarter" idx="13"/>
          </p:nvPr>
        </p:nvSpPr>
        <p:spPr>
          <a:xfrm>
            <a:off x="701040" y="5113794"/>
            <a:ext cx="10986136" cy="295465"/>
          </a:xfrm>
        </p:spPr>
        <p:txBody>
          <a:bodyPr/>
          <a:lstStyle>
            <a:lvl1pPr marL="0" indent="0">
              <a:buNone/>
              <a:defRPr sz="1920"/>
            </a:lvl1pPr>
            <a:lvl2pPr marL="274320" indent="0">
              <a:buNone/>
              <a:defRPr/>
            </a:lvl2pPr>
            <a:lvl3pPr marL="548640" indent="0">
              <a:buNone/>
              <a:defRPr/>
            </a:lvl3pPr>
            <a:lvl4pPr marL="794386" indent="0">
              <a:buNone/>
              <a:defRPr/>
            </a:lvl4pPr>
            <a:lvl5pPr marL="1026796" indent="0">
              <a:buNone/>
              <a:defRPr/>
            </a:lvl5pPr>
          </a:lstStyle>
          <a:p>
            <a:pPr lvl="0"/>
            <a:r>
              <a:rPr lang="en-US"/>
              <a:t>Click to edit Master text styles</a:t>
            </a:r>
          </a:p>
        </p:txBody>
      </p:sp>
    </p:spTree>
    <p:extLst>
      <p:ext uri="{BB962C8B-B14F-4D97-AF65-F5344CB8AC3E}">
        <p14:creationId xmlns:p14="http://schemas.microsoft.com/office/powerpoint/2010/main" val="9193969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Section 1">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01040" y="3529669"/>
            <a:ext cx="10972800" cy="731278"/>
          </a:xfrm>
          <a:noFill/>
        </p:spPr>
        <p:txBody>
          <a:bodyPr lIns="0" tIns="0" rIns="0" bIns="0" anchor="b" anchorCtr="0">
            <a:spAutoFit/>
          </a:bodyPr>
          <a:lstStyle>
            <a:lvl1pPr algn="l" defTabSz="1119290" rtl="0" eaLnBrk="1" latinLnBrk="0" hangingPunct="1">
              <a:lnSpc>
                <a:spcPct val="90000"/>
              </a:lnSpc>
              <a:spcBef>
                <a:spcPct val="0"/>
              </a:spcBef>
              <a:buNone/>
              <a:defRPr lang="en-US" sz="5280" b="0" kern="1200" cap="none" spc="-60" baseline="0" dirty="0">
                <a:ln w="3175">
                  <a:noFill/>
                </a:ln>
                <a:gradFill>
                  <a:gsLst>
                    <a:gs pos="90000">
                      <a:srgbClr val="FFEF86"/>
                    </a:gs>
                    <a:gs pos="50000">
                      <a:srgbClr val="75C5A6"/>
                    </a:gs>
                    <a:gs pos="10000">
                      <a:srgbClr val="28AFE9"/>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29341139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01040" y="3529669"/>
            <a:ext cx="10972800" cy="731278"/>
          </a:xfrm>
          <a:noFill/>
        </p:spPr>
        <p:txBody>
          <a:bodyPr lIns="0" tIns="0" rIns="0" bIns="0" anchor="b" anchorCtr="0">
            <a:spAutoFit/>
          </a:bodyPr>
          <a:lstStyle>
            <a:lvl1pPr algn="l" defTabSz="1119290" rtl="0" eaLnBrk="1" latinLnBrk="0" hangingPunct="1">
              <a:lnSpc>
                <a:spcPct val="90000"/>
              </a:lnSpc>
              <a:spcBef>
                <a:spcPct val="0"/>
              </a:spcBef>
              <a:buNone/>
              <a:defRPr lang="en-US" sz="5280" b="0" kern="1200" cap="none" spc="-60" baseline="0" dirty="0">
                <a:ln w="3175">
                  <a:noFill/>
                </a:ln>
                <a:gradFill>
                  <a:gsLst>
                    <a:gs pos="90000">
                      <a:srgbClr val="FFEF86"/>
                    </a:gs>
                    <a:gs pos="10000">
                      <a:srgbClr val="1CD278"/>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15668594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Section 3">
    <p:bg>
      <p:bgPr>
        <a:solidFill>
          <a:srgbClr val="46366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01040" y="3529669"/>
            <a:ext cx="10972800" cy="731278"/>
          </a:xfrm>
          <a:noFill/>
        </p:spPr>
        <p:txBody>
          <a:bodyPr lIns="0" tIns="0" rIns="0" bIns="0" anchor="b" anchorCtr="0">
            <a:spAutoFit/>
          </a:bodyPr>
          <a:lstStyle>
            <a:lvl1pPr algn="l" defTabSz="1119290" rtl="0" eaLnBrk="1" latinLnBrk="0" hangingPunct="1">
              <a:lnSpc>
                <a:spcPct val="90000"/>
              </a:lnSpc>
              <a:spcBef>
                <a:spcPct val="0"/>
              </a:spcBef>
              <a:buNone/>
              <a:defRPr lang="en-US" sz="5280" b="0" kern="1200" cap="none" spc="-60" baseline="0" dirty="0">
                <a:ln w="3175">
                  <a:noFill/>
                </a:ln>
                <a:gradFill>
                  <a:gsLst>
                    <a:gs pos="90000">
                      <a:srgbClr val="FFEF86"/>
                    </a:gs>
                    <a:gs pos="10000">
                      <a:srgbClr val="E535E5"/>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16443216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01040" y="3529669"/>
            <a:ext cx="10972800" cy="731278"/>
          </a:xfrm>
          <a:noFill/>
        </p:spPr>
        <p:txBody>
          <a:bodyPr lIns="0" tIns="0" rIns="0" bIns="0" anchor="b" anchorCtr="0">
            <a:spAutoFit/>
          </a:bodyPr>
          <a:lstStyle>
            <a:lvl1pPr algn="l" defTabSz="1119290" rtl="0" eaLnBrk="1" latinLnBrk="0" hangingPunct="1">
              <a:lnSpc>
                <a:spcPct val="90000"/>
              </a:lnSpc>
              <a:spcBef>
                <a:spcPct val="0"/>
              </a:spcBef>
              <a:buNone/>
              <a:defRPr lang="en-US" sz="5280" b="0" kern="1200" cap="none" spc="-6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7254063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Quot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5F7F2C-59A9-4E2B-034F-05B733194D6B}"/>
              </a:ext>
            </a:extLst>
          </p:cNvPr>
          <p:cNvSpPr>
            <a:spLocks noGrp="1"/>
          </p:cNvSpPr>
          <p:nvPr>
            <p:ph type="title" hasCustomPrompt="1"/>
          </p:nvPr>
        </p:nvSpPr>
        <p:spPr>
          <a:xfrm>
            <a:off x="443518" y="3529669"/>
            <a:ext cx="11227729" cy="731278"/>
          </a:xfrm>
          <a:noFill/>
        </p:spPr>
        <p:txBody>
          <a:bodyPr wrap="square" lIns="0" tIns="0" rIns="0" bIns="0" anchor="b" anchorCtr="0">
            <a:spAutoFit/>
          </a:bodyPr>
          <a:lstStyle>
            <a:lvl1pPr marL="186538" indent="-186538" algn="l" defTabSz="1119290" rtl="0" eaLnBrk="1" latinLnBrk="0" hangingPunct="1">
              <a:lnSpc>
                <a:spcPct val="90000"/>
              </a:lnSpc>
              <a:spcBef>
                <a:spcPct val="0"/>
              </a:spcBef>
              <a:buNone/>
              <a:defRPr lang="en-US" sz="5280" b="0" kern="1200" cap="none" spc="-6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“Quote text”</a:t>
            </a:r>
          </a:p>
        </p:txBody>
      </p:sp>
      <p:sp>
        <p:nvSpPr>
          <p:cNvPr id="8" name="Text Placeholder 4">
            <a:extLst>
              <a:ext uri="{FF2B5EF4-FFF2-40B4-BE49-F238E27FC236}">
                <a16:creationId xmlns:a16="http://schemas.microsoft.com/office/drawing/2014/main" id="{49EC7442-9E8B-4375-C4B2-32309572DD61}"/>
              </a:ext>
            </a:extLst>
          </p:cNvPr>
          <p:cNvSpPr>
            <a:spLocks noGrp="1"/>
          </p:cNvSpPr>
          <p:nvPr>
            <p:ph type="body" sz="quarter" idx="12" hasCustomPrompt="1"/>
          </p:nvPr>
        </p:nvSpPr>
        <p:spPr>
          <a:xfrm>
            <a:off x="698450" y="4754881"/>
            <a:ext cx="10972800" cy="369332"/>
          </a:xfrm>
          <a:noFill/>
        </p:spPr>
        <p:txBody>
          <a:bodyPr wrap="square" lIns="0" tIns="0" rIns="0" bIns="0">
            <a:spAutoFit/>
          </a:bodyPr>
          <a:lstStyle>
            <a:lvl1pPr marL="0" indent="0">
              <a:spcBef>
                <a:spcPts val="0"/>
              </a:spcBef>
              <a:spcAft>
                <a:spcPts val="0"/>
              </a:spcAft>
              <a:buFont typeface="Arial" panose="020B0604020202020204" pitchFamily="34" charset="0"/>
              <a:buNone/>
              <a:defRPr sz="2400" spc="0" baseline="0">
                <a:solidFill>
                  <a:schemeClr val="tx1"/>
                </a:solidFill>
                <a:latin typeface="+mj-lt"/>
              </a:defRPr>
            </a:lvl1pPr>
          </a:lstStyle>
          <a:p>
            <a:pPr lvl="0"/>
            <a:r>
              <a:rPr lang="en-US"/>
              <a:t>Name</a:t>
            </a:r>
          </a:p>
        </p:txBody>
      </p:sp>
      <p:sp>
        <p:nvSpPr>
          <p:cNvPr id="9" name="Text Placeholder 4">
            <a:extLst>
              <a:ext uri="{FF2B5EF4-FFF2-40B4-BE49-F238E27FC236}">
                <a16:creationId xmlns:a16="http://schemas.microsoft.com/office/drawing/2014/main" id="{342F6520-30B7-86E6-093E-6B72113BA534}"/>
              </a:ext>
            </a:extLst>
          </p:cNvPr>
          <p:cNvSpPr>
            <a:spLocks noGrp="1"/>
          </p:cNvSpPr>
          <p:nvPr>
            <p:ph type="body" sz="quarter" idx="14" hasCustomPrompt="1"/>
          </p:nvPr>
        </p:nvSpPr>
        <p:spPr>
          <a:xfrm>
            <a:off x="701040" y="5113794"/>
            <a:ext cx="10972800" cy="295465"/>
          </a:xfrm>
          <a:noFill/>
        </p:spPr>
        <p:txBody>
          <a:bodyPr wrap="square" lIns="0" tIns="0" rIns="0" bIns="0">
            <a:spAutoFit/>
          </a:bodyPr>
          <a:lstStyle>
            <a:lvl1pPr marL="0" indent="0">
              <a:spcBef>
                <a:spcPts val="0"/>
              </a:spcBef>
              <a:spcAft>
                <a:spcPts val="0"/>
              </a:spcAft>
              <a:buFont typeface="Arial" panose="020B0604020202020204" pitchFamily="34" charset="0"/>
              <a:buNone/>
              <a:defRPr sz="1920" spc="0" baseline="0">
                <a:solidFill>
                  <a:schemeClr val="tx1"/>
                </a:solidFill>
                <a:latin typeface="+mn-lt"/>
              </a:defRPr>
            </a:lvl1pPr>
          </a:lstStyle>
          <a:p>
            <a:pPr lvl="0"/>
            <a:r>
              <a:rPr lang="en-US"/>
              <a:t>Company or position</a:t>
            </a:r>
          </a:p>
        </p:txBody>
      </p:sp>
    </p:spTree>
    <p:extLst>
      <p:ext uri="{BB962C8B-B14F-4D97-AF65-F5344CB8AC3E}">
        <p14:creationId xmlns:p14="http://schemas.microsoft.com/office/powerpoint/2010/main" val="292963921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orient="horz" pos="1910">
          <p15:clr>
            <a:srgbClr val="FBAE40"/>
          </p15:clr>
        </p15:guide>
        <p15:guide id="3" orient="horz" pos="2506">
          <p15:clr>
            <a:srgbClr val="FBAE40"/>
          </p15:clr>
        </p15:guide>
      </p15:sldGuideLst>
    </p:ext>
  </p:extLst>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Quote with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5F7F2C-59A9-4E2B-034F-05B733194D6B}"/>
              </a:ext>
            </a:extLst>
          </p:cNvPr>
          <p:cNvSpPr>
            <a:spLocks noGrp="1"/>
          </p:cNvSpPr>
          <p:nvPr>
            <p:ph type="title" hasCustomPrompt="1"/>
          </p:nvPr>
        </p:nvSpPr>
        <p:spPr>
          <a:xfrm>
            <a:off x="5630776" y="3529657"/>
            <a:ext cx="8300490" cy="731290"/>
          </a:xfrm>
          <a:noFill/>
        </p:spPr>
        <p:txBody>
          <a:bodyPr vert="horz" wrap="square" lIns="0" tIns="0" rIns="0" bIns="0" rtlCol="0" anchor="b" anchorCtr="0">
            <a:spAutoFit/>
          </a:bodyPr>
          <a:lstStyle>
            <a:lvl1pPr marL="208483" indent="-208483">
              <a:defRPr lang="en-US" sz="5280" dirty="0">
                <a:latin typeface="Segoe UI Semilight" panose="020B0402040204020203" pitchFamily="34" charset="0"/>
                <a:cs typeface="Segoe UI Semilight" panose="020B0402040204020203" pitchFamily="34" charset="0"/>
              </a:defRPr>
            </a:lvl1pPr>
          </a:lstStyle>
          <a:p>
            <a:pPr marL="186538" lvl="0" indent="-186538">
              <a:lnSpc>
                <a:spcPct val="90000"/>
              </a:lnSpc>
            </a:pPr>
            <a:r>
              <a:rPr lang="en-US"/>
              <a:t>“Quote text”</a:t>
            </a:r>
          </a:p>
        </p:txBody>
      </p:sp>
      <p:sp>
        <p:nvSpPr>
          <p:cNvPr id="3" name="Picture Placeholder 9" descr="This photo is a 'placeholder' only. Drag or drop your photo here, or click and tap the center to insert a photo.">
            <a:extLst>
              <a:ext uri="{FF2B5EF4-FFF2-40B4-BE49-F238E27FC236}">
                <a16:creationId xmlns:a16="http://schemas.microsoft.com/office/drawing/2014/main" id="{F7FD632A-16A5-2492-41F4-7D9AB3D20436}"/>
              </a:ext>
            </a:extLst>
          </p:cNvPr>
          <p:cNvSpPr>
            <a:spLocks noGrp="1"/>
          </p:cNvSpPr>
          <p:nvPr>
            <p:ph type="pic" sz="quarter" idx="13"/>
          </p:nvPr>
        </p:nvSpPr>
        <p:spPr>
          <a:xfrm>
            <a:off x="701041" y="1972638"/>
            <a:ext cx="4489268" cy="4284324"/>
          </a:xfrm>
          <a:blipFill dpi="0" rotWithShape="1">
            <a:blip r:embed="rId3"/>
            <a:srcRect/>
            <a:tile tx="0" ty="0" sx="55000" sy="55000" flip="none" algn="tl"/>
          </a:blipFill>
        </p:spPr>
        <p:txBody>
          <a:bodyPr>
            <a:noAutofit/>
          </a:bodyPr>
          <a:lstStyle>
            <a:lvl1pPr marL="0" indent="0">
              <a:buNone/>
              <a:defRPr>
                <a:noFill/>
              </a:defRPr>
            </a:lvl1pPr>
          </a:lstStyle>
          <a:p>
            <a:r>
              <a:rPr lang="en-US"/>
              <a:t>Click icon to add picture</a:t>
            </a:r>
          </a:p>
        </p:txBody>
      </p:sp>
      <p:sp>
        <p:nvSpPr>
          <p:cNvPr id="8" name="Text Placeholder 4">
            <a:extLst>
              <a:ext uri="{FF2B5EF4-FFF2-40B4-BE49-F238E27FC236}">
                <a16:creationId xmlns:a16="http://schemas.microsoft.com/office/drawing/2014/main" id="{49EC7442-9E8B-4375-C4B2-32309572DD61}"/>
              </a:ext>
            </a:extLst>
          </p:cNvPr>
          <p:cNvSpPr>
            <a:spLocks noGrp="1"/>
          </p:cNvSpPr>
          <p:nvPr>
            <p:ph type="body" sz="quarter" idx="12" hasCustomPrompt="1"/>
          </p:nvPr>
        </p:nvSpPr>
        <p:spPr>
          <a:xfrm>
            <a:off x="5891347" y="4754881"/>
            <a:ext cx="8039918" cy="369332"/>
          </a:xfrm>
          <a:noFill/>
        </p:spPr>
        <p:txBody>
          <a:bodyPr wrap="square" lIns="0" tIns="0" rIns="0" bIns="0">
            <a:spAutoFit/>
          </a:bodyPr>
          <a:lstStyle>
            <a:lvl1pPr marL="0" indent="0">
              <a:spcBef>
                <a:spcPts val="0"/>
              </a:spcBef>
              <a:spcAft>
                <a:spcPts val="0"/>
              </a:spcAft>
              <a:buFont typeface="Arial" panose="020B0604020202020204" pitchFamily="34" charset="0"/>
              <a:buNone/>
              <a:defRPr sz="2400" spc="0" baseline="0">
                <a:solidFill>
                  <a:schemeClr val="tx1"/>
                </a:solidFill>
                <a:latin typeface="+mj-lt"/>
              </a:defRPr>
            </a:lvl1pPr>
          </a:lstStyle>
          <a:p>
            <a:pPr lvl="0"/>
            <a:r>
              <a:rPr lang="en-US"/>
              <a:t>Name</a:t>
            </a:r>
          </a:p>
        </p:txBody>
      </p:sp>
      <p:sp>
        <p:nvSpPr>
          <p:cNvPr id="9" name="Text Placeholder 4">
            <a:extLst>
              <a:ext uri="{FF2B5EF4-FFF2-40B4-BE49-F238E27FC236}">
                <a16:creationId xmlns:a16="http://schemas.microsoft.com/office/drawing/2014/main" id="{342F6520-30B7-86E6-093E-6B72113BA534}"/>
              </a:ext>
            </a:extLst>
          </p:cNvPr>
          <p:cNvSpPr>
            <a:spLocks noGrp="1"/>
          </p:cNvSpPr>
          <p:nvPr>
            <p:ph type="body" sz="quarter" idx="14" hasCustomPrompt="1"/>
          </p:nvPr>
        </p:nvSpPr>
        <p:spPr>
          <a:xfrm>
            <a:off x="5891347" y="5113794"/>
            <a:ext cx="8039918" cy="295465"/>
          </a:xfrm>
          <a:noFill/>
        </p:spPr>
        <p:txBody>
          <a:bodyPr wrap="square" lIns="0" tIns="0" rIns="0" bIns="0">
            <a:spAutoFit/>
          </a:bodyPr>
          <a:lstStyle>
            <a:lvl1pPr marL="0" indent="0">
              <a:spcBef>
                <a:spcPts val="0"/>
              </a:spcBef>
              <a:spcAft>
                <a:spcPts val="0"/>
              </a:spcAft>
              <a:buFont typeface="Arial" panose="020B0604020202020204" pitchFamily="34" charset="0"/>
              <a:buNone/>
              <a:defRPr sz="1920" spc="0" baseline="0">
                <a:solidFill>
                  <a:schemeClr val="tx1"/>
                </a:solidFill>
                <a:latin typeface="+mn-lt"/>
              </a:defRPr>
            </a:lvl1pPr>
          </a:lstStyle>
          <a:p>
            <a:pPr lvl="0"/>
            <a:r>
              <a:rPr lang="en-US"/>
              <a:t>Company or position</a:t>
            </a:r>
          </a:p>
        </p:txBody>
      </p:sp>
    </p:spTree>
    <p:extLst>
      <p:ext uri="{BB962C8B-B14F-4D97-AF65-F5344CB8AC3E}">
        <p14:creationId xmlns:p14="http://schemas.microsoft.com/office/powerpoint/2010/main" val="245907464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orient="horz" pos="1909">
          <p15:clr>
            <a:srgbClr val="FBAE40"/>
          </p15:clr>
        </p15:guide>
        <p15:guide id="3" orient="horz" pos="2506">
          <p15:clr>
            <a:srgbClr val="FBAE40"/>
          </p15:clr>
        </p15:guide>
      </p15:sldGuideLst>
    </p:ext>
  </p:extLst>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E75E-50C6-99BB-0848-95941F7B34C7}"/>
              </a:ext>
            </a:extLst>
          </p:cNvPr>
          <p:cNvSpPr>
            <a:spLocks noGrp="1"/>
          </p:cNvSpPr>
          <p:nvPr>
            <p:ph type="title"/>
          </p:nvPr>
        </p:nvSpPr>
        <p:spPr>
          <a:xfrm>
            <a:off x="705916" y="548640"/>
            <a:ext cx="4984320" cy="1329595"/>
          </a:xfrm>
        </p:spPr>
        <p:txBody>
          <a:bodyPr/>
          <a:lstStyle/>
          <a:p>
            <a:r>
              <a:rPr lang="en-US"/>
              <a:t>Click to edit Master title style</a:t>
            </a:r>
          </a:p>
        </p:txBody>
      </p:sp>
      <p:sp>
        <p:nvSpPr>
          <p:cNvPr id="6" name="Text Placeholder 5">
            <a:extLst>
              <a:ext uri="{FF2B5EF4-FFF2-40B4-BE49-F238E27FC236}">
                <a16:creationId xmlns:a16="http://schemas.microsoft.com/office/drawing/2014/main" id="{5B232AC0-B16F-5C51-D13C-BDEF058EC2DB}"/>
              </a:ext>
            </a:extLst>
          </p:cNvPr>
          <p:cNvSpPr>
            <a:spLocks noGrp="1"/>
          </p:cNvSpPr>
          <p:nvPr>
            <p:ph type="body" sz="quarter" idx="10"/>
          </p:nvPr>
        </p:nvSpPr>
        <p:spPr>
          <a:xfrm>
            <a:off x="701040" y="2430780"/>
            <a:ext cx="4983480" cy="2452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descr="This photo is a 'placeholder' only. Drag or drop your photo here, or click and tap the center to insert a photo.">
            <a:extLst>
              <a:ext uri="{FF2B5EF4-FFF2-40B4-BE49-F238E27FC236}">
                <a16:creationId xmlns:a16="http://schemas.microsoft.com/office/drawing/2014/main" id="{2F80F494-7A48-2460-9280-FA838B6BB860}"/>
              </a:ext>
            </a:extLst>
          </p:cNvPr>
          <p:cNvSpPr>
            <a:spLocks noGrp="1"/>
          </p:cNvSpPr>
          <p:nvPr>
            <p:ph type="pic" sz="quarter" idx="11" hasCustomPrompt="1"/>
          </p:nvPr>
        </p:nvSpPr>
        <p:spPr>
          <a:xfrm>
            <a:off x="6709409" y="2017399"/>
            <a:ext cx="7922362" cy="4456328"/>
          </a:xfrm>
          <a:prstGeom prst="roundRect">
            <a:avLst>
              <a:gd name="adj" fmla="val 3942"/>
            </a:avLst>
          </a:prstGeom>
          <a:blipFill>
            <a:blip r:embed="rId3"/>
            <a:stretch>
              <a:fillRect/>
            </a:stretch>
          </a:blipFill>
          <a:ln w="254000">
            <a:gradFill flip="none" rotWithShape="1">
              <a:gsLst>
                <a:gs pos="0">
                  <a:srgbClr val="FFFFFF"/>
                </a:gs>
                <a:gs pos="100000">
                  <a:srgbClr val="F2F2F2"/>
                </a:gs>
              </a:gsLst>
              <a:lin ang="2700000" scaled="1"/>
              <a:tileRect/>
            </a:gradFill>
          </a:ln>
          <a:effectLst>
            <a:outerShdw blurRad="127000" dist="63500" dir="2700000" algn="ctr" rotWithShape="0">
              <a:srgbClr val="000000">
                <a:alpha val="25000"/>
              </a:srgbClr>
            </a:outerShdw>
          </a:effectLst>
        </p:spPr>
        <p:txBody>
          <a:bodyPr tIns="1005840">
            <a:noAutofit/>
          </a:bodyPr>
          <a:lstStyle>
            <a:lvl1pPr marL="0" indent="0" algn="ctr">
              <a:buNone/>
              <a:defRPr sz="1680">
                <a:solidFill>
                  <a:srgbClr val="000000"/>
                </a:solidFill>
                <a:latin typeface="+mj-lt"/>
              </a:defRPr>
            </a:lvl1pPr>
          </a:lstStyle>
          <a:p>
            <a:r>
              <a:rPr lang="en-US"/>
              <a:t>Drag and drop your</a:t>
            </a:r>
            <a:br>
              <a:rPr lang="en-US"/>
            </a:br>
            <a:r>
              <a:rPr lang="en-US"/>
              <a:t>photo here or click or</a:t>
            </a:r>
            <a:br>
              <a:rPr lang="en-US"/>
            </a:br>
            <a:r>
              <a:rPr lang="en-US"/>
              <a:t>tap icon below to insert</a:t>
            </a:r>
          </a:p>
        </p:txBody>
      </p:sp>
    </p:spTree>
    <p:extLst>
      <p:ext uri="{BB962C8B-B14F-4D97-AF65-F5344CB8AC3E}">
        <p14:creationId xmlns:p14="http://schemas.microsoft.com/office/powerpoint/2010/main" val="178313337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pos="2987">
          <p15:clr>
            <a:srgbClr val="FBAE40"/>
          </p15:clr>
        </p15:guide>
        <p15:guide id="4" orient="horz" pos="1276">
          <p15:clr>
            <a:srgbClr val="FBAE40"/>
          </p15:clr>
        </p15:guide>
        <p15:guide id="5" orient="horz" pos="901">
          <p15:clr>
            <a:srgbClr val="FBAE40"/>
          </p15:clr>
        </p15:guide>
      </p15:sldGuideLst>
    </p:ext>
  </p:extLst>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Mobile 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E75E-50C6-99BB-0848-95941F7B34C7}"/>
              </a:ext>
            </a:extLst>
          </p:cNvPr>
          <p:cNvSpPr>
            <a:spLocks noGrp="1"/>
          </p:cNvSpPr>
          <p:nvPr>
            <p:ph type="title"/>
          </p:nvPr>
        </p:nvSpPr>
        <p:spPr>
          <a:xfrm>
            <a:off x="705916" y="548640"/>
            <a:ext cx="5912054" cy="1329595"/>
          </a:xfrm>
        </p:spPr>
        <p:txBody>
          <a:bodyPr/>
          <a:lstStyle/>
          <a:p>
            <a:r>
              <a:rPr lang="en-US"/>
              <a:t>Click to edit Master title style</a:t>
            </a:r>
          </a:p>
        </p:txBody>
      </p:sp>
      <p:sp>
        <p:nvSpPr>
          <p:cNvPr id="6" name="Text Placeholder 5">
            <a:extLst>
              <a:ext uri="{FF2B5EF4-FFF2-40B4-BE49-F238E27FC236}">
                <a16:creationId xmlns:a16="http://schemas.microsoft.com/office/drawing/2014/main" id="{5B232AC0-B16F-5C51-D13C-BDEF058EC2DB}"/>
              </a:ext>
            </a:extLst>
          </p:cNvPr>
          <p:cNvSpPr>
            <a:spLocks noGrp="1"/>
          </p:cNvSpPr>
          <p:nvPr>
            <p:ph type="body" sz="quarter" idx="10"/>
          </p:nvPr>
        </p:nvSpPr>
        <p:spPr>
          <a:xfrm>
            <a:off x="701039" y="2430780"/>
            <a:ext cx="5916930" cy="19352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descr="This photo is a 'placeholder' only. Drag or drop your photo here, or click and tap the center to insert a photo.">
            <a:extLst>
              <a:ext uri="{FF2B5EF4-FFF2-40B4-BE49-F238E27FC236}">
                <a16:creationId xmlns:a16="http://schemas.microsoft.com/office/drawing/2014/main" id="{560D4059-8C07-7C46-13EE-577BE9B28E67}"/>
              </a:ext>
            </a:extLst>
          </p:cNvPr>
          <p:cNvSpPr>
            <a:spLocks noGrp="1"/>
          </p:cNvSpPr>
          <p:nvPr>
            <p:ph type="pic" sz="quarter" idx="11" hasCustomPrompt="1"/>
          </p:nvPr>
        </p:nvSpPr>
        <p:spPr>
          <a:xfrm>
            <a:off x="9052563" y="1012325"/>
            <a:ext cx="2860345" cy="6199632"/>
          </a:xfrm>
          <a:prstGeom prst="roundRect">
            <a:avLst>
              <a:gd name="adj" fmla="val 3755"/>
            </a:avLst>
          </a:prstGeom>
          <a:blipFill>
            <a:blip r:embed="rId3"/>
            <a:stretch>
              <a:fillRect/>
            </a:stretch>
          </a:blipFill>
          <a:ln w="254000">
            <a:gradFill>
              <a:gsLst>
                <a:gs pos="0">
                  <a:srgbClr val="FFFFFF"/>
                </a:gs>
                <a:gs pos="100000">
                  <a:srgbClr val="F2F2F2"/>
                </a:gs>
              </a:gsLst>
              <a:lin ang="2700000" scaled="0"/>
            </a:gradFill>
          </a:ln>
          <a:effectLst>
            <a:outerShdw blurRad="127000" dist="63500" dir="2700000" algn="ctr" rotWithShape="0">
              <a:srgbClr val="000000">
                <a:alpha val="25000"/>
              </a:srgbClr>
            </a:outerShdw>
          </a:effectLst>
        </p:spPr>
        <p:txBody>
          <a:bodyPr bIns="1005840" anchor="ctr" anchorCtr="0">
            <a:noAutofit/>
          </a:bodyPr>
          <a:lstStyle>
            <a:lvl1pPr marL="0" indent="0" algn="ctr">
              <a:buNone/>
              <a:defRPr sz="1440">
                <a:solidFill>
                  <a:srgbClr val="FFFFFF"/>
                </a:solidFill>
                <a:latin typeface="+mj-lt"/>
              </a:defRPr>
            </a:lvl1pPr>
          </a:lstStyle>
          <a:p>
            <a:r>
              <a:rPr lang="en-US"/>
              <a:t>Drag and drop your photo</a:t>
            </a:r>
            <a:br>
              <a:rPr lang="en-US"/>
            </a:br>
            <a:r>
              <a:rPr lang="en-US"/>
              <a:t>here or click or tap icon</a:t>
            </a:r>
            <a:br>
              <a:rPr lang="en-US"/>
            </a:br>
            <a:r>
              <a:rPr lang="en-US"/>
              <a:t>below to insert</a:t>
            </a:r>
          </a:p>
        </p:txBody>
      </p:sp>
    </p:spTree>
    <p:extLst>
      <p:ext uri="{BB962C8B-B14F-4D97-AF65-F5344CB8AC3E}">
        <p14:creationId xmlns:p14="http://schemas.microsoft.com/office/powerpoint/2010/main" val="2138270896"/>
      </p:ext>
    </p:extLst>
  </p:cSld>
  <p:clrMapOvr>
    <a:masterClrMapping/>
  </p:clrMapOvr>
  <p:transition>
    <p:fade/>
  </p:transition>
  <p:extLst>
    <p:ext uri="{DCECCB84-F9BA-43D5-87BE-67443E8EF086}">
      <p15:sldGuideLst xmlns:p15="http://schemas.microsoft.com/office/powerpoint/2012/main">
        <p15:guide id="2" pos="3840">
          <p15:clr>
            <a:srgbClr val="FBAE40"/>
          </p15:clr>
        </p15:guide>
        <p15:guide id="3" pos="3474">
          <p15:clr>
            <a:srgbClr val="FBAE40"/>
          </p15:clr>
        </p15:guide>
        <p15:guide id="4" orient="horz" pos="1276">
          <p15:clr>
            <a:srgbClr val="FBAE40"/>
          </p15:clr>
        </p15:guide>
        <p15:guide id="5" orient="horz" pos="901">
          <p15:clr>
            <a:srgbClr val="FBAE40"/>
          </p15:clr>
        </p15:guide>
      </p15:sldGuideLst>
    </p:ext>
  </p:extLst>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86403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705917" y="3450003"/>
            <a:ext cx="4953230" cy="1329595"/>
          </a:xfrm>
        </p:spPr>
        <p:txBody>
          <a:bodyPr wrap="square" anchor="ctr">
            <a:spAutoFit/>
          </a:bodyPr>
          <a:lstStyle/>
          <a:p>
            <a:r>
              <a:rPr lang="en-US"/>
              <a:t>Click to edit Master title style</a:t>
            </a:r>
          </a:p>
        </p:txBody>
      </p:sp>
      <p:pic>
        <p:nvPicPr>
          <p:cNvPr id="4" name="Graphic 3">
            <a:extLst>
              <a:ext uri="{FF2B5EF4-FFF2-40B4-BE49-F238E27FC236}">
                <a16:creationId xmlns:a16="http://schemas.microsoft.com/office/drawing/2014/main" id="{129BF9E8-B23B-0134-AFCE-5E9B137DAAA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102857" y="7727836"/>
            <a:ext cx="365760" cy="365760"/>
          </a:xfrm>
          <a:prstGeom prst="rect">
            <a:avLst/>
          </a:prstGeom>
        </p:spPr>
      </p:pic>
    </p:spTree>
    <p:extLst>
      <p:ext uri="{BB962C8B-B14F-4D97-AF65-F5344CB8AC3E}">
        <p14:creationId xmlns:p14="http://schemas.microsoft.com/office/powerpoint/2010/main" val="22769928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67028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705916" y="2419444"/>
            <a:ext cx="4990034" cy="1329595"/>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701041" y="4242648"/>
            <a:ext cx="4994910" cy="1034129"/>
          </a:xfrm>
        </p:spPr>
        <p:txBody>
          <a:bodyPr/>
          <a:lstStyle>
            <a:lvl1pPr marL="0" indent="0">
              <a:buNone/>
              <a:defRPr sz="3360">
                <a:latin typeface="+mn-lt"/>
              </a:defRPr>
            </a:lvl1pPr>
            <a:lvl2pPr marL="274320" indent="0">
              <a:buNone/>
              <a:defRPr/>
            </a:lvl2pPr>
            <a:lvl3pPr marL="548640" indent="0">
              <a:buNone/>
              <a:defRPr/>
            </a:lvl3pPr>
            <a:lvl4pPr marL="794386" indent="0">
              <a:buNone/>
              <a:defRPr/>
            </a:lvl4pPr>
            <a:lvl5pPr marL="1026796"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400800" y="0"/>
            <a:ext cx="8229600" cy="8229600"/>
          </a:xfrm>
          <a:blipFill>
            <a:blip r:embed="rId2"/>
            <a:stretch>
              <a:fillRect/>
            </a:stretch>
          </a:blipFill>
        </p:spPr>
        <p:txBody>
          <a:bodyPr lIns="0" tIns="2377440" rIns="0" anchor="t" anchorCtr="0">
            <a:noAutofit/>
          </a:bodyPr>
          <a:lstStyle>
            <a:lvl1pPr marL="0" indent="0" algn="ctr">
              <a:lnSpc>
                <a:spcPct val="100000"/>
              </a:lnSpc>
              <a:buNone/>
              <a:defRPr sz="168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405520009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705916" y="3448098"/>
            <a:ext cx="4991940" cy="1329595"/>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6400800" y="0"/>
            <a:ext cx="8229600" cy="8229600"/>
          </a:xfrm>
          <a:blipFill>
            <a:blip r:embed="rId2"/>
            <a:stretch>
              <a:fillRect/>
            </a:stretch>
          </a:blipFill>
        </p:spPr>
        <p:txBody>
          <a:bodyPr lIns="0" tIns="2377440" rIns="0" anchor="t" anchorCtr="0">
            <a:noAutofit/>
          </a:bodyPr>
          <a:lstStyle>
            <a:lvl1pPr marL="0" indent="0" algn="ctr">
              <a:lnSpc>
                <a:spcPct val="100000"/>
              </a:lnSpc>
              <a:buNone/>
              <a:defRPr sz="168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328143523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705916" y="3575686"/>
            <a:ext cx="4995750" cy="1034129"/>
          </a:xfrm>
        </p:spPr>
        <p:txBody>
          <a:bodyPr anchor="t"/>
          <a:lstStyle>
            <a:lvl1pPr>
              <a:defRPr sz="336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6400800" y="0"/>
            <a:ext cx="8229600" cy="8229600"/>
          </a:xfrm>
          <a:blipFill>
            <a:blip r:embed="rId2"/>
            <a:stretch>
              <a:fillRect/>
            </a:stretch>
          </a:blipFill>
        </p:spPr>
        <p:txBody>
          <a:bodyPr lIns="0" tIns="2377440" rIns="0" anchor="t" anchorCtr="0">
            <a:noAutofit/>
          </a:bodyPr>
          <a:lstStyle>
            <a:lvl1pPr marL="0" indent="0" algn="ctr">
              <a:lnSpc>
                <a:spcPct val="100000"/>
              </a:lnSpc>
              <a:buNone/>
              <a:defRPr sz="168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132416433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4630400" cy="8229600"/>
          </a:xfrm>
          <a:blipFill>
            <a:blip r:embed="rId2"/>
            <a:stretch>
              <a:fillRect/>
            </a:stretch>
          </a:blipFill>
        </p:spPr>
        <p:txBody>
          <a:bodyPr wrap="none" bIns="1554480" anchor="ctr">
            <a:noAutofit/>
          </a:bodyPr>
          <a:lstStyle>
            <a:lvl1pPr marL="0" indent="0" algn="ctr">
              <a:buNone/>
              <a:defRPr sz="168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4389120"/>
            <a:ext cx="14630400" cy="384048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432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3735401520"/>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4630400" cy="8229600"/>
          </a:xfrm>
          <a:blipFill>
            <a:blip r:embed="rId2"/>
            <a:stretch>
              <a:fillRect/>
            </a:stretch>
          </a:blipFill>
        </p:spPr>
        <p:txBody>
          <a:bodyPr wrap="none" bIns="1554480" anchor="ctr">
            <a:noAutofit/>
          </a:bodyPr>
          <a:lstStyle>
            <a:lvl1pPr marL="0" indent="0" algn="ctr">
              <a:buNone/>
              <a:defRPr sz="168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4" y="0"/>
            <a:ext cx="6803136" cy="82296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432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1306511326"/>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4630400" cy="8229600"/>
          </a:xfrm>
          <a:blipFill>
            <a:blip r:embed="rId2"/>
            <a:stretch>
              <a:fillRect/>
            </a:stretch>
          </a:blipFill>
        </p:spPr>
        <p:txBody>
          <a:bodyPr wrap="none" bIns="1554480" anchor="ctr">
            <a:noAutofit/>
          </a:bodyPr>
          <a:lstStyle>
            <a:lvl1pPr marL="0" indent="0" algn="ctr">
              <a:buNone/>
              <a:defRPr sz="168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7827264" y="0"/>
            <a:ext cx="6803136" cy="82296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432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2007369258"/>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705916" y="6523353"/>
            <a:ext cx="13222224" cy="664797"/>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4630400" cy="5486400"/>
          </a:xfrm>
          <a:blipFill>
            <a:blip r:embed="rId2"/>
            <a:stretch>
              <a:fillRect/>
            </a:stretch>
          </a:blipFill>
        </p:spPr>
        <p:txBody>
          <a:bodyPr vert="horz" wrap="square" lIns="0" tIns="1280160" rIns="0" bIns="0" rtlCol="0" anchor="t" anchorCtr="0">
            <a:noAutofit/>
          </a:bodyPr>
          <a:lstStyle>
            <a:lvl1pPr marL="0" indent="0" algn="ctr">
              <a:buNone/>
              <a:defRPr lang="en-US" sz="1680" b="1" dirty="0">
                <a:solidFill>
                  <a:srgbClr val="000000"/>
                </a:solidFill>
              </a:defRPr>
            </a:lvl1pPr>
          </a:lstStyle>
          <a:p>
            <a:pPr marL="274320" lvl="0" indent="-27432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773018080"/>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705916" y="1039545"/>
            <a:ext cx="13222224" cy="664797"/>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857" y="2743200"/>
            <a:ext cx="14630400" cy="5486400"/>
          </a:xfrm>
          <a:blipFill>
            <a:blip r:embed="rId2"/>
            <a:stretch>
              <a:fillRect/>
            </a:stretch>
          </a:blipFill>
        </p:spPr>
        <p:txBody>
          <a:bodyPr vert="horz" wrap="square" lIns="0" tIns="1371600" rIns="0" bIns="0" rtlCol="0" anchor="t" anchorCtr="0">
            <a:noAutofit/>
          </a:bodyPr>
          <a:lstStyle>
            <a:lvl1pPr marL="0" indent="0" algn="ctr">
              <a:buNone/>
              <a:defRPr lang="en-US" sz="1680" b="1" dirty="0">
                <a:solidFill>
                  <a:srgbClr val="000000"/>
                </a:solidFill>
              </a:defRPr>
            </a:lvl1pPr>
          </a:lstStyle>
          <a:p>
            <a:pPr marL="274320" lvl="0" indent="-27432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41233493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705916" y="548640"/>
            <a:ext cx="13222224" cy="664797"/>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701039" y="6827521"/>
            <a:ext cx="6441034" cy="369332"/>
          </a:xfrm>
        </p:spPr>
        <p:txBody>
          <a:bodyPr/>
          <a:lstStyle>
            <a:lvl1pPr marL="0" indent="0" algn="l">
              <a:spcBef>
                <a:spcPts val="0"/>
              </a:spcBef>
              <a:buNone/>
              <a:defRPr sz="24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699134" y="2430780"/>
            <a:ext cx="6441034" cy="4169664"/>
          </a:xfrm>
          <a:blipFill>
            <a:blip r:embed="rId2"/>
            <a:stretch>
              <a:fillRect/>
            </a:stretch>
          </a:blipFill>
        </p:spPr>
        <p:txBody>
          <a:bodyPr vert="horz" wrap="square" lIns="0" tIns="0" rIns="0" bIns="1005840" rtlCol="0" anchor="ctr" anchorCtr="0">
            <a:noAutofit/>
          </a:bodyPr>
          <a:lstStyle>
            <a:lvl1pPr marL="0" indent="0" algn="ctr">
              <a:buNone/>
              <a:defRPr lang="en-US" sz="1200" b="1" dirty="0">
                <a:solidFill>
                  <a:srgbClr val="000000"/>
                </a:solidFill>
              </a:defRPr>
            </a:lvl1pPr>
          </a:lstStyle>
          <a:p>
            <a:pPr marL="274320" lvl="0" indent="-27432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7490232" y="6827521"/>
            <a:ext cx="6441034" cy="369332"/>
          </a:xfrm>
        </p:spPr>
        <p:txBody>
          <a:bodyPr/>
          <a:lstStyle>
            <a:lvl1pPr marL="0" indent="0" algn="l">
              <a:spcBef>
                <a:spcPts val="0"/>
              </a:spcBef>
              <a:buNone/>
              <a:defRPr sz="24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7487106" y="2430780"/>
            <a:ext cx="6441034" cy="4169664"/>
          </a:xfrm>
          <a:blipFill>
            <a:blip r:embed="rId3"/>
            <a:stretch>
              <a:fillRect/>
            </a:stretch>
          </a:blipFill>
        </p:spPr>
        <p:txBody>
          <a:bodyPr vert="horz" wrap="square" lIns="0" tIns="0" rIns="0" bIns="1005840" rtlCol="0" anchor="ctr" anchorCtr="0">
            <a:noAutofit/>
          </a:bodyPr>
          <a:lstStyle>
            <a:lvl1pPr marL="0" indent="0" algn="ctr">
              <a:buNone/>
              <a:defRPr lang="en-US" sz="1200" b="1" dirty="0">
                <a:solidFill>
                  <a:srgbClr val="000000"/>
                </a:solidFill>
              </a:defRPr>
            </a:lvl1pPr>
          </a:lstStyle>
          <a:p>
            <a:pPr marL="274320" lvl="0" indent="-27432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380060313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705916" y="2932940"/>
            <a:ext cx="6609284" cy="1994392"/>
          </a:xfrm>
        </p:spPr>
        <p:txBody>
          <a:bodyPr wrap="square" anchor="b">
            <a:spAutoFit/>
          </a:bodyPr>
          <a:lstStyle>
            <a:lvl1pPr>
              <a:defRPr sz="6480">
                <a:solidFill>
                  <a:schemeClr val="accent5"/>
                </a:solidFill>
              </a:defRPr>
            </a:lvl1pPr>
          </a:lstStyle>
          <a:p>
            <a:r>
              <a:rPr lang="en-US"/>
              <a:t>Click to edit Master title style</a:t>
            </a:r>
          </a:p>
        </p:txBody>
      </p:sp>
      <p:sp>
        <p:nvSpPr>
          <p:cNvPr id="4" name="Picture Placeholder 3">
            <a:extLst>
              <a:ext uri="{FF2B5EF4-FFF2-40B4-BE49-F238E27FC236}">
                <a16:creationId xmlns:a16="http://schemas.microsoft.com/office/drawing/2014/main" id="{E018F98F-33D0-4F94-BD28-0A7A7D78C3CF}"/>
              </a:ext>
            </a:extLst>
          </p:cNvPr>
          <p:cNvSpPr>
            <a:spLocks noGrp="1"/>
          </p:cNvSpPr>
          <p:nvPr>
            <p:ph type="pic" sz="quarter" idx="10"/>
          </p:nvPr>
        </p:nvSpPr>
        <p:spPr>
          <a:xfrm>
            <a:off x="9754819" y="2029968"/>
            <a:ext cx="4169664" cy="517065"/>
          </a:xfrm>
        </p:spPr>
        <p:txBody>
          <a:bodyPr/>
          <a:lstStyle/>
          <a:p>
            <a:endParaRPr lang="en-US"/>
          </a:p>
        </p:txBody>
      </p:sp>
      <p:sp>
        <p:nvSpPr>
          <p:cNvPr id="6" name="Text Placeholder 5">
            <a:extLst>
              <a:ext uri="{FF2B5EF4-FFF2-40B4-BE49-F238E27FC236}">
                <a16:creationId xmlns:a16="http://schemas.microsoft.com/office/drawing/2014/main" id="{7F5D6509-221B-4898-B8A0-7AEDF1B60616}"/>
              </a:ext>
            </a:extLst>
          </p:cNvPr>
          <p:cNvSpPr>
            <a:spLocks noGrp="1"/>
          </p:cNvSpPr>
          <p:nvPr>
            <p:ph type="body" sz="quarter" idx="11"/>
          </p:nvPr>
        </p:nvSpPr>
        <p:spPr>
          <a:xfrm>
            <a:off x="705918" y="5290186"/>
            <a:ext cx="6609284" cy="332399"/>
          </a:xfrm>
        </p:spPr>
        <p:txBody>
          <a:bodyPr/>
          <a:lstStyle>
            <a:lvl1pPr marL="409576" indent="-409576">
              <a:buFont typeface="Wingdings" panose="05000000000000000000" pitchFamily="2" charset="2"/>
              <a:buChar char="q"/>
              <a:defRPr sz="2160">
                <a:solidFill>
                  <a:schemeClr val="tx1"/>
                </a:solidFill>
              </a:defRPr>
            </a:lvl1pPr>
          </a:lstStyle>
          <a:p>
            <a:pPr lvl="0"/>
            <a:r>
              <a:rPr lang="en-US"/>
              <a:t>Click to edit Master text styles</a:t>
            </a:r>
          </a:p>
        </p:txBody>
      </p:sp>
      <p:pic>
        <p:nvPicPr>
          <p:cNvPr id="5" name="Graphic 4">
            <a:extLst>
              <a:ext uri="{FF2B5EF4-FFF2-40B4-BE49-F238E27FC236}">
                <a16:creationId xmlns:a16="http://schemas.microsoft.com/office/drawing/2014/main" id="{99278D33-78BA-3D6D-4A01-96CD35656EF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102857" y="7727836"/>
            <a:ext cx="365760" cy="365760"/>
          </a:xfrm>
          <a:prstGeom prst="rect">
            <a:avLst/>
          </a:prstGeom>
        </p:spPr>
      </p:pic>
    </p:spTree>
    <p:extLst>
      <p:ext uri="{BB962C8B-B14F-4D97-AF65-F5344CB8AC3E}">
        <p14:creationId xmlns:p14="http://schemas.microsoft.com/office/powerpoint/2010/main" val="42547952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705916" y="548640"/>
            <a:ext cx="13222224" cy="664797"/>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699136" y="6827521"/>
            <a:ext cx="4170044" cy="369332"/>
          </a:xfrm>
        </p:spPr>
        <p:txBody>
          <a:bodyPr/>
          <a:lstStyle>
            <a:lvl1pPr marL="0" indent="0" algn="l">
              <a:spcBef>
                <a:spcPts val="0"/>
              </a:spcBef>
              <a:buNone/>
              <a:defRPr sz="24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699134" y="2430780"/>
            <a:ext cx="4169664" cy="4169664"/>
          </a:xfrm>
          <a:blipFill>
            <a:blip r:embed="rId2"/>
            <a:stretch>
              <a:fillRect/>
            </a:stretch>
          </a:blipFill>
        </p:spPr>
        <p:txBody>
          <a:bodyPr lIns="0" tIns="0" rIns="0" bIns="1005840" anchor="ctr" anchorCtr="0">
            <a:noAutofit/>
          </a:bodyPr>
          <a:lstStyle>
            <a:lvl1pPr marL="0" indent="0" algn="ctr">
              <a:lnSpc>
                <a:spcPct val="100000"/>
              </a:lnSpc>
              <a:buNone/>
              <a:defRPr sz="96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5230369" y="6827521"/>
            <a:ext cx="4170044" cy="369332"/>
          </a:xfrm>
        </p:spPr>
        <p:txBody>
          <a:bodyPr/>
          <a:lstStyle>
            <a:lvl1pPr marL="0" indent="0" algn="l">
              <a:spcBef>
                <a:spcPts val="0"/>
              </a:spcBef>
              <a:buNone/>
              <a:defRPr sz="24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5230368" y="2430780"/>
            <a:ext cx="4169664" cy="4169664"/>
          </a:xfrm>
          <a:blipFill>
            <a:blip r:embed="rId3"/>
            <a:stretch>
              <a:fillRect/>
            </a:stretch>
          </a:blipFill>
        </p:spPr>
        <p:txBody>
          <a:bodyPr lIns="0" tIns="0" rIns="0" bIns="1005840" anchor="ctr" anchorCtr="0">
            <a:noAutofit/>
          </a:bodyPr>
          <a:lstStyle>
            <a:lvl1pPr marL="0" indent="0" algn="ctr">
              <a:lnSpc>
                <a:spcPct val="100000"/>
              </a:lnSpc>
              <a:buNone/>
              <a:defRPr sz="96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9761222" y="6827521"/>
            <a:ext cx="4170044" cy="369332"/>
          </a:xfrm>
        </p:spPr>
        <p:txBody>
          <a:bodyPr/>
          <a:lstStyle>
            <a:lvl1pPr marL="0" indent="0" algn="l">
              <a:spcBef>
                <a:spcPts val="0"/>
              </a:spcBef>
              <a:buNone/>
              <a:defRPr sz="24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9758476" y="2430780"/>
            <a:ext cx="4169664" cy="4169664"/>
          </a:xfrm>
          <a:blipFill>
            <a:blip r:embed="rId4"/>
            <a:stretch>
              <a:fillRect/>
            </a:stretch>
          </a:blipFill>
        </p:spPr>
        <p:txBody>
          <a:bodyPr lIns="0" tIns="0" rIns="0" bIns="1005840" anchor="ctr" anchorCtr="0">
            <a:noAutofit/>
          </a:bodyPr>
          <a:lstStyle>
            <a:lvl1pPr marL="0" indent="0" algn="ctr">
              <a:lnSpc>
                <a:spcPct val="100000"/>
              </a:lnSpc>
              <a:buNone/>
              <a:defRPr sz="96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344973399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705916" y="548640"/>
            <a:ext cx="13222224" cy="664797"/>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699135" y="5704726"/>
            <a:ext cx="3039466" cy="738664"/>
          </a:xfrm>
        </p:spPr>
        <p:txBody>
          <a:bodyPr/>
          <a:lstStyle>
            <a:lvl1pPr marL="0" indent="0" algn="l">
              <a:spcBef>
                <a:spcPts val="0"/>
              </a:spcBef>
              <a:buNone/>
              <a:defRPr sz="24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699134" y="2430780"/>
            <a:ext cx="3039466" cy="3039466"/>
          </a:xfrm>
          <a:blipFill>
            <a:blip r:embed="rId2"/>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096689" y="5704726"/>
            <a:ext cx="3039466" cy="738664"/>
          </a:xfrm>
        </p:spPr>
        <p:txBody>
          <a:bodyPr/>
          <a:lstStyle>
            <a:lvl1pPr marL="0" indent="0" algn="l">
              <a:spcBef>
                <a:spcPts val="0"/>
              </a:spcBef>
              <a:buNone/>
              <a:defRPr sz="24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096689" y="2430780"/>
            <a:ext cx="3039466" cy="3039466"/>
          </a:xfrm>
          <a:blipFill>
            <a:blip r:embed="rId3"/>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7494245" y="5704726"/>
            <a:ext cx="3039466" cy="738664"/>
          </a:xfrm>
        </p:spPr>
        <p:txBody>
          <a:bodyPr/>
          <a:lstStyle>
            <a:lvl1pPr marL="0" indent="0" algn="l">
              <a:spcBef>
                <a:spcPts val="0"/>
              </a:spcBef>
              <a:buNone/>
              <a:defRPr sz="24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7494245" y="2430780"/>
            <a:ext cx="3039466" cy="3039466"/>
          </a:xfrm>
          <a:blipFill>
            <a:blip r:embed="rId4"/>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10891800" y="5704726"/>
            <a:ext cx="3039466" cy="738664"/>
          </a:xfrm>
        </p:spPr>
        <p:txBody>
          <a:bodyPr/>
          <a:lstStyle>
            <a:lvl1pPr marL="0" indent="0" algn="l">
              <a:spcBef>
                <a:spcPts val="0"/>
              </a:spcBef>
              <a:buNone/>
              <a:defRPr sz="24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10888674" y="2430780"/>
            <a:ext cx="3039466" cy="3039466"/>
          </a:xfrm>
          <a:blipFill>
            <a:blip r:embed="rId5"/>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15311803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705916" y="1039887"/>
            <a:ext cx="13222224" cy="664797"/>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702259" y="6400801"/>
            <a:ext cx="5870448" cy="369332"/>
          </a:xfrm>
        </p:spPr>
        <p:txBody>
          <a:bodyPr/>
          <a:lstStyle>
            <a:lvl1pPr marL="0" indent="0" algn="ctr">
              <a:spcBef>
                <a:spcPts val="0"/>
              </a:spcBef>
              <a:buNone/>
              <a:defRPr sz="24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743200"/>
            <a:ext cx="7274966" cy="3368650"/>
          </a:xfrm>
          <a:blipFill>
            <a:blip r:embed="rId2"/>
            <a:stretch>
              <a:fillRect/>
            </a:stretch>
          </a:blipFill>
        </p:spPr>
        <p:txBody>
          <a:bodyPr lIns="0" tIns="0" rIns="0" bIns="731520" anchor="ctr" anchorCtr="0">
            <a:noAutofit/>
          </a:bodyPr>
          <a:lstStyle>
            <a:lvl1pPr marL="0" indent="0" algn="ctr">
              <a:lnSpc>
                <a:spcPct val="100000"/>
              </a:lnSpc>
              <a:buNone/>
              <a:defRPr sz="96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8057693" y="6400801"/>
            <a:ext cx="5870448" cy="369332"/>
          </a:xfrm>
        </p:spPr>
        <p:txBody>
          <a:bodyPr/>
          <a:lstStyle>
            <a:lvl1pPr marL="0" indent="0" algn="ctr">
              <a:spcBef>
                <a:spcPts val="0"/>
              </a:spcBef>
              <a:buNone/>
              <a:defRPr sz="24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7355434" y="2743200"/>
            <a:ext cx="7274966" cy="3368650"/>
          </a:xfrm>
          <a:blipFill>
            <a:blip r:embed="rId3"/>
            <a:stretch>
              <a:fillRect/>
            </a:stretch>
          </a:blipFill>
        </p:spPr>
        <p:txBody>
          <a:bodyPr lIns="0" tIns="0" rIns="0" bIns="731520" anchor="ctr" anchorCtr="0">
            <a:noAutofit/>
          </a:bodyPr>
          <a:lstStyle>
            <a:lvl1pPr marL="0" indent="0" algn="ctr">
              <a:lnSpc>
                <a:spcPct val="100000"/>
              </a:lnSpc>
              <a:buNone/>
              <a:defRPr sz="96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28082654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705916" y="1039886"/>
            <a:ext cx="13222224" cy="664797"/>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702259" y="5760720"/>
            <a:ext cx="3423514" cy="738664"/>
          </a:xfrm>
        </p:spPr>
        <p:txBody>
          <a:bodyPr/>
          <a:lstStyle>
            <a:lvl1pPr marL="0" indent="0" algn="ctr">
              <a:spcBef>
                <a:spcPts val="0"/>
              </a:spcBef>
              <a:buNone/>
              <a:defRPr sz="24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743200"/>
            <a:ext cx="4828032" cy="2743200"/>
          </a:xfrm>
          <a:blipFill>
            <a:blip r:embed="rId2"/>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5603443" y="5759291"/>
            <a:ext cx="3423514" cy="738664"/>
          </a:xfrm>
        </p:spPr>
        <p:txBody>
          <a:bodyPr/>
          <a:lstStyle>
            <a:lvl1pPr marL="0" indent="0" algn="ctr">
              <a:spcBef>
                <a:spcPts val="0"/>
              </a:spcBef>
              <a:buNone/>
              <a:defRPr sz="24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901184" y="2743200"/>
            <a:ext cx="4828032" cy="2743200"/>
          </a:xfrm>
          <a:blipFill>
            <a:blip r:embed="rId3"/>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10504627" y="5759292"/>
            <a:ext cx="3423514" cy="738664"/>
          </a:xfrm>
        </p:spPr>
        <p:txBody>
          <a:bodyPr/>
          <a:lstStyle>
            <a:lvl1pPr marL="0" indent="0" algn="ctr">
              <a:spcBef>
                <a:spcPts val="0"/>
              </a:spcBef>
              <a:buNone/>
              <a:defRPr sz="24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9802368" y="2743200"/>
            <a:ext cx="4828032" cy="2743200"/>
          </a:xfrm>
          <a:blipFill>
            <a:blip r:embed="rId4"/>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255825519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705916" y="1039887"/>
            <a:ext cx="13222224" cy="664797"/>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702259" y="5760720"/>
            <a:ext cx="2194560" cy="1107996"/>
          </a:xfrm>
        </p:spPr>
        <p:txBody>
          <a:bodyPr/>
          <a:lstStyle>
            <a:lvl1pPr marL="0" indent="0" algn="ctr">
              <a:spcBef>
                <a:spcPts val="0"/>
              </a:spcBef>
              <a:buNone/>
              <a:defRPr sz="24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743200"/>
            <a:ext cx="3599078" cy="2743200"/>
          </a:xfrm>
          <a:blipFill>
            <a:blip r:embed="rId2"/>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379366" y="5759291"/>
            <a:ext cx="2194560" cy="1107996"/>
          </a:xfrm>
        </p:spPr>
        <p:txBody>
          <a:bodyPr/>
          <a:lstStyle>
            <a:lvl1pPr marL="0" indent="0" algn="ctr">
              <a:spcBef>
                <a:spcPts val="0"/>
              </a:spcBef>
              <a:buNone/>
              <a:defRPr sz="24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677107" y="2743200"/>
            <a:ext cx="3599078" cy="2743200"/>
          </a:xfrm>
          <a:blipFill>
            <a:blip r:embed="rId3"/>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056474" y="5759292"/>
            <a:ext cx="2194560" cy="1107996"/>
          </a:xfrm>
        </p:spPr>
        <p:txBody>
          <a:bodyPr/>
          <a:lstStyle>
            <a:lvl1pPr marL="0" indent="0" algn="ctr">
              <a:spcBef>
                <a:spcPts val="0"/>
              </a:spcBef>
              <a:buNone/>
              <a:defRPr sz="24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7354215" y="2743200"/>
            <a:ext cx="3599078" cy="2743200"/>
          </a:xfrm>
          <a:blipFill>
            <a:blip r:embed="rId4"/>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11733581" y="5759291"/>
            <a:ext cx="2194560" cy="1107996"/>
          </a:xfrm>
        </p:spPr>
        <p:txBody>
          <a:bodyPr/>
          <a:lstStyle>
            <a:lvl1pPr marL="0" indent="0" algn="ctr">
              <a:spcBef>
                <a:spcPts val="0"/>
              </a:spcBef>
              <a:buNone/>
              <a:defRPr sz="24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11031322" y="2743200"/>
            <a:ext cx="3599078" cy="2743200"/>
          </a:xfrm>
          <a:blipFill>
            <a:blip r:embed="rId5"/>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41447651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705916" y="1039887"/>
            <a:ext cx="13222224" cy="664797"/>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351129" y="5760720"/>
            <a:ext cx="2161642" cy="1107996"/>
          </a:xfrm>
        </p:spPr>
        <p:txBody>
          <a:bodyPr/>
          <a:lstStyle>
            <a:lvl1pPr marL="0" indent="0" algn="ctr">
              <a:spcBef>
                <a:spcPts val="0"/>
              </a:spcBef>
              <a:buNone/>
              <a:defRPr sz="24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743200"/>
            <a:ext cx="2863901" cy="2743200"/>
          </a:xfrm>
          <a:blipFill>
            <a:blip r:embed="rId2"/>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292754" y="5759291"/>
            <a:ext cx="2161642" cy="1107996"/>
          </a:xfrm>
        </p:spPr>
        <p:txBody>
          <a:bodyPr/>
          <a:lstStyle>
            <a:lvl1pPr marL="0" indent="0" algn="ctr">
              <a:spcBef>
                <a:spcPts val="0"/>
              </a:spcBef>
              <a:buNone/>
              <a:defRPr sz="24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941625" y="2743200"/>
            <a:ext cx="2863901" cy="2743200"/>
          </a:xfrm>
          <a:blipFill>
            <a:blip r:embed="rId3"/>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234379" y="5759292"/>
            <a:ext cx="2161642" cy="1107996"/>
          </a:xfrm>
        </p:spPr>
        <p:txBody>
          <a:bodyPr/>
          <a:lstStyle>
            <a:lvl1pPr marL="0" indent="0" algn="ctr">
              <a:spcBef>
                <a:spcPts val="0"/>
              </a:spcBef>
              <a:buNone/>
              <a:defRPr sz="24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5883250" y="2743200"/>
            <a:ext cx="2863901" cy="2743200"/>
          </a:xfrm>
          <a:blipFill>
            <a:blip r:embed="rId4"/>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176004" y="5759291"/>
            <a:ext cx="2161642" cy="1107996"/>
          </a:xfrm>
        </p:spPr>
        <p:txBody>
          <a:bodyPr/>
          <a:lstStyle>
            <a:lvl1pPr marL="0" indent="0" algn="ctr">
              <a:spcBef>
                <a:spcPts val="0"/>
              </a:spcBef>
              <a:buNone/>
              <a:defRPr sz="24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8824874" y="2743200"/>
            <a:ext cx="2863901" cy="2743200"/>
          </a:xfrm>
          <a:blipFill>
            <a:blip r:embed="rId5"/>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2117629" y="5759291"/>
            <a:ext cx="2161642" cy="1107996"/>
          </a:xfrm>
        </p:spPr>
        <p:txBody>
          <a:bodyPr/>
          <a:lstStyle>
            <a:lvl1pPr marL="0" indent="0" algn="ctr">
              <a:spcBef>
                <a:spcPts val="0"/>
              </a:spcBef>
              <a:buNone/>
              <a:defRPr sz="24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11766499" y="2743200"/>
            <a:ext cx="2863901" cy="2743200"/>
          </a:xfrm>
          <a:blipFill>
            <a:blip r:embed="rId6"/>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85096466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705916" y="1043696"/>
            <a:ext cx="13222224" cy="664797"/>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445487" y="2743200"/>
            <a:ext cx="2776118" cy="2776118"/>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445487" y="5760720"/>
            <a:ext cx="2776118" cy="738664"/>
          </a:xfrm>
        </p:spPr>
        <p:txBody>
          <a:bodyPr/>
          <a:lstStyle>
            <a:lvl1pPr marL="0" indent="0" algn="ctr">
              <a:spcBef>
                <a:spcPts val="0"/>
              </a:spcBef>
              <a:buNone/>
              <a:defRPr sz="24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5927141" y="2743200"/>
            <a:ext cx="2776118" cy="2776118"/>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5927141" y="5760720"/>
            <a:ext cx="2776118" cy="738664"/>
          </a:xfrm>
        </p:spPr>
        <p:txBody>
          <a:bodyPr/>
          <a:lstStyle>
            <a:lvl1pPr marL="0" indent="0" algn="ctr">
              <a:spcBef>
                <a:spcPts val="0"/>
              </a:spcBef>
              <a:buNone/>
              <a:defRPr sz="24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9408796" y="2743200"/>
            <a:ext cx="2776118" cy="2776118"/>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9408796" y="5760720"/>
            <a:ext cx="2776118" cy="738664"/>
          </a:xfrm>
        </p:spPr>
        <p:txBody>
          <a:bodyPr/>
          <a:lstStyle>
            <a:lvl1pPr marL="0" indent="0" algn="ctr">
              <a:spcBef>
                <a:spcPts val="0"/>
              </a:spcBef>
              <a:buNone/>
              <a:defRPr sz="24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191436838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705916" y="1036550"/>
            <a:ext cx="13222224" cy="664797"/>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701040" y="2743200"/>
            <a:ext cx="2776118" cy="2776118"/>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701040" y="5760720"/>
            <a:ext cx="2776118" cy="738664"/>
          </a:xfrm>
        </p:spPr>
        <p:txBody>
          <a:bodyPr/>
          <a:lstStyle>
            <a:lvl1pPr marL="0" indent="0" algn="ctr">
              <a:spcBef>
                <a:spcPts val="0"/>
              </a:spcBef>
              <a:buNone/>
              <a:defRPr sz="24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184700" y="2743200"/>
            <a:ext cx="2776118" cy="2776118"/>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184700" y="5760720"/>
            <a:ext cx="2776118" cy="738664"/>
          </a:xfrm>
        </p:spPr>
        <p:txBody>
          <a:bodyPr/>
          <a:lstStyle>
            <a:lvl1pPr marL="0" indent="0" algn="ctr">
              <a:spcBef>
                <a:spcPts val="0"/>
              </a:spcBef>
              <a:buNone/>
              <a:defRPr sz="24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668360" y="2743200"/>
            <a:ext cx="2776118" cy="2776118"/>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668360" y="5760720"/>
            <a:ext cx="2776118" cy="738664"/>
          </a:xfrm>
        </p:spPr>
        <p:txBody>
          <a:bodyPr/>
          <a:lstStyle>
            <a:lvl1pPr marL="0" indent="0" algn="ctr">
              <a:spcBef>
                <a:spcPts val="0"/>
              </a:spcBef>
              <a:buNone/>
              <a:defRPr sz="24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11152021" y="2743200"/>
            <a:ext cx="2776118" cy="2776118"/>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11152021" y="5760720"/>
            <a:ext cx="2776118" cy="738664"/>
          </a:xfrm>
        </p:spPr>
        <p:txBody>
          <a:bodyPr/>
          <a:lstStyle>
            <a:lvl1pPr marL="0" indent="0" algn="ctr">
              <a:spcBef>
                <a:spcPts val="0"/>
              </a:spcBef>
              <a:buNone/>
              <a:defRPr sz="24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170464727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705916" y="1036550"/>
            <a:ext cx="13222224" cy="664797"/>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701040" y="2743200"/>
            <a:ext cx="2084832" cy="20848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701040" y="5082540"/>
            <a:ext cx="2084832" cy="1107996"/>
          </a:xfrm>
        </p:spPr>
        <p:txBody>
          <a:bodyPr/>
          <a:lstStyle>
            <a:lvl1pPr marL="0" indent="0" algn="ctr">
              <a:spcBef>
                <a:spcPts val="0"/>
              </a:spcBef>
              <a:buNone/>
              <a:defRPr sz="24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6607" y="2743200"/>
            <a:ext cx="2084832" cy="20848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6607" y="5082540"/>
            <a:ext cx="2084832" cy="1107996"/>
          </a:xfrm>
        </p:spPr>
        <p:txBody>
          <a:bodyPr/>
          <a:lstStyle>
            <a:lvl1pPr marL="0" indent="0" algn="ctr">
              <a:spcBef>
                <a:spcPts val="0"/>
              </a:spcBef>
              <a:buNone/>
              <a:defRPr sz="24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272784" y="2743200"/>
            <a:ext cx="2084832" cy="20848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272784" y="5082541"/>
            <a:ext cx="2084832" cy="1107996"/>
          </a:xfrm>
        </p:spPr>
        <p:txBody>
          <a:bodyPr/>
          <a:lstStyle>
            <a:lvl1pPr marL="0" indent="0" algn="ctr">
              <a:spcBef>
                <a:spcPts val="0"/>
              </a:spcBef>
              <a:buNone/>
              <a:defRPr sz="24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057742" y="2743200"/>
            <a:ext cx="2084832" cy="20848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057742" y="5082540"/>
            <a:ext cx="2084832" cy="1107996"/>
          </a:xfrm>
        </p:spPr>
        <p:txBody>
          <a:bodyPr/>
          <a:lstStyle>
            <a:lvl1pPr marL="0" indent="0" algn="ctr">
              <a:spcBef>
                <a:spcPts val="0"/>
              </a:spcBef>
              <a:buNone/>
              <a:defRPr sz="24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11843308" y="2743200"/>
            <a:ext cx="2084832" cy="2084832"/>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11843308" y="5082540"/>
            <a:ext cx="2084832" cy="1107996"/>
          </a:xfrm>
        </p:spPr>
        <p:txBody>
          <a:bodyPr/>
          <a:lstStyle>
            <a:lvl1pPr marL="0" indent="0" algn="ctr">
              <a:spcBef>
                <a:spcPts val="0"/>
              </a:spcBef>
              <a:buNone/>
              <a:defRPr sz="24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417367354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702260" y="2771775"/>
            <a:ext cx="3818432" cy="664797"/>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5227320" y="2771775"/>
            <a:ext cx="8703946" cy="517065"/>
          </a:xfrm>
        </p:spPr>
        <p:txBody>
          <a:bodyPr anchor="t"/>
          <a:lstStyle>
            <a:lvl1pPr marL="278130" indent="-278130">
              <a:spcAft>
                <a:spcPts val="72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702259" y="2423160"/>
            <a:ext cx="3818534"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5225428" y="2423160"/>
            <a:ext cx="8705838"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426642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701041" y="548640"/>
            <a:ext cx="6610103" cy="446892"/>
          </a:xfrm>
        </p:spPr>
        <p:txBody>
          <a:bodyPr tIns="64008"/>
          <a:lstStyle>
            <a:lvl1pPr>
              <a:defRPr sz="24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65899829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705916" y="3780497"/>
            <a:ext cx="3818432" cy="664797"/>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5930266" y="3854363"/>
            <a:ext cx="8001000" cy="517065"/>
          </a:xfrm>
        </p:spPr>
        <p:txBody>
          <a:bodyPr anchor="ctr"/>
          <a:lstStyle>
            <a:lvl1pPr marL="278130" indent="-278130">
              <a:spcAft>
                <a:spcPts val="72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5227320" y="3093720"/>
            <a:ext cx="0" cy="204216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223445276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4630400" cy="82296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4546030" cy="553870"/>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23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709726" y="852297"/>
            <a:ext cx="13222224" cy="443198"/>
          </a:xfrm>
        </p:spPr>
        <p:txBody>
          <a:bodyPr/>
          <a:lstStyle>
            <a:lvl1pPr marL="0" indent="0">
              <a:buNone/>
              <a:tabLst/>
              <a:defRPr sz="2880">
                <a:solidFill>
                  <a:srgbClr val="000000"/>
                </a:solidFill>
                <a:latin typeface="Consolas" panose="020B0609020204030204" pitchFamily="49" charset="0"/>
                <a:cs typeface="Consolas" panose="020B0609020204030204" pitchFamily="49" charset="0"/>
              </a:defRPr>
            </a:lvl1pPr>
            <a:lvl2pPr marL="415864" indent="0">
              <a:buNone/>
              <a:tabLst>
                <a:tab pos="413386" algn="l"/>
              </a:tabLst>
              <a:defRPr sz="2880">
                <a:solidFill>
                  <a:schemeClr val="tx1"/>
                </a:solidFill>
                <a:latin typeface="Consolas" panose="020B0609020204030204" pitchFamily="49" charset="0"/>
                <a:cs typeface="Consolas" panose="020B0609020204030204" pitchFamily="49" charset="0"/>
              </a:defRPr>
            </a:lvl2pPr>
            <a:lvl3pPr marL="701528" indent="0">
              <a:buNone/>
              <a:tabLst>
                <a:tab pos="683896" algn="l"/>
              </a:tabLst>
              <a:defRPr sz="2880">
                <a:solidFill>
                  <a:schemeClr val="tx1"/>
                </a:solidFill>
                <a:latin typeface="Consolas" panose="020B0609020204030204" pitchFamily="49" charset="0"/>
                <a:cs typeface="Consolas" panose="020B0609020204030204" pitchFamily="49" charset="0"/>
              </a:defRPr>
            </a:lvl3pPr>
            <a:lvl4pPr marL="977476" indent="0">
              <a:buNone/>
              <a:tabLst>
                <a:tab pos="960120" algn="l"/>
              </a:tabLst>
              <a:defRPr sz="2880">
                <a:solidFill>
                  <a:schemeClr val="tx1"/>
                </a:solidFill>
                <a:latin typeface="Consolas" panose="020B0609020204030204" pitchFamily="49" charset="0"/>
                <a:cs typeface="Consolas" panose="020B0609020204030204" pitchFamily="49" charset="0"/>
              </a:defRPr>
            </a:lvl4pPr>
            <a:lvl5pPr marL="1261196" indent="0">
              <a:buNone/>
              <a:tabLst>
                <a:tab pos="1234440" algn="l"/>
              </a:tabLst>
              <a:defRPr sz="288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5064958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724026"/>
            <a:ext cx="14630400" cy="650557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724025"/>
            <a:ext cx="4546030" cy="507703"/>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23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705916" y="2519172"/>
            <a:ext cx="13222224" cy="443198"/>
          </a:xfrm>
        </p:spPr>
        <p:txBody>
          <a:bodyPr/>
          <a:lstStyle>
            <a:lvl1pPr marL="0" indent="0">
              <a:buNone/>
              <a:tabLst/>
              <a:defRPr sz="2880">
                <a:solidFill>
                  <a:srgbClr val="000000"/>
                </a:solidFill>
                <a:latin typeface="Consolas" panose="020B0609020204030204" pitchFamily="49" charset="0"/>
                <a:cs typeface="Consolas" panose="020B0609020204030204" pitchFamily="49" charset="0"/>
              </a:defRPr>
            </a:lvl1pPr>
            <a:lvl2pPr marL="415864" indent="0">
              <a:buNone/>
              <a:tabLst>
                <a:tab pos="413386" algn="l"/>
              </a:tabLst>
              <a:defRPr sz="2880">
                <a:solidFill>
                  <a:schemeClr val="tx1"/>
                </a:solidFill>
                <a:latin typeface="Consolas" panose="020B0609020204030204" pitchFamily="49" charset="0"/>
                <a:cs typeface="Consolas" panose="020B0609020204030204" pitchFamily="49" charset="0"/>
              </a:defRPr>
            </a:lvl2pPr>
            <a:lvl3pPr marL="701528" indent="0">
              <a:buNone/>
              <a:tabLst>
                <a:tab pos="683896" algn="l"/>
              </a:tabLst>
              <a:defRPr sz="2880">
                <a:solidFill>
                  <a:schemeClr val="tx1"/>
                </a:solidFill>
                <a:latin typeface="Consolas" panose="020B0609020204030204" pitchFamily="49" charset="0"/>
                <a:cs typeface="Consolas" panose="020B0609020204030204" pitchFamily="49" charset="0"/>
              </a:defRPr>
            </a:lvl3pPr>
            <a:lvl4pPr marL="977476" indent="0">
              <a:buNone/>
              <a:tabLst>
                <a:tab pos="960120" algn="l"/>
              </a:tabLst>
              <a:defRPr sz="2880">
                <a:solidFill>
                  <a:schemeClr val="tx1"/>
                </a:solidFill>
                <a:latin typeface="Consolas" panose="020B0609020204030204" pitchFamily="49" charset="0"/>
                <a:cs typeface="Consolas" panose="020B0609020204030204" pitchFamily="49" charset="0"/>
              </a:defRPr>
            </a:lvl4pPr>
            <a:lvl5pPr marL="1261196" indent="0">
              <a:buNone/>
              <a:tabLst>
                <a:tab pos="1234440" algn="l"/>
              </a:tabLst>
              <a:defRPr sz="288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55721808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703668" y="1476817"/>
            <a:ext cx="13222224" cy="443198"/>
          </a:xfrm>
        </p:spPr>
        <p:txBody>
          <a:bodyPr wrap="square">
            <a:spAutoFit/>
          </a:bodyPr>
          <a:lstStyle>
            <a:lvl1pPr marL="0" indent="0">
              <a:spcBef>
                <a:spcPts val="720"/>
              </a:spcBef>
              <a:spcAft>
                <a:spcPts val="0"/>
              </a:spcAft>
              <a:buNone/>
              <a:defRPr sz="2880">
                <a:solidFill>
                  <a:schemeClr val="tx1"/>
                </a:solidFill>
                <a:latin typeface="+mn-lt"/>
                <a:cs typeface="Segoe UI" panose="020B0502040204020203" pitchFamily="34" charset="0"/>
              </a:defRPr>
            </a:lvl1pPr>
            <a:lvl2pPr marL="274237" indent="0">
              <a:buNone/>
              <a:defRPr sz="2880">
                <a:solidFill>
                  <a:srgbClr val="2F2F2F"/>
                </a:solidFill>
                <a:latin typeface="Segoe UI" panose="020B0502040204020203" pitchFamily="34" charset="0"/>
                <a:cs typeface="Segoe UI" panose="020B0502040204020203" pitchFamily="34" charset="0"/>
              </a:defRPr>
            </a:lvl2pPr>
            <a:lvl3pPr marL="548476" indent="0">
              <a:buNone/>
              <a:defRPr/>
            </a:lvl3pPr>
            <a:lvl4pPr marL="822713" indent="0">
              <a:buNone/>
              <a:defRPr/>
            </a:lvl4pPr>
            <a:lvl5pPr marL="1096951"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3392566"/>
            <a:ext cx="14630400" cy="483703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3392565"/>
            <a:ext cx="4546030" cy="507703"/>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23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703667" y="4189463"/>
            <a:ext cx="13222224" cy="443198"/>
          </a:xfrm>
        </p:spPr>
        <p:txBody>
          <a:bodyPr/>
          <a:lstStyle>
            <a:lvl1pPr marL="0" indent="0">
              <a:buNone/>
              <a:tabLst/>
              <a:defRPr sz="2880">
                <a:solidFill>
                  <a:srgbClr val="000000"/>
                </a:solidFill>
                <a:latin typeface="Consolas" panose="020B0609020204030204" pitchFamily="49" charset="0"/>
                <a:cs typeface="Consolas" panose="020B0609020204030204" pitchFamily="49" charset="0"/>
              </a:defRPr>
            </a:lvl1pPr>
            <a:lvl2pPr marL="415739" indent="0">
              <a:buNone/>
              <a:defRPr sz="287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701318"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977183"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260818"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8939796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4630400" cy="483703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705916" y="5069496"/>
            <a:ext cx="13222224" cy="590932"/>
          </a:xfrm>
        </p:spPr>
        <p:txBody>
          <a:bodyPr/>
          <a:lstStyle>
            <a:lvl1pPr>
              <a:defRPr sz="384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4546030" cy="507703"/>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23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703667" y="792610"/>
            <a:ext cx="13222224" cy="443198"/>
          </a:xfrm>
        </p:spPr>
        <p:txBody>
          <a:bodyPr/>
          <a:lstStyle>
            <a:lvl1pPr marL="0" indent="0">
              <a:buNone/>
              <a:tabLst/>
              <a:defRPr sz="2880">
                <a:solidFill>
                  <a:srgbClr val="000000"/>
                </a:solidFill>
                <a:latin typeface="Consolas" panose="020B0609020204030204" pitchFamily="49" charset="0"/>
                <a:cs typeface="Consolas" panose="020B0609020204030204" pitchFamily="49" charset="0"/>
              </a:defRPr>
            </a:lvl1pPr>
            <a:lvl2pPr marL="415739" indent="0">
              <a:buNone/>
              <a:defRPr sz="287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701318"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977183"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260818"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709382" y="5995806"/>
            <a:ext cx="13222224" cy="443198"/>
          </a:xfrm>
        </p:spPr>
        <p:txBody>
          <a:bodyPr wrap="square">
            <a:spAutoFit/>
          </a:bodyPr>
          <a:lstStyle>
            <a:lvl1pPr marL="0" indent="0">
              <a:spcBef>
                <a:spcPts val="720"/>
              </a:spcBef>
              <a:spcAft>
                <a:spcPts val="0"/>
              </a:spcAft>
              <a:buNone/>
              <a:defRPr sz="2880">
                <a:solidFill>
                  <a:schemeClr val="tx1"/>
                </a:solidFill>
                <a:latin typeface="+mn-lt"/>
                <a:cs typeface="Segoe UI" panose="020B0502040204020203" pitchFamily="34" charset="0"/>
              </a:defRPr>
            </a:lvl1pPr>
            <a:lvl2pPr marL="274237" indent="0">
              <a:buNone/>
              <a:defRPr sz="2880">
                <a:solidFill>
                  <a:srgbClr val="2F2F2F"/>
                </a:solidFill>
                <a:latin typeface="Segoe UI" panose="020B0502040204020203" pitchFamily="34" charset="0"/>
                <a:cs typeface="Segoe UI" panose="020B0502040204020203" pitchFamily="34" charset="0"/>
              </a:defRPr>
            </a:lvl2pPr>
            <a:lvl3pPr marL="548476" indent="0">
              <a:buNone/>
              <a:defRPr/>
            </a:lvl3pPr>
            <a:lvl4pPr marL="822713" indent="0">
              <a:buNone/>
              <a:defRPr/>
            </a:lvl4pPr>
            <a:lvl5pPr marL="1096951" indent="0">
              <a:buNone/>
              <a:defRPr/>
            </a:lvl5pPr>
          </a:lstStyle>
          <a:p>
            <a:pPr lvl="0"/>
            <a:r>
              <a:rPr lang="en-US"/>
              <a:t>Click to edit text</a:t>
            </a:r>
          </a:p>
        </p:txBody>
      </p:sp>
    </p:spTree>
    <p:extLst>
      <p:ext uri="{BB962C8B-B14F-4D97-AF65-F5344CB8AC3E}">
        <p14:creationId xmlns:p14="http://schemas.microsoft.com/office/powerpoint/2010/main" val="273584812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705916" y="548640"/>
            <a:ext cx="4849064" cy="590932"/>
          </a:xfrm>
        </p:spPr>
        <p:txBody>
          <a:bodyPr/>
          <a:lstStyle>
            <a:lvl1pPr>
              <a:defRPr sz="384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06759" y="1605767"/>
            <a:ext cx="4848222" cy="443198"/>
          </a:xfrm>
        </p:spPr>
        <p:txBody>
          <a:bodyPr wrap="square">
            <a:spAutoFit/>
          </a:bodyPr>
          <a:lstStyle>
            <a:lvl1pPr marL="0" indent="0">
              <a:lnSpc>
                <a:spcPct val="100000"/>
              </a:lnSpc>
              <a:spcBef>
                <a:spcPts val="720"/>
              </a:spcBef>
              <a:spcAft>
                <a:spcPts val="0"/>
              </a:spcAft>
              <a:buNone/>
              <a:defRPr sz="288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72"/>
              </a:spcBef>
              <a:spcAft>
                <a:spcPts val="72"/>
              </a:spcAft>
              <a:buNone/>
              <a:defRPr sz="2880" b="0" i="0">
                <a:solidFill>
                  <a:srgbClr val="2F2F2F"/>
                </a:solidFill>
                <a:latin typeface="Segoe UI" panose="020B0502040204020203" pitchFamily="34" charset="0"/>
                <a:cs typeface="Segoe UI" panose="020B0502040204020203" pitchFamily="34" charset="0"/>
              </a:defRPr>
            </a:lvl2pPr>
            <a:lvl3pPr marL="548476" indent="0">
              <a:buNone/>
              <a:defRPr/>
            </a:lvl3pPr>
            <a:lvl4pPr marL="822713" indent="0">
              <a:buNone/>
              <a:defRPr/>
            </a:lvl4pPr>
            <a:lvl5pPr marL="1096951"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6247181" y="0"/>
            <a:ext cx="8383219" cy="82296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6254115" y="0"/>
            <a:ext cx="4546030" cy="553870"/>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23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6960871" y="851025"/>
            <a:ext cx="6962353" cy="443198"/>
          </a:xfrm>
        </p:spPr>
        <p:txBody>
          <a:bodyPr/>
          <a:lstStyle>
            <a:lvl1pPr marL="0" indent="0">
              <a:buNone/>
              <a:tabLst/>
              <a:defRPr sz="2880">
                <a:solidFill>
                  <a:srgbClr val="2F2F2F"/>
                </a:solidFill>
                <a:latin typeface="Consolas" panose="020B0609020204030204" pitchFamily="49" charset="0"/>
                <a:cs typeface="Consolas" panose="020B0609020204030204" pitchFamily="49" charset="0"/>
              </a:defRPr>
            </a:lvl1pPr>
            <a:lvl2pPr marL="415739" indent="0">
              <a:buNone/>
              <a:defRPr sz="287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701318"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977183"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260818"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763788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8383219" cy="82296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9090659" y="548640"/>
            <a:ext cx="4837480" cy="590932"/>
          </a:xfrm>
        </p:spPr>
        <p:txBody>
          <a:bodyPr/>
          <a:lstStyle>
            <a:lvl1pPr>
              <a:defRPr sz="384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4546030" cy="553870"/>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23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701039" y="847213"/>
            <a:ext cx="6983730" cy="443198"/>
          </a:xfrm>
        </p:spPr>
        <p:txBody>
          <a:bodyPr/>
          <a:lstStyle>
            <a:lvl1pPr marL="0" indent="0">
              <a:buNone/>
              <a:defRPr sz="2880">
                <a:solidFill>
                  <a:srgbClr val="2F2F2F"/>
                </a:solidFill>
                <a:latin typeface="Consolas" panose="020B0609020204030204" pitchFamily="49" charset="0"/>
                <a:cs typeface="Consolas" panose="020B0609020204030204" pitchFamily="49" charset="0"/>
              </a:defRPr>
            </a:lvl1pPr>
            <a:lvl2pPr marL="415739" indent="0">
              <a:buNone/>
              <a:defRPr sz="287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701318"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977183"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260818"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9090660" y="1604010"/>
            <a:ext cx="4840606" cy="443198"/>
          </a:xfrm>
        </p:spPr>
        <p:txBody>
          <a:bodyPr wrap="square">
            <a:spAutoFit/>
          </a:bodyPr>
          <a:lstStyle>
            <a:lvl1pPr marL="0" indent="0">
              <a:lnSpc>
                <a:spcPct val="100000"/>
              </a:lnSpc>
              <a:spcBef>
                <a:spcPts val="720"/>
              </a:spcBef>
              <a:spcAft>
                <a:spcPts val="0"/>
              </a:spcAft>
              <a:buNone/>
              <a:defRPr sz="288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72"/>
              </a:spcBef>
              <a:spcAft>
                <a:spcPts val="72"/>
              </a:spcAft>
              <a:buNone/>
              <a:defRPr sz="2880" b="0" i="0">
                <a:solidFill>
                  <a:srgbClr val="2F2F2F"/>
                </a:solidFill>
                <a:latin typeface="Segoe UI" panose="020B0502040204020203" pitchFamily="34" charset="0"/>
                <a:cs typeface="Segoe UI" panose="020B0502040204020203" pitchFamily="34" charset="0"/>
              </a:defRPr>
            </a:lvl2pPr>
            <a:lvl3pPr marL="548476" indent="0">
              <a:buNone/>
              <a:defRPr/>
            </a:lvl3pPr>
            <a:lvl4pPr marL="822713" indent="0">
              <a:buNone/>
              <a:defRPr/>
            </a:lvl4pPr>
            <a:lvl5pPr marL="1096951" indent="0">
              <a:buNone/>
              <a:defRPr/>
            </a:lvl5pPr>
          </a:lstStyle>
          <a:p>
            <a:pPr lvl="0"/>
            <a:r>
              <a:rPr lang="en-US"/>
              <a:t>Click to edit text</a:t>
            </a:r>
          </a:p>
        </p:txBody>
      </p:sp>
    </p:spTree>
    <p:extLst>
      <p:ext uri="{BB962C8B-B14F-4D97-AF65-F5344CB8AC3E}">
        <p14:creationId xmlns:p14="http://schemas.microsoft.com/office/powerpoint/2010/main" val="81852848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Closing logo slide">
    <p:bg>
      <p:bgPr>
        <a:gradFill flip="none" rotWithShape="1">
          <a:gsLst>
            <a:gs pos="10000">
              <a:srgbClr val="254252"/>
            </a:gs>
            <a:gs pos="90000">
              <a:srgbClr val="00A389"/>
            </a:gs>
          </a:gsLst>
          <a:lin ang="2700000" scaled="0"/>
          <a:tileRect/>
        </a:grad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74C769AE-BECE-4486-17CA-6450807141C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invGray">
          <a:xfrm>
            <a:off x="698451" y="703285"/>
            <a:ext cx="2262835" cy="351130"/>
          </a:xfrm>
          <a:prstGeom prst="rect">
            <a:avLst/>
          </a:prstGeom>
        </p:spPr>
      </p:pic>
      <p:sp>
        <p:nvSpPr>
          <p:cNvPr id="3" name="Title 2">
            <a:extLst>
              <a:ext uri="{FF2B5EF4-FFF2-40B4-BE49-F238E27FC236}">
                <a16:creationId xmlns:a16="http://schemas.microsoft.com/office/drawing/2014/main" id="{C2EDE96F-7980-35CB-4496-0A7233005F51}"/>
              </a:ext>
            </a:extLst>
          </p:cNvPr>
          <p:cNvSpPr>
            <a:spLocks noGrp="1"/>
          </p:cNvSpPr>
          <p:nvPr>
            <p:ph type="title" hasCustomPrompt="1"/>
          </p:nvPr>
        </p:nvSpPr>
        <p:spPr>
          <a:xfrm>
            <a:off x="701040" y="3448417"/>
            <a:ext cx="10972800" cy="812530"/>
          </a:xfrm>
        </p:spPr>
        <p:txBody>
          <a:bodyPr anchor="b" anchorCtr="0"/>
          <a:lstStyle>
            <a:lvl1pPr>
              <a:defRPr sz="5280">
                <a:solidFill>
                  <a:schemeClr val="tx1"/>
                </a:solidFill>
                <a:latin typeface="Segoe UI Semilight" panose="020B0402040204020203" pitchFamily="34" charset="0"/>
                <a:cs typeface="Segoe UI Semilight" panose="020B0402040204020203" pitchFamily="34" charset="0"/>
              </a:defRPr>
            </a:lvl1pPr>
          </a:lstStyle>
          <a:p>
            <a:r>
              <a:rPr lang="en-US"/>
              <a:t>Thank you</a:t>
            </a:r>
          </a:p>
        </p:txBody>
      </p:sp>
      <p:sp>
        <p:nvSpPr>
          <p:cNvPr id="5" name="Text Placeholder 4">
            <a:extLst>
              <a:ext uri="{FF2B5EF4-FFF2-40B4-BE49-F238E27FC236}">
                <a16:creationId xmlns:a16="http://schemas.microsoft.com/office/drawing/2014/main" id="{9AA3F035-7468-E4EC-FC47-1ADAA135E207}"/>
              </a:ext>
            </a:extLst>
          </p:cNvPr>
          <p:cNvSpPr>
            <a:spLocks noGrp="1"/>
          </p:cNvSpPr>
          <p:nvPr>
            <p:ph type="body" sz="quarter" idx="12" hasCustomPrompt="1"/>
          </p:nvPr>
        </p:nvSpPr>
        <p:spPr>
          <a:xfrm>
            <a:off x="698450" y="4754881"/>
            <a:ext cx="10972800" cy="369332"/>
          </a:xfrm>
          <a:noFill/>
        </p:spPr>
        <p:txBody>
          <a:bodyPr wrap="square" lIns="0" tIns="0" rIns="0" bIns="0">
            <a:spAutoFit/>
          </a:bodyPr>
          <a:lstStyle>
            <a:lvl1pPr marL="0" indent="0">
              <a:spcBef>
                <a:spcPts val="0"/>
              </a:spcBef>
              <a:spcAft>
                <a:spcPts val="0"/>
              </a:spcAft>
              <a:buFont typeface="Arial" panose="020B0604020202020204" pitchFamily="34" charset="0"/>
              <a:buNone/>
              <a:defRPr sz="2400" spc="0" baseline="0">
                <a:solidFill>
                  <a:schemeClr val="tx1"/>
                </a:solidFill>
                <a:latin typeface="+mj-lt"/>
              </a:defRPr>
            </a:lvl1pPr>
          </a:lstStyle>
          <a:p>
            <a:pPr lvl="0"/>
            <a:r>
              <a:rPr lang="en-US"/>
              <a:t>Name</a:t>
            </a:r>
          </a:p>
        </p:txBody>
      </p:sp>
      <p:sp>
        <p:nvSpPr>
          <p:cNvPr id="6" name="Text Placeholder 4">
            <a:extLst>
              <a:ext uri="{FF2B5EF4-FFF2-40B4-BE49-F238E27FC236}">
                <a16:creationId xmlns:a16="http://schemas.microsoft.com/office/drawing/2014/main" id="{75611570-5588-E293-E5C8-BFB862DD045F}"/>
              </a:ext>
            </a:extLst>
          </p:cNvPr>
          <p:cNvSpPr>
            <a:spLocks noGrp="1"/>
          </p:cNvSpPr>
          <p:nvPr>
            <p:ph type="body" sz="quarter" idx="14" hasCustomPrompt="1"/>
          </p:nvPr>
        </p:nvSpPr>
        <p:spPr>
          <a:xfrm>
            <a:off x="701040" y="5113794"/>
            <a:ext cx="10972800" cy="295465"/>
          </a:xfrm>
          <a:noFill/>
        </p:spPr>
        <p:txBody>
          <a:bodyPr wrap="square" lIns="0" tIns="0" rIns="0" bIns="0">
            <a:spAutoFit/>
          </a:bodyPr>
          <a:lstStyle>
            <a:lvl1pPr marL="0" indent="0">
              <a:spcBef>
                <a:spcPts val="0"/>
              </a:spcBef>
              <a:spcAft>
                <a:spcPts val="0"/>
              </a:spcAft>
              <a:buFont typeface="Arial" panose="020B0604020202020204" pitchFamily="34" charset="0"/>
              <a:buNone/>
              <a:defRPr sz="1920" spc="0" baseline="0">
                <a:solidFill>
                  <a:schemeClr val="tx1"/>
                </a:solidFill>
                <a:latin typeface="+mn-lt"/>
              </a:defRPr>
            </a:lvl1pPr>
          </a:lstStyle>
          <a:p>
            <a:pPr lvl="0"/>
            <a:r>
              <a:rPr lang="en-US"/>
              <a:t>Contact information</a:t>
            </a:r>
          </a:p>
        </p:txBody>
      </p:sp>
      <p:sp>
        <p:nvSpPr>
          <p:cNvPr id="2" name="Text Box 3" descr="This is a copyright notice that should be included on the final slide."/>
          <p:cNvSpPr txBox="1">
            <a:spLocks noChangeArrowheads="1"/>
          </p:cNvSpPr>
          <p:nvPr userDrawn="1"/>
        </p:nvSpPr>
        <p:spPr bwMode="blackWhite">
          <a:xfrm>
            <a:off x="701040" y="7393580"/>
            <a:ext cx="5378549" cy="129266"/>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1118748" eaLnBrk="0" hangingPunct="0"/>
            <a:r>
              <a:rPr lang="en-US" sz="84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416344465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Closing Logo with Photo">
    <p:bg>
      <p:bgPr>
        <a:solidFill>
          <a:srgbClr val="2A446F"/>
        </a:solidFill>
        <a:effectLst/>
      </p:bgPr>
    </p:bg>
    <p:spTree>
      <p:nvGrpSpPr>
        <p:cNvPr id="1" name=""/>
        <p:cNvGrpSpPr/>
        <p:nvPr/>
      </p:nvGrpSpPr>
      <p:grpSpPr>
        <a:xfrm>
          <a:off x="0" y="0"/>
          <a:ext cx="0" cy="0"/>
          <a:chOff x="0" y="0"/>
          <a:chExt cx="0" cy="0"/>
        </a:xfrm>
      </p:grpSpPr>
      <p:pic>
        <p:nvPicPr>
          <p:cNvPr id="7" name="Microsoft Viva logo" descr="Microsoft Viva logo">
            <a:extLst>
              <a:ext uri="{FF2B5EF4-FFF2-40B4-BE49-F238E27FC236}">
                <a16:creationId xmlns:a16="http://schemas.microsoft.com/office/drawing/2014/main" id="{791184DA-6F80-5308-6385-0E294D6B79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invGray">
          <a:xfrm>
            <a:off x="698451" y="703285"/>
            <a:ext cx="2262835" cy="351130"/>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705916" y="3448417"/>
            <a:ext cx="5001464" cy="812530"/>
          </a:xfrm>
        </p:spPr>
        <p:txBody>
          <a:bodyPr wrap="square" anchor="b" anchorCtr="0">
            <a:spAutoFit/>
          </a:bodyPr>
          <a:lstStyle>
            <a:lvl1pPr marL="0" algn="l" defTabSz="1119290" rtl="0" eaLnBrk="1" latinLnBrk="0" hangingPunct="1">
              <a:lnSpc>
                <a:spcPct val="100000"/>
              </a:lnSpc>
              <a:spcBef>
                <a:spcPct val="0"/>
              </a:spcBef>
              <a:buNone/>
              <a:defRPr lang="en-US" sz="5280" b="0" kern="1200" cap="none" spc="-6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Thank you</a:t>
            </a:r>
          </a:p>
        </p:txBody>
      </p:sp>
      <p:sp>
        <p:nvSpPr>
          <p:cNvPr id="5" name="Text Placeholder 4"/>
          <p:cNvSpPr>
            <a:spLocks noGrp="1"/>
          </p:cNvSpPr>
          <p:nvPr>
            <p:ph type="body" sz="quarter" idx="12" hasCustomPrompt="1"/>
          </p:nvPr>
        </p:nvSpPr>
        <p:spPr>
          <a:xfrm>
            <a:off x="698451" y="4754881"/>
            <a:ext cx="4997500" cy="369332"/>
          </a:xfrm>
          <a:noFill/>
        </p:spPr>
        <p:txBody>
          <a:bodyPr wrap="square" lIns="0" tIns="0" rIns="0" bIns="0">
            <a:spAutoFit/>
          </a:bodyPr>
          <a:lstStyle>
            <a:lvl1pPr marL="0" indent="0">
              <a:spcBef>
                <a:spcPts val="0"/>
              </a:spcBef>
              <a:buNone/>
              <a:defRPr sz="24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C4598A3-3158-55CB-9A6D-7264D56AF02B}"/>
              </a:ext>
            </a:extLst>
          </p:cNvPr>
          <p:cNvSpPr>
            <a:spLocks noGrp="1"/>
          </p:cNvSpPr>
          <p:nvPr>
            <p:ph type="body" sz="quarter" idx="14" hasCustomPrompt="1"/>
          </p:nvPr>
        </p:nvSpPr>
        <p:spPr>
          <a:xfrm>
            <a:off x="701041" y="5113794"/>
            <a:ext cx="4994910" cy="295465"/>
          </a:xfrm>
        </p:spPr>
        <p:txBody>
          <a:bodyPr/>
          <a:lstStyle>
            <a:lvl1pPr marL="0" indent="0">
              <a:buNone/>
              <a:defRPr sz="1920"/>
            </a:lvl1pPr>
            <a:lvl2pPr marL="274320" indent="0">
              <a:buNone/>
              <a:defRPr/>
            </a:lvl2pPr>
            <a:lvl3pPr marL="548640" indent="0">
              <a:buNone/>
              <a:defRPr/>
            </a:lvl3pPr>
            <a:lvl4pPr marL="794386" indent="0">
              <a:buNone/>
              <a:defRPr/>
            </a:lvl4pPr>
            <a:lvl5pPr marL="1026796"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6391276" y="0"/>
            <a:ext cx="8239124" cy="517065"/>
          </a:xfrm>
          <a:blipFill dpi="0" rotWithShape="1">
            <a:blip r:embed="rId4"/>
            <a:srcRect/>
            <a:tile tx="0" ty="0" sx="100000" sy="100000" flip="none" algn="tl"/>
          </a:blipFill>
        </p:spPr>
        <p:txBody>
          <a:bodyPr/>
          <a:lstStyle>
            <a:lvl1pPr marL="0" indent="0">
              <a:buNone/>
              <a:defRPr>
                <a:noFill/>
              </a:defRPr>
            </a:lvl1pPr>
          </a:lstStyle>
          <a:p>
            <a:r>
              <a:rPr lang="en-US"/>
              <a:t>Click icon to add picture</a:t>
            </a:r>
          </a:p>
        </p:txBody>
      </p:sp>
      <p:sp>
        <p:nvSpPr>
          <p:cNvPr id="8" name="Text Box 3" descr="This is a copyright notice that should be included on the final slide.">
            <a:extLst>
              <a:ext uri="{FF2B5EF4-FFF2-40B4-BE49-F238E27FC236}">
                <a16:creationId xmlns:a16="http://schemas.microsoft.com/office/drawing/2014/main" id="{8CA58C26-DE72-1729-C4F7-9FDC215F0E96}"/>
              </a:ext>
            </a:extLst>
          </p:cNvPr>
          <p:cNvSpPr txBox="1">
            <a:spLocks noChangeArrowheads="1"/>
          </p:cNvSpPr>
          <p:nvPr userDrawn="1"/>
        </p:nvSpPr>
        <p:spPr bwMode="blackWhite">
          <a:xfrm>
            <a:off x="701040" y="7393580"/>
            <a:ext cx="5378549" cy="129266"/>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1118748" eaLnBrk="0" hangingPunct="0"/>
            <a:r>
              <a:rPr lang="en-US" sz="84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12331108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701040" y="1724026"/>
            <a:ext cx="13222606" cy="2659189"/>
          </a:xfrm>
        </p:spPr>
        <p:txBody>
          <a:bodyPr>
            <a:spAutoFit/>
          </a:bodyPr>
          <a:lstStyle>
            <a:lvl1pPr>
              <a:defRPr sz="4320">
                <a:latin typeface="+mn-lt"/>
              </a:defRPr>
            </a:lvl1pPr>
            <a:lvl2pPr>
              <a:defRPr sz="3360">
                <a:latin typeface="+mn-lt"/>
              </a:defRPr>
            </a:lvl2pPr>
            <a:lvl3pPr>
              <a:defRPr sz="2880">
                <a:latin typeface="+mn-lt"/>
              </a:defRPr>
            </a:lvl3pPr>
            <a:lvl4pPr>
              <a:defRPr sz="2400">
                <a:latin typeface="+mn-lt"/>
              </a:defRPr>
            </a:lvl4pPr>
            <a:lvl5pPr>
              <a:defRPr sz="216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7522846"/>
            <a:ext cx="14630401" cy="706756"/>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4440" spc="-6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0497707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705916" y="2419444"/>
            <a:ext cx="4990034" cy="1329595"/>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701041" y="4242649"/>
            <a:ext cx="4994910" cy="406265"/>
          </a:xfrm>
        </p:spPr>
        <p:txBody>
          <a:bodyPr/>
          <a:lstStyle>
            <a:lvl1pPr marL="0" indent="0">
              <a:buNone/>
              <a:defRPr sz="2640">
                <a:latin typeface="+mn-lt"/>
              </a:defRPr>
            </a:lvl1pPr>
            <a:lvl2pPr marL="274320" indent="0">
              <a:buNone/>
              <a:defRPr/>
            </a:lvl2pPr>
            <a:lvl3pPr marL="548640" indent="0">
              <a:buNone/>
              <a:defRPr/>
            </a:lvl3pPr>
            <a:lvl4pPr marL="794386" indent="0">
              <a:buNone/>
              <a:defRPr/>
            </a:lvl4pPr>
            <a:lvl5pPr marL="1026796"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400800" y="0"/>
            <a:ext cx="8229600" cy="8229600"/>
          </a:xfrm>
          <a:blipFill>
            <a:blip r:embed="rId2"/>
            <a:stretch>
              <a:fillRect/>
            </a:stretch>
          </a:blipFill>
        </p:spPr>
        <p:txBody>
          <a:bodyPr lIns="0" tIns="2377440" rIns="0" anchor="t" anchorCtr="0">
            <a:noAutofit/>
          </a:bodyPr>
          <a:lstStyle>
            <a:lvl1pPr marL="0" indent="0" algn="ctr">
              <a:lnSpc>
                <a:spcPct val="100000"/>
              </a:lnSpc>
              <a:buNone/>
              <a:defRPr sz="168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72736550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60.xml><?xml version="1.0" encoding="utf-8"?>
<p:sldLayout xmlns:a="http://schemas.openxmlformats.org/drawingml/2006/main" xmlns:r="http://schemas.openxmlformats.org/officeDocument/2006/relationships" xmlns:p="http://schemas.openxmlformats.org/presentationml/2006/main">
  <p:cSld name="1_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F7508-C740-42AB-B200-EB54F3078A5F}"/>
              </a:ext>
            </a:extLst>
          </p:cNvPr>
          <p:cNvSpPr>
            <a:spLocks noGrp="1"/>
          </p:cNvSpPr>
          <p:nvPr>
            <p:ph type="title"/>
          </p:nvPr>
        </p:nvSpPr>
        <p:spPr/>
        <p:txBody>
          <a:bodyPr/>
          <a:lstStyle>
            <a:lvl1pPr>
              <a:defRPr>
                <a:solidFill>
                  <a:sysClr val="windowText" lastClr="000000"/>
                </a:solidFill>
              </a:defRPr>
            </a:lvl1pPr>
          </a:lstStyle>
          <a:p>
            <a:r>
              <a:rPr lang="en-US"/>
              <a:t>Click to edit Master title style</a:t>
            </a:r>
          </a:p>
        </p:txBody>
      </p:sp>
    </p:spTree>
    <p:extLst>
      <p:ext uri="{BB962C8B-B14F-4D97-AF65-F5344CB8AC3E}">
        <p14:creationId xmlns:p14="http://schemas.microsoft.com/office/powerpoint/2010/main" val="1885632754"/>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705916" y="3448098"/>
            <a:ext cx="4991940" cy="1329595"/>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6400800" y="0"/>
            <a:ext cx="8229600" cy="8229600"/>
          </a:xfrm>
          <a:blipFill>
            <a:blip r:embed="rId2"/>
            <a:stretch>
              <a:fillRect/>
            </a:stretch>
          </a:blipFill>
        </p:spPr>
        <p:txBody>
          <a:bodyPr lIns="0" tIns="2377440" rIns="0" anchor="t" anchorCtr="0">
            <a:noAutofit/>
          </a:bodyPr>
          <a:lstStyle>
            <a:lvl1pPr marL="0" indent="0" algn="ctr">
              <a:lnSpc>
                <a:spcPct val="100000"/>
              </a:lnSpc>
              <a:buNone/>
              <a:defRPr sz="168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329743403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705916" y="3575686"/>
            <a:ext cx="4995750" cy="1034129"/>
          </a:xfrm>
        </p:spPr>
        <p:txBody>
          <a:bodyPr anchor="t"/>
          <a:lstStyle>
            <a:lvl1pPr>
              <a:defRPr sz="336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6400800" y="0"/>
            <a:ext cx="8229600" cy="8229600"/>
          </a:xfrm>
          <a:blipFill>
            <a:blip r:embed="rId2"/>
            <a:stretch>
              <a:fillRect/>
            </a:stretch>
          </a:blipFill>
        </p:spPr>
        <p:txBody>
          <a:bodyPr lIns="0" tIns="2377440" rIns="0" anchor="t" anchorCtr="0">
            <a:noAutofit/>
          </a:bodyPr>
          <a:lstStyle>
            <a:lvl1pPr marL="0" indent="0" algn="ctr">
              <a:lnSpc>
                <a:spcPct val="100000"/>
              </a:lnSpc>
              <a:buNone/>
              <a:defRPr sz="168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401742873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4630400" cy="8229600"/>
          </a:xfrm>
          <a:blipFill>
            <a:blip r:embed="rId2"/>
            <a:stretch>
              <a:fillRect/>
            </a:stretch>
          </a:blipFill>
        </p:spPr>
        <p:txBody>
          <a:bodyPr wrap="none" bIns="1554480" anchor="ctr">
            <a:noAutofit/>
          </a:bodyPr>
          <a:lstStyle>
            <a:lvl1pPr marL="0" indent="0" algn="ctr">
              <a:buNone/>
              <a:defRPr sz="168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4389120"/>
            <a:ext cx="14630400" cy="384048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432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35332097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divider - Gradient green 1">
    <p:bg>
      <p:bgPr>
        <a:gradFill>
          <a:gsLst>
            <a:gs pos="20000">
              <a:srgbClr val="254252"/>
            </a:gs>
            <a:gs pos="100000">
              <a:srgbClr val="00A389"/>
            </a:gs>
          </a:gsLst>
          <a:lin ang="2700000" scaled="1"/>
        </a:gra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D0C93E01-946E-B97A-E701-BDDCA7B844FE}"/>
              </a:ext>
            </a:extLst>
          </p:cNvPr>
          <p:cNvSpPr>
            <a:spLocks noGrp="1"/>
          </p:cNvSpPr>
          <p:nvPr>
            <p:ph type="title"/>
          </p:nvPr>
        </p:nvSpPr>
        <p:spPr>
          <a:xfrm>
            <a:off x="578513" y="1941789"/>
            <a:ext cx="8786989" cy="884766"/>
          </a:xfrm>
          <a:prstGeom prst="rect">
            <a:avLst/>
          </a:prstGeom>
        </p:spPr>
        <p:txBody>
          <a:bodyPr lIns="0" tIns="0" rIns="0" bIns="0"/>
          <a:lstStyle>
            <a:lvl1pPr>
              <a:defRPr sz="4800" baseline="0">
                <a:solidFill>
                  <a:schemeClr val="bg1"/>
                </a:solidFill>
              </a:defRPr>
            </a:lvl1pPr>
          </a:lstStyle>
          <a:p>
            <a:r>
              <a:rPr lang="en-US"/>
              <a:t>Click to edit Master title style</a:t>
            </a:r>
          </a:p>
        </p:txBody>
      </p:sp>
      <p:sp>
        <p:nvSpPr>
          <p:cNvPr id="6" name="page number">
            <a:extLst>
              <a:ext uri="{FF2B5EF4-FFF2-40B4-BE49-F238E27FC236}">
                <a16:creationId xmlns:a16="http://schemas.microsoft.com/office/drawing/2014/main" id="{4D2471B6-CB29-4A49-A06D-CEBA4B42C025}"/>
              </a:ext>
            </a:extLst>
          </p:cNvPr>
          <p:cNvSpPr>
            <a:spLocks noGrp="1"/>
          </p:cNvSpPr>
          <p:nvPr>
            <p:ph type="sldNum" sz="quarter" idx="7"/>
          </p:nvPr>
        </p:nvSpPr>
        <p:spPr>
          <a:xfrm>
            <a:off x="578513" y="7791732"/>
            <a:ext cx="165100" cy="123111"/>
          </a:xfrm>
        </p:spPr>
        <p:txBody>
          <a:bodyPr lIns="0" tIns="0" rIns="0" bIns="0"/>
          <a:lstStyle>
            <a:lvl1pPr>
              <a:defRPr sz="800" b="0" i="0">
                <a:solidFill>
                  <a:schemeClr val="bg1"/>
                </a:solidFill>
                <a:latin typeface="Segoe UI Regular" charset="0"/>
                <a:cs typeface="Segoe UI Regular" charset="0"/>
              </a:defRPr>
            </a:lvl1pPr>
          </a:lstStyle>
          <a:p>
            <a:pPr marL="25400">
              <a:spcBef>
                <a:spcPts val="150"/>
              </a:spcBef>
            </a:pPr>
            <a:fld id="{81D60167-4931-47E6-BA6A-407CBD079E47}" type="slidenum">
              <a:rPr lang="uk-UA" smtClean="0"/>
              <a:pPr marL="25400">
                <a:spcBef>
                  <a:spcPts val="150"/>
                </a:spcBef>
              </a:pPr>
              <a:t>‹#›</a:t>
            </a:fld>
            <a:endParaRPr lang="uk-UA"/>
          </a:p>
        </p:txBody>
      </p:sp>
    </p:spTree>
    <p:extLst>
      <p:ext uri="{BB962C8B-B14F-4D97-AF65-F5344CB8AC3E}">
        <p14:creationId xmlns:p14="http://schemas.microsoft.com/office/powerpoint/2010/main" val="685047710"/>
      </p:ext>
    </p:extLst>
  </p:cSld>
  <p:clrMapOvr>
    <a:masterClrMapping/>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4630400" cy="8229600"/>
          </a:xfrm>
          <a:blipFill>
            <a:blip r:embed="rId2"/>
            <a:stretch>
              <a:fillRect/>
            </a:stretch>
          </a:blipFill>
        </p:spPr>
        <p:txBody>
          <a:bodyPr wrap="none" bIns="1554480" anchor="ctr">
            <a:noAutofit/>
          </a:bodyPr>
          <a:lstStyle>
            <a:lvl1pPr marL="0" indent="0" algn="ctr">
              <a:buNone/>
              <a:defRPr sz="168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4" y="0"/>
            <a:ext cx="6803136" cy="82296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432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4267950600"/>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4630400" cy="8229600"/>
          </a:xfrm>
          <a:blipFill>
            <a:blip r:embed="rId2"/>
            <a:stretch>
              <a:fillRect/>
            </a:stretch>
          </a:blipFill>
        </p:spPr>
        <p:txBody>
          <a:bodyPr wrap="none" bIns="1554480" anchor="ctr">
            <a:noAutofit/>
          </a:bodyPr>
          <a:lstStyle>
            <a:lvl1pPr marL="0" indent="0" algn="ctr">
              <a:buNone/>
              <a:defRPr sz="168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7827264" y="0"/>
            <a:ext cx="6803136" cy="82296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432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3236133872"/>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705916" y="6523353"/>
            <a:ext cx="13222224" cy="664797"/>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4630400" cy="5486400"/>
          </a:xfrm>
          <a:blipFill>
            <a:blip r:embed="rId2"/>
            <a:stretch>
              <a:fillRect/>
            </a:stretch>
          </a:blipFill>
        </p:spPr>
        <p:txBody>
          <a:bodyPr vert="horz" wrap="square" lIns="0" tIns="1280160" rIns="0" bIns="0" rtlCol="0" anchor="t" anchorCtr="0">
            <a:noAutofit/>
          </a:bodyPr>
          <a:lstStyle>
            <a:lvl1pPr marL="0" indent="0" algn="ctr">
              <a:buNone/>
              <a:defRPr lang="en-US" sz="1680" b="1" dirty="0">
                <a:solidFill>
                  <a:srgbClr val="000000"/>
                </a:solidFill>
              </a:defRPr>
            </a:lvl1pPr>
          </a:lstStyle>
          <a:p>
            <a:pPr marL="274320" lvl="0" indent="-27432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3161553778"/>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705916" y="1039545"/>
            <a:ext cx="13222224" cy="664797"/>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857" y="2743200"/>
            <a:ext cx="14630400" cy="5486400"/>
          </a:xfrm>
          <a:blipFill>
            <a:blip r:embed="rId2"/>
            <a:stretch>
              <a:fillRect/>
            </a:stretch>
          </a:blipFill>
        </p:spPr>
        <p:txBody>
          <a:bodyPr vert="horz" wrap="square" lIns="0" tIns="1371600" rIns="0" bIns="0" rtlCol="0" anchor="t" anchorCtr="0">
            <a:noAutofit/>
          </a:bodyPr>
          <a:lstStyle>
            <a:lvl1pPr marL="0" indent="0" algn="ctr">
              <a:buNone/>
              <a:defRPr lang="en-US" sz="1680" b="1" dirty="0">
                <a:solidFill>
                  <a:srgbClr val="000000"/>
                </a:solidFill>
              </a:defRPr>
            </a:lvl1pPr>
          </a:lstStyle>
          <a:p>
            <a:pPr marL="274320" lvl="0" indent="-27432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3085293264"/>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705916" y="548640"/>
            <a:ext cx="13222224" cy="664797"/>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701039" y="6827520"/>
            <a:ext cx="6441034" cy="332399"/>
          </a:xfrm>
        </p:spPr>
        <p:txBody>
          <a:bodyPr/>
          <a:lstStyle>
            <a:lvl1pPr marL="0" indent="0" algn="l">
              <a:spcBef>
                <a:spcPts val="0"/>
              </a:spcBef>
              <a:buNone/>
              <a:defRPr sz="216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699134" y="2430780"/>
            <a:ext cx="6441034" cy="4169664"/>
          </a:xfrm>
          <a:blipFill>
            <a:blip r:embed="rId2"/>
            <a:stretch>
              <a:fillRect/>
            </a:stretch>
          </a:blipFill>
        </p:spPr>
        <p:txBody>
          <a:bodyPr vert="horz" wrap="square" lIns="0" tIns="0" rIns="0" bIns="1005840" rtlCol="0" anchor="ctr" anchorCtr="0">
            <a:noAutofit/>
          </a:bodyPr>
          <a:lstStyle>
            <a:lvl1pPr marL="0" indent="0" algn="ctr">
              <a:buNone/>
              <a:defRPr lang="en-US" sz="1200" b="1" dirty="0">
                <a:solidFill>
                  <a:srgbClr val="000000"/>
                </a:solidFill>
              </a:defRPr>
            </a:lvl1pPr>
          </a:lstStyle>
          <a:p>
            <a:pPr marL="274320" lvl="0" indent="-27432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7490232" y="6827520"/>
            <a:ext cx="6441034" cy="332399"/>
          </a:xfrm>
        </p:spPr>
        <p:txBody>
          <a:bodyPr/>
          <a:lstStyle>
            <a:lvl1pPr marL="0" indent="0" algn="l">
              <a:spcBef>
                <a:spcPts val="0"/>
              </a:spcBef>
              <a:buNone/>
              <a:defRPr sz="216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7487106" y="2430780"/>
            <a:ext cx="6441034" cy="4169664"/>
          </a:xfrm>
          <a:blipFill>
            <a:blip r:embed="rId3"/>
            <a:stretch>
              <a:fillRect/>
            </a:stretch>
          </a:blipFill>
        </p:spPr>
        <p:txBody>
          <a:bodyPr vert="horz" wrap="square" lIns="0" tIns="0" rIns="0" bIns="1005840" rtlCol="0" anchor="ctr" anchorCtr="0">
            <a:noAutofit/>
          </a:bodyPr>
          <a:lstStyle>
            <a:lvl1pPr marL="0" indent="0" algn="ctr">
              <a:buNone/>
              <a:defRPr lang="en-US" sz="1200" b="1" dirty="0">
                <a:solidFill>
                  <a:srgbClr val="000000"/>
                </a:solidFill>
              </a:defRPr>
            </a:lvl1pPr>
          </a:lstStyle>
          <a:p>
            <a:pPr marL="274320" lvl="0" indent="-27432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173556643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705916" y="548640"/>
            <a:ext cx="13222224" cy="664797"/>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699136" y="6827520"/>
            <a:ext cx="4170044" cy="332399"/>
          </a:xfrm>
        </p:spPr>
        <p:txBody>
          <a:bodyPr/>
          <a:lstStyle>
            <a:lvl1pPr marL="0" indent="0" algn="l">
              <a:spcBef>
                <a:spcPts val="0"/>
              </a:spcBef>
              <a:buNone/>
              <a:defRPr sz="216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699134" y="2430780"/>
            <a:ext cx="4169664" cy="4169664"/>
          </a:xfrm>
          <a:blipFill>
            <a:blip r:embed="rId2"/>
            <a:stretch>
              <a:fillRect/>
            </a:stretch>
          </a:blipFill>
        </p:spPr>
        <p:txBody>
          <a:bodyPr lIns="0" tIns="0" rIns="0" bIns="1005840" anchor="ctr" anchorCtr="0">
            <a:noAutofit/>
          </a:bodyPr>
          <a:lstStyle>
            <a:lvl1pPr marL="0" indent="0" algn="ctr">
              <a:lnSpc>
                <a:spcPct val="100000"/>
              </a:lnSpc>
              <a:buNone/>
              <a:defRPr sz="96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5230369" y="6827520"/>
            <a:ext cx="4170044" cy="332399"/>
          </a:xfrm>
        </p:spPr>
        <p:txBody>
          <a:bodyPr/>
          <a:lstStyle>
            <a:lvl1pPr marL="0" indent="0" algn="l">
              <a:spcBef>
                <a:spcPts val="0"/>
              </a:spcBef>
              <a:buNone/>
              <a:defRPr sz="216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5230368" y="2430780"/>
            <a:ext cx="4169664" cy="4169664"/>
          </a:xfrm>
          <a:blipFill>
            <a:blip r:embed="rId3"/>
            <a:stretch>
              <a:fillRect/>
            </a:stretch>
          </a:blipFill>
        </p:spPr>
        <p:txBody>
          <a:bodyPr lIns="0" tIns="0" rIns="0" bIns="1005840" anchor="ctr" anchorCtr="0">
            <a:noAutofit/>
          </a:bodyPr>
          <a:lstStyle>
            <a:lvl1pPr marL="0" indent="0" algn="ctr">
              <a:lnSpc>
                <a:spcPct val="100000"/>
              </a:lnSpc>
              <a:buNone/>
              <a:defRPr sz="96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9761222" y="6827520"/>
            <a:ext cx="4170044" cy="332399"/>
          </a:xfrm>
        </p:spPr>
        <p:txBody>
          <a:bodyPr/>
          <a:lstStyle>
            <a:lvl1pPr marL="0" indent="0" algn="l">
              <a:spcBef>
                <a:spcPts val="0"/>
              </a:spcBef>
              <a:buNone/>
              <a:defRPr sz="216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9758476" y="2430780"/>
            <a:ext cx="4169664" cy="4169664"/>
          </a:xfrm>
          <a:blipFill>
            <a:blip r:embed="rId4"/>
            <a:stretch>
              <a:fillRect/>
            </a:stretch>
          </a:blipFill>
        </p:spPr>
        <p:txBody>
          <a:bodyPr lIns="0" tIns="0" rIns="0" bIns="1005840" anchor="ctr" anchorCtr="0">
            <a:noAutofit/>
          </a:bodyPr>
          <a:lstStyle>
            <a:lvl1pPr marL="0" indent="0" algn="ctr">
              <a:lnSpc>
                <a:spcPct val="100000"/>
              </a:lnSpc>
              <a:buNone/>
              <a:defRPr sz="96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37426356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705916" y="548640"/>
            <a:ext cx="13222224" cy="664797"/>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699135" y="5704726"/>
            <a:ext cx="3039466" cy="664797"/>
          </a:xfrm>
        </p:spPr>
        <p:txBody>
          <a:bodyPr/>
          <a:lstStyle>
            <a:lvl1pPr marL="0" indent="0" algn="l">
              <a:spcBef>
                <a:spcPts val="0"/>
              </a:spcBef>
              <a:buNone/>
              <a:defRPr sz="216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699134" y="2430780"/>
            <a:ext cx="3039466" cy="3039466"/>
          </a:xfrm>
          <a:blipFill>
            <a:blip r:embed="rId2"/>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096689" y="5704726"/>
            <a:ext cx="3039466" cy="664797"/>
          </a:xfrm>
        </p:spPr>
        <p:txBody>
          <a:bodyPr/>
          <a:lstStyle>
            <a:lvl1pPr marL="0" indent="0" algn="l">
              <a:spcBef>
                <a:spcPts val="0"/>
              </a:spcBef>
              <a:buNone/>
              <a:defRPr sz="216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096689" y="2430780"/>
            <a:ext cx="3039466" cy="3039466"/>
          </a:xfrm>
          <a:blipFill>
            <a:blip r:embed="rId3"/>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7494245" y="5704726"/>
            <a:ext cx="3039466" cy="664797"/>
          </a:xfrm>
        </p:spPr>
        <p:txBody>
          <a:bodyPr/>
          <a:lstStyle>
            <a:lvl1pPr marL="0" indent="0" algn="l">
              <a:spcBef>
                <a:spcPts val="0"/>
              </a:spcBef>
              <a:buNone/>
              <a:defRPr sz="216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7494245" y="2430780"/>
            <a:ext cx="3039466" cy="3039466"/>
          </a:xfrm>
          <a:blipFill>
            <a:blip r:embed="rId4"/>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10891800" y="5704726"/>
            <a:ext cx="3039466" cy="664797"/>
          </a:xfrm>
        </p:spPr>
        <p:txBody>
          <a:bodyPr/>
          <a:lstStyle>
            <a:lvl1pPr marL="0" indent="0" algn="l">
              <a:spcBef>
                <a:spcPts val="0"/>
              </a:spcBef>
              <a:buNone/>
              <a:defRPr sz="216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10888674" y="2430780"/>
            <a:ext cx="3039466" cy="3039466"/>
          </a:xfrm>
          <a:blipFill>
            <a:blip r:embed="rId5"/>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pic>
        <p:nvPicPr>
          <p:cNvPr id="2" name="Graphic 1">
            <a:extLst>
              <a:ext uri="{FF2B5EF4-FFF2-40B4-BE49-F238E27FC236}">
                <a16:creationId xmlns:a16="http://schemas.microsoft.com/office/drawing/2014/main" id="{9D1BAB5A-4588-7D52-87C5-458600E0090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4059566" y="7660197"/>
            <a:ext cx="430894" cy="433399"/>
          </a:xfrm>
          <a:prstGeom prst="rect">
            <a:avLst/>
          </a:prstGeom>
        </p:spPr>
      </p:pic>
    </p:spTree>
    <p:extLst>
      <p:ext uri="{BB962C8B-B14F-4D97-AF65-F5344CB8AC3E}">
        <p14:creationId xmlns:p14="http://schemas.microsoft.com/office/powerpoint/2010/main" val="42607528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705916" y="1039887"/>
            <a:ext cx="13222224" cy="664797"/>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702259" y="6400801"/>
            <a:ext cx="5870448" cy="332399"/>
          </a:xfrm>
        </p:spPr>
        <p:txBody>
          <a:bodyPr/>
          <a:lstStyle>
            <a:lvl1pPr marL="0" indent="0" algn="ctr">
              <a:spcBef>
                <a:spcPts val="0"/>
              </a:spcBef>
              <a:buNone/>
              <a:defRPr sz="216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743200"/>
            <a:ext cx="7274966" cy="3368650"/>
          </a:xfrm>
          <a:blipFill>
            <a:blip r:embed="rId2"/>
            <a:stretch>
              <a:fillRect/>
            </a:stretch>
          </a:blipFill>
        </p:spPr>
        <p:txBody>
          <a:bodyPr lIns="0" tIns="0" rIns="0" bIns="731520" anchor="ctr" anchorCtr="0">
            <a:noAutofit/>
          </a:bodyPr>
          <a:lstStyle>
            <a:lvl1pPr marL="0" indent="0" algn="ctr">
              <a:lnSpc>
                <a:spcPct val="100000"/>
              </a:lnSpc>
              <a:buNone/>
              <a:defRPr sz="96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8057693" y="6400800"/>
            <a:ext cx="5870448" cy="332399"/>
          </a:xfrm>
        </p:spPr>
        <p:txBody>
          <a:bodyPr/>
          <a:lstStyle>
            <a:lvl1pPr marL="0" indent="0" algn="ctr">
              <a:spcBef>
                <a:spcPts val="0"/>
              </a:spcBef>
              <a:buNone/>
              <a:defRPr sz="216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7355434" y="2743200"/>
            <a:ext cx="7274966" cy="3368650"/>
          </a:xfrm>
          <a:blipFill>
            <a:blip r:embed="rId3"/>
            <a:stretch>
              <a:fillRect/>
            </a:stretch>
          </a:blipFill>
        </p:spPr>
        <p:txBody>
          <a:bodyPr lIns="0" tIns="0" rIns="0" bIns="731520" anchor="ctr" anchorCtr="0">
            <a:noAutofit/>
          </a:bodyPr>
          <a:lstStyle>
            <a:lvl1pPr marL="0" indent="0" algn="ctr">
              <a:lnSpc>
                <a:spcPct val="100000"/>
              </a:lnSpc>
              <a:buNone/>
              <a:defRPr sz="96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10958929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705916" y="1039886"/>
            <a:ext cx="13222224" cy="664797"/>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702259" y="5760721"/>
            <a:ext cx="3423514"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743200"/>
            <a:ext cx="4828032" cy="2743200"/>
          </a:xfrm>
          <a:blipFill>
            <a:blip r:embed="rId2"/>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5603443" y="5759291"/>
            <a:ext cx="3423514"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901184" y="2743200"/>
            <a:ext cx="4828032" cy="2743200"/>
          </a:xfrm>
          <a:blipFill>
            <a:blip r:embed="rId3"/>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10504627" y="5759292"/>
            <a:ext cx="3423514"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9802368" y="2743200"/>
            <a:ext cx="4828032" cy="2743200"/>
          </a:xfrm>
          <a:blipFill>
            <a:blip r:embed="rId4"/>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384896586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705916" y="1039887"/>
            <a:ext cx="13222224" cy="664797"/>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702259" y="5760721"/>
            <a:ext cx="2194560"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743200"/>
            <a:ext cx="3599078" cy="2743200"/>
          </a:xfrm>
          <a:blipFill>
            <a:blip r:embed="rId2"/>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379366" y="5759291"/>
            <a:ext cx="2194560"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677107" y="2743200"/>
            <a:ext cx="3599078" cy="2743200"/>
          </a:xfrm>
          <a:blipFill>
            <a:blip r:embed="rId3"/>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056474" y="5759292"/>
            <a:ext cx="2194560"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7354215" y="2743200"/>
            <a:ext cx="3599078" cy="2743200"/>
          </a:xfrm>
          <a:blipFill>
            <a:blip r:embed="rId4"/>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11733581" y="5759291"/>
            <a:ext cx="2194560"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11031322" y="2743200"/>
            <a:ext cx="3599078" cy="2743200"/>
          </a:xfrm>
          <a:blipFill>
            <a:blip r:embed="rId5"/>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25794207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divider - Gradient green 2">
    <p:bg>
      <p:bgPr>
        <a:gradFill>
          <a:gsLst>
            <a:gs pos="20000">
              <a:srgbClr val="254252"/>
            </a:gs>
            <a:gs pos="100000">
              <a:srgbClr val="00A389"/>
            </a:gs>
          </a:gsLst>
          <a:lin ang="2700000" scaled="1"/>
        </a:gra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D0C93E01-946E-B97A-E701-BDDCA7B844FE}"/>
              </a:ext>
            </a:extLst>
          </p:cNvPr>
          <p:cNvSpPr>
            <a:spLocks noGrp="1"/>
          </p:cNvSpPr>
          <p:nvPr>
            <p:ph type="title"/>
          </p:nvPr>
        </p:nvSpPr>
        <p:spPr>
          <a:xfrm>
            <a:off x="578513" y="1941789"/>
            <a:ext cx="8786989" cy="884766"/>
          </a:xfrm>
          <a:prstGeom prst="rect">
            <a:avLst/>
          </a:prstGeom>
        </p:spPr>
        <p:txBody>
          <a:bodyPr lIns="0" tIns="0" rIns="0" bIns="0"/>
          <a:lstStyle>
            <a:lvl1pPr>
              <a:defRPr sz="4800" baseline="0">
                <a:solidFill>
                  <a:schemeClr val="bg1"/>
                </a:solidFill>
              </a:defRPr>
            </a:lvl1pPr>
          </a:lstStyle>
          <a:p>
            <a:r>
              <a:rPr lang="en-US"/>
              <a:t>Click to edit Master title style</a:t>
            </a:r>
          </a:p>
        </p:txBody>
      </p:sp>
      <p:sp>
        <p:nvSpPr>
          <p:cNvPr id="6" name="page number">
            <a:extLst>
              <a:ext uri="{FF2B5EF4-FFF2-40B4-BE49-F238E27FC236}">
                <a16:creationId xmlns:a16="http://schemas.microsoft.com/office/drawing/2014/main" id="{4D2471B6-CB29-4A49-A06D-CEBA4B42C025}"/>
              </a:ext>
            </a:extLst>
          </p:cNvPr>
          <p:cNvSpPr>
            <a:spLocks noGrp="1"/>
          </p:cNvSpPr>
          <p:nvPr>
            <p:ph type="sldNum" sz="quarter" idx="7"/>
          </p:nvPr>
        </p:nvSpPr>
        <p:spPr>
          <a:xfrm>
            <a:off x="578513" y="7791732"/>
            <a:ext cx="165100" cy="123111"/>
          </a:xfrm>
        </p:spPr>
        <p:txBody>
          <a:bodyPr lIns="0" tIns="0" rIns="0" bIns="0"/>
          <a:lstStyle>
            <a:lvl1pPr>
              <a:defRPr sz="800" b="0" i="0">
                <a:solidFill>
                  <a:schemeClr val="bg1"/>
                </a:solidFill>
                <a:latin typeface="Segoe UI Regular" charset="0"/>
                <a:cs typeface="Segoe UI Regular" charset="0"/>
              </a:defRPr>
            </a:lvl1pPr>
          </a:lstStyle>
          <a:p>
            <a:pPr marL="25400">
              <a:spcBef>
                <a:spcPts val="150"/>
              </a:spcBef>
            </a:pPr>
            <a:fld id="{81D60167-4931-47E6-BA6A-407CBD079E47}" type="slidenum">
              <a:rPr lang="uk-UA" smtClean="0"/>
              <a:pPr marL="25400">
                <a:spcBef>
                  <a:spcPts val="150"/>
                </a:spcBef>
              </a:pPr>
              <a:t>‹#›</a:t>
            </a:fld>
            <a:endParaRPr lang="uk-UA"/>
          </a:p>
        </p:txBody>
      </p:sp>
    </p:spTree>
    <p:extLst>
      <p:ext uri="{BB962C8B-B14F-4D97-AF65-F5344CB8AC3E}">
        <p14:creationId xmlns:p14="http://schemas.microsoft.com/office/powerpoint/2010/main" val="2921682092"/>
      </p:ext>
    </p:extLst>
  </p:cSld>
  <p:clrMapOvr>
    <a:masterClrMapping/>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705916" y="1039887"/>
            <a:ext cx="13222224" cy="664797"/>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351129" y="5760721"/>
            <a:ext cx="216164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743200"/>
            <a:ext cx="2863901" cy="2743200"/>
          </a:xfrm>
          <a:blipFill>
            <a:blip r:embed="rId2"/>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292754" y="5759291"/>
            <a:ext cx="216164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941625" y="2743200"/>
            <a:ext cx="2863901" cy="2743200"/>
          </a:xfrm>
          <a:blipFill>
            <a:blip r:embed="rId3"/>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234379" y="5759292"/>
            <a:ext cx="216164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5883250" y="2743200"/>
            <a:ext cx="2863901" cy="2743200"/>
          </a:xfrm>
          <a:blipFill>
            <a:blip r:embed="rId4"/>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176004" y="5759291"/>
            <a:ext cx="216164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8824874" y="2743200"/>
            <a:ext cx="2863901" cy="2743200"/>
          </a:xfrm>
          <a:blipFill>
            <a:blip r:embed="rId5"/>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2117629" y="5759291"/>
            <a:ext cx="216164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11766499" y="2743200"/>
            <a:ext cx="2863901" cy="2743200"/>
          </a:xfrm>
          <a:blipFill>
            <a:blip r:embed="rId6"/>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25044090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705916" y="1043696"/>
            <a:ext cx="13222224" cy="664797"/>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445487" y="2743200"/>
            <a:ext cx="2776118" cy="2776118"/>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445487" y="5760720"/>
            <a:ext cx="2776118"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5927141" y="2743200"/>
            <a:ext cx="2776118" cy="2776118"/>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5927141" y="5760720"/>
            <a:ext cx="2776118"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9408796" y="2743200"/>
            <a:ext cx="2776118" cy="2776118"/>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9408796" y="5760720"/>
            <a:ext cx="2776118"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414107057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705916" y="1036550"/>
            <a:ext cx="13222224" cy="664797"/>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701040" y="2743200"/>
            <a:ext cx="2776118" cy="2776118"/>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701040" y="5760720"/>
            <a:ext cx="2776118"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184700" y="2743200"/>
            <a:ext cx="2776118" cy="2776118"/>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184700" y="5760720"/>
            <a:ext cx="2776118"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668360" y="2743200"/>
            <a:ext cx="2776118" cy="2776118"/>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668360" y="5760720"/>
            <a:ext cx="2776118"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11152021" y="2743200"/>
            <a:ext cx="2776118" cy="2776118"/>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11152021" y="5760720"/>
            <a:ext cx="2776118"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264379250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705916" y="1036550"/>
            <a:ext cx="13222224" cy="664797"/>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701040" y="2743200"/>
            <a:ext cx="2084832" cy="20848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701040" y="5082540"/>
            <a:ext cx="208483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6607" y="2743200"/>
            <a:ext cx="2084832" cy="20848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6607" y="5082540"/>
            <a:ext cx="208483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272784" y="2743200"/>
            <a:ext cx="2084832" cy="20848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272784" y="5082541"/>
            <a:ext cx="208483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057742" y="2743200"/>
            <a:ext cx="2084832" cy="20848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057742" y="5082540"/>
            <a:ext cx="208483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11843308" y="2743200"/>
            <a:ext cx="2084832" cy="2084832"/>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11843308" y="5082540"/>
            <a:ext cx="208483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17049372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702260" y="2771775"/>
            <a:ext cx="3818432" cy="664797"/>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5227320" y="2771775"/>
            <a:ext cx="8703946" cy="517065"/>
          </a:xfrm>
        </p:spPr>
        <p:txBody>
          <a:bodyPr anchor="t"/>
          <a:lstStyle>
            <a:lvl1pPr marL="278130" indent="-278130">
              <a:spcAft>
                <a:spcPts val="72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
        <p:nvSpPr>
          <p:cNvPr id="9" name="Rectangle: Rounded Corners 8">
            <a:extLst>
              <a:ext uri="{FF2B5EF4-FFF2-40B4-BE49-F238E27FC236}">
                <a16:creationId xmlns:a16="http://schemas.microsoft.com/office/drawing/2014/main" id="{DD16012E-7552-4D66-BEC4-77F25DAACD42}"/>
              </a:ext>
            </a:extLst>
          </p:cNvPr>
          <p:cNvSpPr/>
          <p:nvPr userDrawn="1"/>
        </p:nvSpPr>
        <p:spPr bwMode="auto">
          <a:xfrm>
            <a:off x="702259" y="2225040"/>
            <a:ext cx="13229006" cy="198120"/>
          </a:xfrm>
          <a:prstGeom prst="roundRect">
            <a:avLst>
              <a:gd name="adj" fmla="val 50000"/>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sp>
        <p:nvSpPr>
          <p:cNvPr id="10" name="Rectangle: Rounded Corners 9">
            <a:extLst>
              <a:ext uri="{FF2B5EF4-FFF2-40B4-BE49-F238E27FC236}">
                <a16:creationId xmlns:a16="http://schemas.microsoft.com/office/drawing/2014/main" id="{7AA65FD8-BFAD-4F0B-8CCD-65FDE1E1B8B3}"/>
              </a:ext>
            </a:extLst>
          </p:cNvPr>
          <p:cNvSpPr/>
          <p:nvPr userDrawn="1"/>
        </p:nvSpPr>
        <p:spPr bwMode="auto">
          <a:xfrm>
            <a:off x="702260" y="2225040"/>
            <a:ext cx="3824021" cy="198120"/>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pic>
        <p:nvPicPr>
          <p:cNvPr id="4" name="Graphic 3">
            <a:extLst>
              <a:ext uri="{FF2B5EF4-FFF2-40B4-BE49-F238E27FC236}">
                <a16:creationId xmlns:a16="http://schemas.microsoft.com/office/drawing/2014/main" id="{A835E617-4A68-6FE9-3FC6-64A44DB12B0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102857" y="7727836"/>
            <a:ext cx="365760" cy="365760"/>
          </a:xfrm>
          <a:prstGeom prst="rect">
            <a:avLst/>
          </a:prstGeom>
        </p:spPr>
      </p:pic>
    </p:spTree>
    <p:extLst>
      <p:ext uri="{BB962C8B-B14F-4D97-AF65-F5344CB8AC3E}">
        <p14:creationId xmlns:p14="http://schemas.microsoft.com/office/powerpoint/2010/main" val="418385655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le and text side by s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702260" y="2771775"/>
            <a:ext cx="3818432" cy="664797"/>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5227320" y="2771775"/>
            <a:ext cx="8703946" cy="517065"/>
          </a:xfrm>
        </p:spPr>
        <p:txBody>
          <a:bodyPr anchor="t"/>
          <a:lstStyle>
            <a:lvl1pPr marL="278130" indent="-278130">
              <a:spcAft>
                <a:spcPts val="72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
        <p:nvSpPr>
          <p:cNvPr id="9" name="Rectangle: Rounded Corners 8">
            <a:extLst>
              <a:ext uri="{FF2B5EF4-FFF2-40B4-BE49-F238E27FC236}">
                <a16:creationId xmlns:a16="http://schemas.microsoft.com/office/drawing/2014/main" id="{DD16012E-7552-4D66-BEC4-77F25DAACD42}"/>
              </a:ext>
            </a:extLst>
          </p:cNvPr>
          <p:cNvSpPr/>
          <p:nvPr userDrawn="1"/>
        </p:nvSpPr>
        <p:spPr bwMode="auto">
          <a:xfrm>
            <a:off x="702259" y="2225040"/>
            <a:ext cx="13229006" cy="198120"/>
          </a:xfrm>
          <a:prstGeom prst="roundRect">
            <a:avLst>
              <a:gd name="adj" fmla="val 50000"/>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sp>
        <p:nvSpPr>
          <p:cNvPr id="10" name="Rectangle: Rounded Corners 9">
            <a:extLst>
              <a:ext uri="{FF2B5EF4-FFF2-40B4-BE49-F238E27FC236}">
                <a16:creationId xmlns:a16="http://schemas.microsoft.com/office/drawing/2014/main" id="{7AA65FD8-BFAD-4F0B-8CCD-65FDE1E1B8B3}"/>
              </a:ext>
            </a:extLst>
          </p:cNvPr>
          <p:cNvSpPr/>
          <p:nvPr userDrawn="1"/>
        </p:nvSpPr>
        <p:spPr bwMode="auto">
          <a:xfrm>
            <a:off x="702260" y="2225040"/>
            <a:ext cx="3824021" cy="198120"/>
          </a:xfrm>
          <a:prstGeom prst="roundRect">
            <a:avLst>
              <a:gd name="adj" fmla="val 50000"/>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74153791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705916" y="3780497"/>
            <a:ext cx="3818432" cy="664797"/>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5930266" y="3854363"/>
            <a:ext cx="8001000" cy="517065"/>
          </a:xfrm>
        </p:spPr>
        <p:txBody>
          <a:bodyPr anchor="ctr"/>
          <a:lstStyle>
            <a:lvl1pPr marL="278130" indent="-278130">
              <a:spcAft>
                <a:spcPts val="72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5227320" y="3093720"/>
            <a:ext cx="0" cy="204216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279422273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4630400" cy="82296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4546030" cy="553870"/>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23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709726" y="852297"/>
            <a:ext cx="13222224" cy="443198"/>
          </a:xfrm>
        </p:spPr>
        <p:txBody>
          <a:bodyPr/>
          <a:lstStyle>
            <a:lvl1pPr marL="0" indent="0">
              <a:buNone/>
              <a:tabLst/>
              <a:defRPr sz="2880">
                <a:solidFill>
                  <a:srgbClr val="000000"/>
                </a:solidFill>
                <a:latin typeface="Consolas" panose="020B0609020204030204" pitchFamily="49" charset="0"/>
                <a:cs typeface="Consolas" panose="020B0609020204030204" pitchFamily="49" charset="0"/>
              </a:defRPr>
            </a:lvl1pPr>
            <a:lvl2pPr marL="415864" indent="0">
              <a:buNone/>
              <a:tabLst>
                <a:tab pos="413386" algn="l"/>
              </a:tabLst>
              <a:defRPr sz="2880">
                <a:solidFill>
                  <a:schemeClr val="tx1"/>
                </a:solidFill>
                <a:latin typeface="Consolas" panose="020B0609020204030204" pitchFamily="49" charset="0"/>
                <a:cs typeface="Consolas" panose="020B0609020204030204" pitchFamily="49" charset="0"/>
              </a:defRPr>
            </a:lvl2pPr>
            <a:lvl3pPr marL="701528" indent="0">
              <a:buNone/>
              <a:tabLst>
                <a:tab pos="683896" algn="l"/>
              </a:tabLst>
              <a:defRPr sz="2880">
                <a:solidFill>
                  <a:schemeClr val="tx1"/>
                </a:solidFill>
                <a:latin typeface="Consolas" panose="020B0609020204030204" pitchFamily="49" charset="0"/>
                <a:cs typeface="Consolas" panose="020B0609020204030204" pitchFamily="49" charset="0"/>
              </a:defRPr>
            </a:lvl3pPr>
            <a:lvl4pPr marL="977476" indent="0">
              <a:buNone/>
              <a:tabLst>
                <a:tab pos="960120" algn="l"/>
              </a:tabLst>
              <a:defRPr sz="2880">
                <a:solidFill>
                  <a:schemeClr val="tx1"/>
                </a:solidFill>
                <a:latin typeface="Consolas" panose="020B0609020204030204" pitchFamily="49" charset="0"/>
                <a:cs typeface="Consolas" panose="020B0609020204030204" pitchFamily="49" charset="0"/>
              </a:defRPr>
            </a:lvl4pPr>
            <a:lvl5pPr marL="1261196" indent="0">
              <a:buNone/>
              <a:tabLst>
                <a:tab pos="1234440" algn="l"/>
              </a:tabLst>
              <a:defRPr sz="288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49442857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724026"/>
            <a:ext cx="14630400" cy="650557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724025"/>
            <a:ext cx="4546030" cy="507703"/>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23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705916" y="2519172"/>
            <a:ext cx="13222224" cy="443198"/>
          </a:xfrm>
        </p:spPr>
        <p:txBody>
          <a:bodyPr/>
          <a:lstStyle>
            <a:lvl1pPr marL="0" indent="0">
              <a:buNone/>
              <a:tabLst/>
              <a:defRPr sz="2880">
                <a:solidFill>
                  <a:srgbClr val="000000"/>
                </a:solidFill>
                <a:latin typeface="Consolas" panose="020B0609020204030204" pitchFamily="49" charset="0"/>
                <a:cs typeface="Consolas" panose="020B0609020204030204" pitchFamily="49" charset="0"/>
              </a:defRPr>
            </a:lvl1pPr>
            <a:lvl2pPr marL="415864" indent="0">
              <a:buNone/>
              <a:tabLst>
                <a:tab pos="413386" algn="l"/>
              </a:tabLst>
              <a:defRPr sz="2880">
                <a:solidFill>
                  <a:schemeClr val="tx1"/>
                </a:solidFill>
                <a:latin typeface="Consolas" panose="020B0609020204030204" pitchFamily="49" charset="0"/>
                <a:cs typeface="Consolas" panose="020B0609020204030204" pitchFamily="49" charset="0"/>
              </a:defRPr>
            </a:lvl2pPr>
            <a:lvl3pPr marL="701528" indent="0">
              <a:buNone/>
              <a:tabLst>
                <a:tab pos="683896" algn="l"/>
              </a:tabLst>
              <a:defRPr sz="2880">
                <a:solidFill>
                  <a:schemeClr val="tx1"/>
                </a:solidFill>
                <a:latin typeface="Consolas" panose="020B0609020204030204" pitchFamily="49" charset="0"/>
                <a:cs typeface="Consolas" panose="020B0609020204030204" pitchFamily="49" charset="0"/>
              </a:defRPr>
            </a:lvl3pPr>
            <a:lvl4pPr marL="977476" indent="0">
              <a:buNone/>
              <a:tabLst>
                <a:tab pos="960120" algn="l"/>
              </a:tabLst>
              <a:defRPr sz="2880">
                <a:solidFill>
                  <a:schemeClr val="tx1"/>
                </a:solidFill>
                <a:latin typeface="Consolas" panose="020B0609020204030204" pitchFamily="49" charset="0"/>
                <a:cs typeface="Consolas" panose="020B0609020204030204" pitchFamily="49" charset="0"/>
              </a:defRPr>
            </a:lvl4pPr>
            <a:lvl5pPr marL="1261196" indent="0">
              <a:buNone/>
              <a:tabLst>
                <a:tab pos="1234440" algn="l"/>
              </a:tabLst>
              <a:defRPr sz="288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66828702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703668" y="1476817"/>
            <a:ext cx="13222224" cy="443198"/>
          </a:xfrm>
        </p:spPr>
        <p:txBody>
          <a:bodyPr wrap="square">
            <a:spAutoFit/>
          </a:bodyPr>
          <a:lstStyle>
            <a:lvl1pPr marL="0" indent="0">
              <a:spcBef>
                <a:spcPts val="720"/>
              </a:spcBef>
              <a:spcAft>
                <a:spcPts val="0"/>
              </a:spcAft>
              <a:buNone/>
              <a:defRPr sz="2880">
                <a:solidFill>
                  <a:schemeClr val="tx1"/>
                </a:solidFill>
                <a:latin typeface="+mn-lt"/>
                <a:cs typeface="Segoe UI" panose="020B0502040204020203" pitchFamily="34" charset="0"/>
              </a:defRPr>
            </a:lvl1pPr>
            <a:lvl2pPr marL="274237" indent="0">
              <a:buNone/>
              <a:defRPr sz="2880">
                <a:solidFill>
                  <a:srgbClr val="2F2F2F"/>
                </a:solidFill>
                <a:latin typeface="Segoe UI" panose="020B0502040204020203" pitchFamily="34" charset="0"/>
                <a:cs typeface="Segoe UI" panose="020B0502040204020203" pitchFamily="34" charset="0"/>
              </a:defRPr>
            </a:lvl2pPr>
            <a:lvl3pPr marL="548476" indent="0">
              <a:buNone/>
              <a:defRPr/>
            </a:lvl3pPr>
            <a:lvl4pPr marL="822713" indent="0">
              <a:buNone/>
              <a:defRPr/>
            </a:lvl4pPr>
            <a:lvl5pPr marL="1096951"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3392566"/>
            <a:ext cx="14630400" cy="483703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3392565"/>
            <a:ext cx="4546030" cy="507703"/>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23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703667" y="4189463"/>
            <a:ext cx="13222224" cy="443198"/>
          </a:xfrm>
        </p:spPr>
        <p:txBody>
          <a:bodyPr/>
          <a:lstStyle>
            <a:lvl1pPr marL="0" indent="0">
              <a:buNone/>
              <a:tabLst/>
              <a:defRPr sz="2880">
                <a:solidFill>
                  <a:srgbClr val="000000"/>
                </a:solidFill>
                <a:latin typeface="Consolas" panose="020B0609020204030204" pitchFamily="49" charset="0"/>
                <a:cs typeface="Consolas" panose="020B0609020204030204" pitchFamily="49" charset="0"/>
              </a:defRPr>
            </a:lvl1pPr>
            <a:lvl2pPr marL="415739" indent="0">
              <a:buNone/>
              <a:defRPr sz="287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701318"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977183"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260818"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50288603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divider - Gradient blue 1">
    <p:bg>
      <p:bgPr>
        <a:gradFill>
          <a:gsLst>
            <a:gs pos="20000">
              <a:srgbClr val="2F345B"/>
            </a:gs>
            <a:gs pos="100000">
              <a:srgbClr val="0078D4"/>
            </a:gs>
          </a:gsLst>
          <a:lin ang="2700000" scaled="1"/>
        </a:gra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D0C93E01-946E-B97A-E701-BDDCA7B844FE}"/>
              </a:ext>
            </a:extLst>
          </p:cNvPr>
          <p:cNvSpPr>
            <a:spLocks noGrp="1"/>
          </p:cNvSpPr>
          <p:nvPr>
            <p:ph type="title"/>
          </p:nvPr>
        </p:nvSpPr>
        <p:spPr>
          <a:xfrm>
            <a:off x="578513" y="1941789"/>
            <a:ext cx="8786989" cy="884766"/>
          </a:xfrm>
          <a:prstGeom prst="rect">
            <a:avLst/>
          </a:prstGeom>
        </p:spPr>
        <p:txBody>
          <a:bodyPr lIns="0" tIns="0" rIns="0" bIns="0"/>
          <a:lstStyle>
            <a:lvl1pPr>
              <a:defRPr sz="4800" baseline="0">
                <a:solidFill>
                  <a:schemeClr val="bg1"/>
                </a:solidFill>
              </a:defRPr>
            </a:lvl1pPr>
          </a:lstStyle>
          <a:p>
            <a:r>
              <a:rPr lang="en-US"/>
              <a:t>Click to edit Master title style</a:t>
            </a:r>
          </a:p>
        </p:txBody>
      </p:sp>
      <p:sp>
        <p:nvSpPr>
          <p:cNvPr id="6" name="page number">
            <a:extLst>
              <a:ext uri="{FF2B5EF4-FFF2-40B4-BE49-F238E27FC236}">
                <a16:creationId xmlns:a16="http://schemas.microsoft.com/office/drawing/2014/main" id="{4D2471B6-CB29-4A49-A06D-CEBA4B42C025}"/>
              </a:ext>
            </a:extLst>
          </p:cNvPr>
          <p:cNvSpPr>
            <a:spLocks noGrp="1"/>
          </p:cNvSpPr>
          <p:nvPr>
            <p:ph type="sldNum" sz="quarter" idx="7"/>
          </p:nvPr>
        </p:nvSpPr>
        <p:spPr>
          <a:xfrm>
            <a:off x="578513" y="7791732"/>
            <a:ext cx="165100" cy="123111"/>
          </a:xfrm>
        </p:spPr>
        <p:txBody>
          <a:bodyPr lIns="0" tIns="0" rIns="0" bIns="0"/>
          <a:lstStyle>
            <a:lvl1pPr>
              <a:defRPr sz="800" b="0" i="0">
                <a:solidFill>
                  <a:schemeClr val="bg1"/>
                </a:solidFill>
                <a:latin typeface="Segoe UI Regular" charset="0"/>
                <a:cs typeface="Segoe UI Regular" charset="0"/>
              </a:defRPr>
            </a:lvl1pPr>
          </a:lstStyle>
          <a:p>
            <a:pPr marL="25400">
              <a:spcBef>
                <a:spcPts val="150"/>
              </a:spcBef>
            </a:pPr>
            <a:fld id="{81D60167-4931-47E6-BA6A-407CBD079E47}" type="slidenum">
              <a:rPr lang="uk-UA" smtClean="0"/>
              <a:pPr marL="25400">
                <a:spcBef>
                  <a:spcPts val="150"/>
                </a:spcBef>
              </a:pPr>
              <a:t>‹#›</a:t>
            </a:fld>
            <a:endParaRPr lang="uk-UA"/>
          </a:p>
        </p:txBody>
      </p:sp>
    </p:spTree>
    <p:extLst>
      <p:ext uri="{BB962C8B-B14F-4D97-AF65-F5344CB8AC3E}">
        <p14:creationId xmlns:p14="http://schemas.microsoft.com/office/powerpoint/2010/main" val="4251610709"/>
      </p:ext>
    </p:extLst>
  </p:cSld>
  <p:clrMapOvr>
    <a:masterClrMapping/>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4630400" cy="483703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705916" y="5069496"/>
            <a:ext cx="13222224" cy="590932"/>
          </a:xfrm>
        </p:spPr>
        <p:txBody>
          <a:bodyPr/>
          <a:lstStyle>
            <a:lvl1pPr>
              <a:defRPr sz="384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4546030" cy="507703"/>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23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703667" y="792610"/>
            <a:ext cx="13222224" cy="443198"/>
          </a:xfrm>
        </p:spPr>
        <p:txBody>
          <a:bodyPr/>
          <a:lstStyle>
            <a:lvl1pPr marL="0" indent="0">
              <a:buNone/>
              <a:tabLst/>
              <a:defRPr sz="2880">
                <a:solidFill>
                  <a:srgbClr val="000000"/>
                </a:solidFill>
                <a:latin typeface="Consolas" panose="020B0609020204030204" pitchFamily="49" charset="0"/>
                <a:cs typeface="Consolas" panose="020B0609020204030204" pitchFamily="49" charset="0"/>
              </a:defRPr>
            </a:lvl1pPr>
            <a:lvl2pPr marL="415739" indent="0">
              <a:buNone/>
              <a:defRPr sz="287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701318"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977183"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260818"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709382" y="5995806"/>
            <a:ext cx="13222224" cy="443198"/>
          </a:xfrm>
        </p:spPr>
        <p:txBody>
          <a:bodyPr wrap="square">
            <a:spAutoFit/>
          </a:bodyPr>
          <a:lstStyle>
            <a:lvl1pPr marL="0" indent="0">
              <a:spcBef>
                <a:spcPts val="720"/>
              </a:spcBef>
              <a:spcAft>
                <a:spcPts val="0"/>
              </a:spcAft>
              <a:buNone/>
              <a:defRPr sz="2880">
                <a:solidFill>
                  <a:schemeClr val="tx1"/>
                </a:solidFill>
                <a:latin typeface="+mn-lt"/>
                <a:cs typeface="Segoe UI" panose="020B0502040204020203" pitchFamily="34" charset="0"/>
              </a:defRPr>
            </a:lvl1pPr>
            <a:lvl2pPr marL="274237" indent="0">
              <a:buNone/>
              <a:defRPr sz="2880">
                <a:solidFill>
                  <a:srgbClr val="2F2F2F"/>
                </a:solidFill>
                <a:latin typeface="Segoe UI" panose="020B0502040204020203" pitchFamily="34" charset="0"/>
                <a:cs typeface="Segoe UI" panose="020B0502040204020203" pitchFamily="34" charset="0"/>
              </a:defRPr>
            </a:lvl2pPr>
            <a:lvl3pPr marL="548476" indent="0">
              <a:buNone/>
              <a:defRPr/>
            </a:lvl3pPr>
            <a:lvl4pPr marL="822713" indent="0">
              <a:buNone/>
              <a:defRPr/>
            </a:lvl4pPr>
            <a:lvl5pPr marL="1096951" indent="0">
              <a:buNone/>
              <a:defRPr/>
            </a:lvl5pPr>
          </a:lstStyle>
          <a:p>
            <a:pPr lvl="0"/>
            <a:r>
              <a:rPr lang="en-US"/>
              <a:t>Click to edit text</a:t>
            </a:r>
          </a:p>
        </p:txBody>
      </p:sp>
    </p:spTree>
    <p:extLst>
      <p:ext uri="{BB962C8B-B14F-4D97-AF65-F5344CB8AC3E}">
        <p14:creationId xmlns:p14="http://schemas.microsoft.com/office/powerpoint/2010/main" val="29132615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705916" y="548640"/>
            <a:ext cx="4849064" cy="590932"/>
          </a:xfrm>
        </p:spPr>
        <p:txBody>
          <a:bodyPr/>
          <a:lstStyle>
            <a:lvl1pPr>
              <a:defRPr sz="384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06759" y="1605767"/>
            <a:ext cx="4848222" cy="443198"/>
          </a:xfrm>
        </p:spPr>
        <p:txBody>
          <a:bodyPr wrap="square">
            <a:spAutoFit/>
          </a:bodyPr>
          <a:lstStyle>
            <a:lvl1pPr marL="0" indent="0">
              <a:lnSpc>
                <a:spcPct val="100000"/>
              </a:lnSpc>
              <a:spcBef>
                <a:spcPts val="720"/>
              </a:spcBef>
              <a:spcAft>
                <a:spcPts val="0"/>
              </a:spcAft>
              <a:buNone/>
              <a:defRPr sz="288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72"/>
              </a:spcBef>
              <a:spcAft>
                <a:spcPts val="72"/>
              </a:spcAft>
              <a:buNone/>
              <a:defRPr sz="2880" b="0" i="0">
                <a:solidFill>
                  <a:srgbClr val="2F2F2F"/>
                </a:solidFill>
                <a:latin typeface="Segoe UI" panose="020B0502040204020203" pitchFamily="34" charset="0"/>
                <a:cs typeface="Segoe UI" panose="020B0502040204020203" pitchFamily="34" charset="0"/>
              </a:defRPr>
            </a:lvl2pPr>
            <a:lvl3pPr marL="548476" indent="0">
              <a:buNone/>
              <a:defRPr/>
            </a:lvl3pPr>
            <a:lvl4pPr marL="822713" indent="0">
              <a:buNone/>
              <a:defRPr/>
            </a:lvl4pPr>
            <a:lvl5pPr marL="1096951"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6247181" y="0"/>
            <a:ext cx="8383219" cy="82296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6254115" y="0"/>
            <a:ext cx="4546030" cy="553870"/>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23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6960871" y="851025"/>
            <a:ext cx="6962353" cy="443198"/>
          </a:xfrm>
        </p:spPr>
        <p:txBody>
          <a:bodyPr/>
          <a:lstStyle>
            <a:lvl1pPr marL="0" indent="0">
              <a:buNone/>
              <a:tabLst/>
              <a:defRPr sz="2880">
                <a:solidFill>
                  <a:srgbClr val="2F2F2F"/>
                </a:solidFill>
                <a:latin typeface="Consolas" panose="020B0609020204030204" pitchFamily="49" charset="0"/>
                <a:cs typeface="Consolas" panose="020B0609020204030204" pitchFamily="49" charset="0"/>
              </a:defRPr>
            </a:lvl1pPr>
            <a:lvl2pPr marL="415739" indent="0">
              <a:buNone/>
              <a:defRPr sz="287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701318"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977183"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260818"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54956579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8383219" cy="82296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9090659" y="548640"/>
            <a:ext cx="4837480" cy="590932"/>
          </a:xfrm>
        </p:spPr>
        <p:txBody>
          <a:bodyPr/>
          <a:lstStyle>
            <a:lvl1pPr>
              <a:defRPr sz="384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4546030" cy="553870"/>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23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701039" y="847213"/>
            <a:ext cx="6983730" cy="443198"/>
          </a:xfrm>
        </p:spPr>
        <p:txBody>
          <a:bodyPr/>
          <a:lstStyle>
            <a:lvl1pPr marL="0" indent="0">
              <a:buNone/>
              <a:defRPr sz="2880">
                <a:solidFill>
                  <a:srgbClr val="2F2F2F"/>
                </a:solidFill>
                <a:latin typeface="Consolas" panose="020B0609020204030204" pitchFamily="49" charset="0"/>
                <a:cs typeface="Consolas" panose="020B0609020204030204" pitchFamily="49" charset="0"/>
              </a:defRPr>
            </a:lvl1pPr>
            <a:lvl2pPr marL="415739" indent="0">
              <a:buNone/>
              <a:defRPr sz="287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701318"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977183"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260818"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9090660" y="1604010"/>
            <a:ext cx="4840606" cy="443198"/>
          </a:xfrm>
        </p:spPr>
        <p:txBody>
          <a:bodyPr wrap="square">
            <a:spAutoFit/>
          </a:bodyPr>
          <a:lstStyle>
            <a:lvl1pPr marL="0" indent="0">
              <a:lnSpc>
                <a:spcPct val="100000"/>
              </a:lnSpc>
              <a:spcBef>
                <a:spcPts val="720"/>
              </a:spcBef>
              <a:spcAft>
                <a:spcPts val="0"/>
              </a:spcAft>
              <a:buNone/>
              <a:defRPr sz="288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72"/>
              </a:spcBef>
              <a:spcAft>
                <a:spcPts val="72"/>
              </a:spcAft>
              <a:buNone/>
              <a:defRPr sz="2880" b="0" i="0">
                <a:solidFill>
                  <a:srgbClr val="2F2F2F"/>
                </a:solidFill>
                <a:latin typeface="Segoe UI" panose="020B0502040204020203" pitchFamily="34" charset="0"/>
                <a:cs typeface="Segoe UI" panose="020B0502040204020203" pitchFamily="34" charset="0"/>
              </a:defRPr>
            </a:lvl2pPr>
            <a:lvl3pPr marL="548476" indent="0">
              <a:buNone/>
              <a:defRPr/>
            </a:lvl3pPr>
            <a:lvl4pPr marL="822713" indent="0">
              <a:buNone/>
              <a:defRPr/>
            </a:lvl4pPr>
            <a:lvl5pPr marL="1096951" indent="0">
              <a:buNone/>
              <a:defRPr/>
            </a:lvl5pPr>
          </a:lstStyle>
          <a:p>
            <a:pPr lvl="0"/>
            <a:r>
              <a:rPr lang="en-US"/>
              <a:t>Click to edit text</a:t>
            </a:r>
          </a:p>
        </p:txBody>
      </p:sp>
    </p:spTree>
    <p:extLst>
      <p:ext uri="{BB962C8B-B14F-4D97-AF65-F5344CB8AC3E}">
        <p14:creationId xmlns:p14="http://schemas.microsoft.com/office/powerpoint/2010/main" val="196710513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Demo slide ">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01040" y="3645464"/>
            <a:ext cx="5354117" cy="598318"/>
          </a:xfrm>
          <a:noFill/>
        </p:spPr>
        <p:txBody>
          <a:bodyPr wrap="square" lIns="0" tIns="0" rIns="0" bIns="0" anchor="b" anchorCtr="0">
            <a:spAutoFit/>
          </a:bodyPr>
          <a:lstStyle>
            <a:lvl1pPr algn="l" defTabSz="1119290" rtl="0" eaLnBrk="1" latinLnBrk="0" hangingPunct="1">
              <a:lnSpc>
                <a:spcPct val="90000"/>
              </a:lnSpc>
              <a:spcBef>
                <a:spcPct val="0"/>
              </a:spcBef>
              <a:buNone/>
              <a:defRPr lang="en-US" sz="4320" b="0" kern="1200" cap="none" spc="-6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701040" y="4772783"/>
            <a:ext cx="5354117" cy="406265"/>
          </a:xfrm>
          <a:noFill/>
        </p:spPr>
        <p:txBody>
          <a:bodyPr wrap="square" lIns="0" tIns="0" rIns="0" bIns="0">
            <a:spAutoFit/>
          </a:bodyPr>
          <a:lstStyle>
            <a:lvl1pPr marL="0" indent="0">
              <a:spcBef>
                <a:spcPts val="0"/>
              </a:spcBef>
              <a:spcAft>
                <a:spcPts val="0"/>
              </a:spcAft>
              <a:buFont typeface="Arial" panose="020B0604020202020204" pitchFamily="34" charset="0"/>
              <a:buNone/>
              <a:defRPr sz="2640" spc="0" baseline="0">
                <a:solidFill>
                  <a:schemeClr val="tx1"/>
                </a:solidFill>
                <a:latin typeface="+mn-lt"/>
              </a:defRPr>
            </a:lvl1pPr>
          </a:lstStyle>
          <a:p>
            <a:pPr lvl="0"/>
            <a:r>
              <a:rPr lang="en-US"/>
              <a:t>Speaker name</a:t>
            </a:r>
          </a:p>
        </p:txBody>
      </p:sp>
      <p:pic>
        <p:nvPicPr>
          <p:cNvPr id="7" name="Graphic 6" descr="Viva graphic">
            <a:extLst>
              <a:ext uri="{FF2B5EF4-FFF2-40B4-BE49-F238E27FC236}">
                <a16:creationId xmlns:a16="http://schemas.microsoft.com/office/drawing/2014/main" id="{B24BCE5D-07BB-4F3C-8C9E-50101BE538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ltGray">
          <a:xfrm>
            <a:off x="6112033" y="1070035"/>
            <a:ext cx="7677494" cy="6342278"/>
          </a:xfrm>
          <a:prstGeom prst="rect">
            <a:avLst/>
          </a:prstGeom>
        </p:spPr>
      </p:pic>
    </p:spTree>
    <p:extLst>
      <p:ext uri="{BB962C8B-B14F-4D97-AF65-F5344CB8AC3E}">
        <p14:creationId xmlns:p14="http://schemas.microsoft.com/office/powerpoint/2010/main" val="3365188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177">
          <p15:clr>
            <a:srgbClr val="5ACBF0"/>
          </p15:clr>
        </p15:guide>
        <p15:guide id="3" orient="horz" pos="1910">
          <p15:clr>
            <a:srgbClr val="5ACBF0"/>
          </p15:clr>
        </p15:guide>
        <p15:guide id="4" orient="horz" pos="2505">
          <p15:clr>
            <a:srgbClr val="5ACBF0"/>
          </p15:clr>
        </p15:guide>
        <p15:guide id="5" pos="546">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Section Title ">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01040" y="3642969"/>
            <a:ext cx="5354117" cy="598318"/>
          </a:xfrm>
          <a:noFill/>
        </p:spPr>
        <p:txBody>
          <a:bodyPr wrap="square" lIns="0" tIns="0" rIns="0" bIns="0" anchor="b" anchorCtr="0">
            <a:spAutoFit/>
          </a:bodyPr>
          <a:lstStyle>
            <a:lvl1pPr algn="l" defTabSz="1119290" rtl="0" eaLnBrk="1" latinLnBrk="0" hangingPunct="1">
              <a:lnSpc>
                <a:spcPct val="90000"/>
              </a:lnSpc>
              <a:spcBef>
                <a:spcPct val="0"/>
              </a:spcBef>
              <a:buNone/>
              <a:defRPr lang="en-US" sz="4320" b="0" kern="1200" cap="none" spc="-60" baseline="0" dirty="0">
                <a:ln w="3175">
                  <a:noFill/>
                </a:ln>
                <a:solidFill>
                  <a:schemeClr val="tx1"/>
                </a:solidFill>
                <a:effectLst/>
                <a:latin typeface="+mj-lt"/>
                <a:ea typeface="+mn-ea"/>
                <a:cs typeface="Segoe UI" pitchFamily="34" charset="0"/>
              </a:defRPr>
            </a:lvl1pPr>
          </a:lstStyle>
          <a:p>
            <a:r>
              <a:rPr lang="en-US"/>
              <a:t>Section title</a:t>
            </a:r>
          </a:p>
        </p:txBody>
      </p:sp>
      <p:pic>
        <p:nvPicPr>
          <p:cNvPr id="5" name="Graphic 4" descr="Viva graphic">
            <a:extLst>
              <a:ext uri="{FF2B5EF4-FFF2-40B4-BE49-F238E27FC236}">
                <a16:creationId xmlns:a16="http://schemas.microsoft.com/office/drawing/2014/main" id="{BB66F2E8-D60A-45BE-A719-0E0CF89167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ltGray">
          <a:xfrm>
            <a:off x="6112033" y="1070035"/>
            <a:ext cx="7677494" cy="6342278"/>
          </a:xfrm>
          <a:prstGeom prst="rect">
            <a:avLst/>
          </a:prstGeom>
        </p:spPr>
      </p:pic>
    </p:spTree>
    <p:extLst>
      <p:ext uri="{BB962C8B-B14F-4D97-AF65-F5344CB8AC3E}">
        <p14:creationId xmlns:p14="http://schemas.microsoft.com/office/powerpoint/2010/main" val="5349943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177">
          <p15:clr>
            <a:srgbClr val="5ACBF0"/>
          </p15:clr>
        </p15:guide>
        <p15:guide id="3" orient="horz" pos="1910">
          <p15:clr>
            <a:srgbClr val="5ACBF0"/>
          </p15:clr>
        </p15:guide>
        <p15:guide id="4" pos="546">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1_Demo slide ">
    <p:bg>
      <p:bgPr>
        <a:solidFill>
          <a:srgbClr val="09559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01040" y="3645464"/>
            <a:ext cx="5354117" cy="598318"/>
          </a:xfrm>
          <a:noFill/>
        </p:spPr>
        <p:txBody>
          <a:bodyPr wrap="square" lIns="0" tIns="0" rIns="0" bIns="0" anchor="b" anchorCtr="0">
            <a:spAutoFit/>
          </a:bodyPr>
          <a:lstStyle>
            <a:lvl1pPr algn="l" defTabSz="1119290" rtl="0" eaLnBrk="1" latinLnBrk="0" hangingPunct="1">
              <a:lnSpc>
                <a:spcPct val="90000"/>
              </a:lnSpc>
              <a:spcBef>
                <a:spcPct val="0"/>
              </a:spcBef>
              <a:buNone/>
              <a:defRPr lang="en-US" sz="4320" b="0" kern="1200" cap="none" spc="-60" baseline="0" dirty="0">
                <a:ln w="3175">
                  <a:noFill/>
                </a:ln>
                <a:solidFill>
                  <a:schemeClr val="bg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701040" y="4772783"/>
            <a:ext cx="5354117" cy="406265"/>
          </a:xfrm>
          <a:noFill/>
        </p:spPr>
        <p:txBody>
          <a:bodyPr wrap="square" lIns="0" tIns="0" rIns="0" bIns="0">
            <a:spAutoFit/>
          </a:bodyPr>
          <a:lstStyle>
            <a:lvl1pPr marL="0" indent="0">
              <a:spcBef>
                <a:spcPts val="0"/>
              </a:spcBef>
              <a:spcAft>
                <a:spcPts val="0"/>
              </a:spcAft>
              <a:buFont typeface="Arial" panose="020B0604020202020204" pitchFamily="34" charset="0"/>
              <a:buNone/>
              <a:defRPr sz="2640" spc="0" baseline="0">
                <a:solidFill>
                  <a:schemeClr val="bg1"/>
                </a:solidFill>
                <a:latin typeface="+mn-lt"/>
              </a:defRPr>
            </a:lvl1pPr>
          </a:lstStyle>
          <a:p>
            <a:pPr lvl="0"/>
            <a:r>
              <a:rPr lang="en-US"/>
              <a:t>Speaker name</a:t>
            </a:r>
          </a:p>
        </p:txBody>
      </p:sp>
    </p:spTree>
    <p:extLst>
      <p:ext uri="{BB962C8B-B14F-4D97-AF65-F5344CB8AC3E}">
        <p14:creationId xmlns:p14="http://schemas.microsoft.com/office/powerpoint/2010/main" val="42712502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177">
          <p15:clr>
            <a:srgbClr val="5ACBF0"/>
          </p15:clr>
        </p15:guide>
        <p15:guide id="3" orient="horz" pos="1910">
          <p15:clr>
            <a:srgbClr val="5ACBF0"/>
          </p15:clr>
        </p15:guide>
        <p15:guide id="4" orient="horz" pos="2505">
          <p15:clr>
            <a:srgbClr val="5ACBF0"/>
          </p15:clr>
        </p15:guide>
        <p15:guide id="5" pos="546">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1_Section Title ">
    <p:bg>
      <p:bgPr>
        <a:solidFill>
          <a:srgbClr val="09559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01040" y="3642969"/>
            <a:ext cx="5354117" cy="598318"/>
          </a:xfrm>
          <a:noFill/>
        </p:spPr>
        <p:txBody>
          <a:bodyPr wrap="square" lIns="0" tIns="0" rIns="0" bIns="0" anchor="b" anchorCtr="0">
            <a:spAutoFit/>
          </a:bodyPr>
          <a:lstStyle>
            <a:lvl1pPr algn="l" defTabSz="1119290" rtl="0" eaLnBrk="1" latinLnBrk="0" hangingPunct="1">
              <a:lnSpc>
                <a:spcPct val="90000"/>
              </a:lnSpc>
              <a:spcBef>
                <a:spcPct val="0"/>
              </a:spcBef>
              <a:buNone/>
              <a:defRPr lang="en-US" sz="4320" b="0" kern="1200" cap="none" spc="-6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996179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177">
          <p15:clr>
            <a:srgbClr val="5ACBF0"/>
          </p15:clr>
        </p15:guide>
        <p15:guide id="3" orient="horz" pos="1910">
          <p15:clr>
            <a:srgbClr val="5ACBF0"/>
          </p15:clr>
        </p15:guide>
        <p15:guide id="4" pos="546">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98367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Blank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512014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701040" y="7393580"/>
            <a:ext cx="5378549" cy="129266"/>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1118748" eaLnBrk="0" hangingPunct="0"/>
            <a:r>
              <a:rPr lang="en-US" sz="840">
                <a:solidFill>
                  <a:schemeClr val="tx1"/>
                </a:solidFill>
                <a:cs typeface="Segoe UI" pitchFamily="34" charset="0"/>
              </a:rPr>
              <a:t>© Copyright Microsoft Corporation. All rights reserved. </a:t>
            </a:r>
          </a:p>
        </p:txBody>
      </p:sp>
      <p:pic>
        <p:nvPicPr>
          <p:cNvPr id="4" name="Graphic 3" descr="Microsoft 365 logo">
            <a:extLst>
              <a:ext uri="{FF2B5EF4-FFF2-40B4-BE49-F238E27FC236}">
                <a16:creationId xmlns:a16="http://schemas.microsoft.com/office/drawing/2014/main" id="{0F4AEFA2-A26C-4CB7-84A0-4D9660932D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1040" y="702945"/>
            <a:ext cx="2175053" cy="351130"/>
          </a:xfrm>
          <a:prstGeom prst="rect">
            <a:avLst/>
          </a:prstGeom>
        </p:spPr>
      </p:pic>
    </p:spTree>
    <p:extLst>
      <p:ext uri="{BB962C8B-B14F-4D97-AF65-F5344CB8AC3E}">
        <p14:creationId xmlns:p14="http://schemas.microsoft.com/office/powerpoint/2010/main" val="23983894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divider - Gradient blue 2">
    <p:bg>
      <p:bgPr>
        <a:gradFill>
          <a:gsLst>
            <a:gs pos="20000">
              <a:srgbClr val="2F345B"/>
            </a:gs>
            <a:gs pos="100000">
              <a:srgbClr val="0078D4"/>
            </a:gs>
          </a:gsLst>
          <a:lin ang="2700000" scaled="1"/>
        </a:gra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D0C93E01-946E-B97A-E701-BDDCA7B844FE}"/>
              </a:ext>
            </a:extLst>
          </p:cNvPr>
          <p:cNvSpPr>
            <a:spLocks noGrp="1"/>
          </p:cNvSpPr>
          <p:nvPr>
            <p:ph type="title"/>
          </p:nvPr>
        </p:nvSpPr>
        <p:spPr>
          <a:xfrm>
            <a:off x="578513" y="1941789"/>
            <a:ext cx="8786989" cy="884766"/>
          </a:xfrm>
          <a:prstGeom prst="rect">
            <a:avLst/>
          </a:prstGeom>
        </p:spPr>
        <p:txBody>
          <a:bodyPr lIns="0" tIns="0" rIns="0" bIns="0"/>
          <a:lstStyle>
            <a:lvl1pPr>
              <a:defRPr sz="4800" baseline="0">
                <a:solidFill>
                  <a:schemeClr val="bg1"/>
                </a:solidFill>
              </a:defRPr>
            </a:lvl1pPr>
          </a:lstStyle>
          <a:p>
            <a:r>
              <a:rPr lang="en-US"/>
              <a:t>Click to edit Master title style</a:t>
            </a:r>
          </a:p>
        </p:txBody>
      </p:sp>
      <p:sp>
        <p:nvSpPr>
          <p:cNvPr id="6" name="page number">
            <a:extLst>
              <a:ext uri="{FF2B5EF4-FFF2-40B4-BE49-F238E27FC236}">
                <a16:creationId xmlns:a16="http://schemas.microsoft.com/office/drawing/2014/main" id="{4D2471B6-CB29-4A49-A06D-CEBA4B42C025}"/>
              </a:ext>
            </a:extLst>
          </p:cNvPr>
          <p:cNvSpPr>
            <a:spLocks noGrp="1"/>
          </p:cNvSpPr>
          <p:nvPr>
            <p:ph type="sldNum" sz="quarter" idx="7"/>
          </p:nvPr>
        </p:nvSpPr>
        <p:spPr>
          <a:xfrm>
            <a:off x="578513" y="7791732"/>
            <a:ext cx="165100" cy="123111"/>
          </a:xfrm>
        </p:spPr>
        <p:txBody>
          <a:bodyPr lIns="0" tIns="0" rIns="0" bIns="0"/>
          <a:lstStyle>
            <a:lvl1pPr>
              <a:defRPr sz="800" b="0" i="0">
                <a:solidFill>
                  <a:schemeClr val="bg1"/>
                </a:solidFill>
                <a:latin typeface="Segoe UI Regular" charset="0"/>
                <a:cs typeface="Segoe UI Regular" charset="0"/>
              </a:defRPr>
            </a:lvl1pPr>
          </a:lstStyle>
          <a:p>
            <a:pPr marL="25400">
              <a:spcBef>
                <a:spcPts val="150"/>
              </a:spcBef>
            </a:pPr>
            <a:fld id="{81D60167-4931-47E6-BA6A-407CBD079E47}" type="slidenum">
              <a:rPr lang="uk-UA" smtClean="0"/>
              <a:pPr marL="25400">
                <a:spcBef>
                  <a:spcPts val="150"/>
                </a:spcBef>
              </a:pPr>
              <a:t>‹#›</a:t>
            </a:fld>
            <a:endParaRPr lang="uk-UA"/>
          </a:p>
        </p:txBody>
      </p:sp>
    </p:spTree>
    <p:extLst>
      <p:ext uri="{BB962C8B-B14F-4D97-AF65-F5344CB8AC3E}">
        <p14:creationId xmlns:p14="http://schemas.microsoft.com/office/powerpoint/2010/main" val="2901398516"/>
      </p:ext>
    </p:extLst>
  </p:cSld>
  <p:clrMapOvr>
    <a:masterClrMapping/>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black"/>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black">
          <a:xfrm>
            <a:off x="701040" y="1724026"/>
            <a:ext cx="13222606" cy="2659189"/>
          </a:xfrm>
        </p:spPr>
        <p:txBody>
          <a:bodyPr>
            <a:spAutoFit/>
          </a:bodyPr>
          <a:lstStyle>
            <a:lvl1pPr>
              <a:defRPr sz="4320">
                <a:latin typeface="+mn-lt"/>
              </a:defRPr>
            </a:lvl1pPr>
            <a:lvl2pPr>
              <a:defRPr sz="3360">
                <a:latin typeface="+mn-lt"/>
              </a:defRPr>
            </a:lvl2pPr>
            <a:lvl3pPr>
              <a:defRPr sz="2880">
                <a:latin typeface="+mn-lt"/>
              </a:defRPr>
            </a:lvl3pPr>
            <a:lvl4pPr>
              <a:defRPr sz="2400">
                <a:latin typeface="+mn-lt"/>
              </a:defRPr>
            </a:lvl4pPr>
            <a:lvl5pPr>
              <a:defRPr sz="216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7522846"/>
            <a:ext cx="14630401" cy="706756"/>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4440" spc="-6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26180391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userDrawn="1">
  <p:cSld name="1_Section Title">
    <p:bg>
      <p:bgPr>
        <a:solidFill>
          <a:schemeClr val="accent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06DA2D-8E39-434A-8382-6F96F99089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86358" y="2925943"/>
            <a:ext cx="3528649" cy="3528649"/>
          </a:xfrm>
          <a:prstGeom prst="rect">
            <a:avLst/>
          </a:prstGeom>
        </p:spPr>
      </p:pic>
      <p:pic>
        <p:nvPicPr>
          <p:cNvPr id="4" name="Picture 3">
            <a:extLst>
              <a:ext uri="{FF2B5EF4-FFF2-40B4-BE49-F238E27FC236}">
                <a16:creationId xmlns:a16="http://schemas.microsoft.com/office/drawing/2014/main" id="{3960F31C-29F4-4066-88FC-AB6A4EF407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44442" y="2925943"/>
            <a:ext cx="3528649" cy="3528649"/>
          </a:xfrm>
          <a:prstGeom prst="rect">
            <a:avLst/>
          </a:prstGeom>
        </p:spPr>
      </p:pic>
      <p:pic>
        <p:nvPicPr>
          <p:cNvPr id="5" name="Picture 4">
            <a:extLst>
              <a:ext uri="{FF2B5EF4-FFF2-40B4-BE49-F238E27FC236}">
                <a16:creationId xmlns:a16="http://schemas.microsoft.com/office/drawing/2014/main" id="{E67FDC27-43ED-40AB-A6EE-AAF3498F469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15401" y="2925943"/>
            <a:ext cx="3528649" cy="3528649"/>
          </a:xfrm>
          <a:prstGeom prst="rect">
            <a:avLst/>
          </a:prstGeom>
        </p:spPr>
      </p:pic>
      <p:pic>
        <p:nvPicPr>
          <p:cNvPr id="6" name="Picture 5">
            <a:extLst>
              <a:ext uri="{FF2B5EF4-FFF2-40B4-BE49-F238E27FC236}">
                <a16:creationId xmlns:a16="http://schemas.microsoft.com/office/drawing/2014/main" id="{D9A5CE8D-F751-4417-9BF0-2EA648432B8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57318" y="2925943"/>
            <a:ext cx="3528649" cy="3528649"/>
          </a:xfrm>
          <a:prstGeom prst="rect">
            <a:avLst/>
          </a:prstGeom>
        </p:spPr>
      </p:pic>
      <p:sp>
        <p:nvSpPr>
          <p:cNvPr id="7" name="Title 1">
            <a:extLst>
              <a:ext uri="{FF2B5EF4-FFF2-40B4-BE49-F238E27FC236}">
                <a16:creationId xmlns:a16="http://schemas.microsoft.com/office/drawing/2014/main" id="{A39DF9E6-5EB9-4183-B9DD-4FD10CA2AC42}"/>
              </a:ext>
            </a:extLst>
          </p:cNvPr>
          <p:cNvSpPr txBox="1">
            <a:spLocks/>
          </p:cNvSpPr>
          <p:nvPr userDrawn="1"/>
        </p:nvSpPr>
        <p:spPr>
          <a:xfrm>
            <a:off x="705916" y="610986"/>
            <a:ext cx="13222224" cy="1788400"/>
          </a:xfrm>
          <a:prstGeom prst="rect">
            <a:avLst/>
          </a:prstGeom>
        </p:spPr>
        <p:txBody>
          <a:bodyPr/>
          <a:lst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a:lstStyle>
          <a:p>
            <a:r>
              <a:rPr lang="en-US" sz="5280">
                <a:solidFill>
                  <a:schemeClr val="tx1"/>
                </a:solidFill>
              </a:rPr>
              <a:t>Microsoft Confidential</a:t>
            </a:r>
          </a:p>
          <a:p>
            <a:r>
              <a:rPr lang="en-US" sz="5280" i="1">
                <a:solidFill>
                  <a:schemeClr val="tx1"/>
                </a:solidFill>
                <a:latin typeface="+mn-lt"/>
              </a:rPr>
              <a:t>All content is NDA unless otherwise stated</a:t>
            </a:r>
          </a:p>
        </p:txBody>
      </p:sp>
    </p:spTree>
    <p:extLst>
      <p:ext uri="{BB962C8B-B14F-4D97-AF65-F5344CB8AC3E}">
        <p14:creationId xmlns:p14="http://schemas.microsoft.com/office/powerpoint/2010/main" val="24754777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userDrawn="1">
  <p:cSld name="Quot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5F7F2C-59A9-4E2B-034F-05B733194D6B}"/>
              </a:ext>
            </a:extLst>
          </p:cNvPr>
          <p:cNvSpPr>
            <a:spLocks noGrp="1"/>
          </p:cNvSpPr>
          <p:nvPr>
            <p:ph type="title" hasCustomPrompt="1"/>
          </p:nvPr>
        </p:nvSpPr>
        <p:spPr>
          <a:xfrm>
            <a:off x="443518" y="3529669"/>
            <a:ext cx="11227729" cy="731278"/>
          </a:xfrm>
          <a:noFill/>
        </p:spPr>
        <p:txBody>
          <a:bodyPr wrap="square" lIns="0" tIns="0" rIns="0" bIns="0" anchor="b" anchorCtr="0">
            <a:spAutoFit/>
          </a:bodyPr>
          <a:lstStyle>
            <a:lvl1pPr marL="186538" indent="-186538" algn="l" defTabSz="1119290" rtl="0" eaLnBrk="1" latinLnBrk="0" hangingPunct="1">
              <a:lnSpc>
                <a:spcPct val="90000"/>
              </a:lnSpc>
              <a:spcBef>
                <a:spcPct val="0"/>
              </a:spcBef>
              <a:buNone/>
              <a:defRPr lang="en-US" sz="5280" b="0" kern="1200" cap="none" spc="-6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“Quote text”</a:t>
            </a:r>
          </a:p>
        </p:txBody>
      </p:sp>
      <p:sp>
        <p:nvSpPr>
          <p:cNvPr id="8" name="Text Placeholder 4">
            <a:extLst>
              <a:ext uri="{FF2B5EF4-FFF2-40B4-BE49-F238E27FC236}">
                <a16:creationId xmlns:a16="http://schemas.microsoft.com/office/drawing/2014/main" id="{49EC7442-9E8B-4375-C4B2-32309572DD61}"/>
              </a:ext>
            </a:extLst>
          </p:cNvPr>
          <p:cNvSpPr>
            <a:spLocks noGrp="1"/>
          </p:cNvSpPr>
          <p:nvPr>
            <p:ph type="body" sz="quarter" idx="12" hasCustomPrompt="1"/>
          </p:nvPr>
        </p:nvSpPr>
        <p:spPr>
          <a:xfrm>
            <a:off x="698450" y="4754881"/>
            <a:ext cx="10972800" cy="369332"/>
          </a:xfrm>
          <a:noFill/>
        </p:spPr>
        <p:txBody>
          <a:bodyPr wrap="square" lIns="0" tIns="0" rIns="0" bIns="0">
            <a:spAutoFit/>
          </a:bodyPr>
          <a:lstStyle>
            <a:lvl1pPr marL="0" indent="0">
              <a:spcBef>
                <a:spcPts val="0"/>
              </a:spcBef>
              <a:spcAft>
                <a:spcPts val="0"/>
              </a:spcAft>
              <a:buFont typeface="Arial" panose="020B0604020202020204" pitchFamily="34" charset="0"/>
              <a:buNone/>
              <a:defRPr sz="2400" spc="0" baseline="0">
                <a:solidFill>
                  <a:schemeClr val="tx1"/>
                </a:solidFill>
                <a:latin typeface="+mj-lt"/>
              </a:defRPr>
            </a:lvl1pPr>
          </a:lstStyle>
          <a:p>
            <a:pPr lvl="0"/>
            <a:r>
              <a:rPr lang="en-US"/>
              <a:t>Name</a:t>
            </a:r>
          </a:p>
        </p:txBody>
      </p:sp>
      <p:sp>
        <p:nvSpPr>
          <p:cNvPr id="9" name="Text Placeholder 4">
            <a:extLst>
              <a:ext uri="{FF2B5EF4-FFF2-40B4-BE49-F238E27FC236}">
                <a16:creationId xmlns:a16="http://schemas.microsoft.com/office/drawing/2014/main" id="{342F6520-30B7-86E6-093E-6B72113BA534}"/>
              </a:ext>
            </a:extLst>
          </p:cNvPr>
          <p:cNvSpPr>
            <a:spLocks noGrp="1"/>
          </p:cNvSpPr>
          <p:nvPr>
            <p:ph type="body" sz="quarter" idx="14" hasCustomPrompt="1"/>
          </p:nvPr>
        </p:nvSpPr>
        <p:spPr>
          <a:xfrm>
            <a:off x="701040" y="5113794"/>
            <a:ext cx="10972800" cy="295465"/>
          </a:xfrm>
          <a:noFill/>
        </p:spPr>
        <p:txBody>
          <a:bodyPr wrap="square" lIns="0" tIns="0" rIns="0" bIns="0">
            <a:spAutoFit/>
          </a:bodyPr>
          <a:lstStyle>
            <a:lvl1pPr marL="0" indent="0">
              <a:spcBef>
                <a:spcPts val="0"/>
              </a:spcBef>
              <a:spcAft>
                <a:spcPts val="0"/>
              </a:spcAft>
              <a:buFont typeface="Arial" panose="020B0604020202020204" pitchFamily="34" charset="0"/>
              <a:buNone/>
              <a:defRPr sz="1920" spc="0" baseline="0">
                <a:solidFill>
                  <a:schemeClr val="tx1"/>
                </a:solidFill>
                <a:latin typeface="+mn-lt"/>
              </a:defRPr>
            </a:lvl1pPr>
          </a:lstStyle>
          <a:p>
            <a:pPr lvl="0"/>
            <a:r>
              <a:rPr lang="en-US"/>
              <a:t>Company or position</a:t>
            </a:r>
          </a:p>
        </p:txBody>
      </p:sp>
    </p:spTree>
    <p:extLst>
      <p:ext uri="{BB962C8B-B14F-4D97-AF65-F5344CB8AC3E}">
        <p14:creationId xmlns:p14="http://schemas.microsoft.com/office/powerpoint/2010/main" val="174271966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orient="horz" pos="1910">
          <p15:clr>
            <a:srgbClr val="FBAE40"/>
          </p15:clr>
        </p15:guide>
        <p15:guide id="3" orient="horz" pos="2506">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userDrawn="1">
  <p:cSld name="Header Background Two Column Bullet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3A5130-10A1-954A-B139-8F920AB6EC86}"/>
              </a:ext>
            </a:extLst>
          </p:cNvPr>
          <p:cNvSpPr/>
          <p:nvPr userDrawn="1"/>
        </p:nvSpPr>
        <p:spPr bwMode="auto">
          <a:xfrm>
            <a:off x="1" y="0"/>
            <a:ext cx="14630400" cy="1727632"/>
          </a:xfrm>
          <a:prstGeom prst="rect">
            <a:avLst/>
          </a:prstGeom>
          <a:solidFill>
            <a:srgbClr val="09559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bg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701040" y="2213609"/>
            <a:ext cx="6254116" cy="19352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7667626" y="2213609"/>
            <a:ext cx="6263640" cy="19352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pic>
        <p:nvPicPr>
          <p:cNvPr id="3" name="Graphic 2">
            <a:extLst>
              <a:ext uri="{FF2B5EF4-FFF2-40B4-BE49-F238E27FC236}">
                <a16:creationId xmlns:a16="http://schemas.microsoft.com/office/drawing/2014/main" id="{1FAC917C-B4A8-43D7-707F-12BF4B0ED06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102857" y="7727836"/>
            <a:ext cx="365760" cy="365760"/>
          </a:xfrm>
          <a:prstGeom prst="rect">
            <a:avLst/>
          </a:prstGeom>
        </p:spPr>
      </p:pic>
    </p:spTree>
    <p:extLst>
      <p:ext uri="{BB962C8B-B14F-4D97-AF65-F5344CB8AC3E}">
        <p14:creationId xmlns:p14="http://schemas.microsoft.com/office/powerpoint/2010/main" val="132840275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userDrawn="1">
  <p:cSld name="Closing Logo with Photo">
    <p:bg>
      <p:bgPr>
        <a:solidFill>
          <a:srgbClr val="2A446F"/>
        </a:solidFill>
        <a:effectLst/>
      </p:bgPr>
    </p:bg>
    <p:spTree>
      <p:nvGrpSpPr>
        <p:cNvPr id="1" name=""/>
        <p:cNvGrpSpPr/>
        <p:nvPr/>
      </p:nvGrpSpPr>
      <p:grpSpPr>
        <a:xfrm>
          <a:off x="0" y="0"/>
          <a:ext cx="0" cy="0"/>
          <a:chOff x="0" y="0"/>
          <a:chExt cx="0" cy="0"/>
        </a:xfrm>
      </p:grpSpPr>
      <p:pic>
        <p:nvPicPr>
          <p:cNvPr id="7" name="Microsoft Viva logo" descr="Microsoft Viva logo">
            <a:extLst>
              <a:ext uri="{FF2B5EF4-FFF2-40B4-BE49-F238E27FC236}">
                <a16:creationId xmlns:a16="http://schemas.microsoft.com/office/drawing/2014/main" id="{791184DA-6F80-5308-6385-0E294D6B79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invGray">
          <a:xfrm>
            <a:off x="698451" y="703285"/>
            <a:ext cx="2262835" cy="351130"/>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705916" y="3448417"/>
            <a:ext cx="5001464" cy="812530"/>
          </a:xfrm>
        </p:spPr>
        <p:txBody>
          <a:bodyPr wrap="square" anchor="b" anchorCtr="0">
            <a:spAutoFit/>
          </a:bodyPr>
          <a:lstStyle>
            <a:lvl1pPr marL="0" algn="l" defTabSz="1119290" rtl="0" eaLnBrk="1" latinLnBrk="0" hangingPunct="1">
              <a:lnSpc>
                <a:spcPct val="100000"/>
              </a:lnSpc>
              <a:spcBef>
                <a:spcPct val="0"/>
              </a:spcBef>
              <a:buNone/>
              <a:defRPr lang="en-US" sz="5280" b="0" kern="1200" cap="none" spc="-6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Thank you</a:t>
            </a:r>
          </a:p>
        </p:txBody>
      </p:sp>
      <p:sp>
        <p:nvSpPr>
          <p:cNvPr id="5" name="Text Placeholder 4"/>
          <p:cNvSpPr>
            <a:spLocks noGrp="1"/>
          </p:cNvSpPr>
          <p:nvPr>
            <p:ph type="body" sz="quarter" idx="12" hasCustomPrompt="1"/>
          </p:nvPr>
        </p:nvSpPr>
        <p:spPr>
          <a:xfrm>
            <a:off x="698451" y="4754881"/>
            <a:ext cx="4997500" cy="369332"/>
          </a:xfrm>
          <a:noFill/>
        </p:spPr>
        <p:txBody>
          <a:bodyPr wrap="square" lIns="0" tIns="0" rIns="0" bIns="0">
            <a:spAutoFit/>
          </a:bodyPr>
          <a:lstStyle>
            <a:lvl1pPr marL="0" indent="0">
              <a:spcBef>
                <a:spcPts val="0"/>
              </a:spcBef>
              <a:buNone/>
              <a:defRPr sz="24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C4598A3-3158-55CB-9A6D-7264D56AF02B}"/>
              </a:ext>
            </a:extLst>
          </p:cNvPr>
          <p:cNvSpPr>
            <a:spLocks noGrp="1"/>
          </p:cNvSpPr>
          <p:nvPr>
            <p:ph type="body" sz="quarter" idx="14" hasCustomPrompt="1"/>
          </p:nvPr>
        </p:nvSpPr>
        <p:spPr>
          <a:xfrm>
            <a:off x="701041" y="5113794"/>
            <a:ext cx="4994910" cy="295465"/>
          </a:xfrm>
        </p:spPr>
        <p:txBody>
          <a:bodyPr/>
          <a:lstStyle>
            <a:lvl1pPr marL="0" indent="0">
              <a:buNone/>
              <a:defRPr sz="1920"/>
            </a:lvl1pPr>
            <a:lvl2pPr marL="274320" indent="0">
              <a:buNone/>
              <a:defRPr/>
            </a:lvl2pPr>
            <a:lvl3pPr marL="548640" indent="0">
              <a:buNone/>
              <a:defRPr/>
            </a:lvl3pPr>
            <a:lvl4pPr marL="794386" indent="0">
              <a:buNone/>
              <a:defRPr/>
            </a:lvl4pPr>
            <a:lvl5pPr marL="1026796"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6391276" y="0"/>
            <a:ext cx="8239124" cy="517065"/>
          </a:xfrm>
          <a:blipFill dpi="0" rotWithShape="1">
            <a:blip r:embed="rId4"/>
            <a:srcRect/>
            <a:tile tx="0" ty="0" sx="100000" sy="100000" flip="none" algn="tl"/>
          </a:blipFill>
        </p:spPr>
        <p:txBody>
          <a:bodyPr/>
          <a:lstStyle>
            <a:lvl1pPr marL="0" indent="0">
              <a:buNone/>
              <a:defRPr>
                <a:noFill/>
              </a:defRPr>
            </a:lvl1pPr>
          </a:lstStyle>
          <a:p>
            <a:r>
              <a:rPr lang="en-US"/>
              <a:t>Click icon to add picture</a:t>
            </a:r>
          </a:p>
        </p:txBody>
      </p:sp>
      <p:sp>
        <p:nvSpPr>
          <p:cNvPr id="8" name="Text Box 3" descr="This is a copyright notice that should be included on the final slide.">
            <a:extLst>
              <a:ext uri="{FF2B5EF4-FFF2-40B4-BE49-F238E27FC236}">
                <a16:creationId xmlns:a16="http://schemas.microsoft.com/office/drawing/2014/main" id="{8CA58C26-DE72-1729-C4F7-9FDC215F0E96}"/>
              </a:ext>
            </a:extLst>
          </p:cNvPr>
          <p:cNvSpPr txBox="1">
            <a:spLocks noChangeArrowheads="1"/>
          </p:cNvSpPr>
          <p:nvPr userDrawn="1"/>
        </p:nvSpPr>
        <p:spPr bwMode="blackWhite">
          <a:xfrm>
            <a:off x="701040" y="7393580"/>
            <a:ext cx="5378549" cy="129266"/>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1118748" eaLnBrk="0" hangingPunct="0"/>
            <a:r>
              <a:rPr lang="en-US" sz="84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35097364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12234319-6984-4C63-A941-095A99AFD4EE}"/>
              </a:ext>
              <a:ext uri="{C183D7F6-B498-43B3-948B-1728B52AA6E4}">
                <adec:decorative xmlns:adec="http://schemas.microsoft.com/office/drawing/2017/decorative" val="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22735" r="34012" b="31197"/>
          <a:stretch/>
        </p:blipFill>
        <p:spPr>
          <a:xfrm>
            <a:off x="3180244" y="-1"/>
            <a:ext cx="11450156" cy="8229601"/>
          </a:xfrm>
          <a:prstGeom prst="rect">
            <a:avLst/>
          </a:prstGeom>
        </p:spPr>
      </p:pic>
      <p:grpSp>
        <p:nvGrpSpPr>
          <p:cNvPr id="21" name="Group 20">
            <a:extLst>
              <a:ext uri="{FF2B5EF4-FFF2-40B4-BE49-F238E27FC236}">
                <a16:creationId xmlns:a16="http://schemas.microsoft.com/office/drawing/2014/main" id="{3DE60D45-CBF6-40DE-972D-2F565806DB28}"/>
              </a:ext>
              <a:ext uri="{C183D7F6-B498-43B3-948B-1728B52AA6E4}">
                <adec:decorative xmlns:adec="http://schemas.microsoft.com/office/drawing/2017/decorative" val="1"/>
              </a:ext>
            </a:extLst>
          </p:cNvPr>
          <p:cNvGrpSpPr/>
          <p:nvPr userDrawn="1"/>
        </p:nvGrpSpPr>
        <p:grpSpPr>
          <a:xfrm>
            <a:off x="5317499" y="234876"/>
            <a:ext cx="3156230" cy="3156230"/>
            <a:chOff x="2275764" y="3933567"/>
            <a:chExt cx="3803604" cy="3803604"/>
          </a:xfrm>
        </p:grpSpPr>
        <p:pic>
          <p:nvPicPr>
            <p:cNvPr id="22" name="Picture 21">
              <a:extLst>
                <a:ext uri="{FF2B5EF4-FFF2-40B4-BE49-F238E27FC236}">
                  <a16:creationId xmlns:a16="http://schemas.microsoft.com/office/drawing/2014/main" id="{6DB06810-1416-4321-905C-F2FCEF9A49D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275764" y="3933567"/>
              <a:ext cx="3803604" cy="3803604"/>
            </a:xfrm>
            <a:prstGeom prst="ellipse">
              <a:avLst/>
            </a:prstGeom>
            <a:solidFill>
              <a:schemeClr val="bg1"/>
            </a:solidFill>
            <a:ln>
              <a:noFill/>
              <a:headEnd type="none" w="med" len="med"/>
              <a:tailEnd type="none" w="med" len="med"/>
            </a:ln>
            <a:effectLst>
              <a:outerShdw blurRad="190500" algn="ctr" rotWithShape="0">
                <a:prstClr val="black">
                  <a:alpha val="10000"/>
                </a:prstClr>
              </a:outerShdw>
            </a:effectLst>
          </p:spPr>
        </p:pic>
        <p:sp>
          <p:nvSpPr>
            <p:cNvPr id="23" name="Oval 22">
              <a:extLst>
                <a:ext uri="{FF2B5EF4-FFF2-40B4-BE49-F238E27FC236}">
                  <a16:creationId xmlns:a16="http://schemas.microsoft.com/office/drawing/2014/main" id="{FD7A5B7C-458C-4F7F-8B4F-48FE70C37D6B}"/>
                </a:ext>
              </a:extLst>
            </p:cNvPr>
            <p:cNvSpPr>
              <a:spLocks noChangeAspect="1"/>
            </p:cNvSpPr>
            <p:nvPr/>
          </p:nvSpPr>
          <p:spPr bwMode="auto">
            <a:xfrm>
              <a:off x="2320015" y="3987521"/>
              <a:ext cx="3695696" cy="3695696"/>
            </a:xfrm>
            <a:prstGeom prst="ellipse">
              <a:avLst/>
            </a:prstGeom>
            <a:noFill/>
            <a:ln w="1778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pic>
        <p:nvPicPr>
          <p:cNvPr id="24" name="Picture 23">
            <a:extLst>
              <a:ext uri="{FF2B5EF4-FFF2-40B4-BE49-F238E27FC236}">
                <a16:creationId xmlns:a16="http://schemas.microsoft.com/office/drawing/2014/main" id="{E72236F0-F8FC-4980-835B-EB07ED11906E}"/>
              </a:ext>
              <a:ext uri="{C183D7F6-B498-43B3-948B-1728B52AA6E4}">
                <adec:decorative xmlns:adec="http://schemas.microsoft.com/office/drawing/2017/decorative" val="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76327" y="1455420"/>
            <a:ext cx="5015863" cy="5015863"/>
          </a:xfrm>
          <a:prstGeom prst="ellipse">
            <a:avLst/>
          </a:prstGeom>
          <a:effectLst>
            <a:outerShdw blurRad="482600" dist="127000" dir="2700000" sx="101000" sy="101000" algn="ctr" rotWithShape="0">
              <a:prstClr val="black">
                <a:alpha val="29000"/>
              </a:prstClr>
            </a:outerShdw>
          </a:effectLst>
        </p:spPr>
      </p:pic>
      <p:sp>
        <p:nvSpPr>
          <p:cNvPr id="9" name="Title 1"/>
          <p:cNvSpPr>
            <a:spLocks noGrp="1"/>
          </p:cNvSpPr>
          <p:nvPr>
            <p:ph type="title" hasCustomPrompt="1"/>
          </p:nvPr>
        </p:nvSpPr>
        <p:spPr>
          <a:xfrm>
            <a:off x="701040" y="2910936"/>
            <a:ext cx="6358128" cy="1329595"/>
          </a:xfrm>
          <a:noFill/>
        </p:spPr>
        <p:txBody>
          <a:bodyPr wrap="square" lIns="0" tIns="0" rIns="0" bIns="0" anchor="b" anchorCtr="0">
            <a:spAutoFit/>
          </a:bodyPr>
          <a:lstStyle>
            <a:lvl1pPr>
              <a:defRPr sz="4320" spc="-6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701040" y="4754881"/>
            <a:ext cx="6358128" cy="295465"/>
          </a:xfrm>
          <a:noFill/>
        </p:spPr>
        <p:txBody>
          <a:bodyPr wrap="square" lIns="0" tIns="0" rIns="0" bIns="0">
            <a:spAutoFit/>
          </a:bodyPr>
          <a:lstStyle>
            <a:lvl1pPr marL="0" indent="0">
              <a:spcBef>
                <a:spcPts val="0"/>
              </a:spcBef>
              <a:buNone/>
              <a:defRPr sz="1920" spc="0" baseline="0">
                <a:solidFill>
                  <a:srgbClr val="000000"/>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048BF6F0-39E7-41BE-852C-3E0F3448DE6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bwMode="black">
          <a:xfrm>
            <a:off x="701040" y="702945"/>
            <a:ext cx="1639728" cy="351130"/>
          </a:xfrm>
          <a:prstGeom prst="rect">
            <a:avLst/>
          </a:prstGeom>
        </p:spPr>
      </p:pic>
      <p:grpSp>
        <p:nvGrpSpPr>
          <p:cNvPr id="6" name="Group 5">
            <a:extLst>
              <a:ext uri="{FF2B5EF4-FFF2-40B4-BE49-F238E27FC236}">
                <a16:creationId xmlns:a16="http://schemas.microsoft.com/office/drawing/2014/main" id="{CCB79F01-CB80-4423-BF46-0634DF9F7EB2}"/>
              </a:ext>
            </a:extLst>
          </p:cNvPr>
          <p:cNvGrpSpPr/>
          <p:nvPr userDrawn="1"/>
        </p:nvGrpSpPr>
        <p:grpSpPr>
          <a:xfrm>
            <a:off x="15128221" y="1216351"/>
            <a:ext cx="1351760" cy="5796898"/>
            <a:chOff x="12797351" y="1690390"/>
            <a:chExt cx="731520" cy="3137055"/>
          </a:xfrm>
        </p:grpSpPr>
        <p:grpSp>
          <p:nvGrpSpPr>
            <p:cNvPr id="7" name="Group 6">
              <a:extLst>
                <a:ext uri="{FF2B5EF4-FFF2-40B4-BE49-F238E27FC236}">
                  <a16:creationId xmlns:a16="http://schemas.microsoft.com/office/drawing/2014/main" id="{FAC03F9F-1BFB-4EF4-B2D9-D3FDB2D8554E}"/>
                </a:ext>
                <a:ext uri="{C183D7F6-B498-43B3-948B-1728B52AA6E4}">
                  <adec:decorative xmlns:adec="http://schemas.microsoft.com/office/drawing/2017/decorative" val="1"/>
                </a:ext>
              </a:extLst>
            </p:cNvPr>
            <p:cNvGrpSpPr/>
            <p:nvPr/>
          </p:nvGrpSpPr>
          <p:grpSpPr>
            <a:xfrm>
              <a:off x="12797351" y="4095925"/>
              <a:ext cx="731520" cy="731520"/>
              <a:chOff x="10080552" y="1965811"/>
              <a:chExt cx="749364" cy="723392"/>
            </a:xfrm>
          </p:grpSpPr>
          <p:sp>
            <p:nvSpPr>
              <p:cNvPr id="18" name="Oval 17">
                <a:extLst>
                  <a:ext uri="{FF2B5EF4-FFF2-40B4-BE49-F238E27FC236}">
                    <a16:creationId xmlns:a16="http://schemas.microsoft.com/office/drawing/2014/main" id="{33D7145B-7EDA-4DA0-BF67-44C056E6FC68}"/>
                  </a:ext>
                  <a:ext uri="{C183D7F6-B498-43B3-948B-1728B52AA6E4}">
                    <adec:decorative xmlns:adec="http://schemas.microsoft.com/office/drawing/2017/decorative" val="1"/>
                  </a:ext>
                </a:extLst>
              </p:cNvPr>
              <p:cNvSpPr/>
              <p:nvPr/>
            </p:nvSpPr>
            <p:spPr bwMode="auto">
              <a:xfrm>
                <a:off x="10080552" y="1965811"/>
                <a:ext cx="749364" cy="723392"/>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1118322" rtl="0" eaLnBrk="1" fontAlgn="base" latinLnBrk="0" hangingPunct="1">
                  <a:lnSpc>
                    <a:spcPct val="90000"/>
                  </a:lnSpc>
                  <a:spcBef>
                    <a:spcPct val="0"/>
                  </a:spcBef>
                  <a:spcAft>
                    <a:spcPct val="0"/>
                  </a:spcAft>
                  <a:buClrTx/>
                  <a:buSzTx/>
                  <a:buFontTx/>
                  <a:buNone/>
                  <a:tabLst/>
                  <a:defRPr/>
                </a:pPr>
                <a:endParaRPr kumimoji="0" lang="en-US" sz="1920" b="0" i="0" u="none" strike="noStrike" kern="1200" cap="none" spc="-176"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9" name="Graphic 18">
                <a:extLst>
                  <a:ext uri="{FF2B5EF4-FFF2-40B4-BE49-F238E27FC236}">
                    <a16:creationId xmlns:a16="http://schemas.microsoft.com/office/drawing/2014/main" id="{97509AB2-53D3-493E-82BF-7801CA1F58ED}"/>
                  </a:ext>
                  <a:ext uri="{C183D7F6-B498-43B3-948B-1728B52AA6E4}">
                    <adec:decorative xmlns:adec="http://schemas.microsoft.com/office/drawing/2017/decorative" val="1"/>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155683" y="2104898"/>
                <a:ext cx="608858" cy="497332"/>
              </a:xfrm>
              <a:prstGeom prst="rect">
                <a:avLst/>
              </a:prstGeom>
            </p:spPr>
          </p:pic>
        </p:grpSp>
        <p:grpSp>
          <p:nvGrpSpPr>
            <p:cNvPr id="8" name="Group 7">
              <a:extLst>
                <a:ext uri="{FF2B5EF4-FFF2-40B4-BE49-F238E27FC236}">
                  <a16:creationId xmlns:a16="http://schemas.microsoft.com/office/drawing/2014/main" id="{17A5D3C9-2AFC-4EC4-987E-F1FE2CC260D3}"/>
                </a:ext>
                <a:ext uri="{C183D7F6-B498-43B3-948B-1728B52AA6E4}">
                  <adec:decorative xmlns:adec="http://schemas.microsoft.com/office/drawing/2017/decorative" val="1"/>
                </a:ext>
              </a:extLst>
            </p:cNvPr>
            <p:cNvGrpSpPr/>
            <p:nvPr/>
          </p:nvGrpSpPr>
          <p:grpSpPr>
            <a:xfrm>
              <a:off x="12797351" y="3294080"/>
              <a:ext cx="731520" cy="731520"/>
              <a:chOff x="7119136" y="1965811"/>
              <a:chExt cx="749364" cy="723392"/>
            </a:xfrm>
          </p:grpSpPr>
          <p:sp>
            <p:nvSpPr>
              <p:cNvPr id="16" name="Oval 15">
                <a:extLst>
                  <a:ext uri="{FF2B5EF4-FFF2-40B4-BE49-F238E27FC236}">
                    <a16:creationId xmlns:a16="http://schemas.microsoft.com/office/drawing/2014/main" id="{AD4CDB6F-9D9C-4123-8076-D8D443655154}"/>
                  </a:ext>
                  <a:ext uri="{C183D7F6-B498-43B3-948B-1728B52AA6E4}">
                    <adec:decorative xmlns:adec="http://schemas.microsoft.com/office/drawing/2017/decorative" val="1"/>
                  </a:ext>
                </a:extLst>
              </p:cNvPr>
              <p:cNvSpPr/>
              <p:nvPr/>
            </p:nvSpPr>
            <p:spPr bwMode="auto">
              <a:xfrm>
                <a:off x="7119136" y="1965811"/>
                <a:ext cx="749364" cy="723392"/>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1118322" rtl="0" eaLnBrk="1" fontAlgn="base" latinLnBrk="0" hangingPunct="1">
                  <a:lnSpc>
                    <a:spcPct val="90000"/>
                  </a:lnSpc>
                  <a:spcBef>
                    <a:spcPct val="0"/>
                  </a:spcBef>
                  <a:spcAft>
                    <a:spcPct val="0"/>
                  </a:spcAft>
                  <a:buClrTx/>
                  <a:buSzTx/>
                  <a:buFontTx/>
                  <a:buNone/>
                  <a:tabLst/>
                  <a:defRPr/>
                </a:pPr>
                <a:endParaRPr kumimoji="0" lang="en-US" sz="1920" b="0" i="0" u="none" strike="noStrike" kern="1200" cap="none" spc="-176"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7" name="Graphic 16">
                <a:extLst>
                  <a:ext uri="{FF2B5EF4-FFF2-40B4-BE49-F238E27FC236}">
                    <a16:creationId xmlns:a16="http://schemas.microsoft.com/office/drawing/2014/main" id="{5FA085D1-8412-44BF-BAE3-D9E81581BE96}"/>
                  </a:ext>
                  <a:ext uri="{C183D7F6-B498-43B3-948B-1728B52AA6E4}">
                    <adec:decorative xmlns:adec="http://schemas.microsoft.com/office/drawing/2017/decorative" val="1"/>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163387" y="2088271"/>
                <a:ext cx="608858" cy="497332"/>
              </a:xfrm>
              <a:prstGeom prst="rect">
                <a:avLst/>
              </a:prstGeom>
            </p:spPr>
          </p:pic>
        </p:grpSp>
        <p:grpSp>
          <p:nvGrpSpPr>
            <p:cNvPr id="10" name="Group 9">
              <a:extLst>
                <a:ext uri="{FF2B5EF4-FFF2-40B4-BE49-F238E27FC236}">
                  <a16:creationId xmlns:a16="http://schemas.microsoft.com/office/drawing/2014/main" id="{7CC43A12-2AA4-49E4-8C41-FBC5AA1B84D6}"/>
                </a:ext>
                <a:ext uri="{C183D7F6-B498-43B3-948B-1728B52AA6E4}">
                  <adec:decorative xmlns:adec="http://schemas.microsoft.com/office/drawing/2017/decorative" val="1"/>
                </a:ext>
              </a:extLst>
            </p:cNvPr>
            <p:cNvGrpSpPr/>
            <p:nvPr/>
          </p:nvGrpSpPr>
          <p:grpSpPr>
            <a:xfrm>
              <a:off x="12797351" y="2492235"/>
              <a:ext cx="731520" cy="731520"/>
              <a:chOff x="4186151" y="1971485"/>
              <a:chExt cx="731520" cy="731520"/>
            </a:xfrm>
          </p:grpSpPr>
          <p:sp>
            <p:nvSpPr>
              <p:cNvPr id="14" name="Oval 13">
                <a:extLst>
                  <a:ext uri="{FF2B5EF4-FFF2-40B4-BE49-F238E27FC236}">
                    <a16:creationId xmlns:a16="http://schemas.microsoft.com/office/drawing/2014/main" id="{D0E86D8D-B614-42EB-B320-7D8AF6A4A983}"/>
                  </a:ext>
                  <a:ext uri="{C183D7F6-B498-43B3-948B-1728B52AA6E4}">
                    <adec:decorative xmlns:adec="http://schemas.microsoft.com/office/drawing/2017/decorative" val="1"/>
                  </a:ext>
                </a:extLst>
              </p:cNvPr>
              <p:cNvSpPr/>
              <p:nvPr/>
            </p:nvSpPr>
            <p:spPr bwMode="auto">
              <a:xfrm>
                <a:off x="4186151" y="1971485"/>
                <a:ext cx="731520" cy="731520"/>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1118322" rtl="0" eaLnBrk="1" fontAlgn="base" latinLnBrk="0" hangingPunct="1">
                  <a:lnSpc>
                    <a:spcPct val="90000"/>
                  </a:lnSpc>
                  <a:spcBef>
                    <a:spcPct val="0"/>
                  </a:spcBef>
                  <a:spcAft>
                    <a:spcPct val="0"/>
                  </a:spcAft>
                  <a:buClrTx/>
                  <a:buSzTx/>
                  <a:buFontTx/>
                  <a:buNone/>
                  <a:tabLst/>
                  <a:defRPr/>
                </a:pPr>
                <a:endParaRPr kumimoji="0" lang="en-US" sz="1920" b="0" i="0" u="none" strike="noStrike" kern="1200" cap="none" spc="-176"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5" name="Graphic 14">
                <a:extLst>
                  <a:ext uri="{FF2B5EF4-FFF2-40B4-BE49-F238E27FC236}">
                    <a16:creationId xmlns:a16="http://schemas.microsoft.com/office/drawing/2014/main" id="{E7CDC3C9-39CC-4A72-90AB-A637B14E4DBC}"/>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318701" y="2109032"/>
                <a:ext cx="466421" cy="456426"/>
              </a:xfrm>
              <a:prstGeom prst="rect">
                <a:avLst/>
              </a:prstGeom>
            </p:spPr>
          </p:pic>
        </p:grpSp>
        <p:grpSp>
          <p:nvGrpSpPr>
            <p:cNvPr id="11" name="Group 10">
              <a:extLst>
                <a:ext uri="{FF2B5EF4-FFF2-40B4-BE49-F238E27FC236}">
                  <a16:creationId xmlns:a16="http://schemas.microsoft.com/office/drawing/2014/main" id="{0D8EEFE9-97CE-4F86-A58B-C1C27641C024}"/>
                </a:ext>
                <a:ext uri="{C183D7F6-B498-43B3-948B-1728B52AA6E4}">
                  <adec:decorative xmlns:adec="http://schemas.microsoft.com/office/drawing/2017/decorative" val="1"/>
                </a:ext>
              </a:extLst>
            </p:cNvPr>
            <p:cNvGrpSpPr/>
            <p:nvPr/>
          </p:nvGrpSpPr>
          <p:grpSpPr>
            <a:xfrm>
              <a:off x="12797351" y="1690390"/>
              <a:ext cx="731520" cy="731520"/>
              <a:chOff x="1221330" y="1971485"/>
              <a:chExt cx="731520" cy="731520"/>
            </a:xfrm>
          </p:grpSpPr>
          <p:sp>
            <p:nvSpPr>
              <p:cNvPr id="12" name="Oval 11">
                <a:extLst>
                  <a:ext uri="{FF2B5EF4-FFF2-40B4-BE49-F238E27FC236}">
                    <a16:creationId xmlns:a16="http://schemas.microsoft.com/office/drawing/2014/main" id="{E8066B38-E0DA-43E6-ABBC-14BBD2DB3D65}"/>
                  </a:ext>
                  <a:ext uri="{C183D7F6-B498-43B3-948B-1728B52AA6E4}">
                    <adec:decorative xmlns:adec="http://schemas.microsoft.com/office/drawing/2017/decorative" val="1"/>
                  </a:ext>
                </a:extLst>
              </p:cNvPr>
              <p:cNvSpPr/>
              <p:nvPr/>
            </p:nvSpPr>
            <p:spPr bwMode="auto">
              <a:xfrm>
                <a:off x="1221330" y="1971485"/>
                <a:ext cx="731520" cy="731520"/>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1118322" rtl="0" eaLnBrk="1" fontAlgn="base" latinLnBrk="0" hangingPunct="1">
                  <a:lnSpc>
                    <a:spcPct val="90000"/>
                  </a:lnSpc>
                  <a:spcBef>
                    <a:spcPct val="0"/>
                  </a:spcBef>
                  <a:spcAft>
                    <a:spcPct val="0"/>
                  </a:spcAft>
                  <a:buClrTx/>
                  <a:buSzTx/>
                  <a:buFontTx/>
                  <a:buNone/>
                  <a:tabLst/>
                  <a:defRPr/>
                </a:pPr>
                <a:endParaRPr kumimoji="0" lang="en-US" sz="1920" b="0" i="0" u="none" strike="noStrike" kern="1200" cap="none" spc="-176"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3" name="Graphic 12">
                <a:extLst>
                  <a:ext uri="{FF2B5EF4-FFF2-40B4-BE49-F238E27FC236}">
                    <a16:creationId xmlns:a16="http://schemas.microsoft.com/office/drawing/2014/main" id="{2341641E-69E2-4344-8F05-17D0C0C78140}"/>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344787" y="2109445"/>
                <a:ext cx="484607" cy="491812"/>
              </a:xfrm>
              <a:prstGeom prst="rect">
                <a:avLst/>
              </a:prstGeom>
            </p:spPr>
          </p:pic>
        </p:grpSp>
      </p:grpSp>
    </p:spTree>
    <p:extLst>
      <p:ext uri="{BB962C8B-B14F-4D97-AF65-F5344CB8AC3E}">
        <p14:creationId xmlns:p14="http://schemas.microsoft.com/office/powerpoint/2010/main" val="1210026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pic>
        <p:nvPicPr>
          <p:cNvPr id="7" name="Graphic 6" descr="Viva graphic">
            <a:extLst>
              <a:ext uri="{FF2B5EF4-FFF2-40B4-BE49-F238E27FC236}">
                <a16:creationId xmlns:a16="http://schemas.microsoft.com/office/drawing/2014/main" id="{4C53A5FD-C403-4051-925A-F4D56D28715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1877" r="60238" b="14390"/>
          <a:stretch/>
        </p:blipFill>
        <p:spPr bwMode="ltGray">
          <a:xfrm>
            <a:off x="5572766" y="-1"/>
            <a:ext cx="9057634" cy="8229601"/>
          </a:xfrm>
          <a:prstGeom prst="rect">
            <a:avLst/>
          </a:prstGeom>
        </p:spPr>
      </p:pic>
      <p:pic>
        <p:nvPicPr>
          <p:cNvPr id="11" name="Picture 10" descr="Man on laptop">
            <a:extLst>
              <a:ext uri="{FF2B5EF4-FFF2-40B4-BE49-F238E27FC236}">
                <a16:creationId xmlns:a16="http://schemas.microsoft.com/office/drawing/2014/main" id="{5A4B84B7-FFD3-4C71-B395-7C3B6A3FEBA3}"/>
              </a:ext>
            </a:extLst>
          </p:cNvPr>
          <p:cNvPicPr>
            <a:picLocks noChangeAspect="1"/>
          </p:cNvPicPr>
          <p:nvPr userDrawn="1"/>
        </p:nvPicPr>
        <p:blipFill rotWithShape="1">
          <a:blip r:embed="rId4"/>
          <a:srcRect t="-17" b="-1"/>
          <a:stretch/>
        </p:blipFill>
        <p:spPr bwMode="ltGray">
          <a:xfrm>
            <a:off x="7100695" y="702946"/>
            <a:ext cx="6830568" cy="6822566"/>
          </a:xfrm>
          <a:prstGeom prst="rect">
            <a:avLst/>
          </a:prstGeom>
          <a:effectLst>
            <a:innerShdw blurRad="444500">
              <a:prstClr val="black">
                <a:alpha val="10000"/>
              </a:prstClr>
            </a:innerShdw>
          </a:effectLst>
        </p:spPr>
      </p:pic>
      <p:sp>
        <p:nvSpPr>
          <p:cNvPr id="13" name="TextBox 12">
            <a:extLst>
              <a:ext uri="{FF2B5EF4-FFF2-40B4-BE49-F238E27FC236}">
                <a16:creationId xmlns:a16="http://schemas.microsoft.com/office/drawing/2014/main" id="{CAE5E9D0-EE57-4642-B5A6-8BFF47E66921}"/>
              </a:ext>
            </a:extLst>
          </p:cNvPr>
          <p:cNvSpPr txBox="1"/>
          <p:nvPr userDrawn="1"/>
        </p:nvSpPr>
        <p:spPr>
          <a:xfrm>
            <a:off x="701040" y="7229559"/>
            <a:ext cx="2734492" cy="369332"/>
          </a:xfrm>
          <a:prstGeom prst="rect">
            <a:avLst/>
          </a:prstGeom>
          <a:noFill/>
        </p:spPr>
        <p:txBody>
          <a:bodyPr wrap="square" lIns="0" tIns="0" rIns="0" bIns="0" rtlCol="0">
            <a:spAutoFit/>
          </a:bodyPr>
          <a:lstStyle/>
          <a:p>
            <a:pPr algn="l"/>
            <a:r>
              <a:rPr lang="en-US" sz="2400">
                <a:solidFill>
                  <a:schemeClr val="accent1"/>
                </a:solidFill>
                <a:latin typeface="+mj-lt"/>
              </a:rPr>
              <a:t>Microsoft Viva</a:t>
            </a:r>
          </a:p>
        </p:txBody>
      </p:sp>
      <p:pic>
        <p:nvPicPr>
          <p:cNvPr id="14" name="Graphic 13" descr="Microsoft 365 logo">
            <a:extLst>
              <a:ext uri="{FF2B5EF4-FFF2-40B4-BE49-F238E27FC236}">
                <a16:creationId xmlns:a16="http://schemas.microsoft.com/office/drawing/2014/main" id="{BDAD4DAA-0B3C-4CC7-9D2E-4C3D32AFCD9C}"/>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r="22050"/>
          <a:stretch/>
        </p:blipFill>
        <p:spPr>
          <a:xfrm>
            <a:off x="701041" y="702945"/>
            <a:ext cx="1695450" cy="351130"/>
          </a:xfrm>
          <a:prstGeom prst="rect">
            <a:avLst/>
          </a:prstGeom>
        </p:spPr>
      </p:pic>
      <p:sp>
        <p:nvSpPr>
          <p:cNvPr id="9" name="Title 1"/>
          <p:cNvSpPr>
            <a:spLocks noGrp="1"/>
          </p:cNvSpPr>
          <p:nvPr>
            <p:ph type="title" hasCustomPrompt="1"/>
          </p:nvPr>
        </p:nvSpPr>
        <p:spPr>
          <a:xfrm>
            <a:off x="701041" y="2910936"/>
            <a:ext cx="5003597" cy="1329595"/>
          </a:xfrm>
          <a:noFill/>
        </p:spPr>
        <p:txBody>
          <a:bodyPr wrap="square" lIns="0" tIns="0" rIns="0" bIns="0" anchor="b" anchorCtr="0">
            <a:spAutoFit/>
          </a:bodyPr>
          <a:lstStyle>
            <a:lvl1pPr>
              <a:defRPr sz="4320" spc="-6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701041" y="4754880"/>
            <a:ext cx="5003597" cy="406265"/>
          </a:xfrm>
          <a:noFill/>
        </p:spPr>
        <p:txBody>
          <a:bodyPr wrap="square" lIns="0" tIns="0" rIns="0" bIns="0">
            <a:spAutoFit/>
          </a:bodyPr>
          <a:lstStyle>
            <a:lvl1pPr marL="0" indent="0">
              <a:spcBef>
                <a:spcPts val="0"/>
              </a:spcBef>
              <a:buNone/>
              <a:defRPr sz="264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3862171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2999">
          <p15:clr>
            <a:srgbClr val="5ACBF0"/>
          </p15:clr>
        </p15:guide>
        <p15:guide id="4" orient="horz" pos="216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701040" y="1722120"/>
            <a:ext cx="13222606" cy="193527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10853721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703668" y="1721244"/>
            <a:ext cx="13222224" cy="1935273"/>
          </a:xfrm>
        </p:spPr>
        <p:txBody>
          <a:bodyPr wrap="square">
            <a:spAutoFit/>
          </a:bodyPr>
          <a:lstStyle>
            <a:lvl1pPr marL="0" indent="0">
              <a:buNone/>
              <a:defRPr/>
            </a:lvl1pPr>
            <a:lvl2pPr marL="274320" indent="0">
              <a:buNone/>
              <a:defRPr/>
            </a:lvl2pPr>
            <a:lvl3pPr marL="548640" indent="0">
              <a:buNone/>
              <a:defRPr/>
            </a:lvl3pPr>
            <a:lvl4pPr marL="822960" indent="0">
              <a:buNone/>
              <a:defRPr/>
            </a:lvl4pPr>
            <a:lvl5pPr marL="109728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052509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701040" y="1722120"/>
            <a:ext cx="6254116" cy="19352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7667626" y="1722120"/>
            <a:ext cx="6263640" cy="19352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425145155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Hidden Title: For Agencies/Design">
    <p:bg>
      <p:bgPr>
        <a:solidFill>
          <a:srgbClr val="091F2C"/>
        </a:solidFill>
        <a:effectLst/>
      </p:bgPr>
    </p:bg>
    <p:spTree>
      <p:nvGrpSpPr>
        <p:cNvPr id="1" name=""/>
        <p:cNvGrpSpPr/>
        <p:nvPr/>
      </p:nvGrpSpPr>
      <p:grpSpPr>
        <a:xfrm>
          <a:off x="0" y="0"/>
          <a:ext cx="0" cy="0"/>
          <a:chOff x="0" y="0"/>
          <a:chExt cx="0" cy="0"/>
        </a:xfrm>
      </p:grpSpPr>
      <p:sp>
        <p:nvSpPr>
          <p:cNvPr id="7" name="object 33">
            <a:extLst>
              <a:ext uri="{FF2B5EF4-FFF2-40B4-BE49-F238E27FC236}">
                <a16:creationId xmlns:a16="http://schemas.microsoft.com/office/drawing/2014/main" id="{584E6232-6B5D-A342-8DF3-2A8E6DD41C4B}"/>
              </a:ext>
            </a:extLst>
          </p:cNvPr>
          <p:cNvSpPr txBox="1">
            <a:spLocks/>
          </p:cNvSpPr>
          <p:nvPr userDrawn="1"/>
        </p:nvSpPr>
        <p:spPr>
          <a:xfrm>
            <a:off x="1015999" y="7768232"/>
            <a:ext cx="2755901" cy="142347"/>
          </a:xfrm>
          <a:prstGeom prst="rect">
            <a:avLst/>
          </a:prstGeom>
        </p:spPr>
        <p:txBody>
          <a:bodyPr vert="horz" wrap="square" lIns="0" tIns="19050" rIns="0" bIns="0" rtlCol="0">
            <a:spAutoFit/>
          </a:bodyPr>
          <a:lstStyle>
            <a:defPPr>
              <a:defRPr lang="en-US"/>
            </a:defPPr>
            <a:lvl1pPr marL="0" algn="l" defTabSz="914400" rtl="0" eaLnBrk="1" latinLnBrk="0" hangingPunct="1">
              <a:defRPr sz="800" b="0" i="0" kern="1200">
                <a:solidFill>
                  <a:srgbClr val="3C3C41"/>
                </a:solidFill>
                <a:latin typeface="Segoe Pro"/>
                <a:ea typeface="+mn-ea"/>
                <a:cs typeface="Segoe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50"/>
              </a:spcBef>
            </a:pPr>
            <a:r>
              <a:rPr lang="en-US" kern="100">
                <a:solidFill>
                  <a:schemeClr val="bg1"/>
                </a:solidFill>
                <a:latin typeface="Segoe UI" panose="020B0502040204020203" pitchFamily="34" charset="0"/>
                <a:cs typeface="Segoe UI" panose="020B0502040204020203" pitchFamily="34" charset="0"/>
              </a:rPr>
              <a:t>Microsoft Viva brand expression</a:t>
            </a:r>
          </a:p>
        </p:txBody>
      </p:sp>
      <p:sp>
        <p:nvSpPr>
          <p:cNvPr id="8" name="object 33">
            <a:extLst>
              <a:ext uri="{FF2B5EF4-FFF2-40B4-BE49-F238E27FC236}">
                <a16:creationId xmlns:a16="http://schemas.microsoft.com/office/drawing/2014/main" id="{E60C0EE4-8DBD-B14E-B32F-F14CA5E3F60E}"/>
              </a:ext>
            </a:extLst>
          </p:cNvPr>
          <p:cNvSpPr txBox="1">
            <a:spLocks/>
          </p:cNvSpPr>
          <p:nvPr userDrawn="1"/>
        </p:nvSpPr>
        <p:spPr>
          <a:xfrm>
            <a:off x="5155510" y="7768232"/>
            <a:ext cx="2755901" cy="142347"/>
          </a:xfrm>
          <a:prstGeom prst="rect">
            <a:avLst/>
          </a:prstGeom>
        </p:spPr>
        <p:txBody>
          <a:bodyPr vert="horz" wrap="square" lIns="0" tIns="19050" rIns="0" bIns="0" rtlCol="0">
            <a:spAutoFit/>
          </a:bodyPr>
          <a:lstStyle>
            <a:defPPr>
              <a:defRPr lang="en-US"/>
            </a:defPPr>
            <a:lvl1pPr marL="0" algn="l" defTabSz="914400" rtl="0" eaLnBrk="1" latinLnBrk="0" hangingPunct="1">
              <a:defRPr sz="800" b="0" i="0" kern="1200">
                <a:solidFill>
                  <a:srgbClr val="3C3C41"/>
                </a:solidFill>
                <a:latin typeface="Segoe Pro"/>
                <a:ea typeface="+mn-ea"/>
                <a:cs typeface="Segoe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50"/>
              </a:spcBef>
            </a:pPr>
            <a:r>
              <a:rPr lang="en-US" kern="100">
                <a:solidFill>
                  <a:schemeClr val="bg1"/>
                </a:solidFill>
                <a:latin typeface="Segoe UI" panose="020B0502040204020203" pitchFamily="34" charset="0"/>
                <a:cs typeface="Segoe UI" panose="020B0502040204020203" pitchFamily="34" charset="0"/>
              </a:rPr>
              <a:t>Microsoft </a:t>
            </a:r>
            <a:r>
              <a:rPr lang="en-US" sz="800" b="0" i="0" u="none" strike="noStrike" kern="1200">
                <a:solidFill>
                  <a:schemeClr val="bg1"/>
                </a:solidFill>
                <a:effectLst/>
                <a:latin typeface="Segoe UI" panose="020B0502040204020203" pitchFamily="34" charset="0"/>
                <a:ea typeface="+mn-ea"/>
                <a:cs typeface="Segoe UI" panose="020B0502040204020203" pitchFamily="34" charset="0"/>
              </a:rPr>
              <a:t>confidential</a:t>
            </a:r>
            <a:endParaRPr lang="en-US" kern="100">
              <a:solidFill>
                <a:schemeClr val="bg1"/>
              </a:solidFill>
              <a:latin typeface="Segoe UI" panose="020B0502040204020203" pitchFamily="34" charset="0"/>
              <a:cs typeface="Segoe UI" panose="020B0502040204020203" pitchFamily="34" charset="0"/>
            </a:endParaRPr>
          </a:p>
        </p:txBody>
      </p:sp>
      <p:sp>
        <p:nvSpPr>
          <p:cNvPr id="10" name="Holder 4">
            <a:extLst>
              <a:ext uri="{FF2B5EF4-FFF2-40B4-BE49-F238E27FC236}">
                <a16:creationId xmlns:a16="http://schemas.microsoft.com/office/drawing/2014/main" id="{2A76C857-31A7-CA4C-B8BC-AE8475F877CF}"/>
              </a:ext>
            </a:extLst>
          </p:cNvPr>
          <p:cNvSpPr>
            <a:spLocks noGrp="1"/>
          </p:cNvSpPr>
          <p:nvPr>
            <p:ph type="sldNum" sz="quarter" idx="7"/>
          </p:nvPr>
        </p:nvSpPr>
        <p:spPr>
          <a:xfrm>
            <a:off x="578513" y="7791732"/>
            <a:ext cx="165100" cy="123111"/>
          </a:xfrm>
        </p:spPr>
        <p:txBody>
          <a:bodyPr lIns="0" tIns="0" rIns="0" bIns="0"/>
          <a:lstStyle>
            <a:lvl1pPr>
              <a:defRPr sz="800" b="0" i="0">
                <a:solidFill>
                  <a:schemeClr val="bg1"/>
                </a:solidFill>
                <a:latin typeface="Segoe UI Regular" charset="0"/>
                <a:cs typeface="Segoe UI Regular" charset="0"/>
              </a:defRPr>
            </a:lvl1pPr>
          </a:lstStyle>
          <a:p>
            <a:pPr marL="25400">
              <a:spcBef>
                <a:spcPts val="150"/>
              </a:spcBef>
            </a:pPr>
            <a:fld id="{81D60167-4931-47E6-BA6A-407CBD079E47}" type="slidenum">
              <a:rPr lang="uk-UA" smtClean="0"/>
              <a:pPr marL="25400">
                <a:spcBef>
                  <a:spcPts val="150"/>
                </a:spcBef>
              </a:pPr>
              <a:t>‹#›</a:t>
            </a:fld>
            <a:endParaRPr lang="uk-UA"/>
          </a:p>
        </p:txBody>
      </p:sp>
      <p:sp>
        <p:nvSpPr>
          <p:cNvPr id="2" name="Rectangle 1">
            <a:extLst>
              <a:ext uri="{FF2B5EF4-FFF2-40B4-BE49-F238E27FC236}">
                <a16:creationId xmlns:a16="http://schemas.microsoft.com/office/drawing/2014/main" id="{28CCBEBD-0540-4343-9169-21F51A430BC9}"/>
              </a:ext>
            </a:extLst>
          </p:cNvPr>
          <p:cNvSpPr/>
          <p:nvPr userDrawn="1"/>
        </p:nvSpPr>
        <p:spPr>
          <a:xfrm rot="16200000">
            <a:off x="7199906" y="-7199907"/>
            <a:ext cx="230585" cy="14630400"/>
          </a:xfrm>
          <a:prstGeom prst="rect">
            <a:avLst/>
          </a:prstGeom>
          <a:gradFill>
            <a:gsLst>
              <a:gs pos="0">
                <a:srgbClr val="E535E5"/>
              </a:gs>
              <a:gs pos="96000">
                <a:srgbClr val="FFEF86"/>
              </a:gs>
            </a:gsLst>
            <a:lin ang="19800000" scaled="0"/>
          </a:gradFill>
        </p:spPr>
        <p:txBody>
          <a:bodyPr vert="vert" wrap="square" lIns="0" tIns="576072" rIns="0" bIns="0" anchor="ctr" anchorCtr="0">
            <a:noAutofit/>
          </a:bodyPr>
          <a:lstStyle/>
          <a:p>
            <a:r>
              <a:rPr lang="en-US" sz="700" b="1" cap="all" spc="50">
                <a:solidFill>
                  <a:srgbClr val="000000"/>
                </a:solidFill>
                <a:latin typeface="Segoe UI" panose="020B0502040204020203" pitchFamily="34" charset="0"/>
                <a:cs typeface="Segoe UI" panose="020B0502040204020203" pitchFamily="34" charset="0"/>
              </a:rPr>
              <a:t>For agencies and design teams</a:t>
            </a:r>
          </a:p>
        </p:txBody>
      </p:sp>
      <p:sp>
        <p:nvSpPr>
          <p:cNvPr id="3" name="Title 2">
            <a:extLst>
              <a:ext uri="{FF2B5EF4-FFF2-40B4-BE49-F238E27FC236}">
                <a16:creationId xmlns:a16="http://schemas.microsoft.com/office/drawing/2014/main" id="{954DB1E3-E547-C440-9CDB-D4A0E324481A}"/>
              </a:ext>
            </a:extLst>
          </p:cNvPr>
          <p:cNvSpPr>
            <a:spLocks noGrp="1"/>
          </p:cNvSpPr>
          <p:nvPr>
            <p:ph type="title"/>
          </p:nvPr>
        </p:nvSpPr>
        <p:spPr>
          <a:xfrm>
            <a:off x="571500" y="571501"/>
            <a:ext cx="3200400" cy="225453"/>
          </a:xfrm>
          <a:prstGeom prst="rect">
            <a:avLst/>
          </a:prstGeom>
        </p:spPr>
        <p:txBody>
          <a:bodyPr lIns="0" tIns="0" rIns="0" bIns="0"/>
          <a:lstStyle>
            <a:lvl1pPr>
              <a:defRPr sz="1600">
                <a:solidFill>
                  <a:schemeClr val="bg1"/>
                </a:solidFill>
              </a:defRPr>
            </a:lvl1pPr>
          </a:lstStyle>
          <a:p>
            <a:r>
              <a:rPr lang="en-US"/>
              <a:t>Click to edit Master title style</a:t>
            </a:r>
          </a:p>
        </p:txBody>
      </p:sp>
    </p:spTree>
    <p:extLst>
      <p:ext uri="{BB962C8B-B14F-4D97-AF65-F5344CB8AC3E}">
        <p14:creationId xmlns:p14="http://schemas.microsoft.com/office/powerpoint/2010/main" val="3413517"/>
      </p:ext>
    </p:extLst>
  </p:cSld>
  <p:clrMapOvr>
    <a:masterClrMapping/>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705916" y="548640"/>
            <a:ext cx="13222224" cy="664798"/>
          </a:xfrm>
        </p:spPr>
        <p:txBody>
          <a:bodyPr/>
          <a:lstStyle/>
          <a:p>
            <a:r>
              <a:rPr lang="en-US"/>
              <a:t>Click to edit Master title style</a:t>
            </a:r>
          </a:p>
        </p:txBody>
      </p:sp>
      <p:sp>
        <p:nvSpPr>
          <p:cNvPr id="4" name="Text Placeholder 3"/>
          <p:cNvSpPr>
            <a:spLocks noGrp="1"/>
          </p:cNvSpPr>
          <p:nvPr>
            <p:ph type="body" sz="quarter" idx="10"/>
          </p:nvPr>
        </p:nvSpPr>
        <p:spPr>
          <a:xfrm>
            <a:off x="701040" y="1722120"/>
            <a:ext cx="6254496" cy="1979618"/>
          </a:xfrm>
        </p:spPr>
        <p:txBody>
          <a:bodyPr wrap="square">
            <a:spAutoFit/>
          </a:bodyPr>
          <a:lstStyle>
            <a:lvl1pPr marL="0" indent="0">
              <a:spcBef>
                <a:spcPts val="1469"/>
              </a:spcBef>
              <a:buClr>
                <a:schemeClr val="tx1"/>
              </a:buClr>
              <a:buFont typeface="Wingdings" panose="05000000000000000000" pitchFamily="2" charset="2"/>
              <a:buNone/>
              <a:defRPr sz="3360" b="0">
                <a:latin typeface="Segoe UI" panose="020B0502040204020203" pitchFamily="34" charset="0"/>
                <a:cs typeface="Segoe UI" panose="020B0502040204020203" pitchFamily="34" charset="0"/>
              </a:defRPr>
            </a:lvl1pPr>
            <a:lvl2pPr marL="306706" indent="0">
              <a:buFont typeface="Wingdings" panose="05000000000000000000" pitchFamily="2" charset="2"/>
              <a:buNone/>
              <a:defRPr sz="2400" b="0"/>
            </a:lvl2pPr>
            <a:lvl3pPr marL="541020" indent="0">
              <a:buFont typeface="Wingdings" panose="05000000000000000000" pitchFamily="2" charset="2"/>
              <a:buNone/>
              <a:tabLst/>
              <a:defRPr sz="1920" b="0"/>
            </a:lvl3pPr>
            <a:lvl4pPr marL="782954" indent="0">
              <a:buFont typeface="Wingdings" panose="05000000000000000000" pitchFamily="2" charset="2"/>
              <a:buNone/>
              <a:defRPr sz="1680" b="0"/>
            </a:lvl4pPr>
            <a:lvl5pPr marL="1024890" indent="0">
              <a:buFont typeface="Wingdings" panose="05000000000000000000" pitchFamily="2" charset="2"/>
              <a:buNone/>
              <a:tabLst/>
              <a:defRPr sz="168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7676605" y="1722120"/>
            <a:ext cx="6254496" cy="1979618"/>
          </a:xfrm>
        </p:spPr>
        <p:txBody>
          <a:bodyPr wrap="square">
            <a:spAutoFit/>
          </a:bodyPr>
          <a:lstStyle>
            <a:lvl1pPr marL="0" indent="0">
              <a:spcBef>
                <a:spcPts val="1469"/>
              </a:spcBef>
              <a:buClr>
                <a:schemeClr val="tx1"/>
              </a:buClr>
              <a:buFont typeface="Wingdings" panose="05000000000000000000" pitchFamily="2" charset="2"/>
              <a:buNone/>
              <a:defRPr sz="3360" b="0">
                <a:latin typeface="Segoe UI" panose="020B0502040204020203" pitchFamily="34" charset="0"/>
                <a:cs typeface="Segoe UI" panose="020B0502040204020203" pitchFamily="34" charset="0"/>
              </a:defRPr>
            </a:lvl1pPr>
            <a:lvl2pPr marL="306706" indent="0">
              <a:buFont typeface="Wingdings" panose="05000000000000000000" pitchFamily="2" charset="2"/>
              <a:buNone/>
              <a:defRPr sz="2400" b="0"/>
            </a:lvl2pPr>
            <a:lvl3pPr marL="541020" indent="0">
              <a:buFont typeface="Wingdings" panose="05000000000000000000" pitchFamily="2" charset="2"/>
              <a:buNone/>
              <a:tabLst/>
              <a:defRPr sz="1920" b="0"/>
            </a:lvl3pPr>
            <a:lvl4pPr marL="782954" indent="0">
              <a:buFont typeface="Wingdings" panose="05000000000000000000" pitchFamily="2" charset="2"/>
              <a:buNone/>
              <a:defRPr sz="1680" b="0"/>
            </a:lvl4pPr>
            <a:lvl5pPr marL="1024890" indent="0">
              <a:buFont typeface="Wingdings" panose="05000000000000000000" pitchFamily="2" charset="2"/>
              <a:buNone/>
              <a:tabLst/>
              <a:defRPr sz="168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502787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705916" y="548640"/>
            <a:ext cx="13222224" cy="6647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701040" y="1724026"/>
            <a:ext cx="6263640" cy="517064"/>
          </a:xfrm>
        </p:spPr>
        <p:txBody>
          <a:bodyPr anchor="t"/>
          <a:lstStyle>
            <a:lvl1pPr marL="0" indent="0">
              <a:spcBef>
                <a:spcPts val="0"/>
              </a:spcBef>
              <a:buNone/>
              <a:defRPr sz="336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701040" y="2501266"/>
            <a:ext cx="6263640" cy="1935299"/>
          </a:xfrm>
        </p:spPr>
        <p:txBody>
          <a:bodyPr>
            <a:spAutoFit/>
          </a:bodyPr>
          <a:lstStyle>
            <a:lvl1pPr marL="205740" indent="-205740">
              <a:defRPr lang="en-US" sz="2880" dirty="0"/>
            </a:lvl1pPr>
            <a:lvl2pPr marL="411480" indent="-205740">
              <a:defRPr lang="en-US" dirty="0"/>
            </a:lvl2pPr>
            <a:lvl3pPr marL="617220" indent="-205740">
              <a:defRPr lang="en-US" dirty="0"/>
            </a:lvl3pPr>
            <a:lvl4pPr marL="800100" indent="-182880">
              <a:defRPr lang="en-US" dirty="0"/>
            </a:lvl4pPr>
            <a:lvl5pPr marL="952500" indent="-14478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7677150" y="1724026"/>
            <a:ext cx="6263640" cy="517064"/>
          </a:xfrm>
        </p:spPr>
        <p:txBody>
          <a:bodyPr anchor="t"/>
          <a:lstStyle>
            <a:lvl1pPr marL="0" indent="0">
              <a:spcBef>
                <a:spcPts val="0"/>
              </a:spcBef>
              <a:buNone/>
              <a:defRPr sz="336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7677150" y="2501266"/>
            <a:ext cx="6263640" cy="1935299"/>
          </a:xfrm>
        </p:spPr>
        <p:txBody>
          <a:bodyPr>
            <a:spAutoFit/>
          </a:bodyPr>
          <a:lstStyle>
            <a:lvl1pPr marL="205740" indent="-205740">
              <a:defRPr lang="en-US" sz="2880" dirty="0"/>
            </a:lvl1pPr>
            <a:lvl2pPr marL="411480" indent="-205740">
              <a:defRPr lang="en-US" dirty="0"/>
            </a:lvl2pPr>
            <a:lvl3pPr marL="617220" indent="-205740">
              <a:defRPr lang="en-US" dirty="0"/>
            </a:lvl3pPr>
            <a:lvl4pPr marL="822960" indent="-163830">
              <a:defRPr lang="en-US" dirty="0"/>
            </a:lvl4pPr>
            <a:lvl5pPr marL="952500" indent="-14478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65852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705916" y="548640"/>
            <a:ext cx="13222224" cy="6647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701040" y="1724026"/>
            <a:ext cx="6263640" cy="517064"/>
          </a:xfrm>
        </p:spPr>
        <p:txBody>
          <a:bodyPr anchor="t"/>
          <a:lstStyle>
            <a:lvl1pPr marL="0" indent="0">
              <a:spcBef>
                <a:spcPts val="0"/>
              </a:spcBef>
              <a:buNone/>
              <a:defRPr sz="336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706756" y="2497455"/>
            <a:ext cx="6257924" cy="1861407"/>
          </a:xfrm>
        </p:spPr>
        <p:txBody>
          <a:bodyPr/>
          <a:lstStyle>
            <a:lvl1pPr>
              <a:defRPr sz="288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7677150" y="1724026"/>
            <a:ext cx="6263640" cy="517064"/>
          </a:xfrm>
        </p:spPr>
        <p:txBody>
          <a:bodyPr anchor="t"/>
          <a:lstStyle>
            <a:lvl1pPr marL="0" indent="0">
              <a:spcBef>
                <a:spcPts val="0"/>
              </a:spcBef>
              <a:buNone/>
              <a:defRPr sz="336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7673342" y="2497455"/>
            <a:ext cx="6257924" cy="1861407"/>
          </a:xfrm>
        </p:spPr>
        <p:txBody>
          <a:bodyPr/>
          <a:lstStyle>
            <a:lvl1pPr>
              <a:defRPr sz="288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117662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705916" y="548640"/>
            <a:ext cx="13222224" cy="6647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702260" y="1725930"/>
            <a:ext cx="3917290" cy="812530"/>
          </a:xfrm>
        </p:spPr>
        <p:txBody>
          <a:bodyPr anchor="t"/>
          <a:lstStyle>
            <a:lvl1pPr marL="0" indent="0">
              <a:spcBef>
                <a:spcPts val="0"/>
              </a:spcBef>
              <a:buNone/>
              <a:defRPr sz="264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702260" y="2868930"/>
            <a:ext cx="3917290" cy="2112578"/>
          </a:xfrm>
        </p:spPr>
        <p:txBody>
          <a:bodyPr wrap="square">
            <a:spAutoFit/>
          </a:bodyPr>
          <a:lstStyle>
            <a:lvl1pPr marL="211456" indent="-211456">
              <a:defRPr lang="en-US" sz="2400" dirty="0"/>
            </a:lvl1pPr>
            <a:lvl2pPr marL="386716" indent="-180976">
              <a:defRPr lang="en-US" sz="2160" dirty="0"/>
            </a:lvl2pPr>
            <a:lvl3pPr marL="560070" indent="-165736">
              <a:defRPr lang="en-US" dirty="0"/>
            </a:lvl3pPr>
            <a:lvl4pPr marL="714376" indent="-154306">
              <a:defRPr lang="en-US" dirty="0"/>
            </a:lvl4pPr>
            <a:lvl5pPr marL="878206" indent="-14668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5356555" y="1725930"/>
            <a:ext cx="3917290" cy="812530"/>
          </a:xfrm>
        </p:spPr>
        <p:txBody>
          <a:bodyPr anchor="t"/>
          <a:lstStyle>
            <a:lvl1pPr marL="0" indent="0">
              <a:spcBef>
                <a:spcPts val="0"/>
              </a:spcBef>
              <a:buNone/>
              <a:defRPr sz="264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5356555" y="2860962"/>
            <a:ext cx="3917290" cy="2112578"/>
          </a:xfrm>
        </p:spPr>
        <p:txBody>
          <a:bodyPr wrap="square">
            <a:spAutoFit/>
          </a:bodyPr>
          <a:lstStyle>
            <a:lvl1pPr marL="211456" indent="-211456">
              <a:defRPr lang="en-US" sz="2400" dirty="0"/>
            </a:lvl1pPr>
            <a:lvl2pPr marL="478156" indent="-203836">
              <a:defRPr lang="en-US" sz="2160" dirty="0"/>
            </a:lvl2pPr>
            <a:lvl3pPr marL="666750" indent="-188596">
              <a:defRPr lang="en-US" dirty="0"/>
            </a:lvl3pPr>
            <a:lvl4pPr marL="822960" indent="-163830">
              <a:defRPr lang="en-US" dirty="0"/>
            </a:lvl4pPr>
            <a:lvl5pPr marL="960120" indent="-1333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10010850" y="1725930"/>
            <a:ext cx="3917290" cy="812530"/>
          </a:xfrm>
        </p:spPr>
        <p:txBody>
          <a:bodyPr anchor="t"/>
          <a:lstStyle>
            <a:lvl1pPr marL="0" indent="0">
              <a:spcBef>
                <a:spcPts val="0"/>
              </a:spcBef>
              <a:buNone/>
              <a:defRPr sz="264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10010850" y="2868930"/>
            <a:ext cx="3917290" cy="2112578"/>
          </a:xfrm>
        </p:spPr>
        <p:txBody>
          <a:bodyPr wrap="square">
            <a:spAutoFit/>
          </a:bodyPr>
          <a:lstStyle>
            <a:lvl1pPr marL="211456" indent="-211456">
              <a:defRPr lang="en-US" sz="2400" dirty="0"/>
            </a:lvl1pPr>
            <a:lvl2pPr marL="478156" indent="-203836">
              <a:defRPr lang="en-US" sz="2160" dirty="0"/>
            </a:lvl2pPr>
            <a:lvl3pPr marL="666750" indent="-188596">
              <a:defRPr lang="en-US" dirty="0"/>
            </a:lvl3pPr>
            <a:lvl4pPr marL="822960" indent="-163830">
              <a:defRPr lang="en-US" dirty="0"/>
            </a:lvl4pPr>
            <a:lvl5pPr marL="960120" indent="-1333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6630897"/>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705916" y="548640"/>
            <a:ext cx="13222224" cy="6647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701040" y="1725930"/>
            <a:ext cx="3038476"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701040" y="2739739"/>
            <a:ext cx="3038476" cy="2038712"/>
          </a:xfrm>
        </p:spPr>
        <p:txBody>
          <a:bodyPr wrap="square">
            <a:spAutoFit/>
          </a:bodyPr>
          <a:lstStyle>
            <a:lvl1pPr marL="169546" indent="-169546">
              <a:defRPr lang="en-US" sz="2160" dirty="0"/>
            </a:lvl1pPr>
            <a:lvl2pPr marL="342900" indent="-150496">
              <a:defRPr lang="en-US" sz="1920" dirty="0"/>
            </a:lvl2pPr>
            <a:lvl3pPr marL="525780" indent="-160020">
              <a:defRPr lang="en-US" dirty="0"/>
            </a:lvl3pPr>
            <a:lvl4pPr marL="680086" indent="-137160">
              <a:defRPr lang="en-US" dirty="0"/>
            </a:lvl4pPr>
            <a:lvl5pPr marL="822960" indent="-13144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4095750" y="1725930"/>
            <a:ext cx="3040380"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4095750" y="2731771"/>
            <a:ext cx="3038476" cy="2038712"/>
          </a:xfrm>
        </p:spPr>
        <p:txBody>
          <a:bodyPr wrap="square">
            <a:spAutoFit/>
          </a:bodyPr>
          <a:lstStyle>
            <a:lvl1pPr marL="169546" indent="-169546">
              <a:defRPr lang="en-US" sz="2160" dirty="0"/>
            </a:lvl1pPr>
            <a:lvl2pPr marL="342900" indent="-150496">
              <a:defRPr lang="en-US" sz="1920" dirty="0"/>
            </a:lvl2pPr>
            <a:lvl3pPr marL="525780" indent="-160020">
              <a:defRPr lang="en-US" dirty="0"/>
            </a:lvl3pPr>
            <a:lvl4pPr marL="680086" indent="-137160">
              <a:defRPr lang="en-US" dirty="0"/>
            </a:lvl4pPr>
            <a:lvl5pPr marL="822960" indent="-13144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7493050" y="1725930"/>
            <a:ext cx="3038476"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7493050" y="2739739"/>
            <a:ext cx="3038476" cy="2038712"/>
          </a:xfrm>
        </p:spPr>
        <p:txBody>
          <a:bodyPr wrap="square">
            <a:spAutoFit/>
          </a:bodyPr>
          <a:lstStyle>
            <a:lvl1pPr marL="169546" indent="-169546">
              <a:defRPr lang="en-US" sz="2160" dirty="0"/>
            </a:lvl1pPr>
            <a:lvl2pPr marL="342900" indent="-150496">
              <a:defRPr lang="en-US" sz="1920" dirty="0"/>
            </a:lvl2pPr>
            <a:lvl3pPr marL="525780" indent="-160020">
              <a:defRPr lang="en-US" dirty="0"/>
            </a:lvl3pPr>
            <a:lvl4pPr marL="680086" indent="-137160">
              <a:defRPr lang="en-US" dirty="0"/>
            </a:lvl4pPr>
            <a:lvl5pPr marL="822960" indent="-13144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10887760" y="1725930"/>
            <a:ext cx="3040380"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10887760" y="2731771"/>
            <a:ext cx="3038476" cy="2038712"/>
          </a:xfrm>
        </p:spPr>
        <p:txBody>
          <a:bodyPr wrap="square">
            <a:spAutoFit/>
          </a:bodyPr>
          <a:lstStyle>
            <a:lvl1pPr marL="169546" indent="-169546">
              <a:defRPr lang="en-US" sz="2160" dirty="0"/>
            </a:lvl1pPr>
            <a:lvl2pPr marL="342900" indent="-150496">
              <a:defRPr lang="en-US" sz="1920" dirty="0"/>
            </a:lvl2pPr>
            <a:lvl3pPr marL="525780" indent="-160020">
              <a:defRPr lang="en-US" dirty="0"/>
            </a:lvl3pPr>
            <a:lvl4pPr marL="680086" indent="-137160">
              <a:defRPr lang="en-US" dirty="0"/>
            </a:lvl4pPr>
            <a:lvl5pPr marL="822960" indent="-13144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849342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705916" y="548640"/>
            <a:ext cx="13222224" cy="6647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701040" y="1725930"/>
            <a:ext cx="2359152" cy="590932"/>
          </a:xfrm>
        </p:spPr>
        <p:txBody>
          <a:bodyPr anchor="t"/>
          <a:lstStyle>
            <a:lvl1pPr marL="0" indent="0">
              <a:spcBef>
                <a:spcPts val="0"/>
              </a:spcBef>
              <a:buNone/>
              <a:defRPr sz="192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701040" y="2739739"/>
            <a:ext cx="2359152" cy="1743246"/>
          </a:xfrm>
        </p:spPr>
        <p:txBody>
          <a:bodyPr wrap="square">
            <a:spAutoFit/>
          </a:bodyPr>
          <a:lstStyle>
            <a:lvl1pPr marL="169546" indent="-169546">
              <a:defRPr lang="en-US" sz="1800" dirty="0"/>
            </a:lvl1pPr>
            <a:lvl2pPr marL="342900" indent="-150496">
              <a:defRPr lang="en-US" sz="1680" dirty="0"/>
            </a:lvl2pPr>
            <a:lvl3pPr marL="525780" indent="-160020">
              <a:defRPr lang="en-US" sz="1680" dirty="0"/>
            </a:lvl3pPr>
            <a:lvl4pPr marL="680086" indent="-137160">
              <a:defRPr lang="en-US" sz="1440" dirty="0"/>
            </a:lvl4pPr>
            <a:lvl5pPr marL="822960" indent="-131446">
              <a:defRPr lang="en-US" sz="144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3418808" y="1725930"/>
            <a:ext cx="2359152" cy="590932"/>
          </a:xfrm>
        </p:spPr>
        <p:txBody>
          <a:bodyPr anchor="t"/>
          <a:lstStyle>
            <a:lvl1pPr marL="0" indent="0">
              <a:spcBef>
                <a:spcPts val="0"/>
              </a:spcBef>
              <a:buNone/>
              <a:defRPr sz="192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8808" y="2731771"/>
            <a:ext cx="2359152" cy="1743246"/>
          </a:xfrm>
        </p:spPr>
        <p:txBody>
          <a:bodyPr wrap="square">
            <a:spAutoFit/>
          </a:bodyPr>
          <a:lstStyle>
            <a:lvl1pPr marL="169546" indent="-169546">
              <a:defRPr lang="en-US" sz="1800" dirty="0"/>
            </a:lvl1pPr>
            <a:lvl2pPr marL="342900" indent="-150496">
              <a:defRPr lang="en-US" sz="1680" dirty="0"/>
            </a:lvl2pPr>
            <a:lvl3pPr marL="525780" indent="-160020">
              <a:defRPr lang="en-US" sz="1680" dirty="0"/>
            </a:lvl3pPr>
            <a:lvl4pPr marL="680086" indent="-137160">
              <a:defRPr lang="en-US" sz="1440" dirty="0"/>
            </a:lvl4pPr>
            <a:lvl5pPr marL="822960" indent="-131446">
              <a:defRPr lang="en-US" sz="144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6136577" y="1725930"/>
            <a:ext cx="2359152" cy="590932"/>
          </a:xfrm>
        </p:spPr>
        <p:txBody>
          <a:bodyPr anchor="t"/>
          <a:lstStyle>
            <a:lvl1pPr marL="0" indent="0">
              <a:spcBef>
                <a:spcPts val="0"/>
              </a:spcBef>
              <a:buNone/>
              <a:defRPr sz="192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136577" y="2739739"/>
            <a:ext cx="2359152" cy="1743246"/>
          </a:xfrm>
        </p:spPr>
        <p:txBody>
          <a:bodyPr wrap="square">
            <a:spAutoFit/>
          </a:bodyPr>
          <a:lstStyle>
            <a:lvl1pPr marL="169546" indent="-169546">
              <a:defRPr lang="en-US" sz="1800" dirty="0"/>
            </a:lvl1pPr>
            <a:lvl2pPr marL="342900" indent="-150496">
              <a:defRPr lang="en-US" sz="1680" dirty="0"/>
            </a:lvl2pPr>
            <a:lvl3pPr marL="525780" indent="-160020">
              <a:defRPr lang="en-US" sz="1680" dirty="0"/>
            </a:lvl3pPr>
            <a:lvl4pPr marL="680086" indent="-137160">
              <a:defRPr lang="en-US" sz="1440" dirty="0"/>
            </a:lvl4pPr>
            <a:lvl5pPr marL="822960" indent="-131446">
              <a:defRPr lang="en-US" sz="144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8854345" y="1725930"/>
            <a:ext cx="2359152" cy="590932"/>
          </a:xfrm>
        </p:spPr>
        <p:txBody>
          <a:bodyPr anchor="t"/>
          <a:lstStyle>
            <a:lvl1pPr marL="0" indent="0">
              <a:spcBef>
                <a:spcPts val="0"/>
              </a:spcBef>
              <a:buNone/>
              <a:defRPr sz="192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8854345" y="2731771"/>
            <a:ext cx="2359152" cy="1743246"/>
          </a:xfrm>
        </p:spPr>
        <p:txBody>
          <a:bodyPr wrap="square">
            <a:spAutoFit/>
          </a:bodyPr>
          <a:lstStyle>
            <a:lvl1pPr marL="169546" indent="-169546">
              <a:defRPr lang="en-US" sz="1800" dirty="0"/>
            </a:lvl1pPr>
            <a:lvl2pPr marL="342900" indent="-150496">
              <a:defRPr lang="en-US" sz="1680" dirty="0"/>
            </a:lvl2pPr>
            <a:lvl3pPr marL="525780" indent="-160020">
              <a:defRPr lang="en-US" sz="1680" dirty="0"/>
            </a:lvl3pPr>
            <a:lvl4pPr marL="680086" indent="-137160">
              <a:defRPr lang="en-US" sz="1440" dirty="0"/>
            </a:lvl4pPr>
            <a:lvl5pPr marL="822960" indent="-131446">
              <a:defRPr lang="en-US" sz="144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11572114" y="1725930"/>
            <a:ext cx="2359152" cy="590932"/>
          </a:xfrm>
        </p:spPr>
        <p:txBody>
          <a:bodyPr anchor="t"/>
          <a:lstStyle>
            <a:lvl1pPr marL="0" indent="0">
              <a:spcBef>
                <a:spcPts val="0"/>
              </a:spcBef>
              <a:buNone/>
              <a:defRPr sz="192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11572114" y="2731771"/>
            <a:ext cx="2359152" cy="1743246"/>
          </a:xfrm>
        </p:spPr>
        <p:txBody>
          <a:bodyPr wrap="square">
            <a:spAutoFit/>
          </a:bodyPr>
          <a:lstStyle>
            <a:lvl1pPr marL="169546" indent="-169546">
              <a:defRPr lang="en-US" sz="1800" dirty="0"/>
            </a:lvl1pPr>
            <a:lvl2pPr marL="342900" indent="-150496">
              <a:defRPr lang="en-US" sz="1680" dirty="0"/>
            </a:lvl2pPr>
            <a:lvl3pPr marL="525780" indent="-160020">
              <a:defRPr lang="en-US" sz="1680" dirty="0"/>
            </a:lvl3pPr>
            <a:lvl4pPr marL="680086" indent="-137160">
              <a:defRPr lang="en-US" sz="1440" dirty="0"/>
            </a:lvl4pPr>
            <a:lvl5pPr marL="822960" indent="-131446">
              <a:defRPr lang="en-US" sz="144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741704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138885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705917" y="3450003"/>
            <a:ext cx="4953230" cy="1329595"/>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06783585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701041" y="548640"/>
            <a:ext cx="6610103" cy="446892"/>
          </a:xfrm>
        </p:spPr>
        <p:txBody>
          <a:bodyPr tIns="64008"/>
          <a:lstStyle>
            <a:lvl1pPr>
              <a:defRPr sz="24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96690759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705916" y="2419444"/>
            <a:ext cx="4990034" cy="1329595"/>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701041" y="4242649"/>
            <a:ext cx="4994910" cy="406265"/>
          </a:xfrm>
        </p:spPr>
        <p:txBody>
          <a:bodyPr/>
          <a:lstStyle>
            <a:lvl1pPr marL="0" indent="0">
              <a:buNone/>
              <a:defRPr sz="2640">
                <a:latin typeface="+mn-lt"/>
              </a:defRPr>
            </a:lvl1pPr>
            <a:lvl2pPr marL="274320" indent="0">
              <a:buNone/>
              <a:defRPr/>
            </a:lvl2pPr>
            <a:lvl3pPr marL="548640" indent="0">
              <a:buNone/>
              <a:defRPr/>
            </a:lvl3pPr>
            <a:lvl4pPr marL="794386" indent="0">
              <a:buNone/>
              <a:defRPr/>
            </a:lvl4pPr>
            <a:lvl5pPr marL="1026796"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400800" y="0"/>
            <a:ext cx="8229600" cy="8229600"/>
          </a:xfrm>
          <a:blipFill>
            <a:blip r:embed="rId2"/>
            <a:stretch>
              <a:fillRect/>
            </a:stretch>
          </a:blipFill>
        </p:spPr>
        <p:txBody>
          <a:bodyPr lIns="0" tIns="2377440" rIns="0" anchor="t" anchorCtr="0">
            <a:noAutofit/>
          </a:bodyPr>
          <a:lstStyle>
            <a:lvl1pPr marL="0" indent="0" algn="ctr">
              <a:lnSpc>
                <a:spcPct val="100000"/>
              </a:lnSpc>
              <a:buNone/>
              <a:defRPr sz="168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318318341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413.xml"/><Relationship Id="rId18" Type="http://schemas.openxmlformats.org/officeDocument/2006/relationships/slideLayout" Target="../slideLayouts/slideLayout418.xml"/><Relationship Id="rId26" Type="http://schemas.openxmlformats.org/officeDocument/2006/relationships/slideLayout" Target="../slideLayouts/slideLayout426.xml"/><Relationship Id="rId39" Type="http://schemas.openxmlformats.org/officeDocument/2006/relationships/slideLayout" Target="../slideLayouts/slideLayout439.xml"/><Relationship Id="rId21" Type="http://schemas.openxmlformats.org/officeDocument/2006/relationships/slideLayout" Target="../slideLayouts/slideLayout421.xml"/><Relationship Id="rId34" Type="http://schemas.openxmlformats.org/officeDocument/2006/relationships/slideLayout" Target="../slideLayouts/slideLayout434.xml"/><Relationship Id="rId42" Type="http://schemas.openxmlformats.org/officeDocument/2006/relationships/slideLayout" Target="../slideLayouts/slideLayout442.xml"/><Relationship Id="rId47" Type="http://schemas.openxmlformats.org/officeDocument/2006/relationships/slideLayout" Target="../slideLayouts/slideLayout447.xml"/><Relationship Id="rId50" Type="http://schemas.openxmlformats.org/officeDocument/2006/relationships/slideLayout" Target="../slideLayouts/slideLayout450.xml"/><Relationship Id="rId55" Type="http://schemas.openxmlformats.org/officeDocument/2006/relationships/slideLayout" Target="../slideLayouts/slideLayout455.xml"/><Relationship Id="rId7" Type="http://schemas.openxmlformats.org/officeDocument/2006/relationships/slideLayout" Target="../slideLayouts/slideLayout407.xml"/><Relationship Id="rId2" Type="http://schemas.openxmlformats.org/officeDocument/2006/relationships/slideLayout" Target="../slideLayouts/slideLayout402.xml"/><Relationship Id="rId16" Type="http://schemas.openxmlformats.org/officeDocument/2006/relationships/slideLayout" Target="../slideLayouts/slideLayout416.xml"/><Relationship Id="rId29" Type="http://schemas.openxmlformats.org/officeDocument/2006/relationships/slideLayout" Target="../slideLayouts/slideLayout429.xml"/><Relationship Id="rId11" Type="http://schemas.openxmlformats.org/officeDocument/2006/relationships/slideLayout" Target="../slideLayouts/slideLayout411.xml"/><Relationship Id="rId24" Type="http://schemas.openxmlformats.org/officeDocument/2006/relationships/slideLayout" Target="../slideLayouts/slideLayout424.xml"/><Relationship Id="rId32" Type="http://schemas.openxmlformats.org/officeDocument/2006/relationships/slideLayout" Target="../slideLayouts/slideLayout432.xml"/><Relationship Id="rId37" Type="http://schemas.openxmlformats.org/officeDocument/2006/relationships/slideLayout" Target="../slideLayouts/slideLayout437.xml"/><Relationship Id="rId40" Type="http://schemas.openxmlformats.org/officeDocument/2006/relationships/slideLayout" Target="../slideLayouts/slideLayout440.xml"/><Relationship Id="rId45" Type="http://schemas.openxmlformats.org/officeDocument/2006/relationships/slideLayout" Target="../slideLayouts/slideLayout445.xml"/><Relationship Id="rId53" Type="http://schemas.openxmlformats.org/officeDocument/2006/relationships/slideLayout" Target="../slideLayouts/slideLayout453.xml"/><Relationship Id="rId58" Type="http://schemas.openxmlformats.org/officeDocument/2006/relationships/slideLayout" Target="../slideLayouts/slideLayout458.xml"/><Relationship Id="rId5" Type="http://schemas.openxmlformats.org/officeDocument/2006/relationships/slideLayout" Target="../slideLayouts/slideLayout405.xml"/><Relationship Id="rId61" Type="http://schemas.openxmlformats.org/officeDocument/2006/relationships/theme" Target="../theme/theme10.xml"/><Relationship Id="rId19" Type="http://schemas.openxmlformats.org/officeDocument/2006/relationships/slideLayout" Target="../slideLayouts/slideLayout419.xml"/><Relationship Id="rId14" Type="http://schemas.openxmlformats.org/officeDocument/2006/relationships/slideLayout" Target="../slideLayouts/slideLayout414.xml"/><Relationship Id="rId22" Type="http://schemas.openxmlformats.org/officeDocument/2006/relationships/slideLayout" Target="../slideLayouts/slideLayout422.xml"/><Relationship Id="rId27" Type="http://schemas.openxmlformats.org/officeDocument/2006/relationships/slideLayout" Target="../slideLayouts/slideLayout427.xml"/><Relationship Id="rId30" Type="http://schemas.openxmlformats.org/officeDocument/2006/relationships/slideLayout" Target="../slideLayouts/slideLayout430.xml"/><Relationship Id="rId35" Type="http://schemas.openxmlformats.org/officeDocument/2006/relationships/slideLayout" Target="../slideLayouts/slideLayout435.xml"/><Relationship Id="rId43" Type="http://schemas.openxmlformats.org/officeDocument/2006/relationships/slideLayout" Target="../slideLayouts/slideLayout443.xml"/><Relationship Id="rId48" Type="http://schemas.openxmlformats.org/officeDocument/2006/relationships/slideLayout" Target="../slideLayouts/slideLayout448.xml"/><Relationship Id="rId56" Type="http://schemas.openxmlformats.org/officeDocument/2006/relationships/slideLayout" Target="../slideLayouts/slideLayout456.xml"/><Relationship Id="rId8" Type="http://schemas.openxmlformats.org/officeDocument/2006/relationships/slideLayout" Target="../slideLayouts/slideLayout408.xml"/><Relationship Id="rId51" Type="http://schemas.openxmlformats.org/officeDocument/2006/relationships/slideLayout" Target="../slideLayouts/slideLayout451.xml"/><Relationship Id="rId3" Type="http://schemas.openxmlformats.org/officeDocument/2006/relationships/slideLayout" Target="../slideLayouts/slideLayout403.xml"/><Relationship Id="rId12" Type="http://schemas.openxmlformats.org/officeDocument/2006/relationships/slideLayout" Target="../slideLayouts/slideLayout412.xml"/><Relationship Id="rId17" Type="http://schemas.openxmlformats.org/officeDocument/2006/relationships/slideLayout" Target="../slideLayouts/slideLayout417.xml"/><Relationship Id="rId25" Type="http://schemas.openxmlformats.org/officeDocument/2006/relationships/slideLayout" Target="../slideLayouts/slideLayout425.xml"/><Relationship Id="rId33" Type="http://schemas.openxmlformats.org/officeDocument/2006/relationships/slideLayout" Target="../slideLayouts/slideLayout433.xml"/><Relationship Id="rId38" Type="http://schemas.openxmlformats.org/officeDocument/2006/relationships/slideLayout" Target="../slideLayouts/slideLayout438.xml"/><Relationship Id="rId46" Type="http://schemas.openxmlformats.org/officeDocument/2006/relationships/slideLayout" Target="../slideLayouts/slideLayout446.xml"/><Relationship Id="rId59" Type="http://schemas.openxmlformats.org/officeDocument/2006/relationships/slideLayout" Target="../slideLayouts/slideLayout459.xml"/><Relationship Id="rId20" Type="http://schemas.openxmlformats.org/officeDocument/2006/relationships/slideLayout" Target="../slideLayouts/slideLayout420.xml"/><Relationship Id="rId41" Type="http://schemas.openxmlformats.org/officeDocument/2006/relationships/slideLayout" Target="../slideLayouts/slideLayout441.xml"/><Relationship Id="rId54" Type="http://schemas.openxmlformats.org/officeDocument/2006/relationships/slideLayout" Target="../slideLayouts/slideLayout454.xml"/><Relationship Id="rId1" Type="http://schemas.openxmlformats.org/officeDocument/2006/relationships/slideLayout" Target="../slideLayouts/slideLayout401.xml"/><Relationship Id="rId6" Type="http://schemas.openxmlformats.org/officeDocument/2006/relationships/slideLayout" Target="../slideLayouts/slideLayout406.xml"/><Relationship Id="rId15" Type="http://schemas.openxmlformats.org/officeDocument/2006/relationships/slideLayout" Target="../slideLayouts/slideLayout415.xml"/><Relationship Id="rId23" Type="http://schemas.openxmlformats.org/officeDocument/2006/relationships/slideLayout" Target="../slideLayouts/slideLayout423.xml"/><Relationship Id="rId28" Type="http://schemas.openxmlformats.org/officeDocument/2006/relationships/slideLayout" Target="../slideLayouts/slideLayout428.xml"/><Relationship Id="rId36" Type="http://schemas.openxmlformats.org/officeDocument/2006/relationships/slideLayout" Target="../slideLayouts/slideLayout436.xml"/><Relationship Id="rId49" Type="http://schemas.openxmlformats.org/officeDocument/2006/relationships/slideLayout" Target="../slideLayouts/slideLayout449.xml"/><Relationship Id="rId57" Type="http://schemas.openxmlformats.org/officeDocument/2006/relationships/slideLayout" Target="../slideLayouts/slideLayout457.xml"/><Relationship Id="rId10" Type="http://schemas.openxmlformats.org/officeDocument/2006/relationships/slideLayout" Target="../slideLayouts/slideLayout410.xml"/><Relationship Id="rId31" Type="http://schemas.openxmlformats.org/officeDocument/2006/relationships/slideLayout" Target="../slideLayouts/slideLayout431.xml"/><Relationship Id="rId44" Type="http://schemas.openxmlformats.org/officeDocument/2006/relationships/slideLayout" Target="../slideLayouts/slideLayout444.xml"/><Relationship Id="rId52" Type="http://schemas.openxmlformats.org/officeDocument/2006/relationships/slideLayout" Target="../slideLayouts/slideLayout452.xml"/><Relationship Id="rId60" Type="http://schemas.openxmlformats.org/officeDocument/2006/relationships/slideLayout" Target="../slideLayouts/slideLayout460.xml"/><Relationship Id="rId4" Type="http://schemas.openxmlformats.org/officeDocument/2006/relationships/slideLayout" Target="../slideLayouts/slideLayout404.xml"/><Relationship Id="rId9" Type="http://schemas.openxmlformats.org/officeDocument/2006/relationships/slideLayout" Target="../slideLayouts/slideLayout4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9" Type="http://schemas.openxmlformats.org/officeDocument/2006/relationships/slideLayout" Target="../slideLayouts/slideLayout69.xml"/><Relationship Id="rId21" Type="http://schemas.openxmlformats.org/officeDocument/2006/relationships/slideLayout" Target="../slideLayouts/slideLayout51.xml"/><Relationship Id="rId34" Type="http://schemas.openxmlformats.org/officeDocument/2006/relationships/slideLayout" Target="../slideLayouts/slideLayout64.xml"/><Relationship Id="rId42" Type="http://schemas.openxmlformats.org/officeDocument/2006/relationships/slideLayout" Target="../slideLayouts/slideLayout72.xml"/><Relationship Id="rId47" Type="http://schemas.openxmlformats.org/officeDocument/2006/relationships/slideLayout" Target="../slideLayouts/slideLayout77.xml"/><Relationship Id="rId50" Type="http://schemas.openxmlformats.org/officeDocument/2006/relationships/slideLayout" Target="../slideLayouts/slideLayout80.xml"/><Relationship Id="rId55" Type="http://schemas.openxmlformats.org/officeDocument/2006/relationships/theme" Target="../theme/theme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9" Type="http://schemas.openxmlformats.org/officeDocument/2006/relationships/slideLayout" Target="../slideLayouts/slideLayout59.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slideLayout" Target="../slideLayouts/slideLayout62.xml"/><Relationship Id="rId37" Type="http://schemas.openxmlformats.org/officeDocument/2006/relationships/slideLayout" Target="../slideLayouts/slideLayout67.xml"/><Relationship Id="rId40" Type="http://schemas.openxmlformats.org/officeDocument/2006/relationships/slideLayout" Target="../slideLayouts/slideLayout70.xml"/><Relationship Id="rId45" Type="http://schemas.openxmlformats.org/officeDocument/2006/relationships/slideLayout" Target="../slideLayouts/slideLayout75.xml"/><Relationship Id="rId53" Type="http://schemas.openxmlformats.org/officeDocument/2006/relationships/slideLayout" Target="../slideLayouts/slideLayout83.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slideLayout" Target="../slideLayouts/slideLayout61.xml"/><Relationship Id="rId44" Type="http://schemas.openxmlformats.org/officeDocument/2006/relationships/slideLayout" Target="../slideLayouts/slideLayout74.xml"/><Relationship Id="rId52" Type="http://schemas.openxmlformats.org/officeDocument/2006/relationships/slideLayout" Target="../slideLayouts/slideLayout82.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35" Type="http://schemas.openxmlformats.org/officeDocument/2006/relationships/slideLayout" Target="../slideLayouts/slideLayout65.xml"/><Relationship Id="rId43" Type="http://schemas.openxmlformats.org/officeDocument/2006/relationships/slideLayout" Target="../slideLayouts/slideLayout73.xml"/><Relationship Id="rId48" Type="http://schemas.openxmlformats.org/officeDocument/2006/relationships/slideLayout" Target="../slideLayouts/slideLayout78.xml"/><Relationship Id="rId56" Type="http://schemas.openxmlformats.org/officeDocument/2006/relationships/image" Target="../media/image2.emf"/><Relationship Id="rId8" Type="http://schemas.openxmlformats.org/officeDocument/2006/relationships/slideLayout" Target="../slideLayouts/slideLayout38.xml"/><Relationship Id="rId51" Type="http://schemas.openxmlformats.org/officeDocument/2006/relationships/slideLayout" Target="../slideLayouts/slideLayout81.xml"/><Relationship Id="rId3" Type="http://schemas.openxmlformats.org/officeDocument/2006/relationships/slideLayout" Target="../slideLayouts/slideLayout33.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slideLayout" Target="../slideLayouts/slideLayout63.xml"/><Relationship Id="rId38" Type="http://schemas.openxmlformats.org/officeDocument/2006/relationships/slideLayout" Target="../slideLayouts/slideLayout68.xml"/><Relationship Id="rId46" Type="http://schemas.openxmlformats.org/officeDocument/2006/relationships/slideLayout" Target="../slideLayouts/slideLayout76.xml"/><Relationship Id="rId20" Type="http://schemas.openxmlformats.org/officeDocument/2006/relationships/slideLayout" Target="../slideLayouts/slideLayout50.xml"/><Relationship Id="rId41" Type="http://schemas.openxmlformats.org/officeDocument/2006/relationships/slideLayout" Target="../slideLayouts/slideLayout71.xml"/><Relationship Id="rId54" Type="http://schemas.openxmlformats.org/officeDocument/2006/relationships/slideLayout" Target="../slideLayouts/slideLayout84.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36" Type="http://schemas.openxmlformats.org/officeDocument/2006/relationships/slideLayout" Target="../slideLayouts/slideLayout66.xml"/><Relationship Id="rId49" Type="http://schemas.openxmlformats.org/officeDocument/2006/relationships/slideLayout" Target="../slideLayouts/slideLayout79.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slideLayout" Target="../slideLayouts/slideLayout110.xml"/><Relationship Id="rId39" Type="http://schemas.openxmlformats.org/officeDocument/2006/relationships/slideLayout" Target="../slideLayouts/slideLayout123.xml"/><Relationship Id="rId21" Type="http://schemas.openxmlformats.org/officeDocument/2006/relationships/slideLayout" Target="../slideLayouts/slideLayout105.xml"/><Relationship Id="rId34" Type="http://schemas.openxmlformats.org/officeDocument/2006/relationships/slideLayout" Target="../slideLayouts/slideLayout118.xml"/><Relationship Id="rId42" Type="http://schemas.openxmlformats.org/officeDocument/2006/relationships/slideLayout" Target="../slideLayouts/slideLayout126.xml"/><Relationship Id="rId47" Type="http://schemas.openxmlformats.org/officeDocument/2006/relationships/slideLayout" Target="../slideLayouts/slideLayout131.xml"/><Relationship Id="rId50" Type="http://schemas.openxmlformats.org/officeDocument/2006/relationships/image" Target="../media/image2.emf"/><Relationship Id="rId7" Type="http://schemas.openxmlformats.org/officeDocument/2006/relationships/slideLayout" Target="../slideLayouts/slideLayout9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9" Type="http://schemas.openxmlformats.org/officeDocument/2006/relationships/slideLayout" Target="../slideLayouts/slideLayout113.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32" Type="http://schemas.openxmlformats.org/officeDocument/2006/relationships/slideLayout" Target="../slideLayouts/slideLayout116.xml"/><Relationship Id="rId37" Type="http://schemas.openxmlformats.org/officeDocument/2006/relationships/slideLayout" Target="../slideLayouts/slideLayout121.xml"/><Relationship Id="rId40" Type="http://schemas.openxmlformats.org/officeDocument/2006/relationships/slideLayout" Target="../slideLayouts/slideLayout124.xml"/><Relationship Id="rId45" Type="http://schemas.openxmlformats.org/officeDocument/2006/relationships/slideLayout" Target="../slideLayouts/slideLayout129.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28" Type="http://schemas.openxmlformats.org/officeDocument/2006/relationships/slideLayout" Target="../slideLayouts/slideLayout112.xml"/><Relationship Id="rId36" Type="http://schemas.openxmlformats.org/officeDocument/2006/relationships/slideLayout" Target="../slideLayouts/slideLayout120.xml"/><Relationship Id="rId49" Type="http://schemas.openxmlformats.org/officeDocument/2006/relationships/theme" Target="../theme/theme4.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31" Type="http://schemas.openxmlformats.org/officeDocument/2006/relationships/slideLayout" Target="../slideLayouts/slideLayout115.xml"/><Relationship Id="rId44" Type="http://schemas.openxmlformats.org/officeDocument/2006/relationships/slideLayout" Target="../slideLayouts/slideLayout128.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 Id="rId27" Type="http://schemas.openxmlformats.org/officeDocument/2006/relationships/slideLayout" Target="../slideLayouts/slideLayout111.xml"/><Relationship Id="rId30" Type="http://schemas.openxmlformats.org/officeDocument/2006/relationships/slideLayout" Target="../slideLayouts/slideLayout114.xml"/><Relationship Id="rId35" Type="http://schemas.openxmlformats.org/officeDocument/2006/relationships/slideLayout" Target="../slideLayouts/slideLayout119.xml"/><Relationship Id="rId43" Type="http://schemas.openxmlformats.org/officeDocument/2006/relationships/slideLayout" Target="../slideLayouts/slideLayout127.xml"/><Relationship Id="rId48" Type="http://schemas.openxmlformats.org/officeDocument/2006/relationships/slideLayout" Target="../slideLayouts/slideLayout132.xml"/><Relationship Id="rId8" Type="http://schemas.openxmlformats.org/officeDocument/2006/relationships/slideLayout" Target="../slideLayouts/slideLayout92.xml"/><Relationship Id="rId3" Type="http://schemas.openxmlformats.org/officeDocument/2006/relationships/slideLayout" Target="../slideLayouts/slideLayout87.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slideLayout" Target="../slideLayouts/slideLayout109.xml"/><Relationship Id="rId33" Type="http://schemas.openxmlformats.org/officeDocument/2006/relationships/slideLayout" Target="../slideLayouts/slideLayout117.xml"/><Relationship Id="rId38" Type="http://schemas.openxmlformats.org/officeDocument/2006/relationships/slideLayout" Target="../slideLayouts/slideLayout122.xml"/><Relationship Id="rId46" Type="http://schemas.openxmlformats.org/officeDocument/2006/relationships/slideLayout" Target="../slideLayouts/slideLayout130.xml"/><Relationship Id="rId20" Type="http://schemas.openxmlformats.org/officeDocument/2006/relationships/slideLayout" Target="../slideLayouts/slideLayout104.xml"/><Relationship Id="rId41" Type="http://schemas.openxmlformats.org/officeDocument/2006/relationships/slideLayout" Target="../slideLayouts/slideLayout125.xml"/><Relationship Id="rId1" Type="http://schemas.openxmlformats.org/officeDocument/2006/relationships/slideLayout" Target="../slideLayouts/slideLayout85.xml"/><Relationship Id="rId6" Type="http://schemas.openxmlformats.org/officeDocument/2006/relationships/slideLayout" Target="../slideLayouts/slideLayout90.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158.xml"/><Relationship Id="rId21" Type="http://schemas.openxmlformats.org/officeDocument/2006/relationships/slideLayout" Target="../slideLayouts/slideLayout153.xml"/><Relationship Id="rId42" Type="http://schemas.openxmlformats.org/officeDocument/2006/relationships/slideLayout" Target="../slideLayouts/slideLayout174.xml"/><Relationship Id="rId47" Type="http://schemas.openxmlformats.org/officeDocument/2006/relationships/slideLayout" Target="../slideLayouts/slideLayout179.xml"/><Relationship Id="rId63" Type="http://schemas.openxmlformats.org/officeDocument/2006/relationships/slideLayout" Target="../slideLayouts/slideLayout195.xml"/><Relationship Id="rId68" Type="http://schemas.openxmlformats.org/officeDocument/2006/relationships/slideLayout" Target="../slideLayouts/slideLayout200.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29" Type="http://schemas.openxmlformats.org/officeDocument/2006/relationships/slideLayout" Target="../slideLayouts/slideLayout161.xml"/><Relationship Id="rId11" Type="http://schemas.openxmlformats.org/officeDocument/2006/relationships/slideLayout" Target="../slideLayouts/slideLayout143.xml"/><Relationship Id="rId24" Type="http://schemas.openxmlformats.org/officeDocument/2006/relationships/slideLayout" Target="../slideLayouts/slideLayout156.xml"/><Relationship Id="rId32" Type="http://schemas.openxmlformats.org/officeDocument/2006/relationships/slideLayout" Target="../slideLayouts/slideLayout164.xml"/><Relationship Id="rId37" Type="http://schemas.openxmlformats.org/officeDocument/2006/relationships/slideLayout" Target="../slideLayouts/slideLayout169.xml"/><Relationship Id="rId40" Type="http://schemas.openxmlformats.org/officeDocument/2006/relationships/slideLayout" Target="../slideLayouts/slideLayout172.xml"/><Relationship Id="rId45" Type="http://schemas.openxmlformats.org/officeDocument/2006/relationships/slideLayout" Target="../slideLayouts/slideLayout177.xml"/><Relationship Id="rId53" Type="http://schemas.openxmlformats.org/officeDocument/2006/relationships/slideLayout" Target="../slideLayouts/slideLayout185.xml"/><Relationship Id="rId58" Type="http://schemas.openxmlformats.org/officeDocument/2006/relationships/slideLayout" Target="../slideLayouts/slideLayout190.xml"/><Relationship Id="rId66" Type="http://schemas.openxmlformats.org/officeDocument/2006/relationships/slideLayout" Target="../slideLayouts/slideLayout198.xml"/><Relationship Id="rId74" Type="http://schemas.openxmlformats.org/officeDocument/2006/relationships/image" Target="../media/image2.emf"/><Relationship Id="rId5" Type="http://schemas.openxmlformats.org/officeDocument/2006/relationships/slideLayout" Target="../slideLayouts/slideLayout137.xml"/><Relationship Id="rId61" Type="http://schemas.openxmlformats.org/officeDocument/2006/relationships/slideLayout" Target="../slideLayouts/slideLayout193.xml"/><Relationship Id="rId19" Type="http://schemas.openxmlformats.org/officeDocument/2006/relationships/slideLayout" Target="../slideLayouts/slideLayout151.xml"/><Relationship Id="rId14" Type="http://schemas.openxmlformats.org/officeDocument/2006/relationships/slideLayout" Target="../slideLayouts/slideLayout146.xml"/><Relationship Id="rId22" Type="http://schemas.openxmlformats.org/officeDocument/2006/relationships/slideLayout" Target="../slideLayouts/slideLayout154.xml"/><Relationship Id="rId27" Type="http://schemas.openxmlformats.org/officeDocument/2006/relationships/slideLayout" Target="../slideLayouts/slideLayout159.xml"/><Relationship Id="rId30" Type="http://schemas.openxmlformats.org/officeDocument/2006/relationships/slideLayout" Target="../slideLayouts/slideLayout162.xml"/><Relationship Id="rId35" Type="http://schemas.openxmlformats.org/officeDocument/2006/relationships/slideLayout" Target="../slideLayouts/slideLayout167.xml"/><Relationship Id="rId43" Type="http://schemas.openxmlformats.org/officeDocument/2006/relationships/slideLayout" Target="../slideLayouts/slideLayout175.xml"/><Relationship Id="rId48" Type="http://schemas.openxmlformats.org/officeDocument/2006/relationships/slideLayout" Target="../slideLayouts/slideLayout180.xml"/><Relationship Id="rId56" Type="http://schemas.openxmlformats.org/officeDocument/2006/relationships/slideLayout" Target="../slideLayouts/slideLayout188.xml"/><Relationship Id="rId64" Type="http://schemas.openxmlformats.org/officeDocument/2006/relationships/slideLayout" Target="../slideLayouts/slideLayout196.xml"/><Relationship Id="rId69" Type="http://schemas.openxmlformats.org/officeDocument/2006/relationships/slideLayout" Target="../slideLayouts/slideLayout201.xml"/><Relationship Id="rId8" Type="http://schemas.openxmlformats.org/officeDocument/2006/relationships/slideLayout" Target="../slideLayouts/slideLayout140.xml"/><Relationship Id="rId51" Type="http://schemas.openxmlformats.org/officeDocument/2006/relationships/slideLayout" Target="../slideLayouts/slideLayout183.xml"/><Relationship Id="rId72" Type="http://schemas.openxmlformats.org/officeDocument/2006/relationships/slideLayout" Target="../slideLayouts/slideLayout204.xml"/><Relationship Id="rId3" Type="http://schemas.openxmlformats.org/officeDocument/2006/relationships/slideLayout" Target="../slideLayouts/slideLayout135.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5" Type="http://schemas.openxmlformats.org/officeDocument/2006/relationships/slideLayout" Target="../slideLayouts/slideLayout157.xml"/><Relationship Id="rId33" Type="http://schemas.openxmlformats.org/officeDocument/2006/relationships/slideLayout" Target="../slideLayouts/slideLayout165.xml"/><Relationship Id="rId38" Type="http://schemas.openxmlformats.org/officeDocument/2006/relationships/slideLayout" Target="../slideLayouts/slideLayout170.xml"/><Relationship Id="rId46" Type="http://schemas.openxmlformats.org/officeDocument/2006/relationships/slideLayout" Target="../slideLayouts/slideLayout178.xml"/><Relationship Id="rId59" Type="http://schemas.openxmlformats.org/officeDocument/2006/relationships/slideLayout" Target="../slideLayouts/slideLayout191.xml"/><Relationship Id="rId67" Type="http://schemas.openxmlformats.org/officeDocument/2006/relationships/slideLayout" Target="../slideLayouts/slideLayout199.xml"/><Relationship Id="rId20" Type="http://schemas.openxmlformats.org/officeDocument/2006/relationships/slideLayout" Target="../slideLayouts/slideLayout152.xml"/><Relationship Id="rId41" Type="http://schemas.openxmlformats.org/officeDocument/2006/relationships/slideLayout" Target="../slideLayouts/slideLayout173.xml"/><Relationship Id="rId54" Type="http://schemas.openxmlformats.org/officeDocument/2006/relationships/slideLayout" Target="../slideLayouts/slideLayout186.xml"/><Relationship Id="rId62" Type="http://schemas.openxmlformats.org/officeDocument/2006/relationships/slideLayout" Target="../slideLayouts/slideLayout194.xml"/><Relationship Id="rId70" Type="http://schemas.openxmlformats.org/officeDocument/2006/relationships/slideLayout" Target="../slideLayouts/slideLayout202.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5" Type="http://schemas.openxmlformats.org/officeDocument/2006/relationships/slideLayout" Target="../slideLayouts/slideLayout147.xml"/><Relationship Id="rId23" Type="http://schemas.openxmlformats.org/officeDocument/2006/relationships/slideLayout" Target="../slideLayouts/slideLayout155.xml"/><Relationship Id="rId28" Type="http://schemas.openxmlformats.org/officeDocument/2006/relationships/slideLayout" Target="../slideLayouts/slideLayout160.xml"/><Relationship Id="rId36" Type="http://schemas.openxmlformats.org/officeDocument/2006/relationships/slideLayout" Target="../slideLayouts/slideLayout168.xml"/><Relationship Id="rId49" Type="http://schemas.openxmlformats.org/officeDocument/2006/relationships/slideLayout" Target="../slideLayouts/slideLayout181.xml"/><Relationship Id="rId57" Type="http://schemas.openxmlformats.org/officeDocument/2006/relationships/slideLayout" Target="../slideLayouts/slideLayout189.xml"/><Relationship Id="rId10" Type="http://schemas.openxmlformats.org/officeDocument/2006/relationships/slideLayout" Target="../slideLayouts/slideLayout142.xml"/><Relationship Id="rId31" Type="http://schemas.openxmlformats.org/officeDocument/2006/relationships/slideLayout" Target="../slideLayouts/slideLayout163.xml"/><Relationship Id="rId44" Type="http://schemas.openxmlformats.org/officeDocument/2006/relationships/slideLayout" Target="../slideLayouts/slideLayout176.xml"/><Relationship Id="rId52" Type="http://schemas.openxmlformats.org/officeDocument/2006/relationships/slideLayout" Target="../slideLayouts/slideLayout184.xml"/><Relationship Id="rId60" Type="http://schemas.openxmlformats.org/officeDocument/2006/relationships/slideLayout" Target="../slideLayouts/slideLayout192.xml"/><Relationship Id="rId65" Type="http://schemas.openxmlformats.org/officeDocument/2006/relationships/slideLayout" Target="../slideLayouts/slideLayout197.xml"/><Relationship Id="rId73" Type="http://schemas.openxmlformats.org/officeDocument/2006/relationships/theme" Target="../theme/theme5.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3" Type="http://schemas.openxmlformats.org/officeDocument/2006/relationships/slideLayout" Target="../slideLayouts/slideLayout145.xml"/><Relationship Id="rId18" Type="http://schemas.openxmlformats.org/officeDocument/2006/relationships/slideLayout" Target="../slideLayouts/slideLayout150.xml"/><Relationship Id="rId39" Type="http://schemas.openxmlformats.org/officeDocument/2006/relationships/slideLayout" Target="../slideLayouts/slideLayout171.xml"/><Relationship Id="rId34" Type="http://schemas.openxmlformats.org/officeDocument/2006/relationships/slideLayout" Target="../slideLayouts/slideLayout166.xml"/><Relationship Id="rId50" Type="http://schemas.openxmlformats.org/officeDocument/2006/relationships/slideLayout" Target="../slideLayouts/slideLayout182.xml"/><Relationship Id="rId55" Type="http://schemas.openxmlformats.org/officeDocument/2006/relationships/slideLayout" Target="../slideLayouts/slideLayout187.xml"/><Relationship Id="rId7" Type="http://schemas.openxmlformats.org/officeDocument/2006/relationships/slideLayout" Target="../slideLayouts/slideLayout139.xml"/><Relationship Id="rId71" Type="http://schemas.openxmlformats.org/officeDocument/2006/relationships/slideLayout" Target="../slideLayouts/slideLayout203.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17.xml"/><Relationship Id="rId18" Type="http://schemas.openxmlformats.org/officeDocument/2006/relationships/slideLayout" Target="../slideLayouts/slideLayout222.xml"/><Relationship Id="rId26" Type="http://schemas.openxmlformats.org/officeDocument/2006/relationships/slideLayout" Target="../slideLayouts/slideLayout230.xml"/><Relationship Id="rId39" Type="http://schemas.openxmlformats.org/officeDocument/2006/relationships/slideLayout" Target="../slideLayouts/slideLayout243.xml"/><Relationship Id="rId21" Type="http://schemas.openxmlformats.org/officeDocument/2006/relationships/slideLayout" Target="../slideLayouts/slideLayout225.xml"/><Relationship Id="rId34" Type="http://schemas.openxmlformats.org/officeDocument/2006/relationships/slideLayout" Target="../slideLayouts/slideLayout238.xml"/><Relationship Id="rId42" Type="http://schemas.openxmlformats.org/officeDocument/2006/relationships/slideLayout" Target="../slideLayouts/slideLayout246.xml"/><Relationship Id="rId47" Type="http://schemas.openxmlformats.org/officeDocument/2006/relationships/slideLayout" Target="../slideLayouts/slideLayout251.xml"/><Relationship Id="rId50" Type="http://schemas.openxmlformats.org/officeDocument/2006/relationships/slideLayout" Target="../slideLayouts/slideLayout254.xml"/><Relationship Id="rId55" Type="http://schemas.openxmlformats.org/officeDocument/2006/relationships/theme" Target="../theme/theme6.xml"/><Relationship Id="rId7" Type="http://schemas.openxmlformats.org/officeDocument/2006/relationships/slideLayout" Target="../slideLayouts/slideLayout211.xml"/><Relationship Id="rId2" Type="http://schemas.openxmlformats.org/officeDocument/2006/relationships/slideLayout" Target="../slideLayouts/slideLayout206.xml"/><Relationship Id="rId16" Type="http://schemas.openxmlformats.org/officeDocument/2006/relationships/slideLayout" Target="../slideLayouts/slideLayout220.xml"/><Relationship Id="rId29" Type="http://schemas.openxmlformats.org/officeDocument/2006/relationships/slideLayout" Target="../slideLayouts/slideLayout233.xml"/><Relationship Id="rId11" Type="http://schemas.openxmlformats.org/officeDocument/2006/relationships/slideLayout" Target="../slideLayouts/slideLayout215.xml"/><Relationship Id="rId24" Type="http://schemas.openxmlformats.org/officeDocument/2006/relationships/slideLayout" Target="../slideLayouts/slideLayout228.xml"/><Relationship Id="rId32" Type="http://schemas.openxmlformats.org/officeDocument/2006/relationships/slideLayout" Target="../slideLayouts/slideLayout236.xml"/><Relationship Id="rId37" Type="http://schemas.openxmlformats.org/officeDocument/2006/relationships/slideLayout" Target="../slideLayouts/slideLayout241.xml"/><Relationship Id="rId40" Type="http://schemas.openxmlformats.org/officeDocument/2006/relationships/slideLayout" Target="../slideLayouts/slideLayout244.xml"/><Relationship Id="rId45" Type="http://schemas.openxmlformats.org/officeDocument/2006/relationships/slideLayout" Target="../slideLayouts/slideLayout249.xml"/><Relationship Id="rId53" Type="http://schemas.openxmlformats.org/officeDocument/2006/relationships/slideLayout" Target="../slideLayouts/slideLayout257.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19" Type="http://schemas.openxmlformats.org/officeDocument/2006/relationships/slideLayout" Target="../slideLayouts/slideLayout223.xml"/><Relationship Id="rId31" Type="http://schemas.openxmlformats.org/officeDocument/2006/relationships/slideLayout" Target="../slideLayouts/slideLayout235.xml"/><Relationship Id="rId44" Type="http://schemas.openxmlformats.org/officeDocument/2006/relationships/slideLayout" Target="../slideLayouts/slideLayout248.xml"/><Relationship Id="rId52" Type="http://schemas.openxmlformats.org/officeDocument/2006/relationships/slideLayout" Target="../slideLayouts/slideLayout256.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slideLayout" Target="../slideLayouts/slideLayout218.xml"/><Relationship Id="rId22" Type="http://schemas.openxmlformats.org/officeDocument/2006/relationships/slideLayout" Target="../slideLayouts/slideLayout226.xml"/><Relationship Id="rId27" Type="http://schemas.openxmlformats.org/officeDocument/2006/relationships/slideLayout" Target="../slideLayouts/slideLayout231.xml"/><Relationship Id="rId30" Type="http://schemas.openxmlformats.org/officeDocument/2006/relationships/slideLayout" Target="../slideLayouts/slideLayout234.xml"/><Relationship Id="rId35" Type="http://schemas.openxmlformats.org/officeDocument/2006/relationships/slideLayout" Target="../slideLayouts/slideLayout239.xml"/><Relationship Id="rId43" Type="http://schemas.openxmlformats.org/officeDocument/2006/relationships/slideLayout" Target="../slideLayouts/slideLayout247.xml"/><Relationship Id="rId48" Type="http://schemas.openxmlformats.org/officeDocument/2006/relationships/slideLayout" Target="../slideLayouts/slideLayout252.xml"/><Relationship Id="rId56" Type="http://schemas.openxmlformats.org/officeDocument/2006/relationships/image" Target="../media/image80.emf"/><Relationship Id="rId8" Type="http://schemas.openxmlformats.org/officeDocument/2006/relationships/slideLayout" Target="../slideLayouts/slideLayout212.xml"/><Relationship Id="rId51" Type="http://schemas.openxmlformats.org/officeDocument/2006/relationships/slideLayout" Target="../slideLayouts/slideLayout255.xml"/><Relationship Id="rId3" Type="http://schemas.openxmlformats.org/officeDocument/2006/relationships/slideLayout" Target="../slideLayouts/slideLayout207.xml"/><Relationship Id="rId12" Type="http://schemas.openxmlformats.org/officeDocument/2006/relationships/slideLayout" Target="../slideLayouts/slideLayout216.xml"/><Relationship Id="rId17" Type="http://schemas.openxmlformats.org/officeDocument/2006/relationships/slideLayout" Target="../slideLayouts/slideLayout221.xml"/><Relationship Id="rId25" Type="http://schemas.openxmlformats.org/officeDocument/2006/relationships/slideLayout" Target="../slideLayouts/slideLayout229.xml"/><Relationship Id="rId33" Type="http://schemas.openxmlformats.org/officeDocument/2006/relationships/slideLayout" Target="../slideLayouts/slideLayout237.xml"/><Relationship Id="rId38" Type="http://schemas.openxmlformats.org/officeDocument/2006/relationships/slideLayout" Target="../slideLayouts/slideLayout242.xml"/><Relationship Id="rId46" Type="http://schemas.openxmlformats.org/officeDocument/2006/relationships/slideLayout" Target="../slideLayouts/slideLayout250.xml"/><Relationship Id="rId20" Type="http://schemas.openxmlformats.org/officeDocument/2006/relationships/slideLayout" Target="../slideLayouts/slideLayout224.xml"/><Relationship Id="rId41" Type="http://schemas.openxmlformats.org/officeDocument/2006/relationships/slideLayout" Target="../slideLayouts/slideLayout245.xml"/><Relationship Id="rId54" Type="http://schemas.openxmlformats.org/officeDocument/2006/relationships/slideLayout" Target="../slideLayouts/slideLayout258.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5" Type="http://schemas.openxmlformats.org/officeDocument/2006/relationships/slideLayout" Target="../slideLayouts/slideLayout219.xml"/><Relationship Id="rId23" Type="http://schemas.openxmlformats.org/officeDocument/2006/relationships/slideLayout" Target="../slideLayouts/slideLayout227.xml"/><Relationship Id="rId28" Type="http://schemas.openxmlformats.org/officeDocument/2006/relationships/slideLayout" Target="../slideLayouts/slideLayout232.xml"/><Relationship Id="rId36" Type="http://schemas.openxmlformats.org/officeDocument/2006/relationships/slideLayout" Target="../slideLayouts/slideLayout240.xml"/><Relationship Id="rId49" Type="http://schemas.openxmlformats.org/officeDocument/2006/relationships/slideLayout" Target="../slideLayouts/slideLayout253.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71.xml"/><Relationship Id="rId18" Type="http://schemas.openxmlformats.org/officeDocument/2006/relationships/slideLayout" Target="../slideLayouts/slideLayout276.xml"/><Relationship Id="rId26" Type="http://schemas.openxmlformats.org/officeDocument/2006/relationships/slideLayout" Target="../slideLayouts/slideLayout284.xml"/><Relationship Id="rId39" Type="http://schemas.openxmlformats.org/officeDocument/2006/relationships/slideLayout" Target="../slideLayouts/slideLayout297.xml"/><Relationship Id="rId21" Type="http://schemas.openxmlformats.org/officeDocument/2006/relationships/slideLayout" Target="../slideLayouts/slideLayout279.xml"/><Relationship Id="rId34" Type="http://schemas.openxmlformats.org/officeDocument/2006/relationships/slideLayout" Target="../slideLayouts/slideLayout292.xml"/><Relationship Id="rId42" Type="http://schemas.openxmlformats.org/officeDocument/2006/relationships/slideLayout" Target="../slideLayouts/slideLayout300.xml"/><Relationship Id="rId47" Type="http://schemas.openxmlformats.org/officeDocument/2006/relationships/slideLayout" Target="../slideLayouts/slideLayout305.xml"/><Relationship Id="rId50" Type="http://schemas.openxmlformats.org/officeDocument/2006/relationships/image" Target="../media/image2.emf"/><Relationship Id="rId7" Type="http://schemas.openxmlformats.org/officeDocument/2006/relationships/slideLayout" Target="../slideLayouts/slideLayout265.xml"/><Relationship Id="rId2" Type="http://schemas.openxmlformats.org/officeDocument/2006/relationships/slideLayout" Target="../slideLayouts/slideLayout260.xml"/><Relationship Id="rId16" Type="http://schemas.openxmlformats.org/officeDocument/2006/relationships/slideLayout" Target="../slideLayouts/slideLayout274.xml"/><Relationship Id="rId29" Type="http://schemas.openxmlformats.org/officeDocument/2006/relationships/slideLayout" Target="../slideLayouts/slideLayout287.xml"/><Relationship Id="rId11" Type="http://schemas.openxmlformats.org/officeDocument/2006/relationships/slideLayout" Target="../slideLayouts/slideLayout269.xml"/><Relationship Id="rId24" Type="http://schemas.openxmlformats.org/officeDocument/2006/relationships/slideLayout" Target="../slideLayouts/slideLayout282.xml"/><Relationship Id="rId32" Type="http://schemas.openxmlformats.org/officeDocument/2006/relationships/slideLayout" Target="../slideLayouts/slideLayout290.xml"/><Relationship Id="rId37" Type="http://schemas.openxmlformats.org/officeDocument/2006/relationships/slideLayout" Target="../slideLayouts/slideLayout295.xml"/><Relationship Id="rId40" Type="http://schemas.openxmlformats.org/officeDocument/2006/relationships/slideLayout" Target="../slideLayouts/slideLayout298.xml"/><Relationship Id="rId45" Type="http://schemas.openxmlformats.org/officeDocument/2006/relationships/slideLayout" Target="../slideLayouts/slideLayout303.xml"/><Relationship Id="rId5" Type="http://schemas.openxmlformats.org/officeDocument/2006/relationships/slideLayout" Target="../slideLayouts/slideLayout263.xml"/><Relationship Id="rId15" Type="http://schemas.openxmlformats.org/officeDocument/2006/relationships/slideLayout" Target="../slideLayouts/slideLayout273.xml"/><Relationship Id="rId23" Type="http://schemas.openxmlformats.org/officeDocument/2006/relationships/slideLayout" Target="../slideLayouts/slideLayout281.xml"/><Relationship Id="rId28" Type="http://schemas.openxmlformats.org/officeDocument/2006/relationships/slideLayout" Target="../slideLayouts/slideLayout286.xml"/><Relationship Id="rId36" Type="http://schemas.openxmlformats.org/officeDocument/2006/relationships/slideLayout" Target="../slideLayouts/slideLayout294.xml"/><Relationship Id="rId49" Type="http://schemas.openxmlformats.org/officeDocument/2006/relationships/theme" Target="../theme/theme7.xml"/><Relationship Id="rId10" Type="http://schemas.openxmlformats.org/officeDocument/2006/relationships/slideLayout" Target="../slideLayouts/slideLayout268.xml"/><Relationship Id="rId19" Type="http://schemas.openxmlformats.org/officeDocument/2006/relationships/slideLayout" Target="../slideLayouts/slideLayout277.xml"/><Relationship Id="rId31" Type="http://schemas.openxmlformats.org/officeDocument/2006/relationships/slideLayout" Target="../slideLayouts/slideLayout289.xml"/><Relationship Id="rId44" Type="http://schemas.openxmlformats.org/officeDocument/2006/relationships/slideLayout" Target="../slideLayouts/slideLayout302.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slideLayout" Target="../slideLayouts/slideLayout272.xml"/><Relationship Id="rId22" Type="http://schemas.openxmlformats.org/officeDocument/2006/relationships/slideLayout" Target="../slideLayouts/slideLayout280.xml"/><Relationship Id="rId27" Type="http://schemas.openxmlformats.org/officeDocument/2006/relationships/slideLayout" Target="../slideLayouts/slideLayout285.xml"/><Relationship Id="rId30" Type="http://schemas.openxmlformats.org/officeDocument/2006/relationships/slideLayout" Target="../slideLayouts/slideLayout288.xml"/><Relationship Id="rId35" Type="http://schemas.openxmlformats.org/officeDocument/2006/relationships/slideLayout" Target="../slideLayouts/slideLayout293.xml"/><Relationship Id="rId43" Type="http://schemas.openxmlformats.org/officeDocument/2006/relationships/slideLayout" Target="../slideLayouts/slideLayout301.xml"/><Relationship Id="rId48" Type="http://schemas.openxmlformats.org/officeDocument/2006/relationships/slideLayout" Target="../slideLayouts/slideLayout306.xml"/><Relationship Id="rId8" Type="http://schemas.openxmlformats.org/officeDocument/2006/relationships/slideLayout" Target="../slideLayouts/slideLayout266.xml"/><Relationship Id="rId3" Type="http://schemas.openxmlformats.org/officeDocument/2006/relationships/slideLayout" Target="../slideLayouts/slideLayout261.xml"/><Relationship Id="rId12" Type="http://schemas.openxmlformats.org/officeDocument/2006/relationships/slideLayout" Target="../slideLayouts/slideLayout270.xml"/><Relationship Id="rId17" Type="http://schemas.openxmlformats.org/officeDocument/2006/relationships/slideLayout" Target="../slideLayouts/slideLayout275.xml"/><Relationship Id="rId25" Type="http://schemas.openxmlformats.org/officeDocument/2006/relationships/slideLayout" Target="../slideLayouts/slideLayout283.xml"/><Relationship Id="rId33" Type="http://schemas.openxmlformats.org/officeDocument/2006/relationships/slideLayout" Target="../slideLayouts/slideLayout291.xml"/><Relationship Id="rId38" Type="http://schemas.openxmlformats.org/officeDocument/2006/relationships/slideLayout" Target="../slideLayouts/slideLayout296.xml"/><Relationship Id="rId46" Type="http://schemas.openxmlformats.org/officeDocument/2006/relationships/slideLayout" Target="../slideLayouts/slideLayout304.xml"/><Relationship Id="rId20" Type="http://schemas.openxmlformats.org/officeDocument/2006/relationships/slideLayout" Target="../slideLayouts/slideLayout278.xml"/><Relationship Id="rId41" Type="http://schemas.openxmlformats.org/officeDocument/2006/relationships/slideLayout" Target="../slideLayouts/slideLayout299.xml"/><Relationship Id="rId1" Type="http://schemas.openxmlformats.org/officeDocument/2006/relationships/slideLayout" Target="../slideLayouts/slideLayout259.xml"/><Relationship Id="rId6" Type="http://schemas.openxmlformats.org/officeDocument/2006/relationships/slideLayout" Target="../slideLayouts/slideLayout264.xml"/></Relationships>
</file>

<file path=ppt/slideMasters/_rels/slideMaster8.xml.rels><?xml version="1.0" encoding="UTF-8" standalone="yes"?>
<Relationships xmlns="http://schemas.openxmlformats.org/package/2006/relationships"><Relationship Id="rId26" Type="http://schemas.openxmlformats.org/officeDocument/2006/relationships/slideLayout" Target="../slideLayouts/slideLayout332.xml"/><Relationship Id="rId21" Type="http://schemas.openxmlformats.org/officeDocument/2006/relationships/slideLayout" Target="../slideLayouts/slideLayout327.xml"/><Relationship Id="rId42" Type="http://schemas.openxmlformats.org/officeDocument/2006/relationships/slideLayout" Target="../slideLayouts/slideLayout348.xml"/><Relationship Id="rId47" Type="http://schemas.openxmlformats.org/officeDocument/2006/relationships/slideLayout" Target="../slideLayouts/slideLayout353.xml"/><Relationship Id="rId63" Type="http://schemas.openxmlformats.org/officeDocument/2006/relationships/slideLayout" Target="../slideLayouts/slideLayout369.xml"/><Relationship Id="rId68" Type="http://schemas.openxmlformats.org/officeDocument/2006/relationships/slideLayout" Target="../slideLayouts/slideLayout374.xml"/><Relationship Id="rId2" Type="http://schemas.openxmlformats.org/officeDocument/2006/relationships/slideLayout" Target="../slideLayouts/slideLayout308.xml"/><Relationship Id="rId16" Type="http://schemas.openxmlformats.org/officeDocument/2006/relationships/slideLayout" Target="../slideLayouts/slideLayout322.xml"/><Relationship Id="rId29" Type="http://schemas.openxmlformats.org/officeDocument/2006/relationships/slideLayout" Target="../slideLayouts/slideLayout335.xml"/><Relationship Id="rId11" Type="http://schemas.openxmlformats.org/officeDocument/2006/relationships/slideLayout" Target="../slideLayouts/slideLayout317.xml"/><Relationship Id="rId24" Type="http://schemas.openxmlformats.org/officeDocument/2006/relationships/slideLayout" Target="../slideLayouts/slideLayout330.xml"/><Relationship Id="rId32" Type="http://schemas.openxmlformats.org/officeDocument/2006/relationships/slideLayout" Target="../slideLayouts/slideLayout338.xml"/><Relationship Id="rId37" Type="http://schemas.openxmlformats.org/officeDocument/2006/relationships/slideLayout" Target="../slideLayouts/slideLayout343.xml"/><Relationship Id="rId40" Type="http://schemas.openxmlformats.org/officeDocument/2006/relationships/slideLayout" Target="../slideLayouts/slideLayout346.xml"/><Relationship Id="rId45" Type="http://schemas.openxmlformats.org/officeDocument/2006/relationships/slideLayout" Target="../slideLayouts/slideLayout351.xml"/><Relationship Id="rId53" Type="http://schemas.openxmlformats.org/officeDocument/2006/relationships/slideLayout" Target="../slideLayouts/slideLayout359.xml"/><Relationship Id="rId58" Type="http://schemas.openxmlformats.org/officeDocument/2006/relationships/slideLayout" Target="../slideLayouts/slideLayout364.xml"/><Relationship Id="rId66" Type="http://schemas.openxmlformats.org/officeDocument/2006/relationships/slideLayout" Target="../slideLayouts/slideLayout372.xml"/><Relationship Id="rId74" Type="http://schemas.openxmlformats.org/officeDocument/2006/relationships/image" Target="../media/image2.emf"/><Relationship Id="rId5" Type="http://schemas.openxmlformats.org/officeDocument/2006/relationships/slideLayout" Target="../slideLayouts/slideLayout311.xml"/><Relationship Id="rId61" Type="http://schemas.openxmlformats.org/officeDocument/2006/relationships/slideLayout" Target="../slideLayouts/slideLayout367.xml"/><Relationship Id="rId19" Type="http://schemas.openxmlformats.org/officeDocument/2006/relationships/slideLayout" Target="../slideLayouts/slideLayout325.xml"/><Relationship Id="rId14" Type="http://schemas.openxmlformats.org/officeDocument/2006/relationships/slideLayout" Target="../slideLayouts/slideLayout320.xml"/><Relationship Id="rId22" Type="http://schemas.openxmlformats.org/officeDocument/2006/relationships/slideLayout" Target="../slideLayouts/slideLayout328.xml"/><Relationship Id="rId27" Type="http://schemas.openxmlformats.org/officeDocument/2006/relationships/slideLayout" Target="../slideLayouts/slideLayout333.xml"/><Relationship Id="rId30" Type="http://schemas.openxmlformats.org/officeDocument/2006/relationships/slideLayout" Target="../slideLayouts/slideLayout336.xml"/><Relationship Id="rId35" Type="http://schemas.openxmlformats.org/officeDocument/2006/relationships/slideLayout" Target="../slideLayouts/slideLayout341.xml"/><Relationship Id="rId43" Type="http://schemas.openxmlformats.org/officeDocument/2006/relationships/slideLayout" Target="../slideLayouts/slideLayout349.xml"/><Relationship Id="rId48" Type="http://schemas.openxmlformats.org/officeDocument/2006/relationships/slideLayout" Target="../slideLayouts/slideLayout354.xml"/><Relationship Id="rId56" Type="http://schemas.openxmlformats.org/officeDocument/2006/relationships/slideLayout" Target="../slideLayouts/slideLayout362.xml"/><Relationship Id="rId64" Type="http://schemas.openxmlformats.org/officeDocument/2006/relationships/slideLayout" Target="../slideLayouts/slideLayout370.xml"/><Relationship Id="rId69" Type="http://schemas.openxmlformats.org/officeDocument/2006/relationships/slideLayout" Target="../slideLayouts/slideLayout375.xml"/><Relationship Id="rId8" Type="http://schemas.openxmlformats.org/officeDocument/2006/relationships/slideLayout" Target="../slideLayouts/slideLayout314.xml"/><Relationship Id="rId51" Type="http://schemas.openxmlformats.org/officeDocument/2006/relationships/slideLayout" Target="../slideLayouts/slideLayout357.xml"/><Relationship Id="rId72" Type="http://schemas.openxmlformats.org/officeDocument/2006/relationships/slideLayout" Target="../slideLayouts/slideLayout378.xml"/><Relationship Id="rId3" Type="http://schemas.openxmlformats.org/officeDocument/2006/relationships/slideLayout" Target="../slideLayouts/slideLayout309.xml"/><Relationship Id="rId12" Type="http://schemas.openxmlformats.org/officeDocument/2006/relationships/slideLayout" Target="../slideLayouts/slideLayout318.xml"/><Relationship Id="rId17" Type="http://schemas.openxmlformats.org/officeDocument/2006/relationships/slideLayout" Target="../slideLayouts/slideLayout323.xml"/><Relationship Id="rId25" Type="http://schemas.openxmlformats.org/officeDocument/2006/relationships/slideLayout" Target="../slideLayouts/slideLayout331.xml"/><Relationship Id="rId33" Type="http://schemas.openxmlformats.org/officeDocument/2006/relationships/slideLayout" Target="../slideLayouts/slideLayout339.xml"/><Relationship Id="rId38" Type="http://schemas.openxmlformats.org/officeDocument/2006/relationships/slideLayout" Target="../slideLayouts/slideLayout344.xml"/><Relationship Id="rId46" Type="http://schemas.openxmlformats.org/officeDocument/2006/relationships/slideLayout" Target="../slideLayouts/slideLayout352.xml"/><Relationship Id="rId59" Type="http://schemas.openxmlformats.org/officeDocument/2006/relationships/slideLayout" Target="../slideLayouts/slideLayout365.xml"/><Relationship Id="rId67" Type="http://schemas.openxmlformats.org/officeDocument/2006/relationships/slideLayout" Target="../slideLayouts/slideLayout373.xml"/><Relationship Id="rId20" Type="http://schemas.openxmlformats.org/officeDocument/2006/relationships/slideLayout" Target="../slideLayouts/slideLayout326.xml"/><Relationship Id="rId41" Type="http://schemas.openxmlformats.org/officeDocument/2006/relationships/slideLayout" Target="../slideLayouts/slideLayout347.xml"/><Relationship Id="rId54" Type="http://schemas.openxmlformats.org/officeDocument/2006/relationships/slideLayout" Target="../slideLayouts/slideLayout360.xml"/><Relationship Id="rId62" Type="http://schemas.openxmlformats.org/officeDocument/2006/relationships/slideLayout" Target="../slideLayouts/slideLayout368.xml"/><Relationship Id="rId70" Type="http://schemas.openxmlformats.org/officeDocument/2006/relationships/slideLayout" Target="../slideLayouts/slideLayout376.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5" Type="http://schemas.openxmlformats.org/officeDocument/2006/relationships/slideLayout" Target="../slideLayouts/slideLayout321.xml"/><Relationship Id="rId23" Type="http://schemas.openxmlformats.org/officeDocument/2006/relationships/slideLayout" Target="../slideLayouts/slideLayout329.xml"/><Relationship Id="rId28" Type="http://schemas.openxmlformats.org/officeDocument/2006/relationships/slideLayout" Target="../slideLayouts/slideLayout334.xml"/><Relationship Id="rId36" Type="http://schemas.openxmlformats.org/officeDocument/2006/relationships/slideLayout" Target="../slideLayouts/slideLayout342.xml"/><Relationship Id="rId49" Type="http://schemas.openxmlformats.org/officeDocument/2006/relationships/slideLayout" Target="../slideLayouts/slideLayout355.xml"/><Relationship Id="rId57" Type="http://schemas.openxmlformats.org/officeDocument/2006/relationships/slideLayout" Target="../slideLayouts/slideLayout363.xml"/><Relationship Id="rId10" Type="http://schemas.openxmlformats.org/officeDocument/2006/relationships/slideLayout" Target="../slideLayouts/slideLayout316.xml"/><Relationship Id="rId31" Type="http://schemas.openxmlformats.org/officeDocument/2006/relationships/slideLayout" Target="../slideLayouts/slideLayout337.xml"/><Relationship Id="rId44" Type="http://schemas.openxmlformats.org/officeDocument/2006/relationships/slideLayout" Target="../slideLayouts/slideLayout350.xml"/><Relationship Id="rId52" Type="http://schemas.openxmlformats.org/officeDocument/2006/relationships/slideLayout" Target="../slideLayouts/slideLayout358.xml"/><Relationship Id="rId60" Type="http://schemas.openxmlformats.org/officeDocument/2006/relationships/slideLayout" Target="../slideLayouts/slideLayout366.xml"/><Relationship Id="rId65" Type="http://schemas.openxmlformats.org/officeDocument/2006/relationships/slideLayout" Target="../slideLayouts/slideLayout371.xml"/><Relationship Id="rId73" Type="http://schemas.openxmlformats.org/officeDocument/2006/relationships/theme" Target="../theme/theme8.xml"/><Relationship Id="rId4" Type="http://schemas.openxmlformats.org/officeDocument/2006/relationships/slideLayout" Target="../slideLayouts/slideLayout310.xml"/><Relationship Id="rId9" Type="http://schemas.openxmlformats.org/officeDocument/2006/relationships/slideLayout" Target="../slideLayouts/slideLayout315.xml"/><Relationship Id="rId13" Type="http://schemas.openxmlformats.org/officeDocument/2006/relationships/slideLayout" Target="../slideLayouts/slideLayout319.xml"/><Relationship Id="rId18" Type="http://schemas.openxmlformats.org/officeDocument/2006/relationships/slideLayout" Target="../slideLayouts/slideLayout324.xml"/><Relationship Id="rId39" Type="http://schemas.openxmlformats.org/officeDocument/2006/relationships/slideLayout" Target="../slideLayouts/slideLayout345.xml"/><Relationship Id="rId34" Type="http://schemas.openxmlformats.org/officeDocument/2006/relationships/slideLayout" Target="../slideLayouts/slideLayout340.xml"/><Relationship Id="rId50" Type="http://schemas.openxmlformats.org/officeDocument/2006/relationships/slideLayout" Target="../slideLayouts/slideLayout356.xml"/><Relationship Id="rId55" Type="http://schemas.openxmlformats.org/officeDocument/2006/relationships/slideLayout" Target="../slideLayouts/slideLayout361.xml"/><Relationship Id="rId7" Type="http://schemas.openxmlformats.org/officeDocument/2006/relationships/slideLayout" Target="../slideLayouts/slideLayout313.xml"/><Relationship Id="rId71" Type="http://schemas.openxmlformats.org/officeDocument/2006/relationships/slideLayout" Target="../slideLayouts/slideLayout3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86.xml"/><Relationship Id="rId13" Type="http://schemas.openxmlformats.org/officeDocument/2006/relationships/slideLayout" Target="../slideLayouts/slideLayout391.xml"/><Relationship Id="rId18" Type="http://schemas.openxmlformats.org/officeDocument/2006/relationships/slideLayout" Target="../slideLayouts/slideLayout396.xml"/><Relationship Id="rId26" Type="http://schemas.openxmlformats.org/officeDocument/2006/relationships/oleObject" Target="../embeddings/oleObject1.bin"/><Relationship Id="rId3" Type="http://schemas.openxmlformats.org/officeDocument/2006/relationships/slideLayout" Target="../slideLayouts/slideLayout381.xml"/><Relationship Id="rId21" Type="http://schemas.openxmlformats.org/officeDocument/2006/relationships/slideLayout" Target="../slideLayouts/slideLayout399.xml"/><Relationship Id="rId7" Type="http://schemas.openxmlformats.org/officeDocument/2006/relationships/slideLayout" Target="../slideLayouts/slideLayout385.xml"/><Relationship Id="rId12" Type="http://schemas.openxmlformats.org/officeDocument/2006/relationships/slideLayout" Target="../slideLayouts/slideLayout390.xml"/><Relationship Id="rId17" Type="http://schemas.openxmlformats.org/officeDocument/2006/relationships/slideLayout" Target="../slideLayouts/slideLayout395.xml"/><Relationship Id="rId25" Type="http://schemas.openxmlformats.org/officeDocument/2006/relationships/tags" Target="../tags/tag2.xml"/><Relationship Id="rId2" Type="http://schemas.openxmlformats.org/officeDocument/2006/relationships/slideLayout" Target="../slideLayouts/slideLayout380.xml"/><Relationship Id="rId16" Type="http://schemas.openxmlformats.org/officeDocument/2006/relationships/slideLayout" Target="../slideLayouts/slideLayout394.xml"/><Relationship Id="rId20" Type="http://schemas.openxmlformats.org/officeDocument/2006/relationships/slideLayout" Target="../slideLayouts/slideLayout398.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24" Type="http://schemas.openxmlformats.org/officeDocument/2006/relationships/tags" Target="../tags/tag1.xml"/><Relationship Id="rId5" Type="http://schemas.openxmlformats.org/officeDocument/2006/relationships/slideLayout" Target="../slideLayouts/slideLayout383.xml"/><Relationship Id="rId15" Type="http://schemas.openxmlformats.org/officeDocument/2006/relationships/slideLayout" Target="../slideLayouts/slideLayout393.xml"/><Relationship Id="rId23" Type="http://schemas.openxmlformats.org/officeDocument/2006/relationships/theme" Target="../theme/theme9.xml"/><Relationship Id="rId10" Type="http://schemas.openxmlformats.org/officeDocument/2006/relationships/slideLayout" Target="../slideLayouts/slideLayout388.xml"/><Relationship Id="rId19" Type="http://schemas.openxmlformats.org/officeDocument/2006/relationships/slideLayout" Target="../slideLayouts/slideLayout397.xml"/><Relationship Id="rId4" Type="http://schemas.openxmlformats.org/officeDocument/2006/relationships/slideLayout" Target="../slideLayouts/slideLayout382.xml"/><Relationship Id="rId9" Type="http://schemas.openxmlformats.org/officeDocument/2006/relationships/slideLayout" Target="../slideLayouts/slideLayout387.xml"/><Relationship Id="rId14" Type="http://schemas.openxmlformats.org/officeDocument/2006/relationships/slideLayout" Target="../slideLayouts/slideLayout392.xml"/><Relationship Id="rId22" Type="http://schemas.openxmlformats.org/officeDocument/2006/relationships/slideLayout" Target="../slideLayouts/slideLayout400.xml"/><Relationship Id="rId27" Type="http://schemas.openxmlformats.org/officeDocument/2006/relationships/image" Target="../media/image13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page number"/>
          <p:cNvSpPr>
            <a:spLocks noGrp="1"/>
          </p:cNvSpPr>
          <p:nvPr>
            <p:ph type="sldNum" sz="quarter" idx="7"/>
          </p:nvPr>
        </p:nvSpPr>
        <p:spPr>
          <a:xfrm>
            <a:off x="578513" y="7768232"/>
            <a:ext cx="165100" cy="123111"/>
          </a:xfrm>
          <a:prstGeom prst="rect">
            <a:avLst/>
          </a:prstGeom>
        </p:spPr>
        <p:txBody>
          <a:bodyPr wrap="square" lIns="0" tIns="0" rIns="0" bIns="0">
            <a:spAutoFit/>
          </a:bodyPr>
          <a:lstStyle>
            <a:lvl1pPr>
              <a:defRPr sz="800" b="0" i="0">
                <a:solidFill>
                  <a:srgbClr val="3C3C41"/>
                </a:solidFill>
                <a:latin typeface="Segoe UI Regular" charset="0"/>
                <a:cs typeface="Segoe UI Regular" charset="0"/>
              </a:defRPr>
            </a:lvl1pPr>
          </a:lstStyle>
          <a:p>
            <a:pPr marL="25400">
              <a:spcBef>
                <a:spcPts val="150"/>
              </a:spcBef>
            </a:pPr>
            <a:fld id="{81D60167-4931-47E6-BA6A-407CBD079E47}" type="slidenum">
              <a:rPr lang="uk-UA" smtClean="0"/>
              <a:pPr marL="25400">
                <a:spcBef>
                  <a:spcPts val="150"/>
                </a:spcBef>
              </a:pPr>
              <a:t>‹#›</a:t>
            </a:fld>
            <a:endParaRPr lang="uk-UA"/>
          </a:p>
        </p:txBody>
      </p:sp>
    </p:spTree>
  </p:cSld>
  <p:clrMap bg1="lt1" tx1="dk1" bg2="lt2" tx2="dk2" accent1="accent1" accent2="accent2" accent3="accent3" accent4="accent4" accent5="accent5" accent6="accent6" hlink="hlink" folHlink="folHlink"/>
  <p:sldLayoutIdLst>
    <p:sldLayoutId id="2147483662" r:id="rId1"/>
    <p:sldLayoutId id="2147483665" r:id="rId2"/>
    <p:sldLayoutId id="2147483688" r:id="rId3"/>
    <p:sldLayoutId id="2147483692" r:id="rId4"/>
    <p:sldLayoutId id="2147483689" r:id="rId5"/>
    <p:sldLayoutId id="2147483691" r:id="rId6"/>
    <p:sldLayoutId id="2147483693" r:id="rId7"/>
    <p:sldLayoutId id="2147483690" r:id="rId8"/>
    <p:sldLayoutId id="2147483668" r:id="rId9"/>
    <p:sldLayoutId id="2147483686" r:id="rId10"/>
    <p:sldLayoutId id="2147483684" r:id="rId11"/>
    <p:sldLayoutId id="2147483685" r:id="rId12"/>
    <p:sldLayoutId id="2147483948" r:id="rId13"/>
    <p:sldLayoutId id="2147483666" r:id="rId14"/>
  </p:sldLayoutIdLst>
  <p:hf hdr="0" ftr="0" dt="0"/>
  <p:txStyles>
    <p:titleStyle>
      <a:lvl1pPr>
        <a:defRPr b="1" i="0">
          <a:latin typeface="Segoe UI Semibold" charset="0"/>
          <a:ea typeface="+mj-ea"/>
          <a:cs typeface="Segoe UI Semibold" charset="0"/>
        </a:defRPr>
      </a:lvl1pPr>
    </p:titleStyle>
    <p:bodyStyle>
      <a:lvl1pPr marL="0">
        <a:defRPr b="1" i="0">
          <a:latin typeface="Segoe UI Semibold" charset="0"/>
          <a:ea typeface="+mn-ea"/>
          <a:cs typeface="Segoe UI Semibold"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705916" y="548640"/>
            <a:ext cx="13222224" cy="6647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701040" y="1722604"/>
            <a:ext cx="13222224" cy="193529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4630400" cy="82296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702259" cy="702259"/>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ctr" defTabSz="1118966" fontAlgn="base">
              <a:lnSpc>
                <a:spcPct val="90000"/>
              </a:lnSpc>
              <a:spcBef>
                <a:spcPct val="0"/>
              </a:spcBef>
              <a:spcAft>
                <a:spcPct val="0"/>
              </a:spcAft>
            </a:pPr>
            <a:endParaRPr lang="en-US" sz="288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351130" cy="351130"/>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ctr" defTabSz="1118966" fontAlgn="base">
              <a:lnSpc>
                <a:spcPct val="90000"/>
              </a:lnSpc>
              <a:spcBef>
                <a:spcPct val="0"/>
              </a:spcBef>
              <a:spcAft>
                <a:spcPct val="0"/>
              </a:spcAft>
            </a:pPr>
            <a:endParaRPr lang="en-US" sz="288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146319540"/>
      </p:ext>
    </p:extLst>
  </p:cSld>
  <p:clrMap bg1="lt1" tx1="dk1" bg2="lt2" tx2="dk2" accent1="accent1" accent2="accent2" accent3="accent3" accent4="accent4" accent5="accent5" accent6="accent6" hlink="hlink" folHlink="folHlink"/>
  <p:sldLayoutIdLst>
    <p:sldLayoutId id="2147484144" r:id="rId1"/>
    <p:sldLayoutId id="2147484145" r:id="rId2"/>
    <p:sldLayoutId id="2147484146" r:id="rId3"/>
    <p:sldLayoutId id="2147484147" r:id="rId4"/>
    <p:sldLayoutId id="2147484148" r:id="rId5"/>
    <p:sldLayoutId id="2147484149" r:id="rId6"/>
    <p:sldLayoutId id="2147484150" r:id="rId7"/>
    <p:sldLayoutId id="2147484151" r:id="rId8"/>
    <p:sldLayoutId id="2147484152" r:id="rId9"/>
    <p:sldLayoutId id="2147484153" r:id="rId10"/>
    <p:sldLayoutId id="2147484154" r:id="rId11"/>
    <p:sldLayoutId id="2147484155" r:id="rId12"/>
    <p:sldLayoutId id="2147484156" r:id="rId13"/>
    <p:sldLayoutId id="2147484157" r:id="rId14"/>
    <p:sldLayoutId id="2147484158" r:id="rId15"/>
    <p:sldLayoutId id="2147484159" r:id="rId16"/>
    <p:sldLayoutId id="2147484160" r:id="rId17"/>
    <p:sldLayoutId id="2147484161" r:id="rId18"/>
    <p:sldLayoutId id="2147484162" r:id="rId19"/>
    <p:sldLayoutId id="2147484163" r:id="rId20"/>
    <p:sldLayoutId id="2147484164" r:id="rId21"/>
    <p:sldLayoutId id="2147484165" r:id="rId22"/>
    <p:sldLayoutId id="2147484166" r:id="rId23"/>
    <p:sldLayoutId id="2147484167" r:id="rId24"/>
    <p:sldLayoutId id="2147484168" r:id="rId25"/>
    <p:sldLayoutId id="2147484169" r:id="rId26"/>
    <p:sldLayoutId id="2147484170" r:id="rId27"/>
    <p:sldLayoutId id="2147484171" r:id="rId28"/>
    <p:sldLayoutId id="2147484172" r:id="rId29"/>
    <p:sldLayoutId id="2147484173" r:id="rId30"/>
    <p:sldLayoutId id="2147484174" r:id="rId31"/>
    <p:sldLayoutId id="2147484175" r:id="rId32"/>
    <p:sldLayoutId id="2147484176" r:id="rId33"/>
    <p:sldLayoutId id="2147484177" r:id="rId34"/>
    <p:sldLayoutId id="2147484178" r:id="rId35"/>
    <p:sldLayoutId id="2147484179" r:id="rId36"/>
    <p:sldLayoutId id="2147484180" r:id="rId37"/>
    <p:sldLayoutId id="2147484181" r:id="rId38"/>
    <p:sldLayoutId id="2147484182" r:id="rId39"/>
    <p:sldLayoutId id="2147484183" r:id="rId40"/>
    <p:sldLayoutId id="2147484184" r:id="rId41"/>
    <p:sldLayoutId id="2147484185" r:id="rId42"/>
    <p:sldLayoutId id="2147484186" r:id="rId43"/>
    <p:sldLayoutId id="2147484187" r:id="rId44"/>
    <p:sldLayoutId id="2147484188" r:id="rId45"/>
    <p:sldLayoutId id="2147484189" r:id="rId46"/>
    <p:sldLayoutId id="2147484190" r:id="rId47"/>
    <p:sldLayoutId id="2147484191" r:id="rId48"/>
    <p:sldLayoutId id="2147484192" r:id="rId49"/>
    <p:sldLayoutId id="2147484193" r:id="rId50"/>
    <p:sldLayoutId id="2147484194" r:id="rId51"/>
    <p:sldLayoutId id="2147484195" r:id="rId52"/>
    <p:sldLayoutId id="2147484196" r:id="rId53"/>
    <p:sldLayoutId id="2147484197" r:id="rId54"/>
    <p:sldLayoutId id="2147484198" r:id="rId55"/>
    <p:sldLayoutId id="2147484199" r:id="rId56"/>
    <p:sldLayoutId id="2147484200" r:id="rId57"/>
    <p:sldLayoutId id="2147484201" r:id="rId58"/>
    <p:sldLayoutId id="2147484202" r:id="rId59"/>
    <p:sldLayoutId id="2147484203" r:id="rId60"/>
  </p:sldLayoutIdLst>
  <p:transition>
    <p:fade/>
  </p:transition>
  <p:hf sldNum="0" hdr="0" ftr="0" dt="0"/>
  <p:txStyles>
    <p:titleStyle>
      <a:lvl1pPr algn="l" defTabSz="1119290" rtl="0" eaLnBrk="1" latinLnBrk="0" hangingPunct="1">
        <a:lnSpc>
          <a:spcPct val="100000"/>
        </a:lnSpc>
        <a:spcBef>
          <a:spcPct val="0"/>
        </a:spcBef>
        <a:buNone/>
        <a:defRPr lang="en-US" sz="4320" b="0" kern="1200" cap="none" spc="-60" baseline="0" dirty="0" smtClean="0">
          <a:ln w="3175">
            <a:noFill/>
          </a:ln>
          <a:solidFill>
            <a:schemeClr val="tx1"/>
          </a:solidFill>
          <a:effectLst/>
          <a:latin typeface="+mj-lt"/>
          <a:ea typeface="+mn-ea"/>
          <a:cs typeface="Segoe UI" pitchFamily="34" charset="0"/>
        </a:defRPr>
      </a:lvl1pPr>
    </p:titleStyle>
    <p:bodyStyle>
      <a:lvl1pPr marL="274320" marR="0" indent="-274320" algn="l" defTabSz="111929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3360" kern="1200" spc="0" baseline="0">
          <a:solidFill>
            <a:schemeClr val="tx1"/>
          </a:solidFill>
          <a:latin typeface="+mn-lt"/>
          <a:ea typeface="+mn-ea"/>
          <a:cs typeface="Segoe UI" panose="020B0502040204020203" pitchFamily="34" charset="0"/>
        </a:defRPr>
      </a:lvl1pPr>
      <a:lvl2pPr marL="548640" marR="0" indent="-274320" algn="l" defTabSz="111929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400" kern="1200" spc="0" baseline="0">
          <a:solidFill>
            <a:schemeClr val="tx1"/>
          </a:solidFill>
          <a:latin typeface="+mn-lt"/>
          <a:ea typeface="+mn-ea"/>
          <a:cs typeface="+mn-cs"/>
        </a:defRPr>
      </a:lvl2pPr>
      <a:lvl3pPr marL="788670" marR="0" indent="-240030" algn="l" defTabSz="111929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920" kern="1200" spc="0" baseline="0">
          <a:solidFill>
            <a:schemeClr val="tx1"/>
          </a:solidFill>
          <a:latin typeface="+mn-lt"/>
          <a:ea typeface="+mn-ea"/>
          <a:cs typeface="+mn-cs"/>
        </a:defRPr>
      </a:lvl3pPr>
      <a:lvl4pPr marL="1011556" marR="0" indent="-217170" algn="l" defTabSz="111929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80" kern="1200" spc="0" baseline="0">
          <a:solidFill>
            <a:schemeClr val="tx1"/>
          </a:solidFill>
          <a:latin typeface="+mn-lt"/>
          <a:ea typeface="+mn-ea"/>
          <a:cs typeface="+mn-cs"/>
        </a:defRPr>
      </a:lvl4pPr>
      <a:lvl5pPr marL="1228726" marR="0" indent="-201930" algn="l" defTabSz="111929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80" kern="1200" spc="0" baseline="0">
          <a:solidFill>
            <a:schemeClr val="tx1"/>
          </a:solidFill>
          <a:latin typeface="+mn-lt"/>
          <a:ea typeface="+mn-ea"/>
          <a:cs typeface="+mn-cs"/>
        </a:defRPr>
      </a:lvl5pPr>
      <a:lvl6pPr marL="3078048" indent="-279823" algn="l" defTabSz="111929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637694" indent="-279823" algn="l" defTabSz="111929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97340" indent="-279823" algn="l" defTabSz="111929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756986" indent="-279823" algn="l" defTabSz="1119290"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119290" rtl="0" eaLnBrk="1" latinLnBrk="0" hangingPunct="1">
        <a:defRPr sz="2160" kern="1200">
          <a:solidFill>
            <a:schemeClr val="tx1"/>
          </a:solidFill>
          <a:latin typeface="+mn-lt"/>
          <a:ea typeface="+mn-ea"/>
          <a:cs typeface="+mn-cs"/>
        </a:defRPr>
      </a:lvl1pPr>
      <a:lvl2pPr marL="559645" algn="l" defTabSz="1119290" rtl="0" eaLnBrk="1" latinLnBrk="0" hangingPunct="1">
        <a:defRPr sz="2160" kern="1200">
          <a:solidFill>
            <a:schemeClr val="tx1"/>
          </a:solidFill>
          <a:latin typeface="+mn-lt"/>
          <a:ea typeface="+mn-ea"/>
          <a:cs typeface="+mn-cs"/>
        </a:defRPr>
      </a:lvl2pPr>
      <a:lvl3pPr marL="1119290" algn="l" defTabSz="1119290" rtl="0" eaLnBrk="1" latinLnBrk="0" hangingPunct="1">
        <a:defRPr sz="2160" kern="1200">
          <a:solidFill>
            <a:schemeClr val="tx1"/>
          </a:solidFill>
          <a:latin typeface="+mn-lt"/>
          <a:ea typeface="+mn-ea"/>
          <a:cs typeface="+mn-cs"/>
        </a:defRPr>
      </a:lvl3pPr>
      <a:lvl4pPr marL="1678936" algn="l" defTabSz="1119290" rtl="0" eaLnBrk="1" latinLnBrk="0" hangingPunct="1">
        <a:defRPr sz="2160" kern="1200">
          <a:solidFill>
            <a:schemeClr val="tx1"/>
          </a:solidFill>
          <a:latin typeface="+mn-lt"/>
          <a:ea typeface="+mn-ea"/>
          <a:cs typeface="+mn-cs"/>
        </a:defRPr>
      </a:lvl4pPr>
      <a:lvl5pPr marL="2238581" algn="l" defTabSz="1119290" rtl="0" eaLnBrk="1" latinLnBrk="0" hangingPunct="1">
        <a:defRPr sz="2160" kern="1200">
          <a:solidFill>
            <a:schemeClr val="tx1"/>
          </a:solidFill>
          <a:latin typeface="+mn-lt"/>
          <a:ea typeface="+mn-ea"/>
          <a:cs typeface="+mn-cs"/>
        </a:defRPr>
      </a:lvl5pPr>
      <a:lvl6pPr marL="2798227" algn="l" defTabSz="1119290" rtl="0" eaLnBrk="1" latinLnBrk="0" hangingPunct="1">
        <a:defRPr sz="2160" kern="1200">
          <a:solidFill>
            <a:schemeClr val="tx1"/>
          </a:solidFill>
          <a:latin typeface="+mn-lt"/>
          <a:ea typeface="+mn-ea"/>
          <a:cs typeface="+mn-cs"/>
        </a:defRPr>
      </a:lvl6pPr>
      <a:lvl7pPr marL="3357871" algn="l" defTabSz="1119290" rtl="0" eaLnBrk="1" latinLnBrk="0" hangingPunct="1">
        <a:defRPr sz="2160" kern="1200">
          <a:solidFill>
            <a:schemeClr val="tx1"/>
          </a:solidFill>
          <a:latin typeface="+mn-lt"/>
          <a:ea typeface="+mn-ea"/>
          <a:cs typeface="+mn-cs"/>
        </a:defRPr>
      </a:lvl7pPr>
      <a:lvl8pPr marL="3917516" algn="l" defTabSz="1119290" rtl="0" eaLnBrk="1" latinLnBrk="0" hangingPunct="1">
        <a:defRPr sz="2160" kern="1200">
          <a:solidFill>
            <a:schemeClr val="tx1"/>
          </a:solidFill>
          <a:latin typeface="+mn-lt"/>
          <a:ea typeface="+mn-ea"/>
          <a:cs typeface="+mn-cs"/>
        </a:defRPr>
      </a:lvl8pPr>
      <a:lvl9pPr marL="4477163" algn="l" defTabSz="111929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page number"/>
          <p:cNvSpPr>
            <a:spLocks noGrp="1"/>
          </p:cNvSpPr>
          <p:nvPr>
            <p:ph type="sldNum" sz="quarter" idx="7"/>
          </p:nvPr>
        </p:nvSpPr>
        <p:spPr>
          <a:xfrm>
            <a:off x="578513" y="7768233"/>
            <a:ext cx="165100" cy="123111"/>
          </a:xfrm>
          <a:prstGeom prst="rect">
            <a:avLst/>
          </a:prstGeom>
        </p:spPr>
        <p:txBody>
          <a:bodyPr wrap="square" lIns="0" tIns="0" rIns="0" bIns="0">
            <a:spAutoFit/>
          </a:bodyPr>
          <a:lstStyle>
            <a:lvl1pPr>
              <a:defRPr sz="800" b="0" i="0">
                <a:solidFill>
                  <a:srgbClr val="3C3C41"/>
                </a:solidFill>
                <a:latin typeface="Segoe UI Regular" charset="0"/>
                <a:cs typeface="Segoe UI Regular" charset="0"/>
              </a:defRPr>
            </a:lvl1pPr>
          </a:lstStyle>
          <a:p>
            <a:pPr marL="25399">
              <a:spcBef>
                <a:spcPts val="150"/>
              </a:spcBef>
            </a:pPr>
            <a:fld id="{81D60167-4931-47E6-BA6A-407CBD079E47}" type="slidenum">
              <a:rPr lang="uk-UA" smtClean="0"/>
              <a:pPr marL="25399">
                <a:spcBef>
                  <a:spcPts val="150"/>
                </a:spcBef>
              </a:pPr>
              <a:t>‹#›</a:t>
            </a:fld>
            <a:endParaRPr lang="uk-UA"/>
          </a:p>
        </p:txBody>
      </p:sp>
    </p:spTree>
    <p:extLst>
      <p:ext uri="{BB962C8B-B14F-4D97-AF65-F5344CB8AC3E}">
        <p14:creationId xmlns:p14="http://schemas.microsoft.com/office/powerpoint/2010/main" val="299304863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Lst>
  <p:hf hdr="0" ftr="0" dt="0"/>
  <p:txStyles>
    <p:titleStyle>
      <a:lvl1pPr>
        <a:defRPr b="1" i="0">
          <a:latin typeface="Segoe UI Semibold" charset="0"/>
          <a:ea typeface="+mj-ea"/>
          <a:cs typeface="Segoe UI Semibold" charset="0"/>
        </a:defRPr>
      </a:lvl1pPr>
    </p:titleStyle>
    <p:bodyStyle>
      <a:lvl1pPr marL="0">
        <a:defRPr b="1" i="0">
          <a:latin typeface="Segoe UI Semibold" charset="0"/>
          <a:ea typeface="+mn-ea"/>
          <a:cs typeface="Segoe UI Semibold" charset="0"/>
        </a:defRPr>
      </a:lvl1pPr>
      <a:lvl2pPr marL="457182">
        <a:defRPr>
          <a:latin typeface="+mn-lt"/>
          <a:ea typeface="+mn-ea"/>
          <a:cs typeface="+mn-cs"/>
        </a:defRPr>
      </a:lvl2pPr>
      <a:lvl3pPr marL="914364">
        <a:defRPr>
          <a:latin typeface="+mn-lt"/>
          <a:ea typeface="+mn-ea"/>
          <a:cs typeface="+mn-cs"/>
        </a:defRPr>
      </a:lvl3pPr>
      <a:lvl4pPr marL="1371545">
        <a:defRPr>
          <a:latin typeface="+mn-lt"/>
          <a:ea typeface="+mn-ea"/>
          <a:cs typeface="+mn-cs"/>
        </a:defRPr>
      </a:lvl4pPr>
      <a:lvl5pPr marL="1828727">
        <a:defRPr>
          <a:latin typeface="+mn-lt"/>
          <a:ea typeface="+mn-ea"/>
          <a:cs typeface="+mn-cs"/>
        </a:defRPr>
      </a:lvl5pPr>
      <a:lvl6pPr marL="2285909">
        <a:defRPr>
          <a:latin typeface="+mn-lt"/>
          <a:ea typeface="+mn-ea"/>
          <a:cs typeface="+mn-cs"/>
        </a:defRPr>
      </a:lvl6pPr>
      <a:lvl7pPr marL="2743091">
        <a:defRPr>
          <a:latin typeface="+mn-lt"/>
          <a:ea typeface="+mn-ea"/>
          <a:cs typeface="+mn-cs"/>
        </a:defRPr>
      </a:lvl7pPr>
      <a:lvl8pPr marL="3200272">
        <a:defRPr>
          <a:latin typeface="+mn-lt"/>
          <a:ea typeface="+mn-ea"/>
          <a:cs typeface="+mn-cs"/>
        </a:defRPr>
      </a:lvl8pPr>
      <a:lvl9pPr marL="3657454">
        <a:defRPr>
          <a:latin typeface="+mn-lt"/>
          <a:ea typeface="+mn-ea"/>
          <a:cs typeface="+mn-cs"/>
        </a:defRPr>
      </a:lvl9pPr>
    </p:bodyStyle>
    <p:otherStyle>
      <a:lvl1pPr marL="0">
        <a:defRPr>
          <a:latin typeface="+mn-lt"/>
          <a:ea typeface="+mn-ea"/>
          <a:cs typeface="+mn-cs"/>
        </a:defRPr>
      </a:lvl1pPr>
      <a:lvl2pPr marL="457182">
        <a:defRPr>
          <a:latin typeface="+mn-lt"/>
          <a:ea typeface="+mn-ea"/>
          <a:cs typeface="+mn-cs"/>
        </a:defRPr>
      </a:lvl2pPr>
      <a:lvl3pPr marL="914364">
        <a:defRPr>
          <a:latin typeface="+mn-lt"/>
          <a:ea typeface="+mn-ea"/>
          <a:cs typeface="+mn-cs"/>
        </a:defRPr>
      </a:lvl3pPr>
      <a:lvl4pPr marL="1371545">
        <a:defRPr>
          <a:latin typeface="+mn-lt"/>
          <a:ea typeface="+mn-ea"/>
          <a:cs typeface="+mn-cs"/>
        </a:defRPr>
      </a:lvl4pPr>
      <a:lvl5pPr marL="1828727">
        <a:defRPr>
          <a:latin typeface="+mn-lt"/>
          <a:ea typeface="+mn-ea"/>
          <a:cs typeface="+mn-cs"/>
        </a:defRPr>
      </a:lvl5pPr>
      <a:lvl6pPr marL="2285909">
        <a:defRPr>
          <a:latin typeface="+mn-lt"/>
          <a:ea typeface="+mn-ea"/>
          <a:cs typeface="+mn-cs"/>
        </a:defRPr>
      </a:lvl6pPr>
      <a:lvl7pPr marL="2743091">
        <a:defRPr>
          <a:latin typeface="+mn-lt"/>
          <a:ea typeface="+mn-ea"/>
          <a:cs typeface="+mn-cs"/>
        </a:defRPr>
      </a:lvl7pPr>
      <a:lvl8pPr marL="3200272">
        <a:defRPr>
          <a:latin typeface="+mn-lt"/>
          <a:ea typeface="+mn-ea"/>
          <a:cs typeface="+mn-cs"/>
        </a:defRPr>
      </a:lvl8pPr>
      <a:lvl9pPr marL="3657454">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705916" y="548640"/>
            <a:ext cx="13222224" cy="6647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701040" y="1722604"/>
            <a:ext cx="13222224" cy="193529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4630400" cy="82296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702259" cy="702259"/>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ctr" defTabSz="1118966" fontAlgn="base">
              <a:lnSpc>
                <a:spcPct val="90000"/>
              </a:lnSpc>
              <a:spcBef>
                <a:spcPct val="0"/>
              </a:spcBef>
              <a:spcAft>
                <a:spcPct val="0"/>
              </a:spcAft>
            </a:pPr>
            <a:endParaRPr lang="en-US" sz="288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351130" cy="351130"/>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ctr" defTabSz="1118966" fontAlgn="base">
              <a:lnSpc>
                <a:spcPct val="90000"/>
              </a:lnSpc>
              <a:spcBef>
                <a:spcPct val="0"/>
              </a:spcBef>
              <a:spcAft>
                <a:spcPct val="0"/>
              </a:spcAft>
            </a:pPr>
            <a:endParaRPr lang="en-US" sz="288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56"/>
          <a:srcRect l="762"/>
          <a:stretch/>
        </p:blipFill>
        <p:spPr>
          <a:xfrm rot="5400000">
            <a:off x="11411712" y="3412528"/>
            <a:ext cx="8229600" cy="1404546"/>
          </a:xfrm>
          <a:prstGeom prst="rect">
            <a:avLst/>
          </a:prstGeom>
        </p:spPr>
      </p:pic>
    </p:spTree>
    <p:extLst>
      <p:ext uri="{BB962C8B-B14F-4D97-AF65-F5344CB8AC3E}">
        <p14:creationId xmlns:p14="http://schemas.microsoft.com/office/powerpoint/2010/main" val="3984281253"/>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 id="2147483741" r:id="rId26"/>
    <p:sldLayoutId id="2147483742" r:id="rId27"/>
    <p:sldLayoutId id="2147483743" r:id="rId28"/>
    <p:sldLayoutId id="2147483744" r:id="rId29"/>
    <p:sldLayoutId id="2147483745" r:id="rId30"/>
    <p:sldLayoutId id="2147483746" r:id="rId31"/>
    <p:sldLayoutId id="2147483747" r:id="rId32"/>
    <p:sldLayoutId id="2147483748" r:id="rId33"/>
    <p:sldLayoutId id="2147483749" r:id="rId34"/>
    <p:sldLayoutId id="2147483750" r:id="rId35"/>
    <p:sldLayoutId id="2147483751" r:id="rId36"/>
    <p:sldLayoutId id="2147483752" r:id="rId37"/>
    <p:sldLayoutId id="2147483753" r:id="rId38"/>
    <p:sldLayoutId id="2147483754" r:id="rId39"/>
    <p:sldLayoutId id="2147483755" r:id="rId40"/>
    <p:sldLayoutId id="2147483756" r:id="rId41"/>
    <p:sldLayoutId id="2147483757" r:id="rId42"/>
    <p:sldLayoutId id="2147483758" r:id="rId43"/>
    <p:sldLayoutId id="2147483759" r:id="rId44"/>
    <p:sldLayoutId id="2147483760" r:id="rId45"/>
    <p:sldLayoutId id="2147483761" r:id="rId46"/>
    <p:sldLayoutId id="2147483762" r:id="rId47"/>
    <p:sldLayoutId id="2147483763" r:id="rId48"/>
    <p:sldLayoutId id="2147483764" r:id="rId49"/>
    <p:sldLayoutId id="2147483765" r:id="rId50"/>
    <p:sldLayoutId id="2147483766" r:id="rId51"/>
    <p:sldLayoutId id="2147483768" r:id="rId52"/>
    <p:sldLayoutId id="2147483769" r:id="rId53"/>
    <p:sldLayoutId id="2147483770" r:id="rId54"/>
  </p:sldLayoutIdLst>
  <p:transition>
    <p:fade/>
  </p:transition>
  <p:hf sldNum="0" hdr="0" ftr="0" dt="0"/>
  <p:txStyles>
    <p:titleStyle>
      <a:lvl1pPr algn="l" defTabSz="1119290" rtl="0" eaLnBrk="1" latinLnBrk="0" hangingPunct="1">
        <a:lnSpc>
          <a:spcPct val="100000"/>
        </a:lnSpc>
        <a:spcBef>
          <a:spcPct val="0"/>
        </a:spcBef>
        <a:buNone/>
        <a:defRPr lang="en-US" sz="4320" b="0" kern="1200" cap="none" spc="-60" baseline="0" dirty="0" smtClean="0">
          <a:ln w="3175">
            <a:noFill/>
          </a:ln>
          <a:solidFill>
            <a:schemeClr val="tx1"/>
          </a:solidFill>
          <a:effectLst/>
          <a:latin typeface="+mj-lt"/>
          <a:ea typeface="+mn-ea"/>
          <a:cs typeface="Segoe UI" pitchFamily="34" charset="0"/>
        </a:defRPr>
      </a:lvl1pPr>
    </p:titleStyle>
    <p:bodyStyle>
      <a:lvl1pPr marL="274320" marR="0" indent="-274320" algn="l" defTabSz="111929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3360" kern="1200" spc="0" baseline="0">
          <a:solidFill>
            <a:schemeClr val="tx1"/>
          </a:solidFill>
          <a:latin typeface="+mn-lt"/>
          <a:ea typeface="+mn-ea"/>
          <a:cs typeface="Segoe UI" panose="020B0502040204020203" pitchFamily="34" charset="0"/>
        </a:defRPr>
      </a:lvl1pPr>
      <a:lvl2pPr marL="548640" marR="0" indent="-274320" algn="l" defTabSz="111929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400" kern="1200" spc="0" baseline="0">
          <a:solidFill>
            <a:schemeClr val="tx1"/>
          </a:solidFill>
          <a:latin typeface="+mn-lt"/>
          <a:ea typeface="+mn-ea"/>
          <a:cs typeface="+mn-cs"/>
        </a:defRPr>
      </a:lvl2pPr>
      <a:lvl3pPr marL="788670" marR="0" indent="-240030" algn="l" defTabSz="111929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920" kern="1200" spc="0" baseline="0">
          <a:solidFill>
            <a:schemeClr val="tx1"/>
          </a:solidFill>
          <a:latin typeface="+mn-lt"/>
          <a:ea typeface="+mn-ea"/>
          <a:cs typeface="+mn-cs"/>
        </a:defRPr>
      </a:lvl3pPr>
      <a:lvl4pPr marL="1011556" marR="0" indent="-217170" algn="l" defTabSz="111929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80" kern="1200" spc="0" baseline="0">
          <a:solidFill>
            <a:schemeClr val="tx1"/>
          </a:solidFill>
          <a:latin typeface="+mn-lt"/>
          <a:ea typeface="+mn-ea"/>
          <a:cs typeface="+mn-cs"/>
        </a:defRPr>
      </a:lvl4pPr>
      <a:lvl5pPr marL="1228726" marR="0" indent="-201930" algn="l" defTabSz="111929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80" kern="1200" spc="0" baseline="0">
          <a:solidFill>
            <a:schemeClr val="tx1"/>
          </a:solidFill>
          <a:latin typeface="+mn-lt"/>
          <a:ea typeface="+mn-ea"/>
          <a:cs typeface="+mn-cs"/>
        </a:defRPr>
      </a:lvl5pPr>
      <a:lvl6pPr marL="3078048" indent="-279823" algn="l" defTabSz="111929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637694" indent="-279823" algn="l" defTabSz="111929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97340" indent="-279823" algn="l" defTabSz="111929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756986" indent="-279823" algn="l" defTabSz="1119290"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119290" rtl="0" eaLnBrk="1" latinLnBrk="0" hangingPunct="1">
        <a:defRPr sz="2160" kern="1200">
          <a:solidFill>
            <a:schemeClr val="tx1"/>
          </a:solidFill>
          <a:latin typeface="+mn-lt"/>
          <a:ea typeface="+mn-ea"/>
          <a:cs typeface="+mn-cs"/>
        </a:defRPr>
      </a:lvl1pPr>
      <a:lvl2pPr marL="559645" algn="l" defTabSz="1119290" rtl="0" eaLnBrk="1" latinLnBrk="0" hangingPunct="1">
        <a:defRPr sz="2160" kern="1200">
          <a:solidFill>
            <a:schemeClr val="tx1"/>
          </a:solidFill>
          <a:latin typeface="+mn-lt"/>
          <a:ea typeface="+mn-ea"/>
          <a:cs typeface="+mn-cs"/>
        </a:defRPr>
      </a:lvl2pPr>
      <a:lvl3pPr marL="1119290" algn="l" defTabSz="1119290" rtl="0" eaLnBrk="1" latinLnBrk="0" hangingPunct="1">
        <a:defRPr sz="2160" kern="1200">
          <a:solidFill>
            <a:schemeClr val="tx1"/>
          </a:solidFill>
          <a:latin typeface="+mn-lt"/>
          <a:ea typeface="+mn-ea"/>
          <a:cs typeface="+mn-cs"/>
        </a:defRPr>
      </a:lvl3pPr>
      <a:lvl4pPr marL="1678936" algn="l" defTabSz="1119290" rtl="0" eaLnBrk="1" latinLnBrk="0" hangingPunct="1">
        <a:defRPr sz="2160" kern="1200">
          <a:solidFill>
            <a:schemeClr val="tx1"/>
          </a:solidFill>
          <a:latin typeface="+mn-lt"/>
          <a:ea typeface="+mn-ea"/>
          <a:cs typeface="+mn-cs"/>
        </a:defRPr>
      </a:lvl4pPr>
      <a:lvl5pPr marL="2238581" algn="l" defTabSz="1119290" rtl="0" eaLnBrk="1" latinLnBrk="0" hangingPunct="1">
        <a:defRPr sz="2160" kern="1200">
          <a:solidFill>
            <a:schemeClr val="tx1"/>
          </a:solidFill>
          <a:latin typeface="+mn-lt"/>
          <a:ea typeface="+mn-ea"/>
          <a:cs typeface="+mn-cs"/>
        </a:defRPr>
      </a:lvl5pPr>
      <a:lvl6pPr marL="2798227" algn="l" defTabSz="1119290" rtl="0" eaLnBrk="1" latinLnBrk="0" hangingPunct="1">
        <a:defRPr sz="2160" kern="1200">
          <a:solidFill>
            <a:schemeClr val="tx1"/>
          </a:solidFill>
          <a:latin typeface="+mn-lt"/>
          <a:ea typeface="+mn-ea"/>
          <a:cs typeface="+mn-cs"/>
        </a:defRPr>
      </a:lvl6pPr>
      <a:lvl7pPr marL="3357871" algn="l" defTabSz="1119290" rtl="0" eaLnBrk="1" latinLnBrk="0" hangingPunct="1">
        <a:defRPr sz="2160" kern="1200">
          <a:solidFill>
            <a:schemeClr val="tx1"/>
          </a:solidFill>
          <a:latin typeface="+mn-lt"/>
          <a:ea typeface="+mn-ea"/>
          <a:cs typeface="+mn-cs"/>
        </a:defRPr>
      </a:lvl7pPr>
      <a:lvl8pPr marL="3917516" algn="l" defTabSz="1119290" rtl="0" eaLnBrk="1" latinLnBrk="0" hangingPunct="1">
        <a:defRPr sz="2160" kern="1200">
          <a:solidFill>
            <a:schemeClr val="tx1"/>
          </a:solidFill>
          <a:latin typeface="+mn-lt"/>
          <a:ea typeface="+mn-ea"/>
          <a:cs typeface="+mn-cs"/>
        </a:defRPr>
      </a:lvl8pPr>
      <a:lvl9pPr marL="4477163" algn="l" defTabSz="111929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705916" y="548640"/>
            <a:ext cx="13222224" cy="6647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701040" y="1722604"/>
            <a:ext cx="13222224" cy="193529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4630400" cy="82296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702259" cy="702259"/>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ctr" defTabSz="1118966" fontAlgn="base">
              <a:lnSpc>
                <a:spcPct val="90000"/>
              </a:lnSpc>
              <a:spcBef>
                <a:spcPct val="0"/>
              </a:spcBef>
              <a:spcAft>
                <a:spcPct val="0"/>
              </a:spcAft>
            </a:pPr>
            <a:endParaRPr lang="en-US" sz="288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351130" cy="351130"/>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ctr" defTabSz="1118966" fontAlgn="base">
              <a:lnSpc>
                <a:spcPct val="90000"/>
              </a:lnSpc>
              <a:spcBef>
                <a:spcPct val="0"/>
              </a:spcBef>
              <a:spcAft>
                <a:spcPct val="0"/>
              </a:spcAft>
            </a:pPr>
            <a:endParaRPr lang="en-US" sz="288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50"/>
          <a:srcRect l="762"/>
          <a:stretch/>
        </p:blipFill>
        <p:spPr>
          <a:xfrm rot="5400000">
            <a:off x="11411712" y="3412528"/>
            <a:ext cx="8229600" cy="1404546"/>
          </a:xfrm>
          <a:prstGeom prst="rect">
            <a:avLst/>
          </a:prstGeom>
        </p:spPr>
      </p:pic>
    </p:spTree>
    <p:extLst>
      <p:ext uri="{BB962C8B-B14F-4D97-AF65-F5344CB8AC3E}">
        <p14:creationId xmlns:p14="http://schemas.microsoft.com/office/powerpoint/2010/main" val="3667402207"/>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 id="2147483789" r:id="rId18"/>
    <p:sldLayoutId id="2147483790" r:id="rId19"/>
    <p:sldLayoutId id="2147483791" r:id="rId20"/>
    <p:sldLayoutId id="2147483792" r:id="rId21"/>
    <p:sldLayoutId id="2147483793" r:id="rId22"/>
    <p:sldLayoutId id="2147483794" r:id="rId23"/>
    <p:sldLayoutId id="2147483795" r:id="rId24"/>
    <p:sldLayoutId id="2147483796" r:id="rId25"/>
    <p:sldLayoutId id="2147483797" r:id="rId26"/>
    <p:sldLayoutId id="2147483798" r:id="rId27"/>
    <p:sldLayoutId id="2147483799" r:id="rId28"/>
    <p:sldLayoutId id="2147483800" r:id="rId29"/>
    <p:sldLayoutId id="2147483801" r:id="rId30"/>
    <p:sldLayoutId id="2147483802" r:id="rId31"/>
    <p:sldLayoutId id="2147483803" r:id="rId32"/>
    <p:sldLayoutId id="2147483804" r:id="rId33"/>
    <p:sldLayoutId id="2147483805" r:id="rId34"/>
    <p:sldLayoutId id="2147483806" r:id="rId35"/>
    <p:sldLayoutId id="2147483807" r:id="rId36"/>
    <p:sldLayoutId id="2147483808" r:id="rId37"/>
    <p:sldLayoutId id="2147483809" r:id="rId38"/>
    <p:sldLayoutId id="2147483810" r:id="rId39"/>
    <p:sldLayoutId id="2147483811" r:id="rId40"/>
    <p:sldLayoutId id="2147483812" r:id="rId41"/>
    <p:sldLayoutId id="2147483813" r:id="rId42"/>
    <p:sldLayoutId id="2147483814" r:id="rId43"/>
    <p:sldLayoutId id="2147483815" r:id="rId44"/>
    <p:sldLayoutId id="2147483816" r:id="rId45"/>
    <p:sldLayoutId id="2147483817" r:id="rId46"/>
    <p:sldLayoutId id="2147483818" r:id="rId47"/>
    <p:sldLayoutId id="2147483819" r:id="rId48"/>
  </p:sldLayoutIdLst>
  <p:transition>
    <p:fade/>
  </p:transition>
  <p:hf sldNum="0" hdr="0" ftr="0" dt="0"/>
  <p:txStyles>
    <p:titleStyle>
      <a:lvl1pPr algn="l" defTabSz="1119290" rtl="0" eaLnBrk="1" latinLnBrk="0" hangingPunct="1">
        <a:lnSpc>
          <a:spcPct val="100000"/>
        </a:lnSpc>
        <a:spcBef>
          <a:spcPct val="0"/>
        </a:spcBef>
        <a:buNone/>
        <a:defRPr lang="en-US" sz="4320" b="0" kern="1200" cap="none" spc="-60" baseline="0" dirty="0" smtClean="0">
          <a:ln w="3175">
            <a:noFill/>
          </a:ln>
          <a:solidFill>
            <a:schemeClr val="tx1"/>
          </a:solidFill>
          <a:effectLst/>
          <a:latin typeface="+mj-lt"/>
          <a:ea typeface="+mn-ea"/>
          <a:cs typeface="Segoe UI" pitchFamily="34" charset="0"/>
        </a:defRPr>
      </a:lvl1pPr>
    </p:titleStyle>
    <p:bodyStyle>
      <a:lvl1pPr marL="274320" marR="0" indent="-274320" algn="l" defTabSz="111929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3360" kern="1200" spc="0" baseline="0">
          <a:solidFill>
            <a:schemeClr val="tx1"/>
          </a:solidFill>
          <a:latin typeface="+mn-lt"/>
          <a:ea typeface="+mn-ea"/>
          <a:cs typeface="Segoe UI" panose="020B0502040204020203" pitchFamily="34" charset="0"/>
        </a:defRPr>
      </a:lvl1pPr>
      <a:lvl2pPr marL="548640" marR="0" indent="-274320" algn="l" defTabSz="111929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400" kern="1200" spc="0" baseline="0">
          <a:solidFill>
            <a:schemeClr val="tx1"/>
          </a:solidFill>
          <a:latin typeface="+mn-lt"/>
          <a:ea typeface="+mn-ea"/>
          <a:cs typeface="+mn-cs"/>
        </a:defRPr>
      </a:lvl2pPr>
      <a:lvl3pPr marL="788670" marR="0" indent="-240030" algn="l" defTabSz="111929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920" kern="1200" spc="0" baseline="0">
          <a:solidFill>
            <a:schemeClr val="tx1"/>
          </a:solidFill>
          <a:latin typeface="+mn-lt"/>
          <a:ea typeface="+mn-ea"/>
          <a:cs typeface="+mn-cs"/>
        </a:defRPr>
      </a:lvl3pPr>
      <a:lvl4pPr marL="1011556" marR="0" indent="-217170" algn="l" defTabSz="111929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80" kern="1200" spc="0" baseline="0">
          <a:solidFill>
            <a:schemeClr val="tx1"/>
          </a:solidFill>
          <a:latin typeface="+mn-lt"/>
          <a:ea typeface="+mn-ea"/>
          <a:cs typeface="+mn-cs"/>
        </a:defRPr>
      </a:lvl4pPr>
      <a:lvl5pPr marL="1228726" marR="0" indent="-201930" algn="l" defTabSz="111929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80" kern="1200" spc="0" baseline="0">
          <a:solidFill>
            <a:schemeClr val="tx1"/>
          </a:solidFill>
          <a:latin typeface="+mn-lt"/>
          <a:ea typeface="+mn-ea"/>
          <a:cs typeface="+mn-cs"/>
        </a:defRPr>
      </a:lvl5pPr>
      <a:lvl6pPr marL="3078048" indent="-279823" algn="l" defTabSz="111929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637694" indent="-279823" algn="l" defTabSz="111929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97340" indent="-279823" algn="l" defTabSz="111929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756986" indent="-279823" algn="l" defTabSz="1119290"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119290" rtl="0" eaLnBrk="1" latinLnBrk="0" hangingPunct="1">
        <a:defRPr sz="2160" kern="1200">
          <a:solidFill>
            <a:schemeClr val="tx1"/>
          </a:solidFill>
          <a:latin typeface="+mn-lt"/>
          <a:ea typeface="+mn-ea"/>
          <a:cs typeface="+mn-cs"/>
        </a:defRPr>
      </a:lvl1pPr>
      <a:lvl2pPr marL="559645" algn="l" defTabSz="1119290" rtl="0" eaLnBrk="1" latinLnBrk="0" hangingPunct="1">
        <a:defRPr sz="2160" kern="1200">
          <a:solidFill>
            <a:schemeClr val="tx1"/>
          </a:solidFill>
          <a:latin typeface="+mn-lt"/>
          <a:ea typeface="+mn-ea"/>
          <a:cs typeface="+mn-cs"/>
        </a:defRPr>
      </a:lvl2pPr>
      <a:lvl3pPr marL="1119290" algn="l" defTabSz="1119290" rtl="0" eaLnBrk="1" latinLnBrk="0" hangingPunct="1">
        <a:defRPr sz="2160" kern="1200">
          <a:solidFill>
            <a:schemeClr val="tx1"/>
          </a:solidFill>
          <a:latin typeface="+mn-lt"/>
          <a:ea typeface="+mn-ea"/>
          <a:cs typeface="+mn-cs"/>
        </a:defRPr>
      </a:lvl3pPr>
      <a:lvl4pPr marL="1678936" algn="l" defTabSz="1119290" rtl="0" eaLnBrk="1" latinLnBrk="0" hangingPunct="1">
        <a:defRPr sz="2160" kern="1200">
          <a:solidFill>
            <a:schemeClr val="tx1"/>
          </a:solidFill>
          <a:latin typeface="+mn-lt"/>
          <a:ea typeface="+mn-ea"/>
          <a:cs typeface="+mn-cs"/>
        </a:defRPr>
      </a:lvl4pPr>
      <a:lvl5pPr marL="2238581" algn="l" defTabSz="1119290" rtl="0" eaLnBrk="1" latinLnBrk="0" hangingPunct="1">
        <a:defRPr sz="2160" kern="1200">
          <a:solidFill>
            <a:schemeClr val="tx1"/>
          </a:solidFill>
          <a:latin typeface="+mn-lt"/>
          <a:ea typeface="+mn-ea"/>
          <a:cs typeface="+mn-cs"/>
        </a:defRPr>
      </a:lvl5pPr>
      <a:lvl6pPr marL="2798227" algn="l" defTabSz="1119290" rtl="0" eaLnBrk="1" latinLnBrk="0" hangingPunct="1">
        <a:defRPr sz="2160" kern="1200">
          <a:solidFill>
            <a:schemeClr val="tx1"/>
          </a:solidFill>
          <a:latin typeface="+mn-lt"/>
          <a:ea typeface="+mn-ea"/>
          <a:cs typeface="+mn-cs"/>
        </a:defRPr>
      </a:lvl6pPr>
      <a:lvl7pPr marL="3357871" algn="l" defTabSz="1119290" rtl="0" eaLnBrk="1" latinLnBrk="0" hangingPunct="1">
        <a:defRPr sz="2160" kern="1200">
          <a:solidFill>
            <a:schemeClr val="tx1"/>
          </a:solidFill>
          <a:latin typeface="+mn-lt"/>
          <a:ea typeface="+mn-ea"/>
          <a:cs typeface="+mn-cs"/>
        </a:defRPr>
      </a:lvl7pPr>
      <a:lvl8pPr marL="3917516" algn="l" defTabSz="1119290" rtl="0" eaLnBrk="1" latinLnBrk="0" hangingPunct="1">
        <a:defRPr sz="2160" kern="1200">
          <a:solidFill>
            <a:schemeClr val="tx1"/>
          </a:solidFill>
          <a:latin typeface="+mn-lt"/>
          <a:ea typeface="+mn-ea"/>
          <a:cs typeface="+mn-cs"/>
        </a:defRPr>
      </a:lvl8pPr>
      <a:lvl9pPr marL="4477163" algn="l" defTabSz="111929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705916" y="548640"/>
            <a:ext cx="13222224" cy="6647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701040" y="1722604"/>
            <a:ext cx="13222224" cy="193529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4630400" cy="82296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702259" cy="702259"/>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ctr" defTabSz="1118966" fontAlgn="base">
              <a:lnSpc>
                <a:spcPct val="90000"/>
              </a:lnSpc>
              <a:spcBef>
                <a:spcPct val="0"/>
              </a:spcBef>
              <a:spcAft>
                <a:spcPct val="0"/>
              </a:spcAft>
            </a:pPr>
            <a:endParaRPr lang="en-US" sz="288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351130" cy="351130"/>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ctr" defTabSz="1118966" fontAlgn="base">
              <a:lnSpc>
                <a:spcPct val="90000"/>
              </a:lnSpc>
              <a:spcBef>
                <a:spcPct val="0"/>
              </a:spcBef>
              <a:spcAft>
                <a:spcPct val="0"/>
              </a:spcAft>
            </a:pPr>
            <a:endParaRPr lang="en-US" sz="288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74"/>
          <a:srcRect l="762"/>
          <a:stretch/>
        </p:blipFill>
        <p:spPr>
          <a:xfrm rot="5400000">
            <a:off x="11411712" y="3412528"/>
            <a:ext cx="8229600" cy="1404546"/>
          </a:xfrm>
          <a:prstGeom prst="rect">
            <a:avLst/>
          </a:prstGeom>
        </p:spPr>
      </p:pic>
    </p:spTree>
    <p:extLst>
      <p:ext uri="{BB962C8B-B14F-4D97-AF65-F5344CB8AC3E}">
        <p14:creationId xmlns:p14="http://schemas.microsoft.com/office/powerpoint/2010/main" val="1573020740"/>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 id="2147483835" r:id="rId15"/>
    <p:sldLayoutId id="2147483836" r:id="rId16"/>
    <p:sldLayoutId id="2147483837" r:id="rId17"/>
    <p:sldLayoutId id="2147483838" r:id="rId18"/>
    <p:sldLayoutId id="2147483839" r:id="rId19"/>
    <p:sldLayoutId id="2147483840" r:id="rId20"/>
    <p:sldLayoutId id="2147483841" r:id="rId21"/>
    <p:sldLayoutId id="2147483842" r:id="rId22"/>
    <p:sldLayoutId id="2147483843" r:id="rId23"/>
    <p:sldLayoutId id="2147483844" r:id="rId24"/>
    <p:sldLayoutId id="2147483845" r:id="rId25"/>
    <p:sldLayoutId id="2147483846" r:id="rId26"/>
    <p:sldLayoutId id="2147483847" r:id="rId27"/>
    <p:sldLayoutId id="2147483848" r:id="rId28"/>
    <p:sldLayoutId id="2147483849" r:id="rId29"/>
    <p:sldLayoutId id="2147483850" r:id="rId30"/>
    <p:sldLayoutId id="2147483851" r:id="rId31"/>
    <p:sldLayoutId id="2147483852" r:id="rId32"/>
    <p:sldLayoutId id="2147483853" r:id="rId33"/>
    <p:sldLayoutId id="2147483854" r:id="rId34"/>
    <p:sldLayoutId id="2147483855" r:id="rId35"/>
    <p:sldLayoutId id="2147483856" r:id="rId36"/>
    <p:sldLayoutId id="2147483857" r:id="rId37"/>
    <p:sldLayoutId id="2147483858" r:id="rId38"/>
    <p:sldLayoutId id="2147483859" r:id="rId39"/>
    <p:sldLayoutId id="2147483860" r:id="rId40"/>
    <p:sldLayoutId id="2147483861" r:id="rId41"/>
    <p:sldLayoutId id="2147483862" r:id="rId42"/>
    <p:sldLayoutId id="2147483863" r:id="rId43"/>
    <p:sldLayoutId id="2147483864" r:id="rId44"/>
    <p:sldLayoutId id="2147483865" r:id="rId45"/>
    <p:sldLayoutId id="2147483866" r:id="rId46"/>
    <p:sldLayoutId id="2147483867" r:id="rId47"/>
    <p:sldLayoutId id="2147483868" r:id="rId48"/>
    <p:sldLayoutId id="2147483869" r:id="rId49"/>
    <p:sldLayoutId id="2147483870" r:id="rId50"/>
    <p:sldLayoutId id="2147483871" r:id="rId51"/>
    <p:sldLayoutId id="2147483872" r:id="rId52"/>
    <p:sldLayoutId id="2147483873" r:id="rId53"/>
    <p:sldLayoutId id="2147483874" r:id="rId54"/>
    <p:sldLayoutId id="2147483875" r:id="rId55"/>
    <p:sldLayoutId id="2147483876" r:id="rId56"/>
    <p:sldLayoutId id="2147483877" r:id="rId57"/>
    <p:sldLayoutId id="2147483878" r:id="rId58"/>
    <p:sldLayoutId id="2147483879" r:id="rId59"/>
    <p:sldLayoutId id="2147483880" r:id="rId60"/>
    <p:sldLayoutId id="2147483881" r:id="rId61"/>
    <p:sldLayoutId id="2147483882" r:id="rId62"/>
    <p:sldLayoutId id="2147483883" r:id="rId63"/>
    <p:sldLayoutId id="2147483884" r:id="rId64"/>
    <p:sldLayoutId id="2147483885" r:id="rId65"/>
    <p:sldLayoutId id="2147483886" r:id="rId66"/>
    <p:sldLayoutId id="2147483887" r:id="rId67"/>
    <p:sldLayoutId id="2147483888" r:id="rId68"/>
    <p:sldLayoutId id="2147483889" r:id="rId69"/>
    <p:sldLayoutId id="2147483890" r:id="rId70"/>
    <p:sldLayoutId id="2147483891" r:id="rId71"/>
    <p:sldLayoutId id="2147483892" r:id="rId72"/>
  </p:sldLayoutIdLst>
  <p:transition>
    <p:fade/>
  </p:transition>
  <p:hf sldNum="0" hdr="0" ftr="0" dt="0"/>
  <p:txStyles>
    <p:titleStyle>
      <a:lvl1pPr algn="l" defTabSz="1119290" rtl="0" eaLnBrk="1" latinLnBrk="0" hangingPunct="1">
        <a:lnSpc>
          <a:spcPct val="100000"/>
        </a:lnSpc>
        <a:spcBef>
          <a:spcPct val="0"/>
        </a:spcBef>
        <a:buNone/>
        <a:defRPr lang="en-US" sz="4320" b="0" kern="1200" cap="none" spc="-60" baseline="0" dirty="0" smtClean="0">
          <a:ln w="3175">
            <a:noFill/>
          </a:ln>
          <a:solidFill>
            <a:schemeClr val="tx1"/>
          </a:solidFill>
          <a:effectLst/>
          <a:latin typeface="+mj-lt"/>
          <a:ea typeface="+mn-ea"/>
          <a:cs typeface="Segoe UI" pitchFamily="34" charset="0"/>
        </a:defRPr>
      </a:lvl1pPr>
    </p:titleStyle>
    <p:bodyStyle>
      <a:lvl1pPr marL="274320" marR="0" indent="-274320" algn="l" defTabSz="111929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3360" kern="1200" spc="0" baseline="0">
          <a:solidFill>
            <a:schemeClr val="tx1"/>
          </a:solidFill>
          <a:latin typeface="+mn-lt"/>
          <a:ea typeface="+mn-ea"/>
          <a:cs typeface="Segoe UI" panose="020B0502040204020203" pitchFamily="34" charset="0"/>
        </a:defRPr>
      </a:lvl1pPr>
      <a:lvl2pPr marL="548640" marR="0" indent="-274320" algn="l" defTabSz="111929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400" kern="1200" spc="0" baseline="0">
          <a:solidFill>
            <a:schemeClr val="tx1"/>
          </a:solidFill>
          <a:latin typeface="+mn-lt"/>
          <a:ea typeface="+mn-ea"/>
          <a:cs typeface="+mn-cs"/>
        </a:defRPr>
      </a:lvl2pPr>
      <a:lvl3pPr marL="788670" marR="0" indent="-240030" algn="l" defTabSz="111929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920" kern="1200" spc="0" baseline="0">
          <a:solidFill>
            <a:schemeClr val="tx1"/>
          </a:solidFill>
          <a:latin typeface="+mn-lt"/>
          <a:ea typeface="+mn-ea"/>
          <a:cs typeface="+mn-cs"/>
        </a:defRPr>
      </a:lvl3pPr>
      <a:lvl4pPr marL="1011556" marR="0" indent="-217170" algn="l" defTabSz="111929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80" kern="1200" spc="0" baseline="0">
          <a:solidFill>
            <a:schemeClr val="tx1"/>
          </a:solidFill>
          <a:latin typeface="+mn-lt"/>
          <a:ea typeface="+mn-ea"/>
          <a:cs typeface="+mn-cs"/>
        </a:defRPr>
      </a:lvl4pPr>
      <a:lvl5pPr marL="1228726" marR="0" indent="-201930" algn="l" defTabSz="111929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80" kern="1200" spc="0" baseline="0">
          <a:solidFill>
            <a:schemeClr val="tx1"/>
          </a:solidFill>
          <a:latin typeface="+mn-lt"/>
          <a:ea typeface="+mn-ea"/>
          <a:cs typeface="+mn-cs"/>
        </a:defRPr>
      </a:lvl5pPr>
      <a:lvl6pPr marL="3078048" indent="-279823" algn="l" defTabSz="111929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637694" indent="-279823" algn="l" defTabSz="111929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97340" indent="-279823" algn="l" defTabSz="111929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756986" indent="-279823" algn="l" defTabSz="1119290"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119290" rtl="0" eaLnBrk="1" latinLnBrk="0" hangingPunct="1">
        <a:defRPr sz="2160" kern="1200">
          <a:solidFill>
            <a:schemeClr val="tx1"/>
          </a:solidFill>
          <a:latin typeface="+mn-lt"/>
          <a:ea typeface="+mn-ea"/>
          <a:cs typeface="+mn-cs"/>
        </a:defRPr>
      </a:lvl1pPr>
      <a:lvl2pPr marL="559645" algn="l" defTabSz="1119290" rtl="0" eaLnBrk="1" latinLnBrk="0" hangingPunct="1">
        <a:defRPr sz="2160" kern="1200">
          <a:solidFill>
            <a:schemeClr val="tx1"/>
          </a:solidFill>
          <a:latin typeface="+mn-lt"/>
          <a:ea typeface="+mn-ea"/>
          <a:cs typeface="+mn-cs"/>
        </a:defRPr>
      </a:lvl2pPr>
      <a:lvl3pPr marL="1119290" algn="l" defTabSz="1119290" rtl="0" eaLnBrk="1" latinLnBrk="0" hangingPunct="1">
        <a:defRPr sz="2160" kern="1200">
          <a:solidFill>
            <a:schemeClr val="tx1"/>
          </a:solidFill>
          <a:latin typeface="+mn-lt"/>
          <a:ea typeface="+mn-ea"/>
          <a:cs typeface="+mn-cs"/>
        </a:defRPr>
      </a:lvl3pPr>
      <a:lvl4pPr marL="1678936" algn="l" defTabSz="1119290" rtl="0" eaLnBrk="1" latinLnBrk="0" hangingPunct="1">
        <a:defRPr sz="2160" kern="1200">
          <a:solidFill>
            <a:schemeClr val="tx1"/>
          </a:solidFill>
          <a:latin typeface="+mn-lt"/>
          <a:ea typeface="+mn-ea"/>
          <a:cs typeface="+mn-cs"/>
        </a:defRPr>
      </a:lvl4pPr>
      <a:lvl5pPr marL="2238581" algn="l" defTabSz="1119290" rtl="0" eaLnBrk="1" latinLnBrk="0" hangingPunct="1">
        <a:defRPr sz="2160" kern="1200">
          <a:solidFill>
            <a:schemeClr val="tx1"/>
          </a:solidFill>
          <a:latin typeface="+mn-lt"/>
          <a:ea typeface="+mn-ea"/>
          <a:cs typeface="+mn-cs"/>
        </a:defRPr>
      </a:lvl5pPr>
      <a:lvl6pPr marL="2798227" algn="l" defTabSz="1119290" rtl="0" eaLnBrk="1" latinLnBrk="0" hangingPunct="1">
        <a:defRPr sz="2160" kern="1200">
          <a:solidFill>
            <a:schemeClr val="tx1"/>
          </a:solidFill>
          <a:latin typeface="+mn-lt"/>
          <a:ea typeface="+mn-ea"/>
          <a:cs typeface="+mn-cs"/>
        </a:defRPr>
      </a:lvl6pPr>
      <a:lvl7pPr marL="3357871" algn="l" defTabSz="1119290" rtl="0" eaLnBrk="1" latinLnBrk="0" hangingPunct="1">
        <a:defRPr sz="2160" kern="1200">
          <a:solidFill>
            <a:schemeClr val="tx1"/>
          </a:solidFill>
          <a:latin typeface="+mn-lt"/>
          <a:ea typeface="+mn-ea"/>
          <a:cs typeface="+mn-cs"/>
        </a:defRPr>
      </a:lvl7pPr>
      <a:lvl8pPr marL="3917516" algn="l" defTabSz="1119290" rtl="0" eaLnBrk="1" latinLnBrk="0" hangingPunct="1">
        <a:defRPr sz="2160" kern="1200">
          <a:solidFill>
            <a:schemeClr val="tx1"/>
          </a:solidFill>
          <a:latin typeface="+mn-lt"/>
          <a:ea typeface="+mn-ea"/>
          <a:cs typeface="+mn-cs"/>
        </a:defRPr>
      </a:lvl8pPr>
      <a:lvl9pPr marL="4477163" algn="l" defTabSz="111929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6" cstate="screen">
            <a:extLst>
              <a:ext uri="{28A0092B-C50C-407E-A947-70E740481C1C}">
                <a14:useLocalDpi xmlns:a14="http://schemas.microsoft.com/office/drawing/2010/main"/>
              </a:ext>
            </a:extLst>
          </a:blip>
          <a:stretch>
            <a:fillRect/>
          </a:stretch>
        </p:blipFill>
        <p:spPr>
          <a:xfrm rot="5400000">
            <a:off x="11015158" y="3614496"/>
            <a:ext cx="8230348" cy="999862"/>
          </a:xfrm>
          <a:prstGeom prst="rect">
            <a:avLst/>
          </a:prstGeom>
        </p:spPr>
      </p:pic>
    </p:spTree>
    <p:extLst>
      <p:ext uri="{BB962C8B-B14F-4D97-AF65-F5344CB8AC3E}">
        <p14:creationId xmlns:p14="http://schemas.microsoft.com/office/powerpoint/2010/main" val="1498371469"/>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 id="2147483906" r:id="rId13"/>
    <p:sldLayoutId id="2147483907" r:id="rId14"/>
    <p:sldLayoutId id="2147483908" r:id="rId15"/>
    <p:sldLayoutId id="2147483909" r:id="rId16"/>
    <p:sldLayoutId id="2147483910" r:id="rId17"/>
    <p:sldLayoutId id="2147483911" r:id="rId18"/>
    <p:sldLayoutId id="2147483912" r:id="rId19"/>
    <p:sldLayoutId id="2147483913" r:id="rId20"/>
    <p:sldLayoutId id="2147483914" r:id="rId21"/>
    <p:sldLayoutId id="2147483915" r:id="rId22"/>
    <p:sldLayoutId id="2147483916" r:id="rId23"/>
    <p:sldLayoutId id="2147483917" r:id="rId24"/>
    <p:sldLayoutId id="2147483918" r:id="rId25"/>
    <p:sldLayoutId id="2147483919" r:id="rId26"/>
    <p:sldLayoutId id="2147483920" r:id="rId27"/>
    <p:sldLayoutId id="2147483921" r:id="rId28"/>
    <p:sldLayoutId id="2147483922" r:id="rId29"/>
    <p:sldLayoutId id="2147483923" r:id="rId30"/>
    <p:sldLayoutId id="2147483924" r:id="rId31"/>
    <p:sldLayoutId id="2147483925" r:id="rId32"/>
    <p:sldLayoutId id="2147483926" r:id="rId33"/>
    <p:sldLayoutId id="2147483945" r:id="rId34"/>
    <p:sldLayoutId id="2147483946" r:id="rId35"/>
    <p:sldLayoutId id="2147483927" r:id="rId36"/>
    <p:sldLayoutId id="2147483928" r:id="rId37"/>
    <p:sldLayoutId id="2147483929" r:id="rId38"/>
    <p:sldLayoutId id="2147483930" r:id="rId39"/>
    <p:sldLayoutId id="2147483931" r:id="rId40"/>
    <p:sldLayoutId id="2147483932" r:id="rId41"/>
    <p:sldLayoutId id="2147483933" r:id="rId42"/>
    <p:sldLayoutId id="2147483934" r:id="rId43"/>
    <p:sldLayoutId id="2147483935" r:id="rId44"/>
    <p:sldLayoutId id="2147483936" r:id="rId45"/>
    <p:sldLayoutId id="2147483937" r:id="rId46"/>
    <p:sldLayoutId id="2147483938" r:id="rId47"/>
    <p:sldLayoutId id="2147483939" r:id="rId48"/>
    <p:sldLayoutId id="2147483940" r:id="rId49"/>
    <p:sldLayoutId id="2147483941" r:id="rId50"/>
    <p:sldLayoutId id="2147483942" r:id="rId51"/>
    <p:sldLayoutId id="2147483943" r:id="rId52"/>
    <p:sldLayoutId id="2147483944" r:id="rId53"/>
    <p:sldLayoutId id="2147483947" r:id="rId54"/>
  </p:sldLayoutIdLst>
  <p:transition>
    <p:fade/>
  </p:transition>
  <p:hf hdr="0" ftr="0" dt="0"/>
  <p:txStyles>
    <p:titleStyle>
      <a:lvl1pPr algn="l" defTabSz="1097240" rtl="0" eaLnBrk="1" latinLnBrk="0" hangingPunct="1">
        <a:lnSpc>
          <a:spcPct val="90000"/>
        </a:lnSpc>
        <a:spcBef>
          <a:spcPct val="0"/>
        </a:spcBef>
        <a:buNone/>
        <a:defRPr lang="en-US" sz="432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68916" marR="0" indent="-268916" algn="l" defTabSz="1097240"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840" kern="1200" spc="0" baseline="0">
          <a:gradFill>
            <a:gsLst>
              <a:gs pos="1250">
                <a:schemeClr val="tx1"/>
              </a:gs>
              <a:gs pos="100000">
                <a:schemeClr val="tx1"/>
              </a:gs>
            </a:gsLst>
            <a:lin ang="5400000" scaled="0"/>
          </a:gradFill>
          <a:latin typeface="+mj-lt"/>
          <a:ea typeface="+mn-ea"/>
          <a:cs typeface="+mn-cs"/>
        </a:defRPr>
      </a:lvl1pPr>
      <a:lvl2pPr marL="537832" marR="0" indent="-268916" algn="l" defTabSz="1097240"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80" kern="1200" spc="0" baseline="0">
          <a:gradFill>
            <a:gsLst>
              <a:gs pos="1250">
                <a:schemeClr val="tx1"/>
              </a:gs>
              <a:gs pos="100000">
                <a:schemeClr val="tx1"/>
              </a:gs>
            </a:gsLst>
            <a:lin ang="5400000" scaled="0"/>
          </a:gradFill>
          <a:latin typeface="+mn-lt"/>
          <a:ea typeface="+mn-ea"/>
          <a:cs typeface="+mn-cs"/>
        </a:defRPr>
      </a:lvl2pPr>
      <a:lvl3pPr marL="806748" marR="0" indent="-268916" algn="l" defTabSz="1097240"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75663" marR="0" indent="-268916" algn="l" defTabSz="1097240"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4pPr>
      <a:lvl5pPr marL="1344580" marR="0" indent="-268916" algn="l" defTabSz="1097240"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5pPr>
      <a:lvl6pPr marL="3017411" indent="-274310" algn="l" defTabSz="1097240" rtl="0" eaLnBrk="1" latinLnBrk="0" hangingPunct="1">
        <a:spcBef>
          <a:spcPct val="20000"/>
        </a:spcBef>
        <a:buFont typeface="Arial" pitchFamily="34" charset="0"/>
        <a:buChar char="•"/>
        <a:defRPr sz="2353" kern="1200">
          <a:solidFill>
            <a:schemeClr val="tx1"/>
          </a:solidFill>
          <a:latin typeface="+mn-lt"/>
          <a:ea typeface="+mn-ea"/>
          <a:cs typeface="+mn-cs"/>
        </a:defRPr>
      </a:lvl6pPr>
      <a:lvl7pPr marL="3566032" indent="-274310" algn="l" defTabSz="1097240" rtl="0" eaLnBrk="1" latinLnBrk="0" hangingPunct="1">
        <a:spcBef>
          <a:spcPct val="20000"/>
        </a:spcBef>
        <a:buFont typeface="Arial" pitchFamily="34" charset="0"/>
        <a:buChar char="•"/>
        <a:defRPr sz="2353" kern="1200">
          <a:solidFill>
            <a:schemeClr val="tx1"/>
          </a:solidFill>
          <a:latin typeface="+mn-lt"/>
          <a:ea typeface="+mn-ea"/>
          <a:cs typeface="+mn-cs"/>
        </a:defRPr>
      </a:lvl7pPr>
      <a:lvl8pPr marL="4114652" indent="-274310" algn="l" defTabSz="1097240" rtl="0" eaLnBrk="1" latinLnBrk="0" hangingPunct="1">
        <a:spcBef>
          <a:spcPct val="20000"/>
        </a:spcBef>
        <a:buFont typeface="Arial" pitchFamily="34" charset="0"/>
        <a:buChar char="•"/>
        <a:defRPr sz="2353" kern="1200">
          <a:solidFill>
            <a:schemeClr val="tx1"/>
          </a:solidFill>
          <a:latin typeface="+mn-lt"/>
          <a:ea typeface="+mn-ea"/>
          <a:cs typeface="+mn-cs"/>
        </a:defRPr>
      </a:lvl8pPr>
      <a:lvl9pPr marL="4663273" indent="-274310" algn="l" defTabSz="1097240" rtl="0" eaLnBrk="1" latinLnBrk="0" hangingPunct="1">
        <a:spcBef>
          <a:spcPct val="20000"/>
        </a:spcBef>
        <a:buFont typeface="Arial" pitchFamily="34" charset="0"/>
        <a:buChar char="•"/>
        <a:defRPr sz="2353" kern="1200">
          <a:solidFill>
            <a:schemeClr val="tx1"/>
          </a:solidFill>
          <a:latin typeface="+mn-lt"/>
          <a:ea typeface="+mn-ea"/>
          <a:cs typeface="+mn-cs"/>
        </a:defRPr>
      </a:lvl9pPr>
    </p:bodyStyle>
    <p:otherStyle>
      <a:defPPr>
        <a:defRPr lang="en-US"/>
      </a:defPPr>
      <a:lvl1pPr marL="0" algn="l" defTabSz="1097240" rtl="0" eaLnBrk="1" latinLnBrk="0" hangingPunct="1">
        <a:defRPr sz="2118" kern="1200">
          <a:solidFill>
            <a:schemeClr val="tx1"/>
          </a:solidFill>
          <a:latin typeface="+mn-lt"/>
          <a:ea typeface="+mn-ea"/>
          <a:cs typeface="+mn-cs"/>
        </a:defRPr>
      </a:lvl1pPr>
      <a:lvl2pPr marL="548620" algn="l" defTabSz="1097240" rtl="0" eaLnBrk="1" latinLnBrk="0" hangingPunct="1">
        <a:defRPr sz="2118" kern="1200">
          <a:solidFill>
            <a:schemeClr val="tx1"/>
          </a:solidFill>
          <a:latin typeface="+mn-lt"/>
          <a:ea typeface="+mn-ea"/>
          <a:cs typeface="+mn-cs"/>
        </a:defRPr>
      </a:lvl2pPr>
      <a:lvl3pPr marL="1097240" algn="l" defTabSz="1097240" rtl="0" eaLnBrk="1" latinLnBrk="0" hangingPunct="1">
        <a:defRPr sz="2118" kern="1200">
          <a:solidFill>
            <a:schemeClr val="tx1"/>
          </a:solidFill>
          <a:latin typeface="+mn-lt"/>
          <a:ea typeface="+mn-ea"/>
          <a:cs typeface="+mn-cs"/>
        </a:defRPr>
      </a:lvl3pPr>
      <a:lvl4pPr marL="1645860" algn="l" defTabSz="1097240" rtl="0" eaLnBrk="1" latinLnBrk="0" hangingPunct="1">
        <a:defRPr sz="2118" kern="1200">
          <a:solidFill>
            <a:schemeClr val="tx1"/>
          </a:solidFill>
          <a:latin typeface="+mn-lt"/>
          <a:ea typeface="+mn-ea"/>
          <a:cs typeface="+mn-cs"/>
        </a:defRPr>
      </a:lvl4pPr>
      <a:lvl5pPr marL="2194481" algn="l" defTabSz="1097240" rtl="0" eaLnBrk="1" latinLnBrk="0" hangingPunct="1">
        <a:defRPr sz="2118" kern="1200">
          <a:solidFill>
            <a:schemeClr val="tx1"/>
          </a:solidFill>
          <a:latin typeface="+mn-lt"/>
          <a:ea typeface="+mn-ea"/>
          <a:cs typeface="+mn-cs"/>
        </a:defRPr>
      </a:lvl5pPr>
      <a:lvl6pPr marL="2743102" algn="l" defTabSz="1097240" rtl="0" eaLnBrk="1" latinLnBrk="0" hangingPunct="1">
        <a:defRPr sz="2118" kern="1200">
          <a:solidFill>
            <a:schemeClr val="tx1"/>
          </a:solidFill>
          <a:latin typeface="+mn-lt"/>
          <a:ea typeface="+mn-ea"/>
          <a:cs typeface="+mn-cs"/>
        </a:defRPr>
      </a:lvl6pPr>
      <a:lvl7pPr marL="3291721" algn="l" defTabSz="1097240" rtl="0" eaLnBrk="1" latinLnBrk="0" hangingPunct="1">
        <a:defRPr sz="2118" kern="1200">
          <a:solidFill>
            <a:schemeClr val="tx1"/>
          </a:solidFill>
          <a:latin typeface="+mn-lt"/>
          <a:ea typeface="+mn-ea"/>
          <a:cs typeface="+mn-cs"/>
        </a:defRPr>
      </a:lvl7pPr>
      <a:lvl8pPr marL="3840341" algn="l" defTabSz="1097240" rtl="0" eaLnBrk="1" latinLnBrk="0" hangingPunct="1">
        <a:defRPr sz="2118" kern="1200">
          <a:solidFill>
            <a:schemeClr val="tx1"/>
          </a:solidFill>
          <a:latin typeface="+mn-lt"/>
          <a:ea typeface="+mn-ea"/>
          <a:cs typeface="+mn-cs"/>
        </a:defRPr>
      </a:lvl8pPr>
      <a:lvl9pPr marL="4388963" algn="l" defTabSz="1097240" rtl="0" eaLnBrk="1" latinLnBrk="0" hangingPunct="1">
        <a:defRPr sz="2118"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705916" y="548640"/>
            <a:ext cx="13222224" cy="6647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701040" y="1722604"/>
            <a:ext cx="13222224" cy="193529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4630400" cy="82296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702259" cy="702259"/>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ctr" defTabSz="1118966" fontAlgn="base">
              <a:lnSpc>
                <a:spcPct val="90000"/>
              </a:lnSpc>
              <a:spcBef>
                <a:spcPct val="0"/>
              </a:spcBef>
              <a:spcAft>
                <a:spcPct val="0"/>
              </a:spcAft>
            </a:pPr>
            <a:endParaRPr lang="en-US" sz="288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351130" cy="351130"/>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ctr" defTabSz="1118966" fontAlgn="base">
              <a:lnSpc>
                <a:spcPct val="90000"/>
              </a:lnSpc>
              <a:spcBef>
                <a:spcPct val="0"/>
              </a:spcBef>
              <a:spcAft>
                <a:spcPct val="0"/>
              </a:spcAft>
            </a:pPr>
            <a:endParaRPr lang="en-US" sz="288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50"/>
          <a:srcRect l="762"/>
          <a:stretch/>
        </p:blipFill>
        <p:spPr>
          <a:xfrm rot="5400000">
            <a:off x="11411712" y="3412528"/>
            <a:ext cx="8229600" cy="1404546"/>
          </a:xfrm>
          <a:prstGeom prst="rect">
            <a:avLst/>
          </a:prstGeom>
        </p:spPr>
      </p:pic>
    </p:spTree>
    <p:extLst>
      <p:ext uri="{BB962C8B-B14F-4D97-AF65-F5344CB8AC3E}">
        <p14:creationId xmlns:p14="http://schemas.microsoft.com/office/powerpoint/2010/main" val="3905510946"/>
      </p:ext>
    </p:extLst>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 id="2147484010" r:id="rId12"/>
    <p:sldLayoutId id="2147484011" r:id="rId13"/>
    <p:sldLayoutId id="2147484012" r:id="rId14"/>
    <p:sldLayoutId id="2147484013" r:id="rId15"/>
    <p:sldLayoutId id="2147484014" r:id="rId16"/>
    <p:sldLayoutId id="2147484015" r:id="rId17"/>
    <p:sldLayoutId id="2147484016" r:id="rId18"/>
    <p:sldLayoutId id="2147484017" r:id="rId19"/>
    <p:sldLayoutId id="2147484018" r:id="rId20"/>
    <p:sldLayoutId id="2147484019" r:id="rId21"/>
    <p:sldLayoutId id="2147484020" r:id="rId22"/>
    <p:sldLayoutId id="2147484021" r:id="rId23"/>
    <p:sldLayoutId id="2147484022" r:id="rId24"/>
    <p:sldLayoutId id="2147484023" r:id="rId25"/>
    <p:sldLayoutId id="2147484024" r:id="rId26"/>
    <p:sldLayoutId id="2147484025" r:id="rId27"/>
    <p:sldLayoutId id="2147484026" r:id="rId28"/>
    <p:sldLayoutId id="2147484027" r:id="rId29"/>
    <p:sldLayoutId id="2147484028" r:id="rId30"/>
    <p:sldLayoutId id="2147484029" r:id="rId31"/>
    <p:sldLayoutId id="2147484030" r:id="rId32"/>
    <p:sldLayoutId id="2147484031" r:id="rId33"/>
    <p:sldLayoutId id="2147484032" r:id="rId34"/>
    <p:sldLayoutId id="2147484033" r:id="rId35"/>
    <p:sldLayoutId id="2147484034" r:id="rId36"/>
    <p:sldLayoutId id="2147484035" r:id="rId37"/>
    <p:sldLayoutId id="2147484036" r:id="rId38"/>
    <p:sldLayoutId id="2147484037" r:id="rId39"/>
    <p:sldLayoutId id="2147484038" r:id="rId40"/>
    <p:sldLayoutId id="2147484039" r:id="rId41"/>
    <p:sldLayoutId id="2147484040" r:id="rId42"/>
    <p:sldLayoutId id="2147484041" r:id="rId43"/>
    <p:sldLayoutId id="2147484042" r:id="rId44"/>
    <p:sldLayoutId id="2147484043" r:id="rId45"/>
    <p:sldLayoutId id="2147484044" r:id="rId46"/>
    <p:sldLayoutId id="2147484045" r:id="rId47"/>
    <p:sldLayoutId id="2147484046" r:id="rId48"/>
  </p:sldLayoutIdLst>
  <p:transition>
    <p:fade/>
  </p:transition>
  <p:hf sldNum="0" hdr="0" ftr="0" dt="0"/>
  <p:txStyles>
    <p:titleStyle>
      <a:lvl1pPr algn="l" defTabSz="1119290" rtl="0" eaLnBrk="1" latinLnBrk="0" hangingPunct="1">
        <a:lnSpc>
          <a:spcPct val="100000"/>
        </a:lnSpc>
        <a:spcBef>
          <a:spcPct val="0"/>
        </a:spcBef>
        <a:buNone/>
        <a:defRPr lang="en-US" sz="4320" b="0" kern="1200" cap="none" spc="-60" baseline="0" dirty="0" smtClean="0">
          <a:ln w="3175">
            <a:noFill/>
          </a:ln>
          <a:solidFill>
            <a:schemeClr val="tx1"/>
          </a:solidFill>
          <a:effectLst/>
          <a:latin typeface="+mj-lt"/>
          <a:ea typeface="+mn-ea"/>
          <a:cs typeface="Segoe UI" pitchFamily="34" charset="0"/>
        </a:defRPr>
      </a:lvl1pPr>
    </p:titleStyle>
    <p:bodyStyle>
      <a:lvl1pPr marL="274320" marR="0" indent="-274320" algn="l" defTabSz="111929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3360" kern="1200" spc="0" baseline="0">
          <a:solidFill>
            <a:schemeClr val="tx1"/>
          </a:solidFill>
          <a:latin typeface="+mn-lt"/>
          <a:ea typeface="+mn-ea"/>
          <a:cs typeface="Segoe UI" panose="020B0502040204020203" pitchFamily="34" charset="0"/>
        </a:defRPr>
      </a:lvl1pPr>
      <a:lvl2pPr marL="548640" marR="0" indent="-274320" algn="l" defTabSz="111929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400" kern="1200" spc="0" baseline="0">
          <a:solidFill>
            <a:schemeClr val="tx1"/>
          </a:solidFill>
          <a:latin typeface="+mn-lt"/>
          <a:ea typeface="+mn-ea"/>
          <a:cs typeface="+mn-cs"/>
        </a:defRPr>
      </a:lvl2pPr>
      <a:lvl3pPr marL="788670" marR="0" indent="-240030" algn="l" defTabSz="111929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920" kern="1200" spc="0" baseline="0">
          <a:solidFill>
            <a:schemeClr val="tx1"/>
          </a:solidFill>
          <a:latin typeface="+mn-lt"/>
          <a:ea typeface="+mn-ea"/>
          <a:cs typeface="+mn-cs"/>
        </a:defRPr>
      </a:lvl3pPr>
      <a:lvl4pPr marL="1011556" marR="0" indent="-217170" algn="l" defTabSz="111929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80" kern="1200" spc="0" baseline="0">
          <a:solidFill>
            <a:schemeClr val="tx1"/>
          </a:solidFill>
          <a:latin typeface="+mn-lt"/>
          <a:ea typeface="+mn-ea"/>
          <a:cs typeface="+mn-cs"/>
        </a:defRPr>
      </a:lvl4pPr>
      <a:lvl5pPr marL="1228726" marR="0" indent="-201930" algn="l" defTabSz="111929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80" kern="1200" spc="0" baseline="0">
          <a:solidFill>
            <a:schemeClr val="tx1"/>
          </a:solidFill>
          <a:latin typeface="+mn-lt"/>
          <a:ea typeface="+mn-ea"/>
          <a:cs typeface="+mn-cs"/>
        </a:defRPr>
      </a:lvl5pPr>
      <a:lvl6pPr marL="3078048" indent="-279823" algn="l" defTabSz="111929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637694" indent="-279823" algn="l" defTabSz="111929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97340" indent="-279823" algn="l" defTabSz="111929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756986" indent="-279823" algn="l" defTabSz="1119290"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119290" rtl="0" eaLnBrk="1" latinLnBrk="0" hangingPunct="1">
        <a:defRPr sz="2160" kern="1200">
          <a:solidFill>
            <a:schemeClr val="tx1"/>
          </a:solidFill>
          <a:latin typeface="+mn-lt"/>
          <a:ea typeface="+mn-ea"/>
          <a:cs typeface="+mn-cs"/>
        </a:defRPr>
      </a:lvl1pPr>
      <a:lvl2pPr marL="559645" algn="l" defTabSz="1119290" rtl="0" eaLnBrk="1" latinLnBrk="0" hangingPunct="1">
        <a:defRPr sz="2160" kern="1200">
          <a:solidFill>
            <a:schemeClr val="tx1"/>
          </a:solidFill>
          <a:latin typeface="+mn-lt"/>
          <a:ea typeface="+mn-ea"/>
          <a:cs typeface="+mn-cs"/>
        </a:defRPr>
      </a:lvl2pPr>
      <a:lvl3pPr marL="1119290" algn="l" defTabSz="1119290" rtl="0" eaLnBrk="1" latinLnBrk="0" hangingPunct="1">
        <a:defRPr sz="2160" kern="1200">
          <a:solidFill>
            <a:schemeClr val="tx1"/>
          </a:solidFill>
          <a:latin typeface="+mn-lt"/>
          <a:ea typeface="+mn-ea"/>
          <a:cs typeface="+mn-cs"/>
        </a:defRPr>
      </a:lvl3pPr>
      <a:lvl4pPr marL="1678936" algn="l" defTabSz="1119290" rtl="0" eaLnBrk="1" latinLnBrk="0" hangingPunct="1">
        <a:defRPr sz="2160" kern="1200">
          <a:solidFill>
            <a:schemeClr val="tx1"/>
          </a:solidFill>
          <a:latin typeface="+mn-lt"/>
          <a:ea typeface="+mn-ea"/>
          <a:cs typeface="+mn-cs"/>
        </a:defRPr>
      </a:lvl4pPr>
      <a:lvl5pPr marL="2238581" algn="l" defTabSz="1119290" rtl="0" eaLnBrk="1" latinLnBrk="0" hangingPunct="1">
        <a:defRPr sz="2160" kern="1200">
          <a:solidFill>
            <a:schemeClr val="tx1"/>
          </a:solidFill>
          <a:latin typeface="+mn-lt"/>
          <a:ea typeface="+mn-ea"/>
          <a:cs typeface="+mn-cs"/>
        </a:defRPr>
      </a:lvl5pPr>
      <a:lvl6pPr marL="2798227" algn="l" defTabSz="1119290" rtl="0" eaLnBrk="1" latinLnBrk="0" hangingPunct="1">
        <a:defRPr sz="2160" kern="1200">
          <a:solidFill>
            <a:schemeClr val="tx1"/>
          </a:solidFill>
          <a:latin typeface="+mn-lt"/>
          <a:ea typeface="+mn-ea"/>
          <a:cs typeface="+mn-cs"/>
        </a:defRPr>
      </a:lvl6pPr>
      <a:lvl7pPr marL="3357871" algn="l" defTabSz="1119290" rtl="0" eaLnBrk="1" latinLnBrk="0" hangingPunct="1">
        <a:defRPr sz="2160" kern="1200">
          <a:solidFill>
            <a:schemeClr val="tx1"/>
          </a:solidFill>
          <a:latin typeface="+mn-lt"/>
          <a:ea typeface="+mn-ea"/>
          <a:cs typeface="+mn-cs"/>
        </a:defRPr>
      </a:lvl7pPr>
      <a:lvl8pPr marL="3917516" algn="l" defTabSz="1119290" rtl="0" eaLnBrk="1" latinLnBrk="0" hangingPunct="1">
        <a:defRPr sz="2160" kern="1200">
          <a:solidFill>
            <a:schemeClr val="tx1"/>
          </a:solidFill>
          <a:latin typeface="+mn-lt"/>
          <a:ea typeface="+mn-ea"/>
          <a:cs typeface="+mn-cs"/>
        </a:defRPr>
      </a:lvl8pPr>
      <a:lvl9pPr marL="4477163" algn="l" defTabSz="111929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705916" y="548640"/>
            <a:ext cx="13222224" cy="6647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701040" y="1722604"/>
            <a:ext cx="13222224" cy="193529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4630400" cy="82296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702259" cy="702259"/>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ctr" defTabSz="1118966" fontAlgn="base">
              <a:lnSpc>
                <a:spcPct val="90000"/>
              </a:lnSpc>
              <a:spcBef>
                <a:spcPct val="0"/>
              </a:spcBef>
              <a:spcAft>
                <a:spcPct val="0"/>
              </a:spcAft>
            </a:pPr>
            <a:endParaRPr lang="en-US" sz="288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351130" cy="351130"/>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ctr" defTabSz="1118966" fontAlgn="base">
              <a:lnSpc>
                <a:spcPct val="90000"/>
              </a:lnSpc>
              <a:spcBef>
                <a:spcPct val="0"/>
              </a:spcBef>
              <a:spcAft>
                <a:spcPct val="0"/>
              </a:spcAft>
            </a:pPr>
            <a:endParaRPr lang="en-US" sz="288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74"/>
          <a:srcRect l="762"/>
          <a:stretch/>
        </p:blipFill>
        <p:spPr>
          <a:xfrm rot="5400000">
            <a:off x="11411712" y="3412528"/>
            <a:ext cx="8229600" cy="1404546"/>
          </a:xfrm>
          <a:prstGeom prst="rect">
            <a:avLst/>
          </a:prstGeom>
        </p:spPr>
      </p:pic>
    </p:spTree>
    <p:extLst>
      <p:ext uri="{BB962C8B-B14F-4D97-AF65-F5344CB8AC3E}">
        <p14:creationId xmlns:p14="http://schemas.microsoft.com/office/powerpoint/2010/main" val="44207234"/>
      </p:ext>
    </p:extLst>
  </p:cSld>
  <p:clrMap bg1="lt1" tx1="dk1" bg2="lt2" tx2="dk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 id="2147484059" r:id="rId12"/>
    <p:sldLayoutId id="2147484060" r:id="rId13"/>
    <p:sldLayoutId id="2147484061" r:id="rId14"/>
    <p:sldLayoutId id="2147484062" r:id="rId15"/>
    <p:sldLayoutId id="2147484063" r:id="rId16"/>
    <p:sldLayoutId id="2147484064" r:id="rId17"/>
    <p:sldLayoutId id="2147484065" r:id="rId18"/>
    <p:sldLayoutId id="2147484066" r:id="rId19"/>
    <p:sldLayoutId id="2147484067" r:id="rId20"/>
    <p:sldLayoutId id="2147484068" r:id="rId21"/>
    <p:sldLayoutId id="2147484069" r:id="rId22"/>
    <p:sldLayoutId id="2147484070" r:id="rId23"/>
    <p:sldLayoutId id="2147484071" r:id="rId24"/>
    <p:sldLayoutId id="2147484072" r:id="rId25"/>
    <p:sldLayoutId id="2147484073" r:id="rId26"/>
    <p:sldLayoutId id="2147484074" r:id="rId27"/>
    <p:sldLayoutId id="2147484075" r:id="rId28"/>
    <p:sldLayoutId id="2147484076" r:id="rId29"/>
    <p:sldLayoutId id="2147484077" r:id="rId30"/>
    <p:sldLayoutId id="2147484078" r:id="rId31"/>
    <p:sldLayoutId id="2147484079" r:id="rId32"/>
    <p:sldLayoutId id="2147484080" r:id="rId33"/>
    <p:sldLayoutId id="2147484081" r:id="rId34"/>
    <p:sldLayoutId id="2147484082" r:id="rId35"/>
    <p:sldLayoutId id="2147484083" r:id="rId36"/>
    <p:sldLayoutId id="2147484084" r:id="rId37"/>
    <p:sldLayoutId id="2147484085" r:id="rId38"/>
    <p:sldLayoutId id="2147484086" r:id="rId39"/>
    <p:sldLayoutId id="2147484087" r:id="rId40"/>
    <p:sldLayoutId id="2147484088" r:id="rId41"/>
    <p:sldLayoutId id="2147484089" r:id="rId42"/>
    <p:sldLayoutId id="2147484090" r:id="rId43"/>
    <p:sldLayoutId id="2147484091" r:id="rId44"/>
    <p:sldLayoutId id="2147484092" r:id="rId45"/>
    <p:sldLayoutId id="2147484093" r:id="rId46"/>
    <p:sldLayoutId id="2147484094" r:id="rId47"/>
    <p:sldLayoutId id="2147484095" r:id="rId48"/>
    <p:sldLayoutId id="2147484096" r:id="rId49"/>
    <p:sldLayoutId id="2147484097" r:id="rId50"/>
    <p:sldLayoutId id="2147484098" r:id="rId51"/>
    <p:sldLayoutId id="2147484099" r:id="rId52"/>
    <p:sldLayoutId id="2147484100" r:id="rId53"/>
    <p:sldLayoutId id="2147484101" r:id="rId54"/>
    <p:sldLayoutId id="2147484102" r:id="rId55"/>
    <p:sldLayoutId id="2147484103" r:id="rId56"/>
    <p:sldLayoutId id="2147484104" r:id="rId57"/>
    <p:sldLayoutId id="2147484105" r:id="rId58"/>
    <p:sldLayoutId id="2147484106" r:id="rId59"/>
    <p:sldLayoutId id="2147484107" r:id="rId60"/>
    <p:sldLayoutId id="2147484108" r:id="rId61"/>
    <p:sldLayoutId id="2147484109" r:id="rId62"/>
    <p:sldLayoutId id="2147484110" r:id="rId63"/>
    <p:sldLayoutId id="2147484111" r:id="rId64"/>
    <p:sldLayoutId id="2147484112" r:id="rId65"/>
    <p:sldLayoutId id="2147484113" r:id="rId66"/>
    <p:sldLayoutId id="2147484114" r:id="rId67"/>
    <p:sldLayoutId id="2147484115" r:id="rId68"/>
    <p:sldLayoutId id="2147484116" r:id="rId69"/>
    <p:sldLayoutId id="2147484117" r:id="rId70"/>
    <p:sldLayoutId id="2147484118" r:id="rId71"/>
    <p:sldLayoutId id="2147484119" r:id="rId72"/>
  </p:sldLayoutIdLst>
  <p:transition>
    <p:fade/>
  </p:transition>
  <p:hf sldNum="0" hdr="0" ftr="0" dt="0"/>
  <p:txStyles>
    <p:titleStyle>
      <a:lvl1pPr algn="l" defTabSz="1119290" rtl="0" eaLnBrk="1" latinLnBrk="0" hangingPunct="1">
        <a:lnSpc>
          <a:spcPct val="100000"/>
        </a:lnSpc>
        <a:spcBef>
          <a:spcPct val="0"/>
        </a:spcBef>
        <a:buNone/>
        <a:defRPr lang="en-US" sz="4320" b="0" kern="1200" cap="none" spc="-60" baseline="0" dirty="0" smtClean="0">
          <a:ln w="3175">
            <a:noFill/>
          </a:ln>
          <a:solidFill>
            <a:schemeClr val="tx1"/>
          </a:solidFill>
          <a:effectLst/>
          <a:latin typeface="+mj-lt"/>
          <a:ea typeface="+mn-ea"/>
          <a:cs typeface="Segoe UI" pitchFamily="34" charset="0"/>
        </a:defRPr>
      </a:lvl1pPr>
    </p:titleStyle>
    <p:bodyStyle>
      <a:lvl1pPr marL="274320" marR="0" indent="-274320" algn="l" defTabSz="111929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3360" kern="1200" spc="0" baseline="0">
          <a:solidFill>
            <a:schemeClr val="tx1"/>
          </a:solidFill>
          <a:latin typeface="+mn-lt"/>
          <a:ea typeface="+mn-ea"/>
          <a:cs typeface="Segoe UI" panose="020B0502040204020203" pitchFamily="34" charset="0"/>
        </a:defRPr>
      </a:lvl1pPr>
      <a:lvl2pPr marL="548640" marR="0" indent="-274320" algn="l" defTabSz="111929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400" kern="1200" spc="0" baseline="0">
          <a:solidFill>
            <a:schemeClr val="tx1"/>
          </a:solidFill>
          <a:latin typeface="+mn-lt"/>
          <a:ea typeface="+mn-ea"/>
          <a:cs typeface="+mn-cs"/>
        </a:defRPr>
      </a:lvl2pPr>
      <a:lvl3pPr marL="788670" marR="0" indent="-240030" algn="l" defTabSz="111929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920" kern="1200" spc="0" baseline="0">
          <a:solidFill>
            <a:schemeClr val="tx1"/>
          </a:solidFill>
          <a:latin typeface="+mn-lt"/>
          <a:ea typeface="+mn-ea"/>
          <a:cs typeface="+mn-cs"/>
        </a:defRPr>
      </a:lvl3pPr>
      <a:lvl4pPr marL="1011556" marR="0" indent="-217170" algn="l" defTabSz="111929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80" kern="1200" spc="0" baseline="0">
          <a:solidFill>
            <a:schemeClr val="tx1"/>
          </a:solidFill>
          <a:latin typeface="+mn-lt"/>
          <a:ea typeface="+mn-ea"/>
          <a:cs typeface="+mn-cs"/>
        </a:defRPr>
      </a:lvl4pPr>
      <a:lvl5pPr marL="1228726" marR="0" indent="-201930" algn="l" defTabSz="111929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80" kern="1200" spc="0" baseline="0">
          <a:solidFill>
            <a:schemeClr val="tx1"/>
          </a:solidFill>
          <a:latin typeface="+mn-lt"/>
          <a:ea typeface="+mn-ea"/>
          <a:cs typeface="+mn-cs"/>
        </a:defRPr>
      </a:lvl5pPr>
      <a:lvl6pPr marL="3078048" indent="-279823" algn="l" defTabSz="111929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637694" indent="-279823" algn="l" defTabSz="111929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97340" indent="-279823" algn="l" defTabSz="111929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756986" indent="-279823" algn="l" defTabSz="1119290"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119290" rtl="0" eaLnBrk="1" latinLnBrk="0" hangingPunct="1">
        <a:defRPr sz="2160" kern="1200">
          <a:solidFill>
            <a:schemeClr val="tx1"/>
          </a:solidFill>
          <a:latin typeface="+mn-lt"/>
          <a:ea typeface="+mn-ea"/>
          <a:cs typeface="+mn-cs"/>
        </a:defRPr>
      </a:lvl1pPr>
      <a:lvl2pPr marL="559645" algn="l" defTabSz="1119290" rtl="0" eaLnBrk="1" latinLnBrk="0" hangingPunct="1">
        <a:defRPr sz="2160" kern="1200">
          <a:solidFill>
            <a:schemeClr val="tx1"/>
          </a:solidFill>
          <a:latin typeface="+mn-lt"/>
          <a:ea typeface="+mn-ea"/>
          <a:cs typeface="+mn-cs"/>
        </a:defRPr>
      </a:lvl2pPr>
      <a:lvl3pPr marL="1119290" algn="l" defTabSz="1119290" rtl="0" eaLnBrk="1" latinLnBrk="0" hangingPunct="1">
        <a:defRPr sz="2160" kern="1200">
          <a:solidFill>
            <a:schemeClr val="tx1"/>
          </a:solidFill>
          <a:latin typeface="+mn-lt"/>
          <a:ea typeface="+mn-ea"/>
          <a:cs typeface="+mn-cs"/>
        </a:defRPr>
      </a:lvl3pPr>
      <a:lvl4pPr marL="1678936" algn="l" defTabSz="1119290" rtl="0" eaLnBrk="1" latinLnBrk="0" hangingPunct="1">
        <a:defRPr sz="2160" kern="1200">
          <a:solidFill>
            <a:schemeClr val="tx1"/>
          </a:solidFill>
          <a:latin typeface="+mn-lt"/>
          <a:ea typeface="+mn-ea"/>
          <a:cs typeface="+mn-cs"/>
        </a:defRPr>
      </a:lvl4pPr>
      <a:lvl5pPr marL="2238581" algn="l" defTabSz="1119290" rtl="0" eaLnBrk="1" latinLnBrk="0" hangingPunct="1">
        <a:defRPr sz="2160" kern="1200">
          <a:solidFill>
            <a:schemeClr val="tx1"/>
          </a:solidFill>
          <a:latin typeface="+mn-lt"/>
          <a:ea typeface="+mn-ea"/>
          <a:cs typeface="+mn-cs"/>
        </a:defRPr>
      </a:lvl5pPr>
      <a:lvl6pPr marL="2798227" algn="l" defTabSz="1119290" rtl="0" eaLnBrk="1" latinLnBrk="0" hangingPunct="1">
        <a:defRPr sz="2160" kern="1200">
          <a:solidFill>
            <a:schemeClr val="tx1"/>
          </a:solidFill>
          <a:latin typeface="+mn-lt"/>
          <a:ea typeface="+mn-ea"/>
          <a:cs typeface="+mn-cs"/>
        </a:defRPr>
      </a:lvl6pPr>
      <a:lvl7pPr marL="3357871" algn="l" defTabSz="1119290" rtl="0" eaLnBrk="1" latinLnBrk="0" hangingPunct="1">
        <a:defRPr sz="2160" kern="1200">
          <a:solidFill>
            <a:schemeClr val="tx1"/>
          </a:solidFill>
          <a:latin typeface="+mn-lt"/>
          <a:ea typeface="+mn-ea"/>
          <a:cs typeface="+mn-cs"/>
        </a:defRPr>
      </a:lvl7pPr>
      <a:lvl8pPr marL="3917516" algn="l" defTabSz="1119290" rtl="0" eaLnBrk="1" latinLnBrk="0" hangingPunct="1">
        <a:defRPr sz="2160" kern="1200">
          <a:solidFill>
            <a:schemeClr val="tx1"/>
          </a:solidFill>
          <a:latin typeface="+mn-lt"/>
          <a:ea typeface="+mn-ea"/>
          <a:cs typeface="+mn-cs"/>
        </a:defRPr>
      </a:lvl8pPr>
      <a:lvl9pPr marL="4477163" algn="l" defTabSz="111929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DE4AFF7-0FFC-4B0D-8A49-37F0EF90CC34}"/>
              </a:ext>
            </a:extLst>
          </p:cNvPr>
          <p:cNvGraphicFramePr>
            <a:graphicFrameLocks noChangeAspect="1"/>
          </p:cNvGraphicFramePr>
          <p:nvPr>
            <p:custDataLst>
              <p:tags r:id="rId24"/>
            </p:custDataLst>
            <p:extLst>
              <p:ext uri="{D42A27DB-BD31-4B8C-83A1-F6EECF244321}">
                <p14:modId xmlns:p14="http://schemas.microsoft.com/office/powerpoint/2010/main" val="2724424893"/>
              </p:ext>
            </p:extLst>
          </p:nvPr>
        </p:nvGraphicFramePr>
        <p:xfrm>
          <a:off x="1905" y="1905"/>
          <a:ext cx="1906" cy="1906"/>
        </p:xfrm>
        <a:graphic>
          <a:graphicData uri="http://schemas.openxmlformats.org/presentationml/2006/ole">
            <mc:AlternateContent xmlns:mc="http://schemas.openxmlformats.org/markup-compatibility/2006">
              <mc:Choice xmlns:v="urn:schemas-microsoft-com:vml" Requires="v">
                <p:oleObj name="think-cell Slide" r:id="rId26" imgW="425" imgH="424" progId="TCLayout.ActiveDocument.1">
                  <p:embed/>
                </p:oleObj>
              </mc:Choice>
              <mc:Fallback>
                <p:oleObj name="think-cell Slide" r:id="rId26" imgW="425" imgH="424" progId="TCLayout.ActiveDocument.1">
                  <p:embed/>
                  <p:pic>
                    <p:nvPicPr>
                      <p:cNvPr id="5" name="Object 4" hidden="1">
                        <a:extLst>
                          <a:ext uri="{FF2B5EF4-FFF2-40B4-BE49-F238E27FC236}">
                            <a16:creationId xmlns:a16="http://schemas.microsoft.com/office/drawing/2014/main" id="{7DE4AFF7-0FFC-4B0D-8A49-37F0EF90CC34}"/>
                          </a:ext>
                        </a:extLst>
                      </p:cNvPr>
                      <p:cNvPicPr/>
                      <p:nvPr/>
                    </p:nvPicPr>
                    <p:blipFill>
                      <a:blip r:embed="rId27"/>
                      <a:stretch>
                        <a:fillRect/>
                      </a:stretch>
                    </p:blipFill>
                    <p:spPr>
                      <a:xfrm>
                        <a:off x="1905" y="1905"/>
                        <a:ext cx="1906" cy="1906"/>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39F7E766-6670-48AC-8F2B-CF42A6F426F4}"/>
              </a:ext>
            </a:extLst>
          </p:cNvPr>
          <p:cNvSpPr/>
          <p:nvPr>
            <p:custDataLst>
              <p:tags r:id="rId25"/>
            </p:custDataLst>
          </p:nvPr>
        </p:nvSpPr>
        <p:spPr bwMode="auto">
          <a:xfrm>
            <a:off x="0" y="0"/>
            <a:ext cx="190500" cy="190500"/>
          </a:xfrm>
          <a:prstGeom prst="rect">
            <a:avLst/>
          </a:prstGeom>
          <a:noFill/>
          <a:ln>
            <a:solidFill>
              <a:schemeClr val="bg2">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a:lnSpc>
                <a:spcPct val="107000"/>
              </a:lnSpc>
              <a:spcBef>
                <a:spcPts val="0"/>
              </a:spcBef>
              <a:spcAft>
                <a:spcPts val="960"/>
              </a:spcAft>
              <a:buFontTx/>
              <a:buNone/>
            </a:pPr>
            <a:endParaRPr lang="en-US" sz="3600" b="0" i="0" baseline="0">
              <a:solidFill>
                <a:schemeClr val="tx1"/>
              </a:solidFill>
              <a:effectLst/>
              <a:latin typeface="Segoe UI Semibold" panose="020B0702040204020203" pitchFamily="34" charset="0"/>
              <a:ea typeface="+mn-ea"/>
              <a:cs typeface="Segoe UI" panose="020B0502040204020203" pitchFamily="34" charset="0"/>
              <a:sym typeface="Segoe UI Semibold" panose="020B0702040204020203" pitchFamily="34" charset="0"/>
            </a:endParaRPr>
          </a:p>
        </p:txBody>
      </p:sp>
      <p:sp>
        <p:nvSpPr>
          <p:cNvPr id="2" name="Title Placeholder 1"/>
          <p:cNvSpPr>
            <a:spLocks noGrp="1"/>
          </p:cNvSpPr>
          <p:nvPr>
            <p:ph type="title"/>
          </p:nvPr>
        </p:nvSpPr>
        <p:spPr>
          <a:xfrm>
            <a:off x="511709" y="522989"/>
            <a:ext cx="13603247" cy="892817"/>
          </a:xfrm>
          <a:prstGeom prst="rect">
            <a:avLst/>
          </a:prstGeom>
        </p:spPr>
        <p:txBody>
          <a:bodyPr vert="horz" wrap="square" lIns="0" tIns="0" rIns="0" bIns="0" rtlCol="0" anchor="t">
            <a:noAutofit/>
          </a:bodyPr>
          <a:lstStyle/>
          <a:p>
            <a:pPr lvl="0"/>
            <a:r>
              <a:rPr lang="en-US"/>
              <a:t>Click to edit Master title style</a:t>
            </a:r>
          </a:p>
        </p:txBody>
      </p:sp>
      <p:sp>
        <p:nvSpPr>
          <p:cNvPr id="4" name="Text Placeholder 3"/>
          <p:cNvSpPr>
            <a:spLocks noGrp="1"/>
          </p:cNvSpPr>
          <p:nvPr>
            <p:ph type="body" idx="1"/>
          </p:nvPr>
        </p:nvSpPr>
        <p:spPr>
          <a:xfrm>
            <a:off x="524783" y="1752599"/>
            <a:ext cx="13603247" cy="6109336"/>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8605625"/>
      </p:ext>
    </p:extLst>
  </p:cSld>
  <p:clrMap bg1="lt1" tx1="dk1" bg2="lt2" tx2="dk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1" r:id="rId11"/>
    <p:sldLayoutId id="2147484132" r:id="rId12"/>
    <p:sldLayoutId id="2147484133" r:id="rId13"/>
    <p:sldLayoutId id="2147484134" r:id="rId14"/>
    <p:sldLayoutId id="2147484135" r:id="rId15"/>
    <p:sldLayoutId id="2147484136" r:id="rId16"/>
    <p:sldLayoutId id="2147484137" r:id="rId17"/>
    <p:sldLayoutId id="2147484138" r:id="rId18"/>
    <p:sldLayoutId id="2147484139" r:id="rId19"/>
    <p:sldLayoutId id="2147484140" r:id="rId20"/>
    <p:sldLayoutId id="2147484141" r:id="rId21"/>
    <p:sldLayoutId id="2147484142" r:id="rId22"/>
  </p:sldLayoutIdLst>
  <p:transition>
    <p:fade/>
  </p:transition>
  <p:txStyles>
    <p:titleStyle>
      <a:lvl1pPr algn="l" defTabSz="1097240" rtl="0" eaLnBrk="1" latinLnBrk="0" hangingPunct="1">
        <a:lnSpc>
          <a:spcPct val="90000"/>
        </a:lnSpc>
        <a:spcBef>
          <a:spcPct val="0"/>
        </a:spcBef>
        <a:buNone/>
        <a:defRPr lang="en-US" sz="3600" b="0" kern="1200" cap="none" spc="0" baseline="0">
          <a:ln w="3175">
            <a:noFill/>
          </a:ln>
          <a:solidFill>
            <a:schemeClr val="accent2"/>
          </a:solidFill>
          <a:effectLst/>
          <a:latin typeface="+mj-lt"/>
          <a:ea typeface="+mn-ea"/>
          <a:cs typeface="Segoe UI" pitchFamily="34" charset="0"/>
        </a:defRPr>
      </a:lvl1pPr>
    </p:titleStyle>
    <p:bodyStyle>
      <a:lvl1pPr marL="0" marR="0" indent="0" algn="l" defTabSz="1097240" rtl="0" eaLnBrk="1" fontAlgn="auto" latinLnBrk="0" hangingPunct="1">
        <a:lnSpc>
          <a:spcPct val="100000"/>
        </a:lnSpc>
        <a:spcBef>
          <a:spcPts val="720"/>
        </a:spcBef>
        <a:spcAft>
          <a:spcPts val="0"/>
        </a:spcAft>
        <a:buClrTx/>
        <a:buSzPct val="90000"/>
        <a:buFont typeface="Wingdings" panose="05000000000000000000" pitchFamily="2" charset="2"/>
        <a:buNone/>
        <a:tabLst/>
        <a:defRPr sz="2880" kern="1200" spc="0" baseline="0">
          <a:solidFill>
            <a:schemeClr val="tx1"/>
          </a:solidFill>
          <a:latin typeface="+mn-lt"/>
          <a:ea typeface="+mn-ea"/>
          <a:cs typeface="+mn-cs"/>
        </a:defRPr>
      </a:lvl1pPr>
      <a:lvl2pPr marL="268916" marR="0" indent="0" algn="l" defTabSz="1097240" rtl="0" eaLnBrk="1" fontAlgn="auto" latinLnBrk="0" hangingPunct="1">
        <a:lnSpc>
          <a:spcPct val="100000"/>
        </a:lnSpc>
        <a:spcBef>
          <a:spcPts val="720"/>
        </a:spcBef>
        <a:spcAft>
          <a:spcPts val="0"/>
        </a:spcAft>
        <a:buClrTx/>
        <a:buSzPct val="90000"/>
        <a:buFont typeface="Wingdings" panose="05000000000000000000" pitchFamily="2" charset="2"/>
        <a:buNone/>
        <a:tabLst/>
        <a:defRPr sz="2160" kern="1200" spc="0" baseline="0">
          <a:solidFill>
            <a:schemeClr val="tx1"/>
          </a:solidFill>
          <a:latin typeface="+mn-lt"/>
          <a:ea typeface="+mn-ea"/>
          <a:cs typeface="+mn-cs"/>
        </a:defRPr>
      </a:lvl2pPr>
      <a:lvl3pPr marL="537832" marR="0" indent="0" algn="l" defTabSz="1097240" rtl="0" eaLnBrk="1" fontAlgn="auto" latinLnBrk="0" hangingPunct="1">
        <a:lnSpc>
          <a:spcPct val="100000"/>
        </a:lnSpc>
        <a:spcBef>
          <a:spcPts val="720"/>
        </a:spcBef>
        <a:spcAft>
          <a:spcPts val="0"/>
        </a:spcAft>
        <a:buClrTx/>
        <a:buSzPct val="90000"/>
        <a:buFont typeface="Wingdings" panose="05000000000000000000" pitchFamily="2" charset="2"/>
        <a:buNone/>
        <a:tabLst/>
        <a:defRPr sz="1680" kern="1200" spc="0" baseline="0">
          <a:solidFill>
            <a:schemeClr val="tx1"/>
          </a:solidFill>
          <a:latin typeface="+mn-lt"/>
          <a:ea typeface="+mn-ea"/>
          <a:cs typeface="+mn-cs"/>
        </a:defRPr>
      </a:lvl3pPr>
      <a:lvl4pPr marL="806748" marR="0" indent="0" algn="l" defTabSz="1097240" rtl="0" eaLnBrk="1" fontAlgn="auto" latinLnBrk="0" hangingPunct="1">
        <a:lnSpc>
          <a:spcPct val="100000"/>
        </a:lnSpc>
        <a:spcBef>
          <a:spcPts val="720"/>
        </a:spcBef>
        <a:spcAft>
          <a:spcPts val="0"/>
        </a:spcAft>
        <a:buClrTx/>
        <a:buSzPct val="90000"/>
        <a:buFont typeface="Wingdings" panose="05000000000000000000" pitchFamily="2" charset="2"/>
        <a:buNone/>
        <a:tabLst/>
        <a:defRPr sz="1680" kern="1200" spc="0" baseline="0">
          <a:solidFill>
            <a:schemeClr val="tx1"/>
          </a:solidFill>
          <a:latin typeface="+mn-lt"/>
          <a:ea typeface="+mn-ea"/>
          <a:cs typeface="+mn-cs"/>
        </a:defRPr>
      </a:lvl4pPr>
      <a:lvl5pPr marL="1075663" marR="0" indent="0" algn="l" defTabSz="1097240" rtl="0" eaLnBrk="1" fontAlgn="auto" latinLnBrk="0" hangingPunct="1">
        <a:lnSpc>
          <a:spcPct val="100000"/>
        </a:lnSpc>
        <a:spcBef>
          <a:spcPts val="720"/>
        </a:spcBef>
        <a:spcAft>
          <a:spcPts val="0"/>
        </a:spcAft>
        <a:buClrTx/>
        <a:buSzPct val="90000"/>
        <a:buFont typeface="Wingdings" panose="05000000000000000000" pitchFamily="2" charset="2"/>
        <a:buNone/>
        <a:tabLst/>
        <a:defRPr sz="1680" kern="1200" spc="0" baseline="0">
          <a:solidFill>
            <a:schemeClr val="tx1"/>
          </a:solidFill>
          <a:latin typeface="+mn-lt"/>
          <a:ea typeface="+mn-ea"/>
          <a:cs typeface="+mn-cs"/>
        </a:defRPr>
      </a:lvl5pPr>
      <a:lvl6pPr marL="3017411" indent="-274310" algn="l" defTabSz="1097240" rtl="0" eaLnBrk="1" latinLnBrk="0" hangingPunct="1">
        <a:spcBef>
          <a:spcPct val="20000"/>
        </a:spcBef>
        <a:buFont typeface="Arial" pitchFamily="34" charset="0"/>
        <a:buChar char="•"/>
        <a:defRPr sz="2353" kern="1200">
          <a:solidFill>
            <a:schemeClr val="tx1"/>
          </a:solidFill>
          <a:latin typeface="+mn-lt"/>
          <a:ea typeface="+mn-ea"/>
          <a:cs typeface="+mn-cs"/>
        </a:defRPr>
      </a:lvl6pPr>
      <a:lvl7pPr marL="3566032" indent="-274310" algn="l" defTabSz="1097240" rtl="0" eaLnBrk="1" latinLnBrk="0" hangingPunct="1">
        <a:spcBef>
          <a:spcPct val="20000"/>
        </a:spcBef>
        <a:buFont typeface="Arial" pitchFamily="34" charset="0"/>
        <a:buChar char="•"/>
        <a:defRPr sz="2353" kern="1200">
          <a:solidFill>
            <a:schemeClr val="tx1"/>
          </a:solidFill>
          <a:latin typeface="+mn-lt"/>
          <a:ea typeface="+mn-ea"/>
          <a:cs typeface="+mn-cs"/>
        </a:defRPr>
      </a:lvl7pPr>
      <a:lvl8pPr marL="4114652" indent="-274310" algn="l" defTabSz="1097240" rtl="0" eaLnBrk="1" latinLnBrk="0" hangingPunct="1">
        <a:spcBef>
          <a:spcPct val="20000"/>
        </a:spcBef>
        <a:buFont typeface="Arial" pitchFamily="34" charset="0"/>
        <a:buChar char="•"/>
        <a:defRPr sz="2353" kern="1200">
          <a:solidFill>
            <a:schemeClr val="tx1"/>
          </a:solidFill>
          <a:latin typeface="+mn-lt"/>
          <a:ea typeface="+mn-ea"/>
          <a:cs typeface="+mn-cs"/>
        </a:defRPr>
      </a:lvl8pPr>
      <a:lvl9pPr marL="4663273" indent="-274310" algn="l" defTabSz="1097240" rtl="0" eaLnBrk="1" latinLnBrk="0" hangingPunct="1">
        <a:spcBef>
          <a:spcPct val="20000"/>
        </a:spcBef>
        <a:buFont typeface="Arial" pitchFamily="34" charset="0"/>
        <a:buChar char="•"/>
        <a:defRPr sz="2353" kern="1200">
          <a:solidFill>
            <a:schemeClr val="tx1"/>
          </a:solidFill>
          <a:latin typeface="+mn-lt"/>
          <a:ea typeface="+mn-ea"/>
          <a:cs typeface="+mn-cs"/>
        </a:defRPr>
      </a:lvl9pPr>
    </p:bodyStyle>
    <p:otherStyle>
      <a:defPPr>
        <a:defRPr lang="en-US"/>
      </a:defPPr>
      <a:lvl1pPr marL="0" algn="l" defTabSz="1097240" rtl="0" eaLnBrk="1" latinLnBrk="0" hangingPunct="1">
        <a:defRPr sz="2118" kern="1200">
          <a:solidFill>
            <a:schemeClr val="tx1"/>
          </a:solidFill>
          <a:latin typeface="+mn-lt"/>
          <a:ea typeface="+mn-ea"/>
          <a:cs typeface="+mn-cs"/>
        </a:defRPr>
      </a:lvl1pPr>
      <a:lvl2pPr marL="548620" algn="l" defTabSz="1097240" rtl="0" eaLnBrk="1" latinLnBrk="0" hangingPunct="1">
        <a:defRPr sz="2118" kern="1200">
          <a:solidFill>
            <a:schemeClr val="tx1"/>
          </a:solidFill>
          <a:latin typeface="+mn-lt"/>
          <a:ea typeface="+mn-ea"/>
          <a:cs typeface="+mn-cs"/>
        </a:defRPr>
      </a:lvl2pPr>
      <a:lvl3pPr marL="1097240" algn="l" defTabSz="1097240" rtl="0" eaLnBrk="1" latinLnBrk="0" hangingPunct="1">
        <a:defRPr sz="2118" kern="1200">
          <a:solidFill>
            <a:schemeClr val="tx1"/>
          </a:solidFill>
          <a:latin typeface="+mn-lt"/>
          <a:ea typeface="+mn-ea"/>
          <a:cs typeface="+mn-cs"/>
        </a:defRPr>
      </a:lvl3pPr>
      <a:lvl4pPr marL="1645860" algn="l" defTabSz="1097240" rtl="0" eaLnBrk="1" latinLnBrk="0" hangingPunct="1">
        <a:defRPr sz="2118" kern="1200">
          <a:solidFill>
            <a:schemeClr val="tx1"/>
          </a:solidFill>
          <a:latin typeface="+mn-lt"/>
          <a:ea typeface="+mn-ea"/>
          <a:cs typeface="+mn-cs"/>
        </a:defRPr>
      </a:lvl4pPr>
      <a:lvl5pPr marL="2194481" algn="l" defTabSz="1097240" rtl="0" eaLnBrk="1" latinLnBrk="0" hangingPunct="1">
        <a:defRPr sz="2118" kern="1200">
          <a:solidFill>
            <a:schemeClr val="tx1"/>
          </a:solidFill>
          <a:latin typeface="+mn-lt"/>
          <a:ea typeface="+mn-ea"/>
          <a:cs typeface="+mn-cs"/>
        </a:defRPr>
      </a:lvl5pPr>
      <a:lvl6pPr marL="2743102" algn="l" defTabSz="1097240" rtl="0" eaLnBrk="1" latinLnBrk="0" hangingPunct="1">
        <a:defRPr sz="2118" kern="1200">
          <a:solidFill>
            <a:schemeClr val="tx1"/>
          </a:solidFill>
          <a:latin typeface="+mn-lt"/>
          <a:ea typeface="+mn-ea"/>
          <a:cs typeface="+mn-cs"/>
        </a:defRPr>
      </a:lvl6pPr>
      <a:lvl7pPr marL="3291721" algn="l" defTabSz="1097240" rtl="0" eaLnBrk="1" latinLnBrk="0" hangingPunct="1">
        <a:defRPr sz="2118" kern="1200">
          <a:solidFill>
            <a:schemeClr val="tx1"/>
          </a:solidFill>
          <a:latin typeface="+mn-lt"/>
          <a:ea typeface="+mn-ea"/>
          <a:cs typeface="+mn-cs"/>
        </a:defRPr>
      </a:lvl7pPr>
      <a:lvl8pPr marL="3840341" algn="l" defTabSz="1097240" rtl="0" eaLnBrk="1" latinLnBrk="0" hangingPunct="1">
        <a:defRPr sz="2118" kern="1200">
          <a:solidFill>
            <a:schemeClr val="tx1"/>
          </a:solidFill>
          <a:latin typeface="+mn-lt"/>
          <a:ea typeface="+mn-ea"/>
          <a:cs typeface="+mn-cs"/>
        </a:defRPr>
      </a:lvl8pPr>
      <a:lvl9pPr marL="4388963" algn="l" defTabSz="1097240" rtl="0" eaLnBrk="1" latinLnBrk="0" hangingPunct="1">
        <a:defRPr sz="2118"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264">
          <p15:clr>
            <a:srgbClr val="F26B43"/>
          </p15:clr>
        </p15:guide>
        <p15:guide id="17" pos="7416">
          <p15:clr>
            <a:srgbClr val="F26B43"/>
          </p15:clr>
        </p15:guide>
        <p15:guide id="25" orient="horz" pos="280">
          <p15:clr>
            <a:srgbClr val="F26B43"/>
          </p15:clr>
        </p15:guide>
        <p15:guide id="26" orient="horz" pos="4127">
          <p15:clr>
            <a:srgbClr val="F26B43"/>
          </p15:clr>
        </p15:guide>
        <p15:guide id="31" orient="horz" pos="752">
          <p15:clr>
            <a:srgbClr val="F26B43"/>
          </p15:clr>
        </p15:guide>
        <p15:guide id="32" orient="horz" pos="92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1.emf"/><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hyperlink" Target="https://learn.microsoft.com/en-us/viva/learning/configure-sharepoint-content-source?view=o365-worldwide" TargetMode="External"/><Relationship Id="rId2" Type="http://schemas.openxmlformats.org/officeDocument/2006/relationships/notesSlide" Target="../notesSlides/notesSlide8.xml"/><Relationship Id="rId1" Type="http://schemas.openxmlformats.org/officeDocument/2006/relationships/slideLayout" Target="../slideLayouts/slideLayout270.xml"/><Relationship Id="rId4" Type="http://schemas.openxmlformats.org/officeDocument/2006/relationships/hyperlink" Target="https://aka.ms/employeelearningapi"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9.xml"/><Relationship Id="rId1" Type="http://schemas.openxmlformats.org/officeDocument/2006/relationships/slideLayout" Target="../slideLayouts/slideLayout27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86.xml"/></Relationships>
</file>

<file path=ppt/slides/_rels/slide13.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0.xml"/><Relationship Id="rId1" Type="http://schemas.openxmlformats.org/officeDocument/2006/relationships/slideLayout" Target="../slideLayouts/slideLayout96.xml"/></Relationships>
</file>

<file path=ppt/slides/_rels/slide14.xml.rels><?xml version="1.0" encoding="UTF-8" standalone="yes"?>
<Relationships xmlns="http://schemas.openxmlformats.org/package/2006/relationships"><Relationship Id="rId8" Type="http://schemas.openxmlformats.org/officeDocument/2006/relationships/image" Target="../media/image163.png"/><Relationship Id="rId13" Type="http://schemas.openxmlformats.org/officeDocument/2006/relationships/image" Target="../media/image168.svg"/><Relationship Id="rId3" Type="http://schemas.openxmlformats.org/officeDocument/2006/relationships/notesSlide" Target="../notesSlides/notesSlide11.xml"/><Relationship Id="rId7" Type="http://schemas.openxmlformats.org/officeDocument/2006/relationships/image" Target="../media/image162.svg"/><Relationship Id="rId12" Type="http://schemas.openxmlformats.org/officeDocument/2006/relationships/image" Target="../media/image167.png"/><Relationship Id="rId2" Type="http://schemas.openxmlformats.org/officeDocument/2006/relationships/slideLayout" Target="../slideLayouts/slideLayout96.xml"/><Relationship Id="rId1" Type="http://schemas.openxmlformats.org/officeDocument/2006/relationships/tags" Target="../tags/tag3.xml"/><Relationship Id="rId6" Type="http://schemas.openxmlformats.org/officeDocument/2006/relationships/image" Target="../media/image161.png"/><Relationship Id="rId11" Type="http://schemas.openxmlformats.org/officeDocument/2006/relationships/image" Target="../media/image166.svg"/><Relationship Id="rId5" Type="http://schemas.openxmlformats.org/officeDocument/2006/relationships/image" Target="../media/image132.emf"/><Relationship Id="rId10" Type="http://schemas.openxmlformats.org/officeDocument/2006/relationships/image" Target="../media/image165.png"/><Relationship Id="rId4" Type="http://schemas.openxmlformats.org/officeDocument/2006/relationships/oleObject" Target="../embeddings/oleObject2.bin"/><Relationship Id="rId9" Type="http://schemas.openxmlformats.org/officeDocument/2006/relationships/image" Target="../media/image164.svg"/></Relationships>
</file>

<file path=ppt/slides/_rels/slide15.xml.rels><?xml version="1.0" encoding="UTF-8" standalone="yes"?>
<Relationships xmlns="http://schemas.openxmlformats.org/package/2006/relationships"><Relationship Id="rId8" Type="http://schemas.openxmlformats.org/officeDocument/2006/relationships/image" Target="../media/image163.png"/><Relationship Id="rId13" Type="http://schemas.openxmlformats.org/officeDocument/2006/relationships/image" Target="../media/image168.svg"/><Relationship Id="rId3" Type="http://schemas.openxmlformats.org/officeDocument/2006/relationships/notesSlide" Target="../notesSlides/notesSlide12.xml"/><Relationship Id="rId7" Type="http://schemas.openxmlformats.org/officeDocument/2006/relationships/image" Target="../media/image162.svg"/><Relationship Id="rId12" Type="http://schemas.openxmlformats.org/officeDocument/2006/relationships/image" Target="../media/image167.png"/><Relationship Id="rId2" Type="http://schemas.openxmlformats.org/officeDocument/2006/relationships/slideLayout" Target="../slideLayouts/slideLayout96.xml"/><Relationship Id="rId1" Type="http://schemas.openxmlformats.org/officeDocument/2006/relationships/tags" Target="../tags/tag4.xml"/><Relationship Id="rId6" Type="http://schemas.openxmlformats.org/officeDocument/2006/relationships/image" Target="../media/image161.png"/><Relationship Id="rId11" Type="http://schemas.openxmlformats.org/officeDocument/2006/relationships/image" Target="../media/image166.svg"/><Relationship Id="rId5" Type="http://schemas.openxmlformats.org/officeDocument/2006/relationships/image" Target="../media/image132.emf"/><Relationship Id="rId10" Type="http://schemas.openxmlformats.org/officeDocument/2006/relationships/image" Target="../media/image165.png"/><Relationship Id="rId4" Type="http://schemas.openxmlformats.org/officeDocument/2006/relationships/oleObject" Target="../embeddings/oleObject3.bin"/><Relationship Id="rId9" Type="http://schemas.openxmlformats.org/officeDocument/2006/relationships/image" Target="../media/image164.svg"/></Relationships>
</file>

<file path=ppt/slides/_rels/slide16.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3.xml"/><Relationship Id="rId1" Type="http://schemas.openxmlformats.org/officeDocument/2006/relationships/slideLayout" Target="../slideLayouts/slideLayout96.xml"/><Relationship Id="rId5" Type="http://schemas.openxmlformats.org/officeDocument/2006/relationships/image" Target="../media/image171.jpeg"/><Relationship Id="rId4" Type="http://schemas.openxmlformats.org/officeDocument/2006/relationships/image" Target="../media/image170.jpeg"/></Relationships>
</file>

<file path=ppt/slides/_rels/slide17.xml.rels><?xml version="1.0" encoding="UTF-8" standalone="yes"?>
<Relationships xmlns="http://schemas.openxmlformats.org/package/2006/relationships"><Relationship Id="rId3" Type="http://schemas.openxmlformats.org/officeDocument/2006/relationships/hyperlink" Target="https://docs.microsoft.com/microsoft-365/admin/activity-reports/viva-learning-activity?view=o365-worldwide" TargetMode="External"/><Relationship Id="rId2" Type="http://schemas.openxmlformats.org/officeDocument/2006/relationships/notesSlide" Target="../notesSlides/notesSlide14.xml"/><Relationship Id="rId1" Type="http://schemas.openxmlformats.org/officeDocument/2006/relationships/slideLayout" Target="../slideLayouts/slideLayout96.xml"/></Relationships>
</file>

<file path=ppt/slides/_rels/slide18.xml.rels><?xml version="1.0" encoding="UTF-8" standalone="yes"?>
<Relationships xmlns="http://schemas.openxmlformats.org/package/2006/relationships"><Relationship Id="rId3" Type="http://schemas.openxmlformats.org/officeDocument/2006/relationships/hyperlink" Target="https://www.microsoft.com/trustcenter/default.aspx" TargetMode="External"/><Relationship Id="rId2" Type="http://schemas.openxmlformats.org/officeDocument/2006/relationships/notesSlide" Target="../notesSlides/notesSlide15.xml"/><Relationship Id="rId1" Type="http://schemas.openxmlformats.org/officeDocument/2006/relationships/slideLayout" Target="../slideLayouts/slideLayout270.xml"/><Relationship Id="rId4" Type="http://schemas.openxmlformats.org/officeDocument/2006/relationships/hyperlink" Target="https://docs.microsoft.com/en-us/microsoft-365/enterprise/o365-data-locations?view=o365-worldwide#countryregion-specific-data-center-city-locations"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70.xml"/></Relationships>
</file>

<file path=ppt/slides/_rels/slide2.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slide" Target="slide3.xml"/><Relationship Id="rId7" Type="http://schemas.openxmlformats.org/officeDocument/2006/relationships/slide" Target="slide33.xml"/><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slide" Target="slide24.xml"/><Relationship Id="rId5" Type="http://schemas.openxmlformats.org/officeDocument/2006/relationships/slide" Target="slide20.xml"/><Relationship Id="rId10" Type="http://schemas.openxmlformats.org/officeDocument/2006/relationships/slide" Target="slide46.xml"/><Relationship Id="rId4" Type="http://schemas.openxmlformats.org/officeDocument/2006/relationships/slide" Target="slide8.xml"/><Relationship Id="rId9" Type="http://schemas.openxmlformats.org/officeDocument/2006/relationships/slide" Target="slide43.xml"/></Relationships>
</file>

<file path=ppt/slides/_rels/slide20.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8.xml"/></Relationships>
</file>

<file path=ppt/slides/_rels/slide2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9.xml"/><Relationship Id="rId1" Type="http://schemas.openxmlformats.org/officeDocument/2006/relationships/slideLayout" Target="../slideLayouts/slideLayout27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4.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hyperlink" Target="https://aka.ms/vivalearningdocs" TargetMode="External"/><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177.png"/><Relationship Id="rId5" Type="http://schemas.openxmlformats.org/officeDocument/2006/relationships/image" Target="../media/image176.svg"/><Relationship Id="rId4" Type="http://schemas.openxmlformats.org/officeDocument/2006/relationships/image" Target="../media/image175.png"/></Relationships>
</file>

<file path=ppt/slides/_rels/slide26.xml.rels><?xml version="1.0" encoding="UTF-8" standalone="yes"?>
<Relationships xmlns="http://schemas.openxmlformats.org/package/2006/relationships"><Relationship Id="rId3" Type="http://schemas.openxmlformats.org/officeDocument/2006/relationships/image" Target="../media/image178.png"/><Relationship Id="rId7" Type="http://schemas.openxmlformats.org/officeDocument/2006/relationships/image" Target="../media/image176.sv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175.png"/><Relationship Id="rId5" Type="http://schemas.openxmlformats.org/officeDocument/2006/relationships/hyperlink" Target="https://aka.ms/EmployeeExperienceDashboard" TargetMode="External"/><Relationship Id="rId4" Type="http://schemas.openxmlformats.org/officeDocument/2006/relationships/image" Target="../media/image179.png"/></Relationships>
</file>

<file path=ppt/slides/_rels/slide2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3.xml"/><Relationship Id="rId1" Type="http://schemas.openxmlformats.org/officeDocument/2006/relationships/slideLayout" Target="../slideLayouts/slideLayout14.xml"/><Relationship Id="rId5" Type="http://schemas.openxmlformats.org/officeDocument/2006/relationships/image" Target="../media/image182.png"/><Relationship Id="rId4" Type="http://schemas.openxmlformats.org/officeDocument/2006/relationships/image" Target="../media/image18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70.xml"/></Relationships>
</file>

<file path=ppt/slides/_rels/slide29.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183.png"/><Relationship Id="rId7" Type="http://schemas.openxmlformats.org/officeDocument/2006/relationships/image" Target="../media/image187.png"/><Relationship Id="rId2" Type="http://schemas.openxmlformats.org/officeDocument/2006/relationships/notesSlide" Target="../notesSlides/notesSlide25.xml"/><Relationship Id="rId1" Type="http://schemas.openxmlformats.org/officeDocument/2006/relationships/slideLayout" Target="../slideLayouts/slideLayout416.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image" Target="../media/image184.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7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26.xml"/><Relationship Id="rId1" Type="http://schemas.openxmlformats.org/officeDocument/2006/relationships/slideLayout" Target="../slideLayouts/slideLayout262.xml"/></Relationships>
</file>

<file path=ppt/slides/_rels/slide31.xml.rels><?xml version="1.0" encoding="UTF-8" standalone="yes"?>
<Relationships xmlns="http://schemas.openxmlformats.org/package/2006/relationships"><Relationship Id="rId3" Type="http://schemas.openxmlformats.org/officeDocument/2006/relationships/hyperlink" Target="https://aka.ms/vivalearningpilot" TargetMode="External"/><Relationship Id="rId2" Type="http://schemas.openxmlformats.org/officeDocument/2006/relationships/notesSlide" Target="../notesSlides/notesSlide27.xml"/><Relationship Id="rId1" Type="http://schemas.openxmlformats.org/officeDocument/2006/relationships/slideLayout" Target="../slideLayouts/slideLayout262.xml"/></Relationships>
</file>

<file path=ppt/slides/_rels/slide32.xml.rels><?xml version="1.0" encoding="UTF-8" standalone="yes"?>
<Relationships xmlns="http://schemas.openxmlformats.org/package/2006/relationships"><Relationship Id="rId3" Type="http://schemas.openxmlformats.org/officeDocument/2006/relationships/hyperlink" Target="https://learn.microsoft.com/viva/learning/configure-successfactors-content-source?view=o365-worldwide" TargetMode="External"/><Relationship Id="rId2" Type="http://schemas.openxmlformats.org/officeDocument/2006/relationships/notesSlide" Target="../notesSlides/notesSlide28.xml"/><Relationship Id="rId1" Type="http://schemas.openxmlformats.org/officeDocument/2006/relationships/slideLayout" Target="../slideLayouts/slideLayout262.xml"/><Relationship Id="rId5" Type="http://schemas.openxmlformats.org/officeDocument/2006/relationships/image" Target="../media/image190.png"/><Relationship Id="rId4" Type="http://schemas.openxmlformats.org/officeDocument/2006/relationships/hyperlink" Target="https://docs.microsoft.com/graph/api/resources/viva-learning-api-overview?view=graph-rest-beta"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hyperlink" Target="https://aka.ms/vivalearningadoptionGIFs" TargetMode="External"/><Relationship Id="rId2" Type="http://schemas.openxmlformats.org/officeDocument/2006/relationships/notesSlide" Target="../notesSlides/notesSlide30.xml"/><Relationship Id="rId1" Type="http://schemas.openxmlformats.org/officeDocument/2006/relationships/slideLayout" Target="../slideLayouts/slideLayout302.xml"/><Relationship Id="rId6" Type="http://schemas.openxmlformats.org/officeDocument/2006/relationships/hyperlink" Target="https://aka.ms/vivalearningscenarios" TargetMode="External"/><Relationship Id="rId5" Type="http://schemas.openxmlformats.org/officeDocument/2006/relationships/hyperlink" Target="https://support.microsoft.com/office/viva-learning-overview-01bfed12-c327-41e0-a68f-7fa527dcc98a" TargetMode="External"/><Relationship Id="rId4" Type="http://schemas.openxmlformats.org/officeDocument/2006/relationships/hyperlink" Target="https://aka.ms/vivalearningadoption"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194.jpeg"/><Relationship Id="rId5" Type="http://schemas.openxmlformats.org/officeDocument/2006/relationships/image" Target="../media/image193.jpeg"/><Relationship Id="rId4" Type="http://schemas.openxmlformats.org/officeDocument/2006/relationships/image" Target="../media/image192.jpeg"/></Relationships>
</file>

<file path=ppt/slides/_rels/slide36.xml.rels><?xml version="1.0" encoding="UTF-8" standalone="yes"?>
<Relationships xmlns="http://schemas.openxmlformats.org/package/2006/relationships"><Relationship Id="rId3" Type="http://schemas.openxmlformats.org/officeDocument/2006/relationships/hyperlink" Target="https://support.microsoft.com/office/viva-learning-overview-01bfed12-c327-41e0-a68f-7fa527dcc98a" TargetMode="External"/><Relationship Id="rId2" Type="http://schemas.openxmlformats.org/officeDocument/2006/relationships/notesSlide" Target="../notesSlides/notesSlide32.xml"/><Relationship Id="rId1" Type="http://schemas.openxmlformats.org/officeDocument/2006/relationships/slideLayout" Target="../slideLayouts/slideLayout270.xml"/><Relationship Id="rId4" Type="http://schemas.openxmlformats.org/officeDocument/2006/relationships/hyperlink" Target="aka.ms/vivalearningquickstart"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aka.ms/vivalearningadoption" TargetMode="External"/><Relationship Id="rId7" Type="http://schemas.openxmlformats.org/officeDocument/2006/relationships/image" Target="../media/image198.gif"/><Relationship Id="rId2" Type="http://schemas.openxmlformats.org/officeDocument/2006/relationships/notesSlide" Target="../notesSlides/notesSlide33.xml"/><Relationship Id="rId1" Type="http://schemas.openxmlformats.org/officeDocument/2006/relationships/slideLayout" Target="../slideLayouts/slideLayout262.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195.png"/></Relationships>
</file>

<file path=ppt/slides/_rels/slide38.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34.xml"/><Relationship Id="rId1" Type="http://schemas.openxmlformats.org/officeDocument/2006/relationships/slideLayout" Target="../slideLayouts/slideLayout270.xml"/></Relationships>
</file>

<file path=ppt/slides/_rels/slide39.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7.xml"/></Relationships>
</file>

<file path=ppt/slides/_rels/slide40.xml.rels><?xml version="1.0" encoding="UTF-8" standalone="yes"?>
<Relationships xmlns="http://schemas.openxmlformats.org/package/2006/relationships"><Relationship Id="rId3" Type="http://schemas.openxmlformats.org/officeDocument/2006/relationships/hyperlink" Target="https://docs.microsoft.com/microsoft-365/admin/activity-reports/viva-learning-activity?view=o365-worldwide" TargetMode="External"/><Relationship Id="rId2" Type="http://schemas.openxmlformats.org/officeDocument/2006/relationships/notesSlide" Target="../notesSlides/notesSlide36.xml"/><Relationship Id="rId1" Type="http://schemas.openxmlformats.org/officeDocument/2006/relationships/slideLayout" Target="../slideLayouts/slideLayout270.xml"/><Relationship Id="rId5" Type="http://schemas.openxmlformats.org/officeDocument/2006/relationships/image" Target="../media/image189.png"/><Relationship Id="rId4" Type="http://schemas.openxmlformats.org/officeDocument/2006/relationships/slide" Target="slide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42.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37.xml"/><Relationship Id="rId1" Type="http://schemas.openxmlformats.org/officeDocument/2006/relationships/slideLayout" Target="../slideLayouts/slideLayout96.xml"/></Relationships>
</file>

<file path=ppt/slides/_rels/slide4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39.xml"/><Relationship Id="rId1" Type="http://schemas.openxmlformats.org/officeDocument/2006/relationships/slideLayout" Target="../slideLayouts/slideLayout88.xml"/></Relationships>
</file>

<file path=ppt/slides/_rels/slide45.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62.xml"/></Relationships>
</file>

<file path=ppt/slides/_rels/slide46.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hyperlink" Target="https://aka.ms/vivalearningadoption" TargetMode="External"/><Relationship Id="rId7" Type="http://schemas.openxmlformats.org/officeDocument/2006/relationships/hyperlink" Target="https://docs.microsoft.com/microsoft-365/learning/?view=o365-worldwide" TargetMode="External"/><Relationship Id="rId2" Type="http://schemas.openxmlformats.org/officeDocument/2006/relationships/notesSlide" Target="../notesSlides/notesSlide41.xml"/><Relationship Id="rId1" Type="http://schemas.openxmlformats.org/officeDocument/2006/relationships/slideLayout" Target="../slideLayouts/slideLayout270.xml"/><Relationship Id="rId6" Type="http://schemas.openxmlformats.org/officeDocument/2006/relationships/hyperlink" Target="https://www.youtube.com/watch?v=EeUZZnxOLSk" TargetMode="External"/><Relationship Id="rId5" Type="http://schemas.openxmlformats.org/officeDocument/2006/relationships/hyperlink" Target="https://aka.ms/vivalearningdemo" TargetMode="External"/><Relationship Id="rId4" Type="http://schemas.openxmlformats.org/officeDocument/2006/relationships/hyperlink" Target="https://docs.microsoft.com/AlchemyInsights/enable-viva-learnin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6.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156.svg"/><Relationship Id="rId5" Type="http://schemas.openxmlformats.org/officeDocument/2006/relationships/image" Target="../media/image155.png"/><Relationship Id="rId4" Type="http://schemas.openxmlformats.org/officeDocument/2006/relationships/image" Target="../media/image154.svg"/></Relationships>
</file>

<file path=ppt/slides/_rels/slide8.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hyperlink" Target="https://docs.microsoft.com/viva/learning/configure-sharepoint-content-source?view=o365-worldwide" TargetMode="Externa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20000">
              <a:srgbClr val="254252"/>
            </a:gs>
            <a:gs pos="100000">
              <a:srgbClr val="00A389"/>
            </a:gs>
          </a:gsLst>
          <a:lin ang="2700000" scaled="1"/>
        </a:gradFill>
        <a:effectLst/>
      </p:bgPr>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1621CC6D-C93E-A4F6-50A3-C73B0BCA1414}"/>
              </a:ext>
            </a:extLst>
          </p:cNvPr>
          <p:cNvSpPr txBox="1">
            <a:spLocks noGrp="1"/>
          </p:cNvSpPr>
          <p:nvPr>
            <p:ph type="title"/>
          </p:nvPr>
        </p:nvSpPr>
        <p:spPr>
          <a:xfrm>
            <a:off x="521361" y="1941788"/>
            <a:ext cx="8786989" cy="1944411"/>
          </a:xfrm>
          <a:prstGeom prst="rect">
            <a:avLst/>
          </a:prstGeom>
          <a:noFill/>
          <a:ln>
            <a:noFill/>
            <a:prstDash/>
          </a:ln>
          <a:effectLst/>
        </p:spPr>
        <p:txBody>
          <a:bodyPr rot="0" spcFirstLastPara="0" vertOverflow="overflow" horzOverflow="overflow" vert="horz" wrap="square" lIns="0" tIns="195580" rIns="0" bIns="0" numCol="1" spcCol="0" rtlCol="0" fromWordArt="0" anchor="t" anchorCtr="0" forceAA="0" compatLnSpc="1">
            <a:prstTxWarp prst="textNoShape">
              <a:avLst/>
            </a:prstTxWarp>
            <a:noAutofit/>
          </a:bodyPr>
          <a:lstStyle/>
          <a:p>
            <a:pPr marR="5080" algn="l" rtl="0">
              <a:lnSpc>
                <a:spcPts val="7200"/>
              </a:lnSpc>
              <a:defRPr/>
            </a:pPr>
            <a:r>
              <a:rPr lang="en-US" sz="6700" b="0" kern="1200" spc="-20" dirty="0">
                <a:latin typeface="Segoe UI Semilight"/>
                <a:ea typeface="+mn-ea"/>
                <a:cs typeface="Segoe UI Semilight"/>
              </a:rPr>
              <a:t>Microsoft Viva Learning adoption guide</a:t>
            </a:r>
            <a:endParaRPr kumimoji="0" lang="en-US" sz="6700" b="0" u="none" strike="noStrike" kern="1200" cap="none" spc="-20" normalizeH="0" noProof="0" dirty="0">
              <a:ln>
                <a:noFill/>
              </a:ln>
              <a:effectLst/>
              <a:uLnTx/>
              <a:uFillTx/>
              <a:latin typeface="Segoe UI Semilight"/>
              <a:ea typeface="+mn-ea"/>
              <a:cs typeface="Segoe UI Semilight"/>
            </a:endParaRPr>
          </a:p>
        </p:txBody>
      </p:sp>
      <p:pic>
        <p:nvPicPr>
          <p:cNvPr id="8" name="Logo" descr="Microsoft logo">
            <a:extLst>
              <a:ext uri="{FF2B5EF4-FFF2-40B4-BE49-F238E27FC236}">
                <a16:creationId xmlns:a16="http://schemas.microsoft.com/office/drawing/2014/main" id="{890C432E-119E-E8EA-19C2-1993DBE702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7501" y="325391"/>
            <a:ext cx="1934633" cy="866972"/>
          </a:xfrm>
          <a:prstGeom prst="rect">
            <a:avLst/>
          </a:prstGeom>
        </p:spPr>
      </p:pic>
    </p:spTree>
    <p:extLst>
      <p:ext uri="{BB962C8B-B14F-4D97-AF65-F5344CB8AC3E}">
        <p14:creationId xmlns:p14="http://schemas.microsoft.com/office/powerpoint/2010/main" val="219268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31927E-77C8-405B-BEFD-9018BEEE050B}"/>
              </a:ext>
            </a:extLst>
          </p:cNvPr>
          <p:cNvSpPr/>
          <p:nvPr/>
        </p:nvSpPr>
        <p:spPr bwMode="auto">
          <a:xfrm>
            <a:off x="705916" y="7570389"/>
            <a:ext cx="8229817" cy="29546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960" b="0" i="0" u="none" strike="noStrike" kern="1200" cap="none" spc="0" normalizeH="0" baseline="0" noProof="0" dirty="0">
                <a:ln>
                  <a:noFill/>
                </a:ln>
                <a:solidFill>
                  <a:srgbClr val="000000"/>
                </a:solidFill>
                <a:effectLst/>
                <a:uLnTx/>
                <a:uFillTx/>
                <a:latin typeface="Segoe UI"/>
                <a:ea typeface="+mn-ea"/>
                <a:cs typeface="+mn-cs"/>
              </a:rPr>
              <a:t>*These sources require a separately licensed subscription between your organization and the third party in order to access full library</a:t>
            </a: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960" b="0" i="0" u="none" strike="noStrike" kern="1200" cap="none" spc="0" normalizeH="0" baseline="0" noProof="0" dirty="0">
                <a:ln>
                  <a:noFill/>
                </a:ln>
                <a:solidFill>
                  <a:srgbClr val="000000"/>
                </a:solidFill>
                <a:effectLst/>
                <a:uLnTx/>
                <a:uFillTx/>
                <a:latin typeface="Segoe UI"/>
                <a:ea typeface="+mn-ea"/>
                <a:cs typeface="+mn-cs"/>
              </a:rPr>
              <a:t>+ Viva Learning integrates with the global content catalog licensed through LinkedIn Learning. It does not feature any tenant-specific or custom content</a:t>
            </a:r>
          </a:p>
        </p:txBody>
      </p:sp>
      <p:sp>
        <p:nvSpPr>
          <p:cNvPr id="28" name="Rectangle 27">
            <a:extLst>
              <a:ext uri="{FF2B5EF4-FFF2-40B4-BE49-F238E27FC236}">
                <a16:creationId xmlns:a16="http://schemas.microsoft.com/office/drawing/2014/main" id="{C4C6E103-5B21-4FBF-8CDC-052D3F9AE9BD}"/>
              </a:ext>
            </a:extLst>
          </p:cNvPr>
          <p:cNvSpPr>
            <a:spLocks/>
          </p:cNvSpPr>
          <p:nvPr/>
        </p:nvSpPr>
        <p:spPr bwMode="auto">
          <a:xfrm>
            <a:off x="701040" y="5420770"/>
            <a:ext cx="3130312" cy="190967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285293" rIns="109728" bIns="54864" numCol="1" spcCol="0" rtlCol="0" fromWordArt="0" anchor="t" anchorCtr="0" forceAA="0" compatLnSpc="1">
            <a:prstTxWarp prst="textNoShape">
              <a:avLst/>
            </a:prstTxWarp>
            <a:no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dirty="0">
                <a:ln>
                  <a:noFill/>
                </a:ln>
                <a:solidFill>
                  <a:srgbClr val="000000"/>
                </a:solidFill>
                <a:effectLst/>
                <a:uLnTx/>
                <a:uFillTx/>
                <a:latin typeface="Segoe UI"/>
                <a:ea typeface="+mn-ea"/>
                <a:cs typeface="+mn-cs"/>
              </a:rPr>
              <a:t>A curated selection of 125 LinkedIn Learning courses are available to all Viva Learning users (full library requires </a:t>
            </a:r>
            <a:r>
              <a:rPr kumimoji="0" lang="en-US" sz="1440" b="0" i="0" u="none" strike="noStrike" kern="1200" cap="none" spc="0" normalizeH="0" baseline="0" noProof="0" dirty="0" err="1">
                <a:ln>
                  <a:noFill/>
                </a:ln>
                <a:solidFill>
                  <a:srgbClr val="000000"/>
                </a:solidFill>
                <a:effectLst/>
                <a:uLnTx/>
                <a:uFillTx/>
                <a:latin typeface="Segoe UI"/>
                <a:ea typeface="+mn-ea"/>
                <a:cs typeface="+mn-cs"/>
              </a:rPr>
              <a:t>LiL</a:t>
            </a:r>
            <a:r>
              <a:rPr kumimoji="0" lang="en-US" sz="1440" b="0" i="0" u="none" strike="noStrike" kern="1200" cap="none" spc="0" normalizeH="0" baseline="0" noProof="0" dirty="0">
                <a:ln>
                  <a:noFill/>
                </a:ln>
                <a:solidFill>
                  <a:srgbClr val="000000"/>
                </a:solidFill>
                <a:effectLst/>
                <a:uLnTx/>
                <a:uFillTx/>
                <a:latin typeface="Segoe UI"/>
                <a:ea typeface="+mn-ea"/>
                <a:cs typeface="+mn-cs"/>
              </a:rPr>
              <a:t> subscription). All users gain access to the full library of Microsoft Learn and Microsoft 365 trainings. </a:t>
            </a:r>
          </a:p>
        </p:txBody>
      </p:sp>
      <p:sp>
        <p:nvSpPr>
          <p:cNvPr id="30" name="Rectangle 29">
            <a:extLst>
              <a:ext uri="{FF2B5EF4-FFF2-40B4-BE49-F238E27FC236}">
                <a16:creationId xmlns:a16="http://schemas.microsoft.com/office/drawing/2014/main" id="{8F828C93-3898-48CA-BC65-E8BD7BFD9555}"/>
              </a:ext>
            </a:extLst>
          </p:cNvPr>
          <p:cNvSpPr>
            <a:spLocks/>
          </p:cNvSpPr>
          <p:nvPr/>
        </p:nvSpPr>
        <p:spPr bwMode="auto">
          <a:xfrm>
            <a:off x="3919801" y="5420770"/>
            <a:ext cx="3130313" cy="190967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285293" rIns="109728" bIns="54864" numCol="1" spcCol="0" rtlCol="0" fromWordArt="0" anchor="t" anchorCtr="0" forceAA="0" compatLnSpc="1">
            <a:prstTxWarp prst="textNoShape">
              <a:avLst/>
            </a:prstTxWarp>
            <a:no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dirty="0">
                <a:ln>
                  <a:noFill/>
                </a:ln>
                <a:solidFill>
                  <a:srgbClr val="000000"/>
                </a:solidFill>
                <a:effectLst/>
                <a:uLnTx/>
                <a:uFillTx/>
                <a:latin typeface="Segoe UI"/>
                <a:ea typeface="+mn-ea"/>
                <a:cs typeface="+mn-cs"/>
              </a:rPr>
              <a:t>Admins can set up a </a:t>
            </a:r>
            <a:r>
              <a:rPr kumimoji="0" lang="en-US" sz="1440" b="0" i="0" u="none" strike="noStrike" kern="1200" cap="none" spc="0" normalizeH="0" baseline="0" noProof="0" dirty="0">
                <a:ln>
                  <a:noFill/>
                </a:ln>
                <a:solidFill>
                  <a:srgbClr val="000000"/>
                </a:solidFill>
                <a:effectLst/>
                <a:uLnTx/>
                <a:uFillTx/>
                <a:latin typeface="Segoe UI"/>
                <a:ea typeface="+mn-ea"/>
                <a:cs typeface="+mn-cs"/>
                <a:hlinkClick r:id="rId3"/>
              </a:rPr>
              <a:t>SharePoint connection </a:t>
            </a:r>
            <a:r>
              <a:rPr kumimoji="0" lang="en-US" sz="1440" b="0" i="0" u="none" strike="noStrike" kern="1200" cap="none" spc="0" normalizeH="0" baseline="0" noProof="0" dirty="0">
                <a:ln>
                  <a:noFill/>
                </a:ln>
                <a:solidFill>
                  <a:srgbClr val="000000"/>
                </a:solidFill>
                <a:effectLst/>
                <a:uLnTx/>
                <a:uFillTx/>
                <a:latin typeface="Segoe UI"/>
                <a:ea typeface="+mn-ea"/>
                <a:cs typeface="+mn-cs"/>
              </a:rPr>
              <a:t>to Viva Learning to enable organization-generated resources and external/web links to be discoverable and accessible in Viva Learning as learning objects.</a:t>
            </a:r>
          </a:p>
        </p:txBody>
      </p:sp>
      <p:sp>
        <p:nvSpPr>
          <p:cNvPr id="32" name="Rectangle 31">
            <a:extLst>
              <a:ext uri="{FF2B5EF4-FFF2-40B4-BE49-F238E27FC236}">
                <a16:creationId xmlns:a16="http://schemas.microsoft.com/office/drawing/2014/main" id="{92A45220-7EB4-4A22-8A0F-938D877927EE}"/>
              </a:ext>
            </a:extLst>
          </p:cNvPr>
          <p:cNvSpPr>
            <a:spLocks/>
          </p:cNvSpPr>
          <p:nvPr/>
        </p:nvSpPr>
        <p:spPr bwMode="auto">
          <a:xfrm>
            <a:off x="7345477" y="5420770"/>
            <a:ext cx="6582662" cy="190967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285293" rIns="109728" bIns="54864" numCol="1" spcCol="0" rtlCol="0" fromWordArt="0" anchor="t" anchorCtr="0" forceAA="0" compatLnSpc="1">
            <a:prstTxWarp prst="textNoShape">
              <a:avLst/>
            </a:prstTxWarp>
            <a:noAutofit/>
          </a:bodyPr>
          <a:lstStyle/>
          <a:p>
            <a:pPr marL="0" marR="0" lvl="0" indent="0" algn="l" defTabSz="1097280" rtl="0" eaLnBrk="1" fontAlgn="auto" latinLnBrk="0" hangingPunct="1">
              <a:lnSpc>
                <a:spcPct val="100000"/>
              </a:lnSpc>
              <a:spcBef>
                <a:spcPts val="0"/>
              </a:spcBef>
              <a:spcAft>
                <a:spcPts val="720"/>
              </a:spcAft>
              <a:buClrTx/>
              <a:buSzTx/>
              <a:buFontTx/>
              <a:buNone/>
              <a:tabLst/>
              <a:defRPr/>
            </a:pPr>
            <a:r>
              <a:rPr kumimoji="0" lang="en-US" sz="1440" b="0" i="0" u="none" strike="noStrike" kern="1200" cap="none" spc="0" normalizeH="0" baseline="0" noProof="0" dirty="0">
                <a:ln>
                  <a:noFill/>
                </a:ln>
                <a:solidFill>
                  <a:srgbClr val="000000"/>
                </a:solidFill>
                <a:effectLst/>
                <a:uLnTx/>
                <a:uFillTx/>
                <a:latin typeface="Segoe UI"/>
                <a:ea typeface="+mn-ea"/>
                <a:cs typeface="+mn-cs"/>
              </a:rPr>
              <a:t>Viva Learning is being built as a fully extensible learning platform. The partners listed are offered as out-of-the-box integrations, requiring simple setup through the admin center to connect.</a:t>
            </a:r>
          </a:p>
          <a:p>
            <a:pPr marL="0" marR="0" lvl="0" indent="0" algn="l" defTabSz="1097280" rtl="0" eaLnBrk="1" fontAlgn="auto" latinLnBrk="0" hangingPunct="1">
              <a:lnSpc>
                <a:spcPct val="100000"/>
              </a:lnSpc>
              <a:spcBef>
                <a:spcPts val="0"/>
              </a:spcBef>
              <a:spcAft>
                <a:spcPts val="720"/>
              </a:spcAft>
              <a:buClrTx/>
              <a:buSzTx/>
              <a:buFontTx/>
              <a:buNone/>
              <a:tabLst/>
              <a:defRPr/>
            </a:pPr>
            <a:r>
              <a:rPr kumimoji="0" lang="en-US" sz="1440" b="0" i="0" u="none" strike="noStrike" kern="1200" cap="none" spc="0" normalizeH="0" baseline="0" noProof="0" dirty="0">
                <a:ln>
                  <a:noFill/>
                </a:ln>
                <a:solidFill>
                  <a:srgbClr val="000000"/>
                </a:solidFill>
                <a:effectLst/>
                <a:uLnTx/>
                <a:uFillTx/>
                <a:latin typeface="Segoe UI"/>
                <a:ea typeface="+mn-ea"/>
                <a:cs typeface="+mn-cs"/>
              </a:rPr>
              <a:t>In July 2022 we also released an </a:t>
            </a:r>
            <a:r>
              <a:rPr kumimoji="0" lang="en-US" sz="1440" b="0" i="0" u="none" strike="noStrike" kern="1200" cap="none" spc="0" normalizeH="0" baseline="0" noProof="0" dirty="0">
                <a:ln>
                  <a:noFill/>
                </a:ln>
                <a:solidFill>
                  <a:srgbClr val="000000"/>
                </a:solidFill>
                <a:effectLst/>
                <a:uLnTx/>
                <a:uFillTx/>
                <a:latin typeface="Segoe UI"/>
                <a:ea typeface="+mn-ea"/>
                <a:cs typeface="+mn-cs"/>
                <a:hlinkClick r:id="rId4"/>
              </a:rPr>
              <a:t>employee learning API </a:t>
            </a:r>
            <a:r>
              <a:rPr kumimoji="0" lang="en-US" sz="1440" b="0" i="0" u="none" strike="noStrike" kern="1200" cap="none" spc="0" normalizeH="0" baseline="0" noProof="0" dirty="0">
                <a:ln>
                  <a:noFill/>
                </a:ln>
                <a:solidFill>
                  <a:srgbClr val="000000"/>
                </a:solidFill>
                <a:effectLst/>
                <a:uLnTx/>
                <a:uFillTx/>
                <a:latin typeface="Segoe UI"/>
                <a:ea typeface="+mn-ea"/>
                <a:cs typeface="+mn-cs"/>
              </a:rPr>
              <a:t>so the broader learning partner ecosystem can integrate with Viva Learning, outside of pre-configured partners. Customers and partners will be able to build LMS/provider connections with these APIs.</a:t>
            </a:r>
          </a:p>
        </p:txBody>
      </p:sp>
      <p:sp>
        <p:nvSpPr>
          <p:cNvPr id="7" name="Rectangle 6">
            <a:extLst>
              <a:ext uri="{FF2B5EF4-FFF2-40B4-BE49-F238E27FC236}">
                <a16:creationId xmlns:a16="http://schemas.microsoft.com/office/drawing/2014/main" id="{87108EA4-C472-400A-A27E-877F63B115BD}"/>
              </a:ext>
            </a:extLst>
          </p:cNvPr>
          <p:cNvSpPr>
            <a:spLocks/>
          </p:cNvSpPr>
          <p:nvPr/>
        </p:nvSpPr>
        <p:spPr bwMode="auto">
          <a:xfrm>
            <a:off x="701040" y="2514325"/>
            <a:ext cx="3130312" cy="227103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pPr marL="0" marR="0" lvl="0" indent="0" algn="l" defTabSz="1097280" rtl="0" eaLnBrk="1" fontAlgn="auto" latinLnBrk="0" hangingPunct="1">
              <a:lnSpc>
                <a:spcPct val="100000"/>
              </a:lnSpc>
              <a:spcBef>
                <a:spcPts val="0"/>
              </a:spcBef>
              <a:spcAft>
                <a:spcPts val="360"/>
              </a:spcAft>
              <a:buClr>
                <a:srgbClr val="000000"/>
              </a:buClr>
              <a:buSzTx/>
              <a:buFontTx/>
              <a:buNone/>
              <a:tabLst/>
              <a:defRPr/>
            </a:pPr>
            <a:r>
              <a:rPr kumimoji="0" lang="en-US" sz="1680" b="0" i="0" u="none" strike="noStrike" kern="1200" cap="none" spc="0" normalizeH="0" baseline="0" noProof="0" dirty="0">
                <a:ln>
                  <a:noFill/>
                </a:ln>
                <a:solidFill>
                  <a:srgbClr val="171717"/>
                </a:solidFill>
                <a:effectLst/>
                <a:uLnTx/>
                <a:uFillTx/>
                <a:latin typeface="Segoe UI Semibold"/>
                <a:ea typeface="+mn-ea"/>
                <a:cs typeface="+mn-cs"/>
              </a:rPr>
              <a:t>Default enabled sources</a:t>
            </a:r>
          </a:p>
          <a:p>
            <a:pPr marL="369570" marR="0" lvl="0" indent="-205740" algn="l" defTabSz="1097280" rtl="0" eaLnBrk="1" fontAlgn="auto" latinLnBrk="0" hangingPunct="1">
              <a:lnSpc>
                <a:spcPct val="100000"/>
              </a:lnSpc>
              <a:spcBef>
                <a:spcPts val="0"/>
              </a:spcBef>
              <a:spcAft>
                <a:spcPts val="360"/>
              </a:spcAft>
              <a:buClr>
                <a:srgbClr val="000000"/>
              </a:buClr>
              <a:buSzTx/>
              <a:buFont typeface="Verdana" panose="020B0604030504040204" pitchFamily="34" charset="0"/>
              <a:buChar char="-"/>
              <a:tabLst/>
              <a:defRPr/>
            </a:pPr>
            <a:r>
              <a:rPr kumimoji="0" lang="en-US" sz="1440" b="0" i="0" u="none" strike="noStrike" kern="1200" cap="none" spc="0" normalizeH="0" baseline="0" noProof="0" dirty="0">
                <a:ln>
                  <a:noFill/>
                </a:ln>
                <a:solidFill>
                  <a:srgbClr val="000000"/>
                </a:solidFill>
                <a:effectLst/>
                <a:uLnTx/>
                <a:uFillTx/>
                <a:latin typeface="Segoe UI"/>
                <a:ea typeface="+mn-ea"/>
                <a:cs typeface="+mn-cs"/>
              </a:rPr>
              <a:t>LinkedIn Learning*+</a:t>
            </a:r>
          </a:p>
          <a:p>
            <a:pPr marL="369570" marR="0" lvl="0" indent="-205740" algn="l" defTabSz="1097280" rtl="0" eaLnBrk="1" fontAlgn="auto" latinLnBrk="0" hangingPunct="1">
              <a:lnSpc>
                <a:spcPct val="100000"/>
              </a:lnSpc>
              <a:spcBef>
                <a:spcPts val="0"/>
              </a:spcBef>
              <a:spcAft>
                <a:spcPts val="360"/>
              </a:spcAft>
              <a:buClr>
                <a:srgbClr val="000000"/>
              </a:buClr>
              <a:buSzTx/>
              <a:buFont typeface="Verdana" panose="020B0604030504040204" pitchFamily="34" charset="0"/>
              <a:buChar char="-"/>
              <a:tabLst/>
              <a:defRPr/>
            </a:pPr>
            <a:r>
              <a:rPr kumimoji="0" lang="en-US" sz="1440" b="0" i="0" u="none" strike="noStrike" kern="1200" cap="none" spc="0" normalizeH="0" baseline="0" noProof="0" dirty="0">
                <a:ln>
                  <a:noFill/>
                </a:ln>
                <a:solidFill>
                  <a:srgbClr val="000000"/>
                </a:solidFill>
                <a:effectLst/>
                <a:uLnTx/>
                <a:uFillTx/>
                <a:latin typeface="Segoe UI"/>
                <a:ea typeface="+mn-ea"/>
                <a:cs typeface="+mn-cs"/>
              </a:rPr>
              <a:t>Microsoft Learn</a:t>
            </a:r>
          </a:p>
          <a:p>
            <a:pPr marL="369570" marR="0" lvl="0" indent="-205740" algn="l" defTabSz="1097280" rtl="0" eaLnBrk="1" fontAlgn="auto" latinLnBrk="0" hangingPunct="1">
              <a:lnSpc>
                <a:spcPct val="100000"/>
              </a:lnSpc>
              <a:spcBef>
                <a:spcPts val="0"/>
              </a:spcBef>
              <a:spcAft>
                <a:spcPts val="360"/>
              </a:spcAft>
              <a:buClr>
                <a:srgbClr val="000000"/>
              </a:buClr>
              <a:buSzTx/>
              <a:buFont typeface="Verdana" panose="020B0604030504040204" pitchFamily="34" charset="0"/>
              <a:buChar char="-"/>
              <a:tabLst/>
              <a:defRPr/>
            </a:pPr>
            <a:r>
              <a:rPr kumimoji="0" lang="en-US" sz="1440" b="0" i="0" u="none" strike="noStrike" kern="1200" cap="none" spc="0" normalizeH="0" baseline="0" noProof="0" dirty="0">
                <a:ln>
                  <a:noFill/>
                </a:ln>
                <a:solidFill>
                  <a:srgbClr val="000000"/>
                </a:solidFill>
                <a:effectLst/>
                <a:uLnTx/>
                <a:uFillTx/>
                <a:latin typeface="Segoe UI"/>
                <a:ea typeface="+mn-ea"/>
                <a:cs typeface="+mn-cs"/>
              </a:rPr>
              <a:t>Microsoft 365 trainings</a:t>
            </a:r>
          </a:p>
        </p:txBody>
      </p:sp>
      <p:sp>
        <p:nvSpPr>
          <p:cNvPr id="8" name="Rectangle 7">
            <a:extLst>
              <a:ext uri="{FF2B5EF4-FFF2-40B4-BE49-F238E27FC236}">
                <a16:creationId xmlns:a16="http://schemas.microsoft.com/office/drawing/2014/main" id="{24B4EB88-79E9-4AC3-B73E-433C44018BD2}"/>
              </a:ext>
            </a:extLst>
          </p:cNvPr>
          <p:cNvSpPr>
            <a:spLocks/>
          </p:cNvSpPr>
          <p:nvPr/>
        </p:nvSpPr>
        <p:spPr bwMode="auto">
          <a:xfrm>
            <a:off x="4023258" y="2514325"/>
            <a:ext cx="3130313" cy="236603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pPr marL="0" marR="0" lvl="0" indent="0" algn="l" defTabSz="1097280" rtl="0" eaLnBrk="1" fontAlgn="auto" latinLnBrk="0" hangingPunct="1">
              <a:lnSpc>
                <a:spcPct val="100000"/>
              </a:lnSpc>
              <a:spcBef>
                <a:spcPts val="0"/>
              </a:spcBef>
              <a:spcAft>
                <a:spcPts val="360"/>
              </a:spcAft>
              <a:buClr>
                <a:srgbClr val="000000"/>
              </a:buClr>
              <a:buSzTx/>
              <a:buFontTx/>
              <a:buNone/>
              <a:tabLst/>
              <a:defRPr/>
            </a:pPr>
            <a:r>
              <a:rPr kumimoji="0" lang="en-US" sz="1680" b="0" i="0" u="none" strike="noStrike" kern="1200" cap="none" spc="0" normalizeH="0" baseline="0" noProof="0" dirty="0">
                <a:ln>
                  <a:noFill/>
                </a:ln>
                <a:solidFill>
                  <a:srgbClr val="171717"/>
                </a:solidFill>
                <a:effectLst/>
                <a:uLnTx/>
                <a:uFillTx/>
                <a:latin typeface="Segoe UI Semibold"/>
                <a:ea typeface="+mn-ea"/>
                <a:cs typeface="Segoe UI"/>
              </a:rPr>
              <a:t>Supported file types</a:t>
            </a:r>
          </a:p>
          <a:p>
            <a:pPr marL="369570" marR="0" lvl="0" indent="-205740" algn="l" defTabSz="1097280" rtl="0" eaLnBrk="1" fontAlgn="auto" latinLnBrk="0" hangingPunct="1">
              <a:lnSpc>
                <a:spcPct val="100000"/>
              </a:lnSpc>
              <a:spcBef>
                <a:spcPts val="0"/>
              </a:spcBef>
              <a:spcAft>
                <a:spcPts val="360"/>
              </a:spcAft>
              <a:buClr>
                <a:srgbClr val="000000"/>
              </a:buClr>
              <a:buSzTx/>
              <a:buFont typeface="Verdana" panose="020B0604030504040204" pitchFamily="34" charset="0"/>
              <a:buChar char="-"/>
              <a:tabLst/>
              <a:defRPr/>
            </a:pPr>
            <a:r>
              <a:rPr kumimoji="0" lang="en-US" sz="1440" b="0" i="0" u="none" strike="noStrike" kern="1200" cap="none" spc="0" normalizeH="0" baseline="0" noProof="0" dirty="0">
                <a:ln>
                  <a:noFill/>
                </a:ln>
                <a:solidFill>
                  <a:srgbClr val="171717"/>
                </a:solidFill>
                <a:effectLst/>
                <a:uLnTx/>
                <a:uFillTx/>
                <a:latin typeface="Segoe UI"/>
                <a:ea typeface="+mn-ea"/>
                <a:cs typeface="Segoe UI"/>
              </a:rPr>
              <a:t>.</a:t>
            </a:r>
            <a:r>
              <a:rPr kumimoji="0" lang="en-US" sz="1440" b="0" i="0" u="none" strike="noStrike" kern="1200" cap="none" spc="0" normalizeH="0" baseline="0" noProof="0" dirty="0">
                <a:ln>
                  <a:noFill/>
                </a:ln>
                <a:solidFill>
                  <a:srgbClr val="171717"/>
                </a:solidFill>
                <a:effectLst/>
                <a:uLnTx/>
                <a:uFillTx/>
                <a:latin typeface="Segoe UI"/>
                <a:ea typeface="+mn-ea"/>
                <a:cs typeface="+mn-cs"/>
              </a:rPr>
              <a:t>doc</a:t>
            </a:r>
          </a:p>
          <a:p>
            <a:pPr marL="369570" marR="0" lvl="0" indent="-205740" algn="l" defTabSz="1097280" rtl="0" eaLnBrk="1" fontAlgn="auto" latinLnBrk="0" hangingPunct="1">
              <a:lnSpc>
                <a:spcPct val="100000"/>
              </a:lnSpc>
              <a:spcBef>
                <a:spcPts val="0"/>
              </a:spcBef>
              <a:spcAft>
                <a:spcPts val="360"/>
              </a:spcAft>
              <a:buClr>
                <a:srgbClr val="000000"/>
              </a:buClr>
              <a:buSzTx/>
              <a:buFont typeface="Verdana" panose="020B0604030504040204" pitchFamily="34" charset="0"/>
              <a:buChar char="-"/>
              <a:tabLst/>
              <a:defRPr/>
            </a:pPr>
            <a:r>
              <a:rPr kumimoji="0" lang="en-US" sz="1440" b="0" i="0" u="none" strike="noStrike" kern="1200" cap="none" spc="0" normalizeH="0" baseline="0" noProof="0" dirty="0">
                <a:ln>
                  <a:noFill/>
                </a:ln>
                <a:solidFill>
                  <a:srgbClr val="171717"/>
                </a:solidFill>
                <a:effectLst/>
                <a:uLnTx/>
                <a:uFillTx/>
                <a:latin typeface="Segoe UI"/>
                <a:ea typeface="+mn-ea"/>
                <a:cs typeface="+mn-cs"/>
              </a:rPr>
              <a:t>.ppt</a:t>
            </a:r>
          </a:p>
          <a:p>
            <a:pPr marL="369570" marR="0" lvl="0" indent="-205740" algn="l" defTabSz="1097280" rtl="0" eaLnBrk="1" fontAlgn="auto" latinLnBrk="0" hangingPunct="1">
              <a:lnSpc>
                <a:spcPct val="100000"/>
              </a:lnSpc>
              <a:spcBef>
                <a:spcPts val="0"/>
              </a:spcBef>
              <a:spcAft>
                <a:spcPts val="360"/>
              </a:spcAft>
              <a:buClr>
                <a:srgbClr val="000000"/>
              </a:buClr>
              <a:buSzTx/>
              <a:buFont typeface="Verdana" panose="020B0604030504040204" pitchFamily="34" charset="0"/>
              <a:buChar char="-"/>
              <a:tabLst/>
              <a:defRPr/>
            </a:pPr>
            <a:r>
              <a:rPr kumimoji="0" lang="en-US" sz="1440" b="0" i="0" u="none" strike="noStrike" kern="1200" cap="none" spc="0" normalizeH="0" baseline="0" noProof="0" dirty="0">
                <a:ln>
                  <a:noFill/>
                </a:ln>
                <a:solidFill>
                  <a:srgbClr val="171717"/>
                </a:solidFill>
                <a:effectLst/>
                <a:uLnTx/>
                <a:uFillTx/>
                <a:latin typeface="Segoe UI"/>
                <a:ea typeface="+mn-ea"/>
                <a:cs typeface="+mn-cs"/>
              </a:rPr>
              <a:t>.pdf</a:t>
            </a:r>
          </a:p>
          <a:p>
            <a:pPr marL="369570" marR="0" lvl="0" indent="-205740" algn="l" defTabSz="1097280" rtl="0" eaLnBrk="1" fontAlgn="auto" latinLnBrk="0" hangingPunct="1">
              <a:lnSpc>
                <a:spcPct val="100000"/>
              </a:lnSpc>
              <a:spcBef>
                <a:spcPts val="0"/>
              </a:spcBef>
              <a:spcAft>
                <a:spcPts val="360"/>
              </a:spcAft>
              <a:buClr>
                <a:srgbClr val="000000"/>
              </a:buClr>
              <a:buSzTx/>
              <a:buFont typeface="Verdana" panose="020B0604030504040204" pitchFamily="34" charset="0"/>
              <a:buChar char="-"/>
              <a:tabLst/>
              <a:defRPr/>
            </a:pPr>
            <a:r>
              <a:rPr kumimoji="0" lang="en-US" sz="1440" b="0" i="0" u="none" strike="noStrike" kern="1200" cap="none" spc="0" normalizeH="0" baseline="0" noProof="0" dirty="0">
                <a:ln>
                  <a:noFill/>
                </a:ln>
                <a:solidFill>
                  <a:srgbClr val="171717"/>
                </a:solidFill>
                <a:effectLst/>
                <a:uLnTx/>
                <a:uFillTx/>
                <a:latin typeface="Segoe UI"/>
                <a:ea typeface="+mn-ea"/>
                <a:cs typeface="+mn-cs"/>
              </a:rPr>
              <a:t>.mp4</a:t>
            </a:r>
          </a:p>
          <a:p>
            <a:pPr marL="369570" marR="0" lvl="0" indent="-205740" algn="l" defTabSz="1097280" rtl="0" eaLnBrk="1" fontAlgn="auto" latinLnBrk="0" hangingPunct="1">
              <a:lnSpc>
                <a:spcPct val="100000"/>
              </a:lnSpc>
              <a:spcBef>
                <a:spcPts val="0"/>
              </a:spcBef>
              <a:spcAft>
                <a:spcPts val="360"/>
              </a:spcAft>
              <a:buClr>
                <a:srgbClr val="000000"/>
              </a:buClr>
              <a:buSzTx/>
              <a:buFont typeface="Verdana" panose="020B0604030504040204" pitchFamily="34" charset="0"/>
              <a:buChar char="-"/>
              <a:tabLst/>
              <a:defRPr/>
            </a:pPr>
            <a:r>
              <a:rPr kumimoji="0" lang="en-US" sz="1440" b="0" i="0" u="none" strike="noStrike" kern="1200" cap="none" spc="0" normalizeH="0" baseline="0" noProof="0" dirty="0">
                <a:ln>
                  <a:noFill/>
                </a:ln>
                <a:solidFill>
                  <a:srgbClr val="171717"/>
                </a:solidFill>
                <a:effectLst/>
                <a:uLnTx/>
                <a:uFillTx/>
                <a:latin typeface="Segoe UI"/>
                <a:ea typeface="+mn-ea"/>
                <a:cs typeface="+mn-cs"/>
              </a:rPr>
              <a:t>Audio files</a:t>
            </a:r>
          </a:p>
          <a:p>
            <a:pPr marL="369570" marR="0" lvl="0" indent="-205740" algn="l" defTabSz="1097280" rtl="0" eaLnBrk="1" fontAlgn="auto" latinLnBrk="0" hangingPunct="1">
              <a:lnSpc>
                <a:spcPct val="100000"/>
              </a:lnSpc>
              <a:spcBef>
                <a:spcPts val="0"/>
              </a:spcBef>
              <a:spcAft>
                <a:spcPts val="360"/>
              </a:spcAft>
              <a:buClr>
                <a:srgbClr val="000000"/>
              </a:buClr>
              <a:buSzTx/>
              <a:buFont typeface="Verdana" panose="020B0604030504040204" pitchFamily="34" charset="0"/>
              <a:buChar char="-"/>
              <a:tabLst/>
              <a:defRPr/>
            </a:pPr>
            <a:r>
              <a:rPr kumimoji="0" lang="en-US" sz="1440" b="0" i="0" u="none" strike="noStrike" kern="1200" cap="none" spc="0" normalizeH="0" baseline="0" noProof="0" dirty="0">
                <a:ln>
                  <a:noFill/>
                </a:ln>
                <a:solidFill>
                  <a:srgbClr val="171717"/>
                </a:solidFill>
                <a:effectLst/>
                <a:uLnTx/>
                <a:uFillTx/>
                <a:latin typeface="Segoe UI"/>
                <a:ea typeface="+mn-ea"/>
                <a:cs typeface="+mn-cs"/>
              </a:rPr>
              <a:t>External links </a:t>
            </a:r>
            <a:r>
              <a:rPr kumimoji="0" lang="en-US" sz="960" b="0" i="0" u="none" strike="noStrike" kern="1200" cap="none" spc="0" normalizeH="0" baseline="0" noProof="0" dirty="0">
                <a:ln>
                  <a:noFill/>
                </a:ln>
                <a:solidFill>
                  <a:srgbClr val="171717"/>
                </a:solidFill>
                <a:effectLst/>
                <a:uLnTx/>
                <a:uFillTx/>
                <a:latin typeface="Segoe UI"/>
                <a:ea typeface="+mn-ea"/>
                <a:cs typeface="+mn-cs"/>
              </a:rPr>
              <a:t>(YouTube, webpage, SharePoint page, etc.)</a:t>
            </a:r>
          </a:p>
          <a:p>
            <a:pPr marL="369570" marR="0" lvl="0" indent="-205740" algn="l" defTabSz="1097280" rtl="0" eaLnBrk="1" fontAlgn="auto" latinLnBrk="0" hangingPunct="1">
              <a:lnSpc>
                <a:spcPct val="100000"/>
              </a:lnSpc>
              <a:spcBef>
                <a:spcPts val="0"/>
              </a:spcBef>
              <a:spcAft>
                <a:spcPts val="360"/>
              </a:spcAft>
              <a:buClr>
                <a:srgbClr val="000000"/>
              </a:buClr>
              <a:buSzTx/>
              <a:buFont typeface="Verdana" panose="020B0604030504040204" pitchFamily="34" charset="0"/>
              <a:buChar char="-"/>
              <a:tabLst/>
              <a:defRPr/>
            </a:pPr>
            <a:r>
              <a:rPr kumimoji="0" lang="en-US" sz="1440" b="0" i="0" u="none" strike="noStrike" kern="1200" cap="none" spc="0" normalizeH="0" baseline="0" noProof="0" dirty="0">
                <a:ln>
                  <a:noFill/>
                </a:ln>
                <a:solidFill>
                  <a:srgbClr val="171717"/>
                </a:solidFill>
                <a:effectLst/>
                <a:uLnTx/>
                <a:uFillTx/>
                <a:latin typeface="Segoe UI"/>
                <a:ea typeface="+mn-ea"/>
                <a:cs typeface="+mn-cs"/>
              </a:rPr>
              <a:t>SCORM file</a:t>
            </a:r>
          </a:p>
        </p:txBody>
      </p:sp>
      <p:sp>
        <p:nvSpPr>
          <p:cNvPr id="13" name="Rectangle 12">
            <a:extLst>
              <a:ext uri="{FF2B5EF4-FFF2-40B4-BE49-F238E27FC236}">
                <a16:creationId xmlns:a16="http://schemas.microsoft.com/office/drawing/2014/main" id="{AFC2A97D-F0A8-4C09-9CB7-E463B5B282ED}"/>
              </a:ext>
            </a:extLst>
          </p:cNvPr>
          <p:cNvSpPr>
            <a:spLocks/>
          </p:cNvSpPr>
          <p:nvPr/>
        </p:nvSpPr>
        <p:spPr bwMode="auto">
          <a:xfrm>
            <a:off x="10902980" y="2514325"/>
            <a:ext cx="3025160" cy="227103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pPr marL="0" marR="0" lvl="0" indent="0" algn="l" defTabSz="1097280" rtl="0" eaLnBrk="1" fontAlgn="auto" latinLnBrk="0" hangingPunct="1">
              <a:lnSpc>
                <a:spcPct val="100000"/>
              </a:lnSpc>
              <a:spcBef>
                <a:spcPts val="0"/>
              </a:spcBef>
              <a:spcAft>
                <a:spcPts val="360"/>
              </a:spcAft>
              <a:buClr>
                <a:srgbClr val="000000"/>
              </a:buClr>
              <a:buSzTx/>
              <a:buFontTx/>
              <a:buNone/>
              <a:tabLst/>
              <a:defRPr/>
            </a:pPr>
            <a:r>
              <a:rPr kumimoji="0" lang="en-US" sz="1680" b="0" i="0" u="none" strike="noStrike" kern="1200" cap="none" spc="0" normalizeH="0" baseline="0" noProof="0" dirty="0">
                <a:ln>
                  <a:noFill/>
                </a:ln>
                <a:solidFill>
                  <a:srgbClr val="171717"/>
                </a:solidFill>
                <a:effectLst/>
                <a:uLnTx/>
                <a:uFillTx/>
                <a:latin typeface="Segoe UI Semibold"/>
                <a:ea typeface="+mn-ea"/>
                <a:cs typeface="+mn-cs"/>
              </a:rPr>
              <a:t>Announced</a:t>
            </a:r>
          </a:p>
          <a:p>
            <a:pPr marL="369570" marR="0" lvl="0" indent="-205740" algn="l" defTabSz="1097280" rtl="0" eaLnBrk="1" fontAlgn="auto" latinLnBrk="0" hangingPunct="1">
              <a:lnSpc>
                <a:spcPct val="100000"/>
              </a:lnSpc>
              <a:spcBef>
                <a:spcPts val="0"/>
              </a:spcBef>
              <a:spcAft>
                <a:spcPts val="360"/>
              </a:spcAft>
              <a:buClr>
                <a:srgbClr val="000000"/>
              </a:buClr>
              <a:buSzTx/>
              <a:buFont typeface="Verdana" panose="020B0604030504040204" pitchFamily="34" charset="0"/>
              <a:buChar char="-"/>
              <a:tabLst/>
              <a:defRPr/>
            </a:pPr>
            <a:r>
              <a:rPr kumimoji="0" lang="en-US" sz="1440" b="0" i="0" u="none" strike="noStrike" kern="1200" cap="none" spc="0" normalizeH="0" baseline="0" noProof="0" dirty="0">
                <a:ln>
                  <a:noFill/>
                </a:ln>
                <a:solidFill>
                  <a:srgbClr val="000000"/>
                </a:solidFill>
                <a:effectLst/>
                <a:uLnTx/>
                <a:uFillTx/>
                <a:latin typeface="Segoe UI"/>
                <a:ea typeface="+mn-ea"/>
                <a:cs typeface="+mn-cs"/>
              </a:rPr>
              <a:t>Cornerstone OnDemand*</a:t>
            </a:r>
          </a:p>
          <a:p>
            <a:pPr marL="369570" marR="0" lvl="0" indent="-205740" algn="l" defTabSz="1097280" rtl="0" eaLnBrk="1" fontAlgn="auto" latinLnBrk="0" hangingPunct="1">
              <a:lnSpc>
                <a:spcPct val="100000"/>
              </a:lnSpc>
              <a:spcBef>
                <a:spcPts val="0"/>
              </a:spcBef>
              <a:spcAft>
                <a:spcPts val="360"/>
              </a:spcAft>
              <a:buClr>
                <a:srgbClr val="000000"/>
              </a:buClr>
              <a:buSzTx/>
              <a:buFont typeface="Verdana" panose="020B0604030504040204" pitchFamily="34" charset="0"/>
              <a:buChar char="-"/>
              <a:tabLst/>
              <a:defRPr/>
            </a:pPr>
            <a:r>
              <a:rPr kumimoji="0" lang="en-US" sz="1440" b="0" i="0" u="none" strike="noStrike" kern="1200" cap="none" spc="0" normalizeH="0" baseline="0" noProof="0" dirty="0">
                <a:ln>
                  <a:noFill/>
                </a:ln>
                <a:solidFill>
                  <a:srgbClr val="000000"/>
                </a:solidFill>
                <a:effectLst/>
                <a:uLnTx/>
                <a:uFillTx/>
                <a:latin typeface="Segoe UI"/>
                <a:ea typeface="+mn-ea"/>
                <a:cs typeface="+mn-cs"/>
              </a:rPr>
              <a:t>SAP SuccessFactors*</a:t>
            </a:r>
          </a:p>
          <a:p>
            <a:pPr marL="369570" marR="0" lvl="0" indent="-205740" algn="l" defTabSz="1097280" rtl="0" eaLnBrk="1" fontAlgn="auto" latinLnBrk="0" hangingPunct="1">
              <a:lnSpc>
                <a:spcPct val="100000"/>
              </a:lnSpc>
              <a:spcBef>
                <a:spcPts val="0"/>
              </a:spcBef>
              <a:spcAft>
                <a:spcPts val="360"/>
              </a:spcAft>
              <a:buClr>
                <a:srgbClr val="000000"/>
              </a:buClr>
              <a:buSzTx/>
              <a:buFont typeface="Verdana" panose="020B0604030504040204" pitchFamily="34" charset="0"/>
              <a:buChar char="-"/>
              <a:tabLst/>
              <a:defRPr/>
            </a:pPr>
            <a:r>
              <a:rPr kumimoji="0" lang="en-US" sz="1440" b="0" i="0" u="none" strike="noStrike" kern="1200" cap="none" spc="0" normalizeH="0" baseline="0" noProof="0" dirty="0">
                <a:ln>
                  <a:noFill/>
                </a:ln>
                <a:solidFill>
                  <a:srgbClr val="000000"/>
                </a:solidFill>
                <a:effectLst/>
                <a:uLnTx/>
                <a:uFillTx/>
                <a:latin typeface="Segoe UI"/>
                <a:ea typeface="+mn-ea"/>
                <a:cs typeface="+mn-cs"/>
              </a:rPr>
              <a:t>Saba*</a:t>
            </a:r>
          </a:p>
          <a:p>
            <a:pPr marL="369570" marR="0" lvl="0" indent="-205740" algn="l" defTabSz="1097280" rtl="0" eaLnBrk="1" fontAlgn="auto" latinLnBrk="0" hangingPunct="1">
              <a:lnSpc>
                <a:spcPct val="100000"/>
              </a:lnSpc>
              <a:spcBef>
                <a:spcPts val="0"/>
              </a:spcBef>
              <a:spcAft>
                <a:spcPts val="360"/>
              </a:spcAft>
              <a:buClr>
                <a:srgbClr val="000000"/>
              </a:buClr>
              <a:buSzTx/>
              <a:buFont typeface="Verdana" panose="020B0604030504040204" pitchFamily="34" charset="0"/>
              <a:buChar char="-"/>
              <a:tabLst/>
              <a:defRPr/>
            </a:pPr>
            <a:r>
              <a:rPr kumimoji="0" lang="en-US" sz="1440" b="0" i="0" u="none" strike="noStrike" kern="1200" cap="none" spc="0" normalizeH="0" baseline="0" noProof="0" dirty="0">
                <a:ln>
                  <a:noFill/>
                </a:ln>
                <a:solidFill>
                  <a:srgbClr val="000000"/>
                </a:solidFill>
                <a:effectLst/>
                <a:uLnTx/>
                <a:uFillTx/>
                <a:latin typeface="Segoe UI"/>
                <a:ea typeface="+mn-ea"/>
                <a:cs typeface="+mn-cs"/>
              </a:rPr>
              <a:t>Workday* (coming soon)</a:t>
            </a:r>
          </a:p>
          <a:p>
            <a:pPr marL="369570" marR="0" lvl="0" indent="-205740" algn="l" defTabSz="1097280" rtl="0" eaLnBrk="1" fontAlgn="auto" latinLnBrk="0" hangingPunct="1">
              <a:lnSpc>
                <a:spcPct val="100000"/>
              </a:lnSpc>
              <a:spcBef>
                <a:spcPts val="0"/>
              </a:spcBef>
              <a:spcAft>
                <a:spcPts val="360"/>
              </a:spcAft>
              <a:buClr>
                <a:srgbClr val="000000"/>
              </a:buClr>
              <a:buSzTx/>
              <a:buFont typeface="Verdana" panose="020B0604030504040204" pitchFamily="34" charset="0"/>
              <a:buChar char="-"/>
              <a:tabLst/>
              <a:defRPr/>
            </a:pPr>
            <a:r>
              <a:rPr kumimoji="0" lang="en-US" sz="1440" b="0" i="0" u="none" strike="noStrike" kern="1200" cap="none" spc="0" normalizeH="0" baseline="0" noProof="0" dirty="0">
                <a:ln>
                  <a:noFill/>
                </a:ln>
                <a:solidFill>
                  <a:srgbClr val="000000"/>
                </a:solidFill>
                <a:effectLst/>
                <a:uLnTx/>
                <a:uFillTx/>
                <a:latin typeface="Segoe UI"/>
                <a:ea typeface="+mn-ea"/>
                <a:cs typeface="+mn-cs"/>
              </a:rPr>
              <a:t>Others via API*</a:t>
            </a:r>
          </a:p>
        </p:txBody>
      </p:sp>
      <p:sp>
        <p:nvSpPr>
          <p:cNvPr id="11" name="Rectangle 10">
            <a:extLst>
              <a:ext uri="{FF2B5EF4-FFF2-40B4-BE49-F238E27FC236}">
                <a16:creationId xmlns:a16="http://schemas.microsoft.com/office/drawing/2014/main" id="{0E836B69-BBC4-4485-877A-634CC213D0DF}"/>
              </a:ext>
            </a:extLst>
          </p:cNvPr>
          <p:cNvSpPr/>
          <p:nvPr/>
        </p:nvSpPr>
        <p:spPr bwMode="auto">
          <a:xfrm>
            <a:off x="7345477" y="2514325"/>
            <a:ext cx="3365592" cy="227103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54864" rIns="109728" bIns="54864" numCol="2" spcCol="0" rtlCol="0" fromWordArt="0" anchor="t" anchorCtr="0" forceAA="0" compatLnSpc="1">
            <a:prstTxWarp prst="textNoShape">
              <a:avLst/>
            </a:prstTxWarp>
            <a:noAutofit/>
          </a:bodyPr>
          <a:lstStyle/>
          <a:p>
            <a:pPr marL="0" marR="0" lvl="0" indent="0" algn="l" defTabSz="1097280" rtl="0" eaLnBrk="1" fontAlgn="auto" latinLnBrk="0" hangingPunct="1">
              <a:lnSpc>
                <a:spcPct val="100000"/>
              </a:lnSpc>
              <a:spcBef>
                <a:spcPts val="0"/>
              </a:spcBef>
              <a:spcAft>
                <a:spcPts val="360"/>
              </a:spcAft>
              <a:buClr>
                <a:srgbClr val="000000"/>
              </a:buClr>
              <a:buSzTx/>
              <a:buFontTx/>
              <a:buNone/>
              <a:tabLst/>
              <a:defRPr/>
            </a:pPr>
            <a:r>
              <a:rPr kumimoji="0" lang="en-US" sz="1680" b="0" i="0" u="none" strike="noStrike" kern="1200" cap="none" spc="0" normalizeH="0" baseline="0" noProof="0" dirty="0">
                <a:ln>
                  <a:noFill/>
                </a:ln>
                <a:solidFill>
                  <a:srgbClr val="171717"/>
                </a:solidFill>
                <a:effectLst/>
                <a:uLnTx/>
                <a:uFillTx/>
                <a:latin typeface="Segoe UI Semibold"/>
                <a:ea typeface="+mn-ea"/>
                <a:cs typeface="+mn-cs"/>
              </a:rPr>
              <a:t>Announced</a:t>
            </a:r>
          </a:p>
          <a:p>
            <a:pPr marL="369570" marR="0" lvl="0" indent="-205740" algn="l" defTabSz="1097280" rtl="0" eaLnBrk="1" fontAlgn="auto" latinLnBrk="0" hangingPunct="1">
              <a:lnSpc>
                <a:spcPct val="100000"/>
              </a:lnSpc>
              <a:spcBef>
                <a:spcPts val="0"/>
              </a:spcBef>
              <a:spcAft>
                <a:spcPts val="360"/>
              </a:spcAft>
              <a:buClr>
                <a:srgbClr val="000000"/>
              </a:buClr>
              <a:buSzTx/>
              <a:buFont typeface="Verdana" panose="020B0604030504040204" pitchFamily="34" charset="0"/>
              <a:buChar char="-"/>
              <a:tabLst/>
              <a:defRPr/>
            </a:pPr>
            <a:r>
              <a:rPr kumimoji="0" lang="en-US" sz="1440" b="0" i="0" u="none" strike="noStrike" kern="1200" cap="none" spc="0" normalizeH="0" baseline="0" noProof="0" dirty="0">
                <a:ln>
                  <a:noFill/>
                </a:ln>
                <a:solidFill>
                  <a:srgbClr val="171717"/>
                </a:solidFill>
                <a:effectLst/>
                <a:uLnTx/>
                <a:uFillTx/>
                <a:latin typeface="Segoe UI"/>
                <a:ea typeface="+mn-ea"/>
                <a:cs typeface="+mn-cs"/>
              </a:rPr>
              <a:t>Skillsoft*</a:t>
            </a:r>
          </a:p>
          <a:p>
            <a:pPr marL="369570" marR="0" lvl="0" indent="-205740" algn="l" defTabSz="1097280" rtl="0" eaLnBrk="1" fontAlgn="auto" latinLnBrk="0" hangingPunct="1">
              <a:lnSpc>
                <a:spcPct val="100000"/>
              </a:lnSpc>
              <a:spcBef>
                <a:spcPts val="0"/>
              </a:spcBef>
              <a:spcAft>
                <a:spcPts val="360"/>
              </a:spcAft>
              <a:buClr>
                <a:srgbClr val="000000"/>
              </a:buClr>
              <a:buSzTx/>
              <a:buFont typeface="Verdana" panose="020B0604030504040204" pitchFamily="34" charset="0"/>
              <a:buChar char="-"/>
              <a:tabLst/>
              <a:defRPr/>
            </a:pPr>
            <a:r>
              <a:rPr kumimoji="0" lang="en-US" sz="1440" b="0" i="0" u="none" strike="noStrike" kern="1200" cap="none" spc="0" normalizeH="0" baseline="0" noProof="0" dirty="0">
                <a:ln>
                  <a:noFill/>
                </a:ln>
                <a:solidFill>
                  <a:srgbClr val="171717"/>
                </a:solidFill>
                <a:effectLst/>
                <a:uLnTx/>
                <a:uFillTx/>
                <a:latin typeface="Segoe UI"/>
                <a:ea typeface="+mn-ea"/>
                <a:cs typeface="+mn-cs"/>
              </a:rPr>
              <a:t>Pluralsight*</a:t>
            </a:r>
          </a:p>
          <a:p>
            <a:pPr marL="369570" marR="0" lvl="0" indent="-205740" algn="l" defTabSz="1097280" rtl="0" eaLnBrk="1" fontAlgn="auto" latinLnBrk="0" hangingPunct="1">
              <a:lnSpc>
                <a:spcPct val="100000"/>
              </a:lnSpc>
              <a:spcBef>
                <a:spcPts val="0"/>
              </a:spcBef>
              <a:spcAft>
                <a:spcPts val="360"/>
              </a:spcAft>
              <a:buClr>
                <a:srgbClr val="000000"/>
              </a:buClr>
              <a:buSzTx/>
              <a:buFont typeface="Verdana" panose="020B0604030504040204" pitchFamily="34" charset="0"/>
              <a:buChar char="-"/>
              <a:tabLst/>
              <a:defRPr/>
            </a:pPr>
            <a:r>
              <a:rPr kumimoji="0" lang="en-US" sz="1440" b="0" i="0" u="none" strike="noStrike" kern="1200" cap="none" spc="0" normalizeH="0" baseline="0" noProof="0" dirty="0">
                <a:ln>
                  <a:noFill/>
                </a:ln>
                <a:solidFill>
                  <a:srgbClr val="171717"/>
                </a:solidFill>
                <a:effectLst/>
                <a:uLnTx/>
                <a:uFillTx/>
                <a:latin typeface="Segoe UI"/>
                <a:ea typeface="+mn-ea"/>
                <a:cs typeface="+mn-cs"/>
              </a:rPr>
              <a:t>Coursera*</a:t>
            </a:r>
          </a:p>
          <a:p>
            <a:pPr marL="369570" marR="0" lvl="0" indent="-205740" algn="l" defTabSz="1097280" rtl="0" eaLnBrk="1" fontAlgn="auto" latinLnBrk="0" hangingPunct="1">
              <a:lnSpc>
                <a:spcPct val="100000"/>
              </a:lnSpc>
              <a:spcBef>
                <a:spcPts val="0"/>
              </a:spcBef>
              <a:spcAft>
                <a:spcPts val="360"/>
              </a:spcAft>
              <a:buClr>
                <a:srgbClr val="000000"/>
              </a:buClr>
              <a:buSzTx/>
              <a:buFont typeface="Verdana" panose="020B0604030504040204" pitchFamily="34" charset="0"/>
              <a:buChar char="-"/>
              <a:tabLst/>
              <a:defRPr/>
            </a:pPr>
            <a:r>
              <a:rPr kumimoji="0" lang="en-US" sz="1440" b="0" i="0" u="none" strike="noStrike" kern="1200" cap="none" spc="0" normalizeH="0" baseline="0" noProof="0" dirty="0">
                <a:ln>
                  <a:noFill/>
                </a:ln>
                <a:solidFill>
                  <a:srgbClr val="171717"/>
                </a:solidFill>
                <a:effectLst/>
                <a:uLnTx/>
                <a:uFillTx/>
                <a:latin typeface="Segoe UI"/>
                <a:ea typeface="+mn-ea"/>
                <a:cs typeface="+mn-cs"/>
              </a:rPr>
              <a:t>edX*</a:t>
            </a:r>
          </a:p>
          <a:p>
            <a:pPr marL="369570" marR="0" lvl="0" indent="-205740" algn="l" defTabSz="1097280" rtl="0" eaLnBrk="1" fontAlgn="auto" latinLnBrk="0" hangingPunct="1">
              <a:lnSpc>
                <a:spcPct val="100000"/>
              </a:lnSpc>
              <a:spcBef>
                <a:spcPts val="0"/>
              </a:spcBef>
              <a:spcAft>
                <a:spcPts val="360"/>
              </a:spcAft>
              <a:buClr>
                <a:srgbClr val="000000"/>
              </a:buClr>
              <a:buSzTx/>
              <a:buFont typeface="Verdana" panose="020B0604030504040204" pitchFamily="34" charset="0"/>
              <a:buChar char="-"/>
              <a:tabLst/>
              <a:defRPr/>
            </a:pPr>
            <a:r>
              <a:rPr kumimoji="0" lang="en-US" sz="1440" b="0" i="0" u="none" strike="noStrike" kern="1200" cap="none" spc="0" normalizeH="0" baseline="0" noProof="0" dirty="0">
                <a:ln>
                  <a:noFill/>
                </a:ln>
                <a:solidFill>
                  <a:srgbClr val="171717"/>
                </a:solidFill>
                <a:effectLst/>
                <a:uLnTx/>
                <a:uFillTx/>
                <a:latin typeface="Segoe UI"/>
                <a:ea typeface="+mn-ea"/>
                <a:cs typeface="+mn-cs"/>
              </a:rPr>
              <a:t>EdCast*</a:t>
            </a:r>
          </a:p>
          <a:p>
            <a:pPr marL="369570" marR="0" lvl="0" indent="-205740" algn="l" defTabSz="1097280" rtl="0" eaLnBrk="1" fontAlgn="auto" latinLnBrk="0" hangingPunct="1">
              <a:lnSpc>
                <a:spcPct val="100000"/>
              </a:lnSpc>
              <a:spcBef>
                <a:spcPts val="0"/>
              </a:spcBef>
              <a:spcAft>
                <a:spcPts val="360"/>
              </a:spcAft>
              <a:buClr>
                <a:srgbClr val="000000"/>
              </a:buClr>
              <a:buSzTx/>
              <a:buFont typeface="Verdana" panose="020B0604030504040204" pitchFamily="34" charset="0"/>
              <a:buChar char="-"/>
              <a:tabLst/>
              <a:defRPr/>
            </a:pPr>
            <a:r>
              <a:rPr kumimoji="0" lang="en-US" sz="1440" b="0" i="0" u="none" strike="noStrike" kern="1200" cap="none" spc="0" normalizeH="0" baseline="0" noProof="0" dirty="0">
                <a:ln>
                  <a:noFill/>
                </a:ln>
                <a:solidFill>
                  <a:srgbClr val="171717"/>
                </a:solidFill>
                <a:effectLst/>
                <a:uLnTx/>
                <a:uFillTx/>
                <a:latin typeface="Segoe UI"/>
                <a:ea typeface="+mn-ea"/>
                <a:cs typeface="+mn-cs"/>
              </a:rPr>
              <a:t>Harvard Bus. Publishing*</a:t>
            </a:r>
          </a:p>
          <a:p>
            <a:pPr marL="369570" marR="0" lvl="0" indent="-205740" algn="l" defTabSz="1097280" rtl="0" eaLnBrk="1" fontAlgn="auto" latinLnBrk="0" hangingPunct="1">
              <a:lnSpc>
                <a:spcPct val="100000"/>
              </a:lnSpc>
              <a:spcBef>
                <a:spcPts val="0"/>
              </a:spcBef>
              <a:spcAft>
                <a:spcPts val="360"/>
              </a:spcAft>
              <a:buClr>
                <a:srgbClr val="000000"/>
              </a:buClr>
              <a:buSzTx/>
              <a:buFont typeface="Verdana" panose="020B0604030504040204" pitchFamily="34" charset="0"/>
              <a:buChar char="-"/>
              <a:tabLst/>
              <a:defRPr/>
            </a:pPr>
            <a:endParaRPr kumimoji="0" lang="en-US" sz="1440" b="0" i="0" u="none" strike="noStrike" kern="1200" cap="none" spc="0" normalizeH="0" baseline="0" noProof="0" dirty="0">
              <a:ln>
                <a:noFill/>
              </a:ln>
              <a:solidFill>
                <a:srgbClr val="171717"/>
              </a:solidFill>
              <a:effectLst/>
              <a:uLnTx/>
              <a:uFillTx/>
              <a:latin typeface="Segoe UI"/>
              <a:ea typeface="+mn-ea"/>
              <a:cs typeface="+mn-cs"/>
            </a:endParaRPr>
          </a:p>
          <a:p>
            <a:pPr marL="369570" marR="0" lvl="0" indent="-205740" algn="l" defTabSz="1097280" rtl="0" eaLnBrk="1" fontAlgn="auto" latinLnBrk="0" hangingPunct="1">
              <a:lnSpc>
                <a:spcPct val="100000"/>
              </a:lnSpc>
              <a:spcBef>
                <a:spcPts val="0"/>
              </a:spcBef>
              <a:spcAft>
                <a:spcPts val="360"/>
              </a:spcAft>
              <a:buClr>
                <a:srgbClr val="000000"/>
              </a:buClr>
              <a:buSzTx/>
              <a:buFont typeface="Verdana" panose="020B0604030504040204" pitchFamily="34" charset="0"/>
              <a:buChar char="-"/>
              <a:tabLst/>
              <a:defRPr/>
            </a:pPr>
            <a:r>
              <a:rPr kumimoji="0" lang="en-US" sz="1440" b="0" i="0" u="none" strike="noStrike" kern="1200" cap="none" spc="0" normalizeH="0" baseline="0" noProof="0" dirty="0">
                <a:ln>
                  <a:noFill/>
                </a:ln>
                <a:solidFill>
                  <a:srgbClr val="171717"/>
                </a:solidFill>
                <a:effectLst/>
                <a:uLnTx/>
                <a:uFillTx/>
                <a:latin typeface="Segoe UI"/>
                <a:ea typeface="+mn-ea"/>
                <a:cs typeface="+mn-cs"/>
              </a:rPr>
              <a:t>Go1*</a:t>
            </a:r>
          </a:p>
          <a:p>
            <a:pPr marL="369570" marR="0" lvl="0" indent="-205740" algn="l" defTabSz="1097280" rtl="0" eaLnBrk="1" fontAlgn="auto" latinLnBrk="0" hangingPunct="1">
              <a:lnSpc>
                <a:spcPct val="100000"/>
              </a:lnSpc>
              <a:spcBef>
                <a:spcPts val="0"/>
              </a:spcBef>
              <a:spcAft>
                <a:spcPts val="360"/>
              </a:spcAft>
              <a:buClr>
                <a:srgbClr val="000000"/>
              </a:buClr>
              <a:buSzTx/>
              <a:buFont typeface="Verdana" panose="020B0604030504040204" pitchFamily="34" charset="0"/>
              <a:buChar char="-"/>
              <a:tabLst/>
              <a:defRPr/>
            </a:pPr>
            <a:r>
              <a:rPr kumimoji="0" lang="en-US" sz="1440" b="0" i="0" u="none" strike="noStrike" kern="1200" cap="none" spc="0" normalizeH="0" baseline="0" noProof="0" dirty="0">
                <a:ln>
                  <a:noFill/>
                </a:ln>
                <a:solidFill>
                  <a:srgbClr val="171717"/>
                </a:solidFill>
                <a:effectLst/>
                <a:uLnTx/>
                <a:uFillTx/>
                <a:latin typeface="Segoe UI"/>
                <a:ea typeface="+mn-ea"/>
                <a:cs typeface="+mn-cs"/>
              </a:rPr>
              <a:t>Josh Bersin Academy*</a:t>
            </a:r>
          </a:p>
          <a:p>
            <a:pPr marL="369570" marR="0" lvl="0" indent="-205740" algn="l" defTabSz="1097280" rtl="0" eaLnBrk="1" fontAlgn="auto" latinLnBrk="0" hangingPunct="1">
              <a:lnSpc>
                <a:spcPct val="100000"/>
              </a:lnSpc>
              <a:spcBef>
                <a:spcPts val="0"/>
              </a:spcBef>
              <a:spcAft>
                <a:spcPts val="360"/>
              </a:spcAft>
              <a:buClr>
                <a:srgbClr val="000000"/>
              </a:buClr>
              <a:buSzTx/>
              <a:buFont typeface="Verdana" panose="020B0604030504040204" pitchFamily="34" charset="0"/>
              <a:buChar char="-"/>
              <a:tabLst/>
              <a:defRPr/>
            </a:pPr>
            <a:r>
              <a:rPr kumimoji="0" lang="en-US" sz="1440" b="0" i="0" u="none" strike="noStrike" kern="1200" cap="none" spc="0" normalizeH="0" baseline="0" noProof="0" dirty="0">
                <a:ln>
                  <a:noFill/>
                </a:ln>
                <a:solidFill>
                  <a:srgbClr val="171717"/>
                </a:solidFill>
                <a:effectLst/>
                <a:uLnTx/>
                <a:uFillTx/>
                <a:latin typeface="Segoe UI"/>
                <a:ea typeface="+mn-ea"/>
                <a:cs typeface="+mn-cs"/>
              </a:rPr>
              <a:t>Infosec*</a:t>
            </a:r>
          </a:p>
          <a:p>
            <a:pPr marL="369570" marR="0" lvl="0" indent="-205740" algn="l" defTabSz="1097280" rtl="0" eaLnBrk="1" fontAlgn="auto" latinLnBrk="0" hangingPunct="1">
              <a:lnSpc>
                <a:spcPct val="100000"/>
              </a:lnSpc>
              <a:spcBef>
                <a:spcPts val="0"/>
              </a:spcBef>
              <a:spcAft>
                <a:spcPts val="360"/>
              </a:spcAft>
              <a:buClr>
                <a:srgbClr val="000000"/>
              </a:buClr>
              <a:buSzTx/>
              <a:buFont typeface="Verdana" panose="020B0604030504040204" pitchFamily="34" charset="0"/>
              <a:buChar char="-"/>
              <a:tabLst/>
              <a:defRPr/>
            </a:pPr>
            <a:r>
              <a:rPr kumimoji="0" lang="en-US" sz="1440" b="0" i="0" u="none" strike="noStrike" kern="1200" cap="none" spc="0" normalizeH="0" baseline="0" noProof="0" dirty="0">
                <a:ln>
                  <a:noFill/>
                </a:ln>
                <a:solidFill>
                  <a:srgbClr val="171717"/>
                </a:solidFill>
                <a:effectLst/>
                <a:uLnTx/>
                <a:uFillTx/>
                <a:latin typeface="Segoe UI"/>
                <a:ea typeface="+mn-ea"/>
                <a:cs typeface="+mn-cs"/>
              </a:rPr>
              <a:t>OpenSesame*</a:t>
            </a:r>
          </a:p>
          <a:p>
            <a:pPr marL="369570" marR="0" lvl="0" indent="-205740" algn="l" defTabSz="1097280" rtl="0" eaLnBrk="1" fontAlgn="auto" latinLnBrk="0" hangingPunct="1">
              <a:lnSpc>
                <a:spcPct val="100000"/>
              </a:lnSpc>
              <a:spcBef>
                <a:spcPts val="0"/>
              </a:spcBef>
              <a:spcAft>
                <a:spcPts val="360"/>
              </a:spcAft>
              <a:buClr>
                <a:srgbClr val="000000"/>
              </a:buClr>
              <a:buSzTx/>
              <a:buFont typeface="Verdana" panose="020B0604030504040204" pitchFamily="34" charset="0"/>
              <a:buChar char="-"/>
              <a:tabLst/>
              <a:defRPr/>
            </a:pPr>
            <a:r>
              <a:rPr kumimoji="0" lang="en-US" sz="1440" b="0" i="0" u="none" strike="noStrike" kern="1200" cap="none" spc="0" normalizeH="0" baseline="0" noProof="0" dirty="0">
                <a:ln>
                  <a:noFill/>
                </a:ln>
                <a:solidFill>
                  <a:srgbClr val="171717"/>
                </a:solidFill>
                <a:effectLst/>
                <a:uLnTx/>
                <a:uFillTx/>
                <a:latin typeface="Segoe UI"/>
                <a:ea typeface="+mn-ea"/>
                <a:cs typeface="+mn-cs"/>
              </a:rPr>
              <a:t>Udacity*</a:t>
            </a:r>
          </a:p>
          <a:p>
            <a:pPr marL="369570" marR="0" lvl="0" indent="-205740" algn="l" defTabSz="1097280" rtl="0" eaLnBrk="1" fontAlgn="auto" latinLnBrk="0" hangingPunct="1">
              <a:lnSpc>
                <a:spcPct val="100000"/>
              </a:lnSpc>
              <a:spcBef>
                <a:spcPts val="0"/>
              </a:spcBef>
              <a:spcAft>
                <a:spcPts val="360"/>
              </a:spcAft>
              <a:buClr>
                <a:srgbClr val="000000"/>
              </a:buClr>
              <a:buSzTx/>
              <a:buFont typeface="Verdana" panose="020B0604030504040204" pitchFamily="34" charset="0"/>
              <a:buChar char="-"/>
              <a:tabLst/>
              <a:defRPr/>
            </a:pPr>
            <a:r>
              <a:rPr kumimoji="0" lang="en-US" sz="1440" b="0" i="0" u="none" strike="noStrike" kern="1200" cap="none" spc="0" normalizeH="0" baseline="0" noProof="0" dirty="0">
                <a:ln>
                  <a:noFill/>
                </a:ln>
                <a:solidFill>
                  <a:srgbClr val="171717"/>
                </a:solidFill>
                <a:effectLst/>
                <a:uLnTx/>
                <a:uFillTx/>
                <a:latin typeface="Segoe UI"/>
                <a:ea typeface="+mn-ea"/>
                <a:cs typeface="+mn-cs"/>
              </a:rPr>
              <a:t>Udemy*</a:t>
            </a:r>
          </a:p>
          <a:p>
            <a:pPr marL="369570" marR="0" lvl="0" indent="-205740" algn="l" defTabSz="1097280" rtl="0" eaLnBrk="1" fontAlgn="auto" latinLnBrk="0" hangingPunct="1">
              <a:lnSpc>
                <a:spcPct val="100000"/>
              </a:lnSpc>
              <a:spcBef>
                <a:spcPts val="0"/>
              </a:spcBef>
              <a:spcAft>
                <a:spcPts val="360"/>
              </a:spcAft>
              <a:buClr>
                <a:srgbClr val="000000"/>
              </a:buClr>
              <a:buSzTx/>
              <a:buFont typeface="Verdana" panose="020B0604030504040204" pitchFamily="34" charset="0"/>
              <a:buChar char="-"/>
              <a:tabLst/>
              <a:defRPr/>
            </a:pPr>
            <a:r>
              <a:rPr kumimoji="0" lang="en-US" sz="1440" b="0" i="0" u="none" strike="noStrike" kern="1200" cap="none" spc="0" normalizeH="0" baseline="0" noProof="0" dirty="0">
                <a:ln>
                  <a:noFill/>
                </a:ln>
                <a:solidFill>
                  <a:srgbClr val="171717"/>
                </a:solidFill>
                <a:effectLst/>
                <a:uLnTx/>
                <a:uFillTx/>
                <a:latin typeface="Segoe UI"/>
                <a:ea typeface="+mn-ea"/>
                <a:cs typeface="+mn-cs"/>
              </a:rPr>
              <a:t>Others via API*</a:t>
            </a:r>
          </a:p>
        </p:txBody>
      </p:sp>
      <p:sp>
        <p:nvSpPr>
          <p:cNvPr id="9" name="Title 8">
            <a:extLst>
              <a:ext uri="{FF2B5EF4-FFF2-40B4-BE49-F238E27FC236}">
                <a16:creationId xmlns:a16="http://schemas.microsoft.com/office/drawing/2014/main" id="{D0309A0E-F0D3-4AD3-A40F-83C25BDF8971}"/>
              </a:ext>
            </a:extLst>
          </p:cNvPr>
          <p:cNvSpPr>
            <a:spLocks noGrp="1"/>
          </p:cNvSpPr>
          <p:nvPr>
            <p:ph type="title"/>
          </p:nvPr>
        </p:nvSpPr>
        <p:spPr>
          <a:xfrm>
            <a:off x="705916" y="548640"/>
            <a:ext cx="13222224" cy="664798"/>
          </a:xfrm>
        </p:spPr>
        <p:txBody>
          <a:bodyPr/>
          <a:lstStyle/>
          <a:p>
            <a:r>
              <a:rPr lang="en-US"/>
              <a:t>Understand learning content sources</a:t>
            </a:r>
          </a:p>
        </p:txBody>
      </p:sp>
      <p:sp>
        <p:nvSpPr>
          <p:cNvPr id="33" name="Rectangle: Top Corners Rounded 32">
            <a:extLst>
              <a:ext uri="{FF2B5EF4-FFF2-40B4-BE49-F238E27FC236}">
                <a16:creationId xmlns:a16="http://schemas.microsoft.com/office/drawing/2014/main" id="{2D924D6A-CF60-42CA-8D3F-E746169B0E1C}"/>
              </a:ext>
            </a:extLst>
          </p:cNvPr>
          <p:cNvSpPr/>
          <p:nvPr/>
        </p:nvSpPr>
        <p:spPr bwMode="auto">
          <a:xfrm>
            <a:off x="701040" y="1667866"/>
            <a:ext cx="3130313" cy="761651"/>
          </a:xfrm>
          <a:prstGeom prst="round2SameRect">
            <a:avLst>
              <a:gd name="adj1" fmla="val 12900"/>
              <a:gd name="adj2" fmla="val 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1680" b="0" i="0" u="none" strike="noStrike" kern="1200" cap="none" spc="0" normalizeH="0" baseline="0" noProof="0">
                <a:ln>
                  <a:noFill/>
                </a:ln>
                <a:solidFill>
                  <a:srgbClr val="FFFFFF"/>
                </a:solidFill>
                <a:effectLst/>
                <a:uLnTx/>
                <a:uFillTx/>
                <a:latin typeface="Segoe UI Semibold"/>
                <a:ea typeface="+mn-ea"/>
                <a:cs typeface="Segoe UI Semibold" panose="020B0702040204020203" pitchFamily="34" charset="0"/>
              </a:rPr>
              <a:t>1. Microsoft owned </a:t>
            </a:r>
          </a:p>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1680" b="0" i="0" u="none" strike="noStrike" kern="1200" cap="none" spc="0" normalizeH="0" baseline="0" noProof="0">
                <a:ln>
                  <a:noFill/>
                </a:ln>
                <a:solidFill>
                  <a:srgbClr val="FFFFFF"/>
                </a:solidFill>
                <a:effectLst/>
                <a:uLnTx/>
                <a:uFillTx/>
                <a:latin typeface="Segoe UI Semibold"/>
                <a:ea typeface="+mn-ea"/>
                <a:cs typeface="Segoe UI Semibold" panose="020B0702040204020203" pitchFamily="34" charset="0"/>
              </a:rPr>
              <a:t>content sources</a:t>
            </a:r>
            <a:endParaRPr kumimoji="0" lang="en-US" sz="1680" b="0" i="0" u="none" strike="noStrike" kern="1200" cap="none" spc="0" normalizeH="0" baseline="0" noProof="0">
              <a:ln>
                <a:noFill/>
              </a:ln>
              <a:solidFill>
                <a:srgbClr val="FFFFFF"/>
              </a:solidFill>
              <a:effectLst/>
              <a:uLnTx/>
              <a:uFillTx/>
              <a:latin typeface="Segoe UI Semibold"/>
              <a:ea typeface="Times New Roman" panose="02020603050405020304" pitchFamily="18" charset="0"/>
              <a:cs typeface="Segoe UI Semibold" panose="020B0702040204020203" pitchFamily="34" charset="0"/>
            </a:endParaRPr>
          </a:p>
        </p:txBody>
      </p:sp>
      <p:sp>
        <p:nvSpPr>
          <p:cNvPr id="34" name="Rectangle: Top Corners Rounded 33">
            <a:extLst>
              <a:ext uri="{FF2B5EF4-FFF2-40B4-BE49-F238E27FC236}">
                <a16:creationId xmlns:a16="http://schemas.microsoft.com/office/drawing/2014/main" id="{A8A80F2D-2ED4-4D5F-BD42-CB1E1E19B5C3}"/>
              </a:ext>
            </a:extLst>
          </p:cNvPr>
          <p:cNvSpPr/>
          <p:nvPr/>
        </p:nvSpPr>
        <p:spPr bwMode="auto">
          <a:xfrm>
            <a:off x="4023260" y="1667866"/>
            <a:ext cx="3130313" cy="761651"/>
          </a:xfrm>
          <a:prstGeom prst="round2SameRect">
            <a:avLst>
              <a:gd name="adj1" fmla="val 12900"/>
              <a:gd name="adj2" fmla="val 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1680" b="0" i="0" u="none" strike="noStrike" kern="1200" cap="none" spc="0" normalizeH="0" baseline="0" noProof="0">
                <a:ln>
                  <a:noFill/>
                </a:ln>
                <a:solidFill>
                  <a:srgbClr val="FFFFFF"/>
                </a:solidFill>
                <a:effectLst/>
                <a:uLnTx/>
                <a:uFillTx/>
                <a:latin typeface="Segoe UI Semibold"/>
                <a:ea typeface="+mn-ea"/>
                <a:cs typeface="Segoe UI Semibold" panose="020B0702040204020203" pitchFamily="34" charset="0"/>
              </a:rPr>
              <a:t>2. SharePoint hosted </a:t>
            </a:r>
          </a:p>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1680" b="0" i="0" u="none" strike="noStrike" kern="1200" cap="none" spc="0" normalizeH="0" baseline="0" noProof="0">
                <a:ln>
                  <a:noFill/>
                </a:ln>
                <a:solidFill>
                  <a:srgbClr val="FFFFFF"/>
                </a:solidFill>
                <a:effectLst/>
                <a:uLnTx/>
                <a:uFillTx/>
                <a:latin typeface="Segoe UI Semibold"/>
                <a:ea typeface="+mn-ea"/>
                <a:cs typeface="Segoe UI Semibold" panose="020B0702040204020203" pitchFamily="34" charset="0"/>
              </a:rPr>
              <a:t>custom content </a:t>
            </a:r>
          </a:p>
        </p:txBody>
      </p:sp>
      <p:sp>
        <p:nvSpPr>
          <p:cNvPr id="35" name="Rectangle: Top Corners Rounded 34">
            <a:extLst>
              <a:ext uri="{FF2B5EF4-FFF2-40B4-BE49-F238E27FC236}">
                <a16:creationId xmlns:a16="http://schemas.microsoft.com/office/drawing/2014/main" id="{A473D9A8-76F4-4402-AECD-5F1FD45346DE}"/>
              </a:ext>
            </a:extLst>
          </p:cNvPr>
          <p:cNvSpPr/>
          <p:nvPr/>
        </p:nvSpPr>
        <p:spPr bwMode="auto">
          <a:xfrm>
            <a:off x="7345482" y="1667866"/>
            <a:ext cx="3365593" cy="761651"/>
          </a:xfrm>
          <a:prstGeom prst="round2SameRect">
            <a:avLst>
              <a:gd name="adj1" fmla="val 12900"/>
              <a:gd name="adj2" fmla="val 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1680" b="0" i="0" u="none" strike="noStrike" kern="1200" cap="none" spc="0" normalizeH="0" baseline="0" noProof="0">
                <a:ln>
                  <a:noFill/>
                </a:ln>
                <a:solidFill>
                  <a:srgbClr val="FFFFFF"/>
                </a:solidFill>
                <a:effectLst/>
                <a:uLnTx/>
                <a:uFillTx/>
                <a:latin typeface="Segoe UI Semibold"/>
                <a:ea typeface="+mn-ea"/>
                <a:cs typeface="Segoe UI Semibold" panose="020B0702040204020203" pitchFamily="34" charset="0"/>
              </a:rPr>
              <a:t>3. 3</a:t>
            </a:r>
            <a:r>
              <a:rPr kumimoji="0" lang="en-US" sz="1680" b="0" i="0" u="none" strike="noStrike" kern="1200" cap="none" spc="0" normalizeH="0" baseline="30000" noProof="0">
                <a:ln>
                  <a:noFill/>
                </a:ln>
                <a:solidFill>
                  <a:srgbClr val="FFFFFF"/>
                </a:solidFill>
                <a:effectLst/>
                <a:uLnTx/>
                <a:uFillTx/>
                <a:latin typeface="Segoe UI Semibold"/>
                <a:ea typeface="+mn-ea"/>
                <a:cs typeface="Segoe UI Semibold" panose="020B0702040204020203" pitchFamily="34" charset="0"/>
              </a:rPr>
              <a:t>rd</a:t>
            </a:r>
            <a:r>
              <a:rPr kumimoji="0" lang="en-US" sz="1680" b="0" i="0" u="none" strike="noStrike" kern="1200" cap="none" spc="0" normalizeH="0" baseline="0" noProof="0">
                <a:ln>
                  <a:noFill/>
                </a:ln>
                <a:solidFill>
                  <a:srgbClr val="FFFFFF"/>
                </a:solidFill>
                <a:effectLst/>
                <a:uLnTx/>
                <a:uFillTx/>
                <a:latin typeface="Segoe UI Semibold"/>
                <a:ea typeface="+mn-ea"/>
                <a:cs typeface="Segoe UI Semibold" panose="020B0702040204020203" pitchFamily="34" charset="0"/>
              </a:rPr>
              <a:t> party learning </a:t>
            </a:r>
          </a:p>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1680" b="0" i="0" u="none" strike="noStrike" kern="1200" cap="none" spc="0" normalizeH="0" baseline="0" noProof="0">
                <a:ln>
                  <a:noFill/>
                </a:ln>
                <a:solidFill>
                  <a:srgbClr val="FFFFFF"/>
                </a:solidFill>
                <a:effectLst/>
                <a:uLnTx/>
                <a:uFillTx/>
                <a:latin typeface="Segoe UI Semibold"/>
                <a:ea typeface="+mn-ea"/>
                <a:cs typeface="Segoe UI Semibold" panose="020B0702040204020203" pitchFamily="34" charset="0"/>
              </a:rPr>
              <a:t>content provider</a:t>
            </a:r>
          </a:p>
        </p:txBody>
      </p:sp>
      <p:sp>
        <p:nvSpPr>
          <p:cNvPr id="36" name="Rectangle: Top Corners Rounded 35">
            <a:extLst>
              <a:ext uri="{FF2B5EF4-FFF2-40B4-BE49-F238E27FC236}">
                <a16:creationId xmlns:a16="http://schemas.microsoft.com/office/drawing/2014/main" id="{DC862EDA-CB0E-439E-838E-32A286DF1F28}"/>
              </a:ext>
            </a:extLst>
          </p:cNvPr>
          <p:cNvSpPr/>
          <p:nvPr/>
        </p:nvSpPr>
        <p:spPr bwMode="auto">
          <a:xfrm>
            <a:off x="10902982" y="1667866"/>
            <a:ext cx="3025159" cy="761651"/>
          </a:xfrm>
          <a:prstGeom prst="round2SameRect">
            <a:avLst>
              <a:gd name="adj1" fmla="val 12900"/>
              <a:gd name="adj2" fmla="val 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1680" b="0" i="0" u="none" strike="noStrike" kern="1200" cap="none" spc="0" normalizeH="0" baseline="0" noProof="0">
                <a:ln>
                  <a:noFill/>
                </a:ln>
                <a:solidFill>
                  <a:srgbClr val="FFFFFF"/>
                </a:solidFill>
                <a:effectLst/>
                <a:uLnTx/>
                <a:uFillTx/>
                <a:latin typeface="Segoe UI Semibold"/>
                <a:ea typeface="+mn-ea"/>
                <a:cs typeface="Segoe UI Semibold" panose="020B0702040204020203" pitchFamily="34" charset="0"/>
              </a:rPr>
              <a:t>4. Learning Management Systems (</a:t>
            </a:r>
            <a:r>
              <a:rPr kumimoji="0" lang="en-US" sz="1680" b="0" i="0" u="none" strike="noStrike" kern="1200" cap="none" spc="0" normalizeH="0" baseline="0" noProof="0" err="1">
                <a:ln>
                  <a:noFill/>
                </a:ln>
                <a:solidFill>
                  <a:srgbClr val="FFFFFF"/>
                </a:solidFill>
                <a:effectLst/>
                <a:uLnTx/>
                <a:uFillTx/>
                <a:latin typeface="Segoe UI Semibold"/>
                <a:ea typeface="+mn-ea"/>
                <a:cs typeface="Segoe UI Semibold" panose="020B0702040204020203" pitchFamily="34" charset="0"/>
              </a:rPr>
              <a:t>LMS</a:t>
            </a:r>
            <a:r>
              <a:rPr kumimoji="0" lang="en-US" sz="1680" b="0" i="0" u="none" strike="noStrike" kern="1200" cap="none" spc="0" normalizeH="0" baseline="0" noProof="0">
                <a:ln>
                  <a:noFill/>
                </a:ln>
                <a:solidFill>
                  <a:srgbClr val="FFFFFF"/>
                </a:solidFill>
                <a:effectLst/>
                <a:uLnTx/>
                <a:uFillTx/>
                <a:latin typeface="Segoe UI Semibold"/>
                <a:ea typeface="+mn-ea"/>
                <a:cs typeface="Segoe UI Semibold" panose="020B0702040204020203" pitchFamily="34" charset="0"/>
              </a:rPr>
              <a:t>)</a:t>
            </a:r>
            <a:endParaRPr kumimoji="0" lang="en-US" sz="1920" b="0" i="0" u="none" strike="noStrike" kern="1200" cap="none" spc="0" normalizeH="0" baseline="0" noProof="0">
              <a:ln>
                <a:noFill/>
              </a:ln>
              <a:solidFill>
                <a:srgbClr val="FFFFFF"/>
              </a:solidFill>
              <a:effectLst/>
              <a:uLnTx/>
              <a:uFillTx/>
              <a:latin typeface="Segoe UI Semibold"/>
              <a:ea typeface="+mn-ea"/>
              <a:cs typeface="Segoe UI Semibold" panose="020B0702040204020203" pitchFamily="34" charset="0"/>
            </a:endParaRPr>
          </a:p>
        </p:txBody>
      </p:sp>
      <p:sp>
        <p:nvSpPr>
          <p:cNvPr id="44" name="Left Brace 43">
            <a:extLst>
              <a:ext uri="{FF2B5EF4-FFF2-40B4-BE49-F238E27FC236}">
                <a16:creationId xmlns:a16="http://schemas.microsoft.com/office/drawing/2014/main" id="{454D9145-5F9F-4AF9-8B83-951E58EEEDA1}"/>
              </a:ext>
            </a:extLst>
          </p:cNvPr>
          <p:cNvSpPr/>
          <p:nvPr/>
        </p:nvSpPr>
        <p:spPr>
          <a:xfrm rot="16200000">
            <a:off x="2059505" y="3424888"/>
            <a:ext cx="411480" cy="3132222"/>
          </a:xfrm>
          <a:prstGeom prst="leftBrace">
            <a:avLst>
              <a:gd name="adj1" fmla="val 0"/>
              <a:gd name="adj2" fmla="val 50000"/>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000000"/>
              </a:solidFill>
              <a:effectLst/>
              <a:uLnTx/>
              <a:uFillTx/>
              <a:latin typeface="Segoe UI"/>
              <a:ea typeface="+mn-ea"/>
              <a:cs typeface="+mn-cs"/>
            </a:endParaRPr>
          </a:p>
        </p:txBody>
      </p:sp>
      <p:sp>
        <p:nvSpPr>
          <p:cNvPr id="45" name="Left Brace 44">
            <a:extLst>
              <a:ext uri="{FF2B5EF4-FFF2-40B4-BE49-F238E27FC236}">
                <a16:creationId xmlns:a16="http://schemas.microsoft.com/office/drawing/2014/main" id="{70337329-5D89-458A-93A2-12631B20F7F7}"/>
              </a:ext>
            </a:extLst>
          </p:cNvPr>
          <p:cNvSpPr/>
          <p:nvPr/>
        </p:nvSpPr>
        <p:spPr>
          <a:xfrm rot="16200000">
            <a:off x="5430224" y="3473391"/>
            <a:ext cx="316384" cy="3130312"/>
          </a:xfrm>
          <a:prstGeom prst="leftBrace">
            <a:avLst>
              <a:gd name="adj1" fmla="val 0"/>
              <a:gd name="adj2" fmla="val 50000"/>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000000"/>
              </a:solidFill>
              <a:effectLst/>
              <a:uLnTx/>
              <a:uFillTx/>
              <a:latin typeface="Segoe UI"/>
              <a:ea typeface="+mn-ea"/>
              <a:cs typeface="+mn-cs"/>
            </a:endParaRPr>
          </a:p>
        </p:txBody>
      </p:sp>
      <p:sp>
        <p:nvSpPr>
          <p:cNvPr id="46" name="Left Brace 45">
            <a:extLst>
              <a:ext uri="{FF2B5EF4-FFF2-40B4-BE49-F238E27FC236}">
                <a16:creationId xmlns:a16="http://schemas.microsoft.com/office/drawing/2014/main" id="{C9A9651E-65D5-4FA6-90B9-C6C7D80BEF75}"/>
              </a:ext>
            </a:extLst>
          </p:cNvPr>
          <p:cNvSpPr/>
          <p:nvPr/>
        </p:nvSpPr>
        <p:spPr>
          <a:xfrm rot="16200000">
            <a:off x="10432634" y="1698106"/>
            <a:ext cx="411480" cy="6585787"/>
          </a:xfrm>
          <a:prstGeom prst="leftBrace">
            <a:avLst>
              <a:gd name="adj1" fmla="val 0"/>
              <a:gd name="adj2" fmla="val 50000"/>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000000"/>
              </a:solidFill>
              <a:effectLst/>
              <a:uLnTx/>
              <a:uFillTx/>
              <a:latin typeface="Segoe UI"/>
              <a:ea typeface="+mn-ea"/>
              <a:cs typeface="+mn-cs"/>
            </a:endParaRPr>
          </a:p>
        </p:txBody>
      </p:sp>
      <p:sp>
        <p:nvSpPr>
          <p:cNvPr id="47" name="Oval 46">
            <a:extLst>
              <a:ext uri="{FF2B5EF4-FFF2-40B4-BE49-F238E27FC236}">
                <a16:creationId xmlns:a16="http://schemas.microsoft.com/office/drawing/2014/main" id="{48C72D95-2B95-4D44-BA21-59CA4C662702}"/>
              </a:ext>
            </a:extLst>
          </p:cNvPr>
          <p:cNvSpPr/>
          <p:nvPr/>
        </p:nvSpPr>
        <p:spPr bwMode="auto">
          <a:xfrm rot="5400000">
            <a:off x="2057515" y="5104386"/>
            <a:ext cx="455887" cy="455887"/>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118966" rtl="0" eaLnBrk="1" fontAlgn="base" latinLnBrk="0" hangingPunct="1">
              <a:lnSpc>
                <a:spcPct val="100000"/>
              </a:lnSpc>
              <a:spcBef>
                <a:spcPct val="0"/>
              </a:spcBef>
              <a:spcAft>
                <a:spcPct val="0"/>
              </a:spcAft>
              <a:buClrTx/>
              <a:buSzTx/>
              <a:buFontTx/>
              <a:buNone/>
              <a:tabLst/>
              <a:defRPr/>
            </a:pPr>
            <a:r>
              <a:rPr kumimoji="0" lang="en-US" sz="2160" b="0" i="0" u="none" strike="noStrike" kern="1200" cap="none" spc="0" normalizeH="0" baseline="0" noProof="0">
                <a:ln>
                  <a:noFill/>
                </a:ln>
                <a:solidFill>
                  <a:srgbClr val="107C10"/>
                </a:solidFill>
                <a:effectLst/>
                <a:uLnTx/>
                <a:uFillTx/>
                <a:latin typeface="Segoe UI"/>
                <a:ea typeface="Segoe UI" pitchFamily="34" charset="0"/>
                <a:cs typeface="Segoe UI" pitchFamily="34" charset="0"/>
                <a:sym typeface="Wingdings" panose="05000000000000000000" pitchFamily="2" charset="2"/>
              </a:rPr>
              <a:t></a:t>
            </a:r>
            <a:endParaRPr kumimoji="0" lang="en-US" sz="2160" b="0" i="0" u="none" strike="noStrike" kern="1200" cap="none" spc="0" normalizeH="0" baseline="0" noProof="0">
              <a:ln>
                <a:noFill/>
              </a:ln>
              <a:solidFill>
                <a:srgbClr val="107C10"/>
              </a:solidFill>
              <a:effectLst/>
              <a:uLnTx/>
              <a:uFillTx/>
              <a:latin typeface="Segoe UI"/>
              <a:ea typeface="Segoe UI" pitchFamily="34" charset="0"/>
              <a:cs typeface="Segoe UI" pitchFamily="34" charset="0"/>
            </a:endParaRPr>
          </a:p>
        </p:txBody>
      </p:sp>
      <p:sp>
        <p:nvSpPr>
          <p:cNvPr id="48" name="Oval 47">
            <a:extLst>
              <a:ext uri="{FF2B5EF4-FFF2-40B4-BE49-F238E27FC236}">
                <a16:creationId xmlns:a16="http://schemas.microsoft.com/office/drawing/2014/main" id="{1B1DD3B1-5C18-40AF-A6FF-7DE8D106FDB4}"/>
              </a:ext>
            </a:extLst>
          </p:cNvPr>
          <p:cNvSpPr/>
          <p:nvPr/>
        </p:nvSpPr>
        <p:spPr bwMode="auto">
          <a:xfrm rot="5400000">
            <a:off x="10421257" y="5104386"/>
            <a:ext cx="455887" cy="455887"/>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118966" rtl="0" eaLnBrk="1" fontAlgn="base" latinLnBrk="0" hangingPunct="1">
              <a:lnSpc>
                <a:spcPct val="100000"/>
              </a:lnSpc>
              <a:spcBef>
                <a:spcPct val="0"/>
              </a:spcBef>
              <a:spcAft>
                <a:spcPct val="0"/>
              </a:spcAft>
              <a:buClrTx/>
              <a:buSzTx/>
              <a:buFontTx/>
              <a:buNone/>
              <a:tabLst/>
              <a:defRPr/>
            </a:pPr>
            <a:r>
              <a:rPr kumimoji="0" lang="en-US" sz="2160" b="0" i="0" u="none" strike="noStrike" kern="1200" cap="none" spc="0" normalizeH="0" baseline="0" noProof="0">
                <a:ln>
                  <a:noFill/>
                </a:ln>
                <a:solidFill>
                  <a:srgbClr val="107C10"/>
                </a:solidFill>
                <a:effectLst/>
                <a:uLnTx/>
                <a:uFillTx/>
                <a:latin typeface="Segoe UI"/>
                <a:ea typeface="Segoe UI" pitchFamily="34" charset="0"/>
                <a:cs typeface="Segoe UI" pitchFamily="34" charset="0"/>
                <a:sym typeface="Wingdings" panose="05000000000000000000" pitchFamily="2" charset="2"/>
              </a:rPr>
              <a:t></a:t>
            </a:r>
            <a:endParaRPr kumimoji="0" lang="en-US" sz="2160" b="0" i="0" u="none" strike="noStrike" kern="1200" cap="none" spc="0" normalizeH="0" baseline="0" noProof="0" err="1">
              <a:ln>
                <a:noFill/>
              </a:ln>
              <a:solidFill>
                <a:srgbClr val="107C10"/>
              </a:solidFill>
              <a:effectLst/>
              <a:uLnTx/>
              <a:uFillTx/>
              <a:latin typeface="Segoe UI"/>
              <a:ea typeface="Segoe UI" pitchFamily="34" charset="0"/>
              <a:cs typeface="Segoe UI" pitchFamily="34" charset="0"/>
            </a:endParaRPr>
          </a:p>
        </p:txBody>
      </p:sp>
      <p:sp>
        <p:nvSpPr>
          <p:cNvPr id="49" name="Oval 48">
            <a:extLst>
              <a:ext uri="{FF2B5EF4-FFF2-40B4-BE49-F238E27FC236}">
                <a16:creationId xmlns:a16="http://schemas.microsoft.com/office/drawing/2014/main" id="{92F329D9-CF2A-4147-A912-546775195A39}"/>
              </a:ext>
            </a:extLst>
          </p:cNvPr>
          <p:cNvSpPr/>
          <p:nvPr/>
        </p:nvSpPr>
        <p:spPr bwMode="auto">
          <a:xfrm rot="5400000">
            <a:off x="5337925" y="5104386"/>
            <a:ext cx="455887" cy="455887"/>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118966" rtl="0" eaLnBrk="1" fontAlgn="base" latinLnBrk="0" hangingPunct="1">
              <a:lnSpc>
                <a:spcPct val="100000"/>
              </a:lnSpc>
              <a:spcBef>
                <a:spcPct val="0"/>
              </a:spcBef>
              <a:spcAft>
                <a:spcPct val="0"/>
              </a:spcAft>
              <a:buClrTx/>
              <a:buSzTx/>
              <a:buFontTx/>
              <a:buNone/>
              <a:tabLst/>
              <a:defRPr/>
            </a:pPr>
            <a:r>
              <a:rPr kumimoji="0" lang="en-US" sz="2160" b="0" i="0" u="none" strike="noStrike" kern="1200" cap="none" spc="0" normalizeH="0" baseline="0" noProof="0">
                <a:ln>
                  <a:noFill/>
                </a:ln>
                <a:solidFill>
                  <a:srgbClr val="107C10"/>
                </a:solidFill>
                <a:effectLst/>
                <a:uLnTx/>
                <a:uFillTx/>
                <a:latin typeface="Segoe UI"/>
                <a:ea typeface="Segoe UI" pitchFamily="34" charset="0"/>
                <a:cs typeface="Segoe UI" pitchFamily="34" charset="0"/>
                <a:sym typeface="Wingdings" panose="05000000000000000000" pitchFamily="2" charset="2"/>
              </a:rPr>
              <a:t></a:t>
            </a:r>
            <a:endParaRPr kumimoji="0" lang="en-US" sz="2160" b="0" i="0" u="none" strike="noStrike" kern="1200" cap="none" spc="0" normalizeH="0" baseline="0" noProof="0" err="1">
              <a:ln>
                <a:noFill/>
              </a:ln>
              <a:solidFill>
                <a:srgbClr val="107C10"/>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405813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3">
            <a:extLst>
              <a:ext uri="{FF2B5EF4-FFF2-40B4-BE49-F238E27FC236}">
                <a16:creationId xmlns:a16="http://schemas.microsoft.com/office/drawing/2014/main" id="{3600DED2-9D95-4BC4-86B0-02513036FF3C}"/>
              </a:ext>
            </a:extLst>
          </p:cNvPr>
          <p:cNvSpPr>
            <a:spLocks noGrp="1"/>
          </p:cNvSpPr>
          <p:nvPr>
            <p:ph type="title"/>
          </p:nvPr>
        </p:nvSpPr>
        <p:spPr>
          <a:xfrm>
            <a:off x="705916" y="548640"/>
            <a:ext cx="13222224" cy="664798"/>
          </a:xfrm>
        </p:spPr>
        <p:txBody>
          <a:bodyPr/>
          <a:lstStyle/>
          <a:p>
            <a:r>
              <a:rPr lang="en-US"/>
              <a:t>Develop learning ecosystem strategy</a:t>
            </a:r>
          </a:p>
        </p:txBody>
      </p:sp>
      <p:sp>
        <p:nvSpPr>
          <p:cNvPr id="81" name="Rectangle 80">
            <a:extLst>
              <a:ext uri="{FF2B5EF4-FFF2-40B4-BE49-F238E27FC236}">
                <a16:creationId xmlns:a16="http://schemas.microsoft.com/office/drawing/2014/main" id="{3031B606-545E-4753-AC22-36E3DC5C6641}"/>
              </a:ext>
            </a:extLst>
          </p:cNvPr>
          <p:cNvSpPr>
            <a:spLocks/>
          </p:cNvSpPr>
          <p:nvPr/>
        </p:nvSpPr>
        <p:spPr>
          <a:xfrm>
            <a:off x="945723" y="1668096"/>
            <a:ext cx="7999495" cy="5617948"/>
          </a:xfrm>
          <a:prstGeom prst="rect">
            <a:avLst/>
          </a:prstGeom>
        </p:spPr>
        <p:txBody>
          <a:bodyPr wrap="square" lIns="0" tIns="0" rIns="0" bIns="0">
            <a:spAutoFit/>
          </a:bodyPr>
          <a:lstStyle/>
          <a:p>
            <a:pPr marL="0" marR="0" lvl="1" indent="0" algn="l" defTabSz="1075417" rtl="0" eaLnBrk="1" fontAlgn="auto" latinLnBrk="0" hangingPunct="1">
              <a:lnSpc>
                <a:spcPct val="100000"/>
              </a:lnSpc>
              <a:spcBef>
                <a:spcPts val="0"/>
              </a:spcBef>
              <a:spcAft>
                <a:spcPts val="360"/>
              </a:spcAft>
              <a:buClrTx/>
              <a:buSzPct val="90000"/>
              <a:buFontTx/>
              <a:buNone/>
              <a:tabLst/>
              <a:defRPr/>
            </a:pPr>
            <a:r>
              <a:rPr kumimoji="0" lang="en-US" sz="1920" b="1"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Determine which learning sources to enable and how they will flow into Viva Learning</a:t>
            </a:r>
          </a:p>
          <a:p>
            <a:pPr marL="342900" marR="0" lvl="1" indent="-342900" algn="l" defTabSz="1075417" rtl="0" eaLnBrk="1" fontAlgn="auto" latinLnBrk="0" hangingPunct="1">
              <a:lnSpc>
                <a:spcPct val="100000"/>
              </a:lnSpc>
              <a:spcBef>
                <a:spcPts val="0"/>
              </a:spcBef>
              <a:spcAft>
                <a:spcPts val="360"/>
              </a:spcAft>
              <a:buClrTx/>
              <a:buSzPct val="90000"/>
              <a:buFontTx/>
              <a:buChar char="-"/>
              <a:tabLst/>
              <a:defRPr/>
            </a:pPr>
            <a:r>
              <a:rPr kumimoji="0" lang="en-US" sz="168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What learning providers and/or LMS will you connect? Do you want to enable custom content through SharePoint?</a:t>
            </a:r>
          </a:p>
          <a:p>
            <a:pPr marL="342900" marR="0" lvl="1" indent="-342900" algn="l" defTabSz="1075417" rtl="0" eaLnBrk="1" fontAlgn="auto" latinLnBrk="0" hangingPunct="1">
              <a:lnSpc>
                <a:spcPct val="100000"/>
              </a:lnSpc>
              <a:spcBef>
                <a:spcPts val="0"/>
              </a:spcBef>
              <a:spcAft>
                <a:spcPts val="360"/>
              </a:spcAft>
              <a:buClrTx/>
              <a:buSzPct val="90000"/>
              <a:buFontTx/>
              <a:buChar char="-"/>
              <a:tabLst/>
              <a:defRPr/>
            </a:pPr>
            <a:r>
              <a:rPr kumimoji="0" lang="en-US" sz="168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Will you connect your learning providers and LMS separately into Viva Learning, or connect learning providers to your LMS and have them flow into Viva Learning through the LMS connection?</a:t>
            </a:r>
          </a:p>
          <a:p>
            <a:pPr marL="0" marR="0" lvl="1" indent="0" algn="l" defTabSz="1075417" rtl="0" eaLnBrk="1" fontAlgn="auto" latinLnBrk="0" hangingPunct="1">
              <a:lnSpc>
                <a:spcPct val="100000"/>
              </a:lnSpc>
              <a:spcBef>
                <a:spcPts val="0"/>
              </a:spcBef>
              <a:spcAft>
                <a:spcPts val="360"/>
              </a:spcAft>
              <a:buClrTx/>
              <a:buSzPct val="90000"/>
              <a:buFontTx/>
              <a:buNone/>
              <a:tabLst/>
              <a:defRPr/>
            </a:pPr>
            <a:endParaRPr kumimoji="0" lang="en-US" sz="1920" b="1"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endParaRPr>
          </a:p>
          <a:p>
            <a:pPr marL="0" marR="0" lvl="1" indent="0" algn="l" defTabSz="1075417" rtl="0" eaLnBrk="1" fontAlgn="auto" latinLnBrk="0" hangingPunct="1">
              <a:lnSpc>
                <a:spcPct val="100000"/>
              </a:lnSpc>
              <a:spcBef>
                <a:spcPts val="0"/>
              </a:spcBef>
              <a:spcAft>
                <a:spcPts val="360"/>
              </a:spcAft>
              <a:buClrTx/>
              <a:buSzPct val="90000"/>
              <a:buFontTx/>
              <a:buNone/>
              <a:tabLst/>
              <a:defRPr/>
            </a:pPr>
            <a:r>
              <a:rPr kumimoji="0" lang="en-US" sz="1920" b="1"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Determine the level of compliance and tracking your organization requires and where this will happen </a:t>
            </a:r>
          </a:p>
          <a:p>
            <a:pPr marL="342900" marR="0" lvl="1" indent="-342900" algn="l" defTabSz="1075417" rtl="0" eaLnBrk="1" fontAlgn="auto" latinLnBrk="0" hangingPunct="1">
              <a:lnSpc>
                <a:spcPct val="100000"/>
              </a:lnSpc>
              <a:spcBef>
                <a:spcPts val="0"/>
              </a:spcBef>
              <a:spcAft>
                <a:spcPts val="360"/>
              </a:spcAft>
              <a:buClrTx/>
              <a:buSzPct val="90000"/>
              <a:buFontTx/>
              <a:buChar char="-"/>
              <a:tabLst/>
              <a:defRPr/>
            </a:pPr>
            <a:r>
              <a:rPr kumimoji="0" lang="en-US" sz="168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Will you maintain your LMS to manage mandatory trainings and assignments, and compliance tracking? (Recommended for any regulated industries or large enterprises.)</a:t>
            </a:r>
          </a:p>
          <a:p>
            <a:pPr marL="342900" marR="0" lvl="1" indent="-342900" algn="l" defTabSz="1075417" rtl="0" eaLnBrk="1" fontAlgn="auto" latinLnBrk="0" hangingPunct="1">
              <a:lnSpc>
                <a:spcPct val="100000"/>
              </a:lnSpc>
              <a:spcBef>
                <a:spcPts val="0"/>
              </a:spcBef>
              <a:spcAft>
                <a:spcPts val="360"/>
              </a:spcAft>
              <a:buClrTx/>
              <a:buSzPct val="90000"/>
              <a:buFontTx/>
              <a:buChar char="-"/>
              <a:tabLst/>
              <a:defRPr/>
            </a:pPr>
            <a:r>
              <a:rPr kumimoji="0" lang="en-US" sz="168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Will you enable recommendations and self-reported progress tracking within Viva Learning? The recommend and manage feature can be toggled on/off through the admin center.</a:t>
            </a:r>
          </a:p>
          <a:p>
            <a:pPr marL="342900" marR="0" lvl="1" indent="-342900" algn="l" defTabSz="1075417" rtl="0" eaLnBrk="1" fontAlgn="auto" latinLnBrk="0" hangingPunct="1">
              <a:lnSpc>
                <a:spcPct val="100000"/>
              </a:lnSpc>
              <a:spcBef>
                <a:spcPts val="0"/>
              </a:spcBef>
              <a:spcAft>
                <a:spcPts val="360"/>
              </a:spcAft>
              <a:buClrTx/>
              <a:buSzPct val="90000"/>
              <a:buFontTx/>
              <a:buChar char="-"/>
              <a:tabLst/>
              <a:defRPr/>
            </a:pPr>
            <a:endParaRPr kumimoji="0" lang="en-US" sz="1920" b="1"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endParaRPr>
          </a:p>
          <a:p>
            <a:pPr marL="0" marR="0" lvl="1" indent="0" algn="l" defTabSz="1075417" rtl="0" eaLnBrk="1" fontAlgn="auto" latinLnBrk="0" hangingPunct="1">
              <a:lnSpc>
                <a:spcPct val="100000"/>
              </a:lnSpc>
              <a:spcBef>
                <a:spcPts val="0"/>
              </a:spcBef>
              <a:spcAft>
                <a:spcPts val="360"/>
              </a:spcAft>
              <a:buClrTx/>
              <a:buSzPct val="90000"/>
              <a:buFontTx/>
              <a:buNone/>
              <a:tabLst/>
              <a:defRPr/>
            </a:pPr>
            <a:r>
              <a:rPr kumimoji="0" lang="en-US" sz="1920" b="1"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Map out how employees will interact across the learning ecosystem – </a:t>
            </a:r>
            <a:r>
              <a:rPr kumimoji="0" lang="en-US" sz="192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suggested flow on the next slide.</a:t>
            </a:r>
            <a:endParaRPr kumimoji="0" lang="en-US" sz="1920" b="1"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endParaRPr>
          </a:p>
        </p:txBody>
      </p:sp>
      <p:pic>
        <p:nvPicPr>
          <p:cNvPr id="3074" name="Picture 2" descr="M365CO22_Bose_004">
            <a:extLst>
              <a:ext uri="{FF2B5EF4-FFF2-40B4-BE49-F238E27FC236}">
                <a16:creationId xmlns:a16="http://schemas.microsoft.com/office/drawing/2014/main" id="{467098F9-D58C-6006-1CED-BB219060B1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743" r="39275"/>
          <a:stretch/>
        </p:blipFill>
        <p:spPr bwMode="auto">
          <a:xfrm>
            <a:off x="9941738" y="0"/>
            <a:ext cx="4688663" cy="822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36316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Connector: Elbow 35">
            <a:extLst>
              <a:ext uri="{FF2B5EF4-FFF2-40B4-BE49-F238E27FC236}">
                <a16:creationId xmlns:a16="http://schemas.microsoft.com/office/drawing/2014/main" id="{CF1E1B63-F589-ECDF-6539-4EF343658001}"/>
              </a:ext>
            </a:extLst>
          </p:cNvPr>
          <p:cNvCxnSpPr>
            <a:cxnSpLocks/>
            <a:endCxn id="27" idx="2"/>
          </p:cNvCxnSpPr>
          <p:nvPr/>
        </p:nvCxnSpPr>
        <p:spPr>
          <a:xfrm flipV="1">
            <a:off x="4555665" y="6157354"/>
            <a:ext cx="6607538" cy="1028324"/>
          </a:xfrm>
          <a:prstGeom prst="bentConnector2">
            <a:avLst/>
          </a:prstGeom>
          <a:ln w="19050">
            <a:solidFill>
              <a:srgbClr val="186117"/>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FE72C9E-F950-8DED-607A-93B68B9A5F37}"/>
              </a:ext>
            </a:extLst>
          </p:cNvPr>
          <p:cNvGrpSpPr/>
          <p:nvPr/>
        </p:nvGrpSpPr>
        <p:grpSpPr>
          <a:xfrm>
            <a:off x="988936" y="1406377"/>
            <a:ext cx="3664590" cy="1902797"/>
            <a:chOff x="1672412" y="1552900"/>
            <a:chExt cx="1920240" cy="914400"/>
          </a:xfrm>
        </p:grpSpPr>
        <p:sp>
          <p:nvSpPr>
            <p:cNvPr id="7" name="Rectangle: Rounded Corners 6">
              <a:extLst>
                <a:ext uri="{FF2B5EF4-FFF2-40B4-BE49-F238E27FC236}">
                  <a16:creationId xmlns:a16="http://schemas.microsoft.com/office/drawing/2014/main" id="{E7AD5683-2945-784D-66FC-87DF4AFEED04}"/>
                </a:ext>
              </a:extLst>
            </p:cNvPr>
            <p:cNvSpPr>
              <a:spLocks/>
            </p:cNvSpPr>
            <p:nvPr/>
          </p:nvSpPr>
          <p:spPr bwMode="auto">
            <a:xfrm>
              <a:off x="1672412" y="1552900"/>
              <a:ext cx="1920240" cy="914400"/>
            </a:xfrm>
            <a:prstGeom prst="roundRect">
              <a:avLst>
                <a:gd name="adj" fmla="val 6700"/>
              </a:avLst>
            </a:prstGeom>
            <a:solidFill>
              <a:schemeClr val="bg1"/>
            </a:solidFill>
            <a:ln>
              <a:noFill/>
              <a:headEnd type="none" w="med" len="med"/>
              <a:tailEnd type="none" w="med" len="med"/>
            </a:ln>
            <a:effectLst>
              <a:outerShdw blurRad="50800" dist="38100" dir="2700000" algn="tl" rotWithShape="0">
                <a:schemeClr val="bg1">
                  <a:lumMod val="50000"/>
                  <a:alpha val="38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09728" tIns="54864" rIns="109728" bIns="54864" numCol="1" spcCol="0" rtlCol="0" fromWordArt="0" anchor="t" anchorCtr="0" forceAA="0" compatLnSpc="1">
              <a:prstTxWarp prst="textNoShape">
                <a:avLst/>
              </a:prstTxWarp>
              <a:noAutofit/>
            </a:bodyPr>
            <a:lstStyle/>
            <a:p>
              <a:pPr marL="0" marR="0" lvl="0" indent="0" algn="l" defTabSz="1066800" rtl="0" eaLnBrk="1" fontAlgn="auto" latinLnBrk="0" hangingPunct="1">
                <a:lnSpc>
                  <a:spcPct val="90000"/>
                </a:lnSpc>
                <a:spcBef>
                  <a:spcPct val="0"/>
                </a:spcBef>
                <a:spcAft>
                  <a:spcPct val="35000"/>
                </a:spcAft>
                <a:buClrTx/>
                <a:buSzTx/>
                <a:buFontTx/>
                <a:buNone/>
                <a:tabLst/>
                <a:defRPr/>
              </a:pPr>
              <a:endParaRPr kumimoji="0" lang="en-US" sz="1680" b="0" i="0" u="none" strike="noStrike" kern="1200" cap="none" spc="0" normalizeH="0" baseline="0" noProof="0">
                <a:ln>
                  <a:noFill/>
                </a:ln>
                <a:solidFill>
                  <a:srgbClr val="282828"/>
                </a:solidFill>
                <a:effectLst/>
                <a:uLnTx/>
                <a:uFillTx/>
                <a:latin typeface="Segoe UI Semibold"/>
                <a:ea typeface="+mn-ea"/>
                <a:cs typeface="+mn-cs"/>
              </a:endParaRPr>
            </a:p>
          </p:txBody>
        </p:sp>
        <p:sp>
          <p:nvSpPr>
            <p:cNvPr id="8" name="Rectangle 7">
              <a:extLst>
                <a:ext uri="{FF2B5EF4-FFF2-40B4-BE49-F238E27FC236}">
                  <a16:creationId xmlns:a16="http://schemas.microsoft.com/office/drawing/2014/main" id="{AA6048DC-37AF-1715-12F9-28DF4061F6EC}"/>
                </a:ext>
              </a:extLst>
            </p:cNvPr>
            <p:cNvSpPr/>
            <p:nvPr/>
          </p:nvSpPr>
          <p:spPr bwMode="auto">
            <a:xfrm>
              <a:off x="1672412" y="1644340"/>
              <a:ext cx="1920240" cy="731520"/>
            </a:xfrm>
            <a:prstGeom prst="rect">
              <a:avLst/>
            </a:prstGeom>
            <a:solidFill>
              <a:schemeClr val="accent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219456" tIns="175565" rIns="219456" bIns="175565" numCol="1" spcCol="0" rtlCol="0" fromWordArt="0" anchor="ctr" anchorCtr="0" forceAA="0" compatLnSpc="1">
              <a:prstTxWarp prst="textNoShape">
                <a:avLst/>
              </a:prstTxWarp>
              <a:noAutofit/>
            </a:bodyPr>
            <a:lstStyle/>
            <a:p>
              <a:pPr marL="756286" marR="0" lvl="0" indent="0" algn="l" defTabSz="1118966" rtl="0" eaLnBrk="1" fontAlgn="base" latinLnBrk="0" hangingPunct="1">
                <a:lnSpc>
                  <a:spcPct val="100000"/>
                </a:lnSpc>
                <a:spcBef>
                  <a:spcPct val="0"/>
                </a:spcBef>
                <a:spcAft>
                  <a:spcPct val="0"/>
                </a:spcAft>
                <a:buClrTx/>
                <a:buSzTx/>
                <a:buFontTx/>
                <a:buNone/>
                <a:tabLst/>
                <a:defRPr/>
              </a:pPr>
              <a:endParaRPr kumimoji="0" lang="en-US" sz="1680" b="0" i="0" u="none" strike="noStrike" kern="1200" cap="none" spc="0" normalizeH="0" baseline="0" noProof="0">
                <a:ln>
                  <a:noFill/>
                </a:ln>
                <a:solidFill>
                  <a:srgbClr val="282828"/>
                </a:solidFill>
                <a:effectLst/>
                <a:uLnTx/>
                <a:uFillTx/>
                <a:latin typeface="Segoe UI Semibold"/>
                <a:ea typeface="Segoe UI" pitchFamily="34" charset="0"/>
                <a:cs typeface="Segoe UI" pitchFamily="34" charset="0"/>
              </a:endParaRPr>
            </a:p>
          </p:txBody>
        </p:sp>
      </p:grpSp>
      <p:sp>
        <p:nvSpPr>
          <p:cNvPr id="9" name="TextBox 8">
            <a:extLst>
              <a:ext uri="{FF2B5EF4-FFF2-40B4-BE49-F238E27FC236}">
                <a16:creationId xmlns:a16="http://schemas.microsoft.com/office/drawing/2014/main" id="{77BDB2CB-4565-FA3E-0963-670D9E9C3EDA}"/>
              </a:ext>
            </a:extLst>
          </p:cNvPr>
          <p:cNvSpPr txBox="1"/>
          <p:nvPr/>
        </p:nvSpPr>
        <p:spPr>
          <a:xfrm>
            <a:off x="1076159" y="1586689"/>
            <a:ext cx="3484826" cy="909647"/>
          </a:xfrm>
          <a:prstGeom prst="rect">
            <a:avLst/>
          </a:prstGeom>
          <a:noFill/>
        </p:spPr>
        <p:txBody>
          <a:bodyPr wrap="square" lIns="219456" tIns="175565" rIns="219456" bIns="175565" rtlCol="0">
            <a:spAutoFit/>
          </a:bodyPr>
          <a:lstStyle/>
          <a:p>
            <a:pPr marL="0" marR="0" lvl="0" indent="0" algn="ctr" defTabSz="1097280" rtl="0" eaLnBrk="1" fontAlgn="auto" latinLnBrk="0" hangingPunct="1">
              <a:lnSpc>
                <a:spcPct val="90000"/>
              </a:lnSpc>
              <a:spcBef>
                <a:spcPts val="0"/>
              </a:spcBef>
              <a:spcAft>
                <a:spcPts val="720"/>
              </a:spcAft>
              <a:buClrTx/>
              <a:buSzTx/>
              <a:buFontTx/>
              <a:buNone/>
              <a:tabLst/>
              <a:defRPr/>
            </a:pPr>
            <a:r>
              <a:rPr kumimoji="0" lang="en-US" sz="1920" b="0" i="0" u="none" strike="noStrike" kern="1200" cap="none" spc="0" normalizeH="0" baseline="0" noProof="0">
                <a:ln>
                  <a:noFill/>
                </a:ln>
                <a:gradFill>
                  <a:gsLst>
                    <a:gs pos="2917">
                      <a:srgbClr val="282828"/>
                    </a:gs>
                    <a:gs pos="30000">
                      <a:srgbClr val="282828"/>
                    </a:gs>
                  </a:gsLst>
                  <a:lin ang="5400000" scaled="0"/>
                </a:gradFill>
                <a:effectLst/>
                <a:uLnTx/>
                <a:uFillTx/>
                <a:latin typeface="Segoe UI Semibold"/>
                <a:ea typeface="+mn-ea"/>
                <a:cs typeface="+mn-cs"/>
              </a:rPr>
              <a:t>Learning provider</a:t>
            </a:r>
          </a:p>
          <a:p>
            <a:pPr marL="0" marR="0" lvl="0" indent="0" algn="ctr" defTabSz="1097280" rtl="0" eaLnBrk="1" fontAlgn="auto" latinLnBrk="0" hangingPunct="1">
              <a:lnSpc>
                <a:spcPct val="90000"/>
              </a:lnSpc>
              <a:spcBef>
                <a:spcPts val="0"/>
              </a:spcBef>
              <a:spcAft>
                <a:spcPts val="720"/>
              </a:spcAft>
              <a:buClrTx/>
              <a:buSzTx/>
              <a:buFontTx/>
              <a:buNone/>
              <a:tabLst/>
              <a:defRPr/>
            </a:pPr>
            <a:r>
              <a:rPr kumimoji="0" lang="en-US" sz="1440" b="0" i="0" u="none" strike="noStrike" kern="1200" cap="none" spc="0" normalizeH="0" baseline="0" noProof="0">
                <a:ln>
                  <a:noFill/>
                </a:ln>
                <a:gradFill>
                  <a:gsLst>
                    <a:gs pos="2917">
                      <a:srgbClr val="282828"/>
                    </a:gs>
                    <a:gs pos="30000">
                      <a:srgbClr val="282828"/>
                    </a:gs>
                  </a:gsLst>
                  <a:lin ang="5400000" scaled="0"/>
                </a:gradFill>
                <a:effectLst/>
                <a:uLnTx/>
                <a:uFillTx/>
                <a:latin typeface="Segoe UI"/>
                <a:ea typeface="+mn-ea"/>
                <a:cs typeface="+mn-cs"/>
              </a:rPr>
              <a:t>(if separate from LMS)</a:t>
            </a:r>
          </a:p>
        </p:txBody>
      </p:sp>
      <p:sp>
        <p:nvSpPr>
          <p:cNvPr id="10" name="TextBox 9">
            <a:extLst>
              <a:ext uri="{FF2B5EF4-FFF2-40B4-BE49-F238E27FC236}">
                <a16:creationId xmlns:a16="http://schemas.microsoft.com/office/drawing/2014/main" id="{DE3CBE8D-A1DB-594D-45D5-2852516EACE0}"/>
              </a:ext>
            </a:extLst>
          </p:cNvPr>
          <p:cNvSpPr txBox="1"/>
          <p:nvPr/>
        </p:nvSpPr>
        <p:spPr>
          <a:xfrm>
            <a:off x="891075" y="2312985"/>
            <a:ext cx="3339404" cy="753386"/>
          </a:xfrm>
          <a:prstGeom prst="rect">
            <a:avLst/>
          </a:prstGeom>
          <a:noFill/>
        </p:spPr>
        <p:txBody>
          <a:bodyPr wrap="square" lIns="219456" tIns="175565" rIns="219456" bIns="175565" rtlCol="0">
            <a:spAutoFit/>
          </a:bodyPr>
          <a:lstStyle/>
          <a:p>
            <a:pPr marL="342900" marR="0" lvl="0" indent="-342900" algn="l" defTabSz="1097280" rtl="0" eaLnBrk="1" fontAlgn="auto" latinLnBrk="0" hangingPunct="1">
              <a:lnSpc>
                <a:spcPct val="90000"/>
              </a:lnSpc>
              <a:spcBef>
                <a:spcPts val="0"/>
              </a:spcBef>
              <a:spcAft>
                <a:spcPts val="720"/>
              </a:spcAft>
              <a:buClrTx/>
              <a:buSzTx/>
              <a:buFontTx/>
              <a:buChar char="-"/>
              <a:tabLst/>
              <a:defRPr/>
            </a:pPr>
            <a:r>
              <a:rPr kumimoji="0" lang="en-US" sz="1440" b="1" i="0" u="none" strike="noStrike" kern="1200" cap="none" spc="0" normalizeH="0" baseline="0" noProof="0">
                <a:ln>
                  <a:noFill/>
                </a:ln>
                <a:gradFill>
                  <a:gsLst>
                    <a:gs pos="2917">
                      <a:srgbClr val="282828"/>
                    </a:gs>
                    <a:gs pos="30000">
                      <a:srgbClr val="282828"/>
                    </a:gs>
                  </a:gsLst>
                  <a:lin ang="5400000" scaled="0"/>
                </a:gradFill>
                <a:effectLst/>
                <a:uLnTx/>
                <a:uFillTx/>
                <a:latin typeface="Segoe UI"/>
                <a:ea typeface="+mn-ea"/>
                <a:cs typeface="+mn-cs"/>
              </a:rPr>
              <a:t>Admins</a:t>
            </a:r>
            <a:r>
              <a:rPr kumimoji="0" lang="en-US" sz="1440" b="0" i="0" u="none" strike="noStrike" kern="1200" cap="none" spc="0" normalizeH="0" baseline="0" noProof="0">
                <a:ln>
                  <a:noFill/>
                </a:ln>
                <a:gradFill>
                  <a:gsLst>
                    <a:gs pos="2917">
                      <a:srgbClr val="282828"/>
                    </a:gs>
                    <a:gs pos="30000">
                      <a:srgbClr val="282828"/>
                    </a:gs>
                  </a:gsLst>
                  <a:lin ang="5400000" scaled="0"/>
                </a:gradFill>
                <a:effectLst/>
                <a:uLnTx/>
                <a:uFillTx/>
                <a:latin typeface="Segoe UI"/>
                <a:ea typeface="+mn-ea"/>
                <a:cs typeface="+mn-cs"/>
              </a:rPr>
              <a:t> set up learning content</a:t>
            </a:r>
          </a:p>
        </p:txBody>
      </p:sp>
      <p:grpSp>
        <p:nvGrpSpPr>
          <p:cNvPr id="16" name="Group 15">
            <a:extLst>
              <a:ext uri="{FF2B5EF4-FFF2-40B4-BE49-F238E27FC236}">
                <a16:creationId xmlns:a16="http://schemas.microsoft.com/office/drawing/2014/main" id="{203E09A3-28C8-E8CE-96CA-2890F2DA28AB}"/>
              </a:ext>
            </a:extLst>
          </p:cNvPr>
          <p:cNvGrpSpPr/>
          <p:nvPr/>
        </p:nvGrpSpPr>
        <p:grpSpPr>
          <a:xfrm>
            <a:off x="988936" y="3731674"/>
            <a:ext cx="3664590" cy="1902797"/>
            <a:chOff x="1672412" y="1552900"/>
            <a:chExt cx="1920240" cy="914400"/>
          </a:xfrm>
        </p:grpSpPr>
        <p:sp>
          <p:nvSpPr>
            <p:cNvPr id="17" name="Rectangle: Rounded Corners 16">
              <a:extLst>
                <a:ext uri="{FF2B5EF4-FFF2-40B4-BE49-F238E27FC236}">
                  <a16:creationId xmlns:a16="http://schemas.microsoft.com/office/drawing/2014/main" id="{A6790ED4-5F8B-989D-665B-79144884C882}"/>
                </a:ext>
              </a:extLst>
            </p:cNvPr>
            <p:cNvSpPr>
              <a:spLocks/>
            </p:cNvSpPr>
            <p:nvPr/>
          </p:nvSpPr>
          <p:spPr bwMode="auto">
            <a:xfrm>
              <a:off x="1672412" y="1552900"/>
              <a:ext cx="1920240" cy="914400"/>
            </a:xfrm>
            <a:prstGeom prst="roundRect">
              <a:avLst>
                <a:gd name="adj" fmla="val 6700"/>
              </a:avLst>
            </a:prstGeom>
            <a:solidFill>
              <a:schemeClr val="bg1"/>
            </a:solidFill>
            <a:ln>
              <a:noFill/>
              <a:headEnd type="none" w="med" len="med"/>
              <a:tailEnd type="none" w="med" len="med"/>
            </a:ln>
            <a:effectLst>
              <a:outerShdw blurRad="50800" dist="38100" dir="2700000" algn="tl" rotWithShape="0">
                <a:schemeClr val="bg1">
                  <a:lumMod val="50000"/>
                  <a:alpha val="38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09728" tIns="54864" rIns="109728" bIns="54864" numCol="1" spcCol="0" rtlCol="0" fromWordArt="0" anchor="t" anchorCtr="0" forceAA="0" compatLnSpc="1">
              <a:prstTxWarp prst="textNoShape">
                <a:avLst/>
              </a:prstTxWarp>
              <a:noAutofit/>
            </a:bodyPr>
            <a:lstStyle/>
            <a:p>
              <a:pPr marL="0" marR="0" lvl="0" indent="0" algn="l" defTabSz="1066800" rtl="0" eaLnBrk="1" fontAlgn="auto" latinLnBrk="0" hangingPunct="1">
                <a:lnSpc>
                  <a:spcPct val="90000"/>
                </a:lnSpc>
                <a:spcBef>
                  <a:spcPct val="0"/>
                </a:spcBef>
                <a:spcAft>
                  <a:spcPct val="35000"/>
                </a:spcAft>
                <a:buClrTx/>
                <a:buSzTx/>
                <a:buFontTx/>
                <a:buNone/>
                <a:tabLst/>
                <a:defRPr/>
              </a:pPr>
              <a:endParaRPr kumimoji="0" lang="en-US" sz="1680" b="0" i="0" u="none" strike="noStrike" kern="1200" cap="none" spc="0" normalizeH="0" baseline="0" noProof="0">
                <a:ln>
                  <a:noFill/>
                </a:ln>
                <a:solidFill>
                  <a:srgbClr val="282828"/>
                </a:solidFill>
                <a:effectLst/>
                <a:uLnTx/>
                <a:uFillTx/>
                <a:latin typeface="Segoe UI Semibold"/>
                <a:ea typeface="+mn-ea"/>
                <a:cs typeface="+mn-cs"/>
              </a:endParaRPr>
            </a:p>
          </p:txBody>
        </p:sp>
        <p:sp>
          <p:nvSpPr>
            <p:cNvPr id="18" name="Rectangle 17">
              <a:extLst>
                <a:ext uri="{FF2B5EF4-FFF2-40B4-BE49-F238E27FC236}">
                  <a16:creationId xmlns:a16="http://schemas.microsoft.com/office/drawing/2014/main" id="{C55E0AEF-1AB8-075B-5738-3FCE3D948A71}"/>
                </a:ext>
              </a:extLst>
            </p:cNvPr>
            <p:cNvSpPr/>
            <p:nvPr/>
          </p:nvSpPr>
          <p:spPr bwMode="auto">
            <a:xfrm>
              <a:off x="1672412" y="1644340"/>
              <a:ext cx="1920240" cy="731520"/>
            </a:xfrm>
            <a:prstGeom prst="rect">
              <a:avLst/>
            </a:prstGeom>
            <a:solidFill>
              <a:schemeClr val="accent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219456" tIns="175565" rIns="219456" bIns="175565" numCol="1" spcCol="0" rtlCol="0" fromWordArt="0" anchor="ctr" anchorCtr="0" forceAA="0" compatLnSpc="1">
              <a:prstTxWarp prst="textNoShape">
                <a:avLst/>
              </a:prstTxWarp>
              <a:noAutofit/>
            </a:bodyPr>
            <a:lstStyle/>
            <a:p>
              <a:pPr marL="756286" marR="0" lvl="0" indent="0" algn="l" defTabSz="1118966" rtl="0" eaLnBrk="1" fontAlgn="base" latinLnBrk="0" hangingPunct="1">
                <a:lnSpc>
                  <a:spcPct val="100000"/>
                </a:lnSpc>
                <a:spcBef>
                  <a:spcPct val="0"/>
                </a:spcBef>
                <a:spcAft>
                  <a:spcPct val="0"/>
                </a:spcAft>
                <a:buClrTx/>
                <a:buSzTx/>
                <a:buFontTx/>
                <a:buNone/>
                <a:tabLst/>
                <a:defRPr/>
              </a:pPr>
              <a:endParaRPr kumimoji="0" lang="en-US" sz="1680" b="0" i="0" u="none" strike="noStrike" kern="1200" cap="none" spc="0" normalizeH="0" baseline="0" noProof="0">
                <a:ln>
                  <a:noFill/>
                </a:ln>
                <a:solidFill>
                  <a:srgbClr val="282828"/>
                </a:solidFill>
                <a:effectLst/>
                <a:uLnTx/>
                <a:uFillTx/>
                <a:latin typeface="Segoe UI Semibold"/>
                <a:ea typeface="Segoe UI" pitchFamily="34" charset="0"/>
                <a:cs typeface="Segoe UI" pitchFamily="34" charset="0"/>
              </a:endParaRPr>
            </a:p>
          </p:txBody>
        </p:sp>
      </p:grpSp>
      <p:sp>
        <p:nvSpPr>
          <p:cNvPr id="19" name="TextBox 18">
            <a:extLst>
              <a:ext uri="{FF2B5EF4-FFF2-40B4-BE49-F238E27FC236}">
                <a16:creationId xmlns:a16="http://schemas.microsoft.com/office/drawing/2014/main" id="{9E0A95AD-9E00-4165-EB7C-3EA84513BEF6}"/>
              </a:ext>
            </a:extLst>
          </p:cNvPr>
          <p:cNvSpPr txBox="1"/>
          <p:nvPr/>
        </p:nvSpPr>
        <p:spPr>
          <a:xfrm>
            <a:off x="1076159" y="3859104"/>
            <a:ext cx="3484826" cy="620466"/>
          </a:xfrm>
          <a:prstGeom prst="rect">
            <a:avLst/>
          </a:prstGeom>
          <a:noFill/>
        </p:spPr>
        <p:txBody>
          <a:bodyPr wrap="square" lIns="219456" tIns="175565" rIns="219456" bIns="175565" rtlCol="0">
            <a:spAutoFit/>
          </a:bodyPr>
          <a:lstStyle/>
          <a:p>
            <a:pPr marL="0" marR="0" lvl="0" indent="0" algn="ctr" defTabSz="1097280" rtl="0" eaLnBrk="1" fontAlgn="auto" latinLnBrk="0" hangingPunct="1">
              <a:lnSpc>
                <a:spcPct val="90000"/>
              </a:lnSpc>
              <a:spcBef>
                <a:spcPts val="0"/>
              </a:spcBef>
              <a:spcAft>
                <a:spcPts val="720"/>
              </a:spcAft>
              <a:buClrTx/>
              <a:buSzTx/>
              <a:buFontTx/>
              <a:buNone/>
              <a:tabLst/>
              <a:defRPr/>
            </a:pPr>
            <a:r>
              <a:rPr kumimoji="0" lang="en-US" sz="1920" b="0" i="0" u="none" strike="noStrike" kern="1200" cap="none" spc="0" normalizeH="0" baseline="0" noProof="0">
                <a:ln>
                  <a:noFill/>
                </a:ln>
                <a:gradFill>
                  <a:gsLst>
                    <a:gs pos="2917">
                      <a:srgbClr val="282828"/>
                    </a:gs>
                    <a:gs pos="30000">
                      <a:srgbClr val="282828"/>
                    </a:gs>
                  </a:gsLst>
                  <a:lin ang="5400000" scaled="0"/>
                </a:gradFill>
                <a:effectLst/>
                <a:uLnTx/>
                <a:uFillTx/>
                <a:latin typeface="Segoe UI Semibold"/>
                <a:ea typeface="+mn-ea"/>
                <a:cs typeface="+mn-cs"/>
              </a:rPr>
              <a:t>LMS</a:t>
            </a:r>
          </a:p>
        </p:txBody>
      </p:sp>
      <p:sp>
        <p:nvSpPr>
          <p:cNvPr id="20" name="TextBox 19">
            <a:extLst>
              <a:ext uri="{FF2B5EF4-FFF2-40B4-BE49-F238E27FC236}">
                <a16:creationId xmlns:a16="http://schemas.microsoft.com/office/drawing/2014/main" id="{B97DEFF2-A111-8938-06A1-F3CAC93F0FE9}"/>
              </a:ext>
            </a:extLst>
          </p:cNvPr>
          <p:cNvSpPr txBox="1"/>
          <p:nvPr/>
        </p:nvSpPr>
        <p:spPr>
          <a:xfrm>
            <a:off x="891075" y="4249803"/>
            <a:ext cx="3664590" cy="1241981"/>
          </a:xfrm>
          <a:prstGeom prst="rect">
            <a:avLst/>
          </a:prstGeom>
          <a:noFill/>
        </p:spPr>
        <p:txBody>
          <a:bodyPr wrap="square" lIns="219456" tIns="175565" rIns="219456" bIns="175565" rtlCol="0">
            <a:spAutoFit/>
          </a:bodyPr>
          <a:lstStyle/>
          <a:p>
            <a:pPr marL="342900" marR="0" lvl="0" indent="-342900" algn="l" defTabSz="1097280" rtl="0" eaLnBrk="1" fontAlgn="auto" latinLnBrk="0" hangingPunct="1">
              <a:lnSpc>
                <a:spcPct val="90000"/>
              </a:lnSpc>
              <a:spcBef>
                <a:spcPts val="0"/>
              </a:spcBef>
              <a:spcAft>
                <a:spcPts val="720"/>
              </a:spcAft>
              <a:buClrTx/>
              <a:buSzTx/>
              <a:buFontTx/>
              <a:buChar char="-"/>
              <a:tabLst/>
              <a:defRPr/>
            </a:pPr>
            <a:r>
              <a:rPr kumimoji="0" lang="en-US" sz="1440" b="1" i="0" u="none" strike="noStrike" kern="1200" cap="none" spc="0" normalizeH="0" baseline="0" noProof="0">
                <a:ln>
                  <a:noFill/>
                </a:ln>
                <a:gradFill>
                  <a:gsLst>
                    <a:gs pos="2917">
                      <a:srgbClr val="282828"/>
                    </a:gs>
                    <a:gs pos="30000">
                      <a:srgbClr val="282828"/>
                    </a:gs>
                  </a:gsLst>
                  <a:lin ang="5400000" scaled="0"/>
                </a:gradFill>
                <a:effectLst/>
                <a:uLnTx/>
                <a:uFillTx/>
                <a:latin typeface="Segoe UI"/>
                <a:ea typeface="+mn-ea"/>
                <a:cs typeface="+mn-cs"/>
              </a:rPr>
              <a:t>Admins</a:t>
            </a:r>
            <a:r>
              <a:rPr kumimoji="0" lang="en-US" sz="1440" b="0" i="0" u="none" strike="noStrike" kern="1200" cap="none" spc="0" normalizeH="0" baseline="0" noProof="0">
                <a:ln>
                  <a:noFill/>
                </a:ln>
                <a:gradFill>
                  <a:gsLst>
                    <a:gs pos="2917">
                      <a:srgbClr val="282828"/>
                    </a:gs>
                    <a:gs pos="30000">
                      <a:srgbClr val="282828"/>
                    </a:gs>
                  </a:gsLst>
                  <a:lin ang="5400000" scaled="0"/>
                </a:gradFill>
                <a:effectLst/>
                <a:uLnTx/>
                <a:uFillTx/>
                <a:latin typeface="Segoe UI"/>
                <a:ea typeface="+mn-ea"/>
                <a:cs typeface="+mn-cs"/>
              </a:rPr>
              <a:t> set up learning assignments and content</a:t>
            </a:r>
          </a:p>
          <a:p>
            <a:pPr marL="342900" marR="0" lvl="0" indent="-342900" algn="l" defTabSz="1097280" rtl="0" eaLnBrk="1" fontAlgn="auto" latinLnBrk="0" hangingPunct="1">
              <a:lnSpc>
                <a:spcPct val="90000"/>
              </a:lnSpc>
              <a:spcBef>
                <a:spcPts val="0"/>
              </a:spcBef>
              <a:spcAft>
                <a:spcPts val="720"/>
              </a:spcAft>
              <a:buClrTx/>
              <a:buSzTx/>
              <a:buFontTx/>
              <a:buChar char="-"/>
              <a:tabLst/>
              <a:defRPr/>
            </a:pPr>
            <a:r>
              <a:rPr kumimoji="0" lang="en-US" sz="1440" b="1" i="0" u="none" strike="noStrike" kern="1200" cap="none" spc="0" normalizeH="0" baseline="0" noProof="0">
                <a:ln>
                  <a:noFill/>
                </a:ln>
                <a:gradFill>
                  <a:gsLst>
                    <a:gs pos="2917">
                      <a:srgbClr val="282828"/>
                    </a:gs>
                    <a:gs pos="30000">
                      <a:srgbClr val="282828"/>
                    </a:gs>
                  </a:gsLst>
                  <a:lin ang="5400000" scaled="0"/>
                </a:gradFill>
                <a:effectLst/>
                <a:uLnTx/>
                <a:uFillTx/>
                <a:latin typeface="Segoe UI"/>
                <a:ea typeface="+mn-ea"/>
                <a:cs typeface="+mn-cs"/>
              </a:rPr>
              <a:t>Admins</a:t>
            </a:r>
            <a:r>
              <a:rPr kumimoji="0" lang="en-US" sz="1440" b="0" i="0" u="none" strike="noStrike" kern="1200" cap="none" spc="0" normalizeH="0" baseline="0" noProof="0">
                <a:ln>
                  <a:noFill/>
                </a:ln>
                <a:gradFill>
                  <a:gsLst>
                    <a:gs pos="2917">
                      <a:srgbClr val="282828"/>
                    </a:gs>
                    <a:gs pos="30000">
                      <a:srgbClr val="282828"/>
                    </a:gs>
                  </a:gsLst>
                  <a:lin ang="5400000" scaled="0"/>
                </a:gradFill>
                <a:effectLst/>
                <a:uLnTx/>
                <a:uFillTx/>
                <a:latin typeface="Segoe UI"/>
                <a:ea typeface="+mn-ea"/>
                <a:cs typeface="+mn-cs"/>
              </a:rPr>
              <a:t> and </a:t>
            </a:r>
            <a:r>
              <a:rPr kumimoji="0" lang="en-US" sz="1440" b="1" i="0" u="none" strike="noStrike" kern="1200" cap="none" spc="0" normalizeH="0" baseline="0" noProof="0">
                <a:ln>
                  <a:noFill/>
                </a:ln>
                <a:gradFill>
                  <a:gsLst>
                    <a:gs pos="2917">
                      <a:srgbClr val="282828"/>
                    </a:gs>
                    <a:gs pos="30000">
                      <a:srgbClr val="282828"/>
                    </a:gs>
                  </a:gsLst>
                  <a:lin ang="5400000" scaled="0"/>
                </a:gradFill>
                <a:effectLst/>
                <a:uLnTx/>
                <a:uFillTx/>
                <a:latin typeface="Segoe UI"/>
                <a:ea typeface="+mn-ea"/>
                <a:cs typeface="+mn-cs"/>
              </a:rPr>
              <a:t>leadership</a:t>
            </a:r>
            <a:r>
              <a:rPr kumimoji="0" lang="en-US" sz="1440" b="0" i="0" u="none" strike="noStrike" kern="1200" cap="none" spc="0" normalizeH="0" baseline="0" noProof="0">
                <a:ln>
                  <a:noFill/>
                </a:ln>
                <a:gradFill>
                  <a:gsLst>
                    <a:gs pos="2917">
                      <a:srgbClr val="282828"/>
                    </a:gs>
                    <a:gs pos="30000">
                      <a:srgbClr val="282828"/>
                    </a:gs>
                  </a:gsLst>
                  <a:lin ang="5400000" scaled="0"/>
                </a:gradFill>
                <a:effectLst/>
                <a:uLnTx/>
                <a:uFillTx/>
                <a:latin typeface="Segoe UI"/>
                <a:ea typeface="+mn-ea"/>
                <a:cs typeface="+mn-cs"/>
              </a:rPr>
              <a:t> monitors reporting and insights (compliance)</a:t>
            </a:r>
          </a:p>
        </p:txBody>
      </p:sp>
      <p:grpSp>
        <p:nvGrpSpPr>
          <p:cNvPr id="21" name="Group 20">
            <a:extLst>
              <a:ext uri="{FF2B5EF4-FFF2-40B4-BE49-F238E27FC236}">
                <a16:creationId xmlns:a16="http://schemas.microsoft.com/office/drawing/2014/main" id="{7B34F82A-CE63-A2C3-24A4-6B75454904E1}"/>
              </a:ext>
            </a:extLst>
          </p:cNvPr>
          <p:cNvGrpSpPr/>
          <p:nvPr/>
        </p:nvGrpSpPr>
        <p:grpSpPr>
          <a:xfrm>
            <a:off x="988936" y="6008166"/>
            <a:ext cx="3664590" cy="1902797"/>
            <a:chOff x="1672412" y="1552900"/>
            <a:chExt cx="1920240" cy="914400"/>
          </a:xfrm>
        </p:grpSpPr>
        <p:sp>
          <p:nvSpPr>
            <p:cNvPr id="22" name="Rectangle: Rounded Corners 21">
              <a:extLst>
                <a:ext uri="{FF2B5EF4-FFF2-40B4-BE49-F238E27FC236}">
                  <a16:creationId xmlns:a16="http://schemas.microsoft.com/office/drawing/2014/main" id="{27F37845-1D24-3864-696B-4372DBD18726}"/>
                </a:ext>
              </a:extLst>
            </p:cNvPr>
            <p:cNvSpPr>
              <a:spLocks/>
            </p:cNvSpPr>
            <p:nvPr/>
          </p:nvSpPr>
          <p:spPr bwMode="auto">
            <a:xfrm>
              <a:off x="1672412" y="1552900"/>
              <a:ext cx="1920240" cy="914400"/>
            </a:xfrm>
            <a:prstGeom prst="roundRect">
              <a:avLst>
                <a:gd name="adj" fmla="val 6700"/>
              </a:avLst>
            </a:prstGeom>
            <a:solidFill>
              <a:schemeClr val="bg1"/>
            </a:solidFill>
            <a:ln>
              <a:noFill/>
              <a:headEnd type="none" w="med" len="med"/>
              <a:tailEnd type="none" w="med" len="med"/>
            </a:ln>
            <a:effectLst>
              <a:outerShdw blurRad="50800" dist="38100" dir="2700000" algn="tl" rotWithShape="0">
                <a:schemeClr val="bg1">
                  <a:lumMod val="50000"/>
                  <a:alpha val="38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09728" tIns="54864" rIns="109728" bIns="54864" numCol="1" spcCol="0" rtlCol="0" fromWordArt="0" anchor="t" anchorCtr="0" forceAA="0" compatLnSpc="1">
              <a:prstTxWarp prst="textNoShape">
                <a:avLst/>
              </a:prstTxWarp>
              <a:noAutofit/>
            </a:bodyPr>
            <a:lstStyle/>
            <a:p>
              <a:pPr marL="0" marR="0" lvl="0" indent="0" algn="l" defTabSz="1066800" rtl="0" eaLnBrk="1" fontAlgn="auto" latinLnBrk="0" hangingPunct="1">
                <a:lnSpc>
                  <a:spcPct val="90000"/>
                </a:lnSpc>
                <a:spcBef>
                  <a:spcPct val="0"/>
                </a:spcBef>
                <a:spcAft>
                  <a:spcPct val="35000"/>
                </a:spcAft>
                <a:buClrTx/>
                <a:buSzTx/>
                <a:buFontTx/>
                <a:buNone/>
                <a:tabLst/>
                <a:defRPr/>
              </a:pPr>
              <a:endParaRPr kumimoji="0" lang="en-US" sz="1680" b="0" i="0" u="none" strike="noStrike" kern="1200" cap="none" spc="0" normalizeH="0" baseline="0" noProof="0">
                <a:ln>
                  <a:noFill/>
                </a:ln>
                <a:solidFill>
                  <a:srgbClr val="282828"/>
                </a:solidFill>
                <a:effectLst/>
                <a:uLnTx/>
                <a:uFillTx/>
                <a:latin typeface="Segoe UI Semibold"/>
                <a:ea typeface="+mn-ea"/>
                <a:cs typeface="+mn-cs"/>
              </a:endParaRPr>
            </a:p>
          </p:txBody>
        </p:sp>
        <p:sp>
          <p:nvSpPr>
            <p:cNvPr id="23" name="Rectangle 22">
              <a:extLst>
                <a:ext uri="{FF2B5EF4-FFF2-40B4-BE49-F238E27FC236}">
                  <a16:creationId xmlns:a16="http://schemas.microsoft.com/office/drawing/2014/main" id="{788B872D-6F85-C706-6464-FC98E3FF433B}"/>
                </a:ext>
              </a:extLst>
            </p:cNvPr>
            <p:cNvSpPr/>
            <p:nvPr/>
          </p:nvSpPr>
          <p:spPr bwMode="auto">
            <a:xfrm>
              <a:off x="1672412" y="1644340"/>
              <a:ext cx="1920240" cy="731520"/>
            </a:xfrm>
            <a:prstGeom prst="rect">
              <a:avLst/>
            </a:prstGeom>
            <a:solidFill>
              <a:schemeClr val="accent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219456" tIns="175565" rIns="219456" bIns="175565" numCol="1" spcCol="0" rtlCol="0" fromWordArt="0" anchor="ctr" anchorCtr="0" forceAA="0" compatLnSpc="1">
              <a:prstTxWarp prst="textNoShape">
                <a:avLst/>
              </a:prstTxWarp>
              <a:noAutofit/>
            </a:bodyPr>
            <a:lstStyle/>
            <a:p>
              <a:pPr marL="756286" marR="0" lvl="0" indent="0" algn="l" defTabSz="1118966" rtl="0" eaLnBrk="1" fontAlgn="base" latinLnBrk="0" hangingPunct="1">
                <a:lnSpc>
                  <a:spcPct val="100000"/>
                </a:lnSpc>
                <a:spcBef>
                  <a:spcPct val="0"/>
                </a:spcBef>
                <a:spcAft>
                  <a:spcPct val="0"/>
                </a:spcAft>
                <a:buClrTx/>
                <a:buSzTx/>
                <a:buFontTx/>
                <a:buNone/>
                <a:tabLst/>
                <a:defRPr/>
              </a:pPr>
              <a:endParaRPr kumimoji="0" lang="en-US" sz="1680" b="0" i="0" u="none" strike="noStrike" kern="1200" cap="none" spc="0" normalizeH="0" baseline="0" noProof="0">
                <a:ln>
                  <a:noFill/>
                </a:ln>
                <a:solidFill>
                  <a:srgbClr val="282828"/>
                </a:solidFill>
                <a:effectLst/>
                <a:uLnTx/>
                <a:uFillTx/>
                <a:latin typeface="Segoe UI Semibold"/>
                <a:ea typeface="Segoe UI" pitchFamily="34" charset="0"/>
                <a:cs typeface="Segoe UI" pitchFamily="34" charset="0"/>
              </a:endParaRPr>
            </a:p>
          </p:txBody>
        </p:sp>
      </p:grpSp>
      <p:sp>
        <p:nvSpPr>
          <p:cNvPr id="24" name="TextBox 23">
            <a:extLst>
              <a:ext uri="{FF2B5EF4-FFF2-40B4-BE49-F238E27FC236}">
                <a16:creationId xmlns:a16="http://schemas.microsoft.com/office/drawing/2014/main" id="{AC4919DF-68E1-C7B1-3D8C-6C5FA03CD4D5}"/>
              </a:ext>
            </a:extLst>
          </p:cNvPr>
          <p:cNvSpPr txBox="1"/>
          <p:nvPr/>
        </p:nvSpPr>
        <p:spPr>
          <a:xfrm>
            <a:off x="1076159" y="6188478"/>
            <a:ext cx="3484826" cy="620466"/>
          </a:xfrm>
          <a:prstGeom prst="rect">
            <a:avLst/>
          </a:prstGeom>
          <a:noFill/>
        </p:spPr>
        <p:txBody>
          <a:bodyPr wrap="square" lIns="219456" tIns="175565" rIns="219456" bIns="175565" rtlCol="0">
            <a:spAutoFit/>
          </a:bodyPr>
          <a:lstStyle/>
          <a:p>
            <a:pPr marL="0" marR="0" lvl="0" indent="0" algn="ctr" defTabSz="1097280" rtl="0" eaLnBrk="1" fontAlgn="auto" latinLnBrk="0" hangingPunct="1">
              <a:lnSpc>
                <a:spcPct val="90000"/>
              </a:lnSpc>
              <a:spcBef>
                <a:spcPts val="0"/>
              </a:spcBef>
              <a:spcAft>
                <a:spcPts val="720"/>
              </a:spcAft>
              <a:buClrTx/>
              <a:buSzTx/>
              <a:buFontTx/>
              <a:buNone/>
              <a:tabLst/>
              <a:defRPr/>
            </a:pPr>
            <a:r>
              <a:rPr kumimoji="0" lang="en-US" sz="1920" b="0" i="0" u="none" strike="noStrike" kern="1200" cap="none" spc="0" normalizeH="0" baseline="0" noProof="0">
                <a:ln>
                  <a:noFill/>
                </a:ln>
                <a:gradFill>
                  <a:gsLst>
                    <a:gs pos="2917">
                      <a:srgbClr val="282828"/>
                    </a:gs>
                    <a:gs pos="30000">
                      <a:srgbClr val="282828"/>
                    </a:gs>
                  </a:gsLst>
                  <a:lin ang="5400000" scaled="0"/>
                </a:gradFill>
                <a:effectLst/>
                <a:uLnTx/>
                <a:uFillTx/>
                <a:latin typeface="Segoe UI Semibold"/>
                <a:ea typeface="+mn-ea"/>
                <a:cs typeface="+mn-cs"/>
              </a:rPr>
              <a:t>SharePoint</a:t>
            </a:r>
          </a:p>
        </p:txBody>
      </p:sp>
      <p:sp>
        <p:nvSpPr>
          <p:cNvPr id="25" name="TextBox 24">
            <a:extLst>
              <a:ext uri="{FF2B5EF4-FFF2-40B4-BE49-F238E27FC236}">
                <a16:creationId xmlns:a16="http://schemas.microsoft.com/office/drawing/2014/main" id="{C8B1671C-BD56-7AD8-1CEB-8152C62DA438}"/>
              </a:ext>
            </a:extLst>
          </p:cNvPr>
          <p:cNvSpPr txBox="1"/>
          <p:nvPr/>
        </p:nvSpPr>
        <p:spPr>
          <a:xfrm>
            <a:off x="891074" y="6560327"/>
            <a:ext cx="3854993" cy="1241981"/>
          </a:xfrm>
          <a:prstGeom prst="rect">
            <a:avLst/>
          </a:prstGeom>
          <a:noFill/>
        </p:spPr>
        <p:txBody>
          <a:bodyPr wrap="square" lIns="219456" tIns="175565" rIns="219456" bIns="175565" rtlCol="0">
            <a:spAutoFit/>
          </a:bodyPr>
          <a:lstStyle/>
          <a:p>
            <a:pPr marL="342900" marR="0" lvl="0" indent="-342900" algn="l" defTabSz="1097280" rtl="0" eaLnBrk="1" fontAlgn="auto" latinLnBrk="0" hangingPunct="1">
              <a:lnSpc>
                <a:spcPct val="90000"/>
              </a:lnSpc>
              <a:spcBef>
                <a:spcPts val="0"/>
              </a:spcBef>
              <a:spcAft>
                <a:spcPts val="720"/>
              </a:spcAft>
              <a:buClrTx/>
              <a:buSzTx/>
              <a:buFontTx/>
              <a:buChar char="-"/>
              <a:tabLst/>
              <a:defRPr/>
            </a:pPr>
            <a:r>
              <a:rPr kumimoji="0" lang="en-US" sz="1440" b="0" i="0" u="none" strike="noStrike" kern="1200" cap="none" spc="0" normalizeH="0" baseline="0" noProof="0">
                <a:ln>
                  <a:noFill/>
                </a:ln>
                <a:gradFill>
                  <a:gsLst>
                    <a:gs pos="2917">
                      <a:srgbClr val="282828"/>
                    </a:gs>
                    <a:gs pos="30000">
                      <a:srgbClr val="282828"/>
                    </a:gs>
                  </a:gsLst>
                  <a:lin ang="5400000" scaled="0"/>
                </a:gradFill>
                <a:effectLst/>
                <a:uLnTx/>
                <a:uFillTx/>
                <a:latin typeface="Segoe UI"/>
                <a:ea typeface="+mn-ea"/>
                <a:cs typeface="+mn-cs"/>
              </a:rPr>
              <a:t>Company SMEs and internal training teams create learning content</a:t>
            </a:r>
          </a:p>
          <a:p>
            <a:pPr marL="342900" marR="0" lvl="0" indent="-342900" algn="l" defTabSz="1097280" rtl="0" eaLnBrk="1" fontAlgn="auto" latinLnBrk="0" hangingPunct="1">
              <a:lnSpc>
                <a:spcPct val="90000"/>
              </a:lnSpc>
              <a:spcBef>
                <a:spcPts val="0"/>
              </a:spcBef>
              <a:spcAft>
                <a:spcPts val="720"/>
              </a:spcAft>
              <a:buClrTx/>
              <a:buSzTx/>
              <a:buFontTx/>
              <a:buChar char="-"/>
              <a:tabLst/>
              <a:defRPr/>
            </a:pPr>
            <a:r>
              <a:rPr kumimoji="0" lang="en-US" sz="1440" b="1" i="0" u="none" strike="noStrike" kern="1200" cap="none" spc="0" normalizeH="0" baseline="0" noProof="0">
                <a:ln>
                  <a:noFill/>
                </a:ln>
                <a:gradFill>
                  <a:gsLst>
                    <a:gs pos="2917">
                      <a:srgbClr val="282828"/>
                    </a:gs>
                    <a:gs pos="30000">
                      <a:srgbClr val="282828"/>
                    </a:gs>
                  </a:gsLst>
                  <a:lin ang="5400000" scaled="0"/>
                </a:gradFill>
                <a:effectLst/>
                <a:uLnTx/>
                <a:uFillTx/>
                <a:latin typeface="Segoe UI"/>
                <a:ea typeface="+mn-ea"/>
                <a:cs typeface="+mn-cs"/>
              </a:rPr>
              <a:t>Admins</a:t>
            </a:r>
            <a:r>
              <a:rPr kumimoji="0" lang="en-US" sz="1440" b="0" i="0" u="none" strike="noStrike" kern="1200" cap="none" spc="0" normalizeH="0" baseline="0" noProof="0">
                <a:ln>
                  <a:noFill/>
                </a:ln>
                <a:gradFill>
                  <a:gsLst>
                    <a:gs pos="2917">
                      <a:srgbClr val="282828"/>
                    </a:gs>
                    <a:gs pos="30000">
                      <a:srgbClr val="282828"/>
                    </a:gs>
                  </a:gsLst>
                  <a:lin ang="5400000" scaled="0"/>
                </a:gradFill>
                <a:effectLst/>
                <a:uLnTx/>
                <a:uFillTx/>
                <a:latin typeface="Segoe UI"/>
                <a:ea typeface="+mn-ea"/>
                <a:cs typeface="+mn-cs"/>
              </a:rPr>
              <a:t> upload custom learning content to SharePoint list</a:t>
            </a:r>
          </a:p>
        </p:txBody>
      </p:sp>
      <p:grpSp>
        <p:nvGrpSpPr>
          <p:cNvPr id="26" name="Group 25">
            <a:extLst>
              <a:ext uri="{FF2B5EF4-FFF2-40B4-BE49-F238E27FC236}">
                <a16:creationId xmlns:a16="http://schemas.microsoft.com/office/drawing/2014/main" id="{305D59AB-79DF-5759-49C3-AE4737F49C20}"/>
              </a:ext>
            </a:extLst>
          </p:cNvPr>
          <p:cNvGrpSpPr/>
          <p:nvPr/>
        </p:nvGrpSpPr>
        <p:grpSpPr>
          <a:xfrm>
            <a:off x="9330908" y="3200030"/>
            <a:ext cx="3664590" cy="2957324"/>
            <a:chOff x="1672412" y="1552900"/>
            <a:chExt cx="1920240" cy="914400"/>
          </a:xfrm>
        </p:grpSpPr>
        <p:sp>
          <p:nvSpPr>
            <p:cNvPr id="27" name="Rectangle: Rounded Corners 26">
              <a:extLst>
                <a:ext uri="{FF2B5EF4-FFF2-40B4-BE49-F238E27FC236}">
                  <a16:creationId xmlns:a16="http://schemas.microsoft.com/office/drawing/2014/main" id="{90710AB2-33BC-39D5-E974-EF2E6D21B514}"/>
                </a:ext>
              </a:extLst>
            </p:cNvPr>
            <p:cNvSpPr>
              <a:spLocks/>
            </p:cNvSpPr>
            <p:nvPr/>
          </p:nvSpPr>
          <p:spPr bwMode="auto">
            <a:xfrm>
              <a:off x="1672412" y="1552900"/>
              <a:ext cx="1920240" cy="914400"/>
            </a:xfrm>
            <a:prstGeom prst="roundRect">
              <a:avLst>
                <a:gd name="adj" fmla="val 6700"/>
              </a:avLst>
            </a:prstGeom>
            <a:solidFill>
              <a:schemeClr val="bg1"/>
            </a:solidFill>
            <a:ln>
              <a:noFill/>
              <a:headEnd type="none" w="med" len="med"/>
              <a:tailEnd type="none" w="med" len="med"/>
            </a:ln>
            <a:effectLst>
              <a:outerShdw blurRad="50800" dist="38100" dir="2700000" algn="tl" rotWithShape="0">
                <a:schemeClr val="bg1">
                  <a:lumMod val="50000"/>
                  <a:alpha val="38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09728" tIns="54864" rIns="109728" bIns="54864" numCol="1" spcCol="0" rtlCol="0" fromWordArt="0" anchor="t" anchorCtr="0" forceAA="0" compatLnSpc="1">
              <a:prstTxWarp prst="textNoShape">
                <a:avLst/>
              </a:prstTxWarp>
              <a:noAutofit/>
            </a:bodyPr>
            <a:lstStyle/>
            <a:p>
              <a:pPr marL="0" marR="0" lvl="0" indent="0" algn="l" defTabSz="1066800" rtl="0" eaLnBrk="1" fontAlgn="auto" latinLnBrk="0" hangingPunct="1">
                <a:lnSpc>
                  <a:spcPct val="90000"/>
                </a:lnSpc>
                <a:spcBef>
                  <a:spcPct val="0"/>
                </a:spcBef>
                <a:spcAft>
                  <a:spcPct val="35000"/>
                </a:spcAft>
                <a:buClrTx/>
                <a:buSzTx/>
                <a:buFontTx/>
                <a:buNone/>
                <a:tabLst/>
                <a:defRPr/>
              </a:pPr>
              <a:endParaRPr kumimoji="0" lang="en-US" sz="1680" b="0" i="0" u="none" strike="noStrike" kern="1200" cap="none" spc="0" normalizeH="0" baseline="0" noProof="0">
                <a:ln>
                  <a:noFill/>
                </a:ln>
                <a:solidFill>
                  <a:srgbClr val="282828"/>
                </a:solidFill>
                <a:effectLst/>
                <a:uLnTx/>
                <a:uFillTx/>
                <a:latin typeface="Segoe UI Semibold"/>
                <a:ea typeface="+mn-ea"/>
                <a:cs typeface="+mn-cs"/>
              </a:endParaRPr>
            </a:p>
          </p:txBody>
        </p:sp>
        <p:sp>
          <p:nvSpPr>
            <p:cNvPr id="28" name="Rectangle 27">
              <a:extLst>
                <a:ext uri="{FF2B5EF4-FFF2-40B4-BE49-F238E27FC236}">
                  <a16:creationId xmlns:a16="http://schemas.microsoft.com/office/drawing/2014/main" id="{704EC99C-CE08-EF9B-6E94-0BDC0483D1C2}"/>
                </a:ext>
              </a:extLst>
            </p:cNvPr>
            <p:cNvSpPr/>
            <p:nvPr/>
          </p:nvSpPr>
          <p:spPr bwMode="auto">
            <a:xfrm>
              <a:off x="1672412" y="1644340"/>
              <a:ext cx="1920240" cy="731520"/>
            </a:xfrm>
            <a:prstGeom prst="rect">
              <a:avLst/>
            </a:prstGeom>
            <a:solidFill>
              <a:schemeClr val="accent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219456" tIns="175565" rIns="219456" bIns="175565" numCol="1" spcCol="0" rtlCol="0" fromWordArt="0" anchor="ctr" anchorCtr="0" forceAA="0" compatLnSpc="1">
              <a:prstTxWarp prst="textNoShape">
                <a:avLst/>
              </a:prstTxWarp>
              <a:noAutofit/>
            </a:bodyPr>
            <a:lstStyle/>
            <a:p>
              <a:pPr marL="756286" marR="0" lvl="0" indent="0" algn="l" defTabSz="1118966" rtl="0" eaLnBrk="1" fontAlgn="base" latinLnBrk="0" hangingPunct="1">
                <a:lnSpc>
                  <a:spcPct val="100000"/>
                </a:lnSpc>
                <a:spcBef>
                  <a:spcPct val="0"/>
                </a:spcBef>
                <a:spcAft>
                  <a:spcPct val="0"/>
                </a:spcAft>
                <a:buClrTx/>
                <a:buSzTx/>
                <a:buFontTx/>
                <a:buNone/>
                <a:tabLst/>
                <a:defRPr/>
              </a:pPr>
              <a:endParaRPr kumimoji="0" lang="en-US" sz="1680" b="0" i="0" u="none" strike="noStrike" kern="1200" cap="none" spc="0" normalizeH="0" baseline="0" noProof="0">
                <a:ln>
                  <a:noFill/>
                </a:ln>
                <a:solidFill>
                  <a:srgbClr val="282828"/>
                </a:solidFill>
                <a:effectLst/>
                <a:uLnTx/>
                <a:uFillTx/>
                <a:latin typeface="Segoe UI Semibold"/>
                <a:ea typeface="Segoe UI" pitchFamily="34" charset="0"/>
                <a:cs typeface="Segoe UI" pitchFamily="34" charset="0"/>
              </a:endParaRPr>
            </a:p>
          </p:txBody>
        </p:sp>
      </p:grpSp>
      <p:sp>
        <p:nvSpPr>
          <p:cNvPr id="29" name="TextBox 28">
            <a:extLst>
              <a:ext uri="{FF2B5EF4-FFF2-40B4-BE49-F238E27FC236}">
                <a16:creationId xmlns:a16="http://schemas.microsoft.com/office/drawing/2014/main" id="{71062026-8E7F-FE40-95E3-76F5A3FF68E8}"/>
              </a:ext>
            </a:extLst>
          </p:cNvPr>
          <p:cNvSpPr txBox="1"/>
          <p:nvPr/>
        </p:nvSpPr>
        <p:spPr>
          <a:xfrm>
            <a:off x="9418131" y="3446445"/>
            <a:ext cx="3484826" cy="620466"/>
          </a:xfrm>
          <a:prstGeom prst="rect">
            <a:avLst/>
          </a:prstGeom>
          <a:noFill/>
        </p:spPr>
        <p:txBody>
          <a:bodyPr wrap="square" lIns="219456" tIns="175565" rIns="219456" bIns="175565" rtlCol="0">
            <a:spAutoFit/>
          </a:bodyPr>
          <a:lstStyle/>
          <a:p>
            <a:pPr marL="0" marR="0" lvl="0" indent="0" algn="ctr" defTabSz="1097280" rtl="0" eaLnBrk="1" fontAlgn="auto" latinLnBrk="0" hangingPunct="1">
              <a:lnSpc>
                <a:spcPct val="90000"/>
              </a:lnSpc>
              <a:spcBef>
                <a:spcPts val="0"/>
              </a:spcBef>
              <a:spcAft>
                <a:spcPts val="720"/>
              </a:spcAft>
              <a:buClrTx/>
              <a:buSzTx/>
              <a:buFontTx/>
              <a:buNone/>
              <a:tabLst/>
              <a:defRPr/>
            </a:pPr>
            <a:r>
              <a:rPr kumimoji="0" lang="en-US" sz="1920" b="0" i="0" u="none" strike="noStrike" kern="1200" cap="none" spc="0" normalizeH="0" baseline="0" noProof="0">
                <a:ln>
                  <a:noFill/>
                </a:ln>
                <a:gradFill>
                  <a:gsLst>
                    <a:gs pos="2917">
                      <a:srgbClr val="282828"/>
                    </a:gs>
                    <a:gs pos="30000">
                      <a:srgbClr val="282828"/>
                    </a:gs>
                  </a:gsLst>
                  <a:lin ang="5400000" scaled="0"/>
                </a:gradFill>
                <a:effectLst/>
                <a:uLnTx/>
                <a:uFillTx/>
                <a:latin typeface="Segoe UI Semibold"/>
                <a:ea typeface="+mn-ea"/>
                <a:cs typeface="+mn-cs"/>
              </a:rPr>
              <a:t>Viva Learning</a:t>
            </a:r>
          </a:p>
        </p:txBody>
      </p:sp>
      <p:sp>
        <p:nvSpPr>
          <p:cNvPr id="30" name="TextBox 29">
            <a:extLst>
              <a:ext uri="{FF2B5EF4-FFF2-40B4-BE49-F238E27FC236}">
                <a16:creationId xmlns:a16="http://schemas.microsoft.com/office/drawing/2014/main" id="{F01B95FF-2217-DBFA-912D-52C821AB778B}"/>
              </a:ext>
            </a:extLst>
          </p:cNvPr>
          <p:cNvSpPr txBox="1"/>
          <p:nvPr/>
        </p:nvSpPr>
        <p:spPr>
          <a:xfrm>
            <a:off x="9418131" y="3880861"/>
            <a:ext cx="3339404" cy="2129404"/>
          </a:xfrm>
          <a:prstGeom prst="rect">
            <a:avLst/>
          </a:prstGeom>
          <a:noFill/>
        </p:spPr>
        <p:txBody>
          <a:bodyPr wrap="square" lIns="219456" tIns="175565" rIns="219456" bIns="175565" rtlCol="0">
            <a:spAutoFit/>
          </a:bodyPr>
          <a:lstStyle/>
          <a:p>
            <a:pPr marL="342900" marR="0" lvl="0" indent="-342900" algn="l" defTabSz="1097280" rtl="0" eaLnBrk="1" fontAlgn="auto" latinLnBrk="0" hangingPunct="1">
              <a:lnSpc>
                <a:spcPct val="90000"/>
              </a:lnSpc>
              <a:spcBef>
                <a:spcPts val="0"/>
              </a:spcBef>
              <a:spcAft>
                <a:spcPts val="720"/>
              </a:spcAft>
              <a:buClrTx/>
              <a:buSzTx/>
              <a:buFontTx/>
              <a:buChar char="-"/>
              <a:tabLst/>
              <a:defRPr/>
            </a:pPr>
            <a:r>
              <a:rPr kumimoji="0" lang="en-US" sz="1440" b="1" i="0" u="none" strike="noStrike" kern="1200" cap="none" spc="0" normalizeH="0" baseline="0" noProof="0">
                <a:ln>
                  <a:noFill/>
                </a:ln>
                <a:gradFill>
                  <a:gsLst>
                    <a:gs pos="2917">
                      <a:srgbClr val="282828"/>
                    </a:gs>
                    <a:gs pos="30000">
                      <a:srgbClr val="282828"/>
                    </a:gs>
                  </a:gsLst>
                  <a:lin ang="5400000" scaled="0"/>
                </a:gradFill>
                <a:effectLst/>
                <a:uLnTx/>
                <a:uFillTx/>
                <a:latin typeface="Segoe UI"/>
                <a:ea typeface="+mn-ea"/>
                <a:cs typeface="+mn-cs"/>
              </a:rPr>
              <a:t>Managers</a:t>
            </a:r>
            <a:r>
              <a:rPr kumimoji="0" lang="en-US" sz="1440" b="0" i="0" u="none" strike="noStrike" kern="1200" cap="none" spc="0" normalizeH="0" baseline="0" noProof="0">
                <a:ln>
                  <a:noFill/>
                </a:ln>
                <a:gradFill>
                  <a:gsLst>
                    <a:gs pos="2917">
                      <a:srgbClr val="282828"/>
                    </a:gs>
                    <a:gs pos="30000">
                      <a:srgbClr val="282828"/>
                    </a:gs>
                  </a:gsLst>
                  <a:lin ang="5400000" scaled="0"/>
                </a:gradFill>
                <a:effectLst/>
                <a:uLnTx/>
                <a:uFillTx/>
                <a:latin typeface="Segoe UI"/>
                <a:ea typeface="+mn-ea"/>
                <a:cs typeface="+mn-cs"/>
              </a:rPr>
              <a:t> set up learning tabs for their teams</a:t>
            </a:r>
          </a:p>
          <a:p>
            <a:pPr marL="342900" marR="0" lvl="0" indent="-342900" algn="l" defTabSz="1097280" rtl="0" eaLnBrk="1" fontAlgn="auto" latinLnBrk="0" hangingPunct="1">
              <a:lnSpc>
                <a:spcPct val="90000"/>
              </a:lnSpc>
              <a:spcBef>
                <a:spcPts val="0"/>
              </a:spcBef>
              <a:spcAft>
                <a:spcPts val="720"/>
              </a:spcAft>
              <a:buClrTx/>
              <a:buSzTx/>
              <a:buFontTx/>
              <a:buChar char="-"/>
              <a:tabLst/>
              <a:defRPr/>
            </a:pPr>
            <a:r>
              <a:rPr kumimoji="0" lang="en-US" sz="1440" b="1" i="0" u="none" strike="noStrike" kern="1200" cap="none" spc="0" normalizeH="0" baseline="0" noProof="0">
                <a:ln>
                  <a:noFill/>
                </a:ln>
                <a:gradFill>
                  <a:gsLst>
                    <a:gs pos="2917">
                      <a:srgbClr val="282828"/>
                    </a:gs>
                    <a:gs pos="30000">
                      <a:srgbClr val="282828"/>
                    </a:gs>
                  </a:gsLst>
                  <a:lin ang="5400000" scaled="0"/>
                </a:gradFill>
                <a:effectLst/>
                <a:uLnTx/>
                <a:uFillTx/>
                <a:latin typeface="Segoe UI"/>
                <a:ea typeface="+mn-ea"/>
                <a:cs typeface="+mn-cs"/>
              </a:rPr>
              <a:t>Employees</a:t>
            </a:r>
            <a:r>
              <a:rPr kumimoji="0" lang="en-US" sz="1440" b="0" i="0" u="none" strike="noStrike" kern="1200" cap="none" spc="0" normalizeH="0" baseline="0" noProof="0">
                <a:ln>
                  <a:noFill/>
                </a:ln>
                <a:gradFill>
                  <a:gsLst>
                    <a:gs pos="2917">
                      <a:srgbClr val="282828"/>
                    </a:gs>
                    <a:gs pos="30000">
                      <a:srgbClr val="282828"/>
                    </a:gs>
                  </a:gsLst>
                  <a:lin ang="5400000" scaled="0"/>
                </a:gradFill>
                <a:effectLst/>
                <a:uLnTx/>
                <a:uFillTx/>
                <a:latin typeface="Segoe UI"/>
                <a:ea typeface="+mn-ea"/>
                <a:cs typeface="+mn-cs"/>
              </a:rPr>
              <a:t> discover and access learning content</a:t>
            </a:r>
          </a:p>
          <a:p>
            <a:pPr marL="342900" marR="0" lvl="0" indent="-342900" algn="l" defTabSz="1097280" rtl="0" eaLnBrk="1" fontAlgn="auto" latinLnBrk="0" hangingPunct="1">
              <a:lnSpc>
                <a:spcPct val="90000"/>
              </a:lnSpc>
              <a:spcBef>
                <a:spcPts val="0"/>
              </a:spcBef>
              <a:spcAft>
                <a:spcPts val="720"/>
              </a:spcAft>
              <a:buClrTx/>
              <a:buSzTx/>
              <a:buFontTx/>
              <a:buChar char="-"/>
              <a:tabLst/>
              <a:defRPr/>
            </a:pPr>
            <a:r>
              <a:rPr kumimoji="0" lang="en-US" sz="1440" b="1" i="0" u="none" strike="noStrike" kern="1200" cap="none" spc="0" normalizeH="0" baseline="0" noProof="0">
                <a:ln>
                  <a:noFill/>
                </a:ln>
                <a:gradFill>
                  <a:gsLst>
                    <a:gs pos="2917">
                      <a:srgbClr val="282828"/>
                    </a:gs>
                    <a:gs pos="30000">
                      <a:srgbClr val="282828"/>
                    </a:gs>
                  </a:gsLst>
                  <a:lin ang="5400000" scaled="0"/>
                </a:gradFill>
                <a:effectLst/>
                <a:uLnTx/>
                <a:uFillTx/>
                <a:latin typeface="Segoe UI"/>
                <a:ea typeface="+mn-ea"/>
                <a:cs typeface="+mn-cs"/>
              </a:rPr>
              <a:t>Employees</a:t>
            </a:r>
            <a:r>
              <a:rPr kumimoji="0" lang="en-US" sz="1440" b="0" i="0" u="none" strike="noStrike" kern="1200" cap="none" spc="0" normalizeH="0" baseline="0" noProof="0">
                <a:ln>
                  <a:noFill/>
                </a:ln>
                <a:gradFill>
                  <a:gsLst>
                    <a:gs pos="2917">
                      <a:srgbClr val="282828"/>
                    </a:gs>
                    <a:gs pos="30000">
                      <a:srgbClr val="282828"/>
                    </a:gs>
                  </a:gsLst>
                  <a:lin ang="5400000" scaled="0"/>
                </a:gradFill>
                <a:effectLst/>
                <a:uLnTx/>
                <a:uFillTx/>
                <a:latin typeface="Segoe UI"/>
                <a:ea typeface="+mn-ea"/>
                <a:cs typeface="+mn-cs"/>
              </a:rPr>
              <a:t> keep track of learning assignments and personally bookmarked content</a:t>
            </a:r>
          </a:p>
        </p:txBody>
      </p:sp>
      <p:cxnSp>
        <p:nvCxnSpPr>
          <p:cNvPr id="32" name="Connector: Elbow 31">
            <a:extLst>
              <a:ext uri="{FF2B5EF4-FFF2-40B4-BE49-F238E27FC236}">
                <a16:creationId xmlns:a16="http://schemas.microsoft.com/office/drawing/2014/main" id="{C0CA8BBC-75B0-5ED7-E264-9B76308DDFFD}"/>
              </a:ext>
            </a:extLst>
          </p:cNvPr>
          <p:cNvCxnSpPr>
            <a:stCxn id="7" idx="3"/>
            <a:endCxn id="27" idx="0"/>
          </p:cNvCxnSpPr>
          <p:nvPr/>
        </p:nvCxnSpPr>
        <p:spPr>
          <a:xfrm>
            <a:off x="4653526" y="2357775"/>
            <a:ext cx="6509677" cy="842254"/>
          </a:xfrm>
          <a:prstGeom prst="bentConnector2">
            <a:avLst/>
          </a:prstGeom>
          <a:ln w="19050">
            <a:solidFill>
              <a:srgbClr val="186117"/>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31A8CD2C-0F3F-4C75-7A1B-3B7007753519}"/>
              </a:ext>
            </a:extLst>
          </p:cNvPr>
          <p:cNvCxnSpPr>
            <a:cxnSpLocks/>
            <a:stCxn id="18" idx="3"/>
            <a:endCxn id="28" idx="1"/>
          </p:cNvCxnSpPr>
          <p:nvPr/>
        </p:nvCxnSpPr>
        <p:spPr>
          <a:xfrm flipV="1">
            <a:off x="4653525" y="4678692"/>
            <a:ext cx="4677382" cy="4380"/>
          </a:xfrm>
          <a:prstGeom prst="straightConnector1">
            <a:avLst/>
          </a:prstGeom>
          <a:ln w="19050">
            <a:solidFill>
              <a:srgbClr val="186117"/>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34542679-E338-BEB4-4ACF-8F792BC796B6}"/>
              </a:ext>
            </a:extLst>
          </p:cNvPr>
          <p:cNvSpPr txBox="1"/>
          <p:nvPr/>
        </p:nvSpPr>
        <p:spPr>
          <a:xfrm>
            <a:off x="5326466" y="1784266"/>
            <a:ext cx="3331501" cy="620466"/>
          </a:xfrm>
          <a:prstGeom prst="rect">
            <a:avLst/>
          </a:prstGeom>
          <a:noFill/>
        </p:spPr>
        <p:txBody>
          <a:bodyPr wrap="square" lIns="219456" tIns="175565" rIns="219456" bIns="175565" rtlCol="0">
            <a:spAutoFit/>
          </a:bodyPr>
          <a:lstStyle/>
          <a:p>
            <a:pPr marL="0" marR="0" lvl="0" indent="0" algn="ctr" defTabSz="1097280" rtl="0" eaLnBrk="1" fontAlgn="auto" latinLnBrk="0" hangingPunct="1">
              <a:lnSpc>
                <a:spcPct val="90000"/>
              </a:lnSpc>
              <a:spcBef>
                <a:spcPts val="0"/>
              </a:spcBef>
              <a:spcAft>
                <a:spcPts val="720"/>
              </a:spcAft>
              <a:buClrTx/>
              <a:buSzTx/>
              <a:buFontTx/>
              <a:buNone/>
              <a:tabLst/>
              <a:defRPr/>
            </a:pPr>
            <a:r>
              <a:rPr kumimoji="0" lang="en-US" sz="1920" b="0" i="0" u="none" strike="noStrike" kern="1200" cap="none" spc="0" normalizeH="0" baseline="0" noProof="0">
                <a:ln>
                  <a:noFill/>
                </a:ln>
                <a:gradFill>
                  <a:gsLst>
                    <a:gs pos="2917">
                      <a:srgbClr val="282828"/>
                    </a:gs>
                    <a:gs pos="30000">
                      <a:srgbClr val="282828"/>
                    </a:gs>
                  </a:gsLst>
                  <a:lin ang="5400000" scaled="0"/>
                </a:gradFill>
                <a:effectLst/>
                <a:uLnTx/>
                <a:uFillTx/>
                <a:latin typeface="Segoe UI"/>
                <a:ea typeface="+mn-ea"/>
                <a:cs typeface="+mn-cs"/>
              </a:rPr>
              <a:t>Learning content</a:t>
            </a:r>
          </a:p>
        </p:txBody>
      </p:sp>
      <p:sp>
        <p:nvSpPr>
          <p:cNvPr id="42" name="TextBox 41">
            <a:extLst>
              <a:ext uri="{FF2B5EF4-FFF2-40B4-BE49-F238E27FC236}">
                <a16:creationId xmlns:a16="http://schemas.microsoft.com/office/drawing/2014/main" id="{517A528F-C499-41B4-F934-10772AFC6556}"/>
              </a:ext>
            </a:extLst>
          </p:cNvPr>
          <p:cNvSpPr txBox="1"/>
          <p:nvPr/>
        </p:nvSpPr>
        <p:spPr>
          <a:xfrm>
            <a:off x="4903750" y="4072719"/>
            <a:ext cx="4329296" cy="620466"/>
          </a:xfrm>
          <a:prstGeom prst="rect">
            <a:avLst/>
          </a:prstGeom>
          <a:noFill/>
        </p:spPr>
        <p:txBody>
          <a:bodyPr wrap="square" lIns="219456" tIns="175565" rIns="219456" bIns="175565" rtlCol="0">
            <a:spAutoFit/>
          </a:bodyPr>
          <a:lstStyle/>
          <a:p>
            <a:pPr marL="0" marR="0" lvl="0" indent="0" algn="ctr" defTabSz="1097280" rtl="0" eaLnBrk="1" fontAlgn="auto" latinLnBrk="0" hangingPunct="1">
              <a:lnSpc>
                <a:spcPct val="90000"/>
              </a:lnSpc>
              <a:spcBef>
                <a:spcPts val="0"/>
              </a:spcBef>
              <a:spcAft>
                <a:spcPts val="720"/>
              </a:spcAft>
              <a:buClrTx/>
              <a:buSzTx/>
              <a:buFontTx/>
              <a:buNone/>
              <a:tabLst/>
              <a:defRPr/>
            </a:pPr>
            <a:r>
              <a:rPr kumimoji="0" lang="en-US" sz="1920" b="0" i="0" u="none" strike="noStrike" kern="1200" cap="none" spc="0" normalizeH="0" baseline="0" noProof="0">
                <a:ln>
                  <a:noFill/>
                </a:ln>
                <a:gradFill>
                  <a:gsLst>
                    <a:gs pos="2917">
                      <a:srgbClr val="282828"/>
                    </a:gs>
                    <a:gs pos="30000">
                      <a:srgbClr val="282828"/>
                    </a:gs>
                  </a:gsLst>
                  <a:lin ang="5400000" scaled="0"/>
                </a:gradFill>
                <a:effectLst/>
                <a:uLnTx/>
                <a:uFillTx/>
                <a:latin typeface="Segoe UI"/>
                <a:ea typeface="+mn-ea"/>
                <a:cs typeface="+mn-cs"/>
              </a:rPr>
              <a:t>Learning content and assignments</a:t>
            </a:r>
          </a:p>
        </p:txBody>
      </p:sp>
      <p:sp>
        <p:nvSpPr>
          <p:cNvPr id="44" name="TextBox 43">
            <a:extLst>
              <a:ext uri="{FF2B5EF4-FFF2-40B4-BE49-F238E27FC236}">
                <a16:creationId xmlns:a16="http://schemas.microsoft.com/office/drawing/2014/main" id="{C66151E0-6D6F-1A71-E132-A85B2DCCB322}"/>
              </a:ext>
            </a:extLst>
          </p:cNvPr>
          <p:cNvSpPr txBox="1"/>
          <p:nvPr/>
        </p:nvSpPr>
        <p:spPr>
          <a:xfrm>
            <a:off x="5402647" y="6649324"/>
            <a:ext cx="3331501" cy="620466"/>
          </a:xfrm>
          <a:prstGeom prst="rect">
            <a:avLst/>
          </a:prstGeom>
          <a:noFill/>
        </p:spPr>
        <p:txBody>
          <a:bodyPr wrap="square" lIns="219456" tIns="175565" rIns="219456" bIns="175565" rtlCol="0">
            <a:spAutoFit/>
          </a:bodyPr>
          <a:lstStyle/>
          <a:p>
            <a:pPr marL="0" marR="0" lvl="0" indent="0" algn="ctr" defTabSz="1097280" rtl="0" eaLnBrk="1" fontAlgn="auto" latinLnBrk="0" hangingPunct="1">
              <a:lnSpc>
                <a:spcPct val="90000"/>
              </a:lnSpc>
              <a:spcBef>
                <a:spcPts val="0"/>
              </a:spcBef>
              <a:spcAft>
                <a:spcPts val="720"/>
              </a:spcAft>
              <a:buClrTx/>
              <a:buSzTx/>
              <a:buFontTx/>
              <a:buNone/>
              <a:tabLst/>
              <a:defRPr/>
            </a:pPr>
            <a:r>
              <a:rPr kumimoji="0" lang="en-US" sz="1920" b="0" i="0" u="none" strike="noStrike" kern="1200" cap="none" spc="0" normalizeH="0" baseline="0" noProof="0">
                <a:ln>
                  <a:noFill/>
                </a:ln>
                <a:gradFill>
                  <a:gsLst>
                    <a:gs pos="2917">
                      <a:srgbClr val="282828"/>
                    </a:gs>
                    <a:gs pos="30000">
                      <a:srgbClr val="282828"/>
                    </a:gs>
                  </a:gsLst>
                  <a:lin ang="5400000" scaled="0"/>
                </a:gradFill>
                <a:effectLst/>
                <a:uLnTx/>
                <a:uFillTx/>
                <a:latin typeface="Segoe UI"/>
                <a:ea typeface="+mn-ea"/>
                <a:cs typeface="+mn-cs"/>
              </a:rPr>
              <a:t>Custom content</a:t>
            </a:r>
          </a:p>
        </p:txBody>
      </p:sp>
      <p:sp>
        <p:nvSpPr>
          <p:cNvPr id="6" name="Title 3">
            <a:extLst>
              <a:ext uri="{FF2B5EF4-FFF2-40B4-BE49-F238E27FC236}">
                <a16:creationId xmlns:a16="http://schemas.microsoft.com/office/drawing/2014/main" id="{7CD38CD3-8D1D-3E4B-E6AF-0CA21E993A73}"/>
              </a:ext>
            </a:extLst>
          </p:cNvPr>
          <p:cNvSpPr txBox="1">
            <a:spLocks/>
          </p:cNvSpPr>
          <p:nvPr/>
        </p:nvSpPr>
        <p:spPr>
          <a:xfrm>
            <a:off x="705916" y="457249"/>
            <a:ext cx="13222224" cy="664798"/>
          </a:xfrm>
          <a:prstGeom prst="rect">
            <a:avLst/>
          </a:prstGeom>
        </p:spPr>
        <p:txBody>
          <a:bodyPr vert="horz" wrap="square" lIns="0" tIns="0" rIns="0" bIns="0" rtlCol="0" anchor="t">
            <a:noAutofit/>
          </a:bodyPr>
          <a:lstStyle>
            <a:lvl1pPr algn="l" defTabSz="914367" rtl="0" eaLnBrk="1" latinLnBrk="0" hangingPunct="1">
              <a:lnSpc>
                <a:spcPct val="90000"/>
              </a:lnSpc>
              <a:spcBef>
                <a:spcPct val="0"/>
              </a:spcBef>
              <a:buNone/>
              <a:defRPr lang="en-US" sz="3000" b="0" kern="1200" cap="none" spc="0" baseline="0">
                <a:ln w="3175">
                  <a:noFill/>
                </a:ln>
                <a:solidFill>
                  <a:sysClr val="windowText" lastClr="000000"/>
                </a:solidFill>
                <a:effectLst/>
                <a:latin typeface="+mj-lt"/>
                <a:ea typeface="+mn-ea"/>
                <a:cs typeface="Segoe UI" pitchFamily="34" charset="0"/>
              </a:defRPr>
            </a:lvl1pPr>
          </a:lstStyle>
          <a:p>
            <a:pPr marL="0" marR="0" lvl="0" indent="0" algn="l" defTabSz="109724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w="3175">
                  <a:noFill/>
                </a:ln>
                <a:solidFill>
                  <a:sysClr val="windowText" lastClr="000000"/>
                </a:solidFill>
                <a:effectLst/>
                <a:uLnTx/>
                <a:uFillTx/>
                <a:latin typeface="Segoe UI Semibold"/>
                <a:ea typeface="+mn-ea"/>
                <a:cs typeface="Segoe UI" pitchFamily="34" charset="0"/>
              </a:rPr>
              <a:t>Develop learning ecosystem strategy</a:t>
            </a:r>
          </a:p>
        </p:txBody>
      </p:sp>
      <p:sp>
        <p:nvSpPr>
          <p:cNvPr id="11" name="Rectangle 10">
            <a:extLst>
              <a:ext uri="{FF2B5EF4-FFF2-40B4-BE49-F238E27FC236}">
                <a16:creationId xmlns:a16="http://schemas.microsoft.com/office/drawing/2014/main" id="{482E2C29-6698-6A48-246C-5A020F45736A}"/>
              </a:ext>
            </a:extLst>
          </p:cNvPr>
          <p:cNvSpPr>
            <a:spLocks/>
          </p:cNvSpPr>
          <p:nvPr/>
        </p:nvSpPr>
        <p:spPr>
          <a:xfrm>
            <a:off x="702261" y="982672"/>
            <a:ext cx="12804822" cy="605294"/>
          </a:xfrm>
          <a:prstGeom prst="rect">
            <a:avLst/>
          </a:prstGeom>
        </p:spPr>
        <p:txBody>
          <a:bodyPr wrap="square" lIns="0" tIns="0" rIns="0" bIns="0">
            <a:spAutoFit/>
          </a:bodyPr>
          <a:lstStyle/>
          <a:p>
            <a:pPr marL="0" marR="0" lvl="1" indent="0" algn="l" defTabSz="1075417" rtl="0" eaLnBrk="1" fontAlgn="auto" latinLnBrk="0" hangingPunct="1">
              <a:lnSpc>
                <a:spcPct val="100000"/>
              </a:lnSpc>
              <a:spcBef>
                <a:spcPts val="0"/>
              </a:spcBef>
              <a:spcAft>
                <a:spcPts val="360"/>
              </a:spcAft>
              <a:buClrTx/>
              <a:buSzPct val="90000"/>
              <a:buFontTx/>
              <a:buNone/>
              <a:tabLst/>
              <a:defRPr/>
            </a:pPr>
            <a:r>
              <a:rPr kumimoji="0" lang="en-US" sz="1920" b="1" i="0" u="none" strike="noStrike" kern="1200" cap="none" spc="0" normalizeH="0" baseline="0" noProof="0">
                <a:ln>
                  <a:noFill/>
                </a:ln>
                <a:solidFill>
                  <a:srgbClr val="282828"/>
                </a:solidFill>
                <a:effectLst/>
                <a:uLnTx/>
                <a:uFillTx/>
                <a:latin typeface="Segoe UI"/>
                <a:ea typeface="+mn-ea"/>
                <a:cs typeface="Segoe UI" panose="020B0502040204020203" pitchFamily="34" charset="0"/>
              </a:rPr>
              <a:t>Suggested flow: learning ecosystem</a:t>
            </a:r>
          </a:p>
          <a:p>
            <a:pPr marL="468630" marR="0" lvl="2" indent="-342900" algn="l" defTabSz="1075417" rtl="0" eaLnBrk="1" fontAlgn="auto" latinLnBrk="0" hangingPunct="1">
              <a:lnSpc>
                <a:spcPct val="100000"/>
              </a:lnSpc>
              <a:spcBef>
                <a:spcPts val="0"/>
              </a:spcBef>
              <a:spcAft>
                <a:spcPts val="720"/>
              </a:spcAft>
              <a:buClrTx/>
              <a:buSzPct val="90000"/>
              <a:buFontTx/>
              <a:buChar char="-"/>
              <a:tabLst/>
              <a:defRPr/>
            </a:pPr>
            <a:endParaRPr kumimoji="0" lang="en-US" sz="1680" b="0" i="0" u="none" strike="noStrike" kern="1200" cap="none" spc="0" normalizeH="0" baseline="0" noProof="0">
              <a:ln>
                <a:noFill/>
              </a:ln>
              <a:solidFill>
                <a:srgbClr val="282828"/>
              </a:solidFill>
              <a:effectLst/>
              <a:uLnTx/>
              <a:uFillTx/>
              <a:latin typeface="Segoe UI"/>
              <a:ea typeface="+mn-ea"/>
              <a:cs typeface="Segoe UI" panose="020B0502040204020203" pitchFamily="34" charset="0"/>
            </a:endParaRPr>
          </a:p>
        </p:txBody>
      </p:sp>
    </p:spTree>
    <p:extLst>
      <p:ext uri="{BB962C8B-B14F-4D97-AF65-F5344CB8AC3E}">
        <p14:creationId xmlns:p14="http://schemas.microsoft.com/office/powerpoint/2010/main" val="278168103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428C6BF-7ECA-220A-1E50-DF80EF3DE049}"/>
              </a:ext>
              <a:ext uri="{C183D7F6-B498-43B3-948B-1728B52AA6E4}">
                <adec:decorative xmlns:adec="http://schemas.microsoft.com/office/drawing/2017/decorative" val="1"/>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0" y="3217261"/>
            <a:ext cx="14630400" cy="5012339"/>
          </a:xfrm>
          <a:prstGeom prst="rect">
            <a:avLst/>
          </a:prstGeom>
        </p:spPr>
      </p:pic>
      <p:sp>
        <p:nvSpPr>
          <p:cNvPr id="2" name="Title 1">
            <a:extLst>
              <a:ext uri="{FF2B5EF4-FFF2-40B4-BE49-F238E27FC236}">
                <a16:creationId xmlns:a16="http://schemas.microsoft.com/office/drawing/2014/main" id="{40CDDC5A-8E26-4471-B9F5-B964397121A5}"/>
              </a:ext>
            </a:extLst>
          </p:cNvPr>
          <p:cNvSpPr>
            <a:spLocks noGrp="1"/>
          </p:cNvSpPr>
          <p:nvPr>
            <p:ph type="title"/>
          </p:nvPr>
        </p:nvSpPr>
        <p:spPr>
          <a:xfrm>
            <a:off x="705916" y="548640"/>
            <a:ext cx="13222224" cy="553998"/>
          </a:xfrm>
        </p:spPr>
        <p:txBody>
          <a:bodyPr/>
          <a:lstStyle/>
          <a:p>
            <a:r>
              <a:rPr lang="en-US" sz="3600" dirty="0"/>
              <a:t>Identify target scenarios</a:t>
            </a:r>
          </a:p>
        </p:txBody>
      </p:sp>
      <p:sp>
        <p:nvSpPr>
          <p:cNvPr id="5" name="TextBox 4">
            <a:extLst>
              <a:ext uri="{FF2B5EF4-FFF2-40B4-BE49-F238E27FC236}">
                <a16:creationId xmlns:a16="http://schemas.microsoft.com/office/drawing/2014/main" id="{29F05858-0FE8-B0A2-6578-08A9F984EC81}"/>
              </a:ext>
            </a:extLst>
          </p:cNvPr>
          <p:cNvSpPr txBox="1"/>
          <p:nvPr/>
        </p:nvSpPr>
        <p:spPr>
          <a:xfrm>
            <a:off x="700988" y="1467452"/>
            <a:ext cx="12578283" cy="1384995"/>
          </a:xfrm>
          <a:prstGeom prst="rect">
            <a:avLst/>
          </a:prstGeom>
          <a:noFill/>
        </p:spPr>
        <p:txBody>
          <a:bodyPr wrap="square">
            <a:spAutoFit/>
          </a:bodyPr>
          <a:lstStyle/>
          <a:p>
            <a:r>
              <a:rPr lang="en-US" sz="2800" dirty="0">
                <a:solidFill>
                  <a:schemeClr val="tx1"/>
                </a:solidFill>
              </a:rPr>
              <a:t>Target scenarios describe how your employees will use Microsoft </a:t>
            </a:r>
            <a:r>
              <a:rPr lang="en-US" sz="2800" dirty="0"/>
              <a:t>Viva Learning </a:t>
            </a:r>
            <a:r>
              <a:rPr lang="en-US" sz="2800" dirty="0">
                <a:solidFill>
                  <a:schemeClr val="tx1"/>
                </a:solidFill>
              </a:rPr>
              <a:t>to address business challenges and achieve organizational, cultural, tangible, or individual adoption outcomes.</a:t>
            </a:r>
          </a:p>
        </p:txBody>
      </p:sp>
      <p:graphicFrame>
        <p:nvGraphicFramePr>
          <p:cNvPr id="15" name="Table 15">
            <a:extLst>
              <a:ext uri="{FF2B5EF4-FFF2-40B4-BE49-F238E27FC236}">
                <a16:creationId xmlns:a16="http://schemas.microsoft.com/office/drawing/2014/main" id="{976B041C-D407-22E4-3856-B99DDCBCA163}"/>
              </a:ext>
            </a:extLst>
          </p:cNvPr>
          <p:cNvGraphicFramePr>
            <a:graphicFrameLocks noGrp="1"/>
          </p:cNvGraphicFramePr>
          <p:nvPr>
            <p:extLst>
              <p:ext uri="{D42A27DB-BD31-4B8C-83A1-F6EECF244321}">
                <p14:modId xmlns:p14="http://schemas.microsoft.com/office/powerpoint/2010/main" val="1790606010"/>
              </p:ext>
            </p:extLst>
          </p:nvPr>
        </p:nvGraphicFramePr>
        <p:xfrm>
          <a:off x="700987" y="3620448"/>
          <a:ext cx="10980473" cy="3694751"/>
        </p:xfrm>
        <a:graphic>
          <a:graphicData uri="http://schemas.openxmlformats.org/drawingml/2006/table">
            <a:tbl>
              <a:tblPr firstRow="1" bandRow="1">
                <a:tableStyleId>{2D5ABB26-0587-4C30-8999-92F81FD0307C}</a:tableStyleId>
              </a:tblPr>
              <a:tblGrid>
                <a:gridCol w="4118009">
                  <a:extLst>
                    <a:ext uri="{9D8B030D-6E8A-4147-A177-3AD203B41FA5}">
                      <a16:colId xmlns:a16="http://schemas.microsoft.com/office/drawing/2014/main" val="1064533273"/>
                    </a:ext>
                  </a:extLst>
                </a:gridCol>
                <a:gridCol w="6862464">
                  <a:extLst>
                    <a:ext uri="{9D8B030D-6E8A-4147-A177-3AD203B41FA5}">
                      <a16:colId xmlns:a16="http://schemas.microsoft.com/office/drawing/2014/main" val="3073491896"/>
                    </a:ext>
                  </a:extLst>
                </a:gridCol>
              </a:tblGrid>
              <a:tr h="725967">
                <a:tc>
                  <a:txBody>
                    <a:bodyPr/>
                    <a:lstStyle/>
                    <a:p>
                      <a:r>
                        <a:rPr lang="en-US" sz="2400">
                          <a:solidFill>
                            <a:srgbClr val="225B62"/>
                          </a:solidFill>
                          <a:latin typeface="+mj-lt"/>
                        </a:rPr>
                        <a:t>Scenario identified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a:solidFill>
                            <a:srgbClr val="225B62"/>
                          </a:solidFill>
                          <a:latin typeface="+mj-lt"/>
                        </a:rPr>
                        <a:t>How it applies to the organization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7520401"/>
                  </a:ext>
                </a:extLst>
              </a:tr>
              <a:tr h="790883">
                <a:tc>
                  <a:txBody>
                    <a:bodyPr/>
                    <a:lstStyle/>
                    <a:p>
                      <a:r>
                        <a:rPr lang="en-US" sz="1800" dirty="0"/>
                        <a:t>Remember to spend time on learning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dirty="0"/>
                        <a:t>Provides employees an easy way to add learning content to their calendars to book focus learning time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77813434"/>
                  </a:ext>
                </a:extLst>
              </a:tr>
              <a:tr h="725967">
                <a:tc>
                  <a:txBody>
                    <a:bodyPr/>
                    <a:lstStyle/>
                    <a:p>
                      <a:r>
                        <a:rPr lang="en-US" sz="1800" dirty="0"/>
                        <a:t>Crowdsource learning content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dirty="0"/>
                        <a:t>Enable employees to upload custom content and resources as learning content and share with their teams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7756917"/>
                  </a:ext>
                </a:extLst>
              </a:tr>
              <a:tr h="725967">
                <a:tc>
                  <a:txBody>
                    <a:bodyPr/>
                    <a:lstStyle/>
                    <a:p>
                      <a:r>
                        <a:rPr lang="en-US" sz="1800" dirty="0"/>
                        <a:t>Foster a team culture of learning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dirty="0"/>
                        <a:t>Make it easy for managers to foster a culture of learning on their team with social learning features native to Microsoft Teams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59658870"/>
                  </a:ext>
                </a:extLst>
              </a:tr>
              <a:tr h="725967">
                <a:tc>
                  <a:txBody>
                    <a:bodyPr/>
                    <a:lstStyle/>
                    <a:p>
                      <a:r>
                        <a:rPr lang="en-US" sz="1800" dirty="0"/>
                        <a:t>Ease onboarding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dirty="0"/>
                        <a:t>Ease the onboarding process with simple ways to upload, organize, and share learning content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25905551"/>
                  </a:ext>
                </a:extLst>
              </a:tr>
            </a:tbl>
          </a:graphicData>
        </a:graphic>
      </p:graphicFrame>
    </p:spTree>
    <p:extLst>
      <p:ext uri="{BB962C8B-B14F-4D97-AF65-F5344CB8AC3E}">
        <p14:creationId xmlns:p14="http://schemas.microsoft.com/office/powerpoint/2010/main" val="82666574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04831D-C6D0-4D50-A4B1-2E3BD487B3FF}"/>
              </a:ext>
            </a:extLst>
          </p:cNvPr>
          <p:cNvSpPr>
            <a:spLocks noGrp="1"/>
          </p:cNvSpPr>
          <p:nvPr>
            <p:ph type="title"/>
          </p:nvPr>
        </p:nvSpPr>
        <p:spPr>
          <a:xfrm>
            <a:off x="705916" y="548640"/>
            <a:ext cx="13222224" cy="553998"/>
          </a:xfrm>
        </p:spPr>
        <p:txBody>
          <a:bodyPr/>
          <a:lstStyle/>
          <a:p>
            <a:r>
              <a:rPr lang="en-US" sz="3600" dirty="0"/>
              <a:t>Target adoption scenario example: Learner</a:t>
            </a:r>
          </a:p>
        </p:txBody>
      </p:sp>
      <p:cxnSp>
        <p:nvCxnSpPr>
          <p:cNvPr id="45" name="Straight Connector 44">
            <a:extLst>
              <a:ext uri="{FF2B5EF4-FFF2-40B4-BE49-F238E27FC236}">
                <a16:creationId xmlns:a16="http://schemas.microsoft.com/office/drawing/2014/main" id="{E56F8E32-BBD5-B0E4-928D-0AB2D76999E3}"/>
              </a:ext>
              <a:ext uri="{C183D7F6-B498-43B3-948B-1728B52AA6E4}">
                <adec:decorative xmlns:adec="http://schemas.microsoft.com/office/drawing/2017/decorative" val="1"/>
              </a:ext>
            </a:extLst>
          </p:cNvPr>
          <p:cNvCxnSpPr>
            <a:cxnSpLocks/>
          </p:cNvCxnSpPr>
          <p:nvPr/>
        </p:nvCxnSpPr>
        <p:spPr>
          <a:xfrm>
            <a:off x="2031176" y="4360340"/>
            <a:ext cx="1" cy="803119"/>
          </a:xfrm>
          <a:prstGeom prst="line">
            <a:avLst/>
          </a:prstGeom>
          <a:ln w="3810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graphicFrame>
        <p:nvGraphicFramePr>
          <p:cNvPr id="12" name="Object 11" hidden="1">
            <a:extLst>
              <a:ext uri="{FF2B5EF4-FFF2-40B4-BE49-F238E27FC236}">
                <a16:creationId xmlns:a16="http://schemas.microsoft.com/office/drawing/2014/main" id="{B8A9749B-FDFB-4B39-B21E-DBBF3D62890E}"/>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1866899376"/>
              </p:ext>
            </p:extLst>
          </p:nvPr>
        </p:nvGraphicFramePr>
        <p:xfrm>
          <a:off x="1905" y="1905"/>
          <a:ext cx="1906" cy="1906"/>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12" name="Object 11" hidden="1">
                        <a:extLst>
                          <a:ext uri="{FF2B5EF4-FFF2-40B4-BE49-F238E27FC236}">
                            <a16:creationId xmlns:a16="http://schemas.microsoft.com/office/drawing/2014/main" id="{B8A9749B-FDFB-4B39-B21E-DBBF3D62890E}"/>
                          </a:ext>
                          <a:ext uri="{C183D7F6-B498-43B3-948B-1728B52AA6E4}">
                            <adec:decorative xmlns:adec="http://schemas.microsoft.com/office/drawing/2017/decorative" val="1"/>
                          </a:ext>
                        </a:extLst>
                      </p:cNvPr>
                      <p:cNvPicPr/>
                      <p:nvPr/>
                    </p:nvPicPr>
                    <p:blipFill>
                      <a:blip r:embed="rId5"/>
                      <a:stretch>
                        <a:fillRect/>
                      </a:stretch>
                    </p:blipFill>
                    <p:spPr>
                      <a:xfrm>
                        <a:off x="1905" y="1905"/>
                        <a:ext cx="1906" cy="1906"/>
                      </a:xfrm>
                      <a:prstGeom prst="rect">
                        <a:avLst/>
                      </a:prstGeom>
                    </p:spPr>
                  </p:pic>
                </p:oleObj>
              </mc:Fallback>
            </mc:AlternateContent>
          </a:graphicData>
        </a:graphic>
      </p:graphicFrame>
      <p:cxnSp>
        <p:nvCxnSpPr>
          <p:cNvPr id="2" name="Straight Connector 1">
            <a:extLst>
              <a:ext uri="{FF2B5EF4-FFF2-40B4-BE49-F238E27FC236}">
                <a16:creationId xmlns:a16="http://schemas.microsoft.com/office/drawing/2014/main" id="{94FD5FCD-C694-8460-4A3A-ED902C53A7DE}"/>
              </a:ext>
              <a:ext uri="{C183D7F6-B498-43B3-948B-1728B52AA6E4}">
                <adec:decorative xmlns:adec="http://schemas.microsoft.com/office/drawing/2017/decorative" val="1"/>
              </a:ext>
            </a:extLst>
          </p:cNvPr>
          <p:cNvCxnSpPr>
            <a:cxnSpLocks/>
          </p:cNvCxnSpPr>
          <p:nvPr/>
        </p:nvCxnSpPr>
        <p:spPr>
          <a:xfrm>
            <a:off x="12654102" y="4410545"/>
            <a:ext cx="1" cy="704910"/>
          </a:xfrm>
          <a:prstGeom prst="line">
            <a:avLst/>
          </a:prstGeom>
          <a:ln w="3810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B2E70604-1E53-6223-4C04-107B8CD26D3C}"/>
              </a:ext>
              <a:ext uri="{C183D7F6-B498-43B3-948B-1728B52AA6E4}">
                <adec:decorative xmlns:adec="http://schemas.microsoft.com/office/drawing/2017/decorative" val="1"/>
              </a:ext>
            </a:extLst>
          </p:cNvPr>
          <p:cNvCxnSpPr>
            <a:cxnSpLocks/>
          </p:cNvCxnSpPr>
          <p:nvPr/>
        </p:nvCxnSpPr>
        <p:spPr>
          <a:xfrm>
            <a:off x="9154663" y="4467409"/>
            <a:ext cx="1" cy="905678"/>
          </a:xfrm>
          <a:prstGeom prst="line">
            <a:avLst/>
          </a:prstGeom>
          <a:ln w="3810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F5FBE31-1210-046B-9DCE-366949A52897}"/>
              </a:ext>
              <a:ext uri="{C183D7F6-B498-43B3-948B-1728B52AA6E4}">
                <adec:decorative xmlns:adec="http://schemas.microsoft.com/office/drawing/2017/decorative" val="1"/>
              </a:ext>
            </a:extLst>
          </p:cNvPr>
          <p:cNvCxnSpPr>
            <a:cxnSpLocks/>
          </p:cNvCxnSpPr>
          <p:nvPr/>
        </p:nvCxnSpPr>
        <p:spPr>
          <a:xfrm>
            <a:off x="5580134" y="4360341"/>
            <a:ext cx="1" cy="803119"/>
          </a:xfrm>
          <a:prstGeom prst="line">
            <a:avLst/>
          </a:prstGeom>
          <a:ln w="3810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958BE0A-C7E1-7C6A-011F-742A6A36A855}"/>
              </a:ext>
              <a:ext uri="{C183D7F6-B498-43B3-948B-1728B52AA6E4}">
                <adec:decorative xmlns:adec="http://schemas.microsoft.com/office/drawing/2017/decorative" val="1"/>
              </a:ext>
            </a:extLst>
          </p:cNvPr>
          <p:cNvCxnSpPr>
            <a:cxnSpLocks/>
          </p:cNvCxnSpPr>
          <p:nvPr/>
        </p:nvCxnSpPr>
        <p:spPr>
          <a:xfrm>
            <a:off x="10353848" y="3044600"/>
            <a:ext cx="981897" cy="1"/>
          </a:xfrm>
          <a:prstGeom prst="line">
            <a:avLst/>
          </a:prstGeom>
          <a:ln w="38100">
            <a:solidFill>
              <a:schemeClr val="bg2">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F5D93BF-E24D-CE49-B32B-27232D28C0E1}"/>
              </a:ext>
              <a:ext uri="{C183D7F6-B498-43B3-948B-1728B52AA6E4}">
                <adec:decorative xmlns:adec="http://schemas.microsoft.com/office/drawing/2017/decorative" val="1"/>
              </a:ext>
            </a:extLst>
          </p:cNvPr>
          <p:cNvCxnSpPr>
            <a:cxnSpLocks/>
          </p:cNvCxnSpPr>
          <p:nvPr/>
        </p:nvCxnSpPr>
        <p:spPr>
          <a:xfrm>
            <a:off x="6747482" y="3154618"/>
            <a:ext cx="1177464" cy="1"/>
          </a:xfrm>
          <a:prstGeom prst="line">
            <a:avLst/>
          </a:prstGeom>
          <a:ln w="38100">
            <a:solidFill>
              <a:schemeClr val="bg2">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B2077DE-7301-000D-A4F0-5C9E120280E5}"/>
              </a:ext>
              <a:ext uri="{C183D7F6-B498-43B3-948B-1728B52AA6E4}">
                <adec:decorative xmlns:adec="http://schemas.microsoft.com/office/drawing/2017/decorative" val="1"/>
              </a:ext>
            </a:extLst>
          </p:cNvPr>
          <p:cNvCxnSpPr>
            <a:cxnSpLocks/>
          </p:cNvCxnSpPr>
          <p:nvPr/>
        </p:nvCxnSpPr>
        <p:spPr>
          <a:xfrm>
            <a:off x="2820642" y="3135554"/>
            <a:ext cx="1508135" cy="12738"/>
          </a:xfrm>
          <a:prstGeom prst="line">
            <a:avLst/>
          </a:prstGeom>
          <a:ln w="38100">
            <a:solidFill>
              <a:schemeClr val="bg2">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908D846-5B01-874B-4CB1-2A706565922B}"/>
              </a:ext>
              <a:ext uri="{C183D7F6-B498-43B3-948B-1728B52AA6E4}">
                <adec:decorative xmlns:adec="http://schemas.microsoft.com/office/drawing/2017/decorative" val="1"/>
              </a:ext>
            </a:extLst>
          </p:cNvPr>
          <p:cNvCxnSpPr>
            <a:cxnSpLocks/>
          </p:cNvCxnSpPr>
          <p:nvPr/>
        </p:nvCxnSpPr>
        <p:spPr>
          <a:xfrm flipH="1" flipV="1">
            <a:off x="1748161" y="5029158"/>
            <a:ext cx="304754" cy="268604"/>
          </a:xfrm>
          <a:prstGeom prst="line">
            <a:avLst/>
          </a:prstGeom>
          <a:ln w="3810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ADF85D06-41D1-F8C3-F9ED-BB2B6B035AF8}"/>
              </a:ext>
            </a:extLst>
          </p:cNvPr>
          <p:cNvSpPr/>
          <p:nvPr/>
        </p:nvSpPr>
        <p:spPr bwMode="auto">
          <a:xfrm>
            <a:off x="675677" y="1754142"/>
            <a:ext cx="2754471" cy="2754471"/>
          </a:xfrm>
          <a:prstGeom prst="ellipse">
            <a:avLst/>
          </a:prstGeom>
          <a:solidFill>
            <a:srgbClr val="F1F2F2"/>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179285" rIns="0" bIns="0" numCol="1" spcCol="0" rtlCol="0" fromWordArt="0" anchor="t" anchorCtr="0" forceAA="0" compatLnSpc="1">
            <a:prstTxWarp prst="textNoShape">
              <a:avLst/>
            </a:prstTxWarp>
            <a:noAutofit/>
          </a:bodyPr>
          <a:lstStyle/>
          <a:p>
            <a:pPr marL="0" marR="0" lvl="0" indent="0" algn="ctr" defTabSz="913741" rtl="0" eaLnBrk="1" fontAlgn="base" latinLnBrk="0" hangingPunct="1">
              <a:lnSpc>
                <a:spcPct val="100000"/>
              </a:lnSpc>
              <a:spcBef>
                <a:spcPct val="0"/>
              </a:spcBef>
              <a:spcAft>
                <a:spcPts val="588"/>
              </a:spcAft>
              <a:buClrTx/>
              <a:buSzTx/>
              <a:buFontTx/>
              <a:buNone/>
              <a:tabLst/>
              <a:defRPr/>
            </a:pPr>
            <a:r>
              <a:rPr kumimoji="0" lang="en-US" sz="1400" b="1" i="0" u="none" strike="noStrike" kern="1200" cap="none" spc="0" normalizeH="0" baseline="0" noProof="0">
                <a:ln>
                  <a:noFill/>
                </a:ln>
                <a:solidFill>
                  <a:srgbClr val="225B62"/>
                </a:solidFill>
                <a:effectLst/>
                <a:uLnTx/>
                <a:uFillTx/>
                <a:latin typeface="Segoe UI"/>
                <a:ea typeface="Segoe UI" pitchFamily="34" charset="0"/>
                <a:cs typeface="Segoe UI" pitchFamily="34" charset="0"/>
              </a:rPr>
              <a:t>As someone in</a:t>
            </a:r>
            <a:r>
              <a:rPr kumimoji="0" lang="en-US" sz="1400" b="0" i="0" u="none" strike="noStrike" kern="1200" cap="none" spc="0" normalizeH="0" baseline="0" noProof="0">
                <a:ln>
                  <a:noFill/>
                </a:ln>
                <a:solidFill>
                  <a:srgbClr val="225B62"/>
                </a:solidFill>
                <a:effectLst/>
                <a:uLnTx/>
                <a:uFillTx/>
                <a:latin typeface="Segoe UI"/>
                <a:ea typeface="Segoe UI" pitchFamily="34" charset="0"/>
                <a:cs typeface="Segoe UI" pitchFamily="34" charset="0"/>
              </a:rPr>
              <a:t>…</a:t>
            </a:r>
            <a:br>
              <a:rPr kumimoji="0" lang="en-US" sz="1400" b="0" i="0" u="none" strike="noStrike" kern="1200" cap="none" spc="0" normalizeH="0" baseline="0" noProof="0">
                <a:ln>
                  <a:noFill/>
                </a:ln>
                <a:solidFill>
                  <a:srgbClr val="225B62"/>
                </a:solidFill>
                <a:effectLst/>
                <a:uLnTx/>
                <a:uFillTx/>
                <a:latin typeface="Segoe UI"/>
                <a:ea typeface="Segoe UI" pitchFamily="34" charset="0"/>
                <a:cs typeface="Segoe UI" pitchFamily="34" charset="0"/>
              </a:rPr>
            </a:br>
            <a:r>
              <a:rPr kumimoji="0" lang="en-US" sz="1400" b="0" i="0" u="none" strike="noStrike" kern="1200" cap="none" spc="0" normalizeH="0" baseline="0" noProof="0">
                <a:ln>
                  <a:noFill/>
                </a:ln>
                <a:solidFill>
                  <a:srgbClr val="225B62"/>
                </a:solidFill>
                <a:effectLst/>
                <a:uLnTx/>
                <a:uFillTx/>
                <a:latin typeface="Segoe UI Semilight" panose="020B0402040204020203" pitchFamily="34" charset="0"/>
                <a:ea typeface="+mn-ea"/>
                <a:cs typeface="Segoe UI Semilight" panose="020B0402040204020203" pitchFamily="34" charset="0"/>
              </a:rPr>
              <a:t>(Team)</a:t>
            </a:r>
          </a:p>
        </p:txBody>
      </p:sp>
      <p:pic>
        <p:nvPicPr>
          <p:cNvPr id="47" name="Graphic 46" descr="Users with solid fill">
            <a:extLst>
              <a:ext uri="{FF2B5EF4-FFF2-40B4-BE49-F238E27FC236}">
                <a16:creationId xmlns:a16="http://schemas.microsoft.com/office/drawing/2014/main" id="{D5BEEEED-3C78-A2C3-EA40-DD688D41CDB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71303" y="2805005"/>
            <a:ext cx="914400" cy="914400"/>
          </a:xfrm>
          <a:prstGeom prst="rect">
            <a:avLst/>
          </a:prstGeom>
        </p:spPr>
      </p:pic>
      <p:sp>
        <p:nvSpPr>
          <p:cNvPr id="28" name="Oval 27">
            <a:extLst>
              <a:ext uri="{FF2B5EF4-FFF2-40B4-BE49-F238E27FC236}">
                <a16:creationId xmlns:a16="http://schemas.microsoft.com/office/drawing/2014/main" id="{628190D0-9C05-BDF6-4E29-6C583A0A58F8}"/>
              </a:ext>
            </a:extLst>
          </p:cNvPr>
          <p:cNvSpPr/>
          <p:nvPr/>
        </p:nvSpPr>
        <p:spPr bwMode="auto">
          <a:xfrm>
            <a:off x="4197878" y="1747066"/>
            <a:ext cx="2754471" cy="2754471"/>
          </a:xfrm>
          <a:prstGeom prst="ellipse">
            <a:avLst/>
          </a:prstGeom>
          <a:solidFill>
            <a:srgbClr val="F1F2F2"/>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179285" rIns="0" bIns="0" numCol="1" spcCol="0" rtlCol="0" fromWordArt="0" anchor="t" anchorCtr="0" forceAA="0" compatLnSpc="1">
            <a:prstTxWarp prst="textNoShape">
              <a:avLst/>
            </a:prstTxWarp>
            <a:noAutofit/>
          </a:bodyPr>
          <a:lstStyle/>
          <a:p>
            <a:pPr marL="0" marR="0" lvl="0" indent="0" algn="ctr" defTabSz="913741"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225B62"/>
                </a:solidFill>
                <a:effectLst/>
                <a:uLnTx/>
                <a:uFillTx/>
                <a:latin typeface="Segoe UI"/>
                <a:ea typeface="Segoe UI" pitchFamily="34" charset="0"/>
                <a:cs typeface="Segoe UI" pitchFamily="34" charset="0"/>
              </a:rPr>
              <a:t>I want to</a:t>
            </a:r>
            <a:r>
              <a:rPr kumimoji="0" lang="en-US" sz="1400" b="0" i="0" u="none" strike="noStrike" kern="1200" cap="none" spc="0" normalizeH="0" baseline="0" noProof="0">
                <a:ln>
                  <a:noFill/>
                </a:ln>
                <a:solidFill>
                  <a:srgbClr val="225B62"/>
                </a:solidFill>
                <a:effectLst/>
                <a:uLnTx/>
                <a:uFillTx/>
                <a:latin typeface="Segoe UI"/>
                <a:ea typeface="Segoe UI" pitchFamily="34" charset="0"/>
                <a:cs typeface="Segoe UI" pitchFamily="34" charset="0"/>
              </a:rPr>
              <a:t>….</a:t>
            </a:r>
          </a:p>
          <a:p>
            <a:pPr marL="0" marR="0" lvl="1"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25B62"/>
                </a:solidFill>
                <a:effectLst/>
                <a:uLnTx/>
                <a:uFillTx/>
                <a:latin typeface="Segoe UI Semilight" panose="020B0402040204020203" pitchFamily="34" charset="0"/>
                <a:ea typeface="+mn-ea"/>
                <a:cs typeface="Segoe UI Semilight" panose="020B0402040204020203" pitchFamily="34" charset="0"/>
              </a:rPr>
              <a:t>(Description of </a:t>
            </a:r>
          </a:p>
          <a:p>
            <a:pPr marL="0" marR="0" lvl="1"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25B62"/>
                </a:solidFill>
                <a:effectLst/>
                <a:uLnTx/>
                <a:uFillTx/>
                <a:latin typeface="Segoe UI Semilight" panose="020B0402040204020203" pitchFamily="34" charset="0"/>
                <a:ea typeface="+mn-ea"/>
                <a:cs typeface="Segoe UI Semilight" panose="020B0402040204020203" pitchFamily="34" charset="0"/>
              </a:rPr>
              <a:t>what I want to do)</a:t>
            </a:r>
            <a:endParaRPr kumimoji="0" lang="en-US" sz="1300" b="0" i="0" u="none" strike="noStrike" kern="1200" cap="none" spc="0" normalizeH="0" baseline="0" noProof="0">
              <a:ln>
                <a:noFill/>
              </a:ln>
              <a:solidFill>
                <a:srgbClr val="225B62"/>
              </a:solidFill>
              <a:effectLst/>
              <a:uLnTx/>
              <a:uFillTx/>
              <a:latin typeface="Segoe UI"/>
              <a:ea typeface="Segoe UI" pitchFamily="34" charset="0"/>
              <a:cs typeface="Segoe UI" pitchFamily="34" charset="0"/>
            </a:endParaRPr>
          </a:p>
        </p:txBody>
      </p:sp>
      <p:pic>
        <p:nvPicPr>
          <p:cNvPr id="49" name="Graphic 48" descr="Lightbulb with solid fill">
            <a:extLst>
              <a:ext uri="{FF2B5EF4-FFF2-40B4-BE49-F238E27FC236}">
                <a16:creationId xmlns:a16="http://schemas.microsoft.com/office/drawing/2014/main" id="{0EC5B147-07FA-CCAE-8994-A4F20A88195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09353" y="2985457"/>
            <a:ext cx="731520" cy="731520"/>
          </a:xfrm>
          <a:prstGeom prst="rect">
            <a:avLst/>
          </a:prstGeom>
        </p:spPr>
      </p:pic>
      <p:sp>
        <p:nvSpPr>
          <p:cNvPr id="13" name="Oval 12">
            <a:extLst>
              <a:ext uri="{FF2B5EF4-FFF2-40B4-BE49-F238E27FC236}">
                <a16:creationId xmlns:a16="http://schemas.microsoft.com/office/drawing/2014/main" id="{3681550C-8432-345B-26A8-1B62F05B98B7}"/>
              </a:ext>
            </a:extLst>
          </p:cNvPr>
          <p:cNvSpPr/>
          <p:nvPr/>
        </p:nvSpPr>
        <p:spPr bwMode="auto">
          <a:xfrm>
            <a:off x="7720079" y="1740427"/>
            <a:ext cx="2754471" cy="2754471"/>
          </a:xfrm>
          <a:prstGeom prst="ellipse">
            <a:avLst/>
          </a:prstGeom>
          <a:solidFill>
            <a:srgbClr val="F1F2F2"/>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179285" rIns="0" bIns="0" numCol="1" spcCol="0" rtlCol="0" fromWordArt="0" anchor="t" anchorCtr="0" forceAA="0" compatLnSpc="1">
            <a:prstTxWarp prst="textNoShape">
              <a:avLst/>
            </a:prstTxWarp>
            <a:noAutofit/>
          </a:bodyPr>
          <a:lstStyle/>
          <a:p>
            <a:pPr marL="0" marR="0" lvl="0" indent="0" algn="ctr" defTabSz="913741" rtl="0" eaLnBrk="1" fontAlgn="base" latinLnBrk="0" hangingPunct="1">
              <a:lnSpc>
                <a:spcPct val="90000"/>
              </a:lnSpc>
              <a:spcBef>
                <a:spcPct val="0"/>
              </a:spcBef>
              <a:spcAft>
                <a:spcPct val="0"/>
              </a:spcAft>
              <a:buClrTx/>
              <a:buSzTx/>
              <a:buFontTx/>
              <a:buNone/>
              <a:tabLst/>
              <a:defRPr/>
            </a:pPr>
            <a:r>
              <a:rPr kumimoji="0" lang="en-US" sz="1400" b="1" i="0" u="none" strike="noStrike" kern="1200" cap="none" spc="0" normalizeH="0" baseline="0" noProof="0">
                <a:ln>
                  <a:noFill/>
                </a:ln>
                <a:solidFill>
                  <a:srgbClr val="225B62"/>
                </a:solidFill>
                <a:effectLst/>
                <a:uLnTx/>
                <a:uFillTx/>
                <a:latin typeface="Segoe UI"/>
                <a:ea typeface="Segoe UI" pitchFamily="34" charset="0"/>
                <a:cs typeface="Segoe UI" pitchFamily="34" charset="0"/>
              </a:rPr>
              <a:t>Using</a:t>
            </a:r>
            <a:r>
              <a:rPr kumimoji="0" lang="en-US" sz="1400" b="0" i="0" u="none" strike="noStrike" kern="1200" cap="none" spc="0" normalizeH="0" baseline="0" noProof="0">
                <a:ln>
                  <a:noFill/>
                </a:ln>
                <a:solidFill>
                  <a:srgbClr val="225B62"/>
                </a:solidFill>
                <a:effectLst/>
                <a:uLnTx/>
                <a:uFillTx/>
                <a:latin typeface="Segoe UI"/>
                <a:ea typeface="Segoe UI" pitchFamily="34" charset="0"/>
                <a:cs typeface="Segoe UI" pitchFamily="34" charset="0"/>
              </a:rPr>
              <a:t>…</a:t>
            </a:r>
          </a:p>
          <a:p>
            <a:pPr marL="0" marR="0" lvl="1"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25B62"/>
                </a:solidFill>
                <a:effectLst/>
                <a:uLnTx/>
                <a:uFillTx/>
                <a:latin typeface="Segoe UI Semilight" panose="020B0402040204020203" pitchFamily="34" charset="0"/>
                <a:ea typeface="+mn-ea"/>
                <a:cs typeface="Segoe UI Semilight" panose="020B0402040204020203" pitchFamily="34" charset="0"/>
              </a:rPr>
              <a:t>(Specific application </a:t>
            </a:r>
          </a:p>
          <a:p>
            <a:pPr marL="0" marR="0" lvl="1"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25B62"/>
                </a:solidFill>
                <a:effectLst/>
                <a:uLnTx/>
                <a:uFillTx/>
                <a:latin typeface="Segoe UI Semilight" panose="020B0402040204020203" pitchFamily="34" charset="0"/>
                <a:ea typeface="+mn-ea"/>
                <a:cs typeface="Segoe UI Semilight" panose="020B0402040204020203" pitchFamily="34" charset="0"/>
              </a:rPr>
              <a:t>of the technology)</a:t>
            </a:r>
            <a:r>
              <a:rPr kumimoji="0" lang="en-US" sz="1400" b="0" i="0" u="none" strike="noStrike" kern="1200" cap="none" spc="0" normalizeH="0" baseline="0" noProof="0">
                <a:ln>
                  <a:noFill/>
                </a:ln>
                <a:solidFill>
                  <a:srgbClr val="225B62"/>
                </a:solidFill>
                <a:effectLst/>
                <a:uLnTx/>
                <a:uFillTx/>
                <a:latin typeface="Segoe UI"/>
                <a:ea typeface="Segoe UI" pitchFamily="34" charset="0"/>
                <a:cs typeface="Segoe UI" pitchFamily="34" charset="0"/>
              </a:rPr>
              <a:t> </a:t>
            </a:r>
          </a:p>
          <a:p>
            <a:pPr marL="0" marR="0" lvl="0" indent="0" algn="ctr" defTabSz="913741" rtl="0" eaLnBrk="1" fontAlgn="base" latinLnBrk="0" hangingPunct="1">
              <a:lnSpc>
                <a:spcPct val="90000"/>
              </a:lnSpc>
              <a:spcBef>
                <a:spcPct val="0"/>
              </a:spcBef>
              <a:spcAft>
                <a:spcPct val="0"/>
              </a:spcAft>
              <a:buClrTx/>
              <a:buSzTx/>
              <a:buFontTx/>
              <a:buNone/>
              <a:tabLst/>
              <a:defRPr/>
            </a:pPr>
            <a:br>
              <a:rPr kumimoji="0" lang="en-US" sz="1765" b="0" i="0" u="none" strike="noStrike" kern="1200" cap="none" spc="0" normalizeH="0" baseline="0" noProof="0">
                <a:ln>
                  <a:noFill/>
                </a:ln>
                <a:solidFill>
                  <a:srgbClr val="225B62"/>
                </a:solidFill>
                <a:effectLst/>
                <a:uLnTx/>
                <a:uFillTx/>
                <a:latin typeface="Segoe UI"/>
                <a:ea typeface="Segoe UI" pitchFamily="34" charset="0"/>
                <a:cs typeface="Segoe UI" pitchFamily="34" charset="0"/>
              </a:rPr>
            </a:br>
            <a:endParaRPr kumimoji="0" lang="en-US" sz="1765" b="0" i="0" u="none" strike="noStrike" kern="1200" cap="none" spc="0" normalizeH="0" baseline="0" noProof="0">
              <a:ln>
                <a:noFill/>
              </a:ln>
              <a:solidFill>
                <a:srgbClr val="225B62"/>
              </a:solidFill>
              <a:effectLst/>
              <a:uLnTx/>
              <a:uFillTx/>
              <a:latin typeface="Segoe UI"/>
              <a:ea typeface="Segoe UI" pitchFamily="34" charset="0"/>
              <a:cs typeface="Segoe UI" pitchFamily="34" charset="0"/>
            </a:endParaRPr>
          </a:p>
        </p:txBody>
      </p:sp>
      <p:pic>
        <p:nvPicPr>
          <p:cNvPr id="51" name="Graphic 50" descr="Power with solid fill">
            <a:extLst>
              <a:ext uri="{FF2B5EF4-FFF2-40B4-BE49-F238E27FC236}">
                <a16:creationId xmlns:a16="http://schemas.microsoft.com/office/drawing/2014/main" id="{78973558-3F3B-4E26-38F5-BAD348479B6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755126" y="2985457"/>
            <a:ext cx="731520" cy="731520"/>
          </a:xfrm>
          <a:prstGeom prst="rect">
            <a:avLst/>
          </a:prstGeom>
        </p:spPr>
      </p:pic>
      <p:sp>
        <p:nvSpPr>
          <p:cNvPr id="27" name="Oval 26">
            <a:extLst>
              <a:ext uri="{FF2B5EF4-FFF2-40B4-BE49-F238E27FC236}">
                <a16:creationId xmlns:a16="http://schemas.microsoft.com/office/drawing/2014/main" id="{054A5299-D63E-B2CC-CBEF-BC3BC87E36DE}"/>
              </a:ext>
            </a:extLst>
          </p:cNvPr>
          <p:cNvSpPr/>
          <p:nvPr/>
        </p:nvSpPr>
        <p:spPr bwMode="auto">
          <a:xfrm>
            <a:off x="11285457" y="1667364"/>
            <a:ext cx="2754471" cy="2754471"/>
          </a:xfrm>
          <a:prstGeom prst="ellipse">
            <a:avLst/>
          </a:prstGeom>
          <a:solidFill>
            <a:srgbClr val="F1F2F2"/>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179285" rIns="0" bIns="0" numCol="1" spcCol="0" rtlCol="0" fromWordArt="0" anchor="t" anchorCtr="0" forceAA="0" compatLnSpc="1">
            <a:prstTxWarp prst="textNoShape">
              <a:avLst/>
            </a:prstTxWarp>
            <a:noAutofit/>
          </a:bodyPr>
          <a:lstStyle/>
          <a:p>
            <a:pPr marL="0" marR="0" lvl="0" indent="0" algn="ctr" defTabSz="913741" rtl="0" eaLnBrk="1" fontAlgn="base" latinLnBrk="0" hangingPunct="1">
              <a:lnSpc>
                <a:spcPct val="90000"/>
              </a:lnSpc>
              <a:spcBef>
                <a:spcPct val="0"/>
              </a:spcBef>
              <a:spcAft>
                <a:spcPct val="0"/>
              </a:spcAft>
              <a:buClrTx/>
              <a:buSzTx/>
              <a:buFontTx/>
              <a:buNone/>
              <a:tabLst/>
              <a:defRPr/>
            </a:pPr>
            <a:r>
              <a:rPr kumimoji="0" lang="en-US" sz="1400" b="1" i="0" u="none" strike="noStrike" kern="1200" cap="none" spc="0" normalizeH="0" baseline="0" noProof="0">
                <a:ln>
                  <a:noFill/>
                </a:ln>
                <a:solidFill>
                  <a:srgbClr val="225B62"/>
                </a:solidFill>
                <a:effectLst/>
                <a:uLnTx/>
                <a:uFillTx/>
                <a:latin typeface="Segoe UI"/>
                <a:ea typeface="Segoe UI" pitchFamily="34" charset="0"/>
                <a:cs typeface="Segoe UI" pitchFamily="34" charset="0"/>
              </a:rPr>
              <a:t>I’ll know this is </a:t>
            </a:r>
          </a:p>
          <a:p>
            <a:pPr marL="0" marR="0" lvl="0" indent="0" algn="ctr" defTabSz="913741" rtl="0" eaLnBrk="1" fontAlgn="base" latinLnBrk="0" hangingPunct="1">
              <a:lnSpc>
                <a:spcPct val="90000"/>
              </a:lnSpc>
              <a:spcBef>
                <a:spcPct val="0"/>
              </a:spcBef>
              <a:spcAft>
                <a:spcPct val="0"/>
              </a:spcAft>
              <a:buClrTx/>
              <a:buSzTx/>
              <a:buFontTx/>
              <a:buNone/>
              <a:tabLst/>
              <a:defRPr/>
            </a:pPr>
            <a:r>
              <a:rPr kumimoji="0" lang="en-US" sz="1400" b="1" i="0" u="none" strike="noStrike" kern="1200" cap="none" spc="0" normalizeH="0" baseline="0" noProof="0">
                <a:ln>
                  <a:noFill/>
                </a:ln>
                <a:solidFill>
                  <a:srgbClr val="225B62"/>
                </a:solidFill>
                <a:effectLst/>
                <a:uLnTx/>
                <a:uFillTx/>
                <a:latin typeface="Segoe UI"/>
                <a:ea typeface="Segoe UI" pitchFamily="34" charset="0"/>
                <a:cs typeface="Segoe UI" pitchFamily="34" charset="0"/>
              </a:rPr>
              <a:t>successful when</a:t>
            </a:r>
            <a:r>
              <a:rPr kumimoji="0" lang="en-US" sz="1400" b="0" i="0" u="none" strike="noStrike" kern="1200" cap="none" spc="0" normalizeH="0" baseline="0" noProof="0">
                <a:ln>
                  <a:noFill/>
                </a:ln>
                <a:solidFill>
                  <a:srgbClr val="225B62"/>
                </a:solidFill>
                <a:effectLst/>
                <a:uLnTx/>
                <a:uFillTx/>
                <a:latin typeface="Segoe UI"/>
                <a:ea typeface="Segoe UI" pitchFamily="34" charset="0"/>
                <a:cs typeface="Segoe UI" pitchFamily="34" charset="0"/>
              </a:rPr>
              <a:t>….</a:t>
            </a:r>
            <a:br>
              <a:rPr kumimoji="0" lang="en-US" sz="1400" b="0" i="0" u="none" strike="noStrike" kern="1200" cap="none" spc="0" normalizeH="0" baseline="0" noProof="0">
                <a:ln>
                  <a:noFill/>
                </a:ln>
                <a:solidFill>
                  <a:srgbClr val="225B62"/>
                </a:solidFill>
                <a:effectLst/>
                <a:uLnTx/>
                <a:uFillTx/>
                <a:latin typeface="Segoe UI"/>
                <a:ea typeface="Segoe UI" pitchFamily="34" charset="0"/>
                <a:cs typeface="Segoe UI" pitchFamily="34" charset="0"/>
              </a:rPr>
            </a:br>
            <a:r>
              <a:rPr kumimoji="0" lang="en-US" sz="1200" b="0" i="0" u="none" strike="noStrike" kern="1200" cap="none" spc="0" normalizeH="0" baseline="0" noProof="0">
                <a:ln>
                  <a:noFill/>
                </a:ln>
                <a:solidFill>
                  <a:srgbClr val="225B62"/>
                </a:solidFill>
                <a:effectLst/>
                <a:uLnTx/>
                <a:uFillTx/>
                <a:latin typeface="Segoe UI Semilight" panose="020B0402040204020203" pitchFamily="34" charset="0"/>
                <a:ea typeface="+mn-ea"/>
                <a:cs typeface="Segoe UI Semilight" panose="020B0402040204020203" pitchFamily="34" charset="0"/>
              </a:rPr>
              <a:t>(Solutions success </a:t>
            </a:r>
            <a:br>
              <a:rPr kumimoji="0" lang="en-US" sz="1200" b="0" i="0" u="none" strike="noStrike" kern="1200" cap="none" spc="0" normalizeH="0" baseline="0" noProof="0">
                <a:ln>
                  <a:noFill/>
                </a:ln>
                <a:solidFill>
                  <a:srgbClr val="225B62"/>
                </a:solidFill>
                <a:effectLst/>
                <a:uLnTx/>
                <a:uFillTx/>
                <a:latin typeface="Segoe UI Semilight" panose="020B0402040204020203" pitchFamily="34" charset="0"/>
                <a:ea typeface="+mn-ea"/>
                <a:cs typeface="Segoe UI Semilight" panose="020B0402040204020203" pitchFamily="34" charset="0"/>
              </a:rPr>
            </a:br>
            <a:r>
              <a:rPr kumimoji="0" lang="en-US" sz="1200" b="0" i="0" u="none" strike="noStrike" kern="1200" cap="none" spc="0" normalizeH="0" baseline="0" noProof="0">
                <a:ln>
                  <a:noFill/>
                </a:ln>
                <a:solidFill>
                  <a:srgbClr val="225B62"/>
                </a:solidFill>
                <a:effectLst/>
                <a:uLnTx/>
                <a:uFillTx/>
                <a:latin typeface="Segoe UI Semilight" panose="020B0402040204020203" pitchFamily="34" charset="0"/>
                <a:ea typeface="+mn-ea"/>
                <a:cs typeface="Segoe UI Semilight" panose="020B0402040204020203" pitchFamily="34" charset="0"/>
              </a:rPr>
              <a:t>measure)</a:t>
            </a:r>
          </a:p>
        </p:txBody>
      </p:sp>
      <p:pic>
        <p:nvPicPr>
          <p:cNvPr id="53" name="Graphic 52" descr="Thumbs up sign with solid fill">
            <a:extLst>
              <a:ext uri="{FF2B5EF4-FFF2-40B4-BE49-F238E27FC236}">
                <a16:creationId xmlns:a16="http://schemas.microsoft.com/office/drawing/2014/main" id="{02F29DCC-7A3E-CDFF-98DE-F33C02FEE5E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2288342" y="2987885"/>
            <a:ext cx="731520" cy="731520"/>
          </a:xfrm>
          <a:prstGeom prst="rect">
            <a:avLst/>
          </a:prstGeom>
        </p:spPr>
      </p:pic>
      <p:sp>
        <p:nvSpPr>
          <p:cNvPr id="30" name="Rectangle 29">
            <a:extLst>
              <a:ext uri="{FF2B5EF4-FFF2-40B4-BE49-F238E27FC236}">
                <a16:creationId xmlns:a16="http://schemas.microsoft.com/office/drawing/2014/main" id="{D749BECE-F90E-D4BD-DAF3-6FFDA31081E3}"/>
              </a:ext>
            </a:extLst>
          </p:cNvPr>
          <p:cNvSpPr/>
          <p:nvPr/>
        </p:nvSpPr>
        <p:spPr bwMode="auto">
          <a:xfrm>
            <a:off x="435034" y="5019587"/>
            <a:ext cx="3192283" cy="2502328"/>
          </a:xfrm>
          <a:prstGeom prst="rect">
            <a:avLst/>
          </a:prstGeom>
          <a:solidFill>
            <a:srgbClr val="F1F2F2"/>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3741" rtl="0" eaLnBrk="1" fontAlgn="base" latinLnBrk="0" hangingPunct="1">
              <a:lnSpc>
                <a:spcPct val="90000"/>
              </a:lnSpc>
              <a:spcBef>
                <a:spcPct val="0"/>
              </a:spcBef>
              <a:spcAft>
                <a:spcPct val="0"/>
              </a:spcAft>
              <a:buClrTx/>
              <a:buSzTx/>
              <a:buFontTx/>
              <a:buNone/>
              <a:tabLst/>
              <a:defRPr/>
            </a:pPr>
            <a:r>
              <a:rPr kumimoji="0" lang="en-US" sz="1568" b="1" i="0" u="none" strike="noStrike" kern="1200" cap="none" spc="-29" normalizeH="0" baseline="0" noProof="0" dirty="0">
                <a:ln>
                  <a:noFill/>
                </a:ln>
                <a:solidFill>
                  <a:srgbClr val="225B62"/>
                </a:solidFill>
                <a:effectLst/>
                <a:uLnTx/>
                <a:uFillTx/>
                <a:latin typeface="Segoe UI"/>
                <a:ea typeface="Segoe UI" pitchFamily="34" charset="0"/>
                <a:cs typeface="Segoe UI" pitchFamily="34" charset="0"/>
              </a:rPr>
              <a:t>As someone in</a:t>
            </a:r>
            <a:endParaRPr lang="en-US" sz="1568" b="1" spc="-29" dirty="0">
              <a:solidFill>
                <a:srgbClr val="225B62"/>
              </a:solidFill>
              <a:latin typeface="Segoe UI"/>
              <a:ea typeface="Segoe UI" pitchFamily="34" charset="0"/>
              <a:cs typeface="Segoe UI" pitchFamily="34" charset="0"/>
            </a:endParaRPr>
          </a:p>
          <a:p>
            <a:pPr algn="ctr" defTabSz="913741" fontAlgn="base">
              <a:lnSpc>
                <a:spcPct val="90000"/>
              </a:lnSpc>
              <a:spcBef>
                <a:spcPct val="0"/>
              </a:spcBef>
              <a:spcAft>
                <a:spcPct val="0"/>
              </a:spcAft>
              <a:defRPr/>
            </a:pPr>
            <a:r>
              <a:rPr lang="en-US" sz="1600" i="1" dirty="0">
                <a:solidFill>
                  <a:srgbClr val="225B62"/>
                </a:solidFill>
                <a:cs typeface="Segoe UI Semilight" panose="020B0402040204020203" pitchFamily="34" charset="0"/>
              </a:rPr>
              <a:t>Sales</a:t>
            </a:r>
          </a:p>
          <a:p>
            <a:pPr marL="0" marR="0" lvl="0" indent="0" algn="ctr" defTabSz="913741" rtl="0" eaLnBrk="1" fontAlgn="base" latinLnBrk="0" hangingPunct="1">
              <a:lnSpc>
                <a:spcPct val="90000"/>
              </a:lnSpc>
              <a:spcBef>
                <a:spcPct val="0"/>
              </a:spcBef>
              <a:spcAft>
                <a:spcPct val="0"/>
              </a:spcAft>
              <a:buClrTx/>
              <a:buSzTx/>
              <a:buFontTx/>
              <a:buNone/>
              <a:tabLst/>
              <a:defRPr/>
            </a:pPr>
            <a:endParaRPr kumimoji="0" lang="en-US" sz="1568" b="1" i="0" u="none" strike="noStrike" kern="1200" cap="none" spc="-29" normalizeH="0" baseline="0" noProof="0" dirty="0">
              <a:ln>
                <a:noFill/>
              </a:ln>
              <a:solidFill>
                <a:srgbClr val="225B62"/>
              </a:solidFill>
              <a:effectLst/>
              <a:uLnTx/>
              <a:uFillTx/>
              <a:latin typeface="Segoe UI"/>
              <a:ea typeface="Segoe UI" pitchFamily="34" charset="0"/>
              <a:cs typeface="Segoe UI" pitchFamily="34" charset="0"/>
            </a:endParaRPr>
          </a:p>
        </p:txBody>
      </p:sp>
      <p:sp>
        <p:nvSpPr>
          <p:cNvPr id="31" name="Rectangle 30">
            <a:extLst>
              <a:ext uri="{FF2B5EF4-FFF2-40B4-BE49-F238E27FC236}">
                <a16:creationId xmlns:a16="http://schemas.microsoft.com/office/drawing/2014/main" id="{4587EE7C-F0A1-82BA-CE07-21E6D1F7F3FE}"/>
              </a:ext>
            </a:extLst>
          </p:cNvPr>
          <p:cNvSpPr/>
          <p:nvPr/>
        </p:nvSpPr>
        <p:spPr bwMode="auto">
          <a:xfrm>
            <a:off x="3982910" y="5049317"/>
            <a:ext cx="3192283" cy="2502328"/>
          </a:xfrm>
          <a:prstGeom prst="rect">
            <a:avLst/>
          </a:prstGeom>
          <a:solidFill>
            <a:srgbClr val="F1F2F2"/>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3741" rtl="0" eaLnBrk="1" fontAlgn="base" latinLnBrk="0" hangingPunct="1">
              <a:lnSpc>
                <a:spcPct val="90000"/>
              </a:lnSpc>
              <a:spcBef>
                <a:spcPct val="0"/>
              </a:spcBef>
              <a:spcAft>
                <a:spcPts val="294"/>
              </a:spcAft>
              <a:buClrTx/>
              <a:buSzTx/>
              <a:buFontTx/>
              <a:buNone/>
              <a:tabLst/>
              <a:defRPr/>
            </a:pPr>
            <a:r>
              <a:rPr kumimoji="0" lang="en-US" sz="1570" b="1" i="0" u="none" strike="noStrike" kern="1200" cap="none" spc="-29" normalizeH="0" baseline="0" noProof="0" dirty="0">
                <a:ln>
                  <a:noFill/>
                </a:ln>
                <a:solidFill>
                  <a:srgbClr val="225B62"/>
                </a:solidFill>
                <a:effectLst/>
                <a:uLnTx/>
                <a:uFillTx/>
                <a:latin typeface="Segoe UI" panose="020B0502040204020203" pitchFamily="34" charset="0"/>
                <a:ea typeface="+mn-ea"/>
                <a:cs typeface="Segoe UI" panose="020B0502040204020203" pitchFamily="34" charset="0"/>
              </a:rPr>
              <a:t>I want to</a:t>
            </a:r>
            <a:endParaRPr lang="en-US" sz="1570" b="1" spc="-29" dirty="0">
              <a:solidFill>
                <a:srgbClr val="225B62"/>
              </a:solidFill>
              <a:latin typeface="Segoe UI" panose="020B0502040204020203" pitchFamily="34" charset="0"/>
              <a:cs typeface="Segoe UI" panose="020B0502040204020203" pitchFamily="34" charset="0"/>
            </a:endParaRPr>
          </a:p>
          <a:p>
            <a:pPr algn="ctr" defTabSz="913741" fontAlgn="base">
              <a:lnSpc>
                <a:spcPct val="90000"/>
              </a:lnSpc>
              <a:spcBef>
                <a:spcPct val="0"/>
              </a:spcBef>
              <a:spcAft>
                <a:spcPct val="0"/>
              </a:spcAft>
              <a:defRPr/>
            </a:pPr>
            <a:r>
              <a:rPr lang="en-US" sz="1600" i="1" dirty="0">
                <a:solidFill>
                  <a:srgbClr val="225B62"/>
                </a:solidFill>
                <a:cs typeface="Segoe UI Semilight" panose="020B0402040204020203" pitchFamily="34" charset="0"/>
              </a:rPr>
              <a:t>Invest in my personal learning and development in addition to fulfill my day to day job responsibilities</a:t>
            </a:r>
          </a:p>
          <a:p>
            <a:pPr marL="0" marR="0" lvl="0" indent="0" algn="ctr" defTabSz="913741" rtl="0" eaLnBrk="1" fontAlgn="base" latinLnBrk="0" hangingPunct="1">
              <a:lnSpc>
                <a:spcPct val="90000"/>
              </a:lnSpc>
              <a:spcBef>
                <a:spcPct val="0"/>
              </a:spcBef>
              <a:spcAft>
                <a:spcPts val="294"/>
              </a:spcAft>
              <a:buClrTx/>
              <a:buSzTx/>
              <a:buFontTx/>
              <a:buNone/>
              <a:tabLst/>
              <a:defRPr/>
            </a:pPr>
            <a:endParaRPr kumimoji="0" lang="en-US" sz="1570" b="1" i="0" u="none" strike="noStrike" kern="1200" cap="none" spc="-29" normalizeH="0" baseline="0" noProof="0" dirty="0">
              <a:ln>
                <a:noFill/>
              </a:ln>
              <a:solidFill>
                <a:srgbClr val="225B62"/>
              </a:solidFill>
              <a:effectLst/>
              <a:uLnTx/>
              <a:uFillTx/>
              <a:latin typeface="Segoe UI" panose="020B0502040204020203" pitchFamily="34" charset="0"/>
              <a:ea typeface="+mn-ea"/>
              <a:cs typeface="Segoe UI" panose="020B0502040204020203" pitchFamily="34" charset="0"/>
            </a:endParaRPr>
          </a:p>
        </p:txBody>
      </p:sp>
      <p:sp>
        <p:nvSpPr>
          <p:cNvPr id="32" name="Rectangle 31">
            <a:extLst>
              <a:ext uri="{FF2B5EF4-FFF2-40B4-BE49-F238E27FC236}">
                <a16:creationId xmlns:a16="http://schemas.microsoft.com/office/drawing/2014/main" id="{0227DAB6-1894-824E-30FC-442C3ABB62EC}"/>
              </a:ext>
            </a:extLst>
          </p:cNvPr>
          <p:cNvSpPr/>
          <p:nvPr/>
        </p:nvSpPr>
        <p:spPr bwMode="auto">
          <a:xfrm>
            <a:off x="7525538" y="5049317"/>
            <a:ext cx="3192283" cy="2502328"/>
          </a:xfrm>
          <a:prstGeom prst="rect">
            <a:avLst/>
          </a:prstGeom>
          <a:solidFill>
            <a:srgbClr val="F1F2F2"/>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3741" rtl="0" eaLnBrk="1" fontAlgn="base" latinLnBrk="0" hangingPunct="1">
              <a:lnSpc>
                <a:spcPct val="90000"/>
              </a:lnSpc>
              <a:spcBef>
                <a:spcPct val="0"/>
              </a:spcBef>
              <a:spcAft>
                <a:spcPct val="0"/>
              </a:spcAft>
              <a:buClrTx/>
              <a:buSzTx/>
              <a:buFontTx/>
              <a:buNone/>
              <a:tabLst/>
              <a:defRPr/>
            </a:pPr>
            <a:r>
              <a:rPr kumimoji="0" lang="en-US" sz="1568" b="1" i="0" u="none" strike="noStrike" kern="1200" cap="none" spc="-29" normalizeH="0" baseline="0" noProof="0" dirty="0">
                <a:ln>
                  <a:noFill/>
                </a:ln>
                <a:solidFill>
                  <a:srgbClr val="225B62"/>
                </a:solidFill>
                <a:effectLst/>
                <a:uLnTx/>
                <a:uFillTx/>
                <a:latin typeface="Segoe UI"/>
                <a:ea typeface="Segoe UI" pitchFamily="34" charset="0"/>
                <a:cs typeface="Segoe UI" pitchFamily="34" charset="0"/>
              </a:rPr>
              <a:t>Using</a:t>
            </a:r>
          </a:p>
          <a:p>
            <a:pPr algn="ctr" defTabSz="913741" fontAlgn="base">
              <a:lnSpc>
                <a:spcPct val="90000"/>
              </a:lnSpc>
              <a:spcBef>
                <a:spcPct val="0"/>
              </a:spcBef>
              <a:spcAft>
                <a:spcPct val="0"/>
              </a:spcAft>
              <a:defRPr/>
            </a:pPr>
            <a:r>
              <a:rPr lang="en-US" sz="1600" i="1" dirty="0">
                <a:solidFill>
                  <a:srgbClr val="225B62"/>
                </a:solidFill>
                <a:cs typeface="Segoe UI Semilight" panose="020B0402040204020203" pitchFamily="34" charset="0"/>
              </a:rPr>
              <a:t>the personalized discovery features in the Viva Learning Home page, features like ‘add to calendar’ to dedicate focused learning time in my calendar, and Viva Learning social capabilities in Teams to learn with my peers and colleagues</a:t>
            </a:r>
          </a:p>
          <a:p>
            <a:pPr marL="0" marR="0" lvl="0" indent="0" algn="ctr" defTabSz="913741" rtl="0" eaLnBrk="1" fontAlgn="base" latinLnBrk="0" hangingPunct="1">
              <a:lnSpc>
                <a:spcPct val="90000"/>
              </a:lnSpc>
              <a:spcBef>
                <a:spcPct val="0"/>
              </a:spcBef>
              <a:spcAft>
                <a:spcPct val="0"/>
              </a:spcAft>
              <a:buClrTx/>
              <a:buSzTx/>
              <a:buFontTx/>
              <a:buNone/>
              <a:tabLst/>
              <a:defRPr/>
            </a:pPr>
            <a:r>
              <a:rPr kumimoji="0" lang="en-US" sz="1568" b="0" i="0" u="none" strike="noStrike" kern="1200" cap="none" spc="-29" normalizeH="0" baseline="0" noProof="0" dirty="0">
                <a:ln>
                  <a:noFill/>
                </a:ln>
                <a:solidFill>
                  <a:srgbClr val="225B62"/>
                </a:solidFill>
                <a:effectLst/>
                <a:uLnTx/>
                <a:uFillTx/>
                <a:latin typeface="Segoe UI"/>
                <a:ea typeface="Segoe UI" pitchFamily="34" charset="0"/>
                <a:cs typeface="Segoe UI" pitchFamily="34" charset="0"/>
              </a:rPr>
              <a:t> </a:t>
            </a:r>
          </a:p>
        </p:txBody>
      </p:sp>
      <p:sp>
        <p:nvSpPr>
          <p:cNvPr id="33" name="Rectangle 32">
            <a:extLst>
              <a:ext uri="{FF2B5EF4-FFF2-40B4-BE49-F238E27FC236}">
                <a16:creationId xmlns:a16="http://schemas.microsoft.com/office/drawing/2014/main" id="{F0F88C43-7F8C-1778-8667-C3D0630386A5}"/>
              </a:ext>
            </a:extLst>
          </p:cNvPr>
          <p:cNvSpPr/>
          <p:nvPr/>
        </p:nvSpPr>
        <p:spPr bwMode="auto">
          <a:xfrm>
            <a:off x="11066552" y="5049317"/>
            <a:ext cx="3192283" cy="2502328"/>
          </a:xfrm>
          <a:prstGeom prst="rect">
            <a:avLst/>
          </a:prstGeom>
          <a:solidFill>
            <a:srgbClr val="F1F2F2"/>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3741" rtl="0" eaLnBrk="1" fontAlgn="base" latinLnBrk="0" hangingPunct="1">
              <a:lnSpc>
                <a:spcPct val="90000"/>
              </a:lnSpc>
              <a:spcBef>
                <a:spcPct val="0"/>
              </a:spcBef>
              <a:spcAft>
                <a:spcPct val="0"/>
              </a:spcAft>
              <a:buClrTx/>
              <a:buSzTx/>
              <a:buFontTx/>
              <a:buNone/>
              <a:tabLst/>
              <a:defRPr/>
            </a:pPr>
            <a:r>
              <a:rPr kumimoji="0" lang="en-US" sz="1568" b="1" i="0" u="none" strike="noStrike" kern="1200" cap="none" spc="-29" normalizeH="0" baseline="0" noProof="0" dirty="0">
                <a:ln>
                  <a:noFill/>
                </a:ln>
                <a:solidFill>
                  <a:srgbClr val="225B62"/>
                </a:solidFill>
                <a:effectLst/>
                <a:uLnTx/>
                <a:uFillTx/>
                <a:latin typeface="Segoe UI"/>
                <a:ea typeface="Segoe UI" pitchFamily="34" charset="0"/>
                <a:cs typeface="Segoe UI" pitchFamily="34" charset="0"/>
              </a:rPr>
              <a:t>I’ll know this is successful when</a:t>
            </a:r>
          </a:p>
          <a:p>
            <a:pPr algn="ctr" defTabSz="913741" fontAlgn="base">
              <a:lnSpc>
                <a:spcPct val="90000"/>
              </a:lnSpc>
              <a:spcBef>
                <a:spcPct val="0"/>
              </a:spcBef>
              <a:spcAft>
                <a:spcPct val="0"/>
              </a:spcAft>
              <a:defRPr/>
            </a:pPr>
            <a:r>
              <a:rPr lang="en-US" sz="1600" i="1" dirty="0">
                <a:solidFill>
                  <a:srgbClr val="225B62"/>
                </a:solidFill>
                <a:cs typeface="Segoe UI Semilight" panose="020B0402040204020203" pitchFamily="34" charset="0"/>
              </a:rPr>
              <a:t>I’m engaging in learning activities throughout each week, learning new skills, and completing my trainings on time</a:t>
            </a:r>
            <a:endParaRPr kumimoji="0" lang="en-US" sz="1600" b="1" i="1" u="none" strike="noStrike" kern="1200" cap="none" spc="-29" normalizeH="0" baseline="0" noProof="0" dirty="0">
              <a:ln>
                <a:noFill/>
              </a:ln>
              <a:solidFill>
                <a:srgbClr val="225B62"/>
              </a:solidFill>
              <a:effectLst/>
              <a:uLnTx/>
              <a:uFillTx/>
              <a:ea typeface="Segoe UI" pitchFamily="34" charset="0"/>
              <a:cs typeface="Segoe UI" pitchFamily="34" charset="0"/>
            </a:endParaRPr>
          </a:p>
        </p:txBody>
      </p:sp>
    </p:spTree>
    <p:extLst>
      <p:ext uri="{BB962C8B-B14F-4D97-AF65-F5344CB8AC3E}">
        <p14:creationId xmlns:p14="http://schemas.microsoft.com/office/powerpoint/2010/main" val="177046756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04831D-C6D0-4D50-A4B1-2E3BD487B3FF}"/>
              </a:ext>
            </a:extLst>
          </p:cNvPr>
          <p:cNvSpPr>
            <a:spLocks noGrp="1"/>
          </p:cNvSpPr>
          <p:nvPr>
            <p:ph type="title"/>
          </p:nvPr>
        </p:nvSpPr>
        <p:spPr>
          <a:xfrm>
            <a:off x="705916" y="548640"/>
            <a:ext cx="13222224" cy="553998"/>
          </a:xfrm>
        </p:spPr>
        <p:txBody>
          <a:bodyPr/>
          <a:lstStyle/>
          <a:p>
            <a:r>
              <a:rPr lang="en-US" sz="3600" dirty="0"/>
              <a:t>Target adoption scenario example: Manager</a:t>
            </a:r>
          </a:p>
        </p:txBody>
      </p:sp>
      <p:cxnSp>
        <p:nvCxnSpPr>
          <p:cNvPr id="45" name="Straight Connector 44">
            <a:extLst>
              <a:ext uri="{FF2B5EF4-FFF2-40B4-BE49-F238E27FC236}">
                <a16:creationId xmlns:a16="http://schemas.microsoft.com/office/drawing/2014/main" id="{E56F8E32-BBD5-B0E4-928D-0AB2D76999E3}"/>
              </a:ext>
              <a:ext uri="{C183D7F6-B498-43B3-948B-1728B52AA6E4}">
                <adec:decorative xmlns:adec="http://schemas.microsoft.com/office/drawing/2017/decorative" val="1"/>
              </a:ext>
            </a:extLst>
          </p:cNvPr>
          <p:cNvCxnSpPr>
            <a:cxnSpLocks/>
          </p:cNvCxnSpPr>
          <p:nvPr/>
        </p:nvCxnSpPr>
        <p:spPr>
          <a:xfrm>
            <a:off x="2031176" y="4360340"/>
            <a:ext cx="1" cy="803119"/>
          </a:xfrm>
          <a:prstGeom prst="line">
            <a:avLst/>
          </a:prstGeom>
          <a:ln w="3810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graphicFrame>
        <p:nvGraphicFramePr>
          <p:cNvPr id="12" name="Object 11" hidden="1">
            <a:extLst>
              <a:ext uri="{FF2B5EF4-FFF2-40B4-BE49-F238E27FC236}">
                <a16:creationId xmlns:a16="http://schemas.microsoft.com/office/drawing/2014/main" id="{B8A9749B-FDFB-4B39-B21E-DBBF3D62890E}"/>
              </a:ext>
              <a:ext uri="{C183D7F6-B498-43B3-948B-1728B52AA6E4}">
                <adec:decorative xmlns:adec="http://schemas.microsoft.com/office/drawing/2017/decorative" val="1"/>
              </a:ext>
            </a:extLst>
          </p:cNvPr>
          <p:cNvGraphicFramePr>
            <a:graphicFrameLocks noChangeAspect="1"/>
          </p:cNvGraphicFramePr>
          <p:nvPr>
            <p:custDataLst>
              <p:tags r:id="rId1"/>
            </p:custDataLst>
          </p:nvPr>
        </p:nvGraphicFramePr>
        <p:xfrm>
          <a:off x="1905" y="1905"/>
          <a:ext cx="1906" cy="1906"/>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12" name="Object 11" hidden="1">
                        <a:extLst>
                          <a:ext uri="{FF2B5EF4-FFF2-40B4-BE49-F238E27FC236}">
                            <a16:creationId xmlns:a16="http://schemas.microsoft.com/office/drawing/2014/main" id="{B8A9749B-FDFB-4B39-B21E-DBBF3D62890E}"/>
                          </a:ext>
                          <a:ext uri="{C183D7F6-B498-43B3-948B-1728B52AA6E4}">
                            <adec:decorative xmlns:adec="http://schemas.microsoft.com/office/drawing/2017/decorative" val="1"/>
                          </a:ext>
                        </a:extLst>
                      </p:cNvPr>
                      <p:cNvPicPr/>
                      <p:nvPr/>
                    </p:nvPicPr>
                    <p:blipFill>
                      <a:blip r:embed="rId5"/>
                      <a:stretch>
                        <a:fillRect/>
                      </a:stretch>
                    </p:blipFill>
                    <p:spPr>
                      <a:xfrm>
                        <a:off x="1905" y="1905"/>
                        <a:ext cx="1906" cy="1906"/>
                      </a:xfrm>
                      <a:prstGeom prst="rect">
                        <a:avLst/>
                      </a:prstGeom>
                    </p:spPr>
                  </p:pic>
                </p:oleObj>
              </mc:Fallback>
            </mc:AlternateContent>
          </a:graphicData>
        </a:graphic>
      </p:graphicFrame>
      <p:cxnSp>
        <p:nvCxnSpPr>
          <p:cNvPr id="2" name="Straight Connector 1">
            <a:extLst>
              <a:ext uri="{FF2B5EF4-FFF2-40B4-BE49-F238E27FC236}">
                <a16:creationId xmlns:a16="http://schemas.microsoft.com/office/drawing/2014/main" id="{94FD5FCD-C694-8460-4A3A-ED902C53A7DE}"/>
              </a:ext>
              <a:ext uri="{C183D7F6-B498-43B3-948B-1728B52AA6E4}">
                <adec:decorative xmlns:adec="http://schemas.microsoft.com/office/drawing/2017/decorative" val="1"/>
              </a:ext>
            </a:extLst>
          </p:cNvPr>
          <p:cNvCxnSpPr>
            <a:cxnSpLocks/>
          </p:cNvCxnSpPr>
          <p:nvPr/>
        </p:nvCxnSpPr>
        <p:spPr>
          <a:xfrm>
            <a:off x="12654102" y="4410545"/>
            <a:ext cx="1" cy="704910"/>
          </a:xfrm>
          <a:prstGeom prst="line">
            <a:avLst/>
          </a:prstGeom>
          <a:ln w="3810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B2E70604-1E53-6223-4C04-107B8CD26D3C}"/>
              </a:ext>
              <a:ext uri="{C183D7F6-B498-43B3-948B-1728B52AA6E4}">
                <adec:decorative xmlns:adec="http://schemas.microsoft.com/office/drawing/2017/decorative" val="1"/>
              </a:ext>
            </a:extLst>
          </p:cNvPr>
          <p:cNvCxnSpPr>
            <a:cxnSpLocks/>
          </p:cNvCxnSpPr>
          <p:nvPr/>
        </p:nvCxnSpPr>
        <p:spPr>
          <a:xfrm>
            <a:off x="9154663" y="4467409"/>
            <a:ext cx="1" cy="905678"/>
          </a:xfrm>
          <a:prstGeom prst="line">
            <a:avLst/>
          </a:prstGeom>
          <a:ln w="3810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F5FBE31-1210-046B-9DCE-366949A52897}"/>
              </a:ext>
              <a:ext uri="{C183D7F6-B498-43B3-948B-1728B52AA6E4}">
                <adec:decorative xmlns:adec="http://schemas.microsoft.com/office/drawing/2017/decorative" val="1"/>
              </a:ext>
            </a:extLst>
          </p:cNvPr>
          <p:cNvCxnSpPr>
            <a:cxnSpLocks/>
          </p:cNvCxnSpPr>
          <p:nvPr/>
        </p:nvCxnSpPr>
        <p:spPr>
          <a:xfrm>
            <a:off x="5580134" y="4360341"/>
            <a:ext cx="1" cy="803119"/>
          </a:xfrm>
          <a:prstGeom prst="line">
            <a:avLst/>
          </a:prstGeom>
          <a:ln w="3810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958BE0A-C7E1-7C6A-011F-742A6A36A855}"/>
              </a:ext>
              <a:ext uri="{C183D7F6-B498-43B3-948B-1728B52AA6E4}">
                <adec:decorative xmlns:adec="http://schemas.microsoft.com/office/drawing/2017/decorative" val="1"/>
              </a:ext>
            </a:extLst>
          </p:cNvPr>
          <p:cNvCxnSpPr>
            <a:cxnSpLocks/>
          </p:cNvCxnSpPr>
          <p:nvPr/>
        </p:nvCxnSpPr>
        <p:spPr>
          <a:xfrm>
            <a:off x="10353848" y="3044600"/>
            <a:ext cx="981897" cy="1"/>
          </a:xfrm>
          <a:prstGeom prst="line">
            <a:avLst/>
          </a:prstGeom>
          <a:ln w="38100">
            <a:solidFill>
              <a:schemeClr val="bg2">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F5D93BF-E24D-CE49-B32B-27232D28C0E1}"/>
              </a:ext>
              <a:ext uri="{C183D7F6-B498-43B3-948B-1728B52AA6E4}">
                <adec:decorative xmlns:adec="http://schemas.microsoft.com/office/drawing/2017/decorative" val="1"/>
              </a:ext>
            </a:extLst>
          </p:cNvPr>
          <p:cNvCxnSpPr>
            <a:cxnSpLocks/>
          </p:cNvCxnSpPr>
          <p:nvPr/>
        </p:nvCxnSpPr>
        <p:spPr>
          <a:xfrm>
            <a:off x="6747482" y="3154618"/>
            <a:ext cx="1177464" cy="1"/>
          </a:xfrm>
          <a:prstGeom prst="line">
            <a:avLst/>
          </a:prstGeom>
          <a:ln w="38100">
            <a:solidFill>
              <a:schemeClr val="bg2">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B2077DE-7301-000D-A4F0-5C9E120280E5}"/>
              </a:ext>
              <a:ext uri="{C183D7F6-B498-43B3-948B-1728B52AA6E4}">
                <adec:decorative xmlns:adec="http://schemas.microsoft.com/office/drawing/2017/decorative" val="1"/>
              </a:ext>
            </a:extLst>
          </p:cNvPr>
          <p:cNvCxnSpPr>
            <a:cxnSpLocks/>
          </p:cNvCxnSpPr>
          <p:nvPr/>
        </p:nvCxnSpPr>
        <p:spPr>
          <a:xfrm>
            <a:off x="2820642" y="3135554"/>
            <a:ext cx="1508135" cy="12738"/>
          </a:xfrm>
          <a:prstGeom prst="line">
            <a:avLst/>
          </a:prstGeom>
          <a:ln w="38100">
            <a:solidFill>
              <a:schemeClr val="bg2">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908D846-5B01-874B-4CB1-2A706565922B}"/>
              </a:ext>
              <a:ext uri="{C183D7F6-B498-43B3-948B-1728B52AA6E4}">
                <adec:decorative xmlns:adec="http://schemas.microsoft.com/office/drawing/2017/decorative" val="1"/>
              </a:ext>
            </a:extLst>
          </p:cNvPr>
          <p:cNvCxnSpPr>
            <a:cxnSpLocks/>
          </p:cNvCxnSpPr>
          <p:nvPr/>
        </p:nvCxnSpPr>
        <p:spPr>
          <a:xfrm flipH="1" flipV="1">
            <a:off x="1748161" y="5029158"/>
            <a:ext cx="304754" cy="268604"/>
          </a:xfrm>
          <a:prstGeom prst="line">
            <a:avLst/>
          </a:prstGeom>
          <a:ln w="3810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ADF85D06-41D1-F8C3-F9ED-BB2B6B035AF8}"/>
              </a:ext>
            </a:extLst>
          </p:cNvPr>
          <p:cNvSpPr/>
          <p:nvPr/>
        </p:nvSpPr>
        <p:spPr bwMode="auto">
          <a:xfrm>
            <a:off x="675677" y="1754142"/>
            <a:ext cx="2754471" cy="2754471"/>
          </a:xfrm>
          <a:prstGeom prst="ellipse">
            <a:avLst/>
          </a:prstGeom>
          <a:solidFill>
            <a:srgbClr val="F1F2F2"/>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179285" rIns="0" bIns="0" numCol="1" spcCol="0" rtlCol="0" fromWordArt="0" anchor="t" anchorCtr="0" forceAA="0" compatLnSpc="1">
            <a:prstTxWarp prst="textNoShape">
              <a:avLst/>
            </a:prstTxWarp>
            <a:noAutofit/>
          </a:bodyPr>
          <a:lstStyle/>
          <a:p>
            <a:pPr marL="0" marR="0" lvl="0" indent="0" algn="ctr" defTabSz="913741" rtl="0" eaLnBrk="1" fontAlgn="base" latinLnBrk="0" hangingPunct="1">
              <a:lnSpc>
                <a:spcPct val="100000"/>
              </a:lnSpc>
              <a:spcBef>
                <a:spcPct val="0"/>
              </a:spcBef>
              <a:spcAft>
                <a:spcPts val="588"/>
              </a:spcAft>
              <a:buClrTx/>
              <a:buSzTx/>
              <a:buFontTx/>
              <a:buNone/>
              <a:tabLst/>
              <a:defRPr/>
            </a:pPr>
            <a:r>
              <a:rPr kumimoji="0" lang="en-US" sz="1400" b="1" i="0" u="none" strike="noStrike" kern="1200" cap="none" spc="0" normalizeH="0" baseline="0" noProof="0" dirty="0">
                <a:ln>
                  <a:noFill/>
                </a:ln>
                <a:solidFill>
                  <a:srgbClr val="225B62"/>
                </a:solidFill>
                <a:effectLst/>
                <a:uLnTx/>
                <a:uFillTx/>
                <a:latin typeface="Segoe UI"/>
                <a:ea typeface="Segoe UI" pitchFamily="34" charset="0"/>
                <a:cs typeface="Segoe UI" pitchFamily="34" charset="0"/>
              </a:rPr>
              <a:t>As someone in</a:t>
            </a:r>
            <a:r>
              <a:rPr kumimoji="0" lang="en-US" sz="1400" b="0" i="0" u="none" strike="noStrike" kern="1200" cap="none" spc="0" normalizeH="0" baseline="0" noProof="0" dirty="0">
                <a:ln>
                  <a:noFill/>
                </a:ln>
                <a:solidFill>
                  <a:srgbClr val="225B62"/>
                </a:solidFill>
                <a:effectLst/>
                <a:uLnTx/>
                <a:uFillTx/>
                <a:latin typeface="Segoe UI"/>
                <a:ea typeface="Segoe UI" pitchFamily="34" charset="0"/>
                <a:cs typeface="Segoe UI" pitchFamily="34" charset="0"/>
              </a:rPr>
              <a:t>…</a:t>
            </a:r>
            <a:br>
              <a:rPr kumimoji="0" lang="en-US" sz="1400" b="0" i="0" u="none" strike="noStrike" kern="1200" cap="none" spc="0" normalizeH="0" baseline="0" noProof="0" dirty="0">
                <a:ln>
                  <a:noFill/>
                </a:ln>
                <a:solidFill>
                  <a:srgbClr val="225B62"/>
                </a:solidFill>
                <a:effectLst/>
                <a:uLnTx/>
                <a:uFillTx/>
                <a:latin typeface="Segoe UI"/>
                <a:ea typeface="Segoe UI" pitchFamily="34" charset="0"/>
                <a:cs typeface="Segoe UI" pitchFamily="34" charset="0"/>
              </a:rPr>
            </a:br>
            <a:r>
              <a:rPr kumimoji="0" lang="en-US" sz="1400" b="0" i="0" u="none" strike="noStrike" kern="1200" cap="none" spc="0" normalizeH="0" baseline="0" noProof="0" dirty="0">
                <a:ln>
                  <a:noFill/>
                </a:ln>
                <a:solidFill>
                  <a:srgbClr val="225B62"/>
                </a:solidFill>
                <a:effectLst/>
                <a:uLnTx/>
                <a:uFillTx/>
                <a:latin typeface="Segoe UI Semilight" panose="020B0402040204020203" pitchFamily="34" charset="0"/>
                <a:ea typeface="+mn-ea"/>
                <a:cs typeface="Segoe UI Semilight" panose="020B0402040204020203" pitchFamily="34" charset="0"/>
              </a:rPr>
              <a:t>(Team)</a:t>
            </a:r>
          </a:p>
        </p:txBody>
      </p:sp>
      <p:pic>
        <p:nvPicPr>
          <p:cNvPr id="47" name="Graphic 46" descr="Users with solid fill">
            <a:extLst>
              <a:ext uri="{FF2B5EF4-FFF2-40B4-BE49-F238E27FC236}">
                <a16:creationId xmlns:a16="http://schemas.microsoft.com/office/drawing/2014/main" id="{D5BEEEED-3C78-A2C3-EA40-DD688D41CDB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71303" y="2805005"/>
            <a:ext cx="914400" cy="914400"/>
          </a:xfrm>
          <a:prstGeom prst="rect">
            <a:avLst/>
          </a:prstGeom>
        </p:spPr>
      </p:pic>
      <p:sp>
        <p:nvSpPr>
          <p:cNvPr id="28" name="Oval 27">
            <a:extLst>
              <a:ext uri="{FF2B5EF4-FFF2-40B4-BE49-F238E27FC236}">
                <a16:creationId xmlns:a16="http://schemas.microsoft.com/office/drawing/2014/main" id="{628190D0-9C05-BDF6-4E29-6C583A0A58F8}"/>
              </a:ext>
            </a:extLst>
          </p:cNvPr>
          <p:cNvSpPr/>
          <p:nvPr/>
        </p:nvSpPr>
        <p:spPr bwMode="auto">
          <a:xfrm>
            <a:off x="4197878" y="1747066"/>
            <a:ext cx="2754471" cy="2754471"/>
          </a:xfrm>
          <a:prstGeom prst="ellipse">
            <a:avLst/>
          </a:prstGeom>
          <a:solidFill>
            <a:srgbClr val="F1F2F2"/>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179285" rIns="0" bIns="0" numCol="1" spcCol="0" rtlCol="0" fromWordArt="0" anchor="t" anchorCtr="0" forceAA="0" compatLnSpc="1">
            <a:prstTxWarp prst="textNoShape">
              <a:avLst/>
            </a:prstTxWarp>
            <a:noAutofit/>
          </a:bodyPr>
          <a:lstStyle/>
          <a:p>
            <a:pPr marL="0" marR="0" lvl="0" indent="0" algn="ctr" defTabSz="913741"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225B62"/>
                </a:solidFill>
                <a:effectLst/>
                <a:uLnTx/>
                <a:uFillTx/>
                <a:latin typeface="Segoe UI"/>
                <a:ea typeface="Segoe UI" pitchFamily="34" charset="0"/>
                <a:cs typeface="Segoe UI" pitchFamily="34" charset="0"/>
              </a:rPr>
              <a:t>I want to</a:t>
            </a:r>
            <a:r>
              <a:rPr kumimoji="0" lang="en-US" sz="1400" b="0" i="0" u="none" strike="noStrike" kern="1200" cap="none" spc="0" normalizeH="0" baseline="0" noProof="0">
                <a:ln>
                  <a:noFill/>
                </a:ln>
                <a:solidFill>
                  <a:srgbClr val="225B62"/>
                </a:solidFill>
                <a:effectLst/>
                <a:uLnTx/>
                <a:uFillTx/>
                <a:latin typeface="Segoe UI"/>
                <a:ea typeface="Segoe UI" pitchFamily="34" charset="0"/>
                <a:cs typeface="Segoe UI" pitchFamily="34" charset="0"/>
              </a:rPr>
              <a:t>….</a:t>
            </a:r>
          </a:p>
          <a:p>
            <a:pPr marL="0" marR="0" lvl="1"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25B62"/>
                </a:solidFill>
                <a:effectLst/>
                <a:uLnTx/>
                <a:uFillTx/>
                <a:latin typeface="Segoe UI Semilight" panose="020B0402040204020203" pitchFamily="34" charset="0"/>
                <a:ea typeface="+mn-ea"/>
                <a:cs typeface="Segoe UI Semilight" panose="020B0402040204020203" pitchFamily="34" charset="0"/>
              </a:rPr>
              <a:t>(Description of </a:t>
            </a:r>
          </a:p>
          <a:p>
            <a:pPr marL="0" marR="0" lvl="1"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25B62"/>
                </a:solidFill>
                <a:effectLst/>
                <a:uLnTx/>
                <a:uFillTx/>
                <a:latin typeface="Segoe UI Semilight" panose="020B0402040204020203" pitchFamily="34" charset="0"/>
                <a:ea typeface="+mn-ea"/>
                <a:cs typeface="Segoe UI Semilight" panose="020B0402040204020203" pitchFamily="34" charset="0"/>
              </a:rPr>
              <a:t>what I want to do)</a:t>
            </a:r>
            <a:endParaRPr kumimoji="0" lang="en-US" sz="1300" b="0" i="0" u="none" strike="noStrike" kern="1200" cap="none" spc="0" normalizeH="0" baseline="0" noProof="0">
              <a:ln>
                <a:noFill/>
              </a:ln>
              <a:solidFill>
                <a:srgbClr val="225B62"/>
              </a:solidFill>
              <a:effectLst/>
              <a:uLnTx/>
              <a:uFillTx/>
              <a:latin typeface="Segoe UI"/>
              <a:ea typeface="Segoe UI" pitchFamily="34" charset="0"/>
              <a:cs typeface="Segoe UI" pitchFamily="34" charset="0"/>
            </a:endParaRPr>
          </a:p>
        </p:txBody>
      </p:sp>
      <p:pic>
        <p:nvPicPr>
          <p:cNvPr id="49" name="Graphic 48" descr="Lightbulb with solid fill">
            <a:extLst>
              <a:ext uri="{FF2B5EF4-FFF2-40B4-BE49-F238E27FC236}">
                <a16:creationId xmlns:a16="http://schemas.microsoft.com/office/drawing/2014/main" id="{0EC5B147-07FA-CCAE-8994-A4F20A88195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09353" y="2985457"/>
            <a:ext cx="731520" cy="731520"/>
          </a:xfrm>
          <a:prstGeom prst="rect">
            <a:avLst/>
          </a:prstGeom>
        </p:spPr>
      </p:pic>
      <p:sp>
        <p:nvSpPr>
          <p:cNvPr id="13" name="Oval 12">
            <a:extLst>
              <a:ext uri="{FF2B5EF4-FFF2-40B4-BE49-F238E27FC236}">
                <a16:creationId xmlns:a16="http://schemas.microsoft.com/office/drawing/2014/main" id="{3681550C-8432-345B-26A8-1B62F05B98B7}"/>
              </a:ext>
            </a:extLst>
          </p:cNvPr>
          <p:cNvSpPr/>
          <p:nvPr/>
        </p:nvSpPr>
        <p:spPr bwMode="auto">
          <a:xfrm>
            <a:off x="7720079" y="1740427"/>
            <a:ext cx="2754471" cy="2754471"/>
          </a:xfrm>
          <a:prstGeom prst="ellipse">
            <a:avLst/>
          </a:prstGeom>
          <a:solidFill>
            <a:srgbClr val="F1F2F2"/>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179285" rIns="0" bIns="0" numCol="1" spcCol="0" rtlCol="0" fromWordArt="0" anchor="t" anchorCtr="0" forceAA="0" compatLnSpc="1">
            <a:prstTxWarp prst="textNoShape">
              <a:avLst/>
            </a:prstTxWarp>
            <a:noAutofit/>
          </a:bodyPr>
          <a:lstStyle/>
          <a:p>
            <a:pPr marL="0" marR="0" lvl="0" indent="0" algn="ctr" defTabSz="913741" rtl="0" eaLnBrk="1" fontAlgn="base" latinLnBrk="0" hangingPunct="1">
              <a:lnSpc>
                <a:spcPct val="90000"/>
              </a:lnSpc>
              <a:spcBef>
                <a:spcPct val="0"/>
              </a:spcBef>
              <a:spcAft>
                <a:spcPct val="0"/>
              </a:spcAft>
              <a:buClrTx/>
              <a:buSzTx/>
              <a:buFontTx/>
              <a:buNone/>
              <a:tabLst/>
              <a:defRPr/>
            </a:pPr>
            <a:r>
              <a:rPr kumimoji="0" lang="en-US" sz="1400" b="1" i="0" u="none" strike="noStrike" kern="1200" cap="none" spc="0" normalizeH="0" baseline="0" noProof="0">
                <a:ln>
                  <a:noFill/>
                </a:ln>
                <a:solidFill>
                  <a:srgbClr val="225B62"/>
                </a:solidFill>
                <a:effectLst/>
                <a:uLnTx/>
                <a:uFillTx/>
                <a:latin typeface="Segoe UI"/>
                <a:ea typeface="Segoe UI" pitchFamily="34" charset="0"/>
                <a:cs typeface="Segoe UI" pitchFamily="34" charset="0"/>
              </a:rPr>
              <a:t>Using</a:t>
            </a:r>
            <a:r>
              <a:rPr kumimoji="0" lang="en-US" sz="1400" b="0" i="0" u="none" strike="noStrike" kern="1200" cap="none" spc="0" normalizeH="0" baseline="0" noProof="0">
                <a:ln>
                  <a:noFill/>
                </a:ln>
                <a:solidFill>
                  <a:srgbClr val="225B62"/>
                </a:solidFill>
                <a:effectLst/>
                <a:uLnTx/>
                <a:uFillTx/>
                <a:latin typeface="Segoe UI"/>
                <a:ea typeface="Segoe UI" pitchFamily="34" charset="0"/>
                <a:cs typeface="Segoe UI" pitchFamily="34" charset="0"/>
              </a:rPr>
              <a:t>…</a:t>
            </a:r>
          </a:p>
          <a:p>
            <a:pPr marL="0" marR="0" lvl="1"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25B62"/>
                </a:solidFill>
                <a:effectLst/>
                <a:uLnTx/>
                <a:uFillTx/>
                <a:latin typeface="Segoe UI Semilight" panose="020B0402040204020203" pitchFamily="34" charset="0"/>
                <a:ea typeface="+mn-ea"/>
                <a:cs typeface="Segoe UI Semilight" panose="020B0402040204020203" pitchFamily="34" charset="0"/>
              </a:rPr>
              <a:t>(Specific application </a:t>
            </a:r>
          </a:p>
          <a:p>
            <a:pPr marL="0" marR="0" lvl="1"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25B62"/>
                </a:solidFill>
                <a:effectLst/>
                <a:uLnTx/>
                <a:uFillTx/>
                <a:latin typeface="Segoe UI Semilight" panose="020B0402040204020203" pitchFamily="34" charset="0"/>
                <a:ea typeface="+mn-ea"/>
                <a:cs typeface="Segoe UI Semilight" panose="020B0402040204020203" pitchFamily="34" charset="0"/>
              </a:rPr>
              <a:t>of the technology)</a:t>
            </a:r>
            <a:r>
              <a:rPr kumimoji="0" lang="en-US" sz="1400" b="0" i="0" u="none" strike="noStrike" kern="1200" cap="none" spc="0" normalizeH="0" baseline="0" noProof="0">
                <a:ln>
                  <a:noFill/>
                </a:ln>
                <a:solidFill>
                  <a:srgbClr val="225B62"/>
                </a:solidFill>
                <a:effectLst/>
                <a:uLnTx/>
                <a:uFillTx/>
                <a:latin typeface="Segoe UI"/>
                <a:ea typeface="Segoe UI" pitchFamily="34" charset="0"/>
                <a:cs typeface="Segoe UI" pitchFamily="34" charset="0"/>
              </a:rPr>
              <a:t> </a:t>
            </a:r>
          </a:p>
          <a:p>
            <a:pPr marL="0" marR="0" lvl="0" indent="0" algn="ctr" defTabSz="913741" rtl="0" eaLnBrk="1" fontAlgn="base" latinLnBrk="0" hangingPunct="1">
              <a:lnSpc>
                <a:spcPct val="90000"/>
              </a:lnSpc>
              <a:spcBef>
                <a:spcPct val="0"/>
              </a:spcBef>
              <a:spcAft>
                <a:spcPct val="0"/>
              </a:spcAft>
              <a:buClrTx/>
              <a:buSzTx/>
              <a:buFontTx/>
              <a:buNone/>
              <a:tabLst/>
              <a:defRPr/>
            </a:pPr>
            <a:br>
              <a:rPr kumimoji="0" lang="en-US" sz="1765" b="0" i="0" u="none" strike="noStrike" kern="1200" cap="none" spc="0" normalizeH="0" baseline="0" noProof="0">
                <a:ln>
                  <a:noFill/>
                </a:ln>
                <a:solidFill>
                  <a:srgbClr val="225B62"/>
                </a:solidFill>
                <a:effectLst/>
                <a:uLnTx/>
                <a:uFillTx/>
                <a:latin typeface="Segoe UI"/>
                <a:ea typeface="Segoe UI" pitchFamily="34" charset="0"/>
                <a:cs typeface="Segoe UI" pitchFamily="34" charset="0"/>
              </a:rPr>
            </a:br>
            <a:endParaRPr kumimoji="0" lang="en-US" sz="1765" b="0" i="0" u="none" strike="noStrike" kern="1200" cap="none" spc="0" normalizeH="0" baseline="0" noProof="0">
              <a:ln>
                <a:noFill/>
              </a:ln>
              <a:solidFill>
                <a:srgbClr val="225B62"/>
              </a:solidFill>
              <a:effectLst/>
              <a:uLnTx/>
              <a:uFillTx/>
              <a:latin typeface="Segoe UI"/>
              <a:ea typeface="Segoe UI" pitchFamily="34" charset="0"/>
              <a:cs typeface="Segoe UI" pitchFamily="34" charset="0"/>
            </a:endParaRPr>
          </a:p>
        </p:txBody>
      </p:sp>
      <p:pic>
        <p:nvPicPr>
          <p:cNvPr id="51" name="Graphic 50" descr="Power with solid fill">
            <a:extLst>
              <a:ext uri="{FF2B5EF4-FFF2-40B4-BE49-F238E27FC236}">
                <a16:creationId xmlns:a16="http://schemas.microsoft.com/office/drawing/2014/main" id="{78973558-3F3B-4E26-38F5-BAD348479B6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755126" y="2985457"/>
            <a:ext cx="731520" cy="731520"/>
          </a:xfrm>
          <a:prstGeom prst="rect">
            <a:avLst/>
          </a:prstGeom>
        </p:spPr>
      </p:pic>
      <p:sp>
        <p:nvSpPr>
          <p:cNvPr id="27" name="Oval 26">
            <a:extLst>
              <a:ext uri="{FF2B5EF4-FFF2-40B4-BE49-F238E27FC236}">
                <a16:creationId xmlns:a16="http://schemas.microsoft.com/office/drawing/2014/main" id="{054A5299-D63E-B2CC-CBEF-BC3BC87E36DE}"/>
              </a:ext>
            </a:extLst>
          </p:cNvPr>
          <p:cNvSpPr/>
          <p:nvPr/>
        </p:nvSpPr>
        <p:spPr bwMode="auto">
          <a:xfrm>
            <a:off x="11285457" y="1667364"/>
            <a:ext cx="2754471" cy="2754471"/>
          </a:xfrm>
          <a:prstGeom prst="ellipse">
            <a:avLst/>
          </a:prstGeom>
          <a:solidFill>
            <a:srgbClr val="F1F2F2"/>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179285" rIns="0" bIns="0" numCol="1" spcCol="0" rtlCol="0" fromWordArt="0" anchor="t" anchorCtr="0" forceAA="0" compatLnSpc="1">
            <a:prstTxWarp prst="textNoShape">
              <a:avLst/>
            </a:prstTxWarp>
            <a:noAutofit/>
          </a:bodyPr>
          <a:lstStyle/>
          <a:p>
            <a:pPr marL="0" marR="0" lvl="0" indent="0" algn="ctr" defTabSz="913741" rtl="0" eaLnBrk="1" fontAlgn="base" latinLnBrk="0" hangingPunct="1">
              <a:lnSpc>
                <a:spcPct val="90000"/>
              </a:lnSpc>
              <a:spcBef>
                <a:spcPct val="0"/>
              </a:spcBef>
              <a:spcAft>
                <a:spcPct val="0"/>
              </a:spcAft>
              <a:buClrTx/>
              <a:buSzTx/>
              <a:buFontTx/>
              <a:buNone/>
              <a:tabLst/>
              <a:defRPr/>
            </a:pPr>
            <a:r>
              <a:rPr kumimoji="0" lang="en-US" sz="1400" b="1" i="0" u="none" strike="noStrike" kern="1200" cap="none" spc="0" normalizeH="0" baseline="0" noProof="0">
                <a:ln>
                  <a:noFill/>
                </a:ln>
                <a:solidFill>
                  <a:srgbClr val="225B62"/>
                </a:solidFill>
                <a:effectLst/>
                <a:uLnTx/>
                <a:uFillTx/>
                <a:latin typeface="Segoe UI"/>
                <a:ea typeface="Segoe UI" pitchFamily="34" charset="0"/>
                <a:cs typeface="Segoe UI" pitchFamily="34" charset="0"/>
              </a:rPr>
              <a:t>I’ll know this is </a:t>
            </a:r>
          </a:p>
          <a:p>
            <a:pPr marL="0" marR="0" lvl="0" indent="0" algn="ctr" defTabSz="913741" rtl="0" eaLnBrk="1" fontAlgn="base" latinLnBrk="0" hangingPunct="1">
              <a:lnSpc>
                <a:spcPct val="90000"/>
              </a:lnSpc>
              <a:spcBef>
                <a:spcPct val="0"/>
              </a:spcBef>
              <a:spcAft>
                <a:spcPct val="0"/>
              </a:spcAft>
              <a:buClrTx/>
              <a:buSzTx/>
              <a:buFontTx/>
              <a:buNone/>
              <a:tabLst/>
              <a:defRPr/>
            </a:pPr>
            <a:r>
              <a:rPr kumimoji="0" lang="en-US" sz="1400" b="1" i="0" u="none" strike="noStrike" kern="1200" cap="none" spc="0" normalizeH="0" baseline="0" noProof="0">
                <a:ln>
                  <a:noFill/>
                </a:ln>
                <a:solidFill>
                  <a:srgbClr val="225B62"/>
                </a:solidFill>
                <a:effectLst/>
                <a:uLnTx/>
                <a:uFillTx/>
                <a:latin typeface="Segoe UI"/>
                <a:ea typeface="Segoe UI" pitchFamily="34" charset="0"/>
                <a:cs typeface="Segoe UI" pitchFamily="34" charset="0"/>
              </a:rPr>
              <a:t>successful when</a:t>
            </a:r>
            <a:r>
              <a:rPr kumimoji="0" lang="en-US" sz="1400" b="0" i="0" u="none" strike="noStrike" kern="1200" cap="none" spc="0" normalizeH="0" baseline="0" noProof="0">
                <a:ln>
                  <a:noFill/>
                </a:ln>
                <a:solidFill>
                  <a:srgbClr val="225B62"/>
                </a:solidFill>
                <a:effectLst/>
                <a:uLnTx/>
                <a:uFillTx/>
                <a:latin typeface="Segoe UI"/>
                <a:ea typeface="Segoe UI" pitchFamily="34" charset="0"/>
                <a:cs typeface="Segoe UI" pitchFamily="34" charset="0"/>
              </a:rPr>
              <a:t>….</a:t>
            </a:r>
            <a:br>
              <a:rPr kumimoji="0" lang="en-US" sz="1400" b="0" i="0" u="none" strike="noStrike" kern="1200" cap="none" spc="0" normalizeH="0" baseline="0" noProof="0">
                <a:ln>
                  <a:noFill/>
                </a:ln>
                <a:solidFill>
                  <a:srgbClr val="225B62"/>
                </a:solidFill>
                <a:effectLst/>
                <a:uLnTx/>
                <a:uFillTx/>
                <a:latin typeface="Segoe UI"/>
                <a:ea typeface="Segoe UI" pitchFamily="34" charset="0"/>
                <a:cs typeface="Segoe UI" pitchFamily="34" charset="0"/>
              </a:rPr>
            </a:br>
            <a:r>
              <a:rPr kumimoji="0" lang="en-US" sz="1200" b="0" i="0" u="none" strike="noStrike" kern="1200" cap="none" spc="0" normalizeH="0" baseline="0" noProof="0">
                <a:ln>
                  <a:noFill/>
                </a:ln>
                <a:solidFill>
                  <a:srgbClr val="225B62"/>
                </a:solidFill>
                <a:effectLst/>
                <a:uLnTx/>
                <a:uFillTx/>
                <a:latin typeface="Segoe UI Semilight" panose="020B0402040204020203" pitchFamily="34" charset="0"/>
                <a:ea typeface="+mn-ea"/>
                <a:cs typeface="Segoe UI Semilight" panose="020B0402040204020203" pitchFamily="34" charset="0"/>
              </a:rPr>
              <a:t>(Solutions success </a:t>
            </a:r>
            <a:br>
              <a:rPr kumimoji="0" lang="en-US" sz="1200" b="0" i="0" u="none" strike="noStrike" kern="1200" cap="none" spc="0" normalizeH="0" baseline="0" noProof="0">
                <a:ln>
                  <a:noFill/>
                </a:ln>
                <a:solidFill>
                  <a:srgbClr val="225B62"/>
                </a:solidFill>
                <a:effectLst/>
                <a:uLnTx/>
                <a:uFillTx/>
                <a:latin typeface="Segoe UI Semilight" panose="020B0402040204020203" pitchFamily="34" charset="0"/>
                <a:ea typeface="+mn-ea"/>
                <a:cs typeface="Segoe UI Semilight" panose="020B0402040204020203" pitchFamily="34" charset="0"/>
              </a:rPr>
            </a:br>
            <a:r>
              <a:rPr kumimoji="0" lang="en-US" sz="1200" b="0" i="0" u="none" strike="noStrike" kern="1200" cap="none" spc="0" normalizeH="0" baseline="0" noProof="0">
                <a:ln>
                  <a:noFill/>
                </a:ln>
                <a:solidFill>
                  <a:srgbClr val="225B62"/>
                </a:solidFill>
                <a:effectLst/>
                <a:uLnTx/>
                <a:uFillTx/>
                <a:latin typeface="Segoe UI Semilight" panose="020B0402040204020203" pitchFamily="34" charset="0"/>
                <a:ea typeface="+mn-ea"/>
                <a:cs typeface="Segoe UI Semilight" panose="020B0402040204020203" pitchFamily="34" charset="0"/>
              </a:rPr>
              <a:t>measure)</a:t>
            </a:r>
          </a:p>
        </p:txBody>
      </p:sp>
      <p:pic>
        <p:nvPicPr>
          <p:cNvPr id="53" name="Graphic 52" descr="Thumbs up sign with solid fill">
            <a:extLst>
              <a:ext uri="{FF2B5EF4-FFF2-40B4-BE49-F238E27FC236}">
                <a16:creationId xmlns:a16="http://schemas.microsoft.com/office/drawing/2014/main" id="{02F29DCC-7A3E-CDFF-98DE-F33C02FEE5E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2288342" y="2987885"/>
            <a:ext cx="731520" cy="731520"/>
          </a:xfrm>
          <a:prstGeom prst="rect">
            <a:avLst/>
          </a:prstGeom>
        </p:spPr>
      </p:pic>
      <p:sp>
        <p:nvSpPr>
          <p:cNvPr id="30" name="Rectangle 29">
            <a:extLst>
              <a:ext uri="{FF2B5EF4-FFF2-40B4-BE49-F238E27FC236}">
                <a16:creationId xmlns:a16="http://schemas.microsoft.com/office/drawing/2014/main" id="{D749BECE-F90E-D4BD-DAF3-6FFDA31081E3}"/>
              </a:ext>
            </a:extLst>
          </p:cNvPr>
          <p:cNvSpPr/>
          <p:nvPr/>
        </p:nvSpPr>
        <p:spPr bwMode="auto">
          <a:xfrm>
            <a:off x="435034" y="5019587"/>
            <a:ext cx="3192283" cy="2502328"/>
          </a:xfrm>
          <a:prstGeom prst="rect">
            <a:avLst/>
          </a:prstGeom>
          <a:solidFill>
            <a:srgbClr val="F1F2F2"/>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3741" rtl="0" eaLnBrk="1" fontAlgn="base" latinLnBrk="0" hangingPunct="1">
              <a:lnSpc>
                <a:spcPct val="90000"/>
              </a:lnSpc>
              <a:spcBef>
                <a:spcPct val="0"/>
              </a:spcBef>
              <a:spcAft>
                <a:spcPct val="0"/>
              </a:spcAft>
              <a:buClrTx/>
              <a:buSzTx/>
              <a:buFontTx/>
              <a:buNone/>
              <a:tabLst/>
              <a:defRPr/>
            </a:pPr>
            <a:r>
              <a:rPr kumimoji="0" lang="en-US" sz="1568" b="1" i="0" u="none" strike="noStrike" kern="1200" cap="none" spc="-29" normalizeH="0" baseline="0" noProof="0" dirty="0">
                <a:ln>
                  <a:noFill/>
                </a:ln>
                <a:solidFill>
                  <a:srgbClr val="225B62"/>
                </a:solidFill>
                <a:effectLst/>
                <a:uLnTx/>
                <a:uFillTx/>
                <a:latin typeface="Segoe UI"/>
                <a:ea typeface="Segoe UI" pitchFamily="34" charset="0"/>
                <a:cs typeface="Segoe UI" pitchFamily="34" charset="0"/>
              </a:rPr>
              <a:t>As someone in</a:t>
            </a:r>
            <a:endParaRPr lang="en-US" sz="1568" b="1" spc="-29" dirty="0">
              <a:solidFill>
                <a:srgbClr val="225B62"/>
              </a:solidFill>
              <a:latin typeface="Segoe UI"/>
              <a:ea typeface="Segoe UI" pitchFamily="34" charset="0"/>
              <a:cs typeface="Segoe UI" pitchFamily="34" charset="0"/>
            </a:endParaRPr>
          </a:p>
          <a:p>
            <a:pPr algn="ctr" defTabSz="913741" fontAlgn="base">
              <a:lnSpc>
                <a:spcPct val="90000"/>
              </a:lnSpc>
              <a:spcBef>
                <a:spcPct val="0"/>
              </a:spcBef>
              <a:spcAft>
                <a:spcPct val="0"/>
              </a:spcAft>
              <a:defRPr/>
            </a:pPr>
            <a:r>
              <a:rPr lang="en-US" sz="1600" i="1" dirty="0">
                <a:solidFill>
                  <a:srgbClr val="225B62"/>
                </a:solidFill>
                <a:cs typeface="Segoe UI Semilight" panose="020B0402040204020203" pitchFamily="34" charset="0"/>
              </a:rPr>
              <a:t>Sales Management</a:t>
            </a:r>
          </a:p>
          <a:p>
            <a:pPr marL="0" marR="0" lvl="0" indent="0" algn="ctr" defTabSz="913741" rtl="0" eaLnBrk="1" fontAlgn="base" latinLnBrk="0" hangingPunct="1">
              <a:lnSpc>
                <a:spcPct val="90000"/>
              </a:lnSpc>
              <a:spcBef>
                <a:spcPct val="0"/>
              </a:spcBef>
              <a:spcAft>
                <a:spcPct val="0"/>
              </a:spcAft>
              <a:buClrTx/>
              <a:buSzTx/>
              <a:buFontTx/>
              <a:buNone/>
              <a:tabLst/>
              <a:defRPr/>
            </a:pPr>
            <a:endParaRPr kumimoji="0" lang="en-US" sz="1568" b="1" i="0" u="none" strike="noStrike" kern="1200" cap="none" spc="-29" normalizeH="0" baseline="0" noProof="0" dirty="0">
              <a:ln>
                <a:noFill/>
              </a:ln>
              <a:solidFill>
                <a:srgbClr val="225B62"/>
              </a:solidFill>
              <a:effectLst/>
              <a:uLnTx/>
              <a:uFillTx/>
              <a:latin typeface="Segoe UI"/>
              <a:ea typeface="Segoe UI" pitchFamily="34" charset="0"/>
              <a:cs typeface="Segoe UI" pitchFamily="34" charset="0"/>
            </a:endParaRPr>
          </a:p>
        </p:txBody>
      </p:sp>
      <p:sp>
        <p:nvSpPr>
          <p:cNvPr id="31" name="Rectangle 30">
            <a:extLst>
              <a:ext uri="{FF2B5EF4-FFF2-40B4-BE49-F238E27FC236}">
                <a16:creationId xmlns:a16="http://schemas.microsoft.com/office/drawing/2014/main" id="{4587EE7C-F0A1-82BA-CE07-21E6D1F7F3FE}"/>
              </a:ext>
            </a:extLst>
          </p:cNvPr>
          <p:cNvSpPr/>
          <p:nvPr/>
        </p:nvSpPr>
        <p:spPr bwMode="auto">
          <a:xfrm>
            <a:off x="3982910" y="5049317"/>
            <a:ext cx="3192283" cy="2502328"/>
          </a:xfrm>
          <a:prstGeom prst="rect">
            <a:avLst/>
          </a:prstGeom>
          <a:solidFill>
            <a:srgbClr val="F1F2F2"/>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3741" rtl="0" eaLnBrk="1" fontAlgn="base" latinLnBrk="0" hangingPunct="1">
              <a:lnSpc>
                <a:spcPct val="90000"/>
              </a:lnSpc>
              <a:spcBef>
                <a:spcPct val="0"/>
              </a:spcBef>
              <a:spcAft>
                <a:spcPts val="294"/>
              </a:spcAft>
              <a:buClrTx/>
              <a:buSzTx/>
              <a:buFontTx/>
              <a:buNone/>
              <a:tabLst/>
              <a:defRPr/>
            </a:pPr>
            <a:r>
              <a:rPr kumimoji="0" lang="en-US" sz="1570" b="1" i="0" u="none" strike="noStrike" kern="1200" cap="none" spc="-29" normalizeH="0" baseline="0" noProof="0" dirty="0">
                <a:ln>
                  <a:noFill/>
                </a:ln>
                <a:solidFill>
                  <a:srgbClr val="225B62"/>
                </a:solidFill>
                <a:effectLst/>
                <a:uLnTx/>
                <a:uFillTx/>
                <a:latin typeface="Segoe UI" panose="020B0502040204020203" pitchFamily="34" charset="0"/>
                <a:ea typeface="+mn-ea"/>
                <a:cs typeface="Segoe UI" panose="020B0502040204020203" pitchFamily="34" charset="0"/>
              </a:rPr>
              <a:t>I want to</a:t>
            </a:r>
            <a:endParaRPr lang="en-US" sz="1570" b="1" spc="-29" dirty="0">
              <a:solidFill>
                <a:srgbClr val="225B62"/>
              </a:solidFill>
              <a:latin typeface="Segoe UI" panose="020B0502040204020203" pitchFamily="34" charset="0"/>
              <a:cs typeface="Segoe UI" panose="020B0502040204020203" pitchFamily="34" charset="0"/>
            </a:endParaRPr>
          </a:p>
          <a:p>
            <a:pPr algn="ctr" defTabSz="913741" fontAlgn="base">
              <a:lnSpc>
                <a:spcPct val="90000"/>
              </a:lnSpc>
              <a:spcBef>
                <a:spcPct val="0"/>
              </a:spcBef>
              <a:spcAft>
                <a:spcPct val="0"/>
              </a:spcAft>
              <a:defRPr/>
            </a:pPr>
            <a:r>
              <a:rPr lang="en-US" sz="1600" i="1" dirty="0">
                <a:solidFill>
                  <a:srgbClr val="225B62"/>
                </a:solidFill>
                <a:cs typeface="Segoe UI Semilight" panose="020B0402040204020203" pitchFamily="34" charset="0"/>
              </a:rPr>
              <a:t>Encourage and inspire my team members to learn new skills and grow</a:t>
            </a:r>
          </a:p>
          <a:p>
            <a:pPr marL="0" marR="0" lvl="0" indent="0" algn="ctr" defTabSz="913741" rtl="0" eaLnBrk="1" fontAlgn="base" latinLnBrk="0" hangingPunct="1">
              <a:lnSpc>
                <a:spcPct val="90000"/>
              </a:lnSpc>
              <a:spcBef>
                <a:spcPct val="0"/>
              </a:spcBef>
              <a:spcAft>
                <a:spcPts val="294"/>
              </a:spcAft>
              <a:buClrTx/>
              <a:buSzTx/>
              <a:buFontTx/>
              <a:buNone/>
              <a:tabLst/>
              <a:defRPr/>
            </a:pPr>
            <a:endParaRPr kumimoji="0" lang="en-US" sz="1570" b="1" i="0" u="none" strike="noStrike" kern="1200" cap="none" spc="-29" normalizeH="0" baseline="0" noProof="0" dirty="0">
              <a:ln>
                <a:noFill/>
              </a:ln>
              <a:solidFill>
                <a:srgbClr val="225B62"/>
              </a:solidFill>
              <a:effectLst/>
              <a:uLnTx/>
              <a:uFillTx/>
              <a:latin typeface="Segoe UI" panose="020B0502040204020203" pitchFamily="34" charset="0"/>
              <a:ea typeface="+mn-ea"/>
              <a:cs typeface="Segoe UI" panose="020B0502040204020203" pitchFamily="34" charset="0"/>
            </a:endParaRPr>
          </a:p>
        </p:txBody>
      </p:sp>
      <p:sp>
        <p:nvSpPr>
          <p:cNvPr id="32" name="Rectangle 31">
            <a:extLst>
              <a:ext uri="{FF2B5EF4-FFF2-40B4-BE49-F238E27FC236}">
                <a16:creationId xmlns:a16="http://schemas.microsoft.com/office/drawing/2014/main" id="{0227DAB6-1894-824E-30FC-442C3ABB62EC}"/>
              </a:ext>
            </a:extLst>
          </p:cNvPr>
          <p:cNvSpPr/>
          <p:nvPr/>
        </p:nvSpPr>
        <p:spPr bwMode="auto">
          <a:xfrm>
            <a:off x="7525538" y="5049317"/>
            <a:ext cx="3192283" cy="2502328"/>
          </a:xfrm>
          <a:prstGeom prst="rect">
            <a:avLst/>
          </a:prstGeom>
          <a:solidFill>
            <a:srgbClr val="F1F2F2"/>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3741" rtl="0" eaLnBrk="1" fontAlgn="base" latinLnBrk="0" hangingPunct="1">
              <a:lnSpc>
                <a:spcPct val="90000"/>
              </a:lnSpc>
              <a:spcBef>
                <a:spcPct val="0"/>
              </a:spcBef>
              <a:spcAft>
                <a:spcPct val="0"/>
              </a:spcAft>
              <a:buClrTx/>
              <a:buSzTx/>
              <a:buFontTx/>
              <a:buNone/>
              <a:tabLst/>
              <a:defRPr/>
            </a:pPr>
            <a:r>
              <a:rPr kumimoji="0" lang="en-US" sz="1568" b="1" i="0" u="none" strike="noStrike" kern="1200" cap="none" spc="-29" normalizeH="0" baseline="0" noProof="0" dirty="0">
                <a:ln>
                  <a:noFill/>
                </a:ln>
                <a:solidFill>
                  <a:srgbClr val="225B62"/>
                </a:solidFill>
                <a:effectLst/>
                <a:uLnTx/>
                <a:uFillTx/>
                <a:latin typeface="Segoe UI"/>
                <a:ea typeface="Segoe UI" pitchFamily="34" charset="0"/>
                <a:cs typeface="Segoe UI" pitchFamily="34" charset="0"/>
              </a:rPr>
              <a:t>Using</a:t>
            </a:r>
          </a:p>
          <a:p>
            <a:pPr algn="ctr" defTabSz="913741" fontAlgn="base">
              <a:lnSpc>
                <a:spcPct val="90000"/>
              </a:lnSpc>
              <a:spcBef>
                <a:spcPct val="0"/>
              </a:spcBef>
              <a:spcAft>
                <a:spcPct val="0"/>
              </a:spcAft>
              <a:defRPr/>
            </a:pPr>
            <a:r>
              <a:rPr lang="en-US" sz="1600" i="1" dirty="0">
                <a:solidFill>
                  <a:srgbClr val="225B62"/>
                </a:solidFill>
                <a:cs typeface="Segoe UI Semilight" panose="020B0402040204020203" pitchFamily="34" charset="0"/>
              </a:rPr>
              <a:t>The Viva Learning Teams tab feature to create an onboarding and general learning tab for my team, the recommend feature in Viva Learning to recommend learning content to my team members, the send learning in Teams chat feature to send learning courses as they come up in 1:1 conversations</a:t>
            </a:r>
          </a:p>
          <a:p>
            <a:pPr marL="0" marR="0" lvl="0" indent="0" algn="ctr" defTabSz="913741" rtl="0" eaLnBrk="1" fontAlgn="base" latinLnBrk="0" hangingPunct="1">
              <a:lnSpc>
                <a:spcPct val="90000"/>
              </a:lnSpc>
              <a:spcBef>
                <a:spcPct val="0"/>
              </a:spcBef>
              <a:spcAft>
                <a:spcPct val="0"/>
              </a:spcAft>
              <a:buClrTx/>
              <a:buSzTx/>
              <a:buFontTx/>
              <a:buNone/>
              <a:tabLst/>
              <a:defRPr/>
            </a:pPr>
            <a:r>
              <a:rPr kumimoji="0" lang="en-US" sz="1568" b="0" i="0" u="none" strike="noStrike" kern="1200" cap="none" spc="-29" normalizeH="0" baseline="0" noProof="0" dirty="0">
                <a:ln>
                  <a:noFill/>
                </a:ln>
                <a:solidFill>
                  <a:srgbClr val="225B62"/>
                </a:solidFill>
                <a:effectLst/>
                <a:uLnTx/>
                <a:uFillTx/>
                <a:latin typeface="Segoe UI"/>
                <a:ea typeface="Segoe UI" pitchFamily="34" charset="0"/>
                <a:cs typeface="Segoe UI" pitchFamily="34" charset="0"/>
              </a:rPr>
              <a:t> </a:t>
            </a:r>
          </a:p>
        </p:txBody>
      </p:sp>
      <p:sp>
        <p:nvSpPr>
          <p:cNvPr id="33" name="Rectangle 32">
            <a:extLst>
              <a:ext uri="{FF2B5EF4-FFF2-40B4-BE49-F238E27FC236}">
                <a16:creationId xmlns:a16="http://schemas.microsoft.com/office/drawing/2014/main" id="{F0F88C43-7F8C-1778-8667-C3D0630386A5}"/>
              </a:ext>
            </a:extLst>
          </p:cNvPr>
          <p:cNvSpPr/>
          <p:nvPr/>
        </p:nvSpPr>
        <p:spPr bwMode="auto">
          <a:xfrm>
            <a:off x="11066552" y="5049317"/>
            <a:ext cx="3192283" cy="2502328"/>
          </a:xfrm>
          <a:prstGeom prst="rect">
            <a:avLst/>
          </a:prstGeom>
          <a:solidFill>
            <a:srgbClr val="F1F2F2"/>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3741" rtl="0" eaLnBrk="1" fontAlgn="base" latinLnBrk="0" hangingPunct="1">
              <a:lnSpc>
                <a:spcPct val="90000"/>
              </a:lnSpc>
              <a:spcBef>
                <a:spcPct val="0"/>
              </a:spcBef>
              <a:spcAft>
                <a:spcPct val="0"/>
              </a:spcAft>
              <a:buClrTx/>
              <a:buSzTx/>
              <a:buFontTx/>
              <a:buNone/>
              <a:tabLst/>
              <a:defRPr/>
            </a:pPr>
            <a:r>
              <a:rPr kumimoji="0" lang="en-US" sz="1568" b="1" i="0" u="none" strike="noStrike" kern="1200" cap="none" spc="-29" normalizeH="0" baseline="0" noProof="0" dirty="0">
                <a:ln>
                  <a:noFill/>
                </a:ln>
                <a:solidFill>
                  <a:srgbClr val="225B62"/>
                </a:solidFill>
                <a:effectLst/>
                <a:uLnTx/>
                <a:uFillTx/>
                <a:latin typeface="Segoe UI"/>
                <a:ea typeface="Segoe UI" pitchFamily="34" charset="0"/>
                <a:cs typeface="Segoe UI" pitchFamily="34" charset="0"/>
              </a:rPr>
              <a:t>I’ll know this is successful when</a:t>
            </a:r>
          </a:p>
          <a:p>
            <a:pPr algn="ctr" defTabSz="913741" fontAlgn="base">
              <a:lnSpc>
                <a:spcPct val="90000"/>
              </a:lnSpc>
              <a:spcBef>
                <a:spcPct val="0"/>
              </a:spcBef>
              <a:spcAft>
                <a:spcPct val="0"/>
              </a:spcAft>
              <a:defRPr/>
            </a:pPr>
            <a:r>
              <a:rPr lang="en-US" sz="1600" i="1" dirty="0">
                <a:solidFill>
                  <a:srgbClr val="225B62"/>
                </a:solidFill>
                <a:cs typeface="Segoe UI Semilight" panose="020B0402040204020203" pitchFamily="34" charset="0"/>
              </a:rPr>
              <a:t>My team members indicate they are satisfied with the learning opportunities they receive from their manager and work, team members complete learning content I recommend to them</a:t>
            </a:r>
            <a:endParaRPr kumimoji="0" lang="en-US" sz="1600" b="1" i="1" u="none" strike="noStrike" kern="1200" cap="none" spc="-29" normalizeH="0" baseline="0" noProof="0" dirty="0">
              <a:ln>
                <a:noFill/>
              </a:ln>
              <a:solidFill>
                <a:srgbClr val="225B62"/>
              </a:solidFill>
              <a:effectLst/>
              <a:uLnTx/>
              <a:uFillTx/>
              <a:ea typeface="Segoe UI" pitchFamily="34" charset="0"/>
              <a:cs typeface="Segoe UI" pitchFamily="34" charset="0"/>
            </a:endParaRPr>
          </a:p>
        </p:txBody>
      </p:sp>
    </p:spTree>
    <p:extLst>
      <p:ext uri="{BB962C8B-B14F-4D97-AF65-F5344CB8AC3E}">
        <p14:creationId xmlns:p14="http://schemas.microsoft.com/office/powerpoint/2010/main" val="195715191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Picture 159" descr="A person sitting at a table with a computer and other people in the background">
            <a:extLst>
              <a:ext uri="{FF2B5EF4-FFF2-40B4-BE49-F238E27FC236}">
                <a16:creationId xmlns:a16="http://schemas.microsoft.com/office/drawing/2014/main" id="{2650E915-9077-4836-82FC-B9FC0570DBB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163957" y="0"/>
            <a:ext cx="3582755" cy="1754873"/>
          </a:xfrm>
          <a:custGeom>
            <a:avLst/>
            <a:gdLst>
              <a:gd name="connsiteX0" fmla="*/ 0 w 2985629"/>
              <a:gd name="connsiteY0" fmla="*/ 0 h 1462394"/>
              <a:gd name="connsiteX1" fmla="*/ 2985629 w 2985629"/>
              <a:gd name="connsiteY1" fmla="*/ 0 h 1462394"/>
              <a:gd name="connsiteX2" fmla="*/ 2983486 w 2985629"/>
              <a:gd name="connsiteY2" fmla="*/ 9275 h 1462394"/>
              <a:gd name="connsiteX3" fmla="*/ 2963568 w 2985629"/>
              <a:gd name="connsiteY3" fmla="*/ 37111 h 1462394"/>
              <a:gd name="connsiteX4" fmla="*/ 1459971 w 2985629"/>
              <a:gd name="connsiteY4" fmla="*/ 1439238 h 1462394"/>
              <a:gd name="connsiteX5" fmla="*/ 1338143 w 2985629"/>
              <a:gd name="connsiteY5" fmla="*/ 1434983 h 14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5629" h="1462394">
                <a:moveTo>
                  <a:pt x="0" y="0"/>
                </a:moveTo>
                <a:lnTo>
                  <a:pt x="2985629" y="0"/>
                </a:lnTo>
                <a:lnTo>
                  <a:pt x="2983486" y="9275"/>
                </a:lnTo>
                <a:cubicBezTo>
                  <a:pt x="2978919" y="19498"/>
                  <a:pt x="2972272" y="28994"/>
                  <a:pt x="2963568" y="37111"/>
                </a:cubicBezTo>
                <a:lnTo>
                  <a:pt x="1459971" y="1439238"/>
                </a:lnTo>
                <a:cubicBezTo>
                  <a:pt x="1425154" y="1471705"/>
                  <a:pt x="1370610" y="1469800"/>
                  <a:pt x="1338143" y="1434983"/>
                </a:cubicBezTo>
                <a:close/>
              </a:path>
            </a:pathLst>
          </a:custGeom>
        </p:spPr>
      </p:pic>
      <p:pic>
        <p:nvPicPr>
          <p:cNvPr id="158" name="Picture 157" descr="A person sitting at a table with a computer and other people in the background">
            <a:extLst>
              <a:ext uri="{FF2B5EF4-FFF2-40B4-BE49-F238E27FC236}">
                <a16:creationId xmlns:a16="http://schemas.microsoft.com/office/drawing/2014/main" id="{1A8A51F9-55B1-4E45-B395-66C026ABE025}"/>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8524860" y="0"/>
            <a:ext cx="6105541" cy="8229600"/>
          </a:xfrm>
          <a:custGeom>
            <a:avLst/>
            <a:gdLst>
              <a:gd name="connsiteX0" fmla="*/ 3772823 w 5087951"/>
              <a:gd name="connsiteY0" fmla="*/ 0 h 6858000"/>
              <a:gd name="connsiteX1" fmla="*/ 5087951 w 5087951"/>
              <a:gd name="connsiteY1" fmla="*/ 0 h 6858000"/>
              <a:gd name="connsiteX2" fmla="*/ 5087951 w 5087951"/>
              <a:gd name="connsiteY2" fmla="*/ 6858000 h 6858000"/>
              <a:gd name="connsiteX3" fmla="*/ 2909038 w 5087951"/>
              <a:gd name="connsiteY3" fmla="*/ 6858000 h 6858000"/>
              <a:gd name="connsiteX4" fmla="*/ 71392 w 5087951"/>
              <a:gd name="connsiteY4" fmla="*/ 3814997 h 6858000"/>
              <a:gd name="connsiteX5" fmla="*/ 84508 w 5087951"/>
              <a:gd name="connsiteY5" fmla="*/ 34394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7951" h="6858000">
                <a:moveTo>
                  <a:pt x="3772823" y="0"/>
                </a:moveTo>
                <a:lnTo>
                  <a:pt x="5087951" y="0"/>
                </a:lnTo>
                <a:lnTo>
                  <a:pt x="5087951" y="6858000"/>
                </a:lnTo>
                <a:lnTo>
                  <a:pt x="2909038" y="6858000"/>
                </a:lnTo>
                <a:lnTo>
                  <a:pt x="71392" y="3814997"/>
                </a:lnTo>
                <a:cubicBezTo>
                  <a:pt x="-28702" y="3707660"/>
                  <a:pt x="-22830" y="3539503"/>
                  <a:pt x="84508" y="3439410"/>
                </a:cubicBezTo>
                <a:close/>
              </a:path>
            </a:pathLst>
          </a:custGeom>
        </p:spPr>
      </p:pic>
      <p:sp>
        <p:nvSpPr>
          <p:cNvPr id="101" name="Rectangle 100">
            <a:extLst>
              <a:ext uri="{FF2B5EF4-FFF2-40B4-BE49-F238E27FC236}">
                <a16:creationId xmlns:a16="http://schemas.microsoft.com/office/drawing/2014/main" id="{E645F860-BA2F-4864-990B-54223D196D48}"/>
              </a:ext>
              <a:ext uri="{C183D7F6-B498-43B3-948B-1728B52AA6E4}">
                <adec:decorative xmlns:adec="http://schemas.microsoft.com/office/drawing/2017/decorative" val="1"/>
              </a:ext>
            </a:extLst>
          </p:cNvPr>
          <p:cNvSpPr/>
          <p:nvPr/>
        </p:nvSpPr>
        <p:spPr bwMode="auto">
          <a:xfrm>
            <a:off x="1" y="1797630"/>
            <a:ext cx="960119" cy="546096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sp>
        <p:nvSpPr>
          <p:cNvPr id="19" name="Title 3">
            <a:extLst>
              <a:ext uri="{FF2B5EF4-FFF2-40B4-BE49-F238E27FC236}">
                <a16:creationId xmlns:a16="http://schemas.microsoft.com/office/drawing/2014/main" id="{3600DED2-9D95-4BC4-86B0-02513036FF3C}"/>
              </a:ext>
            </a:extLst>
          </p:cNvPr>
          <p:cNvSpPr>
            <a:spLocks noGrp="1"/>
          </p:cNvSpPr>
          <p:nvPr>
            <p:ph type="title"/>
          </p:nvPr>
        </p:nvSpPr>
        <p:spPr>
          <a:xfrm>
            <a:off x="705916" y="548640"/>
            <a:ext cx="13222224" cy="553998"/>
          </a:xfrm>
        </p:spPr>
        <p:txBody>
          <a:bodyPr/>
          <a:lstStyle/>
          <a:p>
            <a:r>
              <a:rPr lang="en-US" sz="3600"/>
              <a:t>Define success criteria</a:t>
            </a:r>
          </a:p>
        </p:txBody>
      </p:sp>
      <p:sp>
        <p:nvSpPr>
          <p:cNvPr id="80" name="Arrow: Bent 79">
            <a:extLst>
              <a:ext uri="{FF2B5EF4-FFF2-40B4-BE49-F238E27FC236}">
                <a16:creationId xmlns:a16="http://schemas.microsoft.com/office/drawing/2014/main" id="{733240CC-3269-41C5-A2F3-8928F1DBD81E}"/>
              </a:ext>
              <a:ext uri="{C183D7F6-B498-43B3-948B-1728B52AA6E4}">
                <adec:decorative xmlns:adec="http://schemas.microsoft.com/office/drawing/2017/decorative" val="1"/>
              </a:ext>
            </a:extLst>
          </p:cNvPr>
          <p:cNvSpPr/>
          <p:nvPr/>
        </p:nvSpPr>
        <p:spPr bwMode="auto">
          <a:xfrm rot="10800000" flipH="1">
            <a:off x="960120" y="5989319"/>
            <a:ext cx="8133787" cy="1534199"/>
          </a:xfrm>
          <a:prstGeom prst="bentArrow">
            <a:avLst>
              <a:gd name="adj1" fmla="val 25000"/>
              <a:gd name="adj2" fmla="val 0"/>
              <a:gd name="adj3" fmla="val 25000"/>
              <a:gd name="adj4" fmla="val 16652"/>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sp>
        <p:nvSpPr>
          <p:cNvPr id="79" name="Arrow: Bent 78">
            <a:extLst>
              <a:ext uri="{FF2B5EF4-FFF2-40B4-BE49-F238E27FC236}">
                <a16:creationId xmlns:a16="http://schemas.microsoft.com/office/drawing/2014/main" id="{17D27186-BC38-4ECA-BEF6-CFFBE7B3CCAC}"/>
              </a:ext>
              <a:ext uri="{C183D7F6-B498-43B3-948B-1728B52AA6E4}">
                <adec:decorative xmlns:adec="http://schemas.microsoft.com/office/drawing/2017/decorative" val="1"/>
              </a:ext>
            </a:extLst>
          </p:cNvPr>
          <p:cNvSpPr/>
          <p:nvPr/>
        </p:nvSpPr>
        <p:spPr bwMode="auto">
          <a:xfrm rot="5400000">
            <a:off x="-1953986" y="3486694"/>
            <a:ext cx="4868092" cy="960119"/>
          </a:xfrm>
          <a:prstGeom prst="bentArrow">
            <a:avLst>
              <a:gd name="adj1" fmla="val 25000"/>
              <a:gd name="adj2" fmla="val 0"/>
              <a:gd name="adj3" fmla="val 25000"/>
              <a:gd name="adj4" fmla="val 16652"/>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cxnSp>
        <p:nvCxnSpPr>
          <p:cNvPr id="109" name="Straight Connector 108">
            <a:extLst>
              <a:ext uri="{FF2B5EF4-FFF2-40B4-BE49-F238E27FC236}">
                <a16:creationId xmlns:a16="http://schemas.microsoft.com/office/drawing/2014/main" id="{5E7667EA-81CD-4ED8-B3EC-4F16503E3129}"/>
              </a:ext>
              <a:ext uri="{C183D7F6-B498-43B3-948B-1728B52AA6E4}">
                <adec:decorative xmlns:adec="http://schemas.microsoft.com/office/drawing/2017/decorative" val="1"/>
              </a:ext>
            </a:extLst>
          </p:cNvPr>
          <p:cNvCxnSpPr>
            <a:cxnSpLocks/>
          </p:cNvCxnSpPr>
          <p:nvPr/>
        </p:nvCxnSpPr>
        <p:spPr>
          <a:xfrm>
            <a:off x="1623316" y="3853134"/>
            <a:ext cx="6677024" cy="0"/>
          </a:xfrm>
          <a:prstGeom prst="line">
            <a:avLst/>
          </a:prstGeom>
          <a:ln w="6350">
            <a:solidFill>
              <a:schemeClr val="bg1">
                <a:lumMod val="75000"/>
              </a:schemeClr>
            </a:solidFill>
            <a:prstDash val="dash"/>
            <a:headEnd type="none" w="lg" len="med"/>
            <a:tailEnd type="oval" w="sm" len="sm"/>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CE2CC25C-50A9-46BF-AD51-EC8835509681}"/>
              </a:ext>
              <a:ext uri="{C183D7F6-B498-43B3-948B-1728B52AA6E4}">
                <adec:decorative xmlns:adec="http://schemas.microsoft.com/office/drawing/2017/decorative" val="1"/>
              </a:ext>
            </a:extLst>
          </p:cNvPr>
          <p:cNvCxnSpPr>
            <a:cxnSpLocks/>
          </p:cNvCxnSpPr>
          <p:nvPr/>
        </p:nvCxnSpPr>
        <p:spPr>
          <a:xfrm>
            <a:off x="1623316" y="5155495"/>
            <a:ext cx="6677024" cy="0"/>
          </a:xfrm>
          <a:prstGeom prst="line">
            <a:avLst/>
          </a:prstGeom>
          <a:ln w="6350">
            <a:solidFill>
              <a:schemeClr val="bg1">
                <a:lumMod val="75000"/>
              </a:schemeClr>
            </a:solidFill>
            <a:prstDash val="dash"/>
            <a:headEnd type="none" w="lg" len="med"/>
            <a:tailEnd type="oval" w="sm" len="sm"/>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A5B2084A-B32F-46D0-B51B-ECFC20301947}"/>
              </a:ext>
              <a:ext uri="{C183D7F6-B498-43B3-948B-1728B52AA6E4}">
                <adec:decorative xmlns:adec="http://schemas.microsoft.com/office/drawing/2017/decorative" val="1"/>
              </a:ext>
            </a:extLst>
          </p:cNvPr>
          <p:cNvCxnSpPr>
            <a:cxnSpLocks/>
          </p:cNvCxnSpPr>
          <p:nvPr/>
        </p:nvCxnSpPr>
        <p:spPr>
          <a:xfrm>
            <a:off x="1623316" y="6183630"/>
            <a:ext cx="6677024" cy="0"/>
          </a:xfrm>
          <a:prstGeom prst="line">
            <a:avLst/>
          </a:prstGeom>
          <a:ln w="6350">
            <a:solidFill>
              <a:schemeClr val="bg1">
                <a:lumMod val="75000"/>
              </a:schemeClr>
            </a:solidFill>
            <a:prstDash val="dash"/>
            <a:headEnd type="none" w="lg" len="med"/>
            <a:tailEnd type="oval" w="sm" len="sm"/>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3031B606-545E-4753-AC22-36E3DC5C6641}"/>
              </a:ext>
            </a:extLst>
          </p:cNvPr>
          <p:cNvSpPr>
            <a:spLocks/>
          </p:cNvSpPr>
          <p:nvPr/>
        </p:nvSpPr>
        <p:spPr>
          <a:xfrm>
            <a:off x="1623316" y="2007056"/>
            <a:ext cx="7296626" cy="1745093"/>
          </a:xfrm>
          <a:prstGeom prst="rect">
            <a:avLst/>
          </a:prstGeom>
        </p:spPr>
        <p:txBody>
          <a:bodyPr wrap="square" lIns="0" tIns="0" rIns="0" bIns="0">
            <a:spAutoFit/>
          </a:bodyPr>
          <a:lstStyle/>
          <a:p>
            <a:pPr marL="0" lvl="1" defTabSz="1075417">
              <a:spcAft>
                <a:spcPts val="360"/>
              </a:spcAft>
              <a:buSzPct val="90000"/>
            </a:pPr>
            <a:r>
              <a:rPr lang="en-US" sz="2160">
                <a:cs typeface="Segoe UI" panose="020B0502040204020203" pitchFamily="34" charset="0"/>
              </a:rPr>
              <a:t>Define goals</a:t>
            </a:r>
          </a:p>
          <a:p>
            <a:pPr marL="468630" lvl="2" indent="-342900" defTabSz="1075417">
              <a:spcAft>
                <a:spcPts val="720"/>
              </a:spcAft>
              <a:buSzPct val="90000"/>
              <a:buFont typeface="Verdana" panose="020B0604030504040204" pitchFamily="34" charset="0"/>
              <a:buChar char="-"/>
            </a:pPr>
            <a:r>
              <a:rPr lang="en-US" sz="1920">
                <a:cs typeface="Segoe UI" panose="020B0502040204020203" pitchFamily="34" charset="0"/>
              </a:rPr>
              <a:t>What are you trying to accomplish?</a:t>
            </a:r>
          </a:p>
          <a:p>
            <a:pPr marL="468630" lvl="2" indent="-342900" defTabSz="1075417">
              <a:spcAft>
                <a:spcPts val="720"/>
              </a:spcAft>
              <a:buSzPct val="90000"/>
              <a:buFont typeface="Verdana" panose="020B0604030504040204" pitchFamily="34" charset="0"/>
              <a:buChar char="-"/>
            </a:pPr>
            <a:r>
              <a:rPr lang="en-US" sz="1920">
                <a:cs typeface="Segoe UI" panose="020B0502040204020203" pitchFamily="34" charset="0"/>
              </a:rPr>
              <a:t>What does success look like? </a:t>
            </a:r>
          </a:p>
          <a:p>
            <a:pPr marL="468630" lvl="2" indent="-342900" defTabSz="1075417">
              <a:spcAft>
                <a:spcPts val="720"/>
              </a:spcAft>
              <a:buSzPct val="90000"/>
              <a:buFont typeface="Verdana" panose="020B0604030504040204" pitchFamily="34" charset="0"/>
              <a:buChar char="-"/>
            </a:pPr>
            <a:r>
              <a:rPr lang="en-US" sz="1920">
                <a:cs typeface="Segoe UI" panose="020B0502040204020203" pitchFamily="34" charset="0"/>
              </a:rPr>
              <a:t>i.e., increase engagement with learning, accelerate onboarding, train sales and service teams, enable upskilling across roles</a:t>
            </a:r>
          </a:p>
        </p:txBody>
      </p:sp>
      <p:grpSp>
        <p:nvGrpSpPr>
          <p:cNvPr id="117" name="Group 116">
            <a:extLst>
              <a:ext uri="{FF2B5EF4-FFF2-40B4-BE49-F238E27FC236}">
                <a16:creationId xmlns:a16="http://schemas.microsoft.com/office/drawing/2014/main" id="{EAC3C9B5-6C91-43EC-B591-2605A8D07EFA}"/>
              </a:ext>
              <a:ext uri="{C183D7F6-B498-43B3-948B-1728B52AA6E4}">
                <adec:decorative xmlns:adec="http://schemas.microsoft.com/office/drawing/2017/decorative" val="1"/>
              </a:ext>
            </a:extLst>
          </p:cNvPr>
          <p:cNvGrpSpPr/>
          <p:nvPr/>
        </p:nvGrpSpPr>
        <p:grpSpPr>
          <a:xfrm>
            <a:off x="732593" y="1990039"/>
            <a:ext cx="453394" cy="453391"/>
            <a:chOff x="610494" y="1658366"/>
            <a:chExt cx="377828" cy="377826"/>
          </a:xfrm>
        </p:grpSpPr>
        <p:sp>
          <p:nvSpPr>
            <p:cNvPr id="86" name="Oval 85">
              <a:extLst>
                <a:ext uri="{FF2B5EF4-FFF2-40B4-BE49-F238E27FC236}">
                  <a16:creationId xmlns:a16="http://schemas.microsoft.com/office/drawing/2014/main" id="{A9AE5B28-F3E7-46EA-85C7-F171B829D3A9}"/>
                </a:ext>
              </a:extLst>
            </p:cNvPr>
            <p:cNvSpPr/>
            <p:nvPr/>
          </p:nvSpPr>
          <p:spPr bwMode="auto">
            <a:xfrm>
              <a:off x="610494" y="1658366"/>
              <a:ext cx="377828" cy="377826"/>
            </a:xfrm>
            <a:prstGeom prst="ellipse">
              <a:avLst/>
            </a:prstGeom>
            <a:solidFill>
              <a:schemeClr val="bg1"/>
            </a:solidFill>
            <a:ln w="12700">
              <a:solidFill>
                <a:srgbClr val="225B6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grpSp>
          <p:nvGrpSpPr>
            <p:cNvPr id="112" name="Graphic 1021">
              <a:extLst>
                <a:ext uri="{FF2B5EF4-FFF2-40B4-BE49-F238E27FC236}">
                  <a16:creationId xmlns:a16="http://schemas.microsoft.com/office/drawing/2014/main" id="{91B5FA39-59ED-456B-8570-0BB524C72DB7}"/>
                </a:ext>
              </a:extLst>
            </p:cNvPr>
            <p:cNvGrpSpPr/>
            <p:nvPr/>
          </p:nvGrpSpPr>
          <p:grpSpPr>
            <a:xfrm>
              <a:off x="680904" y="1727518"/>
              <a:ext cx="236584" cy="239507"/>
              <a:chOff x="5770561" y="3044824"/>
              <a:chExt cx="893826" cy="904875"/>
            </a:xfrm>
          </p:grpSpPr>
          <p:sp>
            <p:nvSpPr>
              <p:cNvPr id="113" name="Freeform: Shape 112">
                <a:extLst>
                  <a:ext uri="{FF2B5EF4-FFF2-40B4-BE49-F238E27FC236}">
                    <a16:creationId xmlns:a16="http://schemas.microsoft.com/office/drawing/2014/main" id="{A848C319-F4FF-4BCD-85D7-18CE586CE455}"/>
                  </a:ext>
                </a:extLst>
              </p:cNvPr>
              <p:cNvSpPr/>
              <p:nvPr/>
            </p:nvSpPr>
            <p:spPr>
              <a:xfrm>
                <a:off x="5838188" y="3044824"/>
                <a:ext cx="182117" cy="182118"/>
              </a:xfrm>
              <a:custGeom>
                <a:avLst/>
                <a:gdLst>
                  <a:gd name="connsiteX0" fmla="*/ 91059 w 182117"/>
                  <a:gd name="connsiteY0" fmla="*/ 182118 h 182118"/>
                  <a:gd name="connsiteX1" fmla="*/ 182118 w 182117"/>
                  <a:gd name="connsiteY1" fmla="*/ 91059 h 182118"/>
                  <a:gd name="connsiteX2" fmla="*/ 91154 w 182117"/>
                  <a:gd name="connsiteY2" fmla="*/ 0 h 182118"/>
                  <a:gd name="connsiteX3" fmla="*/ 91059 w 182117"/>
                  <a:gd name="connsiteY3" fmla="*/ 0 h 182118"/>
                  <a:gd name="connsiteX4" fmla="*/ 0 w 182117"/>
                  <a:gd name="connsiteY4" fmla="*/ 91059 h 182118"/>
                  <a:gd name="connsiteX5" fmla="*/ 91059 w 182117"/>
                  <a:gd name="connsiteY5" fmla="*/ 182118 h 18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117" h="182118">
                    <a:moveTo>
                      <a:pt x="91059" y="182118"/>
                    </a:moveTo>
                    <a:cubicBezTo>
                      <a:pt x="141351" y="182118"/>
                      <a:pt x="182118" y="141351"/>
                      <a:pt x="182118" y="91059"/>
                    </a:cubicBezTo>
                    <a:cubicBezTo>
                      <a:pt x="182118" y="40767"/>
                      <a:pt x="141446" y="95"/>
                      <a:pt x="91154" y="0"/>
                    </a:cubicBezTo>
                    <a:cubicBezTo>
                      <a:pt x="91154" y="0"/>
                      <a:pt x="91059" y="0"/>
                      <a:pt x="91059" y="0"/>
                    </a:cubicBezTo>
                    <a:cubicBezTo>
                      <a:pt x="40767" y="0"/>
                      <a:pt x="0" y="40767"/>
                      <a:pt x="0" y="91059"/>
                    </a:cubicBezTo>
                    <a:cubicBezTo>
                      <a:pt x="0" y="141351"/>
                      <a:pt x="40767" y="182118"/>
                      <a:pt x="91059" y="182118"/>
                    </a:cubicBezTo>
                    <a:close/>
                  </a:path>
                </a:pathLst>
              </a:custGeom>
              <a:noFill/>
              <a:ln w="12700" cap="flat">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endParaRPr lang="en-US" sz="2160"/>
              </a:p>
            </p:txBody>
          </p:sp>
          <p:sp>
            <p:nvSpPr>
              <p:cNvPr id="114" name="Freeform: Shape 113">
                <a:extLst>
                  <a:ext uri="{FF2B5EF4-FFF2-40B4-BE49-F238E27FC236}">
                    <a16:creationId xmlns:a16="http://schemas.microsoft.com/office/drawing/2014/main" id="{19E41AE1-7A76-4A4D-93F7-5706FF5CE037}"/>
                  </a:ext>
                </a:extLst>
              </p:cNvPr>
              <p:cNvSpPr/>
              <p:nvPr/>
            </p:nvSpPr>
            <p:spPr>
              <a:xfrm>
                <a:off x="5770561" y="3260660"/>
                <a:ext cx="521375" cy="689038"/>
              </a:xfrm>
              <a:custGeom>
                <a:avLst/>
                <a:gdLst>
                  <a:gd name="connsiteX0" fmla="*/ 516255 w 521375"/>
                  <a:gd name="connsiteY0" fmla="*/ 64198 h 689038"/>
                  <a:gd name="connsiteX1" fmla="*/ 501206 w 521375"/>
                  <a:gd name="connsiteY1" fmla="*/ 117348 h 689038"/>
                  <a:gd name="connsiteX2" fmla="*/ 353663 w 521375"/>
                  <a:gd name="connsiteY2" fmla="*/ 197834 h 689038"/>
                  <a:gd name="connsiteX3" fmla="*/ 304038 w 521375"/>
                  <a:gd name="connsiteY3" fmla="*/ 185738 h 689038"/>
                  <a:gd name="connsiteX4" fmla="*/ 260985 w 521375"/>
                  <a:gd name="connsiteY4" fmla="*/ 129540 h 689038"/>
                  <a:gd name="connsiteX5" fmla="*/ 260985 w 521375"/>
                  <a:gd name="connsiteY5" fmla="*/ 645986 h 689038"/>
                  <a:gd name="connsiteX6" fmla="*/ 217932 w 521375"/>
                  <a:gd name="connsiteY6" fmla="*/ 689039 h 689038"/>
                  <a:gd name="connsiteX7" fmla="*/ 217932 w 521375"/>
                  <a:gd name="connsiteY7" fmla="*/ 689039 h 689038"/>
                  <a:gd name="connsiteX8" fmla="*/ 174879 w 521375"/>
                  <a:gd name="connsiteY8" fmla="*/ 645986 h 689038"/>
                  <a:gd name="connsiteX9" fmla="*/ 174879 w 521375"/>
                  <a:gd name="connsiteY9" fmla="*/ 416719 h 689038"/>
                  <a:gd name="connsiteX10" fmla="*/ 174689 w 521375"/>
                  <a:gd name="connsiteY10" fmla="*/ 414052 h 689038"/>
                  <a:gd name="connsiteX11" fmla="*/ 156401 w 521375"/>
                  <a:gd name="connsiteY11" fmla="*/ 401098 h 689038"/>
                  <a:gd name="connsiteX12" fmla="*/ 143256 w 521375"/>
                  <a:gd name="connsiteY12" fmla="*/ 417576 h 689038"/>
                  <a:gd name="connsiteX13" fmla="*/ 143256 w 521375"/>
                  <a:gd name="connsiteY13" fmla="*/ 645986 h 689038"/>
                  <a:gd name="connsiteX14" fmla="*/ 100203 w 521375"/>
                  <a:gd name="connsiteY14" fmla="*/ 689039 h 689038"/>
                  <a:gd name="connsiteX15" fmla="*/ 99822 w 521375"/>
                  <a:gd name="connsiteY15" fmla="*/ 689039 h 689038"/>
                  <a:gd name="connsiteX16" fmla="*/ 56769 w 521375"/>
                  <a:gd name="connsiteY16" fmla="*/ 645986 h 689038"/>
                  <a:gd name="connsiteX17" fmla="*/ 56769 w 521375"/>
                  <a:gd name="connsiteY17" fmla="*/ 314897 h 689038"/>
                  <a:gd name="connsiteX18" fmla="*/ 0 w 521375"/>
                  <a:gd name="connsiteY18" fmla="*/ 246126 h 689038"/>
                  <a:gd name="connsiteX19" fmla="*/ 0 w 521375"/>
                  <a:gd name="connsiteY19" fmla="*/ 70104 h 689038"/>
                  <a:gd name="connsiteX20" fmla="*/ 70104 w 521375"/>
                  <a:gd name="connsiteY20" fmla="*/ 0 h 689038"/>
                  <a:gd name="connsiteX21" fmla="*/ 247269 w 521375"/>
                  <a:gd name="connsiteY21" fmla="*/ 0 h 689038"/>
                  <a:gd name="connsiteX22" fmla="*/ 278416 w 521375"/>
                  <a:gd name="connsiteY22" fmla="*/ 16669 h 689038"/>
                  <a:gd name="connsiteX23" fmla="*/ 348806 w 521375"/>
                  <a:gd name="connsiteY23" fmla="*/ 110014 h 689038"/>
                  <a:gd name="connsiteX24" fmla="*/ 464725 w 521375"/>
                  <a:gd name="connsiteY24" fmla="*/ 49149 h 689038"/>
                  <a:gd name="connsiteX25" fmla="*/ 516255 w 521375"/>
                  <a:gd name="connsiteY25" fmla="*/ 64198 h 689038"/>
                  <a:gd name="connsiteX26" fmla="*/ 516255 w 521375"/>
                  <a:gd name="connsiteY26" fmla="*/ 64198 h 68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1375" h="689038">
                    <a:moveTo>
                      <a:pt x="516255" y="64198"/>
                    </a:moveTo>
                    <a:cubicBezTo>
                      <a:pt x="527018" y="83058"/>
                      <a:pt x="520256" y="106966"/>
                      <a:pt x="501206" y="117348"/>
                    </a:cubicBezTo>
                    <a:lnTo>
                      <a:pt x="353663" y="197834"/>
                    </a:lnTo>
                    <a:cubicBezTo>
                      <a:pt x="336328" y="206026"/>
                      <a:pt x="315659" y="200977"/>
                      <a:pt x="304038" y="185738"/>
                    </a:cubicBezTo>
                    <a:lnTo>
                      <a:pt x="260985" y="129540"/>
                    </a:lnTo>
                    <a:lnTo>
                      <a:pt x="260985" y="645986"/>
                    </a:lnTo>
                    <a:cubicBezTo>
                      <a:pt x="260985" y="669798"/>
                      <a:pt x="241649" y="689039"/>
                      <a:pt x="217932" y="689039"/>
                    </a:cubicBezTo>
                    <a:lnTo>
                      <a:pt x="217932" y="689039"/>
                    </a:lnTo>
                    <a:cubicBezTo>
                      <a:pt x="194119" y="689039"/>
                      <a:pt x="174879" y="669703"/>
                      <a:pt x="174879" y="645986"/>
                    </a:cubicBezTo>
                    <a:lnTo>
                      <a:pt x="174879" y="416719"/>
                    </a:lnTo>
                    <a:cubicBezTo>
                      <a:pt x="174879" y="415766"/>
                      <a:pt x="174784" y="414909"/>
                      <a:pt x="174689" y="414052"/>
                    </a:cubicBezTo>
                    <a:cubicBezTo>
                      <a:pt x="173260" y="405479"/>
                      <a:pt x="165068" y="399669"/>
                      <a:pt x="156401" y="401098"/>
                    </a:cubicBezTo>
                    <a:cubicBezTo>
                      <a:pt x="148590" y="402622"/>
                      <a:pt x="143066" y="409575"/>
                      <a:pt x="143256" y="417576"/>
                    </a:cubicBezTo>
                    <a:lnTo>
                      <a:pt x="143256" y="645986"/>
                    </a:lnTo>
                    <a:cubicBezTo>
                      <a:pt x="143256" y="669798"/>
                      <a:pt x="123920" y="689039"/>
                      <a:pt x="100203" y="689039"/>
                    </a:cubicBezTo>
                    <a:lnTo>
                      <a:pt x="99822" y="689039"/>
                    </a:lnTo>
                    <a:cubicBezTo>
                      <a:pt x="76009" y="689039"/>
                      <a:pt x="56769" y="669703"/>
                      <a:pt x="56769" y="645986"/>
                    </a:cubicBezTo>
                    <a:lnTo>
                      <a:pt x="56769" y="314897"/>
                    </a:lnTo>
                    <a:cubicBezTo>
                      <a:pt x="23717" y="308420"/>
                      <a:pt x="0" y="279654"/>
                      <a:pt x="0" y="246126"/>
                    </a:cubicBezTo>
                    <a:lnTo>
                      <a:pt x="0" y="70104"/>
                    </a:lnTo>
                    <a:cubicBezTo>
                      <a:pt x="0" y="31432"/>
                      <a:pt x="31433" y="0"/>
                      <a:pt x="70104" y="0"/>
                    </a:cubicBezTo>
                    <a:lnTo>
                      <a:pt x="247269" y="0"/>
                    </a:lnTo>
                    <a:cubicBezTo>
                      <a:pt x="259652" y="381"/>
                      <a:pt x="271177" y="6572"/>
                      <a:pt x="278416" y="16669"/>
                    </a:cubicBezTo>
                    <a:lnTo>
                      <a:pt x="348806" y="110014"/>
                    </a:lnTo>
                    <a:lnTo>
                      <a:pt x="464725" y="49149"/>
                    </a:lnTo>
                    <a:cubicBezTo>
                      <a:pt x="483203" y="39529"/>
                      <a:pt x="505968" y="46101"/>
                      <a:pt x="516255" y="64198"/>
                    </a:cubicBezTo>
                    <a:lnTo>
                      <a:pt x="516255" y="64198"/>
                    </a:lnTo>
                    <a:close/>
                  </a:path>
                </a:pathLst>
              </a:custGeom>
              <a:noFill/>
              <a:ln w="12700" cap="flat">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endParaRPr lang="en-US" sz="2160"/>
              </a:p>
            </p:txBody>
          </p:sp>
          <p:sp>
            <p:nvSpPr>
              <p:cNvPr id="115" name="Freeform: Shape 114">
                <a:extLst>
                  <a:ext uri="{FF2B5EF4-FFF2-40B4-BE49-F238E27FC236}">
                    <a16:creationId xmlns:a16="http://schemas.microsoft.com/office/drawing/2014/main" id="{32D3F8DF-9C3D-4AD1-A4FA-05D1C8786120}"/>
                  </a:ext>
                </a:extLst>
              </p:cNvPr>
              <p:cNvSpPr/>
              <p:nvPr/>
            </p:nvSpPr>
            <p:spPr>
              <a:xfrm>
                <a:off x="6341585" y="3068007"/>
                <a:ext cx="322802" cy="653091"/>
              </a:xfrm>
              <a:custGeom>
                <a:avLst/>
                <a:gdLst>
                  <a:gd name="connsiteX0" fmla="*/ 2953 w 322802"/>
                  <a:gd name="connsiteY0" fmla="*/ 281617 h 653091"/>
                  <a:gd name="connsiteX1" fmla="*/ 160306 w 322802"/>
                  <a:gd name="connsiteY1" fmla="*/ 293237 h 653091"/>
                  <a:gd name="connsiteX2" fmla="*/ 309086 w 322802"/>
                  <a:gd name="connsiteY2" fmla="*/ 311811 h 653091"/>
                  <a:gd name="connsiteX3" fmla="*/ 322802 w 322802"/>
                  <a:gd name="connsiteY3" fmla="*/ 290666 h 653091"/>
                  <a:gd name="connsiteX4" fmla="*/ 322802 w 322802"/>
                  <a:gd name="connsiteY4" fmla="*/ 73686 h 653091"/>
                  <a:gd name="connsiteX5" fmla="*/ 302705 w 322802"/>
                  <a:gd name="connsiteY5" fmla="*/ 53969 h 653091"/>
                  <a:gd name="connsiteX6" fmla="*/ 296513 w 322802"/>
                  <a:gd name="connsiteY6" fmla="*/ 55017 h 653091"/>
                  <a:gd name="connsiteX7" fmla="*/ 162401 w 322802"/>
                  <a:gd name="connsiteY7" fmla="*/ 30919 h 653091"/>
                  <a:gd name="connsiteX8" fmla="*/ 13716 w 322802"/>
                  <a:gd name="connsiteY8" fmla="*/ 12345 h 653091"/>
                  <a:gd name="connsiteX9" fmla="*/ 0 w 322802"/>
                  <a:gd name="connsiteY9" fmla="*/ 33491 h 653091"/>
                  <a:gd name="connsiteX10" fmla="*/ 0 w 322802"/>
                  <a:gd name="connsiteY10" fmla="*/ 653092 h 653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2802" h="653091">
                    <a:moveTo>
                      <a:pt x="2953" y="281617"/>
                    </a:moveTo>
                    <a:cubicBezTo>
                      <a:pt x="48768" y="267139"/>
                      <a:pt x="122206" y="263900"/>
                      <a:pt x="160306" y="293237"/>
                    </a:cubicBezTo>
                    <a:cubicBezTo>
                      <a:pt x="202692" y="326289"/>
                      <a:pt x="259842" y="333433"/>
                      <a:pt x="309086" y="311811"/>
                    </a:cubicBezTo>
                    <a:cubicBezTo>
                      <a:pt x="317468" y="308096"/>
                      <a:pt x="322802" y="299810"/>
                      <a:pt x="322802" y="290666"/>
                    </a:cubicBezTo>
                    <a:lnTo>
                      <a:pt x="322802" y="73686"/>
                    </a:lnTo>
                    <a:cubicBezTo>
                      <a:pt x="322707" y="62732"/>
                      <a:pt x="313658" y="53874"/>
                      <a:pt x="302705" y="53969"/>
                    </a:cubicBezTo>
                    <a:cubicBezTo>
                      <a:pt x="300609" y="53969"/>
                      <a:pt x="298514" y="54350"/>
                      <a:pt x="296513" y="55017"/>
                    </a:cubicBezTo>
                    <a:cubicBezTo>
                      <a:pt x="250603" y="69495"/>
                      <a:pt x="200406" y="60446"/>
                      <a:pt x="162401" y="30919"/>
                    </a:cubicBezTo>
                    <a:cubicBezTo>
                      <a:pt x="120015" y="-2133"/>
                      <a:pt x="62960" y="-9277"/>
                      <a:pt x="13716" y="12345"/>
                    </a:cubicBezTo>
                    <a:cubicBezTo>
                      <a:pt x="5334" y="16060"/>
                      <a:pt x="0" y="24347"/>
                      <a:pt x="0" y="33491"/>
                    </a:cubicBezTo>
                    <a:lnTo>
                      <a:pt x="0" y="653092"/>
                    </a:lnTo>
                  </a:path>
                </a:pathLst>
              </a:custGeom>
              <a:noFill/>
              <a:ln w="12700" cap="flat">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endParaRPr lang="en-US" sz="2160"/>
              </a:p>
            </p:txBody>
          </p:sp>
          <p:sp>
            <p:nvSpPr>
              <p:cNvPr id="116" name="Freeform: Shape 115">
                <a:extLst>
                  <a:ext uri="{FF2B5EF4-FFF2-40B4-BE49-F238E27FC236}">
                    <a16:creationId xmlns:a16="http://schemas.microsoft.com/office/drawing/2014/main" id="{7114C5B6-2E0A-4B87-96F3-0F364805CCB2}"/>
                  </a:ext>
                </a:extLst>
              </p:cNvPr>
              <p:cNvSpPr/>
              <p:nvPr/>
            </p:nvSpPr>
            <p:spPr>
              <a:xfrm>
                <a:off x="6227189" y="3721099"/>
                <a:ext cx="228600" cy="228600"/>
              </a:xfrm>
              <a:custGeom>
                <a:avLst/>
                <a:gdLst>
                  <a:gd name="connsiteX0" fmla="*/ 228600 w 228600"/>
                  <a:gd name="connsiteY0" fmla="*/ 228600 h 228600"/>
                  <a:gd name="connsiteX1" fmla="*/ 0 w 228600"/>
                  <a:gd name="connsiteY1" fmla="*/ 228600 h 228600"/>
                  <a:gd name="connsiteX2" fmla="*/ 38100 w 228600"/>
                  <a:gd name="connsiteY2" fmla="*/ 0 h 228600"/>
                  <a:gd name="connsiteX3" fmla="*/ 190500 w 228600"/>
                  <a:gd name="connsiteY3" fmla="*/ 0 h 228600"/>
                </a:gdLst>
                <a:ahLst/>
                <a:cxnLst>
                  <a:cxn ang="0">
                    <a:pos x="connsiteX0" y="connsiteY0"/>
                  </a:cxn>
                  <a:cxn ang="0">
                    <a:pos x="connsiteX1" y="connsiteY1"/>
                  </a:cxn>
                  <a:cxn ang="0">
                    <a:pos x="connsiteX2" y="connsiteY2"/>
                  </a:cxn>
                  <a:cxn ang="0">
                    <a:pos x="connsiteX3" y="connsiteY3"/>
                  </a:cxn>
                </a:cxnLst>
                <a:rect l="l" t="t" r="r" b="b"/>
                <a:pathLst>
                  <a:path w="228600" h="228600">
                    <a:moveTo>
                      <a:pt x="228600" y="228600"/>
                    </a:moveTo>
                    <a:lnTo>
                      <a:pt x="0" y="228600"/>
                    </a:lnTo>
                    <a:lnTo>
                      <a:pt x="38100" y="0"/>
                    </a:lnTo>
                    <a:lnTo>
                      <a:pt x="190500" y="0"/>
                    </a:lnTo>
                    <a:close/>
                  </a:path>
                </a:pathLst>
              </a:custGeom>
              <a:noFill/>
              <a:ln w="12700" cap="flat">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endParaRPr lang="en-US" sz="2160"/>
              </a:p>
            </p:txBody>
          </p:sp>
        </p:grpSp>
      </p:grpSp>
      <p:sp>
        <p:nvSpPr>
          <p:cNvPr id="82" name="Rectangle 81">
            <a:extLst>
              <a:ext uri="{FF2B5EF4-FFF2-40B4-BE49-F238E27FC236}">
                <a16:creationId xmlns:a16="http://schemas.microsoft.com/office/drawing/2014/main" id="{CD38DF37-963C-486E-A1E0-79A51CC94312}"/>
              </a:ext>
            </a:extLst>
          </p:cNvPr>
          <p:cNvSpPr>
            <a:spLocks/>
          </p:cNvSpPr>
          <p:nvPr/>
        </p:nvSpPr>
        <p:spPr>
          <a:xfrm>
            <a:off x="1623315" y="3980311"/>
            <a:ext cx="6583426" cy="1025922"/>
          </a:xfrm>
          <a:prstGeom prst="rect">
            <a:avLst/>
          </a:prstGeom>
        </p:spPr>
        <p:txBody>
          <a:bodyPr wrap="square" lIns="0" tIns="0" rIns="0" bIns="0">
            <a:spAutoFit/>
          </a:bodyPr>
          <a:lstStyle/>
          <a:p>
            <a:pPr marL="0" lvl="1" defTabSz="1075417">
              <a:spcBef>
                <a:spcPts val="720"/>
              </a:spcBef>
              <a:spcAft>
                <a:spcPts val="360"/>
              </a:spcAft>
              <a:buSzPct val="90000"/>
            </a:pPr>
            <a:r>
              <a:rPr lang="en-US" sz="2160">
                <a:cs typeface="Segoe UI" panose="020B0502040204020203" pitchFamily="34" charset="0"/>
              </a:rPr>
              <a:t>Identify key performance indicator (OKRs)</a:t>
            </a:r>
            <a:r>
              <a:rPr lang="en-US" sz="1920">
                <a:cs typeface="Segoe UI" panose="020B0502040204020203" pitchFamily="34" charset="0"/>
              </a:rPr>
              <a:t> </a:t>
            </a:r>
          </a:p>
          <a:p>
            <a:pPr marL="0" lvl="1" defTabSz="1075417">
              <a:spcBef>
                <a:spcPts val="360"/>
              </a:spcBef>
              <a:spcAft>
                <a:spcPts val="720"/>
              </a:spcAft>
              <a:buSzPct val="90000"/>
            </a:pPr>
            <a:r>
              <a:rPr lang="en-US" sz="1920">
                <a:cs typeface="Segoe UI" panose="020B0502040204020203" pitchFamily="34" charset="0"/>
              </a:rPr>
              <a:t>These should improve based on adoption and will show leadership the impact of Microsoft Viva Learning</a:t>
            </a:r>
          </a:p>
        </p:txBody>
      </p:sp>
      <p:grpSp>
        <p:nvGrpSpPr>
          <p:cNvPr id="119" name="Group 118">
            <a:extLst>
              <a:ext uri="{FF2B5EF4-FFF2-40B4-BE49-F238E27FC236}">
                <a16:creationId xmlns:a16="http://schemas.microsoft.com/office/drawing/2014/main" id="{FD174DCC-2172-4D0E-8BFB-B17487D91224}"/>
              </a:ext>
              <a:ext uri="{C183D7F6-B498-43B3-948B-1728B52AA6E4}">
                <adec:decorative xmlns:adec="http://schemas.microsoft.com/office/drawing/2017/decorative" val="1"/>
              </a:ext>
            </a:extLst>
          </p:cNvPr>
          <p:cNvGrpSpPr/>
          <p:nvPr/>
        </p:nvGrpSpPr>
        <p:grpSpPr>
          <a:xfrm>
            <a:off x="732593" y="4196813"/>
            <a:ext cx="453394" cy="453391"/>
            <a:chOff x="610494" y="3687141"/>
            <a:chExt cx="377828" cy="377826"/>
          </a:xfrm>
        </p:grpSpPr>
        <p:sp>
          <p:nvSpPr>
            <p:cNvPr id="89" name="Oval 88">
              <a:extLst>
                <a:ext uri="{FF2B5EF4-FFF2-40B4-BE49-F238E27FC236}">
                  <a16:creationId xmlns:a16="http://schemas.microsoft.com/office/drawing/2014/main" id="{A8281754-3BBE-4D6A-AC00-8823881D22F0}"/>
                </a:ext>
              </a:extLst>
            </p:cNvPr>
            <p:cNvSpPr/>
            <p:nvPr/>
          </p:nvSpPr>
          <p:spPr bwMode="auto">
            <a:xfrm>
              <a:off x="610494" y="3687141"/>
              <a:ext cx="377828" cy="377826"/>
            </a:xfrm>
            <a:prstGeom prst="ellipse">
              <a:avLst/>
            </a:prstGeom>
            <a:solidFill>
              <a:schemeClr val="bg1"/>
            </a:solidFill>
            <a:ln w="12700">
              <a:solidFill>
                <a:srgbClr val="225B6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118" name="information" title="Icon of a circle with the letter i inside">
              <a:extLst>
                <a:ext uri="{FF2B5EF4-FFF2-40B4-BE49-F238E27FC236}">
                  <a16:creationId xmlns:a16="http://schemas.microsoft.com/office/drawing/2014/main" id="{FD7266C1-761D-4852-8D02-8EC5555F865D}"/>
                </a:ext>
              </a:extLst>
            </p:cNvPr>
            <p:cNvSpPr>
              <a:spLocks noChangeAspect="1" noEditPoints="1"/>
            </p:cNvSpPr>
            <p:nvPr/>
          </p:nvSpPr>
          <p:spPr bwMode="auto">
            <a:xfrm>
              <a:off x="685399" y="3761348"/>
              <a:ext cx="228018" cy="229412"/>
            </a:xfrm>
            <a:custGeom>
              <a:avLst/>
              <a:gdLst>
                <a:gd name="T0" fmla="*/ 0 w 333"/>
                <a:gd name="T1" fmla="*/ 170 h 340"/>
                <a:gd name="T2" fmla="*/ 167 w 333"/>
                <a:gd name="T3" fmla="*/ 0 h 340"/>
                <a:gd name="T4" fmla="*/ 333 w 333"/>
                <a:gd name="T5" fmla="*/ 170 h 340"/>
                <a:gd name="T6" fmla="*/ 167 w 333"/>
                <a:gd name="T7" fmla="*/ 340 h 340"/>
                <a:gd name="T8" fmla="*/ 0 w 333"/>
                <a:gd name="T9" fmla="*/ 170 h 340"/>
                <a:gd name="T10" fmla="*/ 163 w 333"/>
                <a:gd name="T11" fmla="*/ 252 h 340"/>
                <a:gd name="T12" fmla="*/ 163 w 333"/>
                <a:gd name="T13" fmla="*/ 150 h 340"/>
                <a:gd name="T14" fmla="*/ 163 w 333"/>
                <a:gd name="T15" fmla="*/ 121 h 340"/>
                <a:gd name="T16" fmla="*/ 163 w 333"/>
                <a:gd name="T17" fmla="*/ 8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3" h="340">
                  <a:moveTo>
                    <a:pt x="0" y="170"/>
                  </a:moveTo>
                  <a:cubicBezTo>
                    <a:pt x="0" y="76"/>
                    <a:pt x="75" y="0"/>
                    <a:pt x="167" y="0"/>
                  </a:cubicBezTo>
                  <a:cubicBezTo>
                    <a:pt x="259" y="0"/>
                    <a:pt x="333" y="76"/>
                    <a:pt x="333" y="170"/>
                  </a:cubicBezTo>
                  <a:cubicBezTo>
                    <a:pt x="333" y="264"/>
                    <a:pt x="259" y="340"/>
                    <a:pt x="167" y="340"/>
                  </a:cubicBezTo>
                  <a:cubicBezTo>
                    <a:pt x="75" y="340"/>
                    <a:pt x="0" y="264"/>
                    <a:pt x="0" y="170"/>
                  </a:cubicBezTo>
                  <a:close/>
                  <a:moveTo>
                    <a:pt x="163" y="252"/>
                  </a:moveTo>
                  <a:cubicBezTo>
                    <a:pt x="163" y="150"/>
                    <a:pt x="163" y="150"/>
                    <a:pt x="163" y="150"/>
                  </a:cubicBezTo>
                  <a:moveTo>
                    <a:pt x="163" y="121"/>
                  </a:moveTo>
                  <a:cubicBezTo>
                    <a:pt x="163" y="88"/>
                    <a:pt x="163" y="88"/>
                    <a:pt x="163" y="88"/>
                  </a:cubicBezTo>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endParaRPr lang="en-US" sz="2160">
                <a:gradFill>
                  <a:gsLst>
                    <a:gs pos="0">
                      <a:srgbClr val="505050"/>
                    </a:gs>
                    <a:gs pos="100000">
                      <a:srgbClr val="505050"/>
                    </a:gs>
                  </a:gsLst>
                  <a:lin ang="5400000" scaled="1"/>
                </a:gradFill>
              </a:endParaRPr>
            </a:p>
          </p:txBody>
        </p:sp>
      </p:grpSp>
      <p:sp>
        <p:nvSpPr>
          <p:cNvPr id="83" name="Rectangle 82">
            <a:extLst>
              <a:ext uri="{FF2B5EF4-FFF2-40B4-BE49-F238E27FC236}">
                <a16:creationId xmlns:a16="http://schemas.microsoft.com/office/drawing/2014/main" id="{01BC7739-F0E5-4CB8-A08E-DBA8834AF1C3}"/>
              </a:ext>
            </a:extLst>
          </p:cNvPr>
          <p:cNvSpPr>
            <a:spLocks/>
          </p:cNvSpPr>
          <p:nvPr/>
        </p:nvSpPr>
        <p:spPr>
          <a:xfrm>
            <a:off x="1623315" y="5523248"/>
            <a:ext cx="6583426" cy="332399"/>
          </a:xfrm>
          <a:prstGeom prst="rect">
            <a:avLst/>
          </a:prstGeom>
        </p:spPr>
        <p:txBody>
          <a:bodyPr wrap="square" lIns="0" tIns="0" rIns="0" bIns="0">
            <a:spAutoFit/>
          </a:bodyPr>
          <a:lstStyle/>
          <a:p>
            <a:pPr marL="0" lvl="1" defTabSz="1075417">
              <a:spcBef>
                <a:spcPts val="720"/>
              </a:spcBef>
              <a:spcAft>
                <a:spcPts val="720"/>
              </a:spcAft>
              <a:buSzPct val="90000"/>
            </a:pPr>
            <a:r>
              <a:rPr lang="en-US" sz="2160">
                <a:cs typeface="Segoe UI" panose="020B0502040204020203" pitchFamily="34" charset="0"/>
              </a:rPr>
              <a:t>Establish OKR benchmarks</a:t>
            </a:r>
          </a:p>
        </p:txBody>
      </p:sp>
      <p:grpSp>
        <p:nvGrpSpPr>
          <p:cNvPr id="121" name="Group 120">
            <a:extLst>
              <a:ext uri="{FF2B5EF4-FFF2-40B4-BE49-F238E27FC236}">
                <a16:creationId xmlns:a16="http://schemas.microsoft.com/office/drawing/2014/main" id="{8B50C3A6-8B6F-40ED-B907-41441934E3A4}"/>
              </a:ext>
              <a:ext uri="{C183D7F6-B498-43B3-948B-1728B52AA6E4}">
                <adec:decorative xmlns:adec="http://schemas.microsoft.com/office/drawing/2017/decorative" val="1"/>
              </a:ext>
            </a:extLst>
          </p:cNvPr>
          <p:cNvGrpSpPr/>
          <p:nvPr/>
        </p:nvGrpSpPr>
        <p:grpSpPr>
          <a:xfrm>
            <a:off x="732593" y="5444284"/>
            <a:ext cx="453394" cy="453391"/>
            <a:chOff x="610494" y="4631803"/>
            <a:chExt cx="377828" cy="377826"/>
          </a:xfrm>
        </p:grpSpPr>
        <p:sp>
          <p:nvSpPr>
            <p:cNvPr id="92" name="Oval 91">
              <a:extLst>
                <a:ext uri="{FF2B5EF4-FFF2-40B4-BE49-F238E27FC236}">
                  <a16:creationId xmlns:a16="http://schemas.microsoft.com/office/drawing/2014/main" id="{E266C6CD-9132-4764-8586-457B26A284C0}"/>
                </a:ext>
              </a:extLst>
            </p:cNvPr>
            <p:cNvSpPr/>
            <p:nvPr/>
          </p:nvSpPr>
          <p:spPr bwMode="auto">
            <a:xfrm>
              <a:off x="610494" y="4631803"/>
              <a:ext cx="377828" cy="377826"/>
            </a:xfrm>
            <a:prstGeom prst="ellipse">
              <a:avLst/>
            </a:prstGeom>
            <a:solidFill>
              <a:schemeClr val="bg1"/>
            </a:solidFill>
            <a:ln w="12700">
              <a:solidFill>
                <a:srgbClr val="225B6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120" name="target_2" title="Icon of a target with an arrow hitting the bullseye">
              <a:extLst>
                <a:ext uri="{FF2B5EF4-FFF2-40B4-BE49-F238E27FC236}">
                  <a16:creationId xmlns:a16="http://schemas.microsoft.com/office/drawing/2014/main" id="{381080AE-8624-4863-B3D2-A9A59ACE750C}"/>
                </a:ext>
              </a:extLst>
            </p:cNvPr>
            <p:cNvSpPr>
              <a:spLocks noChangeAspect="1" noEditPoints="1"/>
            </p:cNvSpPr>
            <p:nvPr/>
          </p:nvSpPr>
          <p:spPr bwMode="auto">
            <a:xfrm>
              <a:off x="688362" y="4710113"/>
              <a:ext cx="222092" cy="221206"/>
            </a:xfrm>
            <a:custGeom>
              <a:avLst/>
              <a:gdLst>
                <a:gd name="T0" fmla="*/ 314 w 346"/>
                <a:gd name="T1" fmla="*/ 73 h 346"/>
                <a:gd name="T2" fmla="*/ 346 w 346"/>
                <a:gd name="T3" fmla="*/ 173 h 346"/>
                <a:gd name="T4" fmla="*/ 173 w 346"/>
                <a:gd name="T5" fmla="*/ 346 h 346"/>
                <a:gd name="T6" fmla="*/ 0 w 346"/>
                <a:gd name="T7" fmla="*/ 173 h 346"/>
                <a:gd name="T8" fmla="*/ 173 w 346"/>
                <a:gd name="T9" fmla="*/ 0 h 346"/>
                <a:gd name="T10" fmla="*/ 269 w 346"/>
                <a:gd name="T11" fmla="*/ 30 h 346"/>
                <a:gd name="T12" fmla="*/ 173 w 346"/>
                <a:gd name="T13" fmla="*/ 274 h 346"/>
                <a:gd name="T14" fmla="*/ 274 w 346"/>
                <a:gd name="T15" fmla="*/ 173 h 346"/>
                <a:gd name="T16" fmla="*/ 173 w 346"/>
                <a:gd name="T17" fmla="*/ 72 h 346"/>
                <a:gd name="T18" fmla="*/ 72 w 346"/>
                <a:gd name="T19" fmla="*/ 173 h 346"/>
                <a:gd name="T20" fmla="*/ 173 w 346"/>
                <a:gd name="T21" fmla="*/ 274 h 346"/>
                <a:gd name="T22" fmla="*/ 173 w 346"/>
                <a:gd name="T23" fmla="*/ 203 h 346"/>
                <a:gd name="T24" fmla="*/ 203 w 346"/>
                <a:gd name="T25" fmla="*/ 173 h 346"/>
                <a:gd name="T26" fmla="*/ 173 w 346"/>
                <a:gd name="T27" fmla="*/ 143 h 346"/>
                <a:gd name="T28" fmla="*/ 143 w 346"/>
                <a:gd name="T29" fmla="*/ 173 h 346"/>
                <a:gd name="T30" fmla="*/ 173 w 346"/>
                <a:gd name="T31" fmla="*/ 203 h 346"/>
                <a:gd name="T32" fmla="*/ 173 w 346"/>
                <a:gd name="T33" fmla="*/ 173 h 346"/>
                <a:gd name="T34" fmla="*/ 241 w 346"/>
                <a:gd name="T35" fmla="*/ 99 h 346"/>
                <a:gd name="T36" fmla="*/ 334 w 346"/>
                <a:gd name="T37" fmla="*/ 54 h 346"/>
                <a:gd name="T38" fmla="*/ 291 w 346"/>
                <a:gd name="T39" fmla="*/ 54 h 346"/>
                <a:gd name="T40" fmla="*/ 291 w 346"/>
                <a:gd name="T41" fmla="*/ 10 h 346"/>
                <a:gd name="T42" fmla="*/ 241 w 346"/>
                <a:gd name="T43" fmla="*/ 56 h 346"/>
                <a:gd name="T44" fmla="*/ 241 w 346"/>
                <a:gd name="T45" fmla="*/ 99 h 346"/>
                <a:gd name="T46" fmla="*/ 285 w 346"/>
                <a:gd name="T47" fmla="*/ 99 h 346"/>
                <a:gd name="T48" fmla="*/ 334 w 346"/>
                <a:gd name="T49" fmla="*/ 54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6" h="346">
                  <a:moveTo>
                    <a:pt x="314" y="73"/>
                  </a:moveTo>
                  <a:cubicBezTo>
                    <a:pt x="334" y="101"/>
                    <a:pt x="346" y="136"/>
                    <a:pt x="346" y="173"/>
                  </a:cubicBezTo>
                  <a:cubicBezTo>
                    <a:pt x="346" y="268"/>
                    <a:pt x="268" y="346"/>
                    <a:pt x="173" y="346"/>
                  </a:cubicBezTo>
                  <a:cubicBezTo>
                    <a:pt x="78" y="346"/>
                    <a:pt x="0" y="268"/>
                    <a:pt x="0" y="173"/>
                  </a:cubicBezTo>
                  <a:cubicBezTo>
                    <a:pt x="0" y="78"/>
                    <a:pt x="78" y="0"/>
                    <a:pt x="173" y="0"/>
                  </a:cubicBezTo>
                  <a:cubicBezTo>
                    <a:pt x="209" y="0"/>
                    <a:pt x="242" y="11"/>
                    <a:pt x="269" y="30"/>
                  </a:cubicBezTo>
                  <a:moveTo>
                    <a:pt x="173" y="274"/>
                  </a:moveTo>
                  <a:cubicBezTo>
                    <a:pt x="229" y="274"/>
                    <a:pt x="274" y="229"/>
                    <a:pt x="274" y="173"/>
                  </a:cubicBezTo>
                  <a:cubicBezTo>
                    <a:pt x="274" y="117"/>
                    <a:pt x="229" y="72"/>
                    <a:pt x="173" y="72"/>
                  </a:cubicBezTo>
                  <a:cubicBezTo>
                    <a:pt x="117" y="72"/>
                    <a:pt x="72" y="117"/>
                    <a:pt x="72" y="173"/>
                  </a:cubicBezTo>
                  <a:cubicBezTo>
                    <a:pt x="72" y="229"/>
                    <a:pt x="117" y="274"/>
                    <a:pt x="173" y="274"/>
                  </a:cubicBezTo>
                  <a:close/>
                  <a:moveTo>
                    <a:pt x="173" y="203"/>
                  </a:moveTo>
                  <a:cubicBezTo>
                    <a:pt x="190" y="203"/>
                    <a:pt x="203" y="190"/>
                    <a:pt x="203" y="173"/>
                  </a:cubicBezTo>
                  <a:cubicBezTo>
                    <a:pt x="203" y="156"/>
                    <a:pt x="190" y="143"/>
                    <a:pt x="173" y="143"/>
                  </a:cubicBezTo>
                  <a:cubicBezTo>
                    <a:pt x="156" y="143"/>
                    <a:pt x="143" y="156"/>
                    <a:pt x="143" y="173"/>
                  </a:cubicBezTo>
                  <a:cubicBezTo>
                    <a:pt x="143" y="190"/>
                    <a:pt x="156" y="203"/>
                    <a:pt x="173" y="203"/>
                  </a:cubicBezTo>
                  <a:close/>
                  <a:moveTo>
                    <a:pt x="173" y="173"/>
                  </a:moveTo>
                  <a:cubicBezTo>
                    <a:pt x="241" y="99"/>
                    <a:pt x="241" y="99"/>
                    <a:pt x="241" y="99"/>
                  </a:cubicBezTo>
                  <a:moveTo>
                    <a:pt x="334" y="54"/>
                  </a:moveTo>
                  <a:cubicBezTo>
                    <a:pt x="291" y="54"/>
                    <a:pt x="291" y="54"/>
                    <a:pt x="291" y="54"/>
                  </a:cubicBezTo>
                  <a:cubicBezTo>
                    <a:pt x="291" y="10"/>
                    <a:pt x="291" y="10"/>
                    <a:pt x="291" y="10"/>
                  </a:cubicBezTo>
                  <a:cubicBezTo>
                    <a:pt x="241" y="56"/>
                    <a:pt x="241" y="56"/>
                    <a:pt x="241" y="56"/>
                  </a:cubicBezTo>
                  <a:cubicBezTo>
                    <a:pt x="241" y="99"/>
                    <a:pt x="241" y="99"/>
                    <a:pt x="241" y="99"/>
                  </a:cubicBezTo>
                  <a:cubicBezTo>
                    <a:pt x="285" y="99"/>
                    <a:pt x="285" y="99"/>
                    <a:pt x="285" y="99"/>
                  </a:cubicBezTo>
                  <a:lnTo>
                    <a:pt x="334" y="54"/>
                  </a:lnTo>
                  <a:close/>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endParaRPr lang="en-US" sz="2160">
                <a:gradFill>
                  <a:gsLst>
                    <a:gs pos="0">
                      <a:srgbClr val="505050"/>
                    </a:gs>
                    <a:gs pos="100000">
                      <a:srgbClr val="505050"/>
                    </a:gs>
                  </a:gsLst>
                  <a:lin ang="5400000" scaled="1"/>
                </a:gradFill>
              </a:endParaRPr>
            </a:p>
          </p:txBody>
        </p:sp>
      </p:grpSp>
      <p:sp>
        <p:nvSpPr>
          <p:cNvPr id="84" name="Rectangle 83">
            <a:extLst>
              <a:ext uri="{FF2B5EF4-FFF2-40B4-BE49-F238E27FC236}">
                <a16:creationId xmlns:a16="http://schemas.microsoft.com/office/drawing/2014/main" id="{DE8AB6AD-4FF5-4945-8AE2-7CB9D9FDEAA6}"/>
              </a:ext>
            </a:extLst>
          </p:cNvPr>
          <p:cNvSpPr>
            <a:spLocks/>
          </p:cNvSpPr>
          <p:nvPr/>
        </p:nvSpPr>
        <p:spPr>
          <a:xfrm>
            <a:off x="1623315" y="6475254"/>
            <a:ext cx="6583426" cy="664797"/>
          </a:xfrm>
          <a:prstGeom prst="rect">
            <a:avLst/>
          </a:prstGeom>
        </p:spPr>
        <p:txBody>
          <a:bodyPr wrap="square" lIns="0" tIns="0" rIns="0" bIns="0">
            <a:spAutoFit/>
          </a:bodyPr>
          <a:lstStyle/>
          <a:p>
            <a:pPr marL="0" lvl="1" defTabSz="1075417">
              <a:spcBef>
                <a:spcPts val="720"/>
              </a:spcBef>
              <a:spcAft>
                <a:spcPts val="720"/>
              </a:spcAft>
              <a:buSzPct val="90000"/>
            </a:pPr>
            <a:r>
              <a:rPr lang="en-US" sz="2160">
                <a:cs typeface="Segoe UI" panose="020B0502040204020203" pitchFamily="34" charset="0"/>
              </a:rPr>
              <a:t>Determine ways to gather and measure user satisfaction and progress against benchmarks</a:t>
            </a:r>
          </a:p>
        </p:txBody>
      </p:sp>
      <p:grpSp>
        <p:nvGrpSpPr>
          <p:cNvPr id="132" name="Group 131">
            <a:extLst>
              <a:ext uri="{FF2B5EF4-FFF2-40B4-BE49-F238E27FC236}">
                <a16:creationId xmlns:a16="http://schemas.microsoft.com/office/drawing/2014/main" id="{4FAAC31A-C7F5-4077-9CEA-F2089872E162}"/>
              </a:ext>
              <a:ext uri="{C183D7F6-B498-43B3-948B-1728B52AA6E4}">
                <adec:decorative xmlns:adec="http://schemas.microsoft.com/office/drawing/2017/decorative" val="1"/>
              </a:ext>
            </a:extLst>
          </p:cNvPr>
          <p:cNvGrpSpPr/>
          <p:nvPr/>
        </p:nvGrpSpPr>
        <p:grpSpPr>
          <a:xfrm>
            <a:off x="732593" y="6544024"/>
            <a:ext cx="453394" cy="453391"/>
            <a:chOff x="610494" y="5453353"/>
            <a:chExt cx="377828" cy="377826"/>
          </a:xfrm>
        </p:grpSpPr>
        <p:sp>
          <p:nvSpPr>
            <p:cNvPr id="95" name="Oval 94">
              <a:extLst>
                <a:ext uri="{FF2B5EF4-FFF2-40B4-BE49-F238E27FC236}">
                  <a16:creationId xmlns:a16="http://schemas.microsoft.com/office/drawing/2014/main" id="{5B2E0DEE-0CF7-4004-92F3-B5D05023D2D9}"/>
                </a:ext>
              </a:extLst>
            </p:cNvPr>
            <p:cNvSpPr/>
            <p:nvPr/>
          </p:nvSpPr>
          <p:spPr bwMode="auto">
            <a:xfrm>
              <a:off x="610494" y="5453353"/>
              <a:ext cx="377828" cy="377826"/>
            </a:xfrm>
            <a:prstGeom prst="ellipse">
              <a:avLst/>
            </a:prstGeom>
            <a:solidFill>
              <a:schemeClr val="bg1"/>
            </a:solidFill>
            <a:ln w="12700">
              <a:solidFill>
                <a:srgbClr val="225B6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grpSp>
          <p:nvGrpSpPr>
            <p:cNvPr id="127" name="Graphic 292">
              <a:extLst>
                <a:ext uri="{FF2B5EF4-FFF2-40B4-BE49-F238E27FC236}">
                  <a16:creationId xmlns:a16="http://schemas.microsoft.com/office/drawing/2014/main" id="{82F1212A-8892-42BD-BC94-25BB50397828}"/>
                </a:ext>
              </a:extLst>
            </p:cNvPr>
            <p:cNvGrpSpPr/>
            <p:nvPr/>
          </p:nvGrpSpPr>
          <p:grpSpPr>
            <a:xfrm>
              <a:off x="641025" y="5579170"/>
              <a:ext cx="318205" cy="128186"/>
              <a:chOff x="5848095" y="3349814"/>
              <a:chExt cx="743616" cy="299561"/>
            </a:xfrm>
          </p:grpSpPr>
          <p:sp>
            <p:nvSpPr>
              <p:cNvPr id="128" name="Freeform: Shape 127">
                <a:extLst>
                  <a:ext uri="{FF2B5EF4-FFF2-40B4-BE49-F238E27FC236}">
                    <a16:creationId xmlns:a16="http://schemas.microsoft.com/office/drawing/2014/main" id="{7390AAA4-AF3B-441E-85AB-535CA1DFBA17}"/>
                  </a:ext>
                </a:extLst>
              </p:cNvPr>
              <p:cNvSpPr/>
              <p:nvPr/>
            </p:nvSpPr>
            <p:spPr>
              <a:xfrm>
                <a:off x="6058788" y="3349814"/>
                <a:ext cx="324611" cy="287464"/>
              </a:xfrm>
              <a:custGeom>
                <a:avLst/>
                <a:gdLst>
                  <a:gd name="connsiteX0" fmla="*/ 102584 w 324611"/>
                  <a:gd name="connsiteY0" fmla="*/ 138208 h 287464"/>
                  <a:gd name="connsiteX1" fmla="*/ 161735 w 324611"/>
                  <a:gd name="connsiteY1" fmla="*/ 75819 h 287464"/>
                  <a:gd name="connsiteX2" fmla="*/ 220885 w 324611"/>
                  <a:gd name="connsiteY2" fmla="*/ 138208 h 287464"/>
                  <a:gd name="connsiteX3" fmla="*/ 161735 w 324611"/>
                  <a:gd name="connsiteY3" fmla="*/ 200597 h 287464"/>
                  <a:gd name="connsiteX4" fmla="*/ 102584 w 324611"/>
                  <a:gd name="connsiteY4" fmla="*/ 138208 h 287464"/>
                  <a:gd name="connsiteX5" fmla="*/ 102584 w 324611"/>
                  <a:gd name="connsiteY5" fmla="*/ 138208 h 287464"/>
                  <a:gd name="connsiteX6" fmla="*/ 102584 w 324611"/>
                  <a:gd name="connsiteY6" fmla="*/ 138208 h 287464"/>
                  <a:gd name="connsiteX7" fmla="*/ 102584 w 324611"/>
                  <a:gd name="connsiteY7" fmla="*/ 138208 h 287464"/>
                  <a:gd name="connsiteX8" fmla="*/ 246221 w 324611"/>
                  <a:gd name="connsiteY8" fmla="*/ 287465 h 287464"/>
                  <a:gd name="connsiteX9" fmla="*/ 161735 w 324611"/>
                  <a:gd name="connsiteY9" fmla="*/ 201835 h 287464"/>
                  <a:gd name="connsiteX10" fmla="*/ 78486 w 324611"/>
                  <a:gd name="connsiteY10" fmla="*/ 287465 h 287464"/>
                  <a:gd name="connsiteX11" fmla="*/ 51911 w 324611"/>
                  <a:gd name="connsiteY11" fmla="*/ 78296 h 287464"/>
                  <a:gd name="connsiteX12" fmla="*/ 89344 w 324611"/>
                  <a:gd name="connsiteY12" fmla="*/ 39148 h 287464"/>
                  <a:gd name="connsiteX13" fmla="*/ 51911 w 324611"/>
                  <a:gd name="connsiteY13" fmla="*/ 0 h 287464"/>
                  <a:gd name="connsiteX14" fmla="*/ 14478 w 324611"/>
                  <a:gd name="connsiteY14" fmla="*/ 39148 h 287464"/>
                  <a:gd name="connsiteX15" fmla="*/ 51911 w 324611"/>
                  <a:gd name="connsiteY15" fmla="*/ 78296 h 287464"/>
                  <a:gd name="connsiteX16" fmla="*/ 51911 w 324611"/>
                  <a:gd name="connsiteY16" fmla="*/ 78296 h 287464"/>
                  <a:gd name="connsiteX17" fmla="*/ 51911 w 324611"/>
                  <a:gd name="connsiteY17" fmla="*/ 78296 h 287464"/>
                  <a:gd name="connsiteX18" fmla="*/ 51911 w 324611"/>
                  <a:gd name="connsiteY18" fmla="*/ 78296 h 287464"/>
                  <a:gd name="connsiteX19" fmla="*/ 102584 w 324611"/>
                  <a:gd name="connsiteY19" fmla="*/ 123539 h 287464"/>
                  <a:gd name="connsiteX20" fmla="*/ 51911 w 324611"/>
                  <a:gd name="connsiteY20" fmla="*/ 80677 h 287464"/>
                  <a:gd name="connsiteX21" fmla="*/ 0 w 324611"/>
                  <a:gd name="connsiteY21" fmla="*/ 133255 h 287464"/>
                  <a:gd name="connsiteX22" fmla="*/ 272796 w 324611"/>
                  <a:gd name="connsiteY22" fmla="*/ 78296 h 287464"/>
                  <a:gd name="connsiteX23" fmla="*/ 310229 w 324611"/>
                  <a:gd name="connsiteY23" fmla="*/ 39148 h 287464"/>
                  <a:gd name="connsiteX24" fmla="*/ 272796 w 324611"/>
                  <a:gd name="connsiteY24" fmla="*/ 0 h 287464"/>
                  <a:gd name="connsiteX25" fmla="*/ 235363 w 324611"/>
                  <a:gd name="connsiteY25" fmla="*/ 39148 h 287464"/>
                  <a:gd name="connsiteX26" fmla="*/ 272796 w 324611"/>
                  <a:gd name="connsiteY26" fmla="*/ 78296 h 287464"/>
                  <a:gd name="connsiteX27" fmla="*/ 272796 w 324611"/>
                  <a:gd name="connsiteY27" fmla="*/ 78296 h 287464"/>
                  <a:gd name="connsiteX28" fmla="*/ 272796 w 324611"/>
                  <a:gd name="connsiteY28" fmla="*/ 78296 h 287464"/>
                  <a:gd name="connsiteX29" fmla="*/ 272796 w 324611"/>
                  <a:gd name="connsiteY29" fmla="*/ 78296 h 287464"/>
                  <a:gd name="connsiteX30" fmla="*/ 324612 w 324611"/>
                  <a:gd name="connsiteY30" fmla="*/ 133350 h 287464"/>
                  <a:gd name="connsiteX31" fmla="*/ 272701 w 324611"/>
                  <a:gd name="connsiteY31" fmla="*/ 80772 h 287464"/>
                  <a:gd name="connsiteX32" fmla="*/ 220789 w 324611"/>
                  <a:gd name="connsiteY32" fmla="*/ 123635 h 287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4611" h="287464">
                    <a:moveTo>
                      <a:pt x="102584" y="138208"/>
                    </a:moveTo>
                    <a:cubicBezTo>
                      <a:pt x="102584" y="103918"/>
                      <a:pt x="129159" y="75819"/>
                      <a:pt x="161735" y="75819"/>
                    </a:cubicBezTo>
                    <a:cubicBezTo>
                      <a:pt x="195548" y="75819"/>
                      <a:pt x="220885" y="103918"/>
                      <a:pt x="220885" y="138208"/>
                    </a:cubicBezTo>
                    <a:cubicBezTo>
                      <a:pt x="220885" y="172498"/>
                      <a:pt x="194310" y="200597"/>
                      <a:pt x="161735" y="200597"/>
                    </a:cubicBezTo>
                    <a:cubicBezTo>
                      <a:pt x="129159" y="200597"/>
                      <a:pt x="102584" y="172498"/>
                      <a:pt x="102584" y="138208"/>
                    </a:cubicBezTo>
                    <a:lnTo>
                      <a:pt x="102584" y="138208"/>
                    </a:lnTo>
                    <a:lnTo>
                      <a:pt x="102584" y="138208"/>
                    </a:lnTo>
                    <a:lnTo>
                      <a:pt x="102584" y="138208"/>
                    </a:lnTo>
                    <a:close/>
                    <a:moveTo>
                      <a:pt x="246221" y="287465"/>
                    </a:moveTo>
                    <a:cubicBezTo>
                      <a:pt x="246221" y="239744"/>
                      <a:pt x="208788" y="201835"/>
                      <a:pt x="161735" y="201835"/>
                    </a:cubicBezTo>
                    <a:cubicBezTo>
                      <a:pt x="115919" y="201835"/>
                      <a:pt x="78486" y="240983"/>
                      <a:pt x="78486" y="287465"/>
                    </a:cubicBezTo>
                    <a:moveTo>
                      <a:pt x="51911" y="78296"/>
                    </a:moveTo>
                    <a:cubicBezTo>
                      <a:pt x="72390" y="78296"/>
                      <a:pt x="89344" y="61151"/>
                      <a:pt x="89344" y="39148"/>
                    </a:cubicBezTo>
                    <a:cubicBezTo>
                      <a:pt x="89344" y="18383"/>
                      <a:pt x="72485" y="0"/>
                      <a:pt x="51911" y="0"/>
                    </a:cubicBezTo>
                    <a:cubicBezTo>
                      <a:pt x="31432" y="0"/>
                      <a:pt x="14478" y="17145"/>
                      <a:pt x="14478" y="39148"/>
                    </a:cubicBezTo>
                    <a:cubicBezTo>
                      <a:pt x="14573" y="61151"/>
                      <a:pt x="31432" y="78296"/>
                      <a:pt x="51911" y="78296"/>
                    </a:cubicBezTo>
                    <a:lnTo>
                      <a:pt x="51911" y="78296"/>
                    </a:lnTo>
                    <a:lnTo>
                      <a:pt x="51911" y="78296"/>
                    </a:lnTo>
                    <a:lnTo>
                      <a:pt x="51911" y="78296"/>
                    </a:lnTo>
                    <a:close/>
                    <a:moveTo>
                      <a:pt x="102584" y="123539"/>
                    </a:moveTo>
                    <a:cubicBezTo>
                      <a:pt x="97727" y="99060"/>
                      <a:pt x="77248" y="80677"/>
                      <a:pt x="51911" y="80677"/>
                    </a:cubicBezTo>
                    <a:cubicBezTo>
                      <a:pt x="22955" y="80677"/>
                      <a:pt x="0" y="105156"/>
                      <a:pt x="0" y="133255"/>
                    </a:cubicBezTo>
                    <a:moveTo>
                      <a:pt x="272796" y="78296"/>
                    </a:moveTo>
                    <a:cubicBezTo>
                      <a:pt x="293275" y="78296"/>
                      <a:pt x="310229" y="61151"/>
                      <a:pt x="310229" y="39148"/>
                    </a:cubicBezTo>
                    <a:cubicBezTo>
                      <a:pt x="310229" y="18383"/>
                      <a:pt x="293370" y="0"/>
                      <a:pt x="272796" y="0"/>
                    </a:cubicBezTo>
                    <a:cubicBezTo>
                      <a:pt x="252222" y="0"/>
                      <a:pt x="235363" y="17145"/>
                      <a:pt x="235363" y="39148"/>
                    </a:cubicBezTo>
                    <a:cubicBezTo>
                      <a:pt x="235363" y="61151"/>
                      <a:pt x="252222" y="78296"/>
                      <a:pt x="272796" y="78296"/>
                    </a:cubicBezTo>
                    <a:lnTo>
                      <a:pt x="272796" y="78296"/>
                    </a:lnTo>
                    <a:lnTo>
                      <a:pt x="272796" y="78296"/>
                    </a:lnTo>
                    <a:lnTo>
                      <a:pt x="272796" y="78296"/>
                    </a:lnTo>
                    <a:close/>
                    <a:moveTo>
                      <a:pt x="324612" y="133350"/>
                    </a:moveTo>
                    <a:cubicBezTo>
                      <a:pt x="324612" y="104013"/>
                      <a:pt x="301657" y="80772"/>
                      <a:pt x="272701" y="80772"/>
                    </a:cubicBezTo>
                    <a:cubicBezTo>
                      <a:pt x="247364" y="80772"/>
                      <a:pt x="225647" y="99155"/>
                      <a:pt x="220789" y="123635"/>
                    </a:cubicBezTo>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endParaRPr lang="en-US" sz="2160">
                  <a:gradFill>
                    <a:gsLst>
                      <a:gs pos="0">
                        <a:srgbClr val="505050"/>
                      </a:gs>
                      <a:gs pos="100000">
                        <a:srgbClr val="505050"/>
                      </a:gs>
                    </a:gsLst>
                    <a:lin ang="5400000" scaled="1"/>
                  </a:gradFill>
                </a:endParaRPr>
              </a:p>
            </p:txBody>
          </p:sp>
          <p:sp>
            <p:nvSpPr>
              <p:cNvPr id="129" name="Freeform: Shape 128">
                <a:extLst>
                  <a:ext uri="{FF2B5EF4-FFF2-40B4-BE49-F238E27FC236}">
                    <a16:creationId xmlns:a16="http://schemas.microsoft.com/office/drawing/2014/main" id="{491C1624-524F-4ED3-8272-5D4AF6CD8160}"/>
                  </a:ext>
                </a:extLst>
              </p:cNvPr>
              <p:cNvSpPr/>
              <p:nvPr/>
            </p:nvSpPr>
            <p:spPr>
              <a:xfrm>
                <a:off x="5967539" y="3482688"/>
                <a:ext cx="503681" cy="166687"/>
              </a:xfrm>
              <a:custGeom>
                <a:avLst/>
                <a:gdLst>
                  <a:gd name="connsiteX0" fmla="*/ 417671 w 503681"/>
                  <a:gd name="connsiteY0" fmla="*/ 0 h 166687"/>
                  <a:gd name="connsiteX1" fmla="*/ 503682 w 503681"/>
                  <a:gd name="connsiteY1" fmla="*/ 71628 h 166687"/>
                  <a:gd name="connsiteX2" fmla="*/ 251841 w 503681"/>
                  <a:gd name="connsiteY2" fmla="*/ 166687 h 166687"/>
                  <a:gd name="connsiteX3" fmla="*/ 0 w 503681"/>
                  <a:gd name="connsiteY3" fmla="*/ 71628 h 166687"/>
                  <a:gd name="connsiteX4" fmla="*/ 87154 w 503681"/>
                  <a:gd name="connsiteY4" fmla="*/ 0 h 166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681" h="166687">
                    <a:moveTo>
                      <a:pt x="417671" y="0"/>
                    </a:moveTo>
                    <a:cubicBezTo>
                      <a:pt x="470916" y="17240"/>
                      <a:pt x="503682" y="43244"/>
                      <a:pt x="503682" y="71628"/>
                    </a:cubicBezTo>
                    <a:cubicBezTo>
                      <a:pt x="503682" y="123444"/>
                      <a:pt x="391097" y="166687"/>
                      <a:pt x="251841" y="166687"/>
                    </a:cubicBezTo>
                    <a:cubicBezTo>
                      <a:pt x="112586" y="166687"/>
                      <a:pt x="0" y="124682"/>
                      <a:pt x="0" y="71628"/>
                    </a:cubicBezTo>
                    <a:cubicBezTo>
                      <a:pt x="0" y="43244"/>
                      <a:pt x="33909" y="17336"/>
                      <a:pt x="87154" y="0"/>
                    </a:cubicBezTo>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endParaRPr lang="en-US" sz="2160">
                  <a:gradFill>
                    <a:gsLst>
                      <a:gs pos="0">
                        <a:srgbClr val="505050"/>
                      </a:gs>
                      <a:gs pos="100000">
                        <a:srgbClr val="505050"/>
                      </a:gs>
                    </a:gsLst>
                    <a:lin ang="5400000" scaled="1"/>
                  </a:gradFill>
                </a:endParaRPr>
              </a:p>
            </p:txBody>
          </p:sp>
          <p:sp>
            <p:nvSpPr>
              <p:cNvPr id="130" name="Freeform: Shape 129">
                <a:extLst>
                  <a:ext uri="{FF2B5EF4-FFF2-40B4-BE49-F238E27FC236}">
                    <a16:creationId xmlns:a16="http://schemas.microsoft.com/office/drawing/2014/main" id="{C28E07E1-22F1-44B0-989A-0A718634FB43}"/>
                  </a:ext>
                </a:extLst>
              </p:cNvPr>
              <p:cNvSpPr/>
              <p:nvPr/>
            </p:nvSpPr>
            <p:spPr>
              <a:xfrm>
                <a:off x="5848095" y="3515454"/>
                <a:ext cx="103727" cy="35337"/>
              </a:xfrm>
              <a:custGeom>
                <a:avLst/>
                <a:gdLst>
                  <a:gd name="connsiteX0" fmla="*/ 30956 w 103727"/>
                  <a:gd name="connsiteY0" fmla="*/ 0 h 35337"/>
                  <a:gd name="connsiteX1" fmla="*/ 0 w 103727"/>
                  <a:gd name="connsiteY1" fmla="*/ 35338 h 35337"/>
                  <a:gd name="connsiteX2" fmla="*/ 103727 w 103727"/>
                  <a:gd name="connsiteY2" fmla="*/ 35338 h 35337"/>
                </a:gdLst>
                <a:ahLst/>
                <a:cxnLst>
                  <a:cxn ang="0">
                    <a:pos x="connsiteX0" y="connsiteY0"/>
                  </a:cxn>
                  <a:cxn ang="0">
                    <a:pos x="connsiteX1" y="connsiteY1"/>
                  </a:cxn>
                  <a:cxn ang="0">
                    <a:pos x="connsiteX2" y="connsiteY2"/>
                  </a:cxn>
                </a:cxnLst>
                <a:rect l="l" t="t" r="r" b="b"/>
                <a:pathLst>
                  <a:path w="103727" h="35337">
                    <a:moveTo>
                      <a:pt x="30956" y="0"/>
                    </a:moveTo>
                    <a:lnTo>
                      <a:pt x="0" y="35338"/>
                    </a:lnTo>
                    <a:lnTo>
                      <a:pt x="103727" y="35338"/>
                    </a:lnTo>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endParaRPr lang="en-US" sz="2160">
                  <a:gradFill>
                    <a:gsLst>
                      <a:gs pos="0">
                        <a:srgbClr val="505050"/>
                      </a:gs>
                      <a:gs pos="100000">
                        <a:srgbClr val="505050"/>
                      </a:gs>
                    </a:gsLst>
                    <a:lin ang="5400000" scaled="1"/>
                  </a:gradFill>
                </a:endParaRPr>
              </a:p>
            </p:txBody>
          </p:sp>
          <p:sp>
            <p:nvSpPr>
              <p:cNvPr id="131" name="Freeform: Shape 130">
                <a:extLst>
                  <a:ext uri="{FF2B5EF4-FFF2-40B4-BE49-F238E27FC236}">
                    <a16:creationId xmlns:a16="http://schemas.microsoft.com/office/drawing/2014/main" id="{6A5D43D3-DFF9-4D1F-AA06-F186AB424C13}"/>
                  </a:ext>
                </a:extLst>
              </p:cNvPr>
              <p:cNvSpPr/>
              <p:nvPr/>
            </p:nvSpPr>
            <p:spPr>
              <a:xfrm>
                <a:off x="6487984" y="3550887"/>
                <a:ext cx="103727" cy="32575"/>
              </a:xfrm>
              <a:custGeom>
                <a:avLst/>
                <a:gdLst>
                  <a:gd name="connsiteX0" fmla="*/ 72771 w 103727"/>
                  <a:gd name="connsiteY0" fmla="*/ 32576 h 32575"/>
                  <a:gd name="connsiteX1" fmla="*/ 103727 w 103727"/>
                  <a:gd name="connsiteY1" fmla="*/ 0 h 32575"/>
                  <a:gd name="connsiteX2" fmla="*/ 0 w 103727"/>
                  <a:gd name="connsiteY2" fmla="*/ 0 h 32575"/>
                </a:gdLst>
                <a:ahLst/>
                <a:cxnLst>
                  <a:cxn ang="0">
                    <a:pos x="connsiteX0" y="connsiteY0"/>
                  </a:cxn>
                  <a:cxn ang="0">
                    <a:pos x="connsiteX1" y="connsiteY1"/>
                  </a:cxn>
                  <a:cxn ang="0">
                    <a:pos x="connsiteX2" y="connsiteY2"/>
                  </a:cxn>
                </a:cxnLst>
                <a:rect l="l" t="t" r="r" b="b"/>
                <a:pathLst>
                  <a:path w="103727" h="32575">
                    <a:moveTo>
                      <a:pt x="72771" y="32576"/>
                    </a:moveTo>
                    <a:lnTo>
                      <a:pt x="103727" y="0"/>
                    </a:lnTo>
                    <a:lnTo>
                      <a:pt x="0" y="0"/>
                    </a:lnTo>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endParaRPr lang="en-US" sz="2160">
                  <a:gradFill>
                    <a:gsLst>
                      <a:gs pos="0">
                        <a:srgbClr val="505050"/>
                      </a:gs>
                      <a:gs pos="100000">
                        <a:srgbClr val="505050"/>
                      </a:gs>
                    </a:gsLst>
                    <a:lin ang="5400000" scaled="1"/>
                  </a:gradFill>
                </a:endParaRPr>
              </a:p>
            </p:txBody>
          </p:sp>
        </p:grpSp>
      </p:grpSp>
      <p:pic>
        <p:nvPicPr>
          <p:cNvPr id="161" name="Picture 160" descr="A person sitting at a table with a computer and other people in the background">
            <a:extLst>
              <a:ext uri="{FF2B5EF4-FFF2-40B4-BE49-F238E27FC236}">
                <a16:creationId xmlns:a16="http://schemas.microsoft.com/office/drawing/2014/main" id="{EC36F3B2-9718-4275-86B9-AB879A0FF1A1}"/>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8159179" y="6454465"/>
            <a:ext cx="3606334" cy="1775137"/>
          </a:xfrm>
          <a:custGeom>
            <a:avLst/>
            <a:gdLst>
              <a:gd name="connsiteX0" fmla="*/ 1591355 w 3005278"/>
              <a:gd name="connsiteY0" fmla="*/ 53 h 1479281"/>
              <a:gd name="connsiteX1" fmla="*/ 1651388 w 3005278"/>
              <a:gd name="connsiteY1" fmla="*/ 27412 h 1479281"/>
              <a:gd name="connsiteX2" fmla="*/ 3005278 w 3005278"/>
              <a:gd name="connsiteY2" fmla="*/ 1479281 h 1479281"/>
              <a:gd name="connsiteX3" fmla="*/ 0 w 3005278"/>
              <a:gd name="connsiteY3" fmla="*/ 1479281 h 1479281"/>
              <a:gd name="connsiteX4" fmla="*/ 6045 w 3005278"/>
              <a:gd name="connsiteY4" fmla="*/ 1453120 h 1479281"/>
              <a:gd name="connsiteX5" fmla="*/ 25963 w 3005278"/>
              <a:gd name="connsiteY5" fmla="*/ 1425284 h 1479281"/>
              <a:gd name="connsiteX6" fmla="*/ 1529560 w 3005278"/>
              <a:gd name="connsiteY6" fmla="*/ 23157 h 1479281"/>
              <a:gd name="connsiteX7" fmla="*/ 1591355 w 3005278"/>
              <a:gd name="connsiteY7" fmla="*/ 53 h 147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5278" h="1479281">
                <a:moveTo>
                  <a:pt x="1591355" y="53"/>
                </a:moveTo>
                <a:cubicBezTo>
                  <a:pt x="1613402" y="823"/>
                  <a:pt x="1635155" y="10004"/>
                  <a:pt x="1651388" y="27412"/>
                </a:cubicBezTo>
                <a:lnTo>
                  <a:pt x="3005278" y="1479281"/>
                </a:lnTo>
                <a:lnTo>
                  <a:pt x="0" y="1479281"/>
                </a:lnTo>
                <a:lnTo>
                  <a:pt x="6045" y="1453120"/>
                </a:lnTo>
                <a:cubicBezTo>
                  <a:pt x="10612" y="1442897"/>
                  <a:pt x="17259" y="1433401"/>
                  <a:pt x="25963" y="1425284"/>
                </a:cubicBezTo>
                <a:lnTo>
                  <a:pt x="1529560" y="23157"/>
                </a:lnTo>
                <a:cubicBezTo>
                  <a:pt x="1546969" y="6924"/>
                  <a:pt x="1569309" y="-717"/>
                  <a:pt x="1591355" y="53"/>
                </a:cubicBezTo>
                <a:close/>
              </a:path>
            </a:pathLst>
          </a:custGeom>
        </p:spPr>
      </p:pic>
    </p:spTree>
    <p:extLst>
      <p:ext uri="{BB962C8B-B14F-4D97-AF65-F5344CB8AC3E}">
        <p14:creationId xmlns:p14="http://schemas.microsoft.com/office/powerpoint/2010/main" val="362733711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E9F2B6ED-2E06-6C6C-EF11-92E54FA4F821}"/>
              </a:ext>
            </a:extLst>
          </p:cNvPr>
          <p:cNvSpPr>
            <a:spLocks noGrp="1"/>
          </p:cNvSpPr>
          <p:nvPr>
            <p:ph type="title"/>
          </p:nvPr>
        </p:nvSpPr>
        <p:spPr>
          <a:xfrm>
            <a:off x="705916" y="548640"/>
            <a:ext cx="13222224" cy="553998"/>
          </a:xfrm>
        </p:spPr>
        <p:txBody>
          <a:bodyPr/>
          <a:lstStyle/>
          <a:p>
            <a:r>
              <a:rPr lang="en-US" sz="3600"/>
              <a:t>OKR examples</a:t>
            </a:r>
          </a:p>
        </p:txBody>
      </p:sp>
      <p:sp>
        <p:nvSpPr>
          <p:cNvPr id="25" name="Rectangle 24">
            <a:extLst>
              <a:ext uri="{FF2B5EF4-FFF2-40B4-BE49-F238E27FC236}">
                <a16:creationId xmlns:a16="http://schemas.microsoft.com/office/drawing/2014/main" id="{A95CE543-F10E-375C-95A2-03A88821D15F}"/>
              </a:ext>
            </a:extLst>
          </p:cNvPr>
          <p:cNvSpPr/>
          <p:nvPr/>
        </p:nvSpPr>
        <p:spPr>
          <a:xfrm>
            <a:off x="702260" y="1102638"/>
            <a:ext cx="12535071" cy="707886"/>
          </a:xfrm>
          <a:prstGeom prst="rect">
            <a:avLst/>
          </a:prstGeom>
        </p:spPr>
        <p:txBody>
          <a:bodyPr wrap="square">
            <a:spAutoFit/>
          </a:bodyPr>
          <a:lstStyle/>
          <a:p>
            <a:r>
              <a:rPr lang="en-US" sz="2000" dirty="0"/>
              <a:t>Choose criteria to demonstrate the impact of Microsoft Viva Learning against each success measure. Below are </a:t>
            </a:r>
            <a:r>
              <a:rPr lang="en-US" sz="2000" u="sng" dirty="0"/>
              <a:t>examples</a:t>
            </a:r>
            <a:r>
              <a:rPr lang="en-US" sz="2000" dirty="0"/>
              <a:t> of success measures, methods for measuring, and desired goals.</a:t>
            </a:r>
          </a:p>
        </p:txBody>
      </p:sp>
      <p:graphicFrame>
        <p:nvGraphicFramePr>
          <p:cNvPr id="24" name="Table 23">
            <a:extLst>
              <a:ext uri="{FF2B5EF4-FFF2-40B4-BE49-F238E27FC236}">
                <a16:creationId xmlns:a16="http://schemas.microsoft.com/office/drawing/2014/main" id="{8D71B55C-AE13-88D2-847B-3F33792E07E7}"/>
              </a:ext>
            </a:extLst>
          </p:cNvPr>
          <p:cNvGraphicFramePr>
            <a:graphicFrameLocks noGrp="1"/>
          </p:cNvGraphicFramePr>
          <p:nvPr>
            <p:extLst>
              <p:ext uri="{D42A27DB-BD31-4B8C-83A1-F6EECF244321}">
                <p14:modId xmlns:p14="http://schemas.microsoft.com/office/powerpoint/2010/main" val="2235253656"/>
              </p:ext>
            </p:extLst>
          </p:nvPr>
        </p:nvGraphicFramePr>
        <p:xfrm>
          <a:off x="702260" y="1934773"/>
          <a:ext cx="12535071" cy="6126480"/>
        </p:xfrm>
        <a:graphic>
          <a:graphicData uri="http://schemas.openxmlformats.org/drawingml/2006/table">
            <a:tbl>
              <a:tblPr firstRow="1">
                <a:solidFill>
                  <a:schemeClr val="accent1">
                    <a:lumMod val="90000"/>
                  </a:schemeClr>
                </a:solidFill>
                <a:tableStyleId>{5C22544A-7EE6-4342-B048-85BDC9FD1C3A}</a:tableStyleId>
              </a:tblPr>
              <a:tblGrid>
                <a:gridCol w="4291914">
                  <a:extLst>
                    <a:ext uri="{9D8B030D-6E8A-4147-A177-3AD203B41FA5}">
                      <a16:colId xmlns:a16="http://schemas.microsoft.com/office/drawing/2014/main" val="648430695"/>
                    </a:ext>
                  </a:extLst>
                </a:gridCol>
                <a:gridCol w="4073599">
                  <a:extLst>
                    <a:ext uri="{9D8B030D-6E8A-4147-A177-3AD203B41FA5}">
                      <a16:colId xmlns:a16="http://schemas.microsoft.com/office/drawing/2014/main" val="1730384453"/>
                    </a:ext>
                  </a:extLst>
                </a:gridCol>
                <a:gridCol w="4169558">
                  <a:extLst>
                    <a:ext uri="{9D8B030D-6E8A-4147-A177-3AD203B41FA5}">
                      <a16:colId xmlns:a16="http://schemas.microsoft.com/office/drawing/2014/main" val="3257594209"/>
                    </a:ext>
                  </a:extLst>
                </a:gridCol>
              </a:tblGrid>
              <a:tr h="303750">
                <a:tc>
                  <a:txBody>
                    <a:bodyPr/>
                    <a:lstStyle/>
                    <a:p>
                      <a:pPr marL="231140" marR="212725" algn="ctr">
                        <a:lnSpc>
                          <a:spcPct val="100000"/>
                        </a:lnSpc>
                        <a:spcBef>
                          <a:spcPts val="0"/>
                        </a:spcBef>
                        <a:spcAft>
                          <a:spcPts val="0"/>
                        </a:spcAft>
                      </a:pPr>
                      <a:r>
                        <a:rPr lang="en-NZ" sz="1600" b="0" kern="0" dirty="0">
                          <a:solidFill>
                            <a:schemeClr val="bg1"/>
                          </a:solidFill>
                          <a:latin typeface="+mj-lt"/>
                          <a:ea typeface="+mn-ea"/>
                          <a:cs typeface="Segoe UI" panose="020B0502040204020203" pitchFamily="34" charset="0"/>
                        </a:rPr>
                        <a:t>Success measure</a:t>
                      </a:r>
                    </a:p>
                  </a:txBody>
                  <a:tcPr marL="45720" marR="4572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25B62"/>
                    </a:solidFill>
                  </a:tcPr>
                </a:tc>
                <a:tc>
                  <a:txBody>
                    <a:bodyPr/>
                    <a:lstStyle/>
                    <a:p>
                      <a:pPr marL="420370" marR="438150" algn="ctr">
                        <a:lnSpc>
                          <a:spcPct val="100000"/>
                        </a:lnSpc>
                        <a:spcBef>
                          <a:spcPts val="0"/>
                        </a:spcBef>
                        <a:spcAft>
                          <a:spcPts val="0"/>
                        </a:spcAft>
                      </a:pPr>
                      <a:r>
                        <a:rPr lang="en-NZ" sz="1600" b="0" kern="0">
                          <a:solidFill>
                            <a:schemeClr val="bg1"/>
                          </a:solidFill>
                          <a:latin typeface="+mj-lt"/>
                          <a:ea typeface="+mn-ea"/>
                          <a:cs typeface="Segoe UI" panose="020B0502040204020203" pitchFamily="34" charset="0"/>
                        </a:rPr>
                        <a:t>Method</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25B62"/>
                    </a:solidFill>
                  </a:tcPr>
                </a:tc>
                <a:tc>
                  <a:txBody>
                    <a:bodyPr/>
                    <a:lstStyle/>
                    <a:p>
                      <a:pPr marL="420370" marR="438150" algn="ctr">
                        <a:lnSpc>
                          <a:spcPct val="100000"/>
                        </a:lnSpc>
                        <a:spcBef>
                          <a:spcPts val="0"/>
                        </a:spcBef>
                        <a:spcAft>
                          <a:spcPts val="0"/>
                        </a:spcAft>
                      </a:pPr>
                      <a:r>
                        <a:rPr lang="en-NZ" sz="1600" b="0" kern="0">
                          <a:solidFill>
                            <a:schemeClr val="bg1"/>
                          </a:solidFill>
                          <a:latin typeface="+mj-lt"/>
                          <a:ea typeface="+mn-ea"/>
                          <a:cs typeface="Segoe UI" panose="020B0502040204020203" pitchFamily="34" charset="0"/>
                        </a:rPr>
                        <a:t>Goal</a:t>
                      </a:r>
                    </a:p>
                  </a:txBody>
                  <a:tcPr marL="45720" marR="45720"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25B62"/>
                    </a:solidFill>
                  </a:tcPr>
                </a:tc>
                <a:extLst>
                  <a:ext uri="{0D108BD9-81ED-4DB2-BD59-A6C34878D82A}">
                    <a16:rowId xmlns:a16="http://schemas.microsoft.com/office/drawing/2014/main" val="2724948253"/>
                  </a:ext>
                </a:extLst>
              </a:tr>
              <a:tr h="716419">
                <a:tc>
                  <a:txBody>
                    <a:bodyPr/>
                    <a:lstStyle/>
                    <a:p>
                      <a:pPr marL="0" algn="l" defTabSz="932742" rtl="0" eaLnBrk="1" latinLnBrk="0" hangingPunct="1"/>
                      <a:r>
                        <a:rPr lang="en-US" sz="1400" kern="1200" dirty="0">
                          <a:solidFill>
                            <a:schemeClr val="tx1"/>
                          </a:solidFill>
                          <a:latin typeface="+mj-lt"/>
                          <a:ea typeface="+mn-ea"/>
                          <a:cs typeface="+mn-cs"/>
                        </a:rPr>
                        <a:t>Employee satisfaction</a:t>
                      </a:r>
                    </a:p>
                    <a:p>
                      <a:r>
                        <a:rPr lang="en-US" sz="1400" dirty="0">
                          <a:solidFill>
                            <a:schemeClr val="tx1"/>
                          </a:solidFill>
                        </a:rPr>
                        <a:t>Enable learning in the flow of work to increase engagement and improve satisfaction</a:t>
                      </a:r>
                    </a:p>
                  </a:txBody>
                  <a:tcPr marL="109728" marR="109728" marT="109728" marB="109728">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3F3F4"/>
                    </a:solidFill>
                  </a:tcPr>
                </a:tc>
                <a:tc>
                  <a:txBody>
                    <a:bodyPr/>
                    <a:lstStyle/>
                    <a:p>
                      <a:pPr>
                        <a:spcAft>
                          <a:spcPts val="600"/>
                        </a:spcAft>
                      </a:pPr>
                      <a:r>
                        <a:rPr lang="en-US" sz="1400">
                          <a:solidFill>
                            <a:schemeClr val="tx1"/>
                          </a:solidFill>
                        </a:rPr>
                        <a:t>Qualitative (sentiment) surveys</a:t>
                      </a:r>
                    </a:p>
                  </a:txBody>
                  <a:tcPr marL="164592" marR="109728" marT="109728" marB="109728">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3F3F4"/>
                    </a:solidFill>
                  </a:tcPr>
                </a:tc>
                <a:tc>
                  <a:txBody>
                    <a:bodyPr/>
                    <a:lstStyle/>
                    <a:p>
                      <a:r>
                        <a:rPr lang="en-US" sz="1400">
                          <a:solidFill>
                            <a:schemeClr val="tx1"/>
                          </a:solidFill>
                        </a:rPr>
                        <a:t>Higher workplace satisfaction rating compared to satisfaction before rolling out Microsoft Viva Learning</a:t>
                      </a:r>
                    </a:p>
                  </a:txBody>
                  <a:tcPr marL="164592" marR="109728" marT="109728" marB="109728">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3F3F4"/>
                    </a:solidFill>
                  </a:tcPr>
                </a:tc>
                <a:extLst>
                  <a:ext uri="{0D108BD9-81ED-4DB2-BD59-A6C34878D82A}">
                    <a16:rowId xmlns:a16="http://schemas.microsoft.com/office/drawing/2014/main" val="2630654797"/>
                  </a:ext>
                </a:extLst>
              </a:tr>
              <a:tr h="1224655">
                <a:tc>
                  <a:txBody>
                    <a:bodyPr/>
                    <a:lstStyle/>
                    <a:p>
                      <a:r>
                        <a:rPr lang="en-US" sz="1400" dirty="0">
                          <a:solidFill>
                            <a:schemeClr val="tx1"/>
                          </a:solidFill>
                          <a:latin typeface="+mj-lt"/>
                        </a:rPr>
                        <a:t>Increased learning engagement</a:t>
                      </a:r>
                    </a:p>
                    <a:p>
                      <a:r>
                        <a:rPr lang="en-US" sz="1400" dirty="0">
                          <a:solidFill>
                            <a:schemeClr val="tx1"/>
                          </a:solidFill>
                        </a:rPr>
                        <a:t>Streamline access to learning content to increase engagement</a:t>
                      </a:r>
                    </a:p>
                  </a:txBody>
                  <a:tcPr marL="109728" marR="109728" marT="109728" marB="109728">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3F3F4"/>
                    </a:solidFill>
                  </a:tcPr>
                </a:tc>
                <a:tc>
                  <a:txBody>
                    <a:bodyPr/>
                    <a:lstStyle/>
                    <a:p>
                      <a:pPr>
                        <a:spcAft>
                          <a:spcPts val="600"/>
                        </a:spcAft>
                      </a:pPr>
                      <a:r>
                        <a:rPr lang="en-US" sz="1400" dirty="0">
                          <a:solidFill>
                            <a:schemeClr val="tx1"/>
                          </a:solidFill>
                        </a:rPr>
                        <a:t>Qualitative surveys</a:t>
                      </a:r>
                    </a:p>
                    <a:p>
                      <a:pPr marL="0" algn="l" defTabSz="932742" rtl="0" eaLnBrk="1" latinLnBrk="0" hangingPunct="1">
                        <a:spcAft>
                          <a:spcPts val="600"/>
                        </a:spcAft>
                      </a:pPr>
                      <a:r>
                        <a:rPr lang="en-US" sz="1400" kern="1200" dirty="0">
                          <a:solidFill>
                            <a:schemeClr val="tx1"/>
                          </a:solidFill>
                          <a:latin typeface="+mn-lt"/>
                          <a:ea typeface="+mn-ea"/>
                          <a:cs typeface="+mn-cs"/>
                        </a:rPr>
                        <a:t>Viva Learning admin reporting (learn more about admin reporting </a:t>
                      </a:r>
                      <a:r>
                        <a:rPr lang="en-US" sz="1400" kern="1200" dirty="0">
                          <a:solidFill>
                            <a:schemeClr val="tx1"/>
                          </a:solidFill>
                          <a:latin typeface="+mn-lt"/>
                          <a:ea typeface="+mn-ea"/>
                          <a:cs typeface="+mn-cs"/>
                          <a:hlinkClick r:id="rId3"/>
                        </a:rPr>
                        <a:t>here</a:t>
                      </a:r>
                      <a:r>
                        <a:rPr lang="en-US" sz="1400" kern="1200" dirty="0">
                          <a:solidFill>
                            <a:schemeClr val="tx1"/>
                          </a:solidFill>
                          <a:latin typeface="+mn-lt"/>
                          <a:ea typeface="+mn-ea"/>
                          <a:cs typeface="+mn-cs"/>
                        </a:rPr>
                        <a:t>)</a:t>
                      </a:r>
                    </a:p>
                    <a:p>
                      <a:pPr marL="0" algn="l" defTabSz="932742" rtl="0" eaLnBrk="1" latinLnBrk="0" hangingPunct="1">
                        <a:spcAft>
                          <a:spcPts val="600"/>
                        </a:spcAft>
                      </a:pPr>
                      <a:r>
                        <a:rPr lang="en-US" sz="1400" i="0" kern="1200" dirty="0">
                          <a:solidFill>
                            <a:schemeClr val="tx1"/>
                          </a:solidFill>
                          <a:latin typeface="+mn-lt"/>
                          <a:ea typeface="+mn-ea"/>
                          <a:cs typeface="+mn-cs"/>
                        </a:rPr>
                        <a:t>LMS reporting</a:t>
                      </a:r>
                    </a:p>
                  </a:txBody>
                  <a:tcPr marL="164592" marR="109728" marT="109728" marB="109728">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3F3F4"/>
                    </a:solidFill>
                  </a:tcPr>
                </a:tc>
                <a:tc>
                  <a:txBody>
                    <a:bodyPr/>
                    <a:lstStyle/>
                    <a:p>
                      <a:pPr marL="171450" indent="-171450">
                        <a:buFontTx/>
                        <a:buChar char="-"/>
                      </a:pPr>
                      <a:r>
                        <a:rPr lang="en-US" sz="1400">
                          <a:solidFill>
                            <a:schemeClr val="tx1"/>
                          </a:solidFill>
                        </a:rPr>
                        <a:t>100 learning objects shared in first two months (Viva Learning reporting)</a:t>
                      </a:r>
                    </a:p>
                    <a:p>
                      <a:pPr marL="171450" indent="-171450">
                        <a:buFontTx/>
                        <a:buChar char="-"/>
                      </a:pPr>
                      <a:r>
                        <a:rPr lang="en-US" sz="1400">
                          <a:solidFill>
                            <a:schemeClr val="tx1"/>
                          </a:solidFill>
                        </a:rPr>
                        <a:t>20 learning tabs created in first two months (Viva Learning reporting)</a:t>
                      </a:r>
                    </a:p>
                    <a:p>
                      <a:pPr marL="171450" indent="-171450">
                        <a:buFontTx/>
                        <a:buChar char="-"/>
                      </a:pPr>
                      <a:r>
                        <a:rPr lang="en-US" sz="1400">
                          <a:solidFill>
                            <a:schemeClr val="tx1"/>
                          </a:solidFill>
                        </a:rPr>
                        <a:t>2x increased avg time spent on learning per week</a:t>
                      </a:r>
                    </a:p>
                    <a:p>
                      <a:pPr marL="171450" indent="-171450">
                        <a:buFontTx/>
                        <a:buChar char="-"/>
                      </a:pPr>
                      <a:r>
                        <a:rPr lang="en-US" sz="1400">
                          <a:solidFill>
                            <a:schemeClr val="tx1"/>
                          </a:solidFill>
                        </a:rPr>
                        <a:t>“Engaged Quality Users”: 2+ elective (non-mandatory) courses consumed per month</a:t>
                      </a:r>
                    </a:p>
                  </a:txBody>
                  <a:tcPr marL="164592" marR="109728" marT="109728" marB="109728">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3F3F4"/>
                    </a:solidFill>
                  </a:tcPr>
                </a:tc>
                <a:extLst>
                  <a:ext uri="{0D108BD9-81ED-4DB2-BD59-A6C34878D82A}">
                    <a16:rowId xmlns:a16="http://schemas.microsoft.com/office/drawing/2014/main" val="2828767889"/>
                  </a:ext>
                </a:extLst>
              </a:tr>
              <a:tr h="808981">
                <a:tc>
                  <a:txBody>
                    <a:bodyPr/>
                    <a:lstStyle/>
                    <a:p>
                      <a:pPr marL="0" algn="l" defTabSz="932742" rtl="0" eaLnBrk="1" latinLnBrk="0" hangingPunct="1"/>
                      <a:r>
                        <a:rPr lang="en-US" sz="1400" kern="1200">
                          <a:solidFill>
                            <a:schemeClr val="tx1"/>
                          </a:solidFill>
                          <a:latin typeface="+mj-lt"/>
                          <a:ea typeface="+mn-ea"/>
                          <a:cs typeface="+mn-cs"/>
                        </a:rPr>
                        <a:t>Increased assignment completion</a:t>
                      </a:r>
                    </a:p>
                    <a:p>
                      <a:r>
                        <a:rPr lang="en-US" sz="1400">
                          <a:solidFill>
                            <a:schemeClr val="tx1"/>
                          </a:solidFill>
                        </a:rPr>
                        <a:t>Streamline access to learning assignments from connected learning management systems to improve assignment completion</a:t>
                      </a:r>
                    </a:p>
                  </a:txBody>
                  <a:tcPr marL="109728" marR="109728" marT="109728" marB="109728">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3F3F4"/>
                    </a:solidFill>
                  </a:tcPr>
                </a:tc>
                <a:tc>
                  <a:txBody>
                    <a:bodyPr/>
                    <a:lstStyle/>
                    <a:p>
                      <a:pPr>
                        <a:spcAft>
                          <a:spcPts val="600"/>
                        </a:spcAft>
                      </a:pPr>
                      <a:r>
                        <a:rPr lang="en-US" sz="1400" dirty="0">
                          <a:solidFill>
                            <a:schemeClr val="tx1"/>
                          </a:solidFill>
                        </a:rPr>
                        <a:t>LMS reporting</a:t>
                      </a:r>
                    </a:p>
                  </a:txBody>
                  <a:tcPr marL="164592" marR="109728" marT="109728" marB="109728">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3F3F4"/>
                    </a:solidFill>
                  </a:tcPr>
                </a:tc>
                <a:tc>
                  <a:txBody>
                    <a:bodyPr/>
                    <a:lstStyle/>
                    <a:p>
                      <a:r>
                        <a:rPr lang="en-US" sz="1400" dirty="0">
                          <a:solidFill>
                            <a:schemeClr val="tx1"/>
                          </a:solidFill>
                        </a:rPr>
                        <a:t>2x increase in assignments completed ahead of deadlines compared to before rolling out Microsoft Viva Learning</a:t>
                      </a:r>
                    </a:p>
                  </a:txBody>
                  <a:tcPr marL="164592" marR="109728" marT="109728" marB="109728">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3F3F4"/>
                    </a:solidFill>
                  </a:tcPr>
                </a:tc>
                <a:extLst>
                  <a:ext uri="{0D108BD9-81ED-4DB2-BD59-A6C34878D82A}">
                    <a16:rowId xmlns:a16="http://schemas.microsoft.com/office/drawing/2014/main" val="2479205915"/>
                  </a:ext>
                </a:extLst>
              </a:tr>
              <a:tr h="808981">
                <a:tc>
                  <a:txBody>
                    <a:bodyPr/>
                    <a:lstStyle/>
                    <a:p>
                      <a:pPr marL="0" algn="l" defTabSz="932742" rtl="0" eaLnBrk="1" latinLnBrk="0" hangingPunct="1"/>
                      <a:r>
                        <a:rPr lang="en-US" sz="1400" kern="1200">
                          <a:solidFill>
                            <a:schemeClr val="tx1"/>
                          </a:solidFill>
                          <a:latin typeface="+mj-lt"/>
                          <a:ea typeface="+mn-ea"/>
                          <a:cs typeface="+mn-cs"/>
                        </a:rPr>
                        <a:t>Increased job competency</a:t>
                      </a:r>
                    </a:p>
                    <a:p>
                      <a:r>
                        <a:rPr lang="en-US" sz="1400">
                          <a:solidFill>
                            <a:schemeClr val="tx1"/>
                          </a:solidFill>
                        </a:rPr>
                        <a:t>Access to relevant content to develop new skills needed to improve performance</a:t>
                      </a:r>
                    </a:p>
                  </a:txBody>
                  <a:tcPr marL="109728" marR="109728" marT="109728" marB="109728">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3F3F4"/>
                    </a:solidFill>
                  </a:tcPr>
                </a:tc>
                <a:tc>
                  <a:txBody>
                    <a:bodyPr/>
                    <a:lstStyle/>
                    <a:p>
                      <a:pPr>
                        <a:spcAft>
                          <a:spcPts val="600"/>
                        </a:spcAft>
                      </a:pPr>
                      <a:r>
                        <a:rPr lang="en-US" sz="1400">
                          <a:solidFill>
                            <a:schemeClr val="tx1"/>
                          </a:solidFill>
                        </a:rPr>
                        <a:t>Qualitative (sentiment) surveys</a:t>
                      </a:r>
                    </a:p>
                  </a:txBody>
                  <a:tcPr marL="164592" marR="109728" marT="109728" marB="109728">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3F3F4"/>
                    </a:solidFill>
                  </a:tcPr>
                </a:tc>
                <a:tc>
                  <a:txBody>
                    <a:bodyPr/>
                    <a:lstStyle/>
                    <a:p>
                      <a:pPr marL="171450" indent="-171450">
                        <a:buFontTx/>
                        <a:buChar char="-"/>
                      </a:pPr>
                      <a:r>
                        <a:rPr lang="en-US" sz="1400" dirty="0">
                          <a:solidFill>
                            <a:schemeClr val="tx1"/>
                          </a:solidFill>
                        </a:rPr>
                        <a:t>All employees at competency for current role</a:t>
                      </a:r>
                    </a:p>
                    <a:p>
                      <a:pPr marL="171450" indent="-171450">
                        <a:buFontTx/>
                        <a:buChar char="-"/>
                      </a:pPr>
                      <a:r>
                        <a:rPr lang="en-US" sz="1400" dirty="0">
                          <a:solidFill>
                            <a:schemeClr val="tx1"/>
                          </a:solidFill>
                        </a:rPr>
                        <a:t>Employees feel they are properly skilled for current and future role</a:t>
                      </a:r>
                    </a:p>
                  </a:txBody>
                  <a:tcPr marL="164592" marR="109728" marT="109728" marB="109728">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3F3F4"/>
                    </a:solidFill>
                  </a:tcPr>
                </a:tc>
                <a:extLst>
                  <a:ext uri="{0D108BD9-81ED-4DB2-BD59-A6C34878D82A}">
                    <a16:rowId xmlns:a16="http://schemas.microsoft.com/office/drawing/2014/main" val="1253107509"/>
                  </a:ext>
                </a:extLst>
              </a:tr>
              <a:tr h="808981">
                <a:tc>
                  <a:txBody>
                    <a:bodyPr/>
                    <a:lstStyle/>
                    <a:p>
                      <a:r>
                        <a:rPr lang="en-US" sz="1400" kern="1200">
                          <a:solidFill>
                            <a:schemeClr val="tx1"/>
                          </a:solidFill>
                          <a:latin typeface="+mj-lt"/>
                          <a:ea typeface="+mn-ea"/>
                          <a:cs typeface="+mn-cs"/>
                        </a:rPr>
                        <a:t>Busines outcomes</a:t>
                      </a:r>
                    </a:p>
                    <a:p>
                      <a:r>
                        <a:rPr lang="en-US" sz="1400" b="0">
                          <a:solidFill>
                            <a:schemeClr val="tx1"/>
                          </a:solidFill>
                        </a:rPr>
                        <a:t>Streamline employee development, onboarding, and upskilling to improve business results and employee retention</a:t>
                      </a:r>
                    </a:p>
                  </a:txBody>
                  <a:tcPr marL="109728" marR="109728" marT="109728" marB="109728">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3F3F4"/>
                    </a:solidFill>
                  </a:tcPr>
                </a:tc>
                <a:tc>
                  <a:txBody>
                    <a:bodyPr/>
                    <a:lstStyle/>
                    <a:p>
                      <a:pPr>
                        <a:spcAft>
                          <a:spcPts val="600"/>
                        </a:spcAft>
                      </a:pPr>
                      <a:r>
                        <a:rPr lang="en-US" sz="1400">
                          <a:solidFill>
                            <a:schemeClr val="tx1"/>
                          </a:solidFill>
                        </a:rPr>
                        <a:t>Internal business metrics (HR)</a:t>
                      </a:r>
                    </a:p>
                  </a:txBody>
                  <a:tcPr marL="164592" marR="109728" marT="109728" marB="109728">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3F3F4"/>
                    </a:solidFill>
                  </a:tcPr>
                </a:tc>
                <a:tc>
                  <a:txBody>
                    <a:bodyPr/>
                    <a:lstStyle/>
                    <a:p>
                      <a:pPr marL="171450" indent="-171450">
                        <a:buFontTx/>
                        <a:buChar char="-"/>
                      </a:pPr>
                      <a:r>
                        <a:rPr lang="en-US" sz="1400" dirty="0">
                          <a:solidFill>
                            <a:schemeClr val="tx1"/>
                          </a:solidFill>
                        </a:rPr>
                        <a:t>Lower cost of new hires</a:t>
                      </a:r>
                    </a:p>
                    <a:p>
                      <a:pPr marL="171450" indent="-171450">
                        <a:buFontTx/>
                        <a:buChar char="-"/>
                      </a:pPr>
                      <a:r>
                        <a:rPr lang="en-US" sz="1400" dirty="0">
                          <a:solidFill>
                            <a:schemeClr val="tx1"/>
                          </a:solidFill>
                        </a:rPr>
                        <a:t>Increased promotions</a:t>
                      </a:r>
                    </a:p>
                    <a:p>
                      <a:pPr marL="171450" indent="-171450">
                        <a:buFontTx/>
                        <a:buChar char="-"/>
                      </a:pPr>
                      <a:r>
                        <a:rPr lang="en-US" sz="1400" dirty="0">
                          <a:solidFill>
                            <a:schemeClr val="tx1"/>
                          </a:solidFill>
                        </a:rPr>
                        <a:t>Internal transfers</a:t>
                      </a:r>
                    </a:p>
                    <a:p>
                      <a:pPr marL="171450" indent="-171450">
                        <a:buFontTx/>
                        <a:buChar char="-"/>
                      </a:pPr>
                      <a:r>
                        <a:rPr lang="en-US" sz="1400" dirty="0">
                          <a:solidFill>
                            <a:schemeClr val="tx1"/>
                          </a:solidFill>
                        </a:rPr>
                        <a:t>Employee retention</a:t>
                      </a:r>
                    </a:p>
                  </a:txBody>
                  <a:tcPr marL="164592" marR="109728" marT="109728" marB="109728">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3F3F4"/>
                    </a:solidFill>
                  </a:tcPr>
                </a:tc>
                <a:extLst>
                  <a:ext uri="{0D108BD9-81ED-4DB2-BD59-A6C34878D82A}">
                    <a16:rowId xmlns:a16="http://schemas.microsoft.com/office/drawing/2014/main" val="4222175120"/>
                  </a:ext>
                </a:extLst>
              </a:tr>
            </a:tbl>
          </a:graphicData>
        </a:graphic>
      </p:graphicFrame>
    </p:spTree>
    <p:extLst>
      <p:ext uri="{BB962C8B-B14F-4D97-AF65-F5344CB8AC3E}">
        <p14:creationId xmlns:p14="http://schemas.microsoft.com/office/powerpoint/2010/main" val="181249422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Arrow: Bent 31">
            <a:extLst>
              <a:ext uri="{FF2B5EF4-FFF2-40B4-BE49-F238E27FC236}">
                <a16:creationId xmlns:a16="http://schemas.microsoft.com/office/drawing/2014/main" id="{DAB0DD70-B0F4-458C-B57B-3E9899929497}"/>
              </a:ext>
            </a:extLst>
          </p:cNvPr>
          <p:cNvSpPr/>
          <p:nvPr/>
        </p:nvSpPr>
        <p:spPr bwMode="auto">
          <a:xfrm rot="16200000" flipH="1">
            <a:off x="9127047" y="1347028"/>
            <a:ext cx="3875698" cy="7131008"/>
          </a:xfrm>
          <a:prstGeom prst="bentArrow">
            <a:avLst>
              <a:gd name="adj1" fmla="val 25000"/>
              <a:gd name="adj2" fmla="val 0"/>
              <a:gd name="adj3" fmla="val 25000"/>
              <a:gd name="adj4" fmla="val 4918"/>
            </a:avLst>
          </a:prstGeom>
          <a:ln w="6350">
            <a:solidFill>
              <a:schemeClr val="bg1">
                <a:lumMod val="75000"/>
              </a:schemeClr>
            </a:solidFill>
            <a:prstDash val="solid"/>
            <a:headEnd type="none" w="lg" len="med"/>
            <a:tailEnd type="oval" w="sm" len="sm"/>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0" marR="0" lvl="0" indent="0" algn="l" defTabSz="1118966"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cxnSp>
        <p:nvCxnSpPr>
          <p:cNvPr id="37" name="Straight Connector 36">
            <a:extLst>
              <a:ext uri="{FF2B5EF4-FFF2-40B4-BE49-F238E27FC236}">
                <a16:creationId xmlns:a16="http://schemas.microsoft.com/office/drawing/2014/main" id="{77FA1AA2-F51F-4F51-8422-C8D2E5940227}"/>
              </a:ext>
            </a:extLst>
          </p:cNvPr>
          <p:cNvCxnSpPr>
            <a:cxnSpLocks/>
          </p:cNvCxnSpPr>
          <p:nvPr/>
        </p:nvCxnSpPr>
        <p:spPr>
          <a:xfrm>
            <a:off x="10234316" y="2974682"/>
            <a:ext cx="1661160" cy="0"/>
          </a:xfrm>
          <a:prstGeom prst="line">
            <a:avLst/>
          </a:prstGeom>
          <a:ln w="25400" cap="rnd">
            <a:solidFill>
              <a:srgbClr val="225B6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DAE81A7-3CB6-4555-93B5-DF2A11851798}"/>
              </a:ext>
            </a:extLst>
          </p:cNvPr>
          <p:cNvSpPr>
            <a:spLocks noGrp="1"/>
          </p:cNvSpPr>
          <p:nvPr>
            <p:ph type="title"/>
          </p:nvPr>
        </p:nvSpPr>
        <p:spPr>
          <a:xfrm>
            <a:off x="705916" y="548640"/>
            <a:ext cx="13222224" cy="664798"/>
          </a:xfrm>
        </p:spPr>
        <p:txBody>
          <a:bodyPr/>
          <a:lstStyle/>
          <a:p>
            <a:r>
              <a:rPr lang="en-US"/>
              <a:t>Understand common adoption concerns</a:t>
            </a:r>
          </a:p>
        </p:txBody>
      </p:sp>
      <p:sp>
        <p:nvSpPr>
          <p:cNvPr id="7" name="Arrow: Bent 6">
            <a:extLst>
              <a:ext uri="{FF2B5EF4-FFF2-40B4-BE49-F238E27FC236}">
                <a16:creationId xmlns:a16="http://schemas.microsoft.com/office/drawing/2014/main" id="{B585A041-01AF-453F-8B7E-1E2A62D0A471}"/>
              </a:ext>
            </a:extLst>
          </p:cNvPr>
          <p:cNvSpPr/>
          <p:nvPr/>
        </p:nvSpPr>
        <p:spPr bwMode="auto">
          <a:xfrm rot="5400000">
            <a:off x="1627655" y="1347028"/>
            <a:ext cx="3875698" cy="7131008"/>
          </a:xfrm>
          <a:prstGeom prst="bentArrow">
            <a:avLst>
              <a:gd name="adj1" fmla="val 25000"/>
              <a:gd name="adj2" fmla="val 0"/>
              <a:gd name="adj3" fmla="val 25000"/>
              <a:gd name="adj4" fmla="val 4918"/>
            </a:avLst>
          </a:prstGeom>
          <a:ln w="6350">
            <a:solidFill>
              <a:schemeClr val="bg1">
                <a:lumMod val="75000"/>
              </a:schemeClr>
            </a:solidFill>
            <a:prstDash val="solid"/>
            <a:headEnd type="none" w="lg" len="med"/>
            <a:tailEnd type="oval" w="sm" len="sm"/>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0" marR="0" lvl="0" indent="0" algn="l" defTabSz="1118966"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Arrow: U-Turn 8">
            <a:extLst>
              <a:ext uri="{FF2B5EF4-FFF2-40B4-BE49-F238E27FC236}">
                <a16:creationId xmlns:a16="http://schemas.microsoft.com/office/drawing/2014/main" id="{F7ED3AEF-1448-40E3-BA28-9A84748852A0}"/>
              </a:ext>
            </a:extLst>
          </p:cNvPr>
          <p:cNvSpPr/>
          <p:nvPr/>
        </p:nvSpPr>
        <p:spPr bwMode="auto">
          <a:xfrm rot="10800000">
            <a:off x="7130614" y="6553200"/>
            <a:ext cx="368777" cy="868680"/>
          </a:xfrm>
          <a:prstGeom prst="uturnArrow">
            <a:avLst>
              <a:gd name="adj1" fmla="val 25000"/>
              <a:gd name="adj2" fmla="val 0"/>
              <a:gd name="adj3" fmla="val 25000"/>
              <a:gd name="adj4" fmla="val 50000"/>
              <a:gd name="adj5" fmla="val 75000"/>
            </a:avLst>
          </a:prstGeom>
          <a:ln w="6350">
            <a:solidFill>
              <a:schemeClr val="bg1">
                <a:lumMod val="75000"/>
              </a:schemeClr>
            </a:solidFill>
            <a:prstDash val="solid"/>
            <a:headEnd type="none" w="lg" len="med"/>
            <a:tailEnd type="oval" w="sm" len="sm"/>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0" marR="0" lvl="0" indent="0" algn="l" defTabSz="1118966"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34" name="Title 3">
            <a:extLst>
              <a:ext uri="{FF2B5EF4-FFF2-40B4-BE49-F238E27FC236}">
                <a16:creationId xmlns:a16="http://schemas.microsoft.com/office/drawing/2014/main" id="{302E38C7-D19C-4C60-A08F-30C08FCA6602}"/>
              </a:ext>
            </a:extLst>
          </p:cNvPr>
          <p:cNvSpPr txBox="1">
            <a:spLocks/>
          </p:cNvSpPr>
          <p:nvPr/>
        </p:nvSpPr>
        <p:spPr>
          <a:xfrm>
            <a:off x="725910" y="3211017"/>
            <a:ext cx="6467092" cy="4147289"/>
          </a:xfrm>
          <a:prstGeom prst="rect">
            <a:avLst/>
          </a:prstGeom>
        </p:spPr>
        <p:txBody>
          <a:bodyPr vert="horz" wrap="square" lIns="0" tIns="0" rIns="0" bIns="0" rtlCol="0" anchor="t">
            <a:spAutoFit/>
          </a:bodyPr>
          <a:lstStyle>
            <a:lvl1pPr algn="l" defTabSz="914367" rtl="0" eaLnBrk="1" latinLnBrk="0" hangingPunct="1">
              <a:lnSpc>
                <a:spcPct val="90000"/>
              </a:lnSpc>
              <a:spcBef>
                <a:spcPct val="0"/>
              </a:spcBef>
              <a:buNone/>
              <a:defRPr lang="en-US" sz="3137" b="0" kern="1200" cap="none" spc="-147" baseline="0">
                <a:ln w="3175">
                  <a:noFill/>
                </a:ln>
                <a:solidFill>
                  <a:srgbClr val="000000"/>
                </a:solidFill>
                <a:effectLst/>
                <a:latin typeface="+mj-lt"/>
                <a:ea typeface="+mn-ea"/>
                <a:cs typeface="Segoe UI" pitchFamily="34" charset="0"/>
              </a:defRPr>
            </a:lvl1pPr>
          </a:lstStyle>
          <a:p>
            <a:pPr marL="0" marR="0" lvl="0" indent="0" algn="l" defTabSz="1119076" rtl="0" eaLnBrk="1" fontAlgn="auto" latinLnBrk="0" hangingPunct="1">
              <a:lnSpc>
                <a:spcPct val="100000"/>
              </a:lnSpc>
              <a:spcBef>
                <a:spcPct val="0"/>
              </a:spcBef>
              <a:spcAft>
                <a:spcPts val="720"/>
              </a:spcAft>
              <a:buClr>
                <a:prstClr val="white"/>
              </a:buClr>
              <a:buSzTx/>
              <a:buFontTx/>
              <a:buNone/>
              <a:tabLst/>
              <a:defRPr/>
            </a:pPr>
            <a:r>
              <a:rPr kumimoji="0" lang="en-US" sz="2160" b="0" i="0" u="none" strike="noStrike" kern="1200" cap="none" spc="0" normalizeH="0" baseline="0" noProof="0" dirty="0">
                <a:ln w="3175">
                  <a:noFill/>
                </a:ln>
                <a:solidFill>
                  <a:srgbClr val="225B62"/>
                </a:solidFill>
                <a:effectLst/>
                <a:uLnTx/>
                <a:uFillTx/>
                <a:latin typeface="Segoe UI Semibold"/>
                <a:ea typeface="+mn-ea"/>
                <a:cs typeface="Segoe UI Semibold" panose="020B0702040204020203" pitchFamily="34" charset="0"/>
              </a:rPr>
              <a:t>Resolution</a:t>
            </a:r>
          </a:p>
          <a:p>
            <a:pPr marL="0" marR="0" lvl="0" indent="0" algn="l" defTabSz="1097240" rtl="0" eaLnBrk="1" fontAlgn="auto" latinLnBrk="0" hangingPunct="1">
              <a:lnSpc>
                <a:spcPct val="100000"/>
              </a:lnSpc>
              <a:spcBef>
                <a:spcPct val="0"/>
              </a:spcBef>
              <a:spcAft>
                <a:spcPts val="720"/>
              </a:spcAft>
              <a:buClrTx/>
              <a:buSzTx/>
              <a:buFontTx/>
              <a:buNone/>
              <a:tabLst/>
              <a:defRPr/>
            </a:pPr>
            <a:r>
              <a:rPr kumimoji="0" lang="en-US" sz="1920" b="0" i="0" u="none" strike="noStrike" kern="1200" cap="none" spc="0" normalizeH="0" baseline="0" noProof="0" dirty="0">
                <a:ln w="3175">
                  <a:noFill/>
                </a:ln>
                <a:solidFill>
                  <a:srgbClr val="000000"/>
                </a:solidFill>
                <a:effectLst/>
                <a:uLnTx/>
                <a:uFillTx/>
                <a:latin typeface="Segoe UI"/>
                <a:ea typeface="Segoe UI" panose="020B0502040204020203" pitchFamily="34" charset="0"/>
                <a:cs typeface="Times New Roman" panose="02020603050405020304" pitchFamily="18" charset="0"/>
              </a:rPr>
              <a:t>With state-of-the-art encryption, Microsoft protects your data both at rest and in transit. Our encryption protocols erect barriers against unauthorized access to the data, including two or more independent encryption layers to protect against compromises of any one layer.</a:t>
            </a:r>
          </a:p>
          <a:p>
            <a:pPr marL="0" marR="0" lvl="0" indent="0" algn="l" defTabSz="1097240" rtl="0" eaLnBrk="1" fontAlgn="auto" latinLnBrk="0" hangingPunct="1">
              <a:lnSpc>
                <a:spcPct val="100000"/>
              </a:lnSpc>
              <a:spcBef>
                <a:spcPct val="0"/>
              </a:spcBef>
              <a:spcAft>
                <a:spcPts val="720"/>
              </a:spcAft>
              <a:buClrTx/>
              <a:buSzTx/>
              <a:buFontTx/>
              <a:buNone/>
              <a:tabLst/>
              <a:defRPr/>
            </a:pPr>
            <a:r>
              <a:rPr kumimoji="0" lang="en-US" sz="1920" b="0" i="0" u="none" strike="noStrike" kern="1200" cap="none" spc="0" normalizeH="0" baseline="0" noProof="0" dirty="0">
                <a:ln w="3175">
                  <a:noFill/>
                </a:ln>
                <a:solidFill>
                  <a:srgbClr val="000000"/>
                </a:solidFill>
                <a:effectLst/>
                <a:uLnTx/>
                <a:uFillTx/>
                <a:latin typeface="Segoe UI"/>
                <a:ea typeface="Segoe UI" panose="020B0502040204020203" pitchFamily="34" charset="0"/>
                <a:cs typeface="Times New Roman" panose="02020603050405020304" pitchFamily="18" charset="0"/>
              </a:rPr>
              <a:t>Your data is your business, and you can access, modify, or delete it at any time. Microsoft will not use your data without your agreement, and when we have your agreement, we use your data to provide only the services you have chosen.</a:t>
            </a:r>
          </a:p>
          <a:p>
            <a:pPr marL="0" marR="0" lvl="0" indent="0" algn="l" defTabSz="1097240" rtl="0" eaLnBrk="1" fontAlgn="auto" latinLnBrk="0" hangingPunct="1">
              <a:lnSpc>
                <a:spcPct val="100000"/>
              </a:lnSpc>
              <a:spcBef>
                <a:spcPct val="0"/>
              </a:spcBef>
              <a:spcAft>
                <a:spcPts val="720"/>
              </a:spcAft>
              <a:buClrTx/>
              <a:buSzTx/>
              <a:buFontTx/>
              <a:buNone/>
              <a:tabLst/>
              <a:defRPr/>
            </a:pPr>
            <a:r>
              <a:rPr kumimoji="0" lang="en-US" sz="1920" b="0" i="0" u="none" strike="noStrike" kern="1200" cap="none" spc="0" normalizeH="0" baseline="0" noProof="0" dirty="0">
                <a:ln w="3175">
                  <a:noFill/>
                </a:ln>
                <a:solidFill>
                  <a:srgbClr val="000000"/>
                </a:solidFill>
                <a:effectLst/>
                <a:uLnTx/>
                <a:uFillTx/>
                <a:latin typeface="Segoe UI"/>
                <a:ea typeface="Segoe UI" panose="020B0502040204020203" pitchFamily="34" charset="0"/>
                <a:cs typeface="Times New Roman" panose="02020603050405020304" pitchFamily="18" charset="0"/>
              </a:rPr>
              <a:t>Please refer to the Microsoft Trust Center (</a:t>
            </a:r>
            <a:r>
              <a:rPr kumimoji="0" lang="en-US" sz="1920" b="0" i="0" u="none" strike="noStrike" kern="1200" cap="none" spc="0" normalizeH="0" baseline="0" noProof="0" dirty="0">
                <a:ln w="3175">
                  <a:noFill/>
                </a:ln>
                <a:solidFill>
                  <a:srgbClr val="225B62"/>
                </a:solidFill>
                <a:effectLst/>
                <a:uLnTx/>
                <a:uFillTx/>
                <a:latin typeface="Segoe UI"/>
                <a:ea typeface="Segoe UI" panose="020B0502040204020203"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HERE</a:t>
            </a:r>
            <a:r>
              <a:rPr kumimoji="0" lang="en-US" sz="1920" b="0" i="0" u="none" strike="noStrike" kern="1200" cap="none" spc="0" normalizeH="0" baseline="0" noProof="0" dirty="0">
                <a:ln w="3175">
                  <a:noFill/>
                </a:ln>
                <a:solidFill>
                  <a:srgbClr val="000000"/>
                </a:solidFill>
                <a:effectLst/>
                <a:uLnTx/>
                <a:uFillTx/>
                <a:latin typeface="Segoe UI"/>
                <a:ea typeface="Segoe UI" panose="020B0502040204020203" pitchFamily="34" charset="0"/>
                <a:cs typeface="Times New Roman" panose="02020603050405020304" pitchFamily="18" charset="0"/>
              </a:rPr>
              <a:t>) for additional information.</a:t>
            </a:r>
          </a:p>
        </p:txBody>
      </p:sp>
      <p:sp>
        <p:nvSpPr>
          <p:cNvPr id="35" name="Title 3">
            <a:extLst>
              <a:ext uri="{FF2B5EF4-FFF2-40B4-BE49-F238E27FC236}">
                <a16:creationId xmlns:a16="http://schemas.microsoft.com/office/drawing/2014/main" id="{D8B72EB8-F06C-4BD9-B481-10295D3E5ECB}"/>
              </a:ext>
            </a:extLst>
          </p:cNvPr>
          <p:cNvSpPr txBox="1">
            <a:spLocks/>
          </p:cNvSpPr>
          <p:nvPr/>
        </p:nvSpPr>
        <p:spPr>
          <a:xfrm>
            <a:off x="7787641" y="3211017"/>
            <a:ext cx="6160494" cy="4418133"/>
          </a:xfrm>
          <a:prstGeom prst="rect">
            <a:avLst/>
          </a:prstGeom>
        </p:spPr>
        <p:txBody>
          <a:bodyPr vert="horz" wrap="square" lIns="0" tIns="0" rIns="0" bIns="0" rtlCol="0" anchor="t">
            <a:spAutoFit/>
          </a:bodyPr>
          <a:lstStyle>
            <a:lvl1pPr algn="l" defTabSz="914367" rtl="0" eaLnBrk="1" latinLnBrk="0" hangingPunct="1">
              <a:lnSpc>
                <a:spcPct val="90000"/>
              </a:lnSpc>
              <a:spcBef>
                <a:spcPct val="0"/>
              </a:spcBef>
              <a:buNone/>
              <a:defRPr lang="en-US" sz="3137" b="0" kern="1200" cap="none" spc="-147" baseline="0">
                <a:ln w="3175">
                  <a:noFill/>
                </a:ln>
                <a:solidFill>
                  <a:srgbClr val="000000"/>
                </a:solidFill>
                <a:effectLst/>
                <a:latin typeface="+mj-lt"/>
                <a:ea typeface="+mn-ea"/>
                <a:cs typeface="Segoe UI" pitchFamily="34" charset="0"/>
              </a:defRPr>
            </a:lvl1pPr>
          </a:lstStyle>
          <a:p>
            <a:pPr marL="0" marR="0" lvl="0" indent="0" algn="l" defTabSz="1119076" rtl="0" eaLnBrk="1" fontAlgn="auto" latinLnBrk="0" hangingPunct="1">
              <a:lnSpc>
                <a:spcPct val="100000"/>
              </a:lnSpc>
              <a:spcBef>
                <a:spcPct val="0"/>
              </a:spcBef>
              <a:spcAft>
                <a:spcPts val="720"/>
              </a:spcAft>
              <a:buClr>
                <a:prstClr val="white"/>
              </a:buClr>
              <a:buSzTx/>
              <a:buFontTx/>
              <a:buNone/>
              <a:tabLst/>
              <a:defRPr/>
            </a:pPr>
            <a:r>
              <a:rPr kumimoji="0" lang="en-US" sz="2160" b="0" i="0" u="none" strike="noStrike" kern="1200" cap="none" spc="0" normalizeH="0" baseline="0" noProof="0" dirty="0">
                <a:ln w="3175">
                  <a:noFill/>
                </a:ln>
                <a:solidFill>
                  <a:srgbClr val="225B62"/>
                </a:solidFill>
                <a:effectLst/>
                <a:uLnTx/>
                <a:uFillTx/>
                <a:latin typeface="Segoe UI Semibold"/>
                <a:ea typeface="+mn-ea"/>
                <a:cs typeface="Segoe UI Semibold" panose="020B0702040204020203" pitchFamily="34" charset="0"/>
              </a:rPr>
              <a:t>Resolution</a:t>
            </a:r>
          </a:p>
          <a:p>
            <a:pPr marL="0" marR="0" lvl="0" indent="0" algn="l" defTabSz="1097240" rtl="0" eaLnBrk="1" fontAlgn="ctr" latinLnBrk="0" hangingPunct="1">
              <a:lnSpc>
                <a:spcPct val="90000"/>
              </a:lnSpc>
              <a:spcBef>
                <a:spcPct val="0"/>
              </a:spcBef>
              <a:spcAft>
                <a:spcPts val="0"/>
              </a:spcAft>
              <a:buClrTx/>
              <a:buSzTx/>
              <a:buFontTx/>
              <a:buNone/>
              <a:tabLst/>
              <a:defRPr/>
            </a:pPr>
            <a:r>
              <a:rPr kumimoji="0" lang="en-US" sz="1920" b="0" i="0" u="none" strike="noStrike" kern="1200" cap="none" spc="0" normalizeH="0" baseline="0" noProof="0" dirty="0">
                <a:ln w="3175">
                  <a:noFill/>
                </a:ln>
                <a:solidFill>
                  <a:srgbClr val="000000"/>
                </a:solidFill>
                <a:effectLst/>
                <a:uLnTx/>
                <a:uFillTx/>
                <a:latin typeface="Segoe UI"/>
                <a:ea typeface="Segoe UI" panose="020B0502040204020203" pitchFamily="34" charset="0"/>
                <a:cs typeface="Times New Roman" panose="02020603050405020304" pitchFamily="18" charset="0"/>
              </a:rPr>
              <a:t>Viva Learning data residency is tenant specific and follows the standard Microsoft 365 data storage guidelines by available geography. For more information, see the </a:t>
            </a:r>
            <a:r>
              <a:rPr kumimoji="0" lang="en-US" sz="1920" b="0" i="0" u="none" strike="noStrike" kern="1200" cap="none" spc="0" normalizeH="0" baseline="0" noProof="0" dirty="0">
                <a:ln w="3175">
                  <a:noFill/>
                </a:ln>
                <a:solidFill>
                  <a:srgbClr val="225B62"/>
                </a:solidFill>
                <a:effectLst/>
                <a:uLnTx/>
                <a:uFillTx/>
                <a:latin typeface="Segoe UI"/>
                <a:ea typeface="Segoe UI" panose="020B0502040204020203"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Where is my Microsoft 365 customer data stored docs page</a:t>
            </a:r>
            <a:r>
              <a:rPr kumimoji="0" lang="en-US" sz="1920" b="0" i="0" u="none" strike="noStrike" kern="1200" cap="none" spc="0" normalizeH="0" baseline="0" noProof="0" dirty="0">
                <a:ln w="3175">
                  <a:noFill/>
                </a:ln>
                <a:solidFill>
                  <a:srgbClr val="000000"/>
                </a:solidFill>
                <a:effectLst/>
                <a:uLnTx/>
                <a:uFillTx/>
                <a:latin typeface="Segoe UI"/>
                <a:ea typeface="Segoe UI" panose="020B0502040204020203" pitchFamily="34" charset="0"/>
                <a:cs typeface="Times New Roman" panose="02020603050405020304" pitchFamily="18" charset="0"/>
              </a:rPr>
              <a:t>.</a:t>
            </a:r>
          </a:p>
          <a:p>
            <a:pPr marL="0" marR="0" lvl="0" indent="0" algn="l" defTabSz="1097240" rtl="0" eaLnBrk="1" fontAlgn="ctr" latinLnBrk="0" hangingPunct="1">
              <a:lnSpc>
                <a:spcPct val="90000"/>
              </a:lnSpc>
              <a:spcBef>
                <a:spcPct val="0"/>
              </a:spcBef>
              <a:spcAft>
                <a:spcPts val="0"/>
              </a:spcAft>
              <a:buClrTx/>
              <a:buSzTx/>
              <a:buFontTx/>
              <a:buNone/>
              <a:tabLst/>
              <a:defRPr/>
            </a:pPr>
            <a:endParaRPr kumimoji="0" lang="en-US" sz="1920" b="0" i="0" u="none" strike="noStrike" kern="1200" cap="none" spc="0" normalizeH="0" baseline="0" noProof="0" dirty="0">
              <a:ln w="3175">
                <a:noFill/>
              </a:ln>
              <a:solidFill>
                <a:srgbClr val="000000"/>
              </a:solidFill>
              <a:effectLst/>
              <a:uLnTx/>
              <a:uFillTx/>
              <a:latin typeface="Segoe UI"/>
              <a:ea typeface="Segoe UI" panose="020B0502040204020203" pitchFamily="34" charset="0"/>
              <a:cs typeface="Times New Roman" panose="02020603050405020304" pitchFamily="18" charset="0"/>
            </a:endParaRPr>
          </a:p>
          <a:p>
            <a:pPr marL="0" marR="0" lvl="0" indent="0" algn="l" defTabSz="1097240" rtl="0" eaLnBrk="1" fontAlgn="ctr" latinLnBrk="0" hangingPunct="1">
              <a:lnSpc>
                <a:spcPct val="90000"/>
              </a:lnSpc>
              <a:spcBef>
                <a:spcPct val="0"/>
              </a:spcBef>
              <a:spcAft>
                <a:spcPts val="0"/>
              </a:spcAft>
              <a:buClrTx/>
              <a:buSzTx/>
              <a:buFontTx/>
              <a:buNone/>
              <a:tabLst/>
              <a:defRPr/>
            </a:pPr>
            <a:r>
              <a:rPr kumimoji="0" lang="en-US" sz="1920" b="0" i="0" u="none" strike="noStrike" kern="1200" cap="none" spc="0" normalizeH="0" baseline="0" noProof="0" dirty="0">
                <a:ln w="3175">
                  <a:noFill/>
                </a:ln>
                <a:solidFill>
                  <a:srgbClr val="000000"/>
                </a:solidFill>
                <a:effectLst/>
                <a:uLnTx/>
                <a:uFillTx/>
                <a:latin typeface="Segoe UI"/>
                <a:ea typeface="Segoe UI" panose="020B0502040204020203" pitchFamily="34" charset="0"/>
                <a:cs typeface="Times New Roman" panose="02020603050405020304" pitchFamily="18" charset="0"/>
              </a:rPr>
              <a:t>For SharePoint, we currently only support sites hosted from the home geography of the tenant. Example: A French provisioned tenant can only link to SharePoint sites hosted in France to Viva Learning. </a:t>
            </a:r>
          </a:p>
          <a:p>
            <a:pPr marL="0" marR="0" lvl="0" indent="0" algn="l" defTabSz="1097240" rtl="0" eaLnBrk="1" fontAlgn="ctr" latinLnBrk="0" hangingPunct="1">
              <a:lnSpc>
                <a:spcPct val="90000"/>
              </a:lnSpc>
              <a:spcBef>
                <a:spcPct val="0"/>
              </a:spcBef>
              <a:spcAft>
                <a:spcPts val="0"/>
              </a:spcAft>
              <a:buClrTx/>
              <a:buSzTx/>
              <a:buFontTx/>
              <a:buNone/>
              <a:tabLst/>
              <a:defRPr/>
            </a:pPr>
            <a:endParaRPr kumimoji="0" lang="en-US" sz="1920" b="0" i="0" u="none" strike="noStrike" kern="1200" cap="none" spc="0" normalizeH="0" baseline="0" noProof="0" dirty="0">
              <a:ln w="3175">
                <a:noFill/>
              </a:ln>
              <a:solidFill>
                <a:srgbClr val="000000"/>
              </a:solidFill>
              <a:effectLst/>
              <a:uLnTx/>
              <a:uFillTx/>
              <a:latin typeface="Segoe UI"/>
              <a:ea typeface="Segoe UI" panose="020B0502040204020203" pitchFamily="34" charset="0"/>
              <a:cs typeface="Times New Roman" panose="02020603050405020304" pitchFamily="18" charset="0"/>
            </a:endParaRPr>
          </a:p>
          <a:p>
            <a:pPr marL="0" marR="0" lvl="0" indent="0" algn="l" defTabSz="1097240" rtl="0" eaLnBrk="1" fontAlgn="ctr" latinLnBrk="0" hangingPunct="1">
              <a:lnSpc>
                <a:spcPct val="90000"/>
              </a:lnSpc>
              <a:spcBef>
                <a:spcPct val="0"/>
              </a:spcBef>
              <a:spcAft>
                <a:spcPts val="0"/>
              </a:spcAft>
              <a:buClrTx/>
              <a:buSzTx/>
              <a:buFontTx/>
              <a:buNone/>
              <a:tabLst/>
              <a:defRPr/>
            </a:pPr>
            <a:r>
              <a:rPr kumimoji="0" lang="en-US" sz="1920" b="0" i="0" u="none" strike="noStrike" kern="1200" cap="none" spc="0" normalizeH="0" baseline="0" noProof="0" dirty="0">
                <a:ln w="3175">
                  <a:noFill/>
                </a:ln>
                <a:solidFill>
                  <a:srgbClr val="000000"/>
                </a:solidFill>
                <a:effectLst/>
                <a:uLnTx/>
                <a:uFillTx/>
                <a:latin typeface="Segoe UI"/>
                <a:ea typeface="Segoe UI" panose="020B0502040204020203" pitchFamily="34" charset="0"/>
                <a:cs typeface="Times New Roman" panose="02020603050405020304" pitchFamily="18" charset="0"/>
              </a:rPr>
              <a:t>Viva Learning is GoLocal compliant. For customers located within geographies covered by a GoLocal datacenter, Viva Learning data will be stored within that GoLocal by default. </a:t>
            </a:r>
          </a:p>
        </p:txBody>
      </p:sp>
      <p:cxnSp>
        <p:nvCxnSpPr>
          <p:cNvPr id="36" name="Straight Connector 35">
            <a:extLst>
              <a:ext uri="{FF2B5EF4-FFF2-40B4-BE49-F238E27FC236}">
                <a16:creationId xmlns:a16="http://schemas.microsoft.com/office/drawing/2014/main" id="{C2176691-4CB3-4FC7-808A-3429DED6E245}"/>
              </a:ext>
            </a:extLst>
          </p:cNvPr>
          <p:cNvCxnSpPr>
            <a:cxnSpLocks/>
          </p:cNvCxnSpPr>
          <p:nvPr/>
        </p:nvCxnSpPr>
        <p:spPr>
          <a:xfrm>
            <a:off x="2734924" y="2974682"/>
            <a:ext cx="1661160" cy="0"/>
          </a:xfrm>
          <a:prstGeom prst="line">
            <a:avLst/>
          </a:prstGeom>
          <a:ln w="25400" cap="rnd">
            <a:solidFill>
              <a:srgbClr val="225B6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2F2FD49-6487-48F8-BB0B-4A1CB87E27F1}"/>
              </a:ext>
            </a:extLst>
          </p:cNvPr>
          <p:cNvSpPr/>
          <p:nvPr/>
        </p:nvSpPr>
        <p:spPr bwMode="auto">
          <a:xfrm>
            <a:off x="0" y="1539240"/>
            <a:ext cx="14630400" cy="129607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0" marR="0" lvl="0" indent="0" algn="l" defTabSz="1118966"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5" name="TextBox 14">
            <a:extLst>
              <a:ext uri="{FF2B5EF4-FFF2-40B4-BE49-F238E27FC236}">
                <a16:creationId xmlns:a16="http://schemas.microsoft.com/office/drawing/2014/main" id="{76C07DF4-C5E4-497C-9631-D923F758D4D8}"/>
              </a:ext>
            </a:extLst>
          </p:cNvPr>
          <p:cNvSpPr txBox="1"/>
          <p:nvPr/>
        </p:nvSpPr>
        <p:spPr>
          <a:xfrm>
            <a:off x="705916" y="1694832"/>
            <a:ext cx="6365444" cy="987450"/>
          </a:xfrm>
          <a:prstGeom prst="rect">
            <a:avLst/>
          </a:prstGeom>
          <a:noFill/>
        </p:spPr>
        <p:txBody>
          <a:bodyPr wrap="square" lIns="0" tIns="0" rIns="0" bIns="0" rtlCol="0">
            <a:spAutoFit/>
          </a:bodyPr>
          <a:lstStyle/>
          <a:p>
            <a:pPr marL="0" marR="0" lvl="0" indent="0" algn="l" defTabSz="1119076" rtl="0" eaLnBrk="1" fontAlgn="auto" latinLnBrk="0" hangingPunct="1">
              <a:lnSpc>
                <a:spcPct val="100000"/>
              </a:lnSpc>
              <a:spcBef>
                <a:spcPts val="0"/>
              </a:spcBef>
              <a:spcAft>
                <a:spcPts val="480"/>
              </a:spcAft>
              <a:buClr>
                <a:prstClr val="white"/>
              </a:buClr>
              <a:buSzTx/>
              <a:buFontTx/>
              <a:buNone/>
              <a:tabLst/>
              <a:defRPr/>
            </a:pPr>
            <a:r>
              <a:rPr kumimoji="0" lang="en-US" sz="2160" b="0" i="0" u="none" strike="noStrike" kern="1200" cap="none" spc="0" normalizeH="0" baseline="0" noProof="0" dirty="0">
                <a:ln w="3175">
                  <a:noFill/>
                </a:ln>
                <a:solidFill>
                  <a:srgbClr val="225B62"/>
                </a:solidFill>
                <a:effectLst/>
                <a:uLnTx/>
                <a:uFillTx/>
                <a:latin typeface="Segoe UI Semibold"/>
                <a:ea typeface="+mn-ea"/>
                <a:cs typeface="Segoe UI Semibold" panose="020B0702040204020203" pitchFamily="34" charset="0"/>
              </a:rPr>
              <a:t>Concern</a:t>
            </a:r>
          </a:p>
          <a:p>
            <a:pPr marL="0" marR="0" lvl="0" indent="0" algn="l" defTabSz="1118861" rtl="0" eaLnBrk="1" fontAlgn="auto" latinLnBrk="0" hangingPunct="1">
              <a:lnSpc>
                <a:spcPct val="100000"/>
              </a:lnSpc>
              <a:spcBef>
                <a:spcPct val="0"/>
              </a:spcBef>
              <a:spcAft>
                <a:spcPts val="0"/>
              </a:spcAft>
              <a:buClrTx/>
              <a:buSzTx/>
              <a:buFontTx/>
              <a:buNone/>
              <a:tabLst/>
              <a:defRPr/>
            </a:pPr>
            <a:r>
              <a:rPr kumimoji="0" lang="en-US" sz="1920" b="0" i="0" u="none" strike="noStrike" kern="1200" cap="none" spc="0" normalizeH="0" baseline="0" noProof="0" dirty="0">
                <a:ln>
                  <a:noFill/>
                </a:ln>
                <a:solidFill>
                  <a:srgbClr val="000000"/>
                </a:solidFill>
                <a:effectLst/>
                <a:uLnTx/>
                <a:uFillTx/>
                <a:latin typeface="Segoe UI"/>
                <a:ea typeface="Segoe UI" panose="020B0502040204020203" pitchFamily="34" charset="0"/>
                <a:cs typeface="Times New Roman" panose="02020603050405020304" pitchFamily="18" charset="0"/>
              </a:rPr>
              <a:t>How does Microsoft protect the privacy and security of Viva Learning users?</a:t>
            </a:r>
            <a:endParaRPr kumimoji="0" lang="en-US" sz="1680" b="0" i="0" u="none" strike="noStrike" kern="1200" cap="none" spc="0" normalizeH="0" baseline="0" noProof="0" dirty="0">
              <a:ln w="3175">
                <a:noFill/>
              </a:ln>
              <a:solidFill>
                <a:srgbClr val="000000"/>
              </a:solidFill>
              <a:effectLst/>
              <a:uLnTx/>
              <a:uFillTx/>
              <a:latin typeface="Segoe UI"/>
              <a:ea typeface="+mn-ea"/>
              <a:cs typeface="Segoe UI" pitchFamily="34" charset="0"/>
            </a:endParaRPr>
          </a:p>
        </p:txBody>
      </p:sp>
      <p:sp>
        <p:nvSpPr>
          <p:cNvPr id="25" name="TextBox 24">
            <a:extLst>
              <a:ext uri="{FF2B5EF4-FFF2-40B4-BE49-F238E27FC236}">
                <a16:creationId xmlns:a16="http://schemas.microsoft.com/office/drawing/2014/main" id="{33D9C429-87E5-490C-B96E-DF0F34DE3C03}"/>
              </a:ext>
            </a:extLst>
          </p:cNvPr>
          <p:cNvSpPr txBox="1"/>
          <p:nvPr/>
        </p:nvSpPr>
        <p:spPr>
          <a:xfrm>
            <a:off x="7742414" y="1842565"/>
            <a:ext cx="6205721" cy="691984"/>
          </a:xfrm>
          <a:prstGeom prst="rect">
            <a:avLst/>
          </a:prstGeom>
          <a:noFill/>
        </p:spPr>
        <p:txBody>
          <a:bodyPr wrap="square" lIns="0" tIns="0" rIns="0" bIns="0" rtlCol="0">
            <a:spAutoFit/>
          </a:bodyPr>
          <a:lstStyle/>
          <a:p>
            <a:pPr marL="0" marR="0" lvl="0" indent="0" algn="l" defTabSz="1119076" rtl="0" eaLnBrk="1" fontAlgn="auto" latinLnBrk="0" hangingPunct="1">
              <a:lnSpc>
                <a:spcPct val="100000"/>
              </a:lnSpc>
              <a:spcBef>
                <a:spcPts val="0"/>
              </a:spcBef>
              <a:spcAft>
                <a:spcPts val="480"/>
              </a:spcAft>
              <a:buClr>
                <a:prstClr val="white"/>
              </a:buClr>
              <a:buSzTx/>
              <a:buFontTx/>
              <a:buNone/>
              <a:tabLst/>
              <a:defRPr/>
            </a:pPr>
            <a:r>
              <a:rPr kumimoji="0" lang="en-US" sz="2160" b="0" i="0" u="none" strike="noStrike" kern="1200" cap="none" spc="0" normalizeH="0" baseline="0" noProof="0" dirty="0">
                <a:ln w="3175">
                  <a:noFill/>
                </a:ln>
                <a:solidFill>
                  <a:srgbClr val="225B62"/>
                </a:solidFill>
                <a:effectLst/>
                <a:uLnTx/>
                <a:uFillTx/>
                <a:latin typeface="Segoe UI Semibold"/>
                <a:ea typeface="+mn-ea"/>
                <a:cs typeface="Segoe UI Semibold" panose="020B0702040204020203" pitchFamily="34" charset="0"/>
              </a:rPr>
              <a:t>Concern</a:t>
            </a:r>
          </a:p>
          <a:p>
            <a:pPr marL="0" marR="0" lvl="0" indent="0" algn="l" defTabSz="1118861" rtl="0" eaLnBrk="1" fontAlgn="auto" latinLnBrk="0" hangingPunct="1">
              <a:lnSpc>
                <a:spcPct val="100000"/>
              </a:lnSpc>
              <a:spcBef>
                <a:spcPct val="0"/>
              </a:spcBef>
              <a:spcAft>
                <a:spcPts val="0"/>
              </a:spcAft>
              <a:buClrTx/>
              <a:buSzTx/>
              <a:buFontTx/>
              <a:buNone/>
              <a:tabLst/>
              <a:defRPr/>
            </a:pPr>
            <a:r>
              <a:rPr kumimoji="0" lang="en-US" sz="1920" b="0" i="0" u="none" strike="noStrike" kern="1200" cap="none" spc="0" normalizeH="0" baseline="0" noProof="0" dirty="0">
                <a:ln>
                  <a:noFill/>
                </a:ln>
                <a:solidFill>
                  <a:srgbClr val="000000"/>
                </a:solidFill>
                <a:effectLst/>
                <a:uLnTx/>
                <a:uFillTx/>
                <a:latin typeface="Segoe UI"/>
                <a:ea typeface="Segoe UI" panose="020B0502040204020203" pitchFamily="34" charset="0"/>
                <a:cs typeface="Times New Roman" panose="02020603050405020304" pitchFamily="18" charset="0"/>
              </a:rPr>
              <a:t>How does data residency work for Viva Learning?</a:t>
            </a:r>
            <a:endParaRPr kumimoji="0" lang="en-US" sz="1680" b="0" i="0" u="none" strike="noStrike" kern="1200" cap="none" spc="0" normalizeH="0" baseline="0" noProof="0" dirty="0">
              <a:ln w="3175">
                <a:noFill/>
              </a:ln>
              <a:solidFill>
                <a:srgbClr val="000000"/>
              </a:solidFill>
              <a:effectLst/>
              <a:uLnTx/>
              <a:uFillTx/>
              <a:latin typeface="Segoe UI"/>
              <a:ea typeface="+mn-ea"/>
              <a:cs typeface="Segoe UI" pitchFamily="34" charset="0"/>
            </a:endParaRPr>
          </a:p>
        </p:txBody>
      </p:sp>
      <p:cxnSp>
        <p:nvCxnSpPr>
          <p:cNvPr id="40" name="Straight Connector 39">
            <a:extLst>
              <a:ext uri="{FF2B5EF4-FFF2-40B4-BE49-F238E27FC236}">
                <a16:creationId xmlns:a16="http://schemas.microsoft.com/office/drawing/2014/main" id="{AEB7A5FA-C241-4421-82B0-470AA13E7A7E}"/>
              </a:ext>
            </a:extLst>
          </p:cNvPr>
          <p:cNvCxnSpPr>
            <a:cxnSpLocks/>
          </p:cNvCxnSpPr>
          <p:nvPr/>
        </p:nvCxnSpPr>
        <p:spPr>
          <a:xfrm>
            <a:off x="7315199" y="1706880"/>
            <a:ext cx="0" cy="1013460"/>
          </a:xfrm>
          <a:prstGeom prst="line">
            <a:avLst/>
          </a:prstGeom>
          <a:ln w="6350" cap="rnd">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2C5D3EAB-9CDB-4F3B-B6EF-DB7B503FD15F}"/>
              </a:ext>
            </a:extLst>
          </p:cNvPr>
          <p:cNvSpPr/>
          <p:nvPr/>
        </p:nvSpPr>
        <p:spPr bwMode="auto">
          <a:xfrm rot="5400000">
            <a:off x="3337560" y="2749787"/>
            <a:ext cx="455887" cy="455887"/>
          </a:xfrm>
          <a:prstGeom prst="ellipse">
            <a:avLst/>
          </a:prstGeom>
          <a:solidFill>
            <a:schemeClr val="bg1"/>
          </a:solidFill>
          <a:ln w="12700">
            <a:solidFill>
              <a:srgbClr val="225B6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118966" rtl="0" eaLnBrk="1" fontAlgn="base" latinLnBrk="0" hangingPunct="1">
              <a:lnSpc>
                <a:spcPct val="100000"/>
              </a:lnSpc>
              <a:spcBef>
                <a:spcPct val="0"/>
              </a:spcBef>
              <a:spcAft>
                <a:spcPct val="0"/>
              </a:spcAft>
              <a:buClrTx/>
              <a:buSzTx/>
              <a:buFontTx/>
              <a:buNone/>
              <a:tabLst/>
              <a:defRPr/>
            </a:pPr>
            <a:r>
              <a:rPr kumimoji="0" lang="en-US" sz="2160" b="0" i="0" u="none" strike="noStrike" kern="1200" cap="none" spc="0" normalizeH="0" baseline="0" noProof="0" dirty="0">
                <a:ln>
                  <a:noFill/>
                </a:ln>
                <a:solidFill>
                  <a:srgbClr val="225B62"/>
                </a:solidFill>
                <a:effectLst/>
                <a:uLnTx/>
                <a:uFillTx/>
                <a:latin typeface="Segoe UI"/>
                <a:ea typeface="Segoe UI" pitchFamily="34" charset="0"/>
                <a:cs typeface="Segoe UI" pitchFamily="34" charset="0"/>
                <a:sym typeface="Wingdings" panose="05000000000000000000" pitchFamily="2" charset="2"/>
              </a:rPr>
              <a:t></a:t>
            </a:r>
            <a:endParaRPr kumimoji="0" lang="en-US" sz="2160" b="0" i="0" u="none" strike="noStrike" kern="1200" cap="none" spc="0" normalizeH="0" baseline="0" noProof="0" dirty="0">
              <a:ln>
                <a:noFill/>
              </a:ln>
              <a:solidFill>
                <a:srgbClr val="225B62"/>
              </a:solidFill>
              <a:effectLst/>
              <a:uLnTx/>
              <a:uFillTx/>
              <a:latin typeface="Segoe UI"/>
              <a:ea typeface="Segoe UI" pitchFamily="34" charset="0"/>
              <a:cs typeface="Segoe UI" pitchFamily="34" charset="0"/>
            </a:endParaRPr>
          </a:p>
        </p:txBody>
      </p:sp>
      <p:sp>
        <p:nvSpPr>
          <p:cNvPr id="44" name="Oval 43">
            <a:extLst>
              <a:ext uri="{FF2B5EF4-FFF2-40B4-BE49-F238E27FC236}">
                <a16:creationId xmlns:a16="http://schemas.microsoft.com/office/drawing/2014/main" id="{A1A56B53-27CD-4D1B-8B2A-B7EE651D0B1E}"/>
              </a:ext>
            </a:extLst>
          </p:cNvPr>
          <p:cNvSpPr/>
          <p:nvPr/>
        </p:nvSpPr>
        <p:spPr bwMode="auto">
          <a:xfrm rot="5400000">
            <a:off x="10836953" y="2749787"/>
            <a:ext cx="455887" cy="455887"/>
          </a:xfrm>
          <a:prstGeom prst="ellipse">
            <a:avLst/>
          </a:prstGeom>
          <a:solidFill>
            <a:schemeClr val="bg1"/>
          </a:solidFill>
          <a:ln w="12700">
            <a:solidFill>
              <a:srgbClr val="225B6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118966" rtl="0" eaLnBrk="1" fontAlgn="base" latinLnBrk="0" hangingPunct="1">
              <a:lnSpc>
                <a:spcPct val="100000"/>
              </a:lnSpc>
              <a:spcBef>
                <a:spcPct val="0"/>
              </a:spcBef>
              <a:spcAft>
                <a:spcPct val="0"/>
              </a:spcAft>
              <a:buClrTx/>
              <a:buSzTx/>
              <a:buFontTx/>
              <a:buNone/>
              <a:tabLst/>
              <a:defRPr/>
            </a:pPr>
            <a:r>
              <a:rPr kumimoji="0" lang="en-US" sz="2160" b="0" i="0" u="none" strike="noStrike" kern="1200" cap="none" spc="0" normalizeH="0" baseline="0" noProof="0" dirty="0">
                <a:ln>
                  <a:noFill/>
                </a:ln>
                <a:solidFill>
                  <a:srgbClr val="225B62"/>
                </a:solidFill>
                <a:effectLst/>
                <a:uLnTx/>
                <a:uFillTx/>
                <a:latin typeface="Segoe UI"/>
                <a:ea typeface="Segoe UI" pitchFamily="34" charset="0"/>
                <a:cs typeface="Segoe UI" pitchFamily="34" charset="0"/>
                <a:sym typeface="Wingdings" panose="05000000000000000000" pitchFamily="2" charset="2"/>
              </a:rPr>
              <a:t></a:t>
            </a:r>
            <a:endParaRPr kumimoji="0" lang="en-US" sz="2160" b="0" i="0" u="none" strike="noStrike" kern="1200" cap="none" spc="0" normalizeH="0" baseline="0" noProof="0" dirty="0">
              <a:ln>
                <a:noFill/>
              </a:ln>
              <a:solidFill>
                <a:srgbClr val="225B62"/>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40463014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400"/>
                                        <p:tgtEl>
                                          <p:spTgt spid="34"/>
                                        </p:tgtEl>
                                      </p:cBhvr>
                                    </p:animEffect>
                                  </p:childTnLst>
                                </p:cTn>
                              </p:par>
                              <p:par>
                                <p:cTn id="8" presetID="42" presetClass="path" presetSubtype="0" accel="50000" decel="50000" fill="hold" grpId="1" nodeType="withEffect">
                                  <p:stCondLst>
                                    <p:cond delay="0"/>
                                  </p:stCondLst>
                                  <p:childTnLst>
                                    <p:animMotion origin="layout" path="M -2.91667E-6 -0.09074 L -2.91667E-6 -0.00254 " pathEditMode="relative" rAng="0" ptsTypes="AA">
                                      <p:cBhvr>
                                        <p:cTn id="9" dur="400" fill="hold"/>
                                        <p:tgtEl>
                                          <p:spTgt spid="34"/>
                                        </p:tgtEl>
                                        <p:attrNameLst>
                                          <p:attrName>ppt_x</p:attrName>
                                          <p:attrName>ppt_y</p:attrName>
                                        </p:attrNameLst>
                                      </p:cBhvr>
                                      <p:rCtr x="0" y="4398"/>
                                    </p:animMotion>
                                  </p:childTnLst>
                                </p:cTn>
                              </p:par>
                              <p:par>
                                <p:cTn id="10" presetID="10"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400"/>
                                        <p:tgtEl>
                                          <p:spTgt spid="35"/>
                                        </p:tgtEl>
                                      </p:cBhvr>
                                    </p:animEffect>
                                  </p:childTnLst>
                                </p:cTn>
                              </p:par>
                              <p:par>
                                <p:cTn id="13" presetID="42" presetClass="path" presetSubtype="0" accel="50000" decel="50000" fill="hold" grpId="1" nodeType="withEffect">
                                  <p:stCondLst>
                                    <p:cond delay="0"/>
                                  </p:stCondLst>
                                  <p:childTnLst>
                                    <p:animMotion origin="layout" path="M 1.45833E-6 -0.09074 L 1.45833E-6 -0.00255 " pathEditMode="relative" rAng="0" ptsTypes="AA">
                                      <p:cBhvr>
                                        <p:cTn id="14" dur="400" fill="hold"/>
                                        <p:tgtEl>
                                          <p:spTgt spid="35"/>
                                        </p:tgtEl>
                                        <p:attrNameLst>
                                          <p:attrName>ppt_x</p:attrName>
                                          <p:attrName>ppt_y</p:attrName>
                                        </p:attrNameLst>
                                      </p:cBhvr>
                                      <p:rCtr x="0" y="43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4" grpId="1"/>
      <p:bldP spid="35" grpId="0"/>
      <p:bldP spid="35"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E81A7-3CB6-4555-93B5-DF2A11851798}"/>
              </a:ext>
            </a:extLst>
          </p:cNvPr>
          <p:cNvSpPr>
            <a:spLocks noGrp="1"/>
          </p:cNvSpPr>
          <p:nvPr>
            <p:ph type="title"/>
          </p:nvPr>
        </p:nvSpPr>
        <p:spPr/>
        <p:txBody>
          <a:bodyPr/>
          <a:lstStyle/>
          <a:p>
            <a:r>
              <a:rPr lang="en-US"/>
              <a:t>Understand common adoption concerns</a:t>
            </a:r>
          </a:p>
        </p:txBody>
      </p:sp>
      <p:sp>
        <p:nvSpPr>
          <p:cNvPr id="20" name="Arrow: Bent 19">
            <a:extLst>
              <a:ext uri="{FF2B5EF4-FFF2-40B4-BE49-F238E27FC236}">
                <a16:creationId xmlns:a16="http://schemas.microsoft.com/office/drawing/2014/main" id="{10E1CCE5-BC32-4D68-9934-ED57A249EF1A}"/>
              </a:ext>
            </a:extLst>
          </p:cNvPr>
          <p:cNvSpPr/>
          <p:nvPr/>
        </p:nvSpPr>
        <p:spPr bwMode="auto">
          <a:xfrm rot="16200000" flipH="1">
            <a:off x="9127047" y="1347028"/>
            <a:ext cx="3875698" cy="7131008"/>
          </a:xfrm>
          <a:prstGeom prst="bentArrow">
            <a:avLst>
              <a:gd name="adj1" fmla="val 25000"/>
              <a:gd name="adj2" fmla="val 0"/>
              <a:gd name="adj3" fmla="val 25000"/>
              <a:gd name="adj4" fmla="val 4918"/>
            </a:avLst>
          </a:prstGeom>
          <a:ln w="6350">
            <a:solidFill>
              <a:schemeClr val="bg1">
                <a:lumMod val="75000"/>
              </a:schemeClr>
            </a:solidFill>
            <a:prstDash val="solid"/>
            <a:headEnd type="none" w="lg" len="med"/>
            <a:tailEnd type="oval" w="sm" len="sm"/>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0" marR="0" lvl="0" indent="0" algn="l" defTabSz="1118966"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cxnSp>
        <p:nvCxnSpPr>
          <p:cNvPr id="21" name="Straight Connector 20">
            <a:extLst>
              <a:ext uri="{FF2B5EF4-FFF2-40B4-BE49-F238E27FC236}">
                <a16:creationId xmlns:a16="http://schemas.microsoft.com/office/drawing/2014/main" id="{3AAE21D6-71B8-4AEE-B0E6-1D0B1AB340C0}"/>
              </a:ext>
            </a:extLst>
          </p:cNvPr>
          <p:cNvCxnSpPr>
            <a:cxnSpLocks/>
          </p:cNvCxnSpPr>
          <p:nvPr/>
        </p:nvCxnSpPr>
        <p:spPr>
          <a:xfrm>
            <a:off x="10234316" y="2974682"/>
            <a:ext cx="1661160" cy="0"/>
          </a:xfrm>
          <a:prstGeom prst="line">
            <a:avLst/>
          </a:prstGeom>
          <a:ln w="25400" cap="rnd">
            <a:solidFill>
              <a:srgbClr val="225B6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2" name="Arrow: Bent 21">
            <a:extLst>
              <a:ext uri="{FF2B5EF4-FFF2-40B4-BE49-F238E27FC236}">
                <a16:creationId xmlns:a16="http://schemas.microsoft.com/office/drawing/2014/main" id="{FA04DF85-2EAD-4D93-81C4-DEF2CFD4C3FA}"/>
              </a:ext>
            </a:extLst>
          </p:cNvPr>
          <p:cNvSpPr/>
          <p:nvPr/>
        </p:nvSpPr>
        <p:spPr bwMode="auto">
          <a:xfrm rot="5400000">
            <a:off x="1627655" y="1347028"/>
            <a:ext cx="3875698" cy="7131008"/>
          </a:xfrm>
          <a:prstGeom prst="bentArrow">
            <a:avLst>
              <a:gd name="adj1" fmla="val 25000"/>
              <a:gd name="adj2" fmla="val 0"/>
              <a:gd name="adj3" fmla="val 25000"/>
              <a:gd name="adj4" fmla="val 4918"/>
            </a:avLst>
          </a:prstGeom>
          <a:ln w="6350">
            <a:solidFill>
              <a:schemeClr val="bg1">
                <a:lumMod val="75000"/>
              </a:schemeClr>
            </a:solidFill>
            <a:prstDash val="solid"/>
            <a:headEnd type="none" w="lg" len="med"/>
            <a:tailEnd type="oval" w="sm" len="sm"/>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0" marR="0" lvl="0" indent="0" algn="l" defTabSz="1118966"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3" name="Arrow: U-Turn 22">
            <a:extLst>
              <a:ext uri="{FF2B5EF4-FFF2-40B4-BE49-F238E27FC236}">
                <a16:creationId xmlns:a16="http://schemas.microsoft.com/office/drawing/2014/main" id="{AA3EB444-4A8C-4540-8FC0-8C80DFB9284C}"/>
              </a:ext>
            </a:extLst>
          </p:cNvPr>
          <p:cNvSpPr/>
          <p:nvPr/>
        </p:nvSpPr>
        <p:spPr bwMode="auto">
          <a:xfrm rot="10800000">
            <a:off x="7130614" y="6553200"/>
            <a:ext cx="368777" cy="868680"/>
          </a:xfrm>
          <a:prstGeom prst="uturnArrow">
            <a:avLst>
              <a:gd name="adj1" fmla="val 25000"/>
              <a:gd name="adj2" fmla="val 0"/>
              <a:gd name="adj3" fmla="val 25000"/>
              <a:gd name="adj4" fmla="val 50000"/>
              <a:gd name="adj5" fmla="val 75000"/>
            </a:avLst>
          </a:prstGeom>
          <a:ln w="6350">
            <a:solidFill>
              <a:schemeClr val="bg1">
                <a:lumMod val="75000"/>
              </a:schemeClr>
            </a:solidFill>
            <a:prstDash val="solid"/>
            <a:headEnd type="none" w="lg" len="med"/>
            <a:tailEnd type="oval" w="sm" len="sm"/>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0" marR="0" lvl="0" indent="0" algn="l" defTabSz="1118966"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26" name="Title 3">
            <a:extLst>
              <a:ext uri="{FF2B5EF4-FFF2-40B4-BE49-F238E27FC236}">
                <a16:creationId xmlns:a16="http://schemas.microsoft.com/office/drawing/2014/main" id="{8AFCB849-CB1F-44E5-8652-B943FEA9CDA6}"/>
              </a:ext>
            </a:extLst>
          </p:cNvPr>
          <p:cNvSpPr txBox="1">
            <a:spLocks/>
          </p:cNvSpPr>
          <p:nvPr/>
        </p:nvSpPr>
        <p:spPr>
          <a:xfrm>
            <a:off x="725911" y="3211017"/>
            <a:ext cx="6170845" cy="4221156"/>
          </a:xfrm>
          <a:prstGeom prst="rect">
            <a:avLst/>
          </a:prstGeom>
        </p:spPr>
        <p:txBody>
          <a:bodyPr vert="horz" wrap="square" lIns="0" tIns="0" rIns="0" bIns="0" rtlCol="0" anchor="t">
            <a:spAutoFit/>
          </a:bodyPr>
          <a:lstStyle>
            <a:lvl1pPr algn="l" defTabSz="914367" rtl="0" eaLnBrk="1" latinLnBrk="0" hangingPunct="1">
              <a:lnSpc>
                <a:spcPct val="90000"/>
              </a:lnSpc>
              <a:spcBef>
                <a:spcPct val="0"/>
              </a:spcBef>
              <a:buNone/>
              <a:defRPr lang="en-US" sz="3137" b="0" kern="1200" cap="none" spc="-147" baseline="0">
                <a:ln w="3175">
                  <a:noFill/>
                </a:ln>
                <a:solidFill>
                  <a:srgbClr val="000000"/>
                </a:solidFill>
                <a:effectLst/>
                <a:latin typeface="+mj-lt"/>
                <a:ea typeface="+mn-ea"/>
                <a:cs typeface="Segoe UI" pitchFamily="34" charset="0"/>
              </a:defRPr>
            </a:lvl1pPr>
          </a:lstStyle>
          <a:p>
            <a:pPr marL="0" marR="0" lvl="0" indent="0" algn="l" defTabSz="1119076" rtl="0" eaLnBrk="1" fontAlgn="auto" latinLnBrk="0" hangingPunct="1">
              <a:lnSpc>
                <a:spcPct val="100000"/>
              </a:lnSpc>
              <a:spcBef>
                <a:spcPct val="0"/>
              </a:spcBef>
              <a:spcAft>
                <a:spcPts val="720"/>
              </a:spcAft>
              <a:buClr>
                <a:prstClr val="white"/>
              </a:buClr>
              <a:buSzTx/>
              <a:buFontTx/>
              <a:buNone/>
              <a:tabLst/>
              <a:defRPr/>
            </a:pPr>
            <a:r>
              <a:rPr kumimoji="0" lang="en-US" sz="2160" b="0" i="0" u="none" strike="noStrike" kern="1200" cap="none" spc="0" normalizeH="0" baseline="0" noProof="0" dirty="0">
                <a:ln w="3175">
                  <a:noFill/>
                </a:ln>
                <a:solidFill>
                  <a:srgbClr val="225B62"/>
                </a:solidFill>
                <a:effectLst/>
                <a:uLnTx/>
                <a:uFillTx/>
                <a:latin typeface="Segoe UI Semibold"/>
                <a:ea typeface="+mn-ea"/>
                <a:cs typeface="Segoe UI Semibold" panose="020B0702040204020203" pitchFamily="34" charset="0"/>
              </a:rPr>
              <a:t>Resolution</a:t>
            </a:r>
          </a:p>
          <a:p>
            <a:pPr marL="0" marR="0" lvl="0" indent="0" algn="l" defTabSz="1097240" rtl="0" eaLnBrk="1" fontAlgn="auto" latinLnBrk="0" hangingPunct="1">
              <a:lnSpc>
                <a:spcPct val="100000"/>
              </a:lnSpc>
              <a:spcBef>
                <a:spcPct val="0"/>
              </a:spcBef>
              <a:spcAft>
                <a:spcPts val="720"/>
              </a:spcAft>
              <a:buClrTx/>
              <a:buSzTx/>
              <a:buFontTx/>
              <a:buNone/>
              <a:tabLst/>
              <a:defRPr/>
            </a:pPr>
            <a:r>
              <a:rPr kumimoji="0" lang="en-US" sz="1680" b="0" i="0" u="none" strike="noStrike" kern="1200" cap="none" spc="0" normalizeH="0" baseline="0" noProof="0" dirty="0">
                <a:ln w="3175">
                  <a:noFill/>
                </a:ln>
                <a:solidFill>
                  <a:srgbClr val="000000"/>
                </a:solidFill>
                <a:effectLst/>
                <a:uLnTx/>
                <a:uFillTx/>
                <a:latin typeface="Segoe UI"/>
                <a:ea typeface="Segoe UI" panose="020B0502040204020203" pitchFamily="34" charset="0"/>
                <a:cs typeface="Times New Roman" panose="02020603050405020304" pitchFamily="18" charset="0"/>
              </a:rPr>
              <a:t>Implementation time </a:t>
            </a:r>
            <a:r>
              <a:rPr kumimoji="0" lang="en-US" sz="1680" b="1" i="0" u="none" strike="noStrike" kern="1200" cap="none" spc="0" normalizeH="0" baseline="0" noProof="0" dirty="0">
                <a:ln w="3175">
                  <a:noFill/>
                </a:ln>
                <a:solidFill>
                  <a:srgbClr val="000000"/>
                </a:solidFill>
                <a:effectLst/>
                <a:uLnTx/>
                <a:uFillTx/>
                <a:latin typeface="Segoe UI"/>
                <a:ea typeface="Segoe UI" panose="020B0502040204020203" pitchFamily="34" charset="0"/>
                <a:cs typeface="Times New Roman" panose="02020603050405020304" pitchFamily="18" charset="0"/>
              </a:rPr>
              <a:t>varies</a:t>
            </a:r>
            <a:r>
              <a:rPr kumimoji="0" lang="en-US" sz="1680" b="0" i="0" u="none" strike="noStrike" kern="1200" cap="none" spc="0" normalizeH="0" baseline="0" noProof="0" dirty="0">
                <a:ln w="3175">
                  <a:noFill/>
                </a:ln>
                <a:solidFill>
                  <a:srgbClr val="000000"/>
                </a:solidFill>
                <a:effectLst/>
                <a:uLnTx/>
                <a:uFillTx/>
                <a:latin typeface="Segoe UI"/>
                <a:ea typeface="Segoe UI" panose="020B0502040204020203" pitchFamily="34" charset="0"/>
                <a:cs typeface="Times New Roman" panose="02020603050405020304" pitchFamily="18" charset="0"/>
              </a:rPr>
              <a:t> by customer and scenario. Admin configuration and setup of Viva Learning can be simple if just leveraging pre-integrated learning partners in Viva Learning, or require more work if you are building a custom solution. From our experience with customers, configuration time can vary around 18 hours depending on complexity of the existing learning environment and how many learning sources/systems the customer is connecting to Viva Learning. Learning content will start showing up in Viva Learning from connected sources between 1-7 days after.</a:t>
            </a:r>
          </a:p>
          <a:p>
            <a:pPr marL="0" marR="0" lvl="0" indent="0" algn="l" defTabSz="1097240" rtl="0" eaLnBrk="1" fontAlgn="auto" latinLnBrk="0" hangingPunct="1">
              <a:lnSpc>
                <a:spcPct val="100000"/>
              </a:lnSpc>
              <a:spcBef>
                <a:spcPct val="0"/>
              </a:spcBef>
              <a:spcAft>
                <a:spcPts val="720"/>
              </a:spcAft>
              <a:buClrTx/>
              <a:buSzTx/>
              <a:buFontTx/>
              <a:buNone/>
              <a:tabLst/>
              <a:defRPr/>
            </a:pPr>
            <a:endParaRPr kumimoji="0" lang="en-US" sz="1680" b="0" i="0" u="none" strike="noStrike" kern="1200" cap="none" spc="0" normalizeH="0" baseline="0" noProof="0" dirty="0">
              <a:ln w="3175">
                <a:noFill/>
              </a:ln>
              <a:solidFill>
                <a:srgbClr val="000000"/>
              </a:solidFill>
              <a:effectLst/>
              <a:uLnTx/>
              <a:uFillTx/>
              <a:latin typeface="Segoe UI"/>
              <a:ea typeface="Segoe UI" panose="020B0502040204020203" pitchFamily="34" charset="0"/>
              <a:cs typeface="Times New Roman" panose="02020603050405020304" pitchFamily="18" charset="0"/>
            </a:endParaRPr>
          </a:p>
          <a:p>
            <a:pPr marL="0" marR="0" lvl="0" indent="0" algn="l" defTabSz="1097240" rtl="0" eaLnBrk="1" fontAlgn="auto" latinLnBrk="0" hangingPunct="1">
              <a:lnSpc>
                <a:spcPct val="100000"/>
              </a:lnSpc>
              <a:spcBef>
                <a:spcPct val="0"/>
              </a:spcBef>
              <a:spcAft>
                <a:spcPts val="720"/>
              </a:spcAft>
              <a:buClrTx/>
              <a:buSzTx/>
              <a:buFontTx/>
              <a:buNone/>
              <a:tabLst/>
              <a:defRPr/>
            </a:pPr>
            <a:r>
              <a:rPr kumimoji="0" lang="en-US" sz="1680" b="0" i="0" u="none" strike="noStrike" kern="1200" cap="none" spc="0" normalizeH="0" baseline="0" noProof="0" dirty="0">
                <a:ln w="3175">
                  <a:noFill/>
                </a:ln>
                <a:solidFill>
                  <a:srgbClr val="000000"/>
                </a:solidFill>
                <a:effectLst/>
                <a:uLnTx/>
                <a:uFillTx/>
                <a:latin typeface="Segoe UI"/>
                <a:ea typeface="Segoe UI" panose="020B0502040204020203" pitchFamily="34" charset="0"/>
                <a:cs typeface="Times New Roman" panose="02020603050405020304" pitchFamily="18" charset="0"/>
              </a:rPr>
              <a:t>After setup, rollout and adoption time also varies per customer. Typically, a pilot can last around 1 month after setup, and company-wide rollout can occur over the next few months.</a:t>
            </a:r>
          </a:p>
        </p:txBody>
      </p:sp>
      <p:sp>
        <p:nvSpPr>
          <p:cNvPr id="27" name="Title 3">
            <a:extLst>
              <a:ext uri="{FF2B5EF4-FFF2-40B4-BE49-F238E27FC236}">
                <a16:creationId xmlns:a16="http://schemas.microsoft.com/office/drawing/2014/main" id="{429654BF-2AC8-4B3A-8EDD-9AC516D2D62A}"/>
              </a:ext>
            </a:extLst>
          </p:cNvPr>
          <p:cNvSpPr txBox="1">
            <a:spLocks/>
          </p:cNvSpPr>
          <p:nvPr/>
        </p:nvSpPr>
        <p:spPr>
          <a:xfrm>
            <a:off x="7787641" y="3211017"/>
            <a:ext cx="6160494" cy="2490425"/>
          </a:xfrm>
          <a:prstGeom prst="rect">
            <a:avLst/>
          </a:prstGeom>
        </p:spPr>
        <p:txBody>
          <a:bodyPr vert="horz" wrap="square" lIns="0" tIns="0" rIns="0" bIns="0" rtlCol="0" anchor="t">
            <a:spAutoFit/>
          </a:bodyPr>
          <a:lstStyle>
            <a:lvl1pPr algn="l" defTabSz="914367" rtl="0" eaLnBrk="1" latinLnBrk="0" hangingPunct="1">
              <a:lnSpc>
                <a:spcPct val="90000"/>
              </a:lnSpc>
              <a:spcBef>
                <a:spcPct val="0"/>
              </a:spcBef>
              <a:buNone/>
              <a:defRPr lang="en-US" sz="3137" b="0" kern="1200" cap="none" spc="-147" baseline="0">
                <a:ln w="3175">
                  <a:noFill/>
                </a:ln>
                <a:solidFill>
                  <a:srgbClr val="000000"/>
                </a:solidFill>
                <a:effectLst/>
                <a:latin typeface="+mj-lt"/>
                <a:ea typeface="+mn-ea"/>
                <a:cs typeface="Segoe UI" pitchFamily="34" charset="0"/>
              </a:defRPr>
            </a:lvl1pPr>
          </a:lstStyle>
          <a:p>
            <a:pPr marL="0" marR="0" lvl="0" indent="0" algn="l" defTabSz="1119076" rtl="0" eaLnBrk="1" fontAlgn="auto" latinLnBrk="0" hangingPunct="1">
              <a:lnSpc>
                <a:spcPct val="100000"/>
              </a:lnSpc>
              <a:spcBef>
                <a:spcPct val="0"/>
              </a:spcBef>
              <a:spcAft>
                <a:spcPts val="720"/>
              </a:spcAft>
              <a:buClr>
                <a:prstClr val="white"/>
              </a:buClr>
              <a:buSzTx/>
              <a:buFontTx/>
              <a:buNone/>
              <a:tabLst/>
              <a:defRPr/>
            </a:pPr>
            <a:r>
              <a:rPr kumimoji="0" lang="en-US" sz="2160" b="0" i="0" u="none" strike="noStrike" kern="1200" cap="none" spc="0" normalizeH="0" baseline="0" noProof="0" dirty="0">
                <a:ln w="3175">
                  <a:noFill/>
                </a:ln>
                <a:solidFill>
                  <a:srgbClr val="225B62"/>
                </a:solidFill>
                <a:effectLst/>
                <a:uLnTx/>
                <a:uFillTx/>
                <a:latin typeface="Segoe UI Semibold"/>
                <a:ea typeface="+mn-ea"/>
                <a:cs typeface="Segoe UI Semibold" panose="020B0702040204020203" pitchFamily="34" charset="0"/>
              </a:rPr>
              <a:t>Resolution</a:t>
            </a:r>
          </a:p>
          <a:p>
            <a:pPr marL="0" marR="0" lvl="0" indent="0" algn="l" defTabSz="1097240" rtl="0" eaLnBrk="1" fontAlgn="auto" latinLnBrk="0" hangingPunct="1">
              <a:lnSpc>
                <a:spcPct val="100000"/>
              </a:lnSpc>
              <a:spcBef>
                <a:spcPct val="0"/>
              </a:spcBef>
              <a:spcAft>
                <a:spcPts val="720"/>
              </a:spcAft>
              <a:buClrTx/>
              <a:buSzTx/>
              <a:buFontTx/>
              <a:buNone/>
              <a:tabLst/>
              <a:defRPr/>
            </a:pPr>
            <a:r>
              <a:rPr kumimoji="0" lang="en-US" sz="1920" b="0" i="0" u="none" strike="noStrike" kern="1200" cap="none" spc="0" normalizeH="0" baseline="0" noProof="0" dirty="0">
                <a:ln w="3175">
                  <a:noFill/>
                </a:ln>
                <a:solidFill>
                  <a:srgbClr val="000000"/>
                </a:solidFill>
                <a:effectLst/>
                <a:uLnTx/>
                <a:uFillTx/>
                <a:latin typeface="Segoe UI"/>
                <a:ea typeface="+mn-ea"/>
                <a:cs typeface="Segoe UI" pitchFamily="34" charset="0"/>
              </a:rPr>
              <a:t>The Viva Learning UI will be localized according to the users’ preferred language settings in Microsoft Teams. Viva Learning supports all the same languages Teams supports. The learning content itself will not be translated, but search results and recommendations will show items from the users preferred language first, followed by the content in English.</a:t>
            </a:r>
          </a:p>
        </p:txBody>
      </p:sp>
      <p:cxnSp>
        <p:nvCxnSpPr>
          <p:cNvPr id="30" name="Straight Connector 29">
            <a:extLst>
              <a:ext uri="{FF2B5EF4-FFF2-40B4-BE49-F238E27FC236}">
                <a16:creationId xmlns:a16="http://schemas.microsoft.com/office/drawing/2014/main" id="{2708292D-1F8E-476F-B814-8D1658E3DD4F}"/>
              </a:ext>
            </a:extLst>
          </p:cNvPr>
          <p:cNvCxnSpPr>
            <a:cxnSpLocks/>
          </p:cNvCxnSpPr>
          <p:nvPr/>
        </p:nvCxnSpPr>
        <p:spPr>
          <a:xfrm>
            <a:off x="2734924" y="2974682"/>
            <a:ext cx="1661160" cy="0"/>
          </a:xfrm>
          <a:prstGeom prst="line">
            <a:avLst/>
          </a:prstGeom>
          <a:ln w="25400" cap="rnd">
            <a:solidFill>
              <a:srgbClr val="225B6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18227CCA-0801-4278-A637-2F20A5056C7D}"/>
              </a:ext>
            </a:extLst>
          </p:cNvPr>
          <p:cNvSpPr/>
          <p:nvPr/>
        </p:nvSpPr>
        <p:spPr bwMode="auto">
          <a:xfrm>
            <a:off x="0" y="1539240"/>
            <a:ext cx="14630400" cy="129607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0" marR="0" lvl="0" indent="0" algn="l" defTabSz="1118966"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2" name="Oval 31">
            <a:extLst>
              <a:ext uri="{FF2B5EF4-FFF2-40B4-BE49-F238E27FC236}">
                <a16:creationId xmlns:a16="http://schemas.microsoft.com/office/drawing/2014/main" id="{DA389691-8D1D-4669-B9C7-CB684269C1E6}"/>
              </a:ext>
            </a:extLst>
          </p:cNvPr>
          <p:cNvSpPr/>
          <p:nvPr/>
        </p:nvSpPr>
        <p:spPr bwMode="auto">
          <a:xfrm rot="5400000">
            <a:off x="3337560" y="2749787"/>
            <a:ext cx="455887" cy="455887"/>
          </a:xfrm>
          <a:prstGeom prst="ellipse">
            <a:avLst/>
          </a:prstGeom>
          <a:solidFill>
            <a:schemeClr val="bg1"/>
          </a:solidFill>
          <a:ln w="12700">
            <a:solidFill>
              <a:srgbClr val="225B6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118966" rtl="0" eaLnBrk="1" fontAlgn="base" latinLnBrk="0" hangingPunct="1">
              <a:lnSpc>
                <a:spcPct val="100000"/>
              </a:lnSpc>
              <a:spcBef>
                <a:spcPct val="0"/>
              </a:spcBef>
              <a:spcAft>
                <a:spcPct val="0"/>
              </a:spcAft>
              <a:buClrTx/>
              <a:buSzTx/>
              <a:buFontTx/>
              <a:buNone/>
              <a:tabLst/>
              <a:defRPr/>
            </a:pPr>
            <a:r>
              <a:rPr kumimoji="0" lang="en-US" sz="2160" b="0" i="0" u="none" strike="noStrike" kern="1200" cap="none" spc="0" normalizeH="0" baseline="0" noProof="0" dirty="0">
                <a:ln>
                  <a:noFill/>
                </a:ln>
                <a:solidFill>
                  <a:srgbClr val="225B62"/>
                </a:solidFill>
                <a:effectLst/>
                <a:uLnTx/>
                <a:uFillTx/>
                <a:latin typeface="Segoe UI"/>
                <a:ea typeface="Segoe UI" pitchFamily="34" charset="0"/>
                <a:cs typeface="Segoe UI" pitchFamily="34" charset="0"/>
                <a:sym typeface="Wingdings" panose="05000000000000000000" pitchFamily="2" charset="2"/>
              </a:rPr>
              <a:t></a:t>
            </a:r>
            <a:endParaRPr kumimoji="0" lang="en-US" sz="2160" b="0" i="0" u="none" strike="noStrike" kern="1200" cap="none" spc="0" normalizeH="0" baseline="0" noProof="0" dirty="0">
              <a:ln>
                <a:noFill/>
              </a:ln>
              <a:solidFill>
                <a:srgbClr val="225B62"/>
              </a:solidFill>
              <a:effectLst/>
              <a:uLnTx/>
              <a:uFillTx/>
              <a:latin typeface="Segoe UI"/>
              <a:ea typeface="Segoe UI" pitchFamily="34" charset="0"/>
              <a:cs typeface="Segoe UI" pitchFamily="34" charset="0"/>
            </a:endParaRPr>
          </a:p>
        </p:txBody>
      </p:sp>
      <p:sp>
        <p:nvSpPr>
          <p:cNvPr id="33" name="Oval 32">
            <a:extLst>
              <a:ext uri="{FF2B5EF4-FFF2-40B4-BE49-F238E27FC236}">
                <a16:creationId xmlns:a16="http://schemas.microsoft.com/office/drawing/2014/main" id="{B8F0BD25-C07A-4CAB-A545-AEE92E4E1FD2}"/>
              </a:ext>
            </a:extLst>
          </p:cNvPr>
          <p:cNvSpPr/>
          <p:nvPr/>
        </p:nvSpPr>
        <p:spPr bwMode="auto">
          <a:xfrm rot="5400000">
            <a:off x="10836953" y="2749787"/>
            <a:ext cx="455887" cy="455887"/>
          </a:xfrm>
          <a:prstGeom prst="ellipse">
            <a:avLst/>
          </a:prstGeom>
          <a:solidFill>
            <a:schemeClr val="bg1"/>
          </a:solidFill>
          <a:ln w="12700">
            <a:solidFill>
              <a:srgbClr val="225B6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118966" rtl="0" eaLnBrk="1" fontAlgn="base" latinLnBrk="0" hangingPunct="1">
              <a:lnSpc>
                <a:spcPct val="100000"/>
              </a:lnSpc>
              <a:spcBef>
                <a:spcPct val="0"/>
              </a:spcBef>
              <a:spcAft>
                <a:spcPct val="0"/>
              </a:spcAft>
              <a:buClrTx/>
              <a:buSzTx/>
              <a:buFontTx/>
              <a:buNone/>
              <a:tabLst/>
              <a:defRPr/>
            </a:pPr>
            <a:r>
              <a:rPr kumimoji="0" lang="en-US" sz="2160" b="0" i="0" u="none" strike="noStrike" kern="1200" cap="none" spc="0" normalizeH="0" baseline="0" noProof="0" dirty="0">
                <a:ln>
                  <a:noFill/>
                </a:ln>
                <a:solidFill>
                  <a:srgbClr val="225B62"/>
                </a:solidFill>
                <a:effectLst/>
                <a:uLnTx/>
                <a:uFillTx/>
                <a:latin typeface="Segoe UI"/>
                <a:ea typeface="Segoe UI" pitchFamily="34" charset="0"/>
                <a:cs typeface="Segoe UI" pitchFamily="34" charset="0"/>
                <a:sym typeface="Wingdings" panose="05000000000000000000" pitchFamily="2" charset="2"/>
              </a:rPr>
              <a:t></a:t>
            </a:r>
            <a:endParaRPr kumimoji="0" lang="en-US" sz="2160" b="0" i="0" u="none" strike="noStrike" kern="1200" cap="none" spc="0" normalizeH="0" baseline="0" noProof="0" dirty="0">
              <a:ln>
                <a:noFill/>
              </a:ln>
              <a:solidFill>
                <a:srgbClr val="225B62"/>
              </a:solidFill>
              <a:effectLst/>
              <a:uLnTx/>
              <a:uFillTx/>
              <a:latin typeface="Segoe UI"/>
              <a:ea typeface="Segoe UI" pitchFamily="34" charset="0"/>
              <a:cs typeface="Segoe UI" pitchFamily="34" charset="0"/>
            </a:endParaRPr>
          </a:p>
        </p:txBody>
      </p:sp>
      <p:sp>
        <p:nvSpPr>
          <p:cNvPr id="34" name="TextBox 33">
            <a:extLst>
              <a:ext uri="{FF2B5EF4-FFF2-40B4-BE49-F238E27FC236}">
                <a16:creationId xmlns:a16="http://schemas.microsoft.com/office/drawing/2014/main" id="{5A3D8CEB-810B-4A11-93E1-DBA1C844237E}"/>
              </a:ext>
            </a:extLst>
          </p:cNvPr>
          <p:cNvSpPr txBox="1"/>
          <p:nvPr/>
        </p:nvSpPr>
        <p:spPr>
          <a:xfrm>
            <a:off x="705916" y="1842565"/>
            <a:ext cx="6365444" cy="691984"/>
          </a:xfrm>
          <a:prstGeom prst="rect">
            <a:avLst/>
          </a:prstGeom>
          <a:noFill/>
        </p:spPr>
        <p:txBody>
          <a:bodyPr wrap="square" lIns="0" tIns="0" rIns="0" bIns="0" rtlCol="0">
            <a:spAutoFit/>
          </a:bodyPr>
          <a:lstStyle/>
          <a:p>
            <a:pPr marL="0" marR="0" lvl="0" indent="0" algn="l" defTabSz="1119076" rtl="0" eaLnBrk="1" fontAlgn="auto" latinLnBrk="0" hangingPunct="1">
              <a:lnSpc>
                <a:spcPct val="100000"/>
              </a:lnSpc>
              <a:spcBef>
                <a:spcPts val="0"/>
              </a:spcBef>
              <a:spcAft>
                <a:spcPts val="480"/>
              </a:spcAft>
              <a:buClr>
                <a:prstClr val="white"/>
              </a:buClr>
              <a:buSzTx/>
              <a:buFontTx/>
              <a:buNone/>
              <a:tabLst/>
              <a:defRPr/>
            </a:pPr>
            <a:r>
              <a:rPr kumimoji="0" lang="en-US" sz="2160" b="0" i="0" u="none" strike="noStrike" kern="1200" cap="none" spc="0" normalizeH="0" baseline="0" noProof="0" dirty="0">
                <a:ln w="3175">
                  <a:noFill/>
                </a:ln>
                <a:solidFill>
                  <a:srgbClr val="225B62"/>
                </a:solidFill>
                <a:effectLst/>
                <a:uLnTx/>
                <a:uFillTx/>
                <a:latin typeface="Segoe UI Semibold"/>
                <a:ea typeface="+mn-ea"/>
                <a:cs typeface="Segoe UI Semibold" panose="020B0702040204020203" pitchFamily="34" charset="0"/>
              </a:rPr>
              <a:t>Concern</a:t>
            </a:r>
          </a:p>
          <a:p>
            <a:pPr marL="0" marR="0" lvl="0" indent="0" algn="l" defTabSz="1118861" rtl="0" eaLnBrk="1" fontAlgn="auto" latinLnBrk="0" hangingPunct="1">
              <a:lnSpc>
                <a:spcPct val="100000"/>
              </a:lnSpc>
              <a:spcBef>
                <a:spcPct val="0"/>
              </a:spcBef>
              <a:spcAft>
                <a:spcPts val="0"/>
              </a:spcAft>
              <a:buClrTx/>
              <a:buSzTx/>
              <a:buFontTx/>
              <a:buNone/>
              <a:tabLst/>
              <a:defRPr/>
            </a:pPr>
            <a:r>
              <a:rPr kumimoji="0" lang="en-US" sz="1920" b="0" i="0" u="none" strike="noStrike" kern="1200" cap="none" spc="0" normalizeH="0" baseline="0" noProof="0" dirty="0">
                <a:ln>
                  <a:noFill/>
                </a:ln>
                <a:solidFill>
                  <a:srgbClr val="000000"/>
                </a:solidFill>
                <a:effectLst/>
                <a:uLnTx/>
                <a:uFillTx/>
                <a:latin typeface="Segoe UI"/>
                <a:ea typeface="Segoe UI" panose="020B0502040204020203" pitchFamily="34" charset="0"/>
                <a:cs typeface="Times New Roman" panose="02020603050405020304" pitchFamily="18" charset="0"/>
              </a:rPr>
              <a:t>What is the implementation time for Viva Learning?</a:t>
            </a:r>
          </a:p>
        </p:txBody>
      </p:sp>
      <p:sp>
        <p:nvSpPr>
          <p:cNvPr id="35" name="TextBox 34">
            <a:extLst>
              <a:ext uri="{FF2B5EF4-FFF2-40B4-BE49-F238E27FC236}">
                <a16:creationId xmlns:a16="http://schemas.microsoft.com/office/drawing/2014/main" id="{99877D4B-3D0E-4BB3-ADEE-A1025FEB6C6B}"/>
              </a:ext>
            </a:extLst>
          </p:cNvPr>
          <p:cNvSpPr txBox="1"/>
          <p:nvPr/>
        </p:nvSpPr>
        <p:spPr>
          <a:xfrm>
            <a:off x="7742414" y="1842565"/>
            <a:ext cx="6205721" cy="691984"/>
          </a:xfrm>
          <a:prstGeom prst="rect">
            <a:avLst/>
          </a:prstGeom>
          <a:noFill/>
        </p:spPr>
        <p:txBody>
          <a:bodyPr wrap="square" lIns="0" tIns="0" rIns="0" bIns="0" rtlCol="0">
            <a:spAutoFit/>
          </a:bodyPr>
          <a:lstStyle/>
          <a:p>
            <a:pPr marL="0" marR="0" lvl="0" indent="0" algn="l" defTabSz="1119076" rtl="0" eaLnBrk="1" fontAlgn="auto" latinLnBrk="0" hangingPunct="1">
              <a:lnSpc>
                <a:spcPct val="100000"/>
              </a:lnSpc>
              <a:spcBef>
                <a:spcPts val="0"/>
              </a:spcBef>
              <a:spcAft>
                <a:spcPts val="480"/>
              </a:spcAft>
              <a:buClr>
                <a:prstClr val="white"/>
              </a:buClr>
              <a:buSzTx/>
              <a:buFontTx/>
              <a:buNone/>
              <a:tabLst/>
              <a:defRPr/>
            </a:pPr>
            <a:r>
              <a:rPr kumimoji="0" lang="en-US" sz="2160" b="0" i="0" u="none" strike="noStrike" kern="1200" cap="none" spc="0" normalizeH="0" baseline="0" noProof="0" dirty="0">
                <a:ln w="3175">
                  <a:noFill/>
                </a:ln>
                <a:solidFill>
                  <a:srgbClr val="225B62"/>
                </a:solidFill>
                <a:effectLst/>
                <a:uLnTx/>
                <a:uFillTx/>
                <a:latin typeface="Segoe UI Semibold"/>
                <a:ea typeface="+mn-ea"/>
                <a:cs typeface="Segoe UI Semibold" panose="020B0702040204020203" pitchFamily="34" charset="0"/>
              </a:rPr>
              <a:t>Concern</a:t>
            </a:r>
          </a:p>
          <a:p>
            <a:pPr marL="0" marR="0" lvl="0" indent="0" algn="l" defTabSz="1118861" rtl="0" eaLnBrk="1" fontAlgn="auto" latinLnBrk="0" hangingPunct="1">
              <a:lnSpc>
                <a:spcPct val="100000"/>
              </a:lnSpc>
              <a:spcBef>
                <a:spcPct val="0"/>
              </a:spcBef>
              <a:spcAft>
                <a:spcPts val="0"/>
              </a:spcAft>
              <a:buClrTx/>
              <a:buSzTx/>
              <a:buFontTx/>
              <a:buNone/>
              <a:tabLst/>
              <a:defRPr/>
            </a:pPr>
            <a:r>
              <a:rPr kumimoji="0" lang="en-US" sz="1920" b="0" i="0" u="none" strike="noStrike" kern="1200" cap="none" spc="0" normalizeH="0" baseline="0" noProof="0" dirty="0">
                <a:ln>
                  <a:noFill/>
                </a:ln>
                <a:solidFill>
                  <a:srgbClr val="000000"/>
                </a:solidFill>
                <a:effectLst/>
                <a:uLnTx/>
                <a:uFillTx/>
                <a:latin typeface="Segoe UI"/>
                <a:ea typeface="Segoe UI" panose="020B0502040204020203" pitchFamily="34" charset="0"/>
                <a:cs typeface="Times New Roman" panose="02020603050405020304" pitchFamily="18" charset="0"/>
              </a:rPr>
              <a:t>How does Viva Learning handle multilanguage needs?</a:t>
            </a:r>
          </a:p>
        </p:txBody>
      </p:sp>
      <p:cxnSp>
        <p:nvCxnSpPr>
          <p:cNvPr id="36" name="Straight Connector 35">
            <a:extLst>
              <a:ext uri="{FF2B5EF4-FFF2-40B4-BE49-F238E27FC236}">
                <a16:creationId xmlns:a16="http://schemas.microsoft.com/office/drawing/2014/main" id="{F97E36B7-2DA4-401A-B127-656BA6DF6959}"/>
              </a:ext>
            </a:extLst>
          </p:cNvPr>
          <p:cNvCxnSpPr>
            <a:cxnSpLocks/>
          </p:cNvCxnSpPr>
          <p:nvPr/>
        </p:nvCxnSpPr>
        <p:spPr>
          <a:xfrm>
            <a:off x="7315199" y="1706880"/>
            <a:ext cx="0" cy="1013460"/>
          </a:xfrm>
          <a:prstGeom prst="line">
            <a:avLst/>
          </a:prstGeom>
          <a:ln w="6350" cap="rnd">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13841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400"/>
                                        <p:tgtEl>
                                          <p:spTgt spid="26"/>
                                        </p:tgtEl>
                                      </p:cBhvr>
                                    </p:animEffect>
                                  </p:childTnLst>
                                </p:cTn>
                              </p:par>
                              <p:par>
                                <p:cTn id="8" presetID="42" presetClass="path" presetSubtype="0" accel="50000" decel="50000" fill="hold" grpId="1" nodeType="withEffect">
                                  <p:stCondLst>
                                    <p:cond delay="0"/>
                                  </p:stCondLst>
                                  <p:childTnLst>
                                    <p:animMotion origin="layout" path="M 3.33333E-6 -0.09074 L 3.33333E-6 -0.00255 " pathEditMode="relative" rAng="0" ptsTypes="AA">
                                      <p:cBhvr>
                                        <p:cTn id="9" dur="400" fill="hold"/>
                                        <p:tgtEl>
                                          <p:spTgt spid="26"/>
                                        </p:tgtEl>
                                        <p:attrNameLst>
                                          <p:attrName>ppt_x</p:attrName>
                                          <p:attrName>ppt_y</p:attrName>
                                        </p:attrNameLst>
                                      </p:cBhvr>
                                      <p:rCtr x="0" y="4398"/>
                                    </p:animMotion>
                                  </p:childTnLst>
                                </p:cTn>
                              </p:par>
                              <p:par>
                                <p:cTn id="10" presetID="10"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400"/>
                                        <p:tgtEl>
                                          <p:spTgt spid="27"/>
                                        </p:tgtEl>
                                      </p:cBhvr>
                                    </p:animEffect>
                                  </p:childTnLst>
                                </p:cTn>
                              </p:par>
                              <p:par>
                                <p:cTn id="13" presetID="42" presetClass="path" presetSubtype="0" accel="50000" decel="50000" fill="hold" grpId="1" nodeType="withEffect">
                                  <p:stCondLst>
                                    <p:cond delay="0"/>
                                  </p:stCondLst>
                                  <p:childTnLst>
                                    <p:animMotion origin="layout" path="M 1.45833E-6 -0.09074 L 1.45833E-6 -0.00255 " pathEditMode="relative" rAng="0" ptsTypes="AA">
                                      <p:cBhvr>
                                        <p:cTn id="14" dur="400" fill="hold"/>
                                        <p:tgtEl>
                                          <p:spTgt spid="27"/>
                                        </p:tgtEl>
                                        <p:attrNameLst>
                                          <p:attrName>ppt_x</p:attrName>
                                          <p:attrName>ppt_y</p:attrName>
                                        </p:attrNameLst>
                                      </p:cBhvr>
                                      <p:rCtr x="0" y="43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27" grpId="0"/>
      <p:bldP spid="27"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6">
            <a:extLst>
              <a:ext uri="{FF2B5EF4-FFF2-40B4-BE49-F238E27FC236}">
                <a16:creationId xmlns:a16="http://schemas.microsoft.com/office/drawing/2014/main" id="{8CC95F5C-74B3-90A4-65DE-3B76529F860B}"/>
              </a:ext>
            </a:extLst>
          </p:cNvPr>
          <p:cNvSpPr txBox="1">
            <a:spLocks noGrp="1"/>
          </p:cNvSpPr>
          <p:nvPr>
            <p:ph type="title" idx="4294967295"/>
          </p:nvPr>
        </p:nvSpPr>
        <p:spPr>
          <a:xfrm>
            <a:off x="588265" y="2112581"/>
            <a:ext cx="430430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05"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
                <a:ea typeface="+mn-ea"/>
                <a:cs typeface="Segoe UI" pitchFamily="34" charset="0"/>
              </a:rPr>
              <a:t>Table of contents</a:t>
            </a:r>
          </a:p>
        </p:txBody>
      </p:sp>
      <p:sp>
        <p:nvSpPr>
          <p:cNvPr id="5" name="Text Placeholder 5">
            <a:extLst>
              <a:ext uri="{FF2B5EF4-FFF2-40B4-BE49-F238E27FC236}">
                <a16:creationId xmlns:a16="http://schemas.microsoft.com/office/drawing/2014/main" id="{7FD4A460-7999-0F40-9F6E-11A2C39DB93D}"/>
              </a:ext>
            </a:extLst>
          </p:cNvPr>
          <p:cNvSpPr txBox="1">
            <a:spLocks/>
          </p:cNvSpPr>
          <p:nvPr/>
        </p:nvSpPr>
        <p:spPr>
          <a:xfrm>
            <a:off x="6988781" y="2243668"/>
            <a:ext cx="7010998" cy="403187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887" indent="-342887" defTabSz="932705">
              <a:spcBef>
                <a:spcPts val="600"/>
              </a:spcBef>
              <a:spcAft>
                <a:spcPts val="600"/>
              </a:spcAft>
              <a:buFont typeface="Wingdings" panose="05000000000000000000" pitchFamily="2" charset="2"/>
              <a:buChar char="§"/>
              <a:defRPr/>
            </a:pPr>
            <a:r>
              <a:rPr lang="en-US" sz="2400" dirty="0">
                <a:solidFill>
                  <a:srgbClr val="000000"/>
                </a:solidFill>
                <a:latin typeface="Segoe UI"/>
                <a:hlinkClick r:id="rId3" action="ppaction://hlinksldjump"/>
              </a:rPr>
              <a:t>Overview</a:t>
            </a:r>
            <a:endParaRPr lang="en-US" sz="2400" dirty="0">
              <a:solidFill>
                <a:srgbClr val="000000"/>
              </a:solidFill>
              <a:latin typeface="Segoe UI"/>
            </a:endParaRPr>
          </a:p>
          <a:p>
            <a:pPr marL="342887" indent="-342887" defTabSz="932705">
              <a:spcBef>
                <a:spcPts val="600"/>
              </a:spcBef>
              <a:spcAft>
                <a:spcPts val="600"/>
              </a:spcAft>
              <a:buFont typeface="Wingdings" panose="05000000000000000000" pitchFamily="2" charset="2"/>
              <a:buChar char="§"/>
              <a:defRPr/>
            </a:pPr>
            <a:r>
              <a:rPr lang="en-US" sz="2400" dirty="0">
                <a:solidFill>
                  <a:srgbClr val="000000"/>
                </a:solidFill>
                <a:latin typeface="Segoe UI"/>
                <a:hlinkClick r:id="rId4" action="ppaction://hlinksldjump"/>
              </a:rPr>
              <a:t>Plan</a:t>
            </a:r>
            <a:endParaRPr lang="en-US" sz="2400" dirty="0">
              <a:solidFill>
                <a:srgbClr val="000000"/>
              </a:solidFill>
              <a:latin typeface="Segoe UI"/>
            </a:endParaRPr>
          </a:p>
          <a:p>
            <a:pPr marL="342887" indent="-342887" defTabSz="932705">
              <a:spcBef>
                <a:spcPts val="600"/>
              </a:spcBef>
              <a:spcAft>
                <a:spcPts val="600"/>
              </a:spcAft>
              <a:buFont typeface="Wingdings" panose="05000000000000000000" pitchFamily="2" charset="2"/>
              <a:buChar char="§"/>
              <a:defRPr/>
            </a:pPr>
            <a:r>
              <a:rPr lang="en-US" sz="2400" dirty="0">
                <a:solidFill>
                  <a:srgbClr val="000000"/>
                </a:solidFill>
                <a:latin typeface="Segoe UI"/>
                <a:hlinkClick r:id="rId5" action="ppaction://hlinksldjump"/>
              </a:rPr>
              <a:t>Assess</a:t>
            </a:r>
            <a:endParaRPr lang="en-US" sz="2400" dirty="0">
              <a:solidFill>
                <a:srgbClr val="000000"/>
              </a:solidFill>
              <a:latin typeface="Segoe UI"/>
            </a:endParaRPr>
          </a:p>
          <a:p>
            <a:pPr marL="342887" indent="-342887" defTabSz="932705">
              <a:spcBef>
                <a:spcPts val="600"/>
              </a:spcBef>
              <a:spcAft>
                <a:spcPts val="600"/>
              </a:spcAft>
              <a:buFont typeface="Wingdings" panose="05000000000000000000" pitchFamily="2" charset="2"/>
              <a:buChar char="§"/>
              <a:defRPr/>
            </a:pPr>
            <a:r>
              <a:rPr lang="en-US" sz="2400" dirty="0">
                <a:solidFill>
                  <a:srgbClr val="000000"/>
                </a:solidFill>
                <a:latin typeface="Segoe UI"/>
                <a:hlinkClick r:id="rId6" action="ppaction://hlinksldjump"/>
              </a:rPr>
              <a:t>Deploy</a:t>
            </a:r>
            <a:endParaRPr lang="en-US" sz="2400" dirty="0">
              <a:solidFill>
                <a:srgbClr val="000000"/>
              </a:solidFill>
              <a:latin typeface="Segoe UI"/>
            </a:endParaRPr>
          </a:p>
          <a:p>
            <a:pPr marL="342887" indent="-342887" defTabSz="932705">
              <a:spcBef>
                <a:spcPts val="600"/>
              </a:spcBef>
              <a:spcAft>
                <a:spcPts val="600"/>
              </a:spcAft>
              <a:buFont typeface="Wingdings" panose="05000000000000000000" pitchFamily="2" charset="2"/>
              <a:buChar char="§"/>
              <a:defRPr/>
            </a:pPr>
            <a:r>
              <a:rPr lang="en-US" sz="2400" dirty="0">
                <a:solidFill>
                  <a:srgbClr val="000000"/>
                </a:solidFill>
                <a:latin typeface="Segoe UI"/>
                <a:hlinkClick r:id="rId7" action="ppaction://hlinksldjump"/>
              </a:rPr>
              <a:t>Train and adopt</a:t>
            </a:r>
            <a:endParaRPr lang="en-US" sz="2400" dirty="0">
              <a:solidFill>
                <a:srgbClr val="000000"/>
              </a:solidFill>
              <a:latin typeface="Segoe UI"/>
            </a:endParaRPr>
          </a:p>
          <a:p>
            <a:pPr marL="342887" indent="-342887" defTabSz="932705">
              <a:spcBef>
                <a:spcPts val="600"/>
              </a:spcBef>
              <a:spcAft>
                <a:spcPts val="600"/>
              </a:spcAft>
              <a:buFont typeface="Wingdings" panose="05000000000000000000" pitchFamily="2" charset="2"/>
              <a:buChar char="§"/>
              <a:defRPr/>
            </a:pPr>
            <a:r>
              <a:rPr lang="en-US" sz="2400" dirty="0">
                <a:solidFill>
                  <a:srgbClr val="000000"/>
                </a:solidFill>
                <a:latin typeface="Segoe UI"/>
                <a:hlinkClick r:id="rId8" action="ppaction://hlinksldjump"/>
              </a:rPr>
              <a:t>Drive value</a:t>
            </a:r>
            <a:endParaRPr lang="en-US" sz="2400" dirty="0">
              <a:solidFill>
                <a:srgbClr val="000000"/>
              </a:solidFill>
              <a:latin typeface="Segoe UI"/>
            </a:endParaRPr>
          </a:p>
          <a:p>
            <a:pPr marL="342887" indent="-342887" defTabSz="932705">
              <a:spcBef>
                <a:spcPts val="600"/>
              </a:spcBef>
              <a:spcAft>
                <a:spcPts val="600"/>
              </a:spcAft>
              <a:buFont typeface="Wingdings" panose="05000000000000000000" pitchFamily="2" charset="2"/>
              <a:buChar char="§"/>
              <a:defRPr/>
            </a:pPr>
            <a:r>
              <a:rPr lang="en-US" sz="2400" dirty="0">
                <a:solidFill>
                  <a:srgbClr val="000000"/>
                </a:solidFill>
                <a:latin typeface="Segoe UI"/>
                <a:hlinkClick r:id="rId9" action="ppaction://hlinksldjump"/>
              </a:rPr>
              <a:t>Recommended best practices</a:t>
            </a:r>
            <a:endParaRPr lang="en-US" sz="2400" dirty="0">
              <a:solidFill>
                <a:srgbClr val="000000"/>
              </a:solidFill>
              <a:latin typeface="Segoe UI"/>
            </a:endParaRPr>
          </a:p>
          <a:p>
            <a:pPr marL="342887" indent="-342887" defTabSz="932705">
              <a:spcBef>
                <a:spcPts val="600"/>
              </a:spcBef>
              <a:spcAft>
                <a:spcPts val="600"/>
              </a:spcAft>
              <a:buFont typeface="Wingdings" panose="05000000000000000000" pitchFamily="2" charset="2"/>
              <a:buChar char="§"/>
              <a:defRPr/>
            </a:pPr>
            <a:r>
              <a:rPr lang="en-US" sz="2400" dirty="0">
                <a:solidFill>
                  <a:srgbClr val="000000"/>
                </a:solidFill>
                <a:latin typeface="Segoe UI"/>
                <a:hlinkClick r:id="rId10" action="ppaction://hlinksldjump"/>
              </a:rPr>
              <a:t>Additional resources</a:t>
            </a:r>
            <a:endParaRPr lang="en-US" sz="2400" dirty="0">
              <a:solidFill>
                <a:srgbClr val="000000"/>
              </a:solidFill>
              <a:latin typeface="Segoe UI"/>
            </a:endParaRPr>
          </a:p>
        </p:txBody>
      </p:sp>
      <p:grpSp>
        <p:nvGrpSpPr>
          <p:cNvPr id="15" name="Group 14">
            <a:extLst>
              <a:ext uri="{FF2B5EF4-FFF2-40B4-BE49-F238E27FC236}">
                <a16:creationId xmlns:a16="http://schemas.microsoft.com/office/drawing/2014/main" id="{C32705CE-D47D-DC82-17BD-F543BCAEA14E}"/>
              </a:ext>
              <a:ext uri="{C183D7F6-B498-43B3-948B-1728B52AA6E4}">
                <adec:decorative xmlns:adec="http://schemas.microsoft.com/office/drawing/2017/decorative" val="1"/>
              </a:ext>
            </a:extLst>
          </p:cNvPr>
          <p:cNvGrpSpPr/>
          <p:nvPr/>
        </p:nvGrpSpPr>
        <p:grpSpPr>
          <a:xfrm>
            <a:off x="414863" y="1495737"/>
            <a:ext cx="13805507" cy="230588"/>
            <a:chOff x="414862" y="1495737"/>
            <a:chExt cx="13805507" cy="230588"/>
          </a:xfrm>
        </p:grpSpPr>
        <p:sp>
          <p:nvSpPr>
            <p:cNvPr id="3" name="Pentagon 11">
              <a:extLst>
                <a:ext uri="{FF2B5EF4-FFF2-40B4-BE49-F238E27FC236}">
                  <a16:creationId xmlns:a16="http://schemas.microsoft.com/office/drawing/2014/main" id="{673F3F61-2506-743F-34E6-CE6772356EA8}"/>
                </a:ext>
              </a:extLst>
            </p:cNvPr>
            <p:cNvSpPr/>
            <p:nvPr/>
          </p:nvSpPr>
          <p:spPr>
            <a:xfrm flipH="1">
              <a:off x="414866" y="1497725"/>
              <a:ext cx="6905165" cy="228600"/>
            </a:xfrm>
            <a:prstGeom prst="homePlate">
              <a:avLst/>
            </a:prstGeom>
            <a:gradFill flip="none" rotWithShape="0">
              <a:gsLst>
                <a:gs pos="98000">
                  <a:srgbClr val="8EE17F"/>
                </a:gs>
                <a:gs pos="1000">
                  <a:srgbClr val="FFEF86"/>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8872" tIns="0" rIns="118872" bIns="0" rtlCol="0" anchor="ctr"/>
            <a:lstStyle/>
            <a:p>
              <a:pPr defTabSz="914364"/>
              <a:endParaRPr lang="en-US" sz="800" b="1" cap="all" spc="50">
                <a:solidFill>
                  <a:srgbClr val="091F2C"/>
                </a:solidFill>
                <a:latin typeface="Segoe UI" panose="020B0502040204020203" pitchFamily="34" charset="0"/>
                <a:cs typeface="Segoe UI" panose="020B0502040204020203" pitchFamily="34" charset="0"/>
              </a:endParaRPr>
            </a:p>
          </p:txBody>
        </p:sp>
        <p:sp>
          <p:nvSpPr>
            <p:cNvPr id="6" name="Pentagon 10">
              <a:extLst>
                <a:ext uri="{FF2B5EF4-FFF2-40B4-BE49-F238E27FC236}">
                  <a16:creationId xmlns:a16="http://schemas.microsoft.com/office/drawing/2014/main" id="{C8EBDB5C-81F7-2501-948A-8E9B8D3A5C2A}"/>
                </a:ext>
              </a:extLst>
            </p:cNvPr>
            <p:cNvSpPr/>
            <p:nvPr/>
          </p:nvSpPr>
          <p:spPr>
            <a:xfrm>
              <a:off x="7315200" y="1497725"/>
              <a:ext cx="6900334" cy="228600"/>
            </a:xfrm>
            <a:prstGeom prst="homePlate">
              <a:avLst/>
            </a:prstGeom>
            <a:gradFill flip="none" rotWithShape="0">
              <a:gsLst>
                <a:gs pos="2000">
                  <a:srgbClr val="8EE17F"/>
                </a:gs>
                <a:gs pos="100000">
                  <a:srgbClr val="1CD278"/>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8872" tIns="0" rIns="118872" bIns="0" rtlCol="0" anchor="ctr"/>
            <a:lstStyle/>
            <a:p>
              <a:pPr algn="r" defTabSz="914364"/>
              <a:endParaRPr lang="en-US" sz="800" b="1" cap="all" spc="50">
                <a:solidFill>
                  <a:srgbClr val="091F2C"/>
                </a:solidFill>
                <a:latin typeface="Segoe UI" panose="020B0502040204020203" pitchFamily="34" charset="0"/>
                <a:cs typeface="Segoe UI" panose="020B0502040204020203" pitchFamily="34" charset="0"/>
              </a:endParaRPr>
            </a:p>
          </p:txBody>
        </p:sp>
        <p:sp>
          <p:nvSpPr>
            <p:cNvPr id="10" name="Oval 9">
              <a:extLst>
                <a:ext uri="{FF2B5EF4-FFF2-40B4-BE49-F238E27FC236}">
                  <a16:creationId xmlns:a16="http://schemas.microsoft.com/office/drawing/2014/main" id="{FB8EB57F-C992-B822-D874-672F23C08985}"/>
                </a:ext>
              </a:extLst>
            </p:cNvPr>
            <p:cNvSpPr/>
            <p:nvPr/>
          </p:nvSpPr>
          <p:spPr>
            <a:xfrm>
              <a:off x="414862" y="1495737"/>
              <a:ext cx="230585" cy="230585"/>
            </a:xfrm>
            <a:prstGeom prst="ellipse">
              <a:avLst/>
            </a:prstGeom>
            <a:solidFill>
              <a:srgbClr val="FAE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4"/>
              <a:endParaRPr lang="en-US">
                <a:solidFill>
                  <a:srgbClr val="FEFFFE"/>
                </a:solidFill>
                <a:latin typeface="Calibri"/>
              </a:endParaRPr>
            </a:p>
          </p:txBody>
        </p:sp>
        <p:sp>
          <p:nvSpPr>
            <p:cNvPr id="11" name="Oval 10">
              <a:extLst>
                <a:ext uri="{FF2B5EF4-FFF2-40B4-BE49-F238E27FC236}">
                  <a16:creationId xmlns:a16="http://schemas.microsoft.com/office/drawing/2014/main" id="{A28EE139-4BD7-FE9E-B630-9A766E8212A8}"/>
                </a:ext>
              </a:extLst>
            </p:cNvPr>
            <p:cNvSpPr/>
            <p:nvPr/>
          </p:nvSpPr>
          <p:spPr>
            <a:xfrm>
              <a:off x="13989784" y="1495737"/>
              <a:ext cx="230585" cy="230585"/>
            </a:xfrm>
            <a:prstGeom prst="ellipse">
              <a:avLst/>
            </a:prstGeom>
            <a:solidFill>
              <a:srgbClr val="21D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4"/>
              <a:endParaRPr lang="en-US">
                <a:solidFill>
                  <a:srgbClr val="FEFFFE"/>
                </a:solidFill>
                <a:latin typeface="Calibri"/>
              </a:endParaRPr>
            </a:p>
          </p:txBody>
        </p:sp>
      </p:grpSp>
    </p:spTree>
    <p:extLst>
      <p:ext uri="{BB962C8B-B14F-4D97-AF65-F5344CB8AC3E}">
        <p14:creationId xmlns:p14="http://schemas.microsoft.com/office/powerpoint/2010/main" val="28652352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5DEE6356-CC75-760F-38AC-DAA033A5B58A}"/>
              </a:ext>
            </a:extLst>
          </p:cNvPr>
          <p:cNvSpPr>
            <a:spLocks noGrp="1"/>
          </p:cNvSpPr>
          <p:nvPr>
            <p:ph type="title"/>
          </p:nvPr>
        </p:nvSpPr>
        <p:spPr>
          <a:xfrm>
            <a:off x="578513" y="1941789"/>
            <a:ext cx="8786989" cy="884766"/>
          </a:xfrm>
        </p:spPr>
        <p:txBody>
          <a:bodyPr/>
          <a:lstStyle/>
          <a:p>
            <a:r>
              <a:rPr lang="en-US">
                <a:solidFill>
                  <a:schemeClr val="tx1"/>
                </a:solidFill>
              </a:rPr>
              <a:t>Assess</a:t>
            </a:r>
          </a:p>
        </p:txBody>
      </p:sp>
    </p:spTree>
    <p:extLst>
      <p:ext uri="{BB962C8B-B14F-4D97-AF65-F5344CB8AC3E}">
        <p14:creationId xmlns:p14="http://schemas.microsoft.com/office/powerpoint/2010/main" val="25851017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333BC7-1E1F-46A6-8245-503C7601A14F}"/>
              </a:ext>
            </a:extLst>
          </p:cNvPr>
          <p:cNvSpPr>
            <a:spLocks noGrp="1"/>
          </p:cNvSpPr>
          <p:nvPr>
            <p:ph type="title"/>
          </p:nvPr>
        </p:nvSpPr>
        <p:spPr>
          <a:xfrm>
            <a:off x="705916" y="548640"/>
            <a:ext cx="13222224" cy="664798"/>
          </a:xfrm>
        </p:spPr>
        <p:txBody>
          <a:bodyPr/>
          <a:lstStyle/>
          <a:p>
            <a:r>
              <a:rPr lang="en-US" sz="3600"/>
              <a:t>Assess organizational readiness</a:t>
            </a:r>
          </a:p>
        </p:txBody>
      </p:sp>
      <p:sp>
        <p:nvSpPr>
          <p:cNvPr id="70" name="Rectangle 69">
            <a:extLst>
              <a:ext uri="{FF2B5EF4-FFF2-40B4-BE49-F238E27FC236}">
                <a16:creationId xmlns:a16="http://schemas.microsoft.com/office/drawing/2014/main" id="{060CEB39-42AF-425D-BF72-6E7D4716F1D6}"/>
              </a:ext>
              <a:ext uri="{C183D7F6-B498-43B3-948B-1728B52AA6E4}">
                <adec:decorative xmlns:adec="http://schemas.microsoft.com/office/drawing/2017/decorative" val="1"/>
              </a:ext>
            </a:extLst>
          </p:cNvPr>
          <p:cNvSpPr/>
          <p:nvPr/>
        </p:nvSpPr>
        <p:spPr bwMode="auto">
          <a:xfrm>
            <a:off x="7446470" y="2229390"/>
            <a:ext cx="7183931" cy="3807679"/>
          </a:xfrm>
          <a:prstGeom prst="rect">
            <a:avLst/>
          </a:prstGeom>
          <a:solidFill>
            <a:schemeClr val="tx1">
              <a:lumMod val="10000"/>
              <a:lumOff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sp>
        <p:nvSpPr>
          <p:cNvPr id="68" name="Rectangle 67">
            <a:extLst>
              <a:ext uri="{FF2B5EF4-FFF2-40B4-BE49-F238E27FC236}">
                <a16:creationId xmlns:a16="http://schemas.microsoft.com/office/drawing/2014/main" id="{83C82B60-3BB5-4953-B1E6-F0ECAF86EB72}"/>
              </a:ext>
              <a:ext uri="{C183D7F6-B498-43B3-948B-1728B52AA6E4}">
                <adec:decorative xmlns:adec="http://schemas.microsoft.com/office/drawing/2017/decorative" val="1"/>
              </a:ext>
            </a:extLst>
          </p:cNvPr>
          <p:cNvSpPr/>
          <p:nvPr/>
        </p:nvSpPr>
        <p:spPr bwMode="auto">
          <a:xfrm>
            <a:off x="1" y="5445033"/>
            <a:ext cx="7183931" cy="2077813"/>
          </a:xfrm>
          <a:prstGeom prst="rect">
            <a:avLst/>
          </a:prstGeom>
          <a:solidFill>
            <a:schemeClr val="tx1">
              <a:lumMod val="10000"/>
              <a:lumOff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sp>
        <p:nvSpPr>
          <p:cNvPr id="24" name="Rectangle 23">
            <a:extLst>
              <a:ext uri="{FF2B5EF4-FFF2-40B4-BE49-F238E27FC236}">
                <a16:creationId xmlns:a16="http://schemas.microsoft.com/office/drawing/2014/main" id="{8C815B13-6921-4A77-ACEE-8E9345906FA2}"/>
              </a:ext>
              <a:ext uri="{C183D7F6-B498-43B3-948B-1728B52AA6E4}">
                <adec:decorative xmlns:adec="http://schemas.microsoft.com/office/drawing/2017/decorative" val="1"/>
              </a:ext>
            </a:extLst>
          </p:cNvPr>
          <p:cNvSpPr/>
          <p:nvPr/>
        </p:nvSpPr>
        <p:spPr bwMode="auto">
          <a:xfrm>
            <a:off x="1" y="2229392"/>
            <a:ext cx="7183931" cy="2388329"/>
          </a:xfrm>
          <a:prstGeom prst="rect">
            <a:avLst/>
          </a:prstGeom>
          <a:solidFill>
            <a:schemeClr val="tx1">
              <a:lumMod val="10000"/>
              <a:lumOff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cxnSp>
        <p:nvCxnSpPr>
          <p:cNvPr id="67" name="Straight Connector 66">
            <a:extLst>
              <a:ext uri="{FF2B5EF4-FFF2-40B4-BE49-F238E27FC236}">
                <a16:creationId xmlns:a16="http://schemas.microsoft.com/office/drawing/2014/main" id="{800AB838-B6A0-4960-808F-00A9AC1C4EEC}"/>
              </a:ext>
              <a:ext uri="{C183D7F6-B498-43B3-948B-1728B52AA6E4}">
                <adec:decorative xmlns:adec="http://schemas.microsoft.com/office/drawing/2017/decorative" val="1"/>
              </a:ext>
            </a:extLst>
          </p:cNvPr>
          <p:cNvCxnSpPr>
            <a:cxnSpLocks/>
          </p:cNvCxnSpPr>
          <p:nvPr/>
        </p:nvCxnSpPr>
        <p:spPr>
          <a:xfrm>
            <a:off x="0" y="5330827"/>
            <a:ext cx="7173468" cy="0"/>
          </a:xfrm>
          <a:prstGeom prst="line">
            <a:avLst/>
          </a:prstGeom>
          <a:ln w="6350" cap="rnd">
            <a:solidFill>
              <a:schemeClr val="bg1">
                <a:lumMod val="7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Arrow: Bent 3">
            <a:extLst>
              <a:ext uri="{FF2B5EF4-FFF2-40B4-BE49-F238E27FC236}">
                <a16:creationId xmlns:a16="http://schemas.microsoft.com/office/drawing/2014/main" id="{E77F2F21-6812-474D-A653-4E1E6B052233}"/>
              </a:ext>
              <a:ext uri="{C183D7F6-B498-43B3-948B-1728B52AA6E4}">
                <adec:decorative xmlns:adec="http://schemas.microsoft.com/office/drawing/2017/decorative" val="1"/>
              </a:ext>
            </a:extLst>
          </p:cNvPr>
          <p:cNvSpPr/>
          <p:nvPr/>
        </p:nvSpPr>
        <p:spPr bwMode="auto">
          <a:xfrm rot="5400000">
            <a:off x="513487" y="1559158"/>
            <a:ext cx="6156958" cy="7183932"/>
          </a:xfrm>
          <a:prstGeom prst="bentArrow">
            <a:avLst>
              <a:gd name="adj1" fmla="val 25000"/>
              <a:gd name="adj2" fmla="val 0"/>
              <a:gd name="adj3" fmla="val 25000"/>
              <a:gd name="adj4" fmla="val 4089"/>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sp>
        <p:nvSpPr>
          <p:cNvPr id="27" name="Arrow: Bent 26">
            <a:extLst>
              <a:ext uri="{FF2B5EF4-FFF2-40B4-BE49-F238E27FC236}">
                <a16:creationId xmlns:a16="http://schemas.microsoft.com/office/drawing/2014/main" id="{36F0D07B-C325-4ADB-B043-6CC51323A936}"/>
              </a:ext>
              <a:ext uri="{C183D7F6-B498-43B3-948B-1728B52AA6E4}">
                <adec:decorative xmlns:adec="http://schemas.microsoft.com/office/drawing/2017/decorative" val="1"/>
              </a:ext>
            </a:extLst>
          </p:cNvPr>
          <p:cNvSpPr/>
          <p:nvPr/>
        </p:nvSpPr>
        <p:spPr bwMode="auto">
          <a:xfrm rot="16200000" flipH="1">
            <a:off x="8523837" y="995275"/>
            <a:ext cx="5029196" cy="7183932"/>
          </a:xfrm>
          <a:prstGeom prst="bentArrow">
            <a:avLst>
              <a:gd name="adj1" fmla="val 25000"/>
              <a:gd name="adj2" fmla="val 0"/>
              <a:gd name="adj3" fmla="val 25000"/>
              <a:gd name="adj4" fmla="val 4089"/>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cxnSp>
        <p:nvCxnSpPr>
          <p:cNvPr id="11" name="Straight Connector 10">
            <a:extLst>
              <a:ext uri="{FF2B5EF4-FFF2-40B4-BE49-F238E27FC236}">
                <a16:creationId xmlns:a16="http://schemas.microsoft.com/office/drawing/2014/main" id="{4752DA62-04DA-4448-BF40-067055EFC7CA}"/>
              </a:ext>
              <a:ext uri="{C183D7F6-B498-43B3-948B-1728B52AA6E4}">
                <adec:decorative xmlns:adec="http://schemas.microsoft.com/office/drawing/2017/decorative" val="1"/>
              </a:ext>
            </a:extLst>
          </p:cNvPr>
          <p:cNvCxnSpPr>
            <a:cxnSpLocks/>
          </p:cNvCxnSpPr>
          <p:nvPr/>
        </p:nvCxnSpPr>
        <p:spPr>
          <a:xfrm>
            <a:off x="705916" y="2072640"/>
            <a:ext cx="2486864" cy="0"/>
          </a:xfrm>
          <a:prstGeom prst="line">
            <a:avLst/>
          </a:prstGeom>
          <a:ln w="25400" cap="rnd">
            <a:solidFill>
              <a:srgbClr val="463668"/>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54E1D50E-ACBD-4801-9D3F-9ECDE10C749A}"/>
              </a:ext>
            </a:extLst>
          </p:cNvPr>
          <p:cNvSpPr txBox="1"/>
          <p:nvPr/>
        </p:nvSpPr>
        <p:spPr>
          <a:xfrm>
            <a:off x="705915" y="1633562"/>
            <a:ext cx="2515690" cy="332399"/>
          </a:xfrm>
          <a:prstGeom prst="rect">
            <a:avLst/>
          </a:prstGeom>
          <a:noFill/>
          <a:ln>
            <a:noFill/>
          </a:ln>
        </p:spPr>
        <p:txBody>
          <a:bodyPr wrap="square" lIns="0" tIns="0" rIns="0" bIns="0" rtlCol="0">
            <a:noAutofit/>
          </a:bodyPr>
          <a:lstStyle/>
          <a:p>
            <a:pPr defTabSz="1119076">
              <a:spcAft>
                <a:spcPts val="480"/>
              </a:spcAft>
              <a:buClr>
                <a:prstClr val="white"/>
              </a:buClr>
            </a:pPr>
            <a:r>
              <a:rPr lang="en-US" sz="2400">
                <a:ln w="3175">
                  <a:noFill/>
                </a:ln>
                <a:solidFill>
                  <a:srgbClr val="463668"/>
                </a:solidFill>
                <a:latin typeface="+mj-lt"/>
                <a:cs typeface="Segoe UI Semibold" panose="020B0702040204020203" pitchFamily="34" charset="0"/>
              </a:rPr>
              <a:t>What is readiness</a:t>
            </a:r>
          </a:p>
        </p:txBody>
      </p:sp>
      <p:sp>
        <p:nvSpPr>
          <p:cNvPr id="48" name="Rectangle 47">
            <a:extLst>
              <a:ext uri="{FF2B5EF4-FFF2-40B4-BE49-F238E27FC236}">
                <a16:creationId xmlns:a16="http://schemas.microsoft.com/office/drawing/2014/main" id="{1E040A6B-560A-4345-ACDD-1A77A8B414D2}"/>
              </a:ext>
            </a:extLst>
          </p:cNvPr>
          <p:cNvSpPr/>
          <p:nvPr/>
        </p:nvSpPr>
        <p:spPr>
          <a:xfrm>
            <a:off x="705916" y="2427918"/>
            <a:ext cx="6083408" cy="1970984"/>
          </a:xfrm>
          <a:prstGeom prst="rect">
            <a:avLst/>
          </a:prstGeom>
        </p:spPr>
        <p:txBody>
          <a:bodyPr wrap="square" lIns="0" tIns="0" rIns="0" bIns="0" anchor="t">
            <a:noAutofit/>
          </a:bodyPr>
          <a:lstStyle/>
          <a:p>
            <a:pPr>
              <a:spcAft>
                <a:spcPts val="360"/>
              </a:spcAft>
            </a:pPr>
            <a:r>
              <a:rPr lang="en-US" dirty="0"/>
              <a:t>Willingness and preparedness of your users and your  organization to use Microsoft Viva Learning.</a:t>
            </a:r>
          </a:p>
          <a:p>
            <a:pPr>
              <a:spcBef>
                <a:spcPts val="1440"/>
              </a:spcBef>
              <a:spcAft>
                <a:spcPts val="360"/>
              </a:spcAft>
            </a:pPr>
            <a:r>
              <a:rPr lang="en-US" dirty="0"/>
              <a:t>It’s important to determine how receptive your users will likely be to changing the way they work and adopting new technology. Your rollout plan should reflect the readiness of your organization.</a:t>
            </a:r>
          </a:p>
        </p:txBody>
      </p:sp>
      <p:sp>
        <p:nvSpPr>
          <p:cNvPr id="45" name="TextBox 44">
            <a:extLst>
              <a:ext uri="{FF2B5EF4-FFF2-40B4-BE49-F238E27FC236}">
                <a16:creationId xmlns:a16="http://schemas.microsoft.com/office/drawing/2014/main" id="{210E57A0-824C-493F-9F0C-6C6A14FD4311}"/>
              </a:ext>
            </a:extLst>
          </p:cNvPr>
          <p:cNvSpPr txBox="1"/>
          <p:nvPr/>
        </p:nvSpPr>
        <p:spPr>
          <a:xfrm>
            <a:off x="705915" y="4891749"/>
            <a:ext cx="2515690" cy="332399"/>
          </a:xfrm>
          <a:prstGeom prst="rect">
            <a:avLst/>
          </a:prstGeom>
          <a:noFill/>
          <a:ln>
            <a:noFill/>
          </a:ln>
        </p:spPr>
        <p:txBody>
          <a:bodyPr wrap="square" lIns="0" tIns="0" rIns="0" bIns="0" rtlCol="0">
            <a:noAutofit/>
          </a:bodyPr>
          <a:lstStyle/>
          <a:p>
            <a:pPr defTabSz="1119076">
              <a:spcAft>
                <a:spcPts val="480"/>
              </a:spcAft>
              <a:buClr>
                <a:prstClr val="white"/>
              </a:buClr>
            </a:pPr>
            <a:r>
              <a:rPr lang="en-US" sz="2400" dirty="0">
                <a:ln w="3175">
                  <a:noFill/>
                </a:ln>
                <a:solidFill>
                  <a:srgbClr val="463668"/>
                </a:solidFill>
                <a:latin typeface="+mj-lt"/>
                <a:cs typeface="Segoe UI Semibold" panose="020B0702040204020203" pitchFamily="34" charset="0"/>
              </a:rPr>
              <a:t>Readiness factors</a:t>
            </a:r>
          </a:p>
        </p:txBody>
      </p:sp>
      <p:sp>
        <p:nvSpPr>
          <p:cNvPr id="49" name="Rectangle 48">
            <a:extLst>
              <a:ext uri="{FF2B5EF4-FFF2-40B4-BE49-F238E27FC236}">
                <a16:creationId xmlns:a16="http://schemas.microsoft.com/office/drawing/2014/main" id="{995EF25E-A5A4-418F-8AC9-269AEE836F6B}"/>
              </a:ext>
            </a:extLst>
          </p:cNvPr>
          <p:cNvSpPr/>
          <p:nvPr/>
        </p:nvSpPr>
        <p:spPr>
          <a:xfrm>
            <a:off x="705916" y="5618853"/>
            <a:ext cx="6300997" cy="1730172"/>
          </a:xfrm>
          <a:prstGeom prst="rect">
            <a:avLst/>
          </a:prstGeom>
        </p:spPr>
        <p:txBody>
          <a:bodyPr wrap="square" lIns="0" tIns="0" rIns="0" bIns="0">
            <a:noAutofit/>
          </a:bodyPr>
          <a:lstStyle/>
          <a:p>
            <a:pPr>
              <a:spcAft>
                <a:spcPts val="720"/>
              </a:spcAft>
            </a:pPr>
            <a:r>
              <a:rPr lang="en-US"/>
              <a:t>Determining readiness and appetite for change requires:</a:t>
            </a:r>
          </a:p>
          <a:p>
            <a:pPr marL="457200" indent="-342900">
              <a:spcAft>
                <a:spcPts val="720"/>
              </a:spcAft>
              <a:buFont typeface="Verdana" panose="020B0604030504040204" pitchFamily="34" charset="0"/>
              <a:buChar char="-"/>
            </a:pPr>
            <a:r>
              <a:rPr lang="en-US" sz="1600"/>
              <a:t>Clear vision of organization shift</a:t>
            </a:r>
          </a:p>
          <a:p>
            <a:pPr marL="457200" indent="-342900">
              <a:spcAft>
                <a:spcPts val="720"/>
              </a:spcAft>
              <a:buFont typeface="Verdana" panose="020B0604030504040204" pitchFamily="34" charset="0"/>
              <a:buChar char="-"/>
            </a:pPr>
            <a:r>
              <a:rPr lang="en-US" sz="1600"/>
              <a:t>Clear vision of user shift</a:t>
            </a:r>
          </a:p>
          <a:p>
            <a:pPr marL="457200" indent="-342900">
              <a:spcAft>
                <a:spcPts val="720"/>
              </a:spcAft>
              <a:buFont typeface="Verdana" panose="020B0604030504040204" pitchFamily="34" charset="0"/>
              <a:buChar char="-"/>
            </a:pPr>
            <a:r>
              <a:rPr lang="en-US" sz="1600"/>
              <a:t>Amount of overall change required</a:t>
            </a:r>
          </a:p>
          <a:p>
            <a:pPr marL="457200" indent="-342900">
              <a:spcAft>
                <a:spcPts val="720"/>
              </a:spcAft>
              <a:buFont typeface="Verdana" panose="020B0604030504040204" pitchFamily="34" charset="0"/>
              <a:buChar char="-"/>
            </a:pPr>
            <a:r>
              <a:rPr lang="en-US" sz="1600"/>
              <a:t>Executive alignment</a:t>
            </a:r>
          </a:p>
        </p:txBody>
      </p:sp>
      <p:sp>
        <p:nvSpPr>
          <p:cNvPr id="47" name="TextBox 46">
            <a:extLst>
              <a:ext uri="{FF2B5EF4-FFF2-40B4-BE49-F238E27FC236}">
                <a16:creationId xmlns:a16="http://schemas.microsoft.com/office/drawing/2014/main" id="{48BE57D0-7017-4FF7-BB0E-EF4E50EB28E3}"/>
              </a:ext>
            </a:extLst>
          </p:cNvPr>
          <p:cNvSpPr txBox="1"/>
          <p:nvPr/>
        </p:nvSpPr>
        <p:spPr>
          <a:xfrm>
            <a:off x="8398565" y="1633562"/>
            <a:ext cx="4463256" cy="332399"/>
          </a:xfrm>
          <a:prstGeom prst="rect">
            <a:avLst/>
          </a:prstGeom>
          <a:noFill/>
          <a:ln>
            <a:noFill/>
          </a:ln>
        </p:spPr>
        <p:txBody>
          <a:bodyPr wrap="square" lIns="0" tIns="0" rIns="0" bIns="0" rtlCol="0">
            <a:noAutofit/>
          </a:bodyPr>
          <a:lstStyle/>
          <a:p>
            <a:pPr defTabSz="1119076">
              <a:spcAft>
                <a:spcPts val="480"/>
              </a:spcAft>
              <a:buClr>
                <a:prstClr val="white"/>
              </a:buClr>
            </a:pPr>
            <a:r>
              <a:rPr lang="en-US" sz="2400">
                <a:ln w="3175">
                  <a:noFill/>
                </a:ln>
                <a:solidFill>
                  <a:srgbClr val="463668"/>
                </a:solidFill>
                <a:latin typeface="+mj-lt"/>
                <a:cs typeface="Segoe UI Semibold" panose="020B0702040204020203" pitchFamily="34" charset="0"/>
              </a:rPr>
              <a:t>Readiness assessment questions</a:t>
            </a:r>
          </a:p>
        </p:txBody>
      </p:sp>
      <p:sp>
        <p:nvSpPr>
          <p:cNvPr id="50" name="Rectangle 49">
            <a:extLst>
              <a:ext uri="{FF2B5EF4-FFF2-40B4-BE49-F238E27FC236}">
                <a16:creationId xmlns:a16="http://schemas.microsoft.com/office/drawing/2014/main" id="{8CD7B359-D725-48E6-844A-0D719C973828}"/>
              </a:ext>
            </a:extLst>
          </p:cNvPr>
          <p:cNvSpPr/>
          <p:nvPr/>
        </p:nvSpPr>
        <p:spPr>
          <a:xfrm>
            <a:off x="7948766" y="2502771"/>
            <a:ext cx="6275234" cy="3275629"/>
          </a:xfrm>
          <a:prstGeom prst="rect">
            <a:avLst/>
          </a:prstGeom>
        </p:spPr>
        <p:txBody>
          <a:bodyPr wrap="square" lIns="0" tIns="0" rIns="0" bIns="0">
            <a:noAutofit/>
          </a:bodyPr>
          <a:lstStyle/>
          <a:p>
            <a:pPr>
              <a:spcAft>
                <a:spcPts val="720"/>
              </a:spcAft>
            </a:pPr>
            <a:r>
              <a:rPr lang="en-US"/>
              <a:t>Determine readiness by asking these questions:</a:t>
            </a:r>
          </a:p>
          <a:p>
            <a:pPr marL="457200" indent="-342900">
              <a:spcAft>
                <a:spcPts val="1440"/>
              </a:spcAft>
              <a:buFont typeface="Verdana" panose="020B0604030504040204" pitchFamily="34" charset="0"/>
              <a:buChar char="-"/>
            </a:pPr>
            <a:r>
              <a:rPr lang="en-US" sz="1600"/>
              <a:t>What were the success factors when previously rolling out new technology? What were the pitfalls?</a:t>
            </a:r>
          </a:p>
          <a:p>
            <a:pPr marL="457200" indent="-342900">
              <a:spcAft>
                <a:spcPts val="1440"/>
              </a:spcAft>
              <a:buFont typeface="Verdana" panose="020B0604030504040204" pitchFamily="34" charset="0"/>
              <a:buChar char="-"/>
            </a:pPr>
            <a:r>
              <a:rPr lang="en-US" sz="1600"/>
              <a:t>Are there other major rollouts happening in the organization?</a:t>
            </a:r>
          </a:p>
          <a:p>
            <a:pPr marL="457200" indent="-342900">
              <a:spcAft>
                <a:spcPts val="1440"/>
              </a:spcAft>
              <a:buFont typeface="Verdana" panose="020B0604030504040204" pitchFamily="34" charset="0"/>
              <a:buChar char="-"/>
            </a:pPr>
            <a:r>
              <a:rPr lang="en-US" sz="1600"/>
              <a:t>What internal resources can be leveraged to help spread awareness? (i.e., communication channels, training cadence, leadership events, etc.)</a:t>
            </a:r>
          </a:p>
          <a:p>
            <a:pPr marL="457200" indent="-342900">
              <a:spcBef>
                <a:spcPts val="240"/>
              </a:spcBef>
              <a:spcAft>
                <a:spcPts val="360"/>
              </a:spcAft>
              <a:buFont typeface="Verdana" panose="020B0604030504040204" pitchFamily="34" charset="0"/>
              <a:buChar char="-"/>
            </a:pPr>
            <a:r>
              <a:rPr lang="en-US" sz="1600"/>
              <a:t>What are the benefits and risks with this roll out?</a:t>
            </a:r>
          </a:p>
          <a:p>
            <a:pPr marL="708660" lvl="1" indent="-205740">
              <a:spcBef>
                <a:spcPts val="120"/>
              </a:spcBef>
              <a:spcAft>
                <a:spcPts val="360"/>
              </a:spcAft>
              <a:buFont typeface="Courier New" panose="02070309020205020404" pitchFamily="49" charset="0"/>
              <a:buChar char="o"/>
            </a:pPr>
            <a:r>
              <a:rPr lang="en-US" sz="1600"/>
              <a:t>How can you highlight benefits? </a:t>
            </a:r>
          </a:p>
          <a:p>
            <a:pPr marL="708660" lvl="1" indent="-205740">
              <a:spcAft>
                <a:spcPts val="1440"/>
              </a:spcAft>
              <a:buFont typeface="Courier New" panose="02070309020205020404" pitchFamily="49" charset="0"/>
              <a:buChar char="o"/>
            </a:pPr>
            <a:r>
              <a:rPr lang="en-US" sz="1600"/>
              <a:t>How can you mitigate the risks?</a:t>
            </a:r>
          </a:p>
        </p:txBody>
      </p:sp>
      <p:cxnSp>
        <p:nvCxnSpPr>
          <p:cNvPr id="54" name="Straight Connector 53">
            <a:extLst>
              <a:ext uri="{FF2B5EF4-FFF2-40B4-BE49-F238E27FC236}">
                <a16:creationId xmlns:a16="http://schemas.microsoft.com/office/drawing/2014/main" id="{58EB1E1C-9D38-4A29-BA67-BC4A4B111EE5}"/>
              </a:ext>
              <a:ext uri="{C183D7F6-B498-43B3-948B-1728B52AA6E4}">
                <adec:decorative xmlns:adec="http://schemas.microsoft.com/office/drawing/2017/decorative" val="1"/>
              </a:ext>
            </a:extLst>
          </p:cNvPr>
          <p:cNvCxnSpPr>
            <a:cxnSpLocks/>
          </p:cNvCxnSpPr>
          <p:nvPr/>
        </p:nvCxnSpPr>
        <p:spPr>
          <a:xfrm>
            <a:off x="3771900" y="2072640"/>
            <a:ext cx="662940" cy="0"/>
          </a:xfrm>
          <a:prstGeom prst="line">
            <a:avLst/>
          </a:prstGeom>
          <a:ln w="25400" cap="rnd">
            <a:solidFill>
              <a:srgbClr val="463668"/>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DC5AFE6-4569-441B-A66F-D2C840870CB3}"/>
              </a:ext>
              <a:ext uri="{C183D7F6-B498-43B3-948B-1728B52AA6E4}">
                <adec:decorative xmlns:adec="http://schemas.microsoft.com/office/drawing/2017/decorative" val="1"/>
              </a:ext>
            </a:extLst>
          </p:cNvPr>
          <p:cNvCxnSpPr>
            <a:cxnSpLocks/>
          </p:cNvCxnSpPr>
          <p:nvPr/>
        </p:nvCxnSpPr>
        <p:spPr>
          <a:xfrm>
            <a:off x="705916" y="5330827"/>
            <a:ext cx="2486864" cy="0"/>
          </a:xfrm>
          <a:prstGeom prst="line">
            <a:avLst/>
          </a:prstGeom>
          <a:ln w="25400" cap="rnd">
            <a:solidFill>
              <a:srgbClr val="463668"/>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1B0E3296-48CB-43DB-855C-3AB1510E3AFC}"/>
              </a:ext>
              <a:ext uri="{C183D7F6-B498-43B3-948B-1728B52AA6E4}">
                <adec:decorative xmlns:adec="http://schemas.microsoft.com/office/drawing/2017/decorative" val="1"/>
              </a:ext>
            </a:extLst>
          </p:cNvPr>
          <p:cNvCxnSpPr>
            <a:cxnSpLocks/>
          </p:cNvCxnSpPr>
          <p:nvPr/>
        </p:nvCxnSpPr>
        <p:spPr>
          <a:xfrm>
            <a:off x="3771900" y="5330827"/>
            <a:ext cx="662940" cy="0"/>
          </a:xfrm>
          <a:prstGeom prst="line">
            <a:avLst/>
          </a:prstGeom>
          <a:ln w="25400" cap="rnd">
            <a:solidFill>
              <a:srgbClr val="463668"/>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B58E85BE-2C9E-42BC-B093-ECCC9B129081}"/>
              </a:ext>
              <a:ext uri="{C183D7F6-B498-43B3-948B-1728B52AA6E4}">
                <adec:decorative xmlns:adec="http://schemas.microsoft.com/office/drawing/2017/decorative" val="1"/>
              </a:ext>
            </a:extLst>
          </p:cNvPr>
          <p:cNvGrpSpPr/>
          <p:nvPr/>
        </p:nvGrpSpPr>
        <p:grpSpPr>
          <a:xfrm>
            <a:off x="3881759" y="4755517"/>
            <a:ext cx="453394" cy="453391"/>
            <a:chOff x="3234799" y="3962931"/>
            <a:chExt cx="377828" cy="377826"/>
          </a:xfrm>
        </p:grpSpPr>
        <p:sp>
          <p:nvSpPr>
            <p:cNvPr id="59" name="Oval 58">
              <a:extLst>
                <a:ext uri="{FF2B5EF4-FFF2-40B4-BE49-F238E27FC236}">
                  <a16:creationId xmlns:a16="http://schemas.microsoft.com/office/drawing/2014/main" id="{407DDE8E-C168-4673-BD5A-198F94290859}"/>
                </a:ext>
              </a:extLst>
            </p:cNvPr>
            <p:cNvSpPr/>
            <p:nvPr/>
          </p:nvSpPr>
          <p:spPr bwMode="auto">
            <a:xfrm>
              <a:off x="3234799" y="3962931"/>
              <a:ext cx="377828" cy="377826"/>
            </a:xfrm>
            <a:prstGeom prst="ellipse">
              <a:avLst/>
            </a:prstGeom>
            <a:solidFill>
              <a:schemeClr val="bg1"/>
            </a:solidFill>
            <a:ln w="12700">
              <a:solidFill>
                <a:srgbClr val="463668"/>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err="1">
                <a:solidFill>
                  <a:srgbClr val="462557"/>
                </a:solidFill>
                <a:ea typeface="Segoe UI" pitchFamily="34" charset="0"/>
                <a:cs typeface="Segoe UI" pitchFamily="34" charset="0"/>
              </a:endParaRPr>
            </a:p>
          </p:txBody>
        </p:sp>
        <p:grpSp>
          <p:nvGrpSpPr>
            <p:cNvPr id="71" name="Group 9">
              <a:extLst>
                <a:ext uri="{FF2B5EF4-FFF2-40B4-BE49-F238E27FC236}">
                  <a16:creationId xmlns:a16="http://schemas.microsoft.com/office/drawing/2014/main" id="{707D0A01-5585-4E1F-9863-D2CE1E43DB2F}"/>
                </a:ext>
              </a:extLst>
            </p:cNvPr>
            <p:cNvGrpSpPr>
              <a:grpSpLocks noChangeAspect="1"/>
            </p:cNvGrpSpPr>
            <p:nvPr/>
          </p:nvGrpSpPr>
          <p:grpSpPr bwMode="auto">
            <a:xfrm>
              <a:off x="3312337" y="4035866"/>
              <a:ext cx="222752" cy="231956"/>
              <a:chOff x="3857" y="2139"/>
              <a:chExt cx="121" cy="126"/>
            </a:xfrm>
          </p:grpSpPr>
          <p:sp>
            <p:nvSpPr>
              <p:cNvPr id="72" name="Freeform 10">
                <a:extLst>
                  <a:ext uri="{FF2B5EF4-FFF2-40B4-BE49-F238E27FC236}">
                    <a16:creationId xmlns:a16="http://schemas.microsoft.com/office/drawing/2014/main" id="{ED3A7178-CAA2-425E-B57F-CFC53AD5CC55}"/>
                  </a:ext>
                </a:extLst>
              </p:cNvPr>
              <p:cNvSpPr>
                <a:spLocks noEditPoints="1"/>
              </p:cNvSpPr>
              <p:nvPr/>
            </p:nvSpPr>
            <p:spPr bwMode="auto">
              <a:xfrm>
                <a:off x="3857" y="2204"/>
                <a:ext cx="121" cy="61"/>
              </a:xfrm>
              <a:custGeom>
                <a:avLst/>
                <a:gdLst>
                  <a:gd name="T0" fmla="*/ 28 w 86"/>
                  <a:gd name="T1" fmla="*/ 27 h 44"/>
                  <a:gd name="T2" fmla="*/ 47 w 86"/>
                  <a:gd name="T3" fmla="*/ 27 h 44"/>
                  <a:gd name="T4" fmla="*/ 54 w 86"/>
                  <a:gd name="T5" fmla="*/ 20 h 44"/>
                  <a:gd name="T6" fmla="*/ 54 w 86"/>
                  <a:gd name="T7" fmla="*/ 20 h 44"/>
                  <a:gd name="T8" fmla="*/ 47 w 86"/>
                  <a:gd name="T9" fmla="*/ 13 h 44"/>
                  <a:gd name="T10" fmla="*/ 17 w 86"/>
                  <a:gd name="T11" fmla="*/ 13 h 44"/>
                  <a:gd name="T12" fmla="*/ 0 w 86"/>
                  <a:gd name="T13" fmla="*/ 30 h 44"/>
                  <a:gd name="T14" fmla="*/ 13 w 86"/>
                  <a:gd name="T15" fmla="*/ 44 h 44"/>
                  <a:gd name="T16" fmla="*/ 16 w 86"/>
                  <a:gd name="T17" fmla="*/ 41 h 44"/>
                  <a:gd name="T18" fmla="*/ 54 w 86"/>
                  <a:gd name="T19" fmla="*/ 42 h 44"/>
                  <a:gd name="T20" fmla="*/ 83 w 86"/>
                  <a:gd name="T21" fmla="*/ 13 h 44"/>
                  <a:gd name="T22" fmla="*/ 83 w 86"/>
                  <a:gd name="T23" fmla="*/ 3 h 44"/>
                  <a:gd name="T24" fmla="*/ 83 w 86"/>
                  <a:gd name="T25" fmla="*/ 3 h 44"/>
                  <a:gd name="T26" fmla="*/ 73 w 86"/>
                  <a:gd name="T27" fmla="*/ 3 h 44"/>
                  <a:gd name="T28" fmla="*/ 54 w 86"/>
                  <a:gd name="T29" fmla="*/ 2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 h="44">
                    <a:moveTo>
                      <a:pt x="28" y="27"/>
                    </a:moveTo>
                    <a:cubicBezTo>
                      <a:pt x="47" y="27"/>
                      <a:pt x="47" y="27"/>
                      <a:pt x="47" y="27"/>
                    </a:cubicBezTo>
                    <a:cubicBezTo>
                      <a:pt x="51" y="27"/>
                      <a:pt x="54" y="24"/>
                      <a:pt x="54" y="20"/>
                    </a:cubicBezTo>
                    <a:cubicBezTo>
                      <a:pt x="54" y="20"/>
                      <a:pt x="54" y="20"/>
                      <a:pt x="54" y="20"/>
                    </a:cubicBezTo>
                    <a:cubicBezTo>
                      <a:pt x="54" y="16"/>
                      <a:pt x="51" y="13"/>
                      <a:pt x="47" y="13"/>
                    </a:cubicBezTo>
                    <a:cubicBezTo>
                      <a:pt x="17" y="13"/>
                      <a:pt x="17" y="13"/>
                      <a:pt x="17" y="13"/>
                    </a:cubicBezTo>
                    <a:cubicBezTo>
                      <a:pt x="0" y="30"/>
                      <a:pt x="0" y="30"/>
                      <a:pt x="0" y="30"/>
                    </a:cubicBezTo>
                    <a:moveTo>
                      <a:pt x="13" y="44"/>
                    </a:moveTo>
                    <a:cubicBezTo>
                      <a:pt x="16" y="41"/>
                      <a:pt x="16" y="41"/>
                      <a:pt x="16" y="41"/>
                    </a:cubicBezTo>
                    <a:cubicBezTo>
                      <a:pt x="54" y="42"/>
                      <a:pt x="54" y="42"/>
                      <a:pt x="54" y="42"/>
                    </a:cubicBezTo>
                    <a:cubicBezTo>
                      <a:pt x="83" y="13"/>
                      <a:pt x="83" y="13"/>
                      <a:pt x="83" y="13"/>
                    </a:cubicBezTo>
                    <a:cubicBezTo>
                      <a:pt x="86" y="10"/>
                      <a:pt x="86" y="6"/>
                      <a:pt x="83" y="3"/>
                    </a:cubicBezTo>
                    <a:cubicBezTo>
                      <a:pt x="83" y="3"/>
                      <a:pt x="83" y="3"/>
                      <a:pt x="83" y="3"/>
                    </a:cubicBezTo>
                    <a:cubicBezTo>
                      <a:pt x="81" y="0"/>
                      <a:pt x="76" y="0"/>
                      <a:pt x="73" y="3"/>
                    </a:cubicBezTo>
                    <a:cubicBezTo>
                      <a:pt x="54" y="22"/>
                      <a:pt x="54" y="22"/>
                      <a:pt x="54" y="22"/>
                    </a:cubicBezTo>
                  </a:path>
                </a:pathLst>
              </a:custGeom>
              <a:noFill/>
              <a:ln w="12700" cap="flat">
                <a:solidFill>
                  <a:srgbClr val="463668"/>
                </a:solidFill>
                <a:prstDash val="solid"/>
                <a:miter lim="800000"/>
                <a:headEnd/>
                <a:tailEnd/>
              </a:ln>
              <a:extLst>
                <a:ext uri="{909E8E84-426E-40DD-AFC4-6F175D3DCCD1}">
                  <a14:hiddenFill xmlns:a14="http://schemas.microsoft.com/office/drawing/2010/main">
                    <a:solidFill>
                      <a:srgbClr val="FFFFFF"/>
                    </a:solidFill>
                  </a14:hiddenFill>
                </a:ext>
              </a:extLst>
            </p:spPr>
            <p:txBody>
              <a:bodyPr rtlCol="0" anchor="ctr"/>
              <a:lstStyle/>
              <a:p>
                <a:endParaRPr lang="en-US" sz="2160">
                  <a:solidFill>
                    <a:srgbClr val="462557"/>
                  </a:solidFill>
                </a:endParaRPr>
              </a:p>
            </p:txBody>
          </p:sp>
          <p:sp>
            <p:nvSpPr>
              <p:cNvPr id="73" name="Freeform 11">
                <a:extLst>
                  <a:ext uri="{FF2B5EF4-FFF2-40B4-BE49-F238E27FC236}">
                    <a16:creationId xmlns:a16="http://schemas.microsoft.com/office/drawing/2014/main" id="{6C3E89FE-BD84-465C-B8E6-93FE8C12D1F8}"/>
                  </a:ext>
                </a:extLst>
              </p:cNvPr>
              <p:cNvSpPr>
                <a:spLocks/>
              </p:cNvSpPr>
              <p:nvPr/>
            </p:nvSpPr>
            <p:spPr bwMode="auto">
              <a:xfrm>
                <a:off x="3881" y="2139"/>
                <a:ext cx="61" cy="70"/>
              </a:xfrm>
              <a:custGeom>
                <a:avLst/>
                <a:gdLst>
                  <a:gd name="T0" fmla="*/ 0 w 61"/>
                  <a:gd name="T1" fmla="*/ 0 h 70"/>
                  <a:gd name="T2" fmla="*/ 61 w 61"/>
                  <a:gd name="T3" fmla="*/ 0 h 70"/>
                  <a:gd name="T4" fmla="*/ 61 w 61"/>
                  <a:gd name="T5" fmla="*/ 70 h 70"/>
                  <a:gd name="T6" fmla="*/ 0 w 61"/>
                  <a:gd name="T7" fmla="*/ 70 h 70"/>
                  <a:gd name="T8" fmla="*/ 0 w 61"/>
                  <a:gd name="T9" fmla="*/ 0 h 70"/>
                  <a:gd name="T10" fmla="*/ 0 w 61"/>
                  <a:gd name="T11" fmla="*/ 0 h 70"/>
                </a:gdLst>
                <a:ahLst/>
                <a:cxnLst>
                  <a:cxn ang="0">
                    <a:pos x="T0" y="T1"/>
                  </a:cxn>
                  <a:cxn ang="0">
                    <a:pos x="T2" y="T3"/>
                  </a:cxn>
                  <a:cxn ang="0">
                    <a:pos x="T4" y="T5"/>
                  </a:cxn>
                  <a:cxn ang="0">
                    <a:pos x="T6" y="T7"/>
                  </a:cxn>
                  <a:cxn ang="0">
                    <a:pos x="T8" y="T9"/>
                  </a:cxn>
                  <a:cxn ang="0">
                    <a:pos x="T10" y="T11"/>
                  </a:cxn>
                </a:cxnLst>
                <a:rect l="0" t="0" r="r" b="b"/>
                <a:pathLst>
                  <a:path w="61" h="70">
                    <a:moveTo>
                      <a:pt x="0" y="0"/>
                    </a:moveTo>
                    <a:lnTo>
                      <a:pt x="61" y="0"/>
                    </a:lnTo>
                    <a:lnTo>
                      <a:pt x="61" y="70"/>
                    </a:lnTo>
                    <a:lnTo>
                      <a:pt x="0" y="70"/>
                    </a:lnTo>
                    <a:lnTo>
                      <a:pt x="0" y="0"/>
                    </a:lnTo>
                    <a:lnTo>
                      <a:pt x="0" y="0"/>
                    </a:lnTo>
                    <a:close/>
                  </a:path>
                </a:pathLst>
              </a:custGeom>
              <a:noFill/>
              <a:ln w="12700" cap="flat">
                <a:solidFill>
                  <a:srgbClr val="463668"/>
                </a:solidFill>
                <a:prstDash val="solid"/>
                <a:miter lim="800000"/>
                <a:headEnd/>
                <a:tailEnd/>
              </a:ln>
              <a:extLst>
                <a:ext uri="{909E8E84-426E-40DD-AFC4-6F175D3DCCD1}">
                  <a14:hiddenFill xmlns:a14="http://schemas.microsoft.com/office/drawing/2010/main">
                    <a:solidFill>
                      <a:srgbClr val="FFFFFF"/>
                    </a:solidFill>
                  </a14:hiddenFill>
                </a:ext>
              </a:extLst>
            </p:spPr>
            <p:txBody>
              <a:bodyPr rtlCol="0" anchor="ctr"/>
              <a:lstStyle/>
              <a:p>
                <a:endParaRPr lang="en-US" sz="2160">
                  <a:solidFill>
                    <a:srgbClr val="462557"/>
                  </a:solidFill>
                </a:endParaRPr>
              </a:p>
            </p:txBody>
          </p:sp>
          <p:sp>
            <p:nvSpPr>
              <p:cNvPr id="74" name="Line 12">
                <a:extLst>
                  <a:ext uri="{FF2B5EF4-FFF2-40B4-BE49-F238E27FC236}">
                    <a16:creationId xmlns:a16="http://schemas.microsoft.com/office/drawing/2014/main" id="{BE853E90-953E-472E-8A05-0F8623E5B162}"/>
                  </a:ext>
                </a:extLst>
              </p:cNvPr>
              <p:cNvSpPr>
                <a:spLocks noChangeShapeType="1"/>
              </p:cNvSpPr>
              <p:nvPr/>
            </p:nvSpPr>
            <p:spPr bwMode="auto">
              <a:xfrm>
                <a:off x="3912" y="2156"/>
                <a:ext cx="21" cy="0"/>
              </a:xfrm>
              <a:prstGeom prst="line">
                <a:avLst/>
              </a:prstGeom>
              <a:noFill/>
              <a:ln w="12700" cap="flat">
                <a:solidFill>
                  <a:srgbClr val="463668"/>
                </a:solidFill>
                <a:prstDash val="solid"/>
                <a:miter lim="800000"/>
                <a:headEnd/>
                <a:tailEnd/>
              </a:ln>
              <a:extLst>
                <a:ext uri="{909E8E84-426E-40DD-AFC4-6F175D3DCCD1}">
                  <a14:hiddenFill xmlns:a14="http://schemas.microsoft.com/office/drawing/2010/main">
                    <a:solidFill>
                      <a:srgbClr val="FFFFFF"/>
                    </a:solidFill>
                  </a14:hiddenFill>
                </a:ext>
              </a:extLst>
            </p:spPr>
            <p:txBody>
              <a:bodyPr rtlCol="0" anchor="ctr"/>
              <a:lstStyle/>
              <a:p>
                <a:endParaRPr lang="en-US" sz="2160">
                  <a:solidFill>
                    <a:srgbClr val="462557"/>
                  </a:solidFill>
                </a:endParaRPr>
              </a:p>
            </p:txBody>
          </p:sp>
          <p:sp>
            <p:nvSpPr>
              <p:cNvPr id="75" name="Freeform 13">
                <a:extLst>
                  <a:ext uri="{FF2B5EF4-FFF2-40B4-BE49-F238E27FC236}">
                    <a16:creationId xmlns:a16="http://schemas.microsoft.com/office/drawing/2014/main" id="{32225618-0D0E-4F6E-AA9B-36D510EF52ED}"/>
                  </a:ext>
                </a:extLst>
              </p:cNvPr>
              <p:cNvSpPr>
                <a:spLocks/>
              </p:cNvSpPr>
              <p:nvPr/>
            </p:nvSpPr>
            <p:spPr bwMode="auto">
              <a:xfrm>
                <a:off x="3890" y="2149"/>
                <a:ext cx="17" cy="10"/>
              </a:xfrm>
              <a:custGeom>
                <a:avLst/>
                <a:gdLst>
                  <a:gd name="T0" fmla="*/ 0 w 17"/>
                  <a:gd name="T1" fmla="*/ 4 h 10"/>
                  <a:gd name="T2" fmla="*/ 5 w 17"/>
                  <a:gd name="T3" fmla="*/ 10 h 10"/>
                  <a:gd name="T4" fmla="*/ 17 w 17"/>
                  <a:gd name="T5" fmla="*/ 0 h 10"/>
                </a:gdLst>
                <a:ahLst/>
                <a:cxnLst>
                  <a:cxn ang="0">
                    <a:pos x="T0" y="T1"/>
                  </a:cxn>
                  <a:cxn ang="0">
                    <a:pos x="T2" y="T3"/>
                  </a:cxn>
                  <a:cxn ang="0">
                    <a:pos x="T4" y="T5"/>
                  </a:cxn>
                </a:cxnLst>
                <a:rect l="0" t="0" r="r" b="b"/>
                <a:pathLst>
                  <a:path w="17" h="10">
                    <a:moveTo>
                      <a:pt x="0" y="4"/>
                    </a:moveTo>
                    <a:lnTo>
                      <a:pt x="5" y="10"/>
                    </a:lnTo>
                    <a:lnTo>
                      <a:pt x="17" y="0"/>
                    </a:lnTo>
                  </a:path>
                </a:pathLst>
              </a:custGeom>
              <a:noFill/>
              <a:ln w="12700" cap="flat">
                <a:solidFill>
                  <a:srgbClr val="463668"/>
                </a:solidFill>
                <a:prstDash val="solid"/>
                <a:miter lim="800000"/>
                <a:headEnd/>
                <a:tailEnd/>
              </a:ln>
              <a:extLst>
                <a:ext uri="{909E8E84-426E-40DD-AFC4-6F175D3DCCD1}">
                  <a14:hiddenFill xmlns:a14="http://schemas.microsoft.com/office/drawing/2010/main">
                    <a:solidFill>
                      <a:srgbClr val="FFFFFF"/>
                    </a:solidFill>
                  </a14:hiddenFill>
                </a:ext>
              </a:extLst>
            </p:spPr>
            <p:txBody>
              <a:bodyPr rtlCol="0" anchor="ctr"/>
              <a:lstStyle/>
              <a:p>
                <a:endParaRPr lang="en-US" sz="2160">
                  <a:solidFill>
                    <a:srgbClr val="462557"/>
                  </a:solidFill>
                </a:endParaRPr>
              </a:p>
            </p:txBody>
          </p:sp>
          <p:sp>
            <p:nvSpPr>
              <p:cNvPr id="76" name="Freeform 14">
                <a:extLst>
                  <a:ext uri="{FF2B5EF4-FFF2-40B4-BE49-F238E27FC236}">
                    <a16:creationId xmlns:a16="http://schemas.microsoft.com/office/drawing/2014/main" id="{9FEBE6C2-CFD2-42E4-9141-D81A261846CF}"/>
                  </a:ext>
                </a:extLst>
              </p:cNvPr>
              <p:cNvSpPr>
                <a:spLocks/>
              </p:cNvSpPr>
              <p:nvPr/>
            </p:nvSpPr>
            <p:spPr bwMode="auto">
              <a:xfrm>
                <a:off x="3890" y="2167"/>
                <a:ext cx="17" cy="12"/>
              </a:xfrm>
              <a:custGeom>
                <a:avLst/>
                <a:gdLst>
                  <a:gd name="T0" fmla="*/ 0 w 17"/>
                  <a:gd name="T1" fmla="*/ 6 h 12"/>
                  <a:gd name="T2" fmla="*/ 5 w 17"/>
                  <a:gd name="T3" fmla="*/ 12 h 12"/>
                  <a:gd name="T4" fmla="*/ 17 w 17"/>
                  <a:gd name="T5" fmla="*/ 0 h 12"/>
                </a:gdLst>
                <a:ahLst/>
                <a:cxnLst>
                  <a:cxn ang="0">
                    <a:pos x="T0" y="T1"/>
                  </a:cxn>
                  <a:cxn ang="0">
                    <a:pos x="T2" y="T3"/>
                  </a:cxn>
                  <a:cxn ang="0">
                    <a:pos x="T4" y="T5"/>
                  </a:cxn>
                </a:cxnLst>
                <a:rect l="0" t="0" r="r" b="b"/>
                <a:pathLst>
                  <a:path w="17" h="12">
                    <a:moveTo>
                      <a:pt x="0" y="6"/>
                    </a:moveTo>
                    <a:lnTo>
                      <a:pt x="5" y="12"/>
                    </a:lnTo>
                    <a:lnTo>
                      <a:pt x="17" y="0"/>
                    </a:lnTo>
                  </a:path>
                </a:pathLst>
              </a:custGeom>
              <a:noFill/>
              <a:ln w="12700" cap="flat">
                <a:solidFill>
                  <a:srgbClr val="463668"/>
                </a:solidFill>
                <a:prstDash val="solid"/>
                <a:miter lim="800000"/>
                <a:headEnd/>
                <a:tailEnd/>
              </a:ln>
              <a:extLst>
                <a:ext uri="{909E8E84-426E-40DD-AFC4-6F175D3DCCD1}">
                  <a14:hiddenFill xmlns:a14="http://schemas.microsoft.com/office/drawing/2010/main">
                    <a:solidFill>
                      <a:srgbClr val="FFFFFF"/>
                    </a:solidFill>
                  </a14:hiddenFill>
                </a:ext>
              </a:extLst>
            </p:spPr>
            <p:txBody>
              <a:bodyPr rtlCol="0" anchor="ctr"/>
              <a:lstStyle/>
              <a:p>
                <a:endParaRPr lang="en-US" sz="2160">
                  <a:solidFill>
                    <a:srgbClr val="462557"/>
                  </a:solidFill>
                </a:endParaRPr>
              </a:p>
            </p:txBody>
          </p:sp>
          <p:sp>
            <p:nvSpPr>
              <p:cNvPr id="77" name="Freeform 15">
                <a:extLst>
                  <a:ext uri="{FF2B5EF4-FFF2-40B4-BE49-F238E27FC236}">
                    <a16:creationId xmlns:a16="http://schemas.microsoft.com/office/drawing/2014/main" id="{EF53395E-93B6-440E-A995-9C27253F17D2}"/>
                  </a:ext>
                </a:extLst>
              </p:cNvPr>
              <p:cNvSpPr>
                <a:spLocks/>
              </p:cNvSpPr>
              <p:nvPr/>
            </p:nvSpPr>
            <p:spPr bwMode="auto">
              <a:xfrm>
                <a:off x="3890" y="2187"/>
                <a:ext cx="17" cy="10"/>
              </a:xfrm>
              <a:custGeom>
                <a:avLst/>
                <a:gdLst>
                  <a:gd name="T0" fmla="*/ 0 w 17"/>
                  <a:gd name="T1" fmla="*/ 4 h 10"/>
                  <a:gd name="T2" fmla="*/ 5 w 17"/>
                  <a:gd name="T3" fmla="*/ 10 h 10"/>
                  <a:gd name="T4" fmla="*/ 17 w 17"/>
                  <a:gd name="T5" fmla="*/ 0 h 10"/>
                </a:gdLst>
                <a:ahLst/>
                <a:cxnLst>
                  <a:cxn ang="0">
                    <a:pos x="T0" y="T1"/>
                  </a:cxn>
                  <a:cxn ang="0">
                    <a:pos x="T2" y="T3"/>
                  </a:cxn>
                  <a:cxn ang="0">
                    <a:pos x="T4" y="T5"/>
                  </a:cxn>
                </a:cxnLst>
                <a:rect l="0" t="0" r="r" b="b"/>
                <a:pathLst>
                  <a:path w="17" h="10">
                    <a:moveTo>
                      <a:pt x="0" y="4"/>
                    </a:moveTo>
                    <a:lnTo>
                      <a:pt x="5" y="10"/>
                    </a:lnTo>
                    <a:lnTo>
                      <a:pt x="17" y="0"/>
                    </a:lnTo>
                  </a:path>
                </a:pathLst>
              </a:custGeom>
              <a:noFill/>
              <a:ln w="12700" cap="flat">
                <a:solidFill>
                  <a:srgbClr val="463668"/>
                </a:solidFill>
                <a:prstDash val="solid"/>
                <a:miter lim="800000"/>
                <a:headEnd/>
                <a:tailEnd/>
              </a:ln>
              <a:extLst>
                <a:ext uri="{909E8E84-426E-40DD-AFC4-6F175D3DCCD1}">
                  <a14:hiddenFill xmlns:a14="http://schemas.microsoft.com/office/drawing/2010/main">
                    <a:solidFill>
                      <a:srgbClr val="FFFFFF"/>
                    </a:solidFill>
                  </a14:hiddenFill>
                </a:ext>
              </a:extLst>
            </p:spPr>
            <p:txBody>
              <a:bodyPr rtlCol="0" anchor="ctr"/>
              <a:lstStyle/>
              <a:p>
                <a:endParaRPr lang="en-US" sz="2160">
                  <a:solidFill>
                    <a:srgbClr val="462557"/>
                  </a:solidFill>
                </a:endParaRPr>
              </a:p>
            </p:txBody>
          </p:sp>
          <p:sp>
            <p:nvSpPr>
              <p:cNvPr id="78" name="Line 16">
                <a:extLst>
                  <a:ext uri="{FF2B5EF4-FFF2-40B4-BE49-F238E27FC236}">
                    <a16:creationId xmlns:a16="http://schemas.microsoft.com/office/drawing/2014/main" id="{62F78C02-C6E7-4526-B5B4-ACB95503C8AF}"/>
                  </a:ext>
                </a:extLst>
              </p:cNvPr>
              <p:cNvSpPr>
                <a:spLocks noChangeShapeType="1"/>
              </p:cNvSpPr>
              <p:nvPr/>
            </p:nvSpPr>
            <p:spPr bwMode="auto">
              <a:xfrm>
                <a:off x="3912" y="2174"/>
                <a:ext cx="21" cy="0"/>
              </a:xfrm>
              <a:prstGeom prst="line">
                <a:avLst/>
              </a:prstGeom>
              <a:noFill/>
              <a:ln w="12700" cap="flat">
                <a:solidFill>
                  <a:srgbClr val="463668"/>
                </a:solidFill>
                <a:prstDash val="solid"/>
                <a:miter lim="800000"/>
                <a:headEnd/>
                <a:tailEnd/>
              </a:ln>
              <a:extLst>
                <a:ext uri="{909E8E84-426E-40DD-AFC4-6F175D3DCCD1}">
                  <a14:hiddenFill xmlns:a14="http://schemas.microsoft.com/office/drawing/2010/main">
                    <a:solidFill>
                      <a:srgbClr val="FFFFFF"/>
                    </a:solidFill>
                  </a14:hiddenFill>
                </a:ext>
              </a:extLst>
            </p:spPr>
            <p:txBody>
              <a:bodyPr rtlCol="0" anchor="ctr"/>
              <a:lstStyle/>
              <a:p>
                <a:endParaRPr lang="en-US" sz="2160">
                  <a:solidFill>
                    <a:srgbClr val="462557"/>
                  </a:solidFill>
                </a:endParaRPr>
              </a:p>
            </p:txBody>
          </p:sp>
          <p:sp>
            <p:nvSpPr>
              <p:cNvPr id="79" name="Line 17">
                <a:extLst>
                  <a:ext uri="{FF2B5EF4-FFF2-40B4-BE49-F238E27FC236}">
                    <a16:creationId xmlns:a16="http://schemas.microsoft.com/office/drawing/2014/main" id="{5878319F-DC66-4855-905E-051F62583EF9}"/>
                  </a:ext>
                </a:extLst>
              </p:cNvPr>
              <p:cNvSpPr>
                <a:spLocks noChangeShapeType="1"/>
              </p:cNvSpPr>
              <p:nvPr/>
            </p:nvSpPr>
            <p:spPr bwMode="auto">
              <a:xfrm>
                <a:off x="3912" y="2193"/>
                <a:ext cx="21" cy="0"/>
              </a:xfrm>
              <a:prstGeom prst="line">
                <a:avLst/>
              </a:prstGeom>
              <a:noFill/>
              <a:ln w="12700" cap="flat">
                <a:solidFill>
                  <a:srgbClr val="463668"/>
                </a:solidFill>
                <a:prstDash val="solid"/>
                <a:miter lim="800000"/>
                <a:headEnd/>
                <a:tailEnd/>
              </a:ln>
              <a:extLst>
                <a:ext uri="{909E8E84-426E-40DD-AFC4-6F175D3DCCD1}">
                  <a14:hiddenFill xmlns:a14="http://schemas.microsoft.com/office/drawing/2010/main">
                    <a:solidFill>
                      <a:srgbClr val="FFFFFF"/>
                    </a:solidFill>
                  </a14:hiddenFill>
                </a:ext>
              </a:extLst>
            </p:spPr>
            <p:txBody>
              <a:bodyPr rtlCol="0" anchor="ctr"/>
              <a:lstStyle/>
              <a:p>
                <a:endParaRPr lang="en-US" sz="2160">
                  <a:solidFill>
                    <a:srgbClr val="462557"/>
                  </a:solidFill>
                </a:endParaRPr>
              </a:p>
            </p:txBody>
          </p:sp>
        </p:grpSp>
      </p:grpSp>
      <p:grpSp>
        <p:nvGrpSpPr>
          <p:cNvPr id="86" name="Group 85">
            <a:extLst>
              <a:ext uri="{FF2B5EF4-FFF2-40B4-BE49-F238E27FC236}">
                <a16:creationId xmlns:a16="http://schemas.microsoft.com/office/drawing/2014/main" id="{3D46204E-F49A-49DE-A438-E0C43A20EA71}"/>
              </a:ext>
              <a:ext uri="{C183D7F6-B498-43B3-948B-1728B52AA6E4}">
                <adec:decorative xmlns:adec="http://schemas.microsoft.com/office/drawing/2017/decorative" val="1"/>
              </a:ext>
            </a:extLst>
          </p:cNvPr>
          <p:cNvGrpSpPr>
            <a:grpSpLocks/>
          </p:cNvGrpSpPr>
          <p:nvPr/>
        </p:nvGrpSpPr>
        <p:grpSpPr>
          <a:xfrm>
            <a:off x="3881759" y="1497330"/>
            <a:ext cx="453394" cy="453391"/>
            <a:chOff x="6869539" y="1247775"/>
            <a:chExt cx="377828" cy="377826"/>
          </a:xfrm>
        </p:grpSpPr>
        <p:sp>
          <p:nvSpPr>
            <p:cNvPr id="65" name="Oval 64">
              <a:extLst>
                <a:ext uri="{FF2B5EF4-FFF2-40B4-BE49-F238E27FC236}">
                  <a16:creationId xmlns:a16="http://schemas.microsoft.com/office/drawing/2014/main" id="{83FC58E2-4EE1-4497-93F5-F848CD51831F}"/>
                </a:ext>
              </a:extLst>
            </p:cNvPr>
            <p:cNvSpPr/>
            <p:nvPr/>
          </p:nvSpPr>
          <p:spPr bwMode="auto">
            <a:xfrm>
              <a:off x="6869539" y="1247775"/>
              <a:ext cx="377828" cy="377826"/>
            </a:xfrm>
            <a:prstGeom prst="ellipse">
              <a:avLst/>
            </a:prstGeom>
            <a:solidFill>
              <a:schemeClr val="bg1"/>
            </a:solidFill>
            <a:ln w="12700">
              <a:solidFill>
                <a:srgbClr val="463668"/>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err="1">
                <a:solidFill>
                  <a:srgbClr val="462557"/>
                </a:solidFill>
                <a:ea typeface="Segoe UI" pitchFamily="34" charset="0"/>
                <a:cs typeface="Segoe UI" pitchFamily="34" charset="0"/>
              </a:endParaRPr>
            </a:p>
          </p:txBody>
        </p:sp>
        <p:sp>
          <p:nvSpPr>
            <p:cNvPr id="85" name="question" title="Icon of a question mark">
              <a:extLst>
                <a:ext uri="{FF2B5EF4-FFF2-40B4-BE49-F238E27FC236}">
                  <a16:creationId xmlns:a16="http://schemas.microsoft.com/office/drawing/2014/main" id="{FB3C674D-FEB1-4C8A-B358-65D46A057276}"/>
                </a:ext>
              </a:extLst>
            </p:cNvPr>
            <p:cNvSpPr>
              <a:spLocks noChangeAspect="1" noEditPoints="1"/>
            </p:cNvSpPr>
            <p:nvPr/>
          </p:nvSpPr>
          <p:spPr bwMode="auto">
            <a:xfrm>
              <a:off x="6989645" y="1307477"/>
              <a:ext cx="137616" cy="258422"/>
            </a:xfrm>
            <a:custGeom>
              <a:avLst/>
              <a:gdLst>
                <a:gd name="T0" fmla="*/ 0 w 180"/>
                <a:gd name="T1" fmla="*/ 90 h 340"/>
                <a:gd name="T2" fmla="*/ 90 w 180"/>
                <a:gd name="T3" fmla="*/ 0 h 340"/>
                <a:gd name="T4" fmla="*/ 180 w 180"/>
                <a:gd name="T5" fmla="*/ 90 h 340"/>
                <a:gd name="T6" fmla="*/ 148 w 180"/>
                <a:gd name="T7" fmla="*/ 156 h 340"/>
                <a:gd name="T8" fmla="*/ 95 w 180"/>
                <a:gd name="T9" fmla="*/ 217 h 340"/>
                <a:gd name="T10" fmla="*/ 90 w 180"/>
                <a:gd name="T11" fmla="*/ 279 h 340"/>
                <a:gd name="T12" fmla="*/ 86 w 180"/>
                <a:gd name="T13" fmla="*/ 340 h 340"/>
                <a:gd name="T14" fmla="*/ 94 w 180"/>
                <a:gd name="T15" fmla="*/ 340 h 340"/>
                <a:gd name="T16" fmla="*/ 94 w 180"/>
                <a:gd name="T17" fmla="*/ 332 h 340"/>
                <a:gd name="T18" fmla="*/ 86 w 180"/>
                <a:gd name="T19" fmla="*/ 332 h 340"/>
                <a:gd name="T20" fmla="*/ 86 w 180"/>
                <a:gd name="T21"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340">
                  <a:moveTo>
                    <a:pt x="0" y="90"/>
                  </a:moveTo>
                  <a:cubicBezTo>
                    <a:pt x="0" y="40"/>
                    <a:pt x="40" y="0"/>
                    <a:pt x="90" y="0"/>
                  </a:cubicBezTo>
                  <a:cubicBezTo>
                    <a:pt x="139" y="0"/>
                    <a:pt x="180" y="40"/>
                    <a:pt x="180" y="90"/>
                  </a:cubicBezTo>
                  <a:cubicBezTo>
                    <a:pt x="180" y="116"/>
                    <a:pt x="169" y="138"/>
                    <a:pt x="148" y="156"/>
                  </a:cubicBezTo>
                  <a:cubicBezTo>
                    <a:pt x="148" y="156"/>
                    <a:pt x="109" y="186"/>
                    <a:pt x="95" y="217"/>
                  </a:cubicBezTo>
                  <a:cubicBezTo>
                    <a:pt x="86" y="236"/>
                    <a:pt x="90" y="279"/>
                    <a:pt x="90" y="279"/>
                  </a:cubicBezTo>
                  <a:moveTo>
                    <a:pt x="86" y="340"/>
                  </a:moveTo>
                  <a:cubicBezTo>
                    <a:pt x="94" y="340"/>
                    <a:pt x="94" y="340"/>
                    <a:pt x="94" y="340"/>
                  </a:cubicBezTo>
                  <a:cubicBezTo>
                    <a:pt x="94" y="332"/>
                    <a:pt x="94" y="332"/>
                    <a:pt x="94" y="332"/>
                  </a:cubicBezTo>
                  <a:cubicBezTo>
                    <a:pt x="86" y="332"/>
                    <a:pt x="86" y="332"/>
                    <a:pt x="86" y="332"/>
                  </a:cubicBezTo>
                  <a:lnTo>
                    <a:pt x="86" y="340"/>
                  </a:lnTo>
                  <a:close/>
                </a:path>
              </a:pathLst>
            </a:custGeom>
            <a:noFill/>
            <a:ln w="12700" cap="sq">
              <a:solidFill>
                <a:srgbClr val="46366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endParaRPr lang="en-US" sz="2160">
                <a:solidFill>
                  <a:srgbClr val="462557"/>
                </a:solidFill>
              </a:endParaRPr>
            </a:p>
          </p:txBody>
        </p:sp>
      </p:grpSp>
      <p:grpSp>
        <p:nvGrpSpPr>
          <p:cNvPr id="2" name="Group 1">
            <a:extLst>
              <a:ext uri="{FF2B5EF4-FFF2-40B4-BE49-F238E27FC236}">
                <a16:creationId xmlns:a16="http://schemas.microsoft.com/office/drawing/2014/main" id="{283007EB-42BC-424E-A6C2-4ADCBA7D7921}"/>
              </a:ext>
              <a:ext uri="{C183D7F6-B498-43B3-948B-1728B52AA6E4}">
                <adec:decorative xmlns:adec="http://schemas.microsoft.com/office/drawing/2017/decorative" val="1"/>
              </a:ext>
            </a:extLst>
          </p:cNvPr>
          <p:cNvGrpSpPr/>
          <p:nvPr/>
        </p:nvGrpSpPr>
        <p:grpSpPr>
          <a:xfrm>
            <a:off x="13414640" y="1497331"/>
            <a:ext cx="662940" cy="575310"/>
            <a:chOff x="6777990" y="1247775"/>
            <a:chExt cx="552450" cy="479425"/>
          </a:xfrm>
        </p:grpSpPr>
        <p:cxnSp>
          <p:nvCxnSpPr>
            <p:cNvPr id="64" name="Straight Connector 63">
              <a:extLst>
                <a:ext uri="{FF2B5EF4-FFF2-40B4-BE49-F238E27FC236}">
                  <a16:creationId xmlns:a16="http://schemas.microsoft.com/office/drawing/2014/main" id="{F04729A3-5C4D-4503-AF10-75BA634EF8FC}"/>
                </a:ext>
              </a:extLst>
            </p:cNvPr>
            <p:cNvCxnSpPr>
              <a:cxnSpLocks/>
            </p:cNvCxnSpPr>
            <p:nvPr/>
          </p:nvCxnSpPr>
          <p:spPr>
            <a:xfrm>
              <a:off x="6777990" y="1727200"/>
              <a:ext cx="552450" cy="0"/>
            </a:xfrm>
            <a:prstGeom prst="line">
              <a:avLst/>
            </a:prstGeom>
            <a:ln w="25400" cap="rnd">
              <a:solidFill>
                <a:srgbClr val="463668"/>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84" name="Group 83">
              <a:extLst>
                <a:ext uri="{FF2B5EF4-FFF2-40B4-BE49-F238E27FC236}">
                  <a16:creationId xmlns:a16="http://schemas.microsoft.com/office/drawing/2014/main" id="{0A4165F8-A016-40D6-B83D-170A2F31CDAB}"/>
                </a:ext>
              </a:extLst>
            </p:cNvPr>
            <p:cNvGrpSpPr>
              <a:grpSpLocks/>
            </p:cNvGrpSpPr>
            <p:nvPr/>
          </p:nvGrpSpPr>
          <p:grpSpPr>
            <a:xfrm>
              <a:off x="6869539" y="1247775"/>
              <a:ext cx="377828" cy="377826"/>
              <a:chOff x="3234799" y="1247775"/>
              <a:chExt cx="377828" cy="377826"/>
            </a:xfrm>
          </p:grpSpPr>
          <p:sp>
            <p:nvSpPr>
              <p:cNvPr id="52" name="Oval 51">
                <a:extLst>
                  <a:ext uri="{FF2B5EF4-FFF2-40B4-BE49-F238E27FC236}">
                    <a16:creationId xmlns:a16="http://schemas.microsoft.com/office/drawing/2014/main" id="{833393A9-B92C-4D0A-B6C0-3A8F7326303D}"/>
                  </a:ext>
                </a:extLst>
              </p:cNvPr>
              <p:cNvSpPr/>
              <p:nvPr/>
            </p:nvSpPr>
            <p:spPr bwMode="auto">
              <a:xfrm>
                <a:off x="3234799" y="1247775"/>
                <a:ext cx="377828" cy="377826"/>
              </a:xfrm>
              <a:prstGeom prst="ellipse">
                <a:avLst/>
              </a:prstGeom>
              <a:solidFill>
                <a:schemeClr val="bg1"/>
              </a:solidFill>
              <a:ln w="12700">
                <a:solidFill>
                  <a:srgbClr val="463668"/>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err="1">
                  <a:solidFill>
                    <a:srgbClr val="462557"/>
                  </a:solidFill>
                  <a:ea typeface="Segoe UI" pitchFamily="34" charset="0"/>
                  <a:cs typeface="Segoe UI" pitchFamily="34" charset="0"/>
                </a:endParaRPr>
              </a:p>
            </p:txBody>
          </p:sp>
          <p:grpSp>
            <p:nvGrpSpPr>
              <p:cNvPr id="80" name="Group 79">
                <a:extLst>
                  <a:ext uri="{FF2B5EF4-FFF2-40B4-BE49-F238E27FC236}">
                    <a16:creationId xmlns:a16="http://schemas.microsoft.com/office/drawing/2014/main" id="{82DD58C1-982F-406E-9617-D47CC0F1A175}"/>
                  </a:ext>
                </a:extLst>
              </p:cNvPr>
              <p:cNvGrpSpPr/>
              <p:nvPr/>
            </p:nvGrpSpPr>
            <p:grpSpPr>
              <a:xfrm>
                <a:off x="3330010" y="1322163"/>
                <a:ext cx="187406" cy="229050"/>
                <a:chOff x="7188986" y="3342752"/>
                <a:chExt cx="257175" cy="314325"/>
              </a:xfrm>
            </p:grpSpPr>
            <p:sp>
              <p:nvSpPr>
                <p:cNvPr id="81" name="Freeform: Shape 80">
                  <a:extLst>
                    <a:ext uri="{FF2B5EF4-FFF2-40B4-BE49-F238E27FC236}">
                      <a16:creationId xmlns:a16="http://schemas.microsoft.com/office/drawing/2014/main" id="{D3868AB9-AE04-4540-AB58-1E85BA478089}"/>
                    </a:ext>
                  </a:extLst>
                </p:cNvPr>
                <p:cNvSpPr/>
                <p:nvPr/>
              </p:nvSpPr>
              <p:spPr>
                <a:xfrm>
                  <a:off x="7188986" y="3342752"/>
                  <a:ext cx="257175" cy="314325"/>
                </a:xfrm>
                <a:custGeom>
                  <a:avLst/>
                  <a:gdLst>
                    <a:gd name="connsiteX0" fmla="*/ 255118 w 257175"/>
                    <a:gd name="connsiteY0" fmla="*/ 171654 h 314325"/>
                    <a:gd name="connsiteX1" fmla="*/ 229400 w 257175"/>
                    <a:gd name="connsiteY1" fmla="*/ 126887 h 314325"/>
                    <a:gd name="connsiteX2" fmla="*/ 229400 w 257175"/>
                    <a:gd name="connsiteY2" fmla="*/ 124982 h 314325"/>
                    <a:gd name="connsiteX3" fmla="*/ 175108 w 257175"/>
                    <a:gd name="connsiteY3" fmla="*/ 23064 h 314325"/>
                    <a:gd name="connsiteX4" fmla="*/ 61760 w 257175"/>
                    <a:gd name="connsiteY4" fmla="*/ 23064 h 314325"/>
                    <a:gd name="connsiteX5" fmla="*/ 7468 w 257175"/>
                    <a:gd name="connsiteY5" fmla="*/ 124982 h 314325"/>
                    <a:gd name="connsiteX6" fmla="*/ 51283 w 257175"/>
                    <a:gd name="connsiteY6" fmla="*/ 215469 h 314325"/>
                    <a:gd name="connsiteX7" fmla="*/ 51283 w 257175"/>
                    <a:gd name="connsiteY7" fmla="*/ 309767 h 314325"/>
                    <a:gd name="connsiteX8" fmla="*/ 167488 w 257175"/>
                    <a:gd name="connsiteY8" fmla="*/ 309767 h 314325"/>
                    <a:gd name="connsiteX9" fmla="*/ 167488 w 257175"/>
                    <a:gd name="connsiteY9" fmla="*/ 264999 h 314325"/>
                    <a:gd name="connsiteX10" fmla="*/ 185585 w 257175"/>
                    <a:gd name="connsiteY10" fmla="*/ 264999 h 314325"/>
                    <a:gd name="connsiteX11" fmla="*/ 217018 w 257175"/>
                    <a:gd name="connsiteY11" fmla="*/ 251664 h 314325"/>
                    <a:gd name="connsiteX12" fmla="*/ 229400 w 257175"/>
                    <a:gd name="connsiteY12" fmla="*/ 220232 h 314325"/>
                    <a:gd name="connsiteX13" fmla="*/ 229400 w 257175"/>
                    <a:gd name="connsiteY13" fmla="*/ 197372 h 314325"/>
                    <a:gd name="connsiteX14" fmla="*/ 245593 w 257175"/>
                    <a:gd name="connsiteY14" fmla="*/ 197372 h 314325"/>
                    <a:gd name="connsiteX15" fmla="*/ 255118 w 257175"/>
                    <a:gd name="connsiteY15" fmla="*/ 171654 h 314325"/>
                    <a:gd name="connsiteX16" fmla="*/ 255118 w 257175"/>
                    <a:gd name="connsiteY16" fmla="*/ 171654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75" h="314325">
                      <a:moveTo>
                        <a:pt x="255118" y="171654"/>
                      </a:moveTo>
                      <a:lnTo>
                        <a:pt x="229400" y="126887"/>
                      </a:lnTo>
                      <a:lnTo>
                        <a:pt x="229400" y="124982"/>
                      </a:lnTo>
                      <a:cubicBezTo>
                        <a:pt x="231305" y="83072"/>
                        <a:pt x="210350" y="44019"/>
                        <a:pt x="175108" y="23064"/>
                      </a:cubicBezTo>
                      <a:cubicBezTo>
                        <a:pt x="139865" y="2109"/>
                        <a:pt x="97002" y="2109"/>
                        <a:pt x="61760" y="23064"/>
                      </a:cubicBezTo>
                      <a:cubicBezTo>
                        <a:pt x="26518" y="44019"/>
                        <a:pt x="5563" y="83072"/>
                        <a:pt x="7468" y="124982"/>
                      </a:cubicBezTo>
                      <a:cubicBezTo>
                        <a:pt x="7468" y="160224"/>
                        <a:pt x="23660" y="194514"/>
                        <a:pt x="51283" y="215469"/>
                      </a:cubicBezTo>
                      <a:lnTo>
                        <a:pt x="51283" y="309767"/>
                      </a:lnTo>
                      <a:lnTo>
                        <a:pt x="167488" y="309767"/>
                      </a:lnTo>
                      <a:lnTo>
                        <a:pt x="167488" y="264999"/>
                      </a:lnTo>
                      <a:lnTo>
                        <a:pt x="185585" y="264999"/>
                      </a:lnTo>
                      <a:cubicBezTo>
                        <a:pt x="197015" y="264999"/>
                        <a:pt x="208445" y="260237"/>
                        <a:pt x="217018" y="251664"/>
                      </a:cubicBezTo>
                      <a:cubicBezTo>
                        <a:pt x="225590" y="243092"/>
                        <a:pt x="229400" y="231662"/>
                        <a:pt x="229400" y="220232"/>
                      </a:cubicBezTo>
                      <a:lnTo>
                        <a:pt x="229400" y="197372"/>
                      </a:lnTo>
                      <a:lnTo>
                        <a:pt x="245593" y="197372"/>
                      </a:lnTo>
                      <a:cubicBezTo>
                        <a:pt x="255118" y="196419"/>
                        <a:pt x="263690" y="184989"/>
                        <a:pt x="255118" y="171654"/>
                      </a:cubicBezTo>
                      <a:lnTo>
                        <a:pt x="255118" y="171654"/>
                      </a:lnTo>
                      <a:close/>
                    </a:path>
                  </a:pathLst>
                </a:custGeom>
                <a:noFill/>
                <a:ln w="12700" cap="sq">
                  <a:solidFill>
                    <a:srgbClr val="463668"/>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solidFill>
                      <a:srgbClr val="462557"/>
                    </a:solidFill>
                  </a:endParaRPr>
                </a:p>
              </p:txBody>
            </p:sp>
            <p:sp>
              <p:nvSpPr>
                <p:cNvPr id="82" name="Freeform: Shape 81">
                  <a:extLst>
                    <a:ext uri="{FF2B5EF4-FFF2-40B4-BE49-F238E27FC236}">
                      <a16:creationId xmlns:a16="http://schemas.microsoft.com/office/drawing/2014/main" id="{0CD6190C-13ED-4D8A-BF9C-A8F9D4FF956E}"/>
                    </a:ext>
                  </a:extLst>
                </p:cNvPr>
                <p:cNvSpPr/>
                <p:nvPr/>
              </p:nvSpPr>
              <p:spPr>
                <a:xfrm>
                  <a:off x="7251011" y="3385652"/>
                  <a:ext cx="104775" cy="133350"/>
                </a:xfrm>
                <a:custGeom>
                  <a:avLst/>
                  <a:gdLst>
                    <a:gd name="connsiteX0" fmla="*/ 7355 w 104775"/>
                    <a:gd name="connsiteY0" fmla="*/ 52555 h 133350"/>
                    <a:gd name="connsiteX1" fmla="*/ 57838 w 104775"/>
                    <a:gd name="connsiteY1" fmla="*/ 7787 h 133350"/>
                    <a:gd name="connsiteX2" fmla="*/ 97843 w 104775"/>
                    <a:gd name="connsiteY2" fmla="*/ 47792 h 133350"/>
                    <a:gd name="connsiteX3" fmla="*/ 68315 w 104775"/>
                    <a:gd name="connsiteY3" fmla="*/ 95417 h 133350"/>
                    <a:gd name="connsiteX4" fmla="*/ 53075 w 104775"/>
                    <a:gd name="connsiteY4" fmla="*/ 117325 h 133350"/>
                    <a:gd name="connsiteX5" fmla="*/ 53075 w 104775"/>
                    <a:gd name="connsiteY5" fmla="*/ 13066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 h="133350">
                      <a:moveTo>
                        <a:pt x="7355" y="52555"/>
                      </a:moveTo>
                      <a:cubicBezTo>
                        <a:pt x="7355" y="25885"/>
                        <a:pt x="30215" y="3977"/>
                        <a:pt x="57838" y="7787"/>
                      </a:cubicBezTo>
                      <a:cubicBezTo>
                        <a:pt x="78793" y="9692"/>
                        <a:pt x="95938" y="26837"/>
                        <a:pt x="97843" y="47792"/>
                      </a:cubicBezTo>
                      <a:cubicBezTo>
                        <a:pt x="100700" y="69700"/>
                        <a:pt x="87365" y="88750"/>
                        <a:pt x="68315" y="95417"/>
                      </a:cubicBezTo>
                      <a:cubicBezTo>
                        <a:pt x="58790" y="99227"/>
                        <a:pt x="53075" y="107800"/>
                        <a:pt x="53075" y="117325"/>
                      </a:cubicBezTo>
                      <a:lnTo>
                        <a:pt x="53075" y="130660"/>
                      </a:lnTo>
                    </a:path>
                  </a:pathLst>
                </a:custGeom>
                <a:noFill/>
                <a:ln w="12700" cap="sq">
                  <a:solidFill>
                    <a:srgbClr val="463668"/>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solidFill>
                      <a:srgbClr val="462557"/>
                    </a:solidFill>
                  </a:endParaRPr>
                </a:p>
              </p:txBody>
            </p:sp>
            <p:sp>
              <p:nvSpPr>
                <p:cNvPr id="83" name="Freeform: Shape 82">
                  <a:extLst>
                    <a:ext uri="{FF2B5EF4-FFF2-40B4-BE49-F238E27FC236}">
                      <a16:creationId xmlns:a16="http://schemas.microsoft.com/office/drawing/2014/main" id="{DB0027EB-7F6D-459B-BE90-F5C6064F752F}"/>
                    </a:ext>
                  </a:extLst>
                </p:cNvPr>
                <p:cNvSpPr/>
                <p:nvPr/>
              </p:nvSpPr>
              <p:spPr>
                <a:xfrm>
                  <a:off x="7287206" y="3535626"/>
                  <a:ext cx="28575" cy="28575"/>
                </a:xfrm>
                <a:custGeom>
                  <a:avLst/>
                  <a:gdLst>
                    <a:gd name="connsiteX0" fmla="*/ 26405 w 28575"/>
                    <a:gd name="connsiteY0" fmla="*/ 16880 h 28575"/>
                    <a:gd name="connsiteX1" fmla="*/ 16880 w 28575"/>
                    <a:gd name="connsiteY1" fmla="*/ 26405 h 28575"/>
                    <a:gd name="connsiteX2" fmla="*/ 7355 w 28575"/>
                    <a:gd name="connsiteY2" fmla="*/ 16880 h 28575"/>
                    <a:gd name="connsiteX3" fmla="*/ 16880 w 28575"/>
                    <a:gd name="connsiteY3" fmla="*/ 7355 h 28575"/>
                    <a:gd name="connsiteX4" fmla="*/ 26405 w 28575"/>
                    <a:gd name="connsiteY4" fmla="*/ 16880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6405" y="16880"/>
                      </a:moveTo>
                      <a:cubicBezTo>
                        <a:pt x="26405" y="22141"/>
                        <a:pt x="22141" y="26405"/>
                        <a:pt x="16880" y="26405"/>
                      </a:cubicBezTo>
                      <a:cubicBezTo>
                        <a:pt x="11619" y="26405"/>
                        <a:pt x="7355" y="22141"/>
                        <a:pt x="7355" y="16880"/>
                      </a:cubicBezTo>
                      <a:cubicBezTo>
                        <a:pt x="7355" y="11620"/>
                        <a:pt x="11619" y="7355"/>
                        <a:pt x="16880" y="7355"/>
                      </a:cubicBezTo>
                      <a:cubicBezTo>
                        <a:pt x="22141" y="7355"/>
                        <a:pt x="26405" y="11620"/>
                        <a:pt x="26405" y="16880"/>
                      </a:cubicBezTo>
                      <a:close/>
                    </a:path>
                  </a:pathLst>
                </a:custGeom>
                <a:noFill/>
                <a:ln w="12700" cap="sq">
                  <a:solidFill>
                    <a:srgbClr val="463668"/>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solidFill>
                      <a:srgbClr val="462557"/>
                    </a:solidFill>
                  </a:endParaRPr>
                </a:p>
              </p:txBody>
            </p:sp>
          </p:grpSp>
        </p:grpSp>
      </p:grpSp>
      <p:sp>
        <p:nvSpPr>
          <p:cNvPr id="8" name="Rectangle 7">
            <a:extLst>
              <a:ext uri="{FF2B5EF4-FFF2-40B4-BE49-F238E27FC236}">
                <a16:creationId xmlns:a16="http://schemas.microsoft.com/office/drawing/2014/main" id="{F1597B0E-AB60-CCAF-3515-93D9E9EFF58E}"/>
              </a:ext>
              <a:ext uri="{C183D7F6-B498-43B3-948B-1728B52AA6E4}">
                <adec:decorative xmlns:adec="http://schemas.microsoft.com/office/drawing/2017/decorative" val="1"/>
              </a:ext>
            </a:extLst>
          </p:cNvPr>
          <p:cNvSpPr/>
          <p:nvPr/>
        </p:nvSpPr>
        <p:spPr bwMode="auto">
          <a:xfrm rot="5400000">
            <a:off x="9944295" y="3543499"/>
            <a:ext cx="2192530" cy="7179676"/>
          </a:xfrm>
          <a:prstGeom prst="rect">
            <a:avLst/>
          </a:prstGeom>
          <a:solidFill>
            <a:srgbClr val="46366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160" err="1">
              <a:solidFill>
                <a:srgbClr val="FFFFFF"/>
              </a:solidFill>
              <a:ea typeface="Segoe UI" pitchFamily="34" charset="0"/>
              <a:cs typeface="Segoe UI" pitchFamily="34" charset="0"/>
            </a:endParaRPr>
          </a:p>
        </p:txBody>
      </p:sp>
      <p:sp>
        <p:nvSpPr>
          <p:cNvPr id="10" name="TextBox 9">
            <a:extLst>
              <a:ext uri="{FF2B5EF4-FFF2-40B4-BE49-F238E27FC236}">
                <a16:creationId xmlns:a16="http://schemas.microsoft.com/office/drawing/2014/main" id="{C96BDED7-73B5-EFFB-7EB0-6A8AFE055FBB}"/>
              </a:ext>
            </a:extLst>
          </p:cNvPr>
          <p:cNvSpPr txBox="1"/>
          <p:nvPr/>
        </p:nvSpPr>
        <p:spPr>
          <a:xfrm>
            <a:off x="7709004" y="6409849"/>
            <a:ext cx="6734866" cy="1323439"/>
          </a:xfrm>
          <a:prstGeom prst="rect">
            <a:avLst/>
          </a:prstGeom>
          <a:noFill/>
        </p:spPr>
        <p:txBody>
          <a:bodyPr wrap="square" lIns="0" tIns="0" rIns="0" bIns="0" rtlCol="0">
            <a:spAutoFit/>
          </a:bodyPr>
          <a:lstStyle/>
          <a:p>
            <a:r>
              <a:rPr lang="en-US" dirty="0">
                <a:solidFill>
                  <a:schemeClr val="bg2"/>
                </a:solidFill>
                <a:latin typeface="+mj-lt"/>
                <a:cs typeface="Segoe UI" panose="020B0502040204020203" pitchFamily="34" charset="0"/>
              </a:rPr>
              <a:t>What will the impacting changes be?</a:t>
            </a:r>
          </a:p>
          <a:p>
            <a:endParaRPr lang="en-US" sz="1200" dirty="0">
              <a:solidFill>
                <a:schemeClr val="bg2"/>
              </a:solidFill>
            </a:endParaRPr>
          </a:p>
          <a:p>
            <a:r>
              <a:rPr lang="en-US" sz="1400" dirty="0">
                <a:solidFill>
                  <a:schemeClr val="bg2"/>
                </a:solidFill>
              </a:rPr>
              <a:t>Identify who will be most impacted by the change of Viva Learning adoption. Create a collaboration space for these individuals to discuss experiences, tips/best practices for driving adoption, and scenarios. For example, this may be the early adopter leads for each team at your company who wouldn’t normally interact much with each other.</a:t>
            </a:r>
          </a:p>
        </p:txBody>
      </p:sp>
      <p:cxnSp>
        <p:nvCxnSpPr>
          <p:cNvPr id="6" name="Straight Connector 5">
            <a:extLst>
              <a:ext uri="{FF2B5EF4-FFF2-40B4-BE49-F238E27FC236}">
                <a16:creationId xmlns:a16="http://schemas.microsoft.com/office/drawing/2014/main" id="{FE2C7A39-DEEF-2627-856E-D15C4D8DEE21}"/>
              </a:ext>
              <a:ext uri="{C183D7F6-B498-43B3-948B-1728B52AA6E4}">
                <adec:decorative xmlns:adec="http://schemas.microsoft.com/office/drawing/2017/decorative" val="1"/>
              </a:ext>
            </a:extLst>
          </p:cNvPr>
          <p:cNvCxnSpPr>
            <a:cxnSpLocks/>
          </p:cNvCxnSpPr>
          <p:nvPr/>
        </p:nvCxnSpPr>
        <p:spPr>
          <a:xfrm>
            <a:off x="8398565" y="2072640"/>
            <a:ext cx="4463256" cy="0"/>
          </a:xfrm>
          <a:prstGeom prst="line">
            <a:avLst/>
          </a:prstGeom>
          <a:ln w="25400" cap="rnd">
            <a:solidFill>
              <a:srgbClr val="463668"/>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928090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LO22_HybridWork_019">
            <a:extLst>
              <a:ext uri="{FF2B5EF4-FFF2-40B4-BE49-F238E27FC236}">
                <a16:creationId xmlns:a16="http://schemas.microsoft.com/office/drawing/2014/main" id="{3C7082EF-145D-5C3A-3B6E-5E8B83C369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739" r="4727"/>
          <a:stretch/>
        </p:blipFill>
        <p:spPr bwMode="auto">
          <a:xfrm>
            <a:off x="9014534" y="1"/>
            <a:ext cx="5615866" cy="787632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735258C-B119-5083-2327-AA60315A5D60}"/>
              </a:ext>
            </a:extLst>
          </p:cNvPr>
          <p:cNvSpPr/>
          <p:nvPr/>
        </p:nvSpPr>
        <p:spPr bwMode="auto">
          <a:xfrm>
            <a:off x="9014535" y="4746929"/>
            <a:ext cx="5615864" cy="3482670"/>
          </a:xfrm>
          <a:prstGeom prst="roundRect">
            <a:avLst>
              <a:gd name="adj" fmla="val 0"/>
            </a:avLst>
          </a:prstGeom>
          <a:solidFill>
            <a:srgbClr val="3B2E5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000" err="1">
              <a:solidFill>
                <a:srgbClr val="FFFFFF"/>
              </a:solidFill>
              <a:latin typeface="Segoe UI"/>
              <a:ea typeface="Segoe UI" pitchFamily="34" charset="0"/>
              <a:cs typeface="Segoe UI" pitchFamily="34" charset="0"/>
            </a:endParaRPr>
          </a:p>
        </p:txBody>
      </p:sp>
      <p:sp>
        <p:nvSpPr>
          <p:cNvPr id="19" name="Title 3">
            <a:extLst>
              <a:ext uri="{FF2B5EF4-FFF2-40B4-BE49-F238E27FC236}">
                <a16:creationId xmlns:a16="http://schemas.microsoft.com/office/drawing/2014/main" id="{3600DED2-9D95-4BC4-86B0-02513036FF3C}"/>
              </a:ext>
            </a:extLst>
          </p:cNvPr>
          <p:cNvSpPr>
            <a:spLocks noGrp="1"/>
          </p:cNvSpPr>
          <p:nvPr>
            <p:ph type="title"/>
          </p:nvPr>
        </p:nvSpPr>
        <p:spPr>
          <a:xfrm>
            <a:off x="705916" y="548640"/>
            <a:ext cx="8203520" cy="535531"/>
          </a:xfrm>
        </p:spPr>
        <p:txBody>
          <a:bodyPr/>
          <a:lstStyle/>
          <a:p>
            <a:r>
              <a:rPr lang="en-US" sz="3480"/>
              <a:t>Assess your current learning ecosystem</a:t>
            </a:r>
          </a:p>
        </p:txBody>
      </p:sp>
      <p:sp>
        <p:nvSpPr>
          <p:cNvPr id="81" name="Rectangle 80">
            <a:extLst>
              <a:ext uri="{FF2B5EF4-FFF2-40B4-BE49-F238E27FC236}">
                <a16:creationId xmlns:a16="http://schemas.microsoft.com/office/drawing/2014/main" id="{3031B606-545E-4753-AC22-36E3DC5C6641}"/>
              </a:ext>
            </a:extLst>
          </p:cNvPr>
          <p:cNvSpPr>
            <a:spLocks/>
          </p:cNvSpPr>
          <p:nvPr/>
        </p:nvSpPr>
        <p:spPr>
          <a:xfrm>
            <a:off x="699144" y="1487818"/>
            <a:ext cx="7437506" cy="6029856"/>
          </a:xfrm>
          <a:prstGeom prst="rect">
            <a:avLst/>
          </a:prstGeom>
        </p:spPr>
        <p:txBody>
          <a:bodyPr wrap="square" lIns="0" tIns="0" rIns="0" bIns="0">
            <a:spAutoFit/>
          </a:bodyPr>
          <a:lstStyle/>
          <a:p>
            <a:pPr marL="0" lvl="1" defTabSz="1075417">
              <a:spcAft>
                <a:spcPts val="360"/>
              </a:spcAft>
              <a:buSzPct val="90000"/>
            </a:pPr>
            <a:r>
              <a:rPr lang="en-US" sz="1680" b="1" dirty="0">
                <a:solidFill>
                  <a:srgbClr val="000000"/>
                </a:solidFill>
                <a:latin typeface="Segoe UI"/>
                <a:cs typeface="Segoe UI" panose="020B0502040204020203" pitchFamily="34" charset="0"/>
              </a:rPr>
              <a:t>Take inventory of your current learning investments</a:t>
            </a:r>
          </a:p>
          <a:p>
            <a:pPr marL="468630" lvl="2" indent="-342900" defTabSz="1075417">
              <a:spcAft>
                <a:spcPts val="720"/>
              </a:spcAft>
              <a:buSzPct val="90000"/>
              <a:buFont typeface="Verdana" panose="020B0604030504040204" pitchFamily="34" charset="0"/>
              <a:buChar char="-"/>
            </a:pPr>
            <a:r>
              <a:rPr lang="en-US" sz="1680" dirty="0">
                <a:solidFill>
                  <a:srgbClr val="000000"/>
                </a:solidFill>
                <a:latin typeface="Segoe UI"/>
                <a:cs typeface="Segoe UI" panose="020B0502040204020203" pitchFamily="34" charset="0"/>
              </a:rPr>
              <a:t>Does your organization subscribe to any learning content providers (LinkedIn Learning, Skillsoft, Pluralsight, Coursera)?</a:t>
            </a:r>
          </a:p>
          <a:p>
            <a:pPr marL="468630" lvl="2" indent="-342900" defTabSz="1075417">
              <a:spcAft>
                <a:spcPts val="720"/>
              </a:spcAft>
              <a:buSzPct val="90000"/>
              <a:buFont typeface="Verdana" panose="020B0604030504040204" pitchFamily="34" charset="0"/>
              <a:buChar char="-"/>
            </a:pPr>
            <a:r>
              <a:rPr lang="en-US" sz="1680" dirty="0">
                <a:solidFill>
                  <a:srgbClr val="000000"/>
                </a:solidFill>
                <a:latin typeface="Segoe UI"/>
                <a:cs typeface="Segoe UI" panose="020B0502040204020203" pitchFamily="34" charset="0"/>
              </a:rPr>
              <a:t>Does your organization use a learning management system (SAP SuccessFactors, Cornerstone OnDemand, Workday)? How do you use it – as a system of record/compliance, to set up required trainings, to get learning reporting/insights, for learning discovery?</a:t>
            </a:r>
          </a:p>
          <a:p>
            <a:pPr marL="125730" lvl="2" defTabSz="1075417">
              <a:spcAft>
                <a:spcPts val="720"/>
              </a:spcAft>
              <a:buSzPct val="90000"/>
            </a:pPr>
            <a:endParaRPr lang="en-US" sz="1680" dirty="0">
              <a:solidFill>
                <a:srgbClr val="000000"/>
              </a:solidFill>
              <a:latin typeface="Segoe UI"/>
              <a:cs typeface="Segoe UI" panose="020B0502040204020203" pitchFamily="34" charset="0"/>
            </a:endParaRPr>
          </a:p>
          <a:p>
            <a:pPr marL="125730" lvl="2" defTabSz="1075417">
              <a:spcAft>
                <a:spcPts val="720"/>
              </a:spcAft>
              <a:buSzPct val="90000"/>
            </a:pPr>
            <a:r>
              <a:rPr lang="en-US" sz="1680" b="1" dirty="0">
                <a:solidFill>
                  <a:srgbClr val="000000"/>
                </a:solidFill>
                <a:latin typeface="Segoe UI"/>
                <a:cs typeface="Segoe UI" panose="020B0502040204020203" pitchFamily="34" charset="0"/>
              </a:rPr>
              <a:t>Determine gaps </a:t>
            </a:r>
          </a:p>
          <a:p>
            <a:pPr marL="468630" lvl="2" indent="-342900" defTabSz="1075417">
              <a:spcAft>
                <a:spcPts val="720"/>
              </a:spcAft>
              <a:buSzPct val="90000"/>
              <a:buFontTx/>
              <a:buChar char="-"/>
            </a:pPr>
            <a:r>
              <a:rPr lang="en-US" sz="1680" dirty="0">
                <a:solidFill>
                  <a:srgbClr val="000000"/>
                </a:solidFill>
                <a:latin typeface="Segoe UI"/>
                <a:cs typeface="Segoe UI" panose="020B0502040204020203" pitchFamily="34" charset="0"/>
              </a:rPr>
              <a:t>What does learning engagement currently look like across your organization?</a:t>
            </a:r>
          </a:p>
          <a:p>
            <a:pPr marL="468630" lvl="2" indent="-342900" defTabSz="1075417">
              <a:spcAft>
                <a:spcPts val="720"/>
              </a:spcAft>
              <a:buSzPct val="90000"/>
              <a:buFontTx/>
              <a:buChar char="-"/>
            </a:pPr>
            <a:r>
              <a:rPr lang="en-US" sz="1680" dirty="0">
                <a:solidFill>
                  <a:srgbClr val="000000"/>
                </a:solidFill>
                <a:latin typeface="Segoe UI"/>
                <a:cs typeface="Segoe UI" panose="020B0502040204020203" pitchFamily="34" charset="0"/>
              </a:rPr>
              <a:t>Do employees consume learning content outside of required trainings?</a:t>
            </a:r>
          </a:p>
          <a:p>
            <a:pPr marL="468630" lvl="2" indent="-342900" defTabSz="1075417">
              <a:spcAft>
                <a:spcPts val="720"/>
              </a:spcAft>
              <a:buSzPct val="90000"/>
              <a:buFontTx/>
              <a:buChar char="-"/>
            </a:pPr>
            <a:r>
              <a:rPr lang="en-US" sz="1680" dirty="0">
                <a:solidFill>
                  <a:srgbClr val="000000"/>
                </a:solidFill>
                <a:latin typeface="Segoe UI"/>
                <a:cs typeface="Segoe UI" panose="020B0502040204020203" pitchFamily="34" charset="0"/>
              </a:rPr>
              <a:t>Do employees have (or feel that they have) enough time to dedicate to learning and development? Is learning an important part of your company culture?</a:t>
            </a:r>
          </a:p>
          <a:p>
            <a:pPr marL="468630" lvl="2" indent="-342900" defTabSz="1075417">
              <a:spcAft>
                <a:spcPts val="720"/>
              </a:spcAft>
              <a:buSzPct val="90000"/>
              <a:buFontTx/>
              <a:buChar char="-"/>
            </a:pPr>
            <a:r>
              <a:rPr lang="en-US" sz="1680" dirty="0">
                <a:solidFill>
                  <a:srgbClr val="000000"/>
                </a:solidFill>
                <a:latin typeface="Segoe UI"/>
                <a:cs typeface="Segoe UI" panose="020B0502040204020203" pitchFamily="34" charset="0"/>
              </a:rPr>
              <a:t>Are there any learning investments/solutions that are not being utilized?  </a:t>
            </a:r>
          </a:p>
          <a:p>
            <a:pPr marL="125730" lvl="2" defTabSz="1075417">
              <a:spcAft>
                <a:spcPts val="720"/>
              </a:spcAft>
              <a:buSzPct val="90000"/>
            </a:pPr>
            <a:endParaRPr lang="en-US" sz="1680" dirty="0">
              <a:solidFill>
                <a:srgbClr val="000000"/>
              </a:solidFill>
              <a:latin typeface="Segoe UI"/>
              <a:cs typeface="Segoe UI" panose="020B0502040204020203" pitchFamily="34" charset="0"/>
            </a:endParaRPr>
          </a:p>
          <a:p>
            <a:pPr marL="125730" lvl="2" defTabSz="1075417">
              <a:spcAft>
                <a:spcPts val="720"/>
              </a:spcAft>
              <a:buSzPct val="90000"/>
            </a:pPr>
            <a:r>
              <a:rPr lang="en-US" sz="1680" dirty="0">
                <a:solidFill>
                  <a:srgbClr val="000000"/>
                </a:solidFill>
                <a:latin typeface="Segoe UI"/>
                <a:cs typeface="Segoe UI" panose="020B0502040204020203" pitchFamily="34" charset="0"/>
              </a:rPr>
              <a:t>For example, many organizations see low engagement with learning outside of required trainings. A successful learning-forward organization builds regular learning and development into company culture. </a:t>
            </a:r>
          </a:p>
        </p:txBody>
      </p:sp>
      <p:sp>
        <p:nvSpPr>
          <p:cNvPr id="83" name="Rectangle 82">
            <a:extLst>
              <a:ext uri="{FF2B5EF4-FFF2-40B4-BE49-F238E27FC236}">
                <a16:creationId xmlns:a16="http://schemas.microsoft.com/office/drawing/2014/main" id="{01BC7739-F0E5-4CB8-A08E-DBA8834AF1C3}"/>
              </a:ext>
            </a:extLst>
          </p:cNvPr>
          <p:cNvSpPr>
            <a:spLocks/>
          </p:cNvSpPr>
          <p:nvPr/>
        </p:nvSpPr>
        <p:spPr>
          <a:xfrm>
            <a:off x="9235440" y="5013552"/>
            <a:ext cx="5117950" cy="3098284"/>
          </a:xfrm>
          <a:prstGeom prst="rect">
            <a:avLst/>
          </a:prstGeom>
        </p:spPr>
        <p:txBody>
          <a:bodyPr wrap="square" lIns="0" tIns="0" rIns="0" bIns="0">
            <a:spAutoFit/>
          </a:bodyPr>
          <a:lstStyle/>
          <a:p>
            <a:pPr marL="0" lvl="1" algn="ctr" defTabSz="1075417">
              <a:spcBef>
                <a:spcPts val="720"/>
              </a:spcBef>
              <a:spcAft>
                <a:spcPts val="720"/>
              </a:spcAft>
              <a:buSzPct val="90000"/>
            </a:pPr>
            <a:r>
              <a:rPr lang="en-US" b="1" dirty="0">
                <a:solidFill>
                  <a:schemeClr val="bg1"/>
                </a:solidFill>
                <a:latin typeface="Segoe UI"/>
                <a:cs typeface="Segoe UI" panose="020B0502040204020203" pitchFamily="34" charset="0"/>
              </a:rPr>
              <a:t>Understand where Viva Learning fits in. </a:t>
            </a:r>
          </a:p>
          <a:p>
            <a:pPr marL="0" lvl="1" algn="just" defTabSz="1075417">
              <a:spcBef>
                <a:spcPts val="720"/>
              </a:spcBef>
              <a:spcAft>
                <a:spcPts val="720"/>
              </a:spcAft>
              <a:buSzPct val="90000"/>
            </a:pPr>
            <a:r>
              <a:rPr lang="en-US" sz="1600" dirty="0">
                <a:solidFill>
                  <a:schemeClr val="bg1"/>
                </a:solidFill>
                <a:latin typeface="Segoe UI"/>
                <a:cs typeface="Segoe UI" panose="020B0502040204020203" pitchFamily="34" charset="0"/>
              </a:rPr>
              <a:t>Viva Learning is a flow of work learning platform. It is a user-friendly, front-end platform that is fully integrated throughout the tools that employees are already using. Viva Learning should be leveraged to increase engagement with learning and maximize the impacts of your other learning investments by bringing them into the flow of work throughout Microsoft Teams and Microsoft 365. </a:t>
            </a:r>
          </a:p>
          <a:p>
            <a:pPr marL="0" lvl="1" algn="just" defTabSz="1075417">
              <a:spcBef>
                <a:spcPts val="720"/>
              </a:spcBef>
              <a:spcAft>
                <a:spcPts val="720"/>
              </a:spcAft>
              <a:buSzPct val="90000"/>
              <a:tabLst>
                <a:tab pos="4457700" algn="l"/>
              </a:tabLst>
            </a:pPr>
            <a:r>
              <a:rPr lang="en-US" sz="1600" b="1" dirty="0">
                <a:solidFill>
                  <a:schemeClr val="bg1"/>
                </a:solidFill>
                <a:latin typeface="Segoe UI"/>
                <a:cs typeface="Segoe UI" panose="020B0502040204020203" pitchFamily="34" charset="0"/>
              </a:rPr>
              <a:t>Think about how Viva Learning fills gaps that your other learning solutions leave.</a:t>
            </a:r>
          </a:p>
        </p:txBody>
      </p:sp>
    </p:spTree>
    <p:extLst>
      <p:ext uri="{BB962C8B-B14F-4D97-AF65-F5344CB8AC3E}">
        <p14:creationId xmlns:p14="http://schemas.microsoft.com/office/powerpoint/2010/main" val="196796365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C14E5-708B-27AB-43E9-BF4D9DC22C00}"/>
              </a:ext>
            </a:extLst>
          </p:cNvPr>
          <p:cNvSpPr>
            <a:spLocks noGrp="1"/>
          </p:cNvSpPr>
          <p:nvPr>
            <p:ph type="title"/>
          </p:nvPr>
        </p:nvSpPr>
        <p:spPr>
          <a:xfrm>
            <a:off x="705916" y="548640"/>
            <a:ext cx="13222224" cy="553998"/>
          </a:xfrm>
        </p:spPr>
        <p:txBody>
          <a:bodyPr/>
          <a:lstStyle/>
          <a:p>
            <a:r>
              <a:rPr lang="en-US" sz="3600"/>
              <a:t>Assess your technical readiness</a:t>
            </a:r>
          </a:p>
        </p:txBody>
      </p:sp>
      <p:sp>
        <p:nvSpPr>
          <p:cNvPr id="3" name="Text Placeholder 2">
            <a:extLst>
              <a:ext uri="{FF2B5EF4-FFF2-40B4-BE49-F238E27FC236}">
                <a16:creationId xmlns:a16="http://schemas.microsoft.com/office/drawing/2014/main" id="{863A5591-07BF-5921-C911-C43E9EA72FC9}"/>
              </a:ext>
            </a:extLst>
          </p:cNvPr>
          <p:cNvSpPr>
            <a:spLocks noGrp="1"/>
          </p:cNvSpPr>
          <p:nvPr>
            <p:ph type="body" sz="quarter" idx="10"/>
          </p:nvPr>
        </p:nvSpPr>
        <p:spPr>
          <a:xfrm>
            <a:off x="703668" y="1496899"/>
            <a:ext cx="13222224" cy="861774"/>
          </a:xfrm>
        </p:spPr>
        <p:txBody>
          <a:bodyPr/>
          <a:lstStyle/>
          <a:p>
            <a:pPr marL="0" lvl="1" defTabSz="896181">
              <a:spcAft>
                <a:spcPts val="300"/>
              </a:spcAft>
              <a:buSzPct val="90000"/>
            </a:pPr>
            <a:r>
              <a:rPr lang="en-US" sz="2800">
                <a:cs typeface="Segoe UI" panose="020B0502040204020203" pitchFamily="34" charset="0"/>
              </a:rPr>
              <a:t>Technical readiness is key to ensuring your organization is ready for launch. Use this checklist to identify items that need to be completed before go-live.</a:t>
            </a:r>
            <a:endParaRPr lang="en-US" sz="2000">
              <a:cs typeface="Segoe UI" panose="020B0502040204020203" pitchFamily="34" charset="0"/>
            </a:endParaRPr>
          </a:p>
        </p:txBody>
      </p:sp>
      <p:graphicFrame>
        <p:nvGraphicFramePr>
          <p:cNvPr id="5" name="Table 3">
            <a:extLst>
              <a:ext uri="{FF2B5EF4-FFF2-40B4-BE49-F238E27FC236}">
                <a16:creationId xmlns:a16="http://schemas.microsoft.com/office/drawing/2014/main" id="{21147160-4EDB-B88C-395F-51282322634A}"/>
              </a:ext>
            </a:extLst>
          </p:cNvPr>
          <p:cNvGraphicFramePr>
            <a:graphicFrameLocks noGrp="1"/>
          </p:cNvGraphicFramePr>
          <p:nvPr>
            <p:extLst>
              <p:ext uri="{D42A27DB-BD31-4B8C-83A1-F6EECF244321}">
                <p14:modId xmlns:p14="http://schemas.microsoft.com/office/powerpoint/2010/main" val="4239545973"/>
              </p:ext>
            </p:extLst>
          </p:nvPr>
        </p:nvGraphicFramePr>
        <p:xfrm>
          <a:off x="703668" y="2565779"/>
          <a:ext cx="13222224" cy="5160905"/>
        </p:xfrm>
        <a:graphic>
          <a:graphicData uri="http://schemas.openxmlformats.org/drawingml/2006/table">
            <a:tbl>
              <a:tblPr firstRow="1">
                <a:tableStyleId>{9D7B26C5-4107-4FEC-AEDC-1716B250A1EF}</a:tableStyleId>
              </a:tblPr>
              <a:tblGrid>
                <a:gridCol w="5328747">
                  <a:extLst>
                    <a:ext uri="{9D8B030D-6E8A-4147-A177-3AD203B41FA5}">
                      <a16:colId xmlns:a16="http://schemas.microsoft.com/office/drawing/2014/main" val="690375846"/>
                    </a:ext>
                  </a:extLst>
                </a:gridCol>
                <a:gridCol w="1696968">
                  <a:extLst>
                    <a:ext uri="{9D8B030D-6E8A-4147-A177-3AD203B41FA5}">
                      <a16:colId xmlns:a16="http://schemas.microsoft.com/office/drawing/2014/main" val="1108070410"/>
                    </a:ext>
                  </a:extLst>
                </a:gridCol>
                <a:gridCol w="6196509">
                  <a:extLst>
                    <a:ext uri="{9D8B030D-6E8A-4147-A177-3AD203B41FA5}">
                      <a16:colId xmlns:a16="http://schemas.microsoft.com/office/drawing/2014/main" val="3535980231"/>
                    </a:ext>
                  </a:extLst>
                </a:gridCol>
              </a:tblGrid>
              <a:tr h="407790">
                <a:tc>
                  <a:txBody>
                    <a:bodyPr/>
                    <a:lstStyle/>
                    <a:p>
                      <a:pPr algn="ctr">
                        <a:lnSpc>
                          <a:spcPct val="100000"/>
                        </a:lnSpc>
                      </a:pPr>
                      <a:r>
                        <a:rPr lang="en-US" sz="1400" b="0" i="0" kern="1200">
                          <a:ln w="3175">
                            <a:noFill/>
                          </a:ln>
                          <a:solidFill>
                            <a:schemeClr val="bg1"/>
                          </a:solidFill>
                          <a:latin typeface="+mj-lt"/>
                          <a:ea typeface="+mn-ea"/>
                          <a:cs typeface="Segoe UI Semibold"/>
                        </a:rPr>
                        <a:t>Readiness Item</a:t>
                      </a:r>
                    </a:p>
                  </a:txBody>
                  <a:tcPr marL="90000" marR="90000" marT="90000"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8661C5"/>
                    </a:solidFill>
                  </a:tcPr>
                </a:tc>
                <a:tc>
                  <a:txBody>
                    <a:bodyPr/>
                    <a:lstStyle/>
                    <a:p>
                      <a:pPr marL="0" algn="ctr" defTabSz="914400" rtl="0" eaLnBrk="1" latinLnBrk="0" hangingPunct="1">
                        <a:lnSpc>
                          <a:spcPct val="100000"/>
                        </a:lnSpc>
                      </a:pPr>
                      <a:r>
                        <a:rPr lang="en-US" sz="1400" b="0" i="0" kern="1200">
                          <a:ln w="3175">
                            <a:noFill/>
                          </a:ln>
                          <a:solidFill>
                            <a:schemeClr val="bg1"/>
                          </a:solidFill>
                          <a:latin typeface="+mj-lt"/>
                          <a:ea typeface="+mn-ea"/>
                          <a:cs typeface="Segoe UI Semibold"/>
                        </a:rPr>
                        <a:t>Complete? Y/N</a:t>
                      </a:r>
                    </a:p>
                  </a:txBody>
                  <a:tcPr marL="90000" marR="90000" marT="90000"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8661C5"/>
                    </a:solidFill>
                  </a:tcPr>
                </a:tc>
                <a:tc>
                  <a:txBody>
                    <a:bodyPr/>
                    <a:lstStyle/>
                    <a:p>
                      <a:pPr marL="0" algn="ctr" defTabSz="914400" rtl="0" eaLnBrk="1" latinLnBrk="0" hangingPunct="1">
                        <a:lnSpc>
                          <a:spcPct val="100000"/>
                        </a:lnSpc>
                      </a:pPr>
                      <a:r>
                        <a:rPr lang="en-US" sz="1400" b="0" i="0" kern="1200">
                          <a:ln w="3175">
                            <a:noFill/>
                          </a:ln>
                          <a:solidFill>
                            <a:schemeClr val="bg1"/>
                          </a:solidFill>
                          <a:latin typeface="+mj-lt"/>
                          <a:ea typeface="+mn-ea"/>
                          <a:cs typeface="Segoe UI Semibold"/>
                        </a:rPr>
                        <a:t>Plan to Complete</a:t>
                      </a:r>
                    </a:p>
                  </a:txBody>
                  <a:tcPr marL="90000" marR="90000" marT="90000"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8661C5"/>
                    </a:solidFill>
                  </a:tcPr>
                </a:tc>
                <a:extLst>
                  <a:ext uri="{0D108BD9-81ED-4DB2-BD59-A6C34878D82A}">
                    <a16:rowId xmlns:a16="http://schemas.microsoft.com/office/drawing/2014/main" val="2642787202"/>
                  </a:ext>
                </a:extLst>
              </a:tr>
              <a:tr h="394542">
                <a:tc>
                  <a:txBody>
                    <a:bodyPr/>
                    <a:lstStyle/>
                    <a:p>
                      <a:r>
                        <a:rPr lang="en-US" sz="1200" b="0" i="0" kern="1200">
                          <a:solidFill>
                            <a:srgbClr val="000000"/>
                          </a:solidFill>
                          <a:latin typeface="+mn-lt"/>
                          <a:ea typeface="+mn-ea"/>
                          <a:cs typeface="Segoe UI Semilight"/>
                        </a:rPr>
                        <a:t>Complete legal &amp; security review</a:t>
                      </a:r>
                    </a:p>
                  </a:txBody>
                  <a:tcPr marL="274320" marR="143428"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9525" cap="flat" cmpd="sng" algn="ctr">
                      <a:solidFill>
                        <a:schemeClr val="bg1">
                          <a:lumMod val="85000"/>
                        </a:schemeClr>
                      </a:solidFill>
                      <a:prstDash val="solid"/>
                      <a:round/>
                      <a:headEnd type="none" w="med" len="med"/>
                      <a:tailEnd type="none" w="med" len="med"/>
                    </a:lnB>
                    <a:solidFill>
                      <a:srgbClr val="D7CCE6"/>
                    </a:solidFill>
                  </a:tcPr>
                </a:tc>
                <a:tc>
                  <a:txBody>
                    <a:bodyPr/>
                    <a:lstStyle/>
                    <a:p>
                      <a:pPr marL="0" algn="l" defTabSz="932559" rtl="0" eaLnBrk="1" latinLnBrk="0" hangingPunct="1">
                        <a:lnSpc>
                          <a:spcPts val="1600"/>
                        </a:lnSpc>
                      </a:pPr>
                      <a:endParaRPr lang="en-US" sz="1200" b="0" i="0" kern="1200">
                        <a:solidFill>
                          <a:srgbClr val="000000"/>
                        </a:solidFill>
                        <a:latin typeface="+mn-lt"/>
                        <a:ea typeface="Segoe UI" pitchFamily="34" charset="0"/>
                        <a:cs typeface="Segoe UI Semilight" panose="020B0402040204020203" pitchFamily="34" charset="0"/>
                      </a:endParaRPr>
                    </a:p>
                  </a:txBody>
                  <a:tcPr marL="274320" marR="591640" marT="89642" marB="89642">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9525" cap="flat" cmpd="sng" algn="ctr">
                      <a:solidFill>
                        <a:schemeClr val="bg1">
                          <a:lumMod val="85000"/>
                        </a:schemeClr>
                      </a:solidFill>
                      <a:prstDash val="solid"/>
                      <a:round/>
                      <a:headEnd type="none" w="med" len="med"/>
                      <a:tailEnd type="none" w="med" len="med"/>
                    </a:lnB>
                    <a:solidFill>
                      <a:srgbClr val="D7CCE6"/>
                    </a:solidFill>
                  </a:tcPr>
                </a:tc>
                <a:tc>
                  <a:txBody>
                    <a:bodyPr/>
                    <a:lstStyle/>
                    <a:p>
                      <a:pPr marL="0" algn="l" defTabSz="932559" rtl="0" eaLnBrk="1" latinLnBrk="0" hangingPunct="1">
                        <a:lnSpc>
                          <a:spcPts val="1600"/>
                        </a:lnSpc>
                      </a:pPr>
                      <a:endParaRPr lang="en-US" sz="1200" b="0" i="0" kern="1200">
                        <a:solidFill>
                          <a:srgbClr val="000000"/>
                        </a:solidFill>
                        <a:latin typeface="+mn-lt"/>
                        <a:ea typeface="Segoe UI" pitchFamily="34" charset="0"/>
                        <a:cs typeface="Segoe UI Semilight" panose="020B0402040204020203" pitchFamily="34" charset="0"/>
                      </a:endParaRPr>
                    </a:p>
                  </a:txBody>
                  <a:tcPr marL="274320" marR="591640" marT="89642" marB="89642">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9525" cap="flat" cmpd="sng" algn="ctr">
                      <a:solidFill>
                        <a:schemeClr val="bg1">
                          <a:lumMod val="85000"/>
                        </a:schemeClr>
                      </a:solidFill>
                      <a:prstDash val="solid"/>
                      <a:round/>
                      <a:headEnd type="none" w="med" len="med"/>
                      <a:tailEnd type="none" w="med" len="med"/>
                    </a:lnB>
                    <a:solidFill>
                      <a:srgbClr val="D7CCE6"/>
                    </a:solidFill>
                  </a:tcPr>
                </a:tc>
                <a:extLst>
                  <a:ext uri="{0D108BD9-81ED-4DB2-BD59-A6C34878D82A}">
                    <a16:rowId xmlns:a16="http://schemas.microsoft.com/office/drawing/2014/main" val="2797800472"/>
                  </a:ext>
                </a:extLst>
              </a:tr>
              <a:tr h="413153">
                <a:tc>
                  <a:txBody>
                    <a:bodyPr/>
                    <a:lstStyle/>
                    <a:p>
                      <a:r>
                        <a:rPr lang="en-US" sz="1200" b="0" i="0" kern="1200">
                          <a:solidFill>
                            <a:srgbClr val="000000"/>
                          </a:solidFill>
                          <a:latin typeface="+mn-lt"/>
                          <a:ea typeface="+mn-ea"/>
                          <a:cs typeface="Segoe UI Semilight"/>
                        </a:rPr>
                        <a:t>Review service capabilities with legal &amp; security teams </a:t>
                      </a:r>
                    </a:p>
                  </a:txBody>
                  <a:tcPr marL="274320" marR="143428"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indent="0" algn="l" defTabSz="932559" rtl="0" eaLnBrk="1" latinLnBrk="0" hangingPunct="1">
                        <a:lnSpc>
                          <a:spcPts val="1600"/>
                        </a:lnSpc>
                        <a:buClr>
                          <a:srgbClr val="0278D4"/>
                        </a:buClr>
                        <a:buFont typeface="Wingdings" pitchFamily="2" charset="2"/>
                        <a:buNone/>
                      </a:pPr>
                      <a:endParaRPr lang="en-US" sz="1200" b="0" i="0" kern="1200">
                        <a:solidFill>
                          <a:srgbClr val="000000"/>
                        </a:solidFill>
                        <a:latin typeface="+mn-lt"/>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174625" indent="-174625" algn="l" defTabSz="932559" rtl="0" eaLnBrk="1" latinLnBrk="0" hangingPunct="1">
                        <a:lnSpc>
                          <a:spcPts val="1600"/>
                        </a:lnSpc>
                        <a:buClr>
                          <a:srgbClr val="0278D4"/>
                        </a:buClr>
                        <a:buFont typeface="Wingdings" pitchFamily="2" charset="2"/>
                        <a:buChar char="§"/>
                      </a:pPr>
                      <a:endParaRPr lang="en-US" sz="1200" b="0" i="0" kern="1200">
                        <a:solidFill>
                          <a:srgbClr val="000000"/>
                        </a:solidFill>
                        <a:latin typeface="+mn-lt"/>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63338861"/>
                  </a:ext>
                </a:extLst>
              </a:tr>
              <a:tr h="394542">
                <a:tc>
                  <a:txBody>
                    <a:bodyPr/>
                    <a:lstStyle/>
                    <a:p>
                      <a:r>
                        <a:rPr lang="en-US" sz="1200" b="0" i="0" kern="1200">
                          <a:solidFill>
                            <a:srgbClr val="000000"/>
                          </a:solidFill>
                          <a:latin typeface="+mn-lt"/>
                          <a:ea typeface="+mn-ea"/>
                          <a:cs typeface="Segoe UI Semilight"/>
                        </a:rPr>
                        <a:t>Decide guest access and provisioning policies </a:t>
                      </a:r>
                    </a:p>
                  </a:txBody>
                  <a:tcPr marL="274320" marR="143428"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D7CCE6"/>
                    </a:solidFill>
                  </a:tcPr>
                </a:tc>
                <a:tc>
                  <a:txBody>
                    <a:bodyPr/>
                    <a:lstStyle/>
                    <a:p>
                      <a:pPr marL="0" indent="0" algn="l" defTabSz="932559" rtl="0" eaLnBrk="1" latinLnBrk="0" hangingPunct="1">
                        <a:lnSpc>
                          <a:spcPts val="1600"/>
                        </a:lnSpc>
                        <a:buClr>
                          <a:srgbClr val="0278D4"/>
                        </a:buClr>
                        <a:buFont typeface="Wingdings" pitchFamily="2" charset="2"/>
                        <a:buNone/>
                      </a:pPr>
                      <a:endParaRPr lang="en-US" sz="1200" b="0" i="0" kern="1200">
                        <a:solidFill>
                          <a:srgbClr val="000000"/>
                        </a:solidFill>
                        <a:latin typeface="+mn-lt"/>
                        <a:ea typeface="+mn-ea"/>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D7CCE6"/>
                    </a:solidFill>
                  </a:tcPr>
                </a:tc>
                <a:tc>
                  <a:txBody>
                    <a:bodyPr/>
                    <a:lstStyle/>
                    <a:p>
                      <a:pPr marL="174625" indent="-174625" algn="l" defTabSz="932559" rtl="0" eaLnBrk="1" latinLnBrk="0" hangingPunct="1">
                        <a:lnSpc>
                          <a:spcPts val="1600"/>
                        </a:lnSpc>
                        <a:buClr>
                          <a:srgbClr val="0278D4"/>
                        </a:buClr>
                        <a:buFont typeface="Wingdings" pitchFamily="2" charset="2"/>
                        <a:buChar char="§"/>
                      </a:pPr>
                      <a:endParaRPr lang="en-US" sz="1200" b="0" i="0" kern="1200">
                        <a:solidFill>
                          <a:srgbClr val="000000"/>
                        </a:solidFill>
                        <a:latin typeface="+mn-lt"/>
                        <a:ea typeface="+mn-ea"/>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D7CCE6"/>
                    </a:solidFill>
                  </a:tcPr>
                </a:tc>
                <a:extLst>
                  <a:ext uri="{0D108BD9-81ED-4DB2-BD59-A6C34878D82A}">
                    <a16:rowId xmlns:a16="http://schemas.microsoft.com/office/drawing/2014/main" val="1167046152"/>
                  </a:ext>
                </a:extLst>
              </a:tr>
              <a:tr h="394542">
                <a:tc>
                  <a:txBody>
                    <a:bodyPr/>
                    <a:lstStyle/>
                    <a:p>
                      <a:pPr marL="0" marR="0" lvl="0" indent="0" algn="l" rtl="0">
                        <a:lnSpc>
                          <a:spcPct val="100000"/>
                        </a:lnSpc>
                        <a:spcBef>
                          <a:spcPts val="0"/>
                        </a:spcBef>
                        <a:spcAft>
                          <a:spcPts val="0"/>
                        </a:spcAft>
                        <a:buFontTx/>
                        <a:buNone/>
                      </a:pPr>
                      <a:r>
                        <a:rPr lang="en-US" sz="1200" b="0" i="0" kern="1200" dirty="0">
                          <a:solidFill>
                            <a:srgbClr val="000000"/>
                          </a:solidFill>
                          <a:latin typeface="+mn-lt"/>
                          <a:ea typeface="+mn-ea"/>
                          <a:cs typeface="Segoe UI Semilight"/>
                        </a:rPr>
                        <a:t>Allow-list Microsoft 365 URL's &amp; IP addresses</a:t>
                      </a:r>
                    </a:p>
                  </a:txBody>
                  <a:tcPr marL="274320" marR="143428"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174625" indent="-174625" algn="l" defTabSz="932559" rtl="0" eaLnBrk="1" latinLnBrk="0" hangingPunct="1">
                        <a:lnSpc>
                          <a:spcPts val="1600"/>
                        </a:lnSpc>
                        <a:buClr>
                          <a:srgbClr val="0278D4"/>
                        </a:buClr>
                        <a:buFont typeface="Wingdings" pitchFamily="2" charset="2"/>
                        <a:buChar char="§"/>
                      </a:pPr>
                      <a:endParaRPr lang="en-US" sz="1200" b="0" i="0" kern="1200">
                        <a:solidFill>
                          <a:srgbClr val="000000"/>
                        </a:solidFill>
                        <a:latin typeface="+mn-lt"/>
                        <a:ea typeface="+mn-ea"/>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174625" indent="-174625" algn="l" defTabSz="932559" rtl="0" eaLnBrk="1" latinLnBrk="0" hangingPunct="1">
                        <a:lnSpc>
                          <a:spcPts val="1600"/>
                        </a:lnSpc>
                        <a:buClr>
                          <a:srgbClr val="0278D4"/>
                        </a:buClr>
                        <a:buFont typeface="Wingdings" pitchFamily="2" charset="2"/>
                        <a:buChar char="§"/>
                      </a:pPr>
                      <a:endParaRPr lang="en-US" sz="1200" b="0" i="0" kern="1200">
                        <a:solidFill>
                          <a:srgbClr val="000000"/>
                        </a:solidFill>
                        <a:latin typeface="+mn-lt"/>
                        <a:ea typeface="+mn-ea"/>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525268913"/>
                  </a:ext>
                </a:extLst>
              </a:tr>
              <a:tr h="394542">
                <a:tc>
                  <a:txBody>
                    <a:bodyPr/>
                    <a:lstStyle/>
                    <a:p>
                      <a:pPr marL="0" marR="0" lvl="0" indent="0" algn="l" rtl="0">
                        <a:lnSpc>
                          <a:spcPct val="100000"/>
                        </a:lnSpc>
                        <a:spcBef>
                          <a:spcPts val="0"/>
                        </a:spcBef>
                        <a:spcAft>
                          <a:spcPts val="0"/>
                        </a:spcAft>
                        <a:buFontTx/>
                        <a:buNone/>
                      </a:pPr>
                      <a:r>
                        <a:rPr lang="en-US" sz="1200" b="0" i="0" kern="1200">
                          <a:solidFill>
                            <a:srgbClr val="000000"/>
                          </a:solidFill>
                          <a:latin typeface="+mn-lt"/>
                          <a:ea typeface="+mn-ea"/>
                          <a:cs typeface="Segoe UI Semilight"/>
                        </a:rPr>
                        <a:t>Implement enterprise policies and Microsoft 365 group governance policies </a:t>
                      </a:r>
                    </a:p>
                  </a:txBody>
                  <a:tcPr marL="274320" marR="143428"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D7CCE6"/>
                    </a:solidFill>
                  </a:tcPr>
                </a:tc>
                <a:tc>
                  <a:txBody>
                    <a:bodyPr/>
                    <a:lstStyle/>
                    <a:p>
                      <a:pPr marL="0" indent="0" algn="l" defTabSz="932559" rtl="0" eaLnBrk="1" latinLnBrk="0" hangingPunct="1">
                        <a:lnSpc>
                          <a:spcPts val="1600"/>
                        </a:lnSpc>
                        <a:buClr>
                          <a:srgbClr val="0278D4"/>
                        </a:buClr>
                        <a:buFont typeface="Wingdings" pitchFamily="2" charset="2"/>
                        <a:buNone/>
                      </a:pPr>
                      <a:endParaRPr lang="en-US" sz="1200" b="0" i="0" kern="1200">
                        <a:solidFill>
                          <a:srgbClr val="000000"/>
                        </a:solidFill>
                        <a:latin typeface="+mn-lt"/>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D7CCE6"/>
                    </a:solidFill>
                  </a:tcPr>
                </a:tc>
                <a:tc>
                  <a:txBody>
                    <a:bodyPr/>
                    <a:lstStyle/>
                    <a:p>
                      <a:pPr marL="174625" indent="-174625" algn="l" defTabSz="932559" rtl="0" eaLnBrk="1" latinLnBrk="0" hangingPunct="1">
                        <a:lnSpc>
                          <a:spcPts val="1600"/>
                        </a:lnSpc>
                        <a:buClr>
                          <a:srgbClr val="0278D4"/>
                        </a:buClr>
                        <a:buFont typeface="Wingdings" pitchFamily="2" charset="2"/>
                        <a:buChar char="§"/>
                      </a:pPr>
                      <a:endParaRPr lang="en-US" sz="1200" b="0" i="0" kern="1200">
                        <a:solidFill>
                          <a:srgbClr val="000000"/>
                        </a:solidFill>
                        <a:latin typeface="+mn-lt"/>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D7CCE6"/>
                    </a:solidFill>
                  </a:tcPr>
                </a:tc>
                <a:extLst>
                  <a:ext uri="{0D108BD9-81ED-4DB2-BD59-A6C34878D82A}">
                    <a16:rowId xmlns:a16="http://schemas.microsoft.com/office/drawing/2014/main" val="3769847368"/>
                  </a:ext>
                </a:extLst>
              </a:tr>
              <a:tr h="394542">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lang="en-US" sz="1200" b="0" i="0" kern="1200">
                          <a:solidFill>
                            <a:srgbClr val="000000"/>
                          </a:solidFill>
                          <a:latin typeface="+mn-lt"/>
                          <a:ea typeface="+mn-ea"/>
                          <a:cs typeface="Segoe UI Semilight"/>
                        </a:rPr>
                        <a:t>Assign report reader roles</a:t>
                      </a:r>
                    </a:p>
                  </a:txBody>
                  <a:tcPr marL="274320" marR="143428"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indent="0" algn="l" defTabSz="932559" rtl="0" eaLnBrk="1" latinLnBrk="0" hangingPunct="1">
                        <a:lnSpc>
                          <a:spcPts val="1600"/>
                        </a:lnSpc>
                        <a:buClr>
                          <a:srgbClr val="0278D4"/>
                        </a:buClr>
                        <a:buFont typeface="Wingdings" pitchFamily="2" charset="2"/>
                        <a:buNone/>
                      </a:pPr>
                      <a:endParaRPr lang="en-US" sz="1200" b="0" i="0" kern="1200">
                        <a:solidFill>
                          <a:srgbClr val="000000"/>
                        </a:solidFill>
                        <a:latin typeface="+mn-lt"/>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174625" indent="-174625" algn="l" defTabSz="932559" rtl="0" eaLnBrk="1" latinLnBrk="0" hangingPunct="1">
                        <a:lnSpc>
                          <a:spcPts val="1600"/>
                        </a:lnSpc>
                        <a:buClr>
                          <a:srgbClr val="0278D4"/>
                        </a:buClr>
                        <a:buFont typeface="Wingdings" pitchFamily="2" charset="2"/>
                        <a:buChar char="§"/>
                      </a:pPr>
                      <a:endParaRPr lang="en-US" sz="1200" b="0" i="0" kern="1200">
                        <a:solidFill>
                          <a:srgbClr val="000000"/>
                        </a:solidFill>
                        <a:latin typeface="+mn-lt"/>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87491970"/>
                  </a:ext>
                </a:extLst>
              </a:tr>
              <a:tr h="394542">
                <a:tc>
                  <a:txBody>
                    <a:bodyPr/>
                    <a:lstStyle/>
                    <a:p>
                      <a:pPr marL="0" marR="0" lvl="0" indent="0" algn="l" rtl="0">
                        <a:lnSpc>
                          <a:spcPct val="100000"/>
                        </a:lnSpc>
                        <a:spcBef>
                          <a:spcPts val="0"/>
                        </a:spcBef>
                        <a:spcAft>
                          <a:spcPts val="0"/>
                        </a:spcAft>
                        <a:buFontTx/>
                        <a:buNone/>
                      </a:pPr>
                      <a:r>
                        <a:rPr lang="en-US" sz="1200" b="0" i="0" kern="1200">
                          <a:solidFill>
                            <a:srgbClr val="000000"/>
                          </a:solidFill>
                          <a:latin typeface="+mn-lt"/>
                          <a:ea typeface="+mn-ea"/>
                          <a:cs typeface="Segoe UI Semilight"/>
                        </a:rPr>
                        <a:t>Complete network assessment (for Voice &amp; Video services) </a:t>
                      </a:r>
                    </a:p>
                  </a:txBody>
                  <a:tcPr marL="274320" marR="143428"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D7CCE6"/>
                    </a:solidFill>
                  </a:tcPr>
                </a:tc>
                <a:tc>
                  <a:txBody>
                    <a:bodyPr/>
                    <a:lstStyle/>
                    <a:p>
                      <a:pPr marL="0" indent="0" algn="l" defTabSz="932559" rtl="0" eaLnBrk="1" latinLnBrk="0" hangingPunct="1">
                        <a:lnSpc>
                          <a:spcPts val="1600"/>
                        </a:lnSpc>
                        <a:buClr>
                          <a:srgbClr val="0278D4"/>
                        </a:buClr>
                        <a:buFont typeface="Wingdings" pitchFamily="2" charset="2"/>
                        <a:buNone/>
                      </a:pPr>
                      <a:endParaRPr lang="en-US" sz="1200" b="0" i="0" kern="1200">
                        <a:solidFill>
                          <a:srgbClr val="000000"/>
                        </a:solidFill>
                        <a:latin typeface="+mn-lt"/>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D7CCE6"/>
                    </a:solidFill>
                  </a:tcPr>
                </a:tc>
                <a:tc>
                  <a:txBody>
                    <a:bodyPr/>
                    <a:lstStyle/>
                    <a:p>
                      <a:pPr marL="174625" indent="-174625" algn="l" defTabSz="932559" rtl="0" eaLnBrk="1" latinLnBrk="0" hangingPunct="1">
                        <a:lnSpc>
                          <a:spcPts val="1600"/>
                        </a:lnSpc>
                        <a:buClr>
                          <a:srgbClr val="0278D4"/>
                        </a:buClr>
                        <a:buFont typeface="Wingdings" pitchFamily="2" charset="2"/>
                        <a:buChar char="§"/>
                      </a:pPr>
                      <a:endParaRPr lang="en-US" sz="1200" b="0" i="0" kern="1200">
                        <a:solidFill>
                          <a:srgbClr val="000000"/>
                        </a:solidFill>
                        <a:latin typeface="+mn-lt"/>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D7CCE6"/>
                    </a:solidFill>
                  </a:tcPr>
                </a:tc>
                <a:extLst>
                  <a:ext uri="{0D108BD9-81ED-4DB2-BD59-A6C34878D82A}">
                    <a16:rowId xmlns:a16="http://schemas.microsoft.com/office/drawing/2014/main" val="1623068764"/>
                  </a:ext>
                </a:extLst>
              </a:tr>
              <a:tr h="394542">
                <a:tc>
                  <a:txBody>
                    <a:bodyPr/>
                    <a:lstStyle/>
                    <a:p>
                      <a:pPr marL="0" marR="0" lvl="0" indent="0" algn="l" rtl="0">
                        <a:lnSpc>
                          <a:spcPct val="100000"/>
                        </a:lnSpc>
                        <a:spcBef>
                          <a:spcPts val="0"/>
                        </a:spcBef>
                        <a:spcAft>
                          <a:spcPts val="0"/>
                        </a:spcAft>
                        <a:buFontTx/>
                        <a:buNone/>
                      </a:pPr>
                      <a:r>
                        <a:rPr lang="en-US" sz="1200" b="0" i="0" kern="1200">
                          <a:solidFill>
                            <a:srgbClr val="000000"/>
                          </a:solidFill>
                          <a:latin typeface="+mn-lt"/>
                          <a:ea typeface="+mn-ea"/>
                          <a:cs typeface="Segoe UI Semilight"/>
                        </a:rPr>
                        <a:t>Guest access Bandwidth planning </a:t>
                      </a:r>
                    </a:p>
                  </a:txBody>
                  <a:tcPr marL="274320" marR="143428"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indent="0" algn="l" defTabSz="932559" rtl="0" eaLnBrk="1" latinLnBrk="0" hangingPunct="1">
                        <a:lnSpc>
                          <a:spcPts val="1600"/>
                        </a:lnSpc>
                        <a:buClr>
                          <a:srgbClr val="0278D4"/>
                        </a:buClr>
                        <a:buFont typeface="Wingdings" pitchFamily="2" charset="2"/>
                        <a:buNone/>
                      </a:pPr>
                      <a:endParaRPr lang="en-US" sz="1200" b="0" i="0" kern="1200">
                        <a:solidFill>
                          <a:srgbClr val="000000"/>
                        </a:solidFill>
                        <a:latin typeface="+mn-lt"/>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174625" indent="-174625" algn="l" defTabSz="932559" rtl="0" eaLnBrk="1" latinLnBrk="0" hangingPunct="1">
                        <a:lnSpc>
                          <a:spcPts val="1600"/>
                        </a:lnSpc>
                        <a:buClr>
                          <a:srgbClr val="0278D4"/>
                        </a:buClr>
                        <a:buFont typeface="Wingdings" pitchFamily="2" charset="2"/>
                        <a:buChar char="§"/>
                      </a:pPr>
                      <a:endParaRPr lang="en-US" sz="1200" b="0" i="0" kern="1200">
                        <a:solidFill>
                          <a:srgbClr val="000000"/>
                        </a:solidFill>
                        <a:latin typeface="+mn-lt"/>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15405335"/>
                  </a:ext>
                </a:extLst>
              </a:tr>
              <a:tr h="394542">
                <a:tc>
                  <a:txBody>
                    <a:bodyPr/>
                    <a:lstStyle/>
                    <a:p>
                      <a:pPr marL="0" marR="0" lvl="0" indent="0" algn="l" rtl="0">
                        <a:lnSpc>
                          <a:spcPct val="100000"/>
                        </a:lnSpc>
                        <a:spcBef>
                          <a:spcPts val="0"/>
                        </a:spcBef>
                        <a:spcAft>
                          <a:spcPts val="0"/>
                        </a:spcAft>
                        <a:buFontTx/>
                        <a:buNone/>
                      </a:pPr>
                      <a:r>
                        <a:rPr lang="en-US" sz="1200" b="0" i="0" kern="1200">
                          <a:solidFill>
                            <a:srgbClr val="000000"/>
                          </a:solidFill>
                          <a:latin typeface="+mn-lt"/>
                          <a:ea typeface="+mn-ea"/>
                          <a:cs typeface="Segoe UI Semilight"/>
                        </a:rPr>
                        <a:t>Review minimum requirements spec and include mobile devices strategy</a:t>
                      </a:r>
                    </a:p>
                  </a:txBody>
                  <a:tcPr marL="274320" marR="143428"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D7CCE6"/>
                    </a:solidFill>
                  </a:tcPr>
                </a:tc>
                <a:tc>
                  <a:txBody>
                    <a:bodyPr/>
                    <a:lstStyle/>
                    <a:p>
                      <a:pPr marL="0" indent="0" algn="l" defTabSz="932559" rtl="0" eaLnBrk="1" latinLnBrk="0" hangingPunct="1">
                        <a:lnSpc>
                          <a:spcPts val="1600"/>
                        </a:lnSpc>
                        <a:buClr>
                          <a:srgbClr val="0278D4"/>
                        </a:buClr>
                        <a:buFont typeface="Wingdings" pitchFamily="2" charset="2"/>
                        <a:buNone/>
                      </a:pPr>
                      <a:endParaRPr lang="en-US" sz="1200" b="0" i="0" kern="1200">
                        <a:solidFill>
                          <a:srgbClr val="000000"/>
                        </a:solidFill>
                        <a:latin typeface="+mn-lt"/>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D7CCE6"/>
                    </a:solidFill>
                  </a:tcPr>
                </a:tc>
                <a:tc>
                  <a:txBody>
                    <a:bodyPr/>
                    <a:lstStyle/>
                    <a:p>
                      <a:pPr marL="174625" indent="-174625" algn="l" defTabSz="932559" rtl="0" eaLnBrk="1" latinLnBrk="0" hangingPunct="1">
                        <a:lnSpc>
                          <a:spcPts val="1600"/>
                        </a:lnSpc>
                        <a:buClr>
                          <a:srgbClr val="0278D4"/>
                        </a:buClr>
                        <a:buFont typeface="Wingdings" pitchFamily="2" charset="2"/>
                        <a:buChar char="§"/>
                      </a:pPr>
                      <a:endParaRPr lang="en-US" sz="1200" b="0" i="0" kern="1200">
                        <a:solidFill>
                          <a:srgbClr val="000000"/>
                        </a:solidFill>
                        <a:latin typeface="+mn-lt"/>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D7CCE6"/>
                    </a:solidFill>
                  </a:tcPr>
                </a:tc>
                <a:extLst>
                  <a:ext uri="{0D108BD9-81ED-4DB2-BD59-A6C34878D82A}">
                    <a16:rowId xmlns:a16="http://schemas.microsoft.com/office/drawing/2014/main" val="3006224718"/>
                  </a:ext>
                </a:extLst>
              </a:tr>
              <a:tr h="394542">
                <a:tc>
                  <a:txBody>
                    <a:bodyPr/>
                    <a:lstStyle/>
                    <a:p>
                      <a:pPr marL="0" marR="0" lvl="0" indent="0" algn="l" rtl="0">
                        <a:lnSpc>
                          <a:spcPct val="100000"/>
                        </a:lnSpc>
                        <a:spcBef>
                          <a:spcPts val="0"/>
                        </a:spcBef>
                        <a:spcAft>
                          <a:spcPts val="0"/>
                        </a:spcAft>
                        <a:buFontTx/>
                        <a:buNone/>
                      </a:pPr>
                      <a:r>
                        <a:rPr lang="en-US" sz="1200" b="0" i="0" kern="1200">
                          <a:solidFill>
                            <a:srgbClr val="000000"/>
                          </a:solidFill>
                          <a:latin typeface="+mn-lt"/>
                          <a:ea typeface="+mn-ea"/>
                          <a:cs typeface="Segoe UI Semilight"/>
                        </a:rPr>
                        <a:t>Review Microsoft 365 Admin reporting </a:t>
                      </a:r>
                    </a:p>
                  </a:txBody>
                  <a:tcPr marL="274320" marR="143428"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indent="0" algn="l" defTabSz="932559" rtl="0" eaLnBrk="1" latinLnBrk="0" hangingPunct="1">
                        <a:lnSpc>
                          <a:spcPts val="1600"/>
                        </a:lnSpc>
                        <a:buClr>
                          <a:srgbClr val="0278D4"/>
                        </a:buClr>
                        <a:buFont typeface="Wingdings" pitchFamily="2" charset="2"/>
                        <a:buNone/>
                      </a:pPr>
                      <a:endParaRPr lang="en-US" sz="1200" b="0" i="0" kern="1200">
                        <a:solidFill>
                          <a:srgbClr val="000000"/>
                        </a:solidFill>
                        <a:latin typeface="+mn-lt"/>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174625" indent="-174625" algn="l" defTabSz="932559" rtl="0" eaLnBrk="1" latinLnBrk="0" hangingPunct="1">
                        <a:lnSpc>
                          <a:spcPts val="1600"/>
                        </a:lnSpc>
                        <a:buClr>
                          <a:srgbClr val="0278D4"/>
                        </a:buClr>
                        <a:buFont typeface="Wingdings" pitchFamily="2" charset="2"/>
                        <a:buChar char="§"/>
                      </a:pPr>
                      <a:endParaRPr lang="en-US" sz="1200" b="0" i="0" kern="1200">
                        <a:solidFill>
                          <a:srgbClr val="000000"/>
                        </a:solidFill>
                        <a:latin typeface="+mn-lt"/>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725323084"/>
                  </a:ext>
                </a:extLst>
              </a:tr>
              <a:tr h="394542">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lang="en-US" sz="1200" b="0" i="0" kern="1200">
                          <a:solidFill>
                            <a:srgbClr val="000000"/>
                          </a:solidFill>
                          <a:latin typeface="+mn-lt"/>
                          <a:ea typeface="+mn-ea"/>
                          <a:cs typeface="Segoe UI Semilight"/>
                        </a:rPr>
                        <a:t>Assign report reader role as needed</a:t>
                      </a:r>
                    </a:p>
                  </a:txBody>
                  <a:tcPr marL="274320" marR="143428"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D7CCE6"/>
                    </a:solidFill>
                  </a:tcPr>
                </a:tc>
                <a:tc>
                  <a:txBody>
                    <a:bodyPr/>
                    <a:lstStyle/>
                    <a:p>
                      <a:pPr marL="0" indent="0" algn="l" defTabSz="932559" rtl="0" eaLnBrk="1" latinLnBrk="0" hangingPunct="1">
                        <a:lnSpc>
                          <a:spcPts val="1600"/>
                        </a:lnSpc>
                        <a:buClr>
                          <a:srgbClr val="0278D4"/>
                        </a:buClr>
                        <a:buFont typeface="Wingdings" pitchFamily="2" charset="2"/>
                        <a:buNone/>
                      </a:pPr>
                      <a:endParaRPr lang="en-US" sz="1200" b="0" i="0" kern="1200">
                        <a:solidFill>
                          <a:srgbClr val="000000"/>
                        </a:solidFill>
                        <a:latin typeface="+mn-lt"/>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D7CCE6"/>
                    </a:solidFill>
                  </a:tcPr>
                </a:tc>
                <a:tc>
                  <a:txBody>
                    <a:bodyPr/>
                    <a:lstStyle/>
                    <a:p>
                      <a:pPr marL="174625" indent="-174625" algn="l" defTabSz="932559" rtl="0" eaLnBrk="1" latinLnBrk="0" hangingPunct="1">
                        <a:lnSpc>
                          <a:spcPts val="1600"/>
                        </a:lnSpc>
                        <a:buClr>
                          <a:srgbClr val="0278D4"/>
                        </a:buClr>
                        <a:buFont typeface="Wingdings" pitchFamily="2" charset="2"/>
                        <a:buChar char="§"/>
                      </a:pPr>
                      <a:endParaRPr lang="en-US" sz="1200" b="0" i="0" kern="1200">
                        <a:solidFill>
                          <a:srgbClr val="000000"/>
                        </a:solidFill>
                        <a:latin typeface="+mn-lt"/>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D7CCE6"/>
                    </a:solidFill>
                  </a:tcPr>
                </a:tc>
                <a:extLst>
                  <a:ext uri="{0D108BD9-81ED-4DB2-BD59-A6C34878D82A}">
                    <a16:rowId xmlns:a16="http://schemas.microsoft.com/office/drawing/2014/main" val="2640833326"/>
                  </a:ext>
                </a:extLst>
              </a:tr>
              <a:tr h="394542">
                <a:tc>
                  <a:txBody>
                    <a:bodyPr/>
                    <a:lstStyle/>
                    <a:p>
                      <a:pPr marL="0" marR="0" lvl="0" indent="0" algn="l" rtl="0">
                        <a:lnSpc>
                          <a:spcPct val="100000"/>
                        </a:lnSpc>
                        <a:spcBef>
                          <a:spcPts val="0"/>
                        </a:spcBef>
                        <a:spcAft>
                          <a:spcPts val="0"/>
                        </a:spcAft>
                        <a:buFontTx/>
                        <a:buNone/>
                      </a:pPr>
                      <a:r>
                        <a:rPr lang="en-US" sz="1200" b="0" i="0" kern="1200">
                          <a:solidFill>
                            <a:srgbClr val="000000"/>
                          </a:solidFill>
                          <a:latin typeface="+mn-lt"/>
                          <a:ea typeface="+mn-ea"/>
                          <a:cs typeface="Segoe UI Semilight"/>
                        </a:rPr>
                        <a:t>Prepare help desk</a:t>
                      </a:r>
                    </a:p>
                  </a:txBody>
                  <a:tcPr marL="274320" marR="143428"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indent="0" algn="l" defTabSz="932559" rtl="0" eaLnBrk="1" latinLnBrk="0" hangingPunct="1">
                        <a:lnSpc>
                          <a:spcPts val="1600"/>
                        </a:lnSpc>
                        <a:buClr>
                          <a:srgbClr val="0278D4"/>
                        </a:buClr>
                        <a:buFont typeface="Wingdings" pitchFamily="2" charset="2"/>
                        <a:buNone/>
                      </a:pPr>
                      <a:endParaRPr lang="en-US" sz="1200" b="0" i="0" kern="1200">
                        <a:solidFill>
                          <a:srgbClr val="000000"/>
                        </a:solidFill>
                        <a:latin typeface="+mn-lt"/>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174625" indent="-174625" algn="l" defTabSz="932559" rtl="0" eaLnBrk="1" latinLnBrk="0" hangingPunct="1">
                        <a:lnSpc>
                          <a:spcPts val="1600"/>
                        </a:lnSpc>
                        <a:buClr>
                          <a:srgbClr val="0278D4"/>
                        </a:buClr>
                        <a:buFont typeface="Wingdings" pitchFamily="2" charset="2"/>
                        <a:buChar char="§"/>
                      </a:pPr>
                      <a:endParaRPr lang="en-US" sz="1200" b="0" i="0" kern="1200" dirty="0">
                        <a:solidFill>
                          <a:srgbClr val="000000"/>
                        </a:solidFill>
                        <a:latin typeface="+mn-lt"/>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5907250"/>
                  </a:ext>
                </a:extLst>
              </a:tr>
            </a:tbl>
          </a:graphicData>
        </a:graphic>
      </p:graphicFrame>
    </p:spTree>
    <p:extLst>
      <p:ext uri="{BB962C8B-B14F-4D97-AF65-F5344CB8AC3E}">
        <p14:creationId xmlns:p14="http://schemas.microsoft.com/office/powerpoint/2010/main" val="403300157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4000" r="-24000"/>
          </a:stretch>
        </a:blipFill>
        <a:effectLst/>
      </p:bgPr>
    </p:bg>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FB5A9DAD-1B26-9AEA-A94D-74479919B2C7}"/>
              </a:ext>
            </a:extLst>
          </p:cNvPr>
          <p:cNvSpPr txBox="1">
            <a:spLocks noGrp="1"/>
          </p:cNvSpPr>
          <p:nvPr>
            <p:ph type="title" idx="4294967295"/>
          </p:nvPr>
        </p:nvSpPr>
        <p:spPr>
          <a:xfrm>
            <a:off x="578513" y="1941789"/>
            <a:ext cx="8786989" cy="88476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defRPr b="1" i="0">
                <a:latin typeface="Segoe UI Semibold" charset="0"/>
                <a:ea typeface="+mj-ea"/>
                <a:cs typeface="Segoe UI Semibold"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chemeClr val="tx1"/>
                </a:solidFill>
                <a:effectLst/>
                <a:uLnTx/>
                <a:uFillTx/>
                <a:latin typeface="Segoe UI Semibold" charset="0"/>
                <a:ea typeface="+mj-ea"/>
                <a:cs typeface="Segoe UI Semibold" charset="0"/>
              </a:rPr>
              <a:t>Deploy</a:t>
            </a:r>
          </a:p>
        </p:txBody>
      </p:sp>
    </p:spTree>
    <p:extLst>
      <p:ext uri="{BB962C8B-B14F-4D97-AF65-F5344CB8AC3E}">
        <p14:creationId xmlns:p14="http://schemas.microsoft.com/office/powerpoint/2010/main" val="34510801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6">
            <a:extLst>
              <a:ext uri="{FF2B5EF4-FFF2-40B4-BE49-F238E27FC236}">
                <a16:creationId xmlns:a16="http://schemas.microsoft.com/office/drawing/2014/main" id="{8CC95F5C-74B3-90A4-65DE-3B76529F860B}"/>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
                <a:ea typeface="+mn-ea"/>
                <a:cs typeface="Segoe UI" pitchFamily="34" charset="0"/>
              </a:rPr>
              <a:t>Resources for planning your deployment</a:t>
            </a:r>
          </a:p>
        </p:txBody>
      </p:sp>
      <p:sp>
        <p:nvSpPr>
          <p:cNvPr id="5" name="Text Placeholder 5">
            <a:extLst>
              <a:ext uri="{FF2B5EF4-FFF2-40B4-BE49-F238E27FC236}">
                <a16:creationId xmlns:a16="http://schemas.microsoft.com/office/drawing/2014/main" id="{7FD4A460-7999-0F40-9F6E-11A2C39DB93D}"/>
              </a:ext>
            </a:extLst>
          </p:cNvPr>
          <p:cNvSpPr txBox="1">
            <a:spLocks/>
          </p:cNvSpPr>
          <p:nvPr/>
        </p:nvSpPr>
        <p:spPr>
          <a:xfrm>
            <a:off x="586390" y="1434370"/>
            <a:ext cx="13124530" cy="430887"/>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8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Leverage these resources to plan for your Viva Learning deployment.</a:t>
            </a:r>
            <a:endParaRPr kumimoji="0" lang="en-US" sz="16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8" name="TextBox 7">
            <a:extLst>
              <a:ext uri="{FF2B5EF4-FFF2-40B4-BE49-F238E27FC236}">
                <a16:creationId xmlns:a16="http://schemas.microsoft.com/office/drawing/2014/main" id="{39D6A87F-01E4-4CA3-0E5C-32EFCB485EEB}"/>
              </a:ext>
            </a:extLst>
          </p:cNvPr>
          <p:cNvSpPr txBox="1"/>
          <p:nvPr/>
        </p:nvSpPr>
        <p:spPr>
          <a:xfrm>
            <a:off x="947487" y="6399387"/>
            <a:ext cx="4124960" cy="3077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FF"/>
                </a:solidFill>
                <a:effectLst/>
                <a:uLnTx/>
                <a:uFillTx/>
                <a:latin typeface="Segoe UI"/>
                <a:ea typeface="+mn-ea"/>
                <a:cs typeface="+mn-cs"/>
                <a:hlinkClick r:id="rId3">
                  <a:extLst>
                    <a:ext uri="{A12FA001-AC4F-418D-AE19-62706E023703}">
                      <ahyp:hlinkClr xmlns:ahyp="http://schemas.microsoft.com/office/drawing/2018/hyperlinkcolor" val="tx"/>
                    </a:ext>
                  </a:extLst>
                </a:hlinkClick>
              </a:rPr>
              <a:t>Aka.ms/</a:t>
            </a:r>
            <a:r>
              <a:rPr kumimoji="0" lang="en-US" sz="2000" b="0" i="0" u="none" strike="noStrike" kern="1200" cap="none" spc="0" normalizeH="0" baseline="0" noProof="0" dirty="0" err="1">
                <a:ln>
                  <a:noFill/>
                </a:ln>
                <a:solidFill>
                  <a:schemeClr val="accent6">
                    <a:lumMod val="75000"/>
                  </a:schemeClr>
                </a:solidFill>
                <a:effectLst/>
                <a:uLnTx/>
                <a:uFillTx/>
                <a:latin typeface="Segoe UI"/>
                <a:ea typeface="+mn-ea"/>
                <a:cs typeface="+mn-cs"/>
                <a:hlinkClick r:id="rId3">
                  <a:extLst>
                    <a:ext uri="{A12FA001-AC4F-418D-AE19-62706E023703}">
                      <ahyp:hlinkClr xmlns:ahyp="http://schemas.microsoft.com/office/drawing/2018/hyperlinkcolor" val="tx"/>
                    </a:ext>
                  </a:extLst>
                </a:hlinkClick>
              </a:rPr>
              <a:t>VivaLearningDocs</a:t>
            </a:r>
            <a:endParaRPr kumimoji="0" lang="en-US" sz="2000" b="0" i="0" u="none" strike="noStrike" kern="1200" cap="none" spc="0" normalizeH="0" baseline="0" noProof="0" dirty="0">
              <a:ln>
                <a:noFill/>
              </a:ln>
              <a:solidFill>
                <a:schemeClr val="accent6">
                  <a:lumMod val="75000"/>
                </a:schemeClr>
              </a:solidFill>
              <a:effectLst/>
              <a:uLnTx/>
              <a:uFillTx/>
              <a:latin typeface="Segoe UI"/>
              <a:ea typeface="+mn-ea"/>
              <a:cs typeface="+mn-cs"/>
            </a:endParaRPr>
          </a:p>
        </p:txBody>
      </p:sp>
      <p:sp>
        <p:nvSpPr>
          <p:cNvPr id="18" name="TextBox 17">
            <a:extLst>
              <a:ext uri="{FF2B5EF4-FFF2-40B4-BE49-F238E27FC236}">
                <a16:creationId xmlns:a16="http://schemas.microsoft.com/office/drawing/2014/main" id="{19040DD9-C9B3-0E3B-9822-07D26F7B502B}"/>
              </a:ext>
            </a:extLst>
          </p:cNvPr>
          <p:cNvSpPr txBox="1"/>
          <p:nvPr/>
        </p:nvSpPr>
        <p:spPr>
          <a:xfrm>
            <a:off x="586390" y="7253446"/>
            <a:ext cx="849005" cy="471818"/>
          </a:xfrm>
          <a:prstGeom prst="roundRect">
            <a:avLst/>
          </a:prstGeom>
          <a:solidFill>
            <a:srgbClr val="E639E3"/>
          </a:solidFill>
          <a:ln>
            <a:noFill/>
            <a:prstDash/>
          </a:ln>
          <a:effectLst/>
        </p:spPr>
        <p:txBody>
          <a:bodyPr rot="0" spcFirstLastPara="0" vertOverflow="overflow" horzOverflow="overflow" vert="horz" wrap="square" lIns="0" tIns="0" rIns="45720" bIns="0" numCol="1" spcCol="0" rtlCol="0" fromWordArt="0" anchor="ctr" anchorCtr="0" forceAA="0" compatLnSpc="1">
            <a:prstTxWarp prst="textNoShape">
              <a:avLst/>
            </a:prstTxWarp>
            <a:noAutofit/>
          </a:bodyPr>
          <a:lstStyle/>
          <a:p>
            <a:pPr marL="12700" algn="r" rtl="0">
              <a:spcBef>
                <a:spcPts val="100"/>
              </a:spcBef>
            </a:pPr>
            <a:r>
              <a:rPr lang="en-US" sz="2000" spc="-5">
                <a:solidFill>
                  <a:schemeClr val="bg1"/>
                </a:solidFill>
                <a:latin typeface="Segoe UI Semibold" panose="020B0502040204020203" pitchFamily="34" charset="0"/>
                <a:cs typeface="Segoe UI Semibold" panose="020B0502040204020203" pitchFamily="34" charset="0"/>
              </a:rPr>
              <a:t>TIP</a:t>
            </a:r>
            <a:endParaRPr lang="en-US" sz="1400" kern="1200" spc="-5">
              <a:solidFill>
                <a:schemeClr val="bg1"/>
              </a:solidFill>
              <a:latin typeface="Segoe UI Semibold" panose="020B0502040204020203" pitchFamily="34" charset="0"/>
              <a:ea typeface="+mn-ea"/>
              <a:cs typeface="Segoe UI Semibold" panose="020B0502040204020203" pitchFamily="34" charset="0"/>
            </a:endParaRPr>
          </a:p>
        </p:txBody>
      </p:sp>
      <p:sp>
        <p:nvSpPr>
          <p:cNvPr id="11" name="Text Placeholder 5">
            <a:extLst>
              <a:ext uri="{FF2B5EF4-FFF2-40B4-BE49-F238E27FC236}">
                <a16:creationId xmlns:a16="http://schemas.microsoft.com/office/drawing/2014/main" id="{42819F19-E044-CBCC-5845-5CA004BD7346}"/>
              </a:ext>
            </a:extLst>
          </p:cNvPr>
          <p:cNvSpPr txBox="1">
            <a:spLocks/>
          </p:cNvSpPr>
          <p:nvPr/>
        </p:nvSpPr>
        <p:spPr>
          <a:xfrm>
            <a:off x="1540104" y="7218402"/>
            <a:ext cx="11591105" cy="55399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Be sure to review and understand the adoption recommendations detailed in this document </a:t>
            </a:r>
            <a:r>
              <a:rPr kumimoji="0" lang="en-US" sz="1800" b="1" i="0" u="sng" strike="noStrike" kern="1200" cap="none" spc="0" normalizeH="0" baseline="0" noProof="0">
                <a:ln>
                  <a:noFill/>
                </a:ln>
                <a:solidFill>
                  <a:srgbClr val="000000"/>
                </a:solidFill>
                <a:effectLst/>
                <a:uLnTx/>
                <a:uFillTx/>
                <a:latin typeface="Segoe UI"/>
                <a:ea typeface="+mn-ea"/>
                <a:cs typeface="Segoe UI" panose="020B0502040204020203" pitchFamily="34" charset="0"/>
              </a:rPr>
              <a:t>before</a:t>
            </a:r>
            <a:r>
              <a:rPr kumimoji="0" lang="en-US" sz="1800" b="0" i="0" strike="noStrike" kern="1200" cap="none" spc="0" normalizeH="0" baseline="0" noProof="0">
                <a:ln>
                  <a:noFill/>
                </a:ln>
                <a:solidFill>
                  <a:srgbClr val="000000"/>
                </a:solidFill>
                <a:effectLst/>
                <a:uLnTx/>
                <a:uFillTx/>
                <a:latin typeface="Segoe UI"/>
                <a:ea typeface="+mn-ea"/>
                <a:cs typeface="Segoe UI" panose="020B0502040204020203" pitchFamily="34" charset="0"/>
              </a:rPr>
              <a:t> you begin the deployment phase.</a:t>
            </a: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pic>
        <p:nvPicPr>
          <p:cNvPr id="13" name="Graphic 12">
            <a:extLst>
              <a:ext uri="{FF2B5EF4-FFF2-40B4-BE49-F238E27FC236}">
                <a16:creationId xmlns:a16="http://schemas.microsoft.com/office/drawing/2014/main" id="{0DB5114A-D35E-EB3E-9AB6-B78912042C8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8341" y="7285342"/>
            <a:ext cx="389324" cy="389324"/>
          </a:xfrm>
          <a:prstGeom prst="rect">
            <a:avLst/>
          </a:prstGeom>
        </p:spPr>
      </p:pic>
      <p:pic>
        <p:nvPicPr>
          <p:cNvPr id="2" name="Picture 1">
            <a:hlinkClick r:id="rId3"/>
            <a:extLst>
              <a:ext uri="{FF2B5EF4-FFF2-40B4-BE49-F238E27FC236}">
                <a16:creationId xmlns:a16="http://schemas.microsoft.com/office/drawing/2014/main" id="{EF27114C-04B6-97C1-489A-34D55C6E1C8B}"/>
              </a:ext>
            </a:extLst>
          </p:cNvPr>
          <p:cNvPicPr>
            <a:picLocks noChangeAspect="1"/>
          </p:cNvPicPr>
          <p:nvPr/>
        </p:nvPicPr>
        <p:blipFill>
          <a:blip r:embed="rId6"/>
          <a:stretch>
            <a:fillRect/>
          </a:stretch>
        </p:blipFill>
        <p:spPr>
          <a:xfrm>
            <a:off x="947487" y="2156039"/>
            <a:ext cx="7100818" cy="39175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453961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6">
            <a:extLst>
              <a:ext uri="{FF2B5EF4-FFF2-40B4-BE49-F238E27FC236}">
                <a16:creationId xmlns:a16="http://schemas.microsoft.com/office/drawing/2014/main" id="{8CC95F5C-74B3-90A4-65DE-3B76529F860B}"/>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
                <a:ea typeface="+mn-ea"/>
                <a:cs typeface="Segoe UI" pitchFamily="34" charset="0"/>
              </a:rPr>
              <a:t>Advanced Deployment Guides</a:t>
            </a:r>
          </a:p>
        </p:txBody>
      </p:sp>
      <p:sp>
        <p:nvSpPr>
          <p:cNvPr id="5" name="Text Placeholder 5">
            <a:extLst>
              <a:ext uri="{FF2B5EF4-FFF2-40B4-BE49-F238E27FC236}">
                <a16:creationId xmlns:a16="http://schemas.microsoft.com/office/drawing/2014/main" id="{7FD4A460-7999-0F40-9F6E-11A2C39DB93D}"/>
              </a:ext>
            </a:extLst>
          </p:cNvPr>
          <p:cNvSpPr txBox="1">
            <a:spLocks/>
          </p:cNvSpPr>
          <p:nvPr/>
        </p:nvSpPr>
        <p:spPr>
          <a:xfrm>
            <a:off x="586390" y="1434370"/>
            <a:ext cx="13124530" cy="1292662"/>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8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Advanced Deployment Guides are step-by-step online guides that are </a:t>
            </a:r>
            <a:r>
              <a:rPr kumimoji="0" lang="en-US" sz="2800" b="1"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embedded within your tenant’s administration experience.</a:t>
            </a:r>
            <a:r>
              <a:rPr kumimoji="0" lang="en-US" sz="280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They </a:t>
            </a:r>
            <a:r>
              <a:rPr kumimoji="0" lang="en-US" sz="2800" i="0" u="none" strike="noStrike" kern="1200" cap="none" spc="0" normalizeH="0" baseline="0" noProof="0" err="1">
                <a:ln>
                  <a:noFill/>
                </a:ln>
                <a:solidFill>
                  <a:srgbClr val="000000"/>
                </a:solidFill>
                <a:effectLst/>
                <a:uLnTx/>
                <a:uFillTx/>
                <a:latin typeface="Segoe UI"/>
                <a:ea typeface="+mn-ea"/>
                <a:cs typeface="Segoe UI" panose="020B0502040204020203" pitchFamily="34" charset="0"/>
              </a:rPr>
              <a:t>allo</a:t>
            </a:r>
            <a:r>
              <a:rPr lang="en-US">
                <a:solidFill>
                  <a:srgbClr val="000000"/>
                </a:solidFill>
                <a:latin typeface="Segoe UI"/>
              </a:rPr>
              <a:t>w you to track every step of your deployment journey, and in some cases help you automate it.</a:t>
            </a: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sp>
        <p:nvSpPr>
          <p:cNvPr id="11" name="TextBox 10">
            <a:extLst>
              <a:ext uri="{FF2B5EF4-FFF2-40B4-BE49-F238E27FC236}">
                <a16:creationId xmlns:a16="http://schemas.microsoft.com/office/drawing/2014/main" id="{81223791-CC2B-D568-D182-833E7FC3B98B}"/>
              </a:ext>
            </a:extLst>
          </p:cNvPr>
          <p:cNvSpPr txBox="1"/>
          <p:nvPr/>
        </p:nvSpPr>
        <p:spPr>
          <a:xfrm>
            <a:off x="586390" y="3150204"/>
            <a:ext cx="4026250"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2700" algn="l" rtl="0">
              <a:spcBef>
                <a:spcPts val="100"/>
              </a:spcBef>
            </a:pPr>
            <a:r>
              <a:rPr lang="en-US" sz="1600" kern="1200" spc="-5">
                <a:solidFill>
                  <a:schemeClr val="tx1"/>
                </a:solidFill>
                <a:latin typeface="Segoe UI" panose="020B0502040204020203" pitchFamily="34" charset="0"/>
                <a:cs typeface="Segoe UI" panose="020B0502040204020203" pitchFamily="34" charset="0"/>
              </a:rPr>
              <a:t>To locate the Advanced Deployment Guide, click on the </a:t>
            </a:r>
            <a:r>
              <a:rPr lang="en-US" sz="1600" b="1" kern="1200" spc="-5">
                <a:solidFill>
                  <a:schemeClr val="tx1"/>
                </a:solidFill>
                <a:latin typeface="Segoe UI" panose="020B0502040204020203" pitchFamily="34" charset="0"/>
                <a:cs typeface="Segoe UI" panose="020B0502040204020203" pitchFamily="34" charset="0"/>
              </a:rPr>
              <a:t>Help &amp; Support</a:t>
            </a:r>
            <a:r>
              <a:rPr lang="en-US" sz="1600" kern="1200" spc="-5">
                <a:solidFill>
                  <a:schemeClr val="tx1"/>
                </a:solidFill>
                <a:latin typeface="Segoe UI" panose="020B0502040204020203" pitchFamily="34" charset="0"/>
                <a:cs typeface="Segoe UI" panose="020B0502040204020203" pitchFamily="34" charset="0"/>
              </a:rPr>
              <a:t> button in your Microsoft 365 admin center and search using the plain text search. Here is an example for Viva Connections.</a:t>
            </a:r>
          </a:p>
        </p:txBody>
      </p:sp>
      <p:pic>
        <p:nvPicPr>
          <p:cNvPr id="14" name="Picture 13" descr="Screenshot of the Help &amp; support button in the Microsoft 365 admin center.">
            <a:extLst>
              <a:ext uri="{FF2B5EF4-FFF2-40B4-BE49-F238E27FC236}">
                <a16:creationId xmlns:a16="http://schemas.microsoft.com/office/drawing/2014/main" id="{5ED6A628-B502-9A1B-8D33-94AB1F65E4F2}"/>
              </a:ext>
            </a:extLst>
          </p:cNvPr>
          <p:cNvPicPr>
            <a:picLocks noChangeAspect="1"/>
          </p:cNvPicPr>
          <p:nvPr/>
        </p:nvPicPr>
        <p:blipFill>
          <a:blip r:embed="rId3"/>
          <a:stretch>
            <a:fillRect/>
          </a:stretch>
        </p:blipFill>
        <p:spPr>
          <a:xfrm>
            <a:off x="1657317" y="4804482"/>
            <a:ext cx="1776563" cy="1372798"/>
          </a:xfrm>
          <a:prstGeom prst="rect">
            <a:avLst/>
          </a:prstGeom>
          <a:ln>
            <a:noFill/>
          </a:ln>
          <a:effectLst>
            <a:outerShdw blurRad="292100" dist="139700" dir="2700000" algn="tl" rotWithShape="0">
              <a:srgbClr val="333333">
                <a:alpha val="65000"/>
              </a:srgbClr>
            </a:outerShdw>
          </a:effectLst>
        </p:spPr>
      </p:pic>
      <p:pic>
        <p:nvPicPr>
          <p:cNvPr id="6" name="Picture 5" descr="Screenshot of the search bar and search results in the Microsoft 365 admin center.">
            <a:extLst>
              <a:ext uri="{FF2B5EF4-FFF2-40B4-BE49-F238E27FC236}">
                <a16:creationId xmlns:a16="http://schemas.microsoft.com/office/drawing/2014/main" id="{0410416F-E2E9-A287-A3D1-E7F5E0B8FC6C}"/>
              </a:ext>
            </a:extLst>
          </p:cNvPr>
          <p:cNvPicPr>
            <a:picLocks noChangeAspect="1"/>
          </p:cNvPicPr>
          <p:nvPr/>
        </p:nvPicPr>
        <p:blipFill>
          <a:blip r:embed="rId4"/>
          <a:stretch>
            <a:fillRect/>
          </a:stretch>
        </p:blipFill>
        <p:spPr>
          <a:xfrm>
            <a:off x="5156059" y="3038444"/>
            <a:ext cx="3546705" cy="4591716"/>
          </a:xfrm>
          <a:prstGeom prst="rect">
            <a:avLst/>
          </a:prstGeom>
          <a:ln>
            <a:noFill/>
          </a:ln>
          <a:effectLst>
            <a:outerShdw blurRad="292100" dist="139700" dir="2700000" algn="tl" rotWithShape="0">
              <a:srgbClr val="333333">
                <a:alpha val="65000"/>
              </a:srgbClr>
            </a:outerShdw>
          </a:effectLst>
        </p:spPr>
      </p:pic>
      <p:sp>
        <p:nvSpPr>
          <p:cNvPr id="16" name="TextBox 15">
            <a:extLst>
              <a:ext uri="{FF2B5EF4-FFF2-40B4-BE49-F238E27FC236}">
                <a16:creationId xmlns:a16="http://schemas.microsoft.com/office/drawing/2014/main" id="{5D25EA99-9026-4277-D52C-9E82E8082AB2}"/>
              </a:ext>
            </a:extLst>
          </p:cNvPr>
          <p:cNvSpPr txBox="1"/>
          <p:nvPr/>
        </p:nvSpPr>
        <p:spPr>
          <a:xfrm>
            <a:off x="9349390" y="5627581"/>
            <a:ext cx="849005" cy="471818"/>
          </a:xfrm>
          <a:prstGeom prst="roundRect">
            <a:avLst/>
          </a:prstGeom>
          <a:solidFill>
            <a:srgbClr val="E639E3"/>
          </a:solidFill>
          <a:ln>
            <a:noFill/>
            <a:prstDash/>
          </a:ln>
          <a:effectLst/>
        </p:spPr>
        <p:txBody>
          <a:bodyPr rot="0" spcFirstLastPara="0" vertOverflow="overflow" horzOverflow="overflow" vert="horz" wrap="square" lIns="0" tIns="0" rIns="45720" bIns="0" numCol="1" spcCol="0" rtlCol="0" fromWordArt="0" anchor="ctr" anchorCtr="0" forceAA="0" compatLnSpc="1">
            <a:prstTxWarp prst="textNoShape">
              <a:avLst/>
            </a:prstTxWarp>
            <a:noAutofit/>
          </a:bodyPr>
          <a:lstStyle/>
          <a:p>
            <a:pPr marL="12700" algn="r" rtl="0">
              <a:spcBef>
                <a:spcPts val="100"/>
              </a:spcBef>
            </a:pPr>
            <a:r>
              <a:rPr lang="en-US" sz="2000" spc="-5">
                <a:solidFill>
                  <a:schemeClr val="bg1"/>
                </a:solidFill>
                <a:latin typeface="Segoe UI Semibold" panose="020B0502040204020203" pitchFamily="34" charset="0"/>
                <a:cs typeface="Segoe UI Semibold" panose="020B0502040204020203" pitchFamily="34" charset="0"/>
              </a:rPr>
              <a:t>TIP</a:t>
            </a:r>
            <a:endParaRPr lang="en-US" sz="1400" kern="1200" spc="-5">
              <a:solidFill>
                <a:schemeClr val="bg1"/>
              </a:solidFill>
              <a:latin typeface="Segoe UI Semibold" panose="020B0502040204020203" pitchFamily="34" charset="0"/>
              <a:ea typeface="+mn-ea"/>
              <a:cs typeface="Segoe UI Semibold" panose="020B0502040204020203" pitchFamily="34" charset="0"/>
            </a:endParaRPr>
          </a:p>
        </p:txBody>
      </p:sp>
      <p:sp>
        <p:nvSpPr>
          <p:cNvPr id="12" name="TextBox 11">
            <a:extLst>
              <a:ext uri="{FF2B5EF4-FFF2-40B4-BE49-F238E27FC236}">
                <a16:creationId xmlns:a16="http://schemas.microsoft.com/office/drawing/2014/main" id="{D6B4FAC2-050D-B4C6-68ED-0CA7E1DC6F30}"/>
              </a:ext>
            </a:extLst>
          </p:cNvPr>
          <p:cNvSpPr txBox="1"/>
          <p:nvPr/>
        </p:nvSpPr>
        <p:spPr>
          <a:xfrm>
            <a:off x="9349390" y="6177280"/>
            <a:ext cx="4427570" cy="98488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2700" algn="l" rtl="0">
              <a:spcBef>
                <a:spcPts val="100"/>
              </a:spcBef>
            </a:pPr>
            <a:r>
              <a:rPr lang="en-US" sz="1600" kern="1200" spc="-5" dirty="0">
                <a:solidFill>
                  <a:schemeClr val="tx1"/>
                </a:solidFill>
                <a:latin typeface="Segoe UI" panose="020B0502040204020203" pitchFamily="34" charset="0"/>
                <a:cs typeface="Segoe UI" panose="020B0502040204020203" pitchFamily="34" charset="0"/>
              </a:rPr>
              <a:t>You can also go directly to your tenant’s Advanced Deployment Guides repository for Employee Experience by visiting </a:t>
            </a:r>
            <a:r>
              <a:rPr lang="en-US" sz="1600" kern="1200" spc="-5" dirty="0">
                <a:solidFill>
                  <a:schemeClr val="tx1"/>
                </a:solidFill>
                <a:latin typeface="Segoe UI" panose="020B0502040204020203" pitchFamily="34" charset="0"/>
                <a:cs typeface="Segoe UI" panose="020B0502040204020203" pitchFamily="34" charset="0"/>
                <a:hlinkClick r:id="rId5"/>
              </a:rPr>
              <a:t>https://aka.ms/EmployeeExperienceDashboard</a:t>
            </a:r>
            <a:r>
              <a:rPr lang="en-US" sz="1600" kern="1200" spc="-5" dirty="0">
                <a:solidFill>
                  <a:schemeClr val="tx1"/>
                </a:solidFill>
                <a:latin typeface="Segoe UI" panose="020B0502040204020203" pitchFamily="34" charset="0"/>
                <a:cs typeface="Segoe UI" panose="020B0502040204020203" pitchFamily="34" charset="0"/>
              </a:rPr>
              <a:t>.</a:t>
            </a:r>
          </a:p>
        </p:txBody>
      </p:sp>
      <p:pic>
        <p:nvPicPr>
          <p:cNvPr id="17" name="Graphic 16">
            <a:extLst>
              <a:ext uri="{FF2B5EF4-FFF2-40B4-BE49-F238E27FC236}">
                <a16:creationId xmlns:a16="http://schemas.microsoft.com/office/drawing/2014/main" id="{08585BAD-39CF-E2C4-A3BF-F348383B1786}"/>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391341" y="5659477"/>
            <a:ext cx="389324" cy="389324"/>
          </a:xfrm>
          <a:prstGeom prst="rect">
            <a:avLst/>
          </a:prstGeom>
        </p:spPr>
      </p:pic>
    </p:spTree>
    <p:extLst>
      <p:ext uri="{BB962C8B-B14F-4D97-AF65-F5344CB8AC3E}">
        <p14:creationId xmlns:p14="http://schemas.microsoft.com/office/powerpoint/2010/main" val="31709446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6">
            <a:extLst>
              <a:ext uri="{FF2B5EF4-FFF2-40B4-BE49-F238E27FC236}">
                <a16:creationId xmlns:a16="http://schemas.microsoft.com/office/drawing/2014/main" id="{8CC95F5C-74B3-90A4-65DE-3B76529F860B}"/>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
                <a:ea typeface="+mn-ea"/>
                <a:cs typeface="Segoe UI" pitchFamily="34" charset="0"/>
              </a:rPr>
              <a:t>Advanced Deployment Guides</a:t>
            </a:r>
          </a:p>
        </p:txBody>
      </p:sp>
      <p:pic>
        <p:nvPicPr>
          <p:cNvPr id="3" name="Picture 2" descr="Screenshot of the Employee experience dashboard in the Microsoft 365 admin center.">
            <a:extLst>
              <a:ext uri="{FF2B5EF4-FFF2-40B4-BE49-F238E27FC236}">
                <a16:creationId xmlns:a16="http://schemas.microsoft.com/office/drawing/2014/main" id="{D5AAD5F3-AABF-A31B-F270-1C44A0AB9405}"/>
              </a:ext>
            </a:extLst>
          </p:cNvPr>
          <p:cNvPicPr>
            <a:picLocks noChangeAspect="1"/>
          </p:cNvPicPr>
          <p:nvPr/>
        </p:nvPicPr>
        <p:blipFill>
          <a:blip r:embed="rId3"/>
          <a:stretch>
            <a:fillRect/>
          </a:stretch>
        </p:blipFill>
        <p:spPr>
          <a:xfrm>
            <a:off x="588262" y="2123118"/>
            <a:ext cx="4096735" cy="3209109"/>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76181A3E-7224-6E50-DA2D-86CF54A434AA}"/>
              </a:ext>
            </a:extLst>
          </p:cNvPr>
          <p:cNvSpPr txBox="1"/>
          <p:nvPr/>
        </p:nvSpPr>
        <p:spPr>
          <a:xfrm>
            <a:off x="623504" y="5521264"/>
            <a:ext cx="4026250"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2700" algn="ctr" rtl="0">
              <a:spcBef>
                <a:spcPts val="100"/>
              </a:spcBef>
            </a:pPr>
            <a:r>
              <a:rPr lang="en-US" sz="1600" kern="1200" spc="-5">
                <a:solidFill>
                  <a:schemeClr val="tx1"/>
                </a:solidFill>
                <a:latin typeface="Segoe UI" panose="020B0502040204020203" pitchFamily="34" charset="0"/>
                <a:cs typeface="Segoe UI" panose="020B0502040204020203" pitchFamily="34" charset="0"/>
              </a:rPr>
              <a:t>The Employee Experience dashboard in Microsoft 365 admin center.</a:t>
            </a:r>
          </a:p>
        </p:txBody>
      </p:sp>
      <p:sp>
        <p:nvSpPr>
          <p:cNvPr id="10" name="TextBox 9">
            <a:extLst>
              <a:ext uri="{FF2B5EF4-FFF2-40B4-BE49-F238E27FC236}">
                <a16:creationId xmlns:a16="http://schemas.microsoft.com/office/drawing/2014/main" id="{DEE7CE64-2E1B-B8F8-2BA7-8E8D991BC485}"/>
              </a:ext>
            </a:extLst>
          </p:cNvPr>
          <p:cNvSpPr txBox="1"/>
          <p:nvPr/>
        </p:nvSpPr>
        <p:spPr>
          <a:xfrm>
            <a:off x="7735733" y="3234401"/>
            <a:ext cx="4885660"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2700" algn="ctr" rtl="0">
              <a:spcBef>
                <a:spcPts val="100"/>
              </a:spcBef>
            </a:pPr>
            <a:r>
              <a:rPr lang="en-US" sz="1600" kern="1200" spc="-5" dirty="0">
                <a:solidFill>
                  <a:schemeClr val="tx1"/>
                </a:solidFill>
                <a:latin typeface="Segoe UI" panose="020B0502040204020203" pitchFamily="34" charset="0"/>
                <a:cs typeface="Segoe UI" panose="020B0502040204020203" pitchFamily="34" charset="0"/>
              </a:rPr>
              <a:t>The two Advanced Deployment Guides currently available for Viva Learning.</a:t>
            </a:r>
          </a:p>
        </p:txBody>
      </p:sp>
      <p:sp>
        <p:nvSpPr>
          <p:cNvPr id="19" name="TextBox 18">
            <a:extLst>
              <a:ext uri="{FF2B5EF4-FFF2-40B4-BE49-F238E27FC236}">
                <a16:creationId xmlns:a16="http://schemas.microsoft.com/office/drawing/2014/main" id="{3704186A-AE2C-03C3-3BD7-B906F8154E7A}"/>
              </a:ext>
            </a:extLst>
          </p:cNvPr>
          <p:cNvSpPr txBox="1"/>
          <p:nvPr/>
        </p:nvSpPr>
        <p:spPr>
          <a:xfrm>
            <a:off x="7339472" y="7190904"/>
            <a:ext cx="5720565" cy="73866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2700" algn="ctr" rtl="0">
              <a:spcBef>
                <a:spcPts val="100"/>
              </a:spcBef>
            </a:pPr>
            <a:r>
              <a:rPr lang="en-US" sz="1600" kern="1200" spc="-5" dirty="0">
                <a:solidFill>
                  <a:schemeClr val="tx1"/>
                </a:solidFill>
                <a:latin typeface="Segoe UI" panose="020B0502040204020203" pitchFamily="34" charset="0"/>
                <a:cs typeface="Segoe UI" panose="020B0502040204020203" pitchFamily="34" charset="0"/>
              </a:rPr>
              <a:t>Each guide allows you to track every step in the deployment, provides detailed guidance, and allows you to assign tasks with due dates to your team and track progress.</a:t>
            </a:r>
          </a:p>
        </p:txBody>
      </p:sp>
      <p:pic>
        <p:nvPicPr>
          <p:cNvPr id="8" name="Picture 7">
            <a:extLst>
              <a:ext uri="{FF2B5EF4-FFF2-40B4-BE49-F238E27FC236}">
                <a16:creationId xmlns:a16="http://schemas.microsoft.com/office/drawing/2014/main" id="{FB889A5A-49C4-3BB2-7962-DB82346F9728}"/>
              </a:ext>
            </a:extLst>
          </p:cNvPr>
          <p:cNvPicPr>
            <a:picLocks noChangeAspect="1"/>
          </p:cNvPicPr>
          <p:nvPr/>
        </p:nvPicPr>
        <p:blipFill>
          <a:blip r:embed="rId4"/>
          <a:stretch>
            <a:fillRect/>
          </a:stretch>
        </p:blipFill>
        <p:spPr>
          <a:xfrm>
            <a:off x="7175387" y="825502"/>
            <a:ext cx="6006352" cy="2253561"/>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CB6BB7DA-96A1-E022-5325-E2540EA9A505}"/>
              </a:ext>
            </a:extLst>
          </p:cNvPr>
          <p:cNvPicPr>
            <a:picLocks noChangeAspect="1"/>
          </p:cNvPicPr>
          <p:nvPr/>
        </p:nvPicPr>
        <p:blipFill>
          <a:blip r:embed="rId5"/>
          <a:stretch>
            <a:fillRect/>
          </a:stretch>
        </p:blipFill>
        <p:spPr>
          <a:xfrm>
            <a:off x="7148074" y="3935233"/>
            <a:ext cx="6195301" cy="30472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301288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6468AC0-7BF0-4C38-9E7B-8B41EE6DE3FF}"/>
              </a:ext>
            </a:extLst>
          </p:cNvPr>
          <p:cNvSpPr/>
          <p:nvPr/>
        </p:nvSpPr>
        <p:spPr bwMode="auto">
          <a:xfrm>
            <a:off x="1" y="2286000"/>
            <a:ext cx="14630399" cy="4815841"/>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0" marR="0" lvl="0" indent="0" algn="l" defTabSz="1118966"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7" name="Title 1">
            <a:extLst>
              <a:ext uri="{FF2B5EF4-FFF2-40B4-BE49-F238E27FC236}">
                <a16:creationId xmlns:a16="http://schemas.microsoft.com/office/drawing/2014/main" id="{9687E425-1E3C-4C3D-9B52-60B3EB2AF788}"/>
              </a:ext>
            </a:extLst>
          </p:cNvPr>
          <p:cNvSpPr>
            <a:spLocks noGrp="1"/>
          </p:cNvSpPr>
          <p:nvPr>
            <p:ph type="title"/>
          </p:nvPr>
        </p:nvSpPr>
        <p:spPr>
          <a:xfrm>
            <a:off x="705916" y="548640"/>
            <a:ext cx="13222224" cy="664798"/>
          </a:xfrm>
        </p:spPr>
        <p:txBody>
          <a:bodyPr/>
          <a:lstStyle/>
          <a:p>
            <a:r>
              <a:rPr lang="en-US"/>
              <a:t>Understand access requirements</a:t>
            </a:r>
          </a:p>
        </p:txBody>
      </p:sp>
      <p:sp>
        <p:nvSpPr>
          <p:cNvPr id="8" name="Rectangle 7">
            <a:extLst>
              <a:ext uri="{FF2B5EF4-FFF2-40B4-BE49-F238E27FC236}">
                <a16:creationId xmlns:a16="http://schemas.microsoft.com/office/drawing/2014/main" id="{5A49A5FD-BF83-4FE5-933E-8D65FC743083}"/>
              </a:ext>
            </a:extLst>
          </p:cNvPr>
          <p:cNvSpPr/>
          <p:nvPr/>
        </p:nvSpPr>
        <p:spPr>
          <a:xfrm>
            <a:off x="705916" y="2345806"/>
            <a:ext cx="6174944" cy="3129062"/>
          </a:xfrm>
          <a:prstGeom prst="rect">
            <a:avLst/>
          </a:prstGeom>
        </p:spPr>
        <p:txBody>
          <a:bodyPr wrap="square" lIns="0" tIns="54864" rIns="0" bIns="54864" anchor="t">
            <a:spAutoFit/>
          </a:bodyPr>
          <a:lstStyle/>
          <a:p>
            <a:pPr marL="0" marR="0" lvl="0" indent="0" algn="l" defTabSz="1097280" rtl="0" eaLnBrk="1" fontAlgn="auto" latinLnBrk="0" hangingPunct="1">
              <a:lnSpc>
                <a:spcPct val="100000"/>
              </a:lnSpc>
              <a:spcBef>
                <a:spcPts val="0"/>
              </a:spcBef>
              <a:spcAft>
                <a:spcPts val="720"/>
              </a:spcAft>
              <a:buClrTx/>
              <a:buSzTx/>
              <a:buFontTx/>
              <a:buNone/>
              <a:tabLst/>
              <a:defRPr/>
            </a:pPr>
            <a:r>
              <a:rPr kumimoji="0" lang="en-US" sz="2160" b="0" i="0" u="none" strike="noStrike" kern="1200" cap="none" spc="0" normalizeH="0" baseline="0" noProof="0">
                <a:ln>
                  <a:noFill/>
                </a:ln>
                <a:solidFill>
                  <a:srgbClr val="000000"/>
                </a:solidFill>
                <a:effectLst/>
                <a:uLnTx/>
                <a:uFillTx/>
                <a:latin typeface="Segoe UI"/>
                <a:ea typeface="+mn-ea"/>
                <a:cs typeface="Segoe UI"/>
              </a:rPr>
              <a:t>The Viva Learning app will be discoverable to all users with a paid Microsoft or Office 365 subscription and access to Microsoft Teams</a:t>
            </a:r>
            <a:endParaRPr kumimoji="0" lang="en-US" sz="2160" b="0" i="0" u="none" strike="noStrike" kern="1200" cap="none" spc="0" normalizeH="0" baseline="0" noProof="0">
              <a:ln>
                <a:noFill/>
              </a:ln>
              <a:solidFill>
                <a:srgbClr val="000000"/>
              </a:solidFill>
              <a:effectLst/>
              <a:uLnTx/>
              <a:uFillTx/>
              <a:latin typeface="Segoe UI"/>
              <a:ea typeface="+mn-ea"/>
              <a:cs typeface="+mn-cs"/>
            </a:endParaRPr>
          </a:p>
          <a:p>
            <a:pPr marL="457200" marR="0" lvl="0" indent="-342900" algn="l" defTabSz="1097280" rtl="0" eaLnBrk="1" fontAlgn="auto" latinLnBrk="0" hangingPunct="1">
              <a:lnSpc>
                <a:spcPct val="100000"/>
              </a:lnSpc>
              <a:spcBef>
                <a:spcPts val="720"/>
              </a:spcBef>
              <a:spcAft>
                <a:spcPts val="720"/>
              </a:spcAft>
              <a:buClr>
                <a:srgbClr val="000000"/>
              </a:buClr>
              <a:buSzTx/>
              <a:buFont typeface="Verdana" panose="020B0604030504040204" pitchFamily="34" charset="0"/>
              <a:buChar char="-"/>
              <a:tabLst/>
              <a:defRPr/>
            </a:pPr>
            <a:r>
              <a:rPr kumimoji="0" lang="en-US" sz="2160" b="1" i="0" u="none" strike="noStrike" kern="1200" cap="none" spc="0" normalizeH="0" baseline="0" noProof="0">
                <a:ln>
                  <a:noFill/>
                </a:ln>
                <a:solidFill>
                  <a:srgbClr val="000000"/>
                </a:solidFill>
                <a:effectLst/>
                <a:uLnTx/>
                <a:uFillTx/>
                <a:latin typeface="Segoe UI"/>
                <a:ea typeface="+mn-ea"/>
                <a:cs typeface="Segoe UI"/>
              </a:rPr>
              <a:t>GCC tenants</a:t>
            </a:r>
            <a:r>
              <a:rPr kumimoji="0" lang="en-US" sz="2160" b="1" i="0" u="none" strike="noStrike" kern="1200" cap="none" spc="0" normalizeH="0" baseline="0" noProof="0">
                <a:ln>
                  <a:noFill/>
                </a:ln>
                <a:solidFill>
                  <a:srgbClr val="000000"/>
                </a:solidFill>
                <a:effectLst/>
                <a:uLnTx/>
                <a:uFillTx/>
                <a:latin typeface="Segoe UI"/>
                <a:ea typeface="+mn-ea"/>
                <a:cs typeface="+mn-cs"/>
              </a:rPr>
              <a:t> –</a:t>
            </a:r>
            <a:r>
              <a:rPr kumimoji="0" lang="en-US" sz="2160" b="1" i="0" u="none" strike="noStrike" kern="1200" cap="none" spc="0" normalizeH="0" baseline="0" noProof="0">
                <a:ln>
                  <a:noFill/>
                </a:ln>
                <a:solidFill>
                  <a:srgbClr val="000000"/>
                </a:solidFill>
                <a:effectLst/>
                <a:uLnTx/>
                <a:uFillTx/>
                <a:latin typeface="Segoe UI"/>
                <a:ea typeface="+mn-ea"/>
                <a:cs typeface="Segoe UI"/>
              </a:rPr>
              <a:t> </a:t>
            </a:r>
            <a:r>
              <a:rPr kumimoji="0" lang="en-US" sz="2160" b="0" i="0" u="none" strike="noStrike" kern="1200" cap="none" spc="0" normalizeH="0" baseline="0" noProof="0">
                <a:ln>
                  <a:noFill/>
                </a:ln>
                <a:solidFill>
                  <a:srgbClr val="000000"/>
                </a:solidFill>
                <a:effectLst/>
                <a:uLnTx/>
                <a:uFillTx/>
                <a:latin typeface="Segoe UI"/>
                <a:ea typeface="+mn-ea"/>
                <a:cs typeface="Segoe UI"/>
              </a:rPr>
              <a:t>Viva Learning is not currently available for GCC</a:t>
            </a:r>
          </a:p>
          <a:p>
            <a:pPr marL="457200" marR="0" lvl="0" indent="-342900" algn="l" defTabSz="1097280" rtl="0" eaLnBrk="1" fontAlgn="auto" latinLnBrk="0" hangingPunct="1">
              <a:lnSpc>
                <a:spcPct val="100000"/>
              </a:lnSpc>
              <a:spcBef>
                <a:spcPts val="720"/>
              </a:spcBef>
              <a:spcAft>
                <a:spcPts val="720"/>
              </a:spcAft>
              <a:buClr>
                <a:srgbClr val="000000"/>
              </a:buClr>
              <a:buSzTx/>
              <a:buFont typeface="Verdana" panose="020B0604030504040204" pitchFamily="34" charset="0"/>
              <a:buChar char="-"/>
              <a:tabLst/>
              <a:defRPr/>
            </a:pPr>
            <a:r>
              <a:rPr kumimoji="0" lang="en-US" sz="2160" b="1" i="0" u="none" strike="noStrike" kern="1200" cap="none" spc="0" normalizeH="0" baseline="0" noProof="0">
                <a:ln>
                  <a:noFill/>
                </a:ln>
                <a:solidFill>
                  <a:srgbClr val="000000"/>
                </a:solidFill>
                <a:effectLst/>
                <a:uLnTx/>
                <a:uFillTx/>
                <a:latin typeface="Segoe UI"/>
                <a:ea typeface="+mn-ea"/>
                <a:cs typeface="Segoe UI"/>
              </a:rPr>
              <a:t>EDU tenants</a:t>
            </a:r>
            <a:r>
              <a:rPr kumimoji="0" lang="en-US" sz="2160" b="1" i="0" u="none" strike="noStrike" kern="1200" cap="none" spc="0" normalizeH="0" baseline="0" noProof="0">
                <a:ln>
                  <a:noFill/>
                </a:ln>
                <a:solidFill>
                  <a:srgbClr val="000000"/>
                </a:solidFill>
                <a:effectLst/>
                <a:uLnTx/>
                <a:uFillTx/>
                <a:latin typeface="Segoe UI"/>
                <a:ea typeface="+mn-ea"/>
                <a:cs typeface="+mn-cs"/>
              </a:rPr>
              <a:t> –</a:t>
            </a:r>
            <a:r>
              <a:rPr kumimoji="0" lang="en-US" sz="2160" b="1" i="0" u="none" strike="noStrike" kern="1200" cap="none" spc="0" normalizeH="0" baseline="0" noProof="0">
                <a:ln>
                  <a:noFill/>
                </a:ln>
                <a:solidFill>
                  <a:srgbClr val="000000"/>
                </a:solidFill>
                <a:effectLst/>
                <a:uLnTx/>
                <a:uFillTx/>
                <a:latin typeface="Segoe UI"/>
                <a:ea typeface="+mn-ea"/>
                <a:cs typeface="Segoe UI"/>
              </a:rPr>
              <a:t> </a:t>
            </a:r>
            <a:r>
              <a:rPr kumimoji="0" lang="en-US" sz="2160" b="0" i="0" u="none" strike="noStrike" kern="1200" cap="none" spc="0" normalizeH="0" baseline="0" noProof="0">
                <a:ln>
                  <a:noFill/>
                </a:ln>
                <a:solidFill>
                  <a:srgbClr val="000000"/>
                </a:solidFill>
                <a:effectLst/>
                <a:uLnTx/>
                <a:uFillTx/>
                <a:latin typeface="Segoe UI"/>
                <a:ea typeface="+mn-ea"/>
                <a:cs typeface="Segoe UI"/>
              </a:rPr>
              <a:t>Only faculty &amp; staff will have access for EDU tenants. Students will not have access to Viva Learning</a:t>
            </a:r>
          </a:p>
        </p:txBody>
      </p:sp>
      <p:sp>
        <p:nvSpPr>
          <p:cNvPr id="31" name="Rectangle 30">
            <a:extLst>
              <a:ext uri="{FF2B5EF4-FFF2-40B4-BE49-F238E27FC236}">
                <a16:creationId xmlns:a16="http://schemas.microsoft.com/office/drawing/2014/main" id="{42106AE3-92F7-40D9-A15F-2999D00786F6}"/>
              </a:ext>
            </a:extLst>
          </p:cNvPr>
          <p:cNvSpPr/>
          <p:nvPr/>
        </p:nvSpPr>
        <p:spPr>
          <a:xfrm>
            <a:off x="7667082" y="2345806"/>
            <a:ext cx="6300997" cy="4287328"/>
          </a:xfrm>
          <a:prstGeom prst="rect">
            <a:avLst/>
          </a:prstGeom>
        </p:spPr>
        <p:txBody>
          <a:bodyPr wrap="square" lIns="0" rIns="0">
            <a:spAutoFit/>
          </a:bodyPr>
          <a:lstStyle/>
          <a:p>
            <a:pPr marL="0" marR="0" lvl="0" indent="0" algn="l" defTabSz="1097280" rtl="0" eaLnBrk="1" fontAlgn="auto" latinLnBrk="0" hangingPunct="1">
              <a:lnSpc>
                <a:spcPct val="100000"/>
              </a:lnSpc>
              <a:spcBef>
                <a:spcPts val="0"/>
              </a:spcBef>
              <a:spcAft>
                <a:spcPts val="720"/>
              </a:spcAft>
              <a:buClrTx/>
              <a:buSzTx/>
              <a:buFontTx/>
              <a:buNone/>
              <a:tabLst/>
              <a:defRPr/>
            </a:pPr>
            <a:r>
              <a:rPr kumimoji="0" lang="en-US" sz="2160" b="0" i="0" u="none" strike="noStrike" kern="1200" cap="none" spc="0" normalizeH="0" baseline="0" noProof="0" dirty="0">
                <a:ln>
                  <a:noFill/>
                </a:ln>
                <a:solidFill>
                  <a:srgbClr val="000000"/>
                </a:solidFill>
                <a:effectLst/>
                <a:uLnTx/>
                <a:uFillTx/>
                <a:latin typeface="Segoe UI"/>
                <a:ea typeface="+mn-ea"/>
                <a:cs typeface="+mn-cs"/>
              </a:rPr>
              <a:t>Not required, but can enhance the Viva Learning experience:</a:t>
            </a:r>
          </a:p>
          <a:p>
            <a:pPr marL="457200" marR="0" lvl="0" indent="-342900" algn="l" defTabSz="1097280" rtl="0" eaLnBrk="1" fontAlgn="auto" latinLnBrk="0" hangingPunct="1">
              <a:lnSpc>
                <a:spcPct val="100000"/>
              </a:lnSpc>
              <a:spcBef>
                <a:spcPts val="720"/>
              </a:spcBef>
              <a:spcAft>
                <a:spcPts val="720"/>
              </a:spcAft>
              <a:buClr>
                <a:srgbClr val="000000"/>
              </a:buClr>
              <a:buSzTx/>
              <a:buFont typeface="Verdana" panose="020B0604030504040204" pitchFamily="34" charset="0"/>
              <a:buChar char="-"/>
              <a:tabLst/>
              <a:defRPr/>
            </a:pPr>
            <a:r>
              <a:rPr kumimoji="0" lang="en-US" sz="2160" b="1" i="0" u="none" strike="noStrike" kern="1200" cap="none" spc="0" normalizeH="0" baseline="0" noProof="0" dirty="0">
                <a:ln>
                  <a:noFill/>
                </a:ln>
                <a:solidFill>
                  <a:srgbClr val="000000"/>
                </a:solidFill>
                <a:effectLst/>
                <a:uLnTx/>
                <a:uFillTx/>
                <a:latin typeface="Segoe UI"/>
                <a:ea typeface="+mn-ea"/>
                <a:cs typeface="+mn-cs"/>
              </a:rPr>
              <a:t>SharePoint –</a:t>
            </a:r>
            <a:r>
              <a:rPr kumimoji="0" lang="en-US" sz="2160" b="0" i="0" u="none" strike="noStrike" kern="1200" cap="none" spc="0" normalizeH="0" baseline="0" noProof="0" dirty="0">
                <a:ln>
                  <a:noFill/>
                </a:ln>
                <a:solidFill>
                  <a:srgbClr val="000000"/>
                </a:solidFill>
                <a:effectLst/>
                <a:uLnTx/>
                <a:uFillTx/>
                <a:latin typeface="Segoe UI"/>
                <a:ea typeface="+mn-ea"/>
                <a:cs typeface="+mn-cs"/>
              </a:rPr>
              <a:t> Allows for organization-generated resources and external links to show up as learning content in Viva Learning</a:t>
            </a:r>
          </a:p>
          <a:p>
            <a:pPr marL="457200" marR="0" lvl="0" indent="-342900" algn="l" defTabSz="1097280" rtl="0" eaLnBrk="1" fontAlgn="auto" latinLnBrk="0" hangingPunct="1">
              <a:lnSpc>
                <a:spcPct val="100000"/>
              </a:lnSpc>
              <a:spcBef>
                <a:spcPts val="720"/>
              </a:spcBef>
              <a:spcAft>
                <a:spcPts val="720"/>
              </a:spcAft>
              <a:buClr>
                <a:srgbClr val="000000"/>
              </a:buClr>
              <a:buSzTx/>
              <a:buFont typeface="Verdana" panose="020B0604030504040204" pitchFamily="34" charset="0"/>
              <a:buChar char="-"/>
              <a:tabLst/>
              <a:defRPr/>
            </a:pPr>
            <a:r>
              <a:rPr kumimoji="0" lang="en-US" sz="2160" b="1" i="0" u="none" strike="noStrike" kern="1200" cap="none" spc="0" normalizeH="0" baseline="0" noProof="0" dirty="0">
                <a:ln>
                  <a:noFill/>
                </a:ln>
                <a:solidFill>
                  <a:srgbClr val="000000"/>
                </a:solidFill>
                <a:effectLst/>
                <a:uLnTx/>
                <a:uFillTx/>
                <a:latin typeface="Segoe UI"/>
                <a:ea typeface="+mn-ea"/>
                <a:cs typeface="+mn-cs"/>
              </a:rPr>
              <a:t>Existing subscriptions with content providers</a:t>
            </a:r>
            <a:r>
              <a:rPr kumimoji="0" lang="en-US" sz="2160" b="0" i="0" u="none" strike="noStrike" kern="1200" cap="none" spc="0" normalizeH="0" baseline="0" noProof="0" dirty="0">
                <a:ln>
                  <a:noFill/>
                </a:ln>
                <a:solidFill>
                  <a:srgbClr val="000000"/>
                </a:solidFill>
                <a:effectLst/>
                <a:uLnTx/>
                <a:uFillTx/>
                <a:latin typeface="Segoe UI"/>
                <a:ea typeface="+mn-ea"/>
                <a:cs typeface="+mn-cs"/>
              </a:rPr>
              <a:t> - LinkedIn Learning, Skillsoft, Pluralsight, Go1, etc. </a:t>
            </a:r>
          </a:p>
          <a:p>
            <a:pPr marL="457200" marR="0" lvl="0" indent="-342900" algn="l" defTabSz="1097280" rtl="0" eaLnBrk="1" fontAlgn="auto" latinLnBrk="0" hangingPunct="1">
              <a:lnSpc>
                <a:spcPct val="100000"/>
              </a:lnSpc>
              <a:spcBef>
                <a:spcPts val="720"/>
              </a:spcBef>
              <a:spcAft>
                <a:spcPts val="720"/>
              </a:spcAft>
              <a:buClr>
                <a:srgbClr val="000000"/>
              </a:buClr>
              <a:buSzTx/>
              <a:buFont typeface="Verdana" panose="020B0604030504040204" pitchFamily="34" charset="0"/>
              <a:buChar char="-"/>
              <a:tabLst/>
              <a:defRPr/>
            </a:pPr>
            <a:r>
              <a:rPr kumimoji="0" lang="en-US" sz="2160" b="1" i="0" u="none" strike="noStrike" kern="1200" cap="none" spc="0" normalizeH="0" baseline="0" noProof="0" dirty="0">
                <a:ln>
                  <a:noFill/>
                </a:ln>
                <a:solidFill>
                  <a:srgbClr val="000000"/>
                </a:solidFill>
                <a:effectLst/>
                <a:uLnTx/>
                <a:uFillTx/>
                <a:latin typeface="Segoe UI"/>
                <a:ea typeface="+mn-ea"/>
                <a:cs typeface="+mn-cs"/>
              </a:rPr>
              <a:t>Existing subscription with Learning Management Systems – </a:t>
            </a:r>
            <a:r>
              <a:rPr kumimoji="0" lang="en-US" sz="2160" b="0" i="0" u="none" strike="noStrike" kern="1200" cap="none" spc="0" normalizeH="0" baseline="0" noProof="0" dirty="0">
                <a:ln>
                  <a:noFill/>
                </a:ln>
                <a:solidFill>
                  <a:srgbClr val="000000"/>
                </a:solidFill>
                <a:effectLst/>
                <a:uLnTx/>
                <a:uFillTx/>
                <a:latin typeface="Segoe UI"/>
                <a:ea typeface="+mn-ea"/>
                <a:cs typeface="+mn-cs"/>
              </a:rPr>
              <a:t>SAP SuccessFactors, Cornerstone OnDemand, Saba Cloud</a:t>
            </a:r>
          </a:p>
        </p:txBody>
      </p:sp>
      <p:sp>
        <p:nvSpPr>
          <p:cNvPr id="13" name="Arrow: Bent 12">
            <a:extLst>
              <a:ext uri="{FF2B5EF4-FFF2-40B4-BE49-F238E27FC236}">
                <a16:creationId xmlns:a16="http://schemas.microsoft.com/office/drawing/2014/main" id="{AA417DB2-3AF0-4DE5-BD19-45D46C752E47}"/>
              </a:ext>
            </a:extLst>
          </p:cNvPr>
          <p:cNvSpPr/>
          <p:nvPr/>
        </p:nvSpPr>
        <p:spPr bwMode="auto">
          <a:xfrm rot="5400000">
            <a:off x="1077368" y="995275"/>
            <a:ext cx="5029196" cy="7183932"/>
          </a:xfrm>
          <a:prstGeom prst="bentArrow">
            <a:avLst>
              <a:gd name="adj1" fmla="val 25000"/>
              <a:gd name="adj2" fmla="val 0"/>
              <a:gd name="adj3" fmla="val 25000"/>
              <a:gd name="adj4" fmla="val 4089"/>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0" marR="0" lvl="0" indent="0" algn="l" defTabSz="1118966"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4" name="Arrow: Bent 13">
            <a:extLst>
              <a:ext uri="{FF2B5EF4-FFF2-40B4-BE49-F238E27FC236}">
                <a16:creationId xmlns:a16="http://schemas.microsoft.com/office/drawing/2014/main" id="{7FA563C0-315B-4047-ABD0-431AC1AAA40C}"/>
              </a:ext>
            </a:extLst>
          </p:cNvPr>
          <p:cNvSpPr/>
          <p:nvPr/>
        </p:nvSpPr>
        <p:spPr bwMode="auto">
          <a:xfrm rot="16200000" flipH="1">
            <a:off x="8523837" y="995275"/>
            <a:ext cx="5029196" cy="7183932"/>
          </a:xfrm>
          <a:prstGeom prst="bentArrow">
            <a:avLst>
              <a:gd name="adj1" fmla="val 25000"/>
              <a:gd name="adj2" fmla="val 0"/>
              <a:gd name="adj3" fmla="val 25000"/>
              <a:gd name="adj4" fmla="val 4089"/>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0" marR="0" lvl="0" indent="0" algn="l" defTabSz="1118966"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5" name="Arrow: U-Turn 14">
            <a:extLst>
              <a:ext uri="{FF2B5EF4-FFF2-40B4-BE49-F238E27FC236}">
                <a16:creationId xmlns:a16="http://schemas.microsoft.com/office/drawing/2014/main" id="{A6180805-F5FA-4D77-B646-91325C0DFBEA}"/>
              </a:ext>
            </a:extLst>
          </p:cNvPr>
          <p:cNvSpPr/>
          <p:nvPr/>
        </p:nvSpPr>
        <p:spPr bwMode="auto">
          <a:xfrm rot="10800000">
            <a:off x="7183932" y="6355778"/>
            <a:ext cx="262536" cy="1097280"/>
          </a:xfrm>
          <a:prstGeom prst="uturnArrow">
            <a:avLst>
              <a:gd name="adj1" fmla="val 25000"/>
              <a:gd name="adj2" fmla="val 0"/>
              <a:gd name="adj3" fmla="val 25000"/>
              <a:gd name="adj4" fmla="val 43750"/>
              <a:gd name="adj5" fmla="val 100000"/>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0" marR="0" lvl="0" indent="0" algn="l" defTabSz="1118966"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cxnSp>
        <p:nvCxnSpPr>
          <p:cNvPr id="16" name="Straight Connector 15">
            <a:extLst>
              <a:ext uri="{FF2B5EF4-FFF2-40B4-BE49-F238E27FC236}">
                <a16:creationId xmlns:a16="http://schemas.microsoft.com/office/drawing/2014/main" id="{5FB7F40B-0CA9-4772-9BEE-63AC67F8951C}"/>
              </a:ext>
            </a:extLst>
          </p:cNvPr>
          <p:cNvCxnSpPr>
            <a:cxnSpLocks/>
          </p:cNvCxnSpPr>
          <p:nvPr/>
        </p:nvCxnSpPr>
        <p:spPr>
          <a:xfrm>
            <a:off x="705916" y="2072640"/>
            <a:ext cx="5054803" cy="0"/>
          </a:xfrm>
          <a:prstGeom prst="line">
            <a:avLst/>
          </a:prstGeom>
          <a:ln w="25400" cap="rnd">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E36B007-55E5-4F86-81AF-902316810CD0}"/>
              </a:ext>
            </a:extLst>
          </p:cNvPr>
          <p:cNvSpPr txBox="1">
            <a:spLocks/>
          </p:cNvSpPr>
          <p:nvPr/>
        </p:nvSpPr>
        <p:spPr>
          <a:xfrm>
            <a:off x="705916" y="1633562"/>
            <a:ext cx="5054804" cy="332399"/>
          </a:xfrm>
          <a:prstGeom prst="rect">
            <a:avLst/>
          </a:prstGeom>
          <a:noFill/>
        </p:spPr>
        <p:txBody>
          <a:bodyPr wrap="square" lIns="0" tIns="0" rIns="0" bIns="0" rtlCol="0">
            <a:noAutofit/>
          </a:bodyPr>
          <a:lstStyle/>
          <a:p>
            <a:pPr marL="0" marR="0" lvl="0" indent="0" algn="l" defTabSz="1119076" rtl="0" eaLnBrk="1" fontAlgn="auto" latinLnBrk="0" hangingPunct="1">
              <a:lnSpc>
                <a:spcPct val="100000"/>
              </a:lnSpc>
              <a:spcBef>
                <a:spcPts val="0"/>
              </a:spcBef>
              <a:spcAft>
                <a:spcPts val="480"/>
              </a:spcAft>
              <a:buClr>
                <a:prstClr val="white"/>
              </a:buClr>
              <a:buSzTx/>
              <a:buFontTx/>
              <a:buNone/>
              <a:tabLst/>
              <a:defRPr/>
            </a:pPr>
            <a:r>
              <a:rPr kumimoji="0" lang="en-US" sz="2400" b="0" i="0" u="none" strike="noStrike" kern="1200" cap="none" spc="0" normalizeH="0" baseline="0" noProof="0" dirty="0">
                <a:ln w="3175">
                  <a:noFill/>
                </a:ln>
                <a:solidFill>
                  <a:schemeClr val="accent4"/>
                </a:solidFill>
                <a:effectLst/>
                <a:uLnTx/>
                <a:uFillTx/>
                <a:latin typeface="Segoe UI Semibold"/>
                <a:ea typeface="+mn-ea"/>
                <a:cs typeface="Segoe UI Semibold" panose="020B0702040204020203" pitchFamily="34" charset="0"/>
              </a:rPr>
              <a:t>Microsoft or Office 365 subscription</a:t>
            </a:r>
          </a:p>
        </p:txBody>
      </p:sp>
      <p:cxnSp>
        <p:nvCxnSpPr>
          <p:cNvPr id="20" name="Straight Connector 19">
            <a:extLst>
              <a:ext uri="{FF2B5EF4-FFF2-40B4-BE49-F238E27FC236}">
                <a16:creationId xmlns:a16="http://schemas.microsoft.com/office/drawing/2014/main" id="{AB4DFA49-77E3-4472-BE21-8F56A740E952}"/>
              </a:ext>
            </a:extLst>
          </p:cNvPr>
          <p:cNvCxnSpPr>
            <a:cxnSpLocks/>
          </p:cNvCxnSpPr>
          <p:nvPr/>
        </p:nvCxnSpPr>
        <p:spPr>
          <a:xfrm>
            <a:off x="7667081" y="2072640"/>
            <a:ext cx="3077260" cy="0"/>
          </a:xfrm>
          <a:prstGeom prst="line">
            <a:avLst/>
          </a:prstGeom>
          <a:ln w="25400" cap="rnd">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B8DF7A2-78A5-4564-8F47-55E63AD3B3E4}"/>
              </a:ext>
            </a:extLst>
          </p:cNvPr>
          <p:cNvSpPr txBox="1">
            <a:spLocks/>
          </p:cNvSpPr>
          <p:nvPr/>
        </p:nvSpPr>
        <p:spPr>
          <a:xfrm>
            <a:off x="7667081" y="1633561"/>
            <a:ext cx="3100208" cy="369332"/>
          </a:xfrm>
          <a:prstGeom prst="rect">
            <a:avLst/>
          </a:prstGeom>
          <a:noFill/>
        </p:spPr>
        <p:txBody>
          <a:bodyPr wrap="none" lIns="0" tIns="0" rIns="0" bIns="0" rtlCol="0">
            <a:spAutoFit/>
          </a:bodyPr>
          <a:lstStyle/>
          <a:p>
            <a:pPr marL="0" marR="0" lvl="0" indent="0" algn="l" defTabSz="1119076" rtl="0" eaLnBrk="1" fontAlgn="auto" latinLnBrk="0" hangingPunct="1">
              <a:lnSpc>
                <a:spcPct val="100000"/>
              </a:lnSpc>
              <a:spcBef>
                <a:spcPts val="0"/>
              </a:spcBef>
              <a:spcAft>
                <a:spcPts val="480"/>
              </a:spcAft>
              <a:buClr>
                <a:prstClr val="white"/>
              </a:buClr>
              <a:buSzTx/>
              <a:buFontTx/>
              <a:buNone/>
              <a:tabLst/>
              <a:defRPr/>
            </a:pPr>
            <a:r>
              <a:rPr kumimoji="0" lang="en-US" sz="2400" b="0" i="0" u="none" strike="noStrike" kern="1200" cap="none" spc="0" normalizeH="0" baseline="0" noProof="0">
                <a:ln w="3175">
                  <a:noFill/>
                </a:ln>
                <a:solidFill>
                  <a:schemeClr val="accent4"/>
                </a:solidFill>
                <a:effectLst/>
                <a:uLnTx/>
                <a:uFillTx/>
                <a:latin typeface="Segoe UI Semibold"/>
                <a:ea typeface="+mn-ea"/>
                <a:cs typeface="Segoe UI Semibold" panose="020B0702040204020203" pitchFamily="34" charset="0"/>
              </a:rPr>
              <a:t>Special considerations</a:t>
            </a:r>
          </a:p>
        </p:txBody>
      </p:sp>
    </p:spTree>
    <p:extLst>
      <p:ext uri="{BB962C8B-B14F-4D97-AF65-F5344CB8AC3E}">
        <p14:creationId xmlns:p14="http://schemas.microsoft.com/office/powerpoint/2010/main" val="20457770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C54BD471-6A1F-4C6A-B592-ED4019556DBF}"/>
              </a:ext>
              <a:ext uri="{C183D7F6-B498-43B3-948B-1728B52AA6E4}">
                <adec:decorative xmlns:adec="http://schemas.microsoft.com/office/drawing/2017/decorative" val="1"/>
              </a:ext>
            </a:extLst>
          </p:cNvPr>
          <p:cNvSpPr/>
          <p:nvPr/>
        </p:nvSpPr>
        <p:spPr bwMode="auto">
          <a:xfrm>
            <a:off x="5248967" y="1595844"/>
            <a:ext cx="6961176" cy="1492904"/>
          </a:xfrm>
          <a:prstGeom prst="roundRect">
            <a:avLst>
              <a:gd name="adj" fmla="val 50000"/>
            </a:avLst>
          </a:prstGeom>
          <a:solidFill>
            <a:srgbClr val="C5B4E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0" rIns="219456" bIns="0" numCol="1" spcCol="0" rtlCol="0" fromWordArt="0" anchor="ctr" anchorCtr="0" forceAA="0" compatLnSpc="1">
            <a:prstTxWarp prst="textNoShape">
              <a:avLst/>
            </a:prstTxWarp>
            <a:noAutofit/>
          </a:bodyPr>
          <a:lstStyle/>
          <a:p>
            <a:pPr marL="0" marR="0" lvl="0" indent="0" algn="l" defTabSz="1118966"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B26FE81B-201F-4A1B-9E55-C163353B87A1}"/>
              </a:ext>
            </a:extLst>
          </p:cNvPr>
          <p:cNvSpPr>
            <a:spLocks noGrp="1"/>
          </p:cNvSpPr>
          <p:nvPr>
            <p:ph type="title"/>
          </p:nvPr>
        </p:nvSpPr>
        <p:spPr>
          <a:xfrm>
            <a:off x="705916" y="548641"/>
            <a:ext cx="13222224" cy="664797"/>
          </a:xfrm>
        </p:spPr>
        <p:txBody>
          <a:bodyPr/>
          <a:lstStyle/>
          <a:p>
            <a:r>
              <a:rPr lang="en-US"/>
              <a:t>Learning creation and admin roles</a:t>
            </a:r>
          </a:p>
        </p:txBody>
      </p:sp>
      <p:sp>
        <p:nvSpPr>
          <p:cNvPr id="28" name="Rectangle: Rounded Corners 27">
            <a:extLst>
              <a:ext uri="{FF2B5EF4-FFF2-40B4-BE49-F238E27FC236}">
                <a16:creationId xmlns:a16="http://schemas.microsoft.com/office/drawing/2014/main" id="{B11F4F23-5288-4840-8DE9-25C419B76C34}"/>
              </a:ext>
              <a:ext uri="{C183D7F6-B498-43B3-948B-1728B52AA6E4}">
                <adec:decorative xmlns:adec="http://schemas.microsoft.com/office/drawing/2017/decorative" val="1"/>
              </a:ext>
            </a:extLst>
          </p:cNvPr>
          <p:cNvSpPr/>
          <p:nvPr/>
        </p:nvSpPr>
        <p:spPr bwMode="auto">
          <a:xfrm>
            <a:off x="9973459" y="1595844"/>
            <a:ext cx="5580031" cy="1492904"/>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0" rIns="219456" bIns="0" numCol="1" spcCol="0" rtlCol="0" fromWordArt="0" anchor="ctr" anchorCtr="0" forceAA="0" compatLnSpc="1">
            <a:prstTxWarp prst="textNoShape">
              <a:avLst/>
            </a:prstTxWarp>
            <a:noAutofit/>
          </a:bodyPr>
          <a:lstStyle/>
          <a:p>
            <a:pPr marL="0" marR="0" lvl="0" indent="0" algn="l" defTabSz="1118966"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1" name="Rectangle: Rounded Corners 20">
            <a:extLst>
              <a:ext uri="{FF2B5EF4-FFF2-40B4-BE49-F238E27FC236}">
                <a16:creationId xmlns:a16="http://schemas.microsoft.com/office/drawing/2014/main" id="{79C82E6C-3050-4B1D-A2BD-CD9A9637736F}"/>
              </a:ext>
              <a:ext uri="{C183D7F6-B498-43B3-948B-1728B52AA6E4}">
                <adec:decorative xmlns:adec="http://schemas.microsoft.com/office/drawing/2017/decorative" val="1"/>
              </a:ext>
            </a:extLst>
          </p:cNvPr>
          <p:cNvSpPr/>
          <p:nvPr/>
        </p:nvSpPr>
        <p:spPr bwMode="auto">
          <a:xfrm>
            <a:off x="-2634758" y="1595844"/>
            <a:ext cx="4825554" cy="1492904"/>
          </a:xfrm>
          <a:prstGeom prst="roundRect">
            <a:avLst>
              <a:gd name="adj" fmla="val 50000"/>
            </a:avLst>
          </a:prstGeom>
          <a:solidFill>
            <a:srgbClr val="00857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0" rIns="219456" bIns="0" numCol="1" spcCol="0" rtlCol="0" fromWordArt="0" anchor="ctr" anchorCtr="0" forceAA="0" compatLnSpc="1">
            <a:prstTxWarp prst="textNoShape">
              <a:avLst/>
            </a:prstTxWarp>
            <a:noAutofit/>
          </a:bodyPr>
          <a:lstStyle/>
          <a:p>
            <a:pPr marL="0" marR="0" lvl="0" indent="0" algn="l" defTabSz="1118966"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7" name="Circle: Hollow 26">
            <a:extLst>
              <a:ext uri="{FF2B5EF4-FFF2-40B4-BE49-F238E27FC236}">
                <a16:creationId xmlns:a16="http://schemas.microsoft.com/office/drawing/2014/main" id="{C57A9421-ADD6-4BB9-AB59-57559E7024D0}"/>
              </a:ext>
              <a:ext uri="{C183D7F6-B498-43B3-948B-1728B52AA6E4}">
                <adec:decorative xmlns:adec="http://schemas.microsoft.com/office/drawing/2017/decorative" val="1"/>
              </a:ext>
            </a:extLst>
          </p:cNvPr>
          <p:cNvSpPr/>
          <p:nvPr/>
        </p:nvSpPr>
        <p:spPr bwMode="auto">
          <a:xfrm>
            <a:off x="551269" y="7524524"/>
            <a:ext cx="1663698" cy="1663698"/>
          </a:xfrm>
          <a:prstGeom prst="donut">
            <a:avLst>
              <a:gd name="adj" fmla="val 12539"/>
            </a:avLst>
          </a:prstGeom>
          <a:solidFill>
            <a:srgbClr val="00A389"/>
          </a:solidFill>
          <a:ln>
            <a:noFill/>
            <a:headEnd type="none" w="med" len="med"/>
            <a:tailEnd type="none" w="med" len="med"/>
          </a:ln>
          <a:effectLst>
            <a:outerShdw blurRad="127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0" marR="0" lvl="0" indent="0" algn="l" defTabSz="1118966"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3" name="Rectangle: Rounded Corners 22">
            <a:extLst>
              <a:ext uri="{FF2B5EF4-FFF2-40B4-BE49-F238E27FC236}">
                <a16:creationId xmlns:a16="http://schemas.microsoft.com/office/drawing/2014/main" id="{7568FC14-A1E8-430E-898D-43B62E9EF47E}"/>
              </a:ext>
              <a:ext uri="{C183D7F6-B498-43B3-948B-1728B52AA6E4}">
                <adec:decorative xmlns:adec="http://schemas.microsoft.com/office/drawing/2017/decorative" val="1"/>
              </a:ext>
            </a:extLst>
          </p:cNvPr>
          <p:cNvSpPr/>
          <p:nvPr/>
        </p:nvSpPr>
        <p:spPr bwMode="auto">
          <a:xfrm>
            <a:off x="705917" y="1595844"/>
            <a:ext cx="3799272" cy="1492904"/>
          </a:xfrm>
          <a:prstGeom prst="roundRect">
            <a:avLst>
              <a:gd name="adj" fmla="val 50000"/>
            </a:avLst>
          </a:prstGeom>
          <a:solidFill>
            <a:srgbClr val="95E3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0" rIns="219456" bIns="0" numCol="1" spcCol="0" rtlCol="0" fromWordArt="0" anchor="ctr" anchorCtr="0" forceAA="0" compatLnSpc="1">
            <a:prstTxWarp prst="textNoShape">
              <a:avLst/>
            </a:prstTxWarp>
            <a:noAutofit/>
          </a:bodyPr>
          <a:lstStyle/>
          <a:p>
            <a:pPr marL="0" marR="0" lvl="0" indent="0" algn="l" defTabSz="1118966"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5" name="TextBox 34">
            <a:extLst>
              <a:ext uri="{FF2B5EF4-FFF2-40B4-BE49-F238E27FC236}">
                <a16:creationId xmlns:a16="http://schemas.microsoft.com/office/drawing/2014/main" id="{E6789DCD-B714-4643-90D2-719B34BBE9D7}"/>
              </a:ext>
            </a:extLst>
          </p:cNvPr>
          <p:cNvSpPr txBox="1"/>
          <p:nvPr/>
        </p:nvSpPr>
        <p:spPr>
          <a:xfrm>
            <a:off x="598796" y="3452226"/>
            <a:ext cx="2435651" cy="449551"/>
          </a:xfrm>
          <a:prstGeom prst="rect">
            <a:avLst/>
          </a:prstGeom>
          <a:noFill/>
        </p:spPr>
        <p:txBody>
          <a:bodyPr wrap="square" lIns="164592" tIns="0" rIns="164592" bIns="0" rtlCol="0" anchor="ctr">
            <a:noAutofit/>
          </a:bodyPr>
          <a:lstStyle/>
          <a:p>
            <a:pPr marL="0" marR="0" lvl="0" indent="0" algn="l" defTabSz="1097240" rtl="0" eaLnBrk="1" fontAlgn="auto" latinLnBrk="0" hangingPunct="1">
              <a:lnSpc>
                <a:spcPct val="100000"/>
              </a:lnSpc>
              <a:spcBef>
                <a:spcPts val="0"/>
              </a:spcBef>
              <a:spcAft>
                <a:spcPts val="720"/>
              </a:spcAft>
              <a:buClrTx/>
              <a:buSzTx/>
              <a:buFontTx/>
              <a:buNone/>
              <a:tabLst/>
              <a:defRPr/>
            </a:pPr>
            <a:r>
              <a:rPr kumimoji="0" lang="en-US" sz="1920" b="0" i="0" u="none" strike="noStrike" kern="1200" cap="none" spc="0" normalizeH="0" baseline="0" noProof="0">
                <a:ln>
                  <a:noFill/>
                </a:ln>
                <a:solidFill>
                  <a:srgbClr val="000000"/>
                </a:solidFill>
                <a:effectLst/>
                <a:uLnTx/>
                <a:uFillTx/>
                <a:latin typeface="Segoe UI Semibold"/>
                <a:ea typeface="+mn-ea"/>
                <a:cs typeface="+mn-cs"/>
              </a:rPr>
              <a:t>Everyone</a:t>
            </a:r>
          </a:p>
        </p:txBody>
      </p:sp>
      <p:sp>
        <p:nvSpPr>
          <p:cNvPr id="41" name="TextBox 40">
            <a:extLst>
              <a:ext uri="{FF2B5EF4-FFF2-40B4-BE49-F238E27FC236}">
                <a16:creationId xmlns:a16="http://schemas.microsoft.com/office/drawing/2014/main" id="{20716809-DEAD-479A-90A1-FAECED503BF4}"/>
              </a:ext>
            </a:extLst>
          </p:cNvPr>
          <p:cNvSpPr txBox="1"/>
          <p:nvPr/>
        </p:nvSpPr>
        <p:spPr>
          <a:xfrm>
            <a:off x="2712386" y="3420071"/>
            <a:ext cx="2053536" cy="520493"/>
          </a:xfrm>
          <a:prstGeom prst="rect">
            <a:avLst/>
          </a:prstGeom>
          <a:noFill/>
        </p:spPr>
        <p:txBody>
          <a:bodyPr wrap="square" lIns="164592" tIns="0" rIns="164592" bIns="0" rtlCol="0" anchor="ctr">
            <a:noAutofit/>
          </a:bodyPr>
          <a:lstStyle/>
          <a:p>
            <a:pPr marL="0" marR="0" lvl="0" indent="0" algn="l" defTabSz="1097240" rtl="0" eaLnBrk="1" fontAlgn="auto" latinLnBrk="0" hangingPunct="1">
              <a:lnSpc>
                <a:spcPct val="100000"/>
              </a:lnSpc>
              <a:spcBef>
                <a:spcPts val="0"/>
              </a:spcBef>
              <a:spcAft>
                <a:spcPts val="720"/>
              </a:spcAft>
              <a:buClrTx/>
              <a:buSzTx/>
              <a:buFontTx/>
              <a:buNone/>
              <a:tabLst/>
              <a:defRPr/>
            </a:pPr>
            <a:r>
              <a:rPr kumimoji="0" lang="en-US" sz="1920" b="0" i="0" u="none" strike="noStrike" kern="1200" cap="none" spc="0" normalizeH="0" baseline="0" noProof="0">
                <a:ln>
                  <a:noFill/>
                </a:ln>
                <a:solidFill>
                  <a:srgbClr val="000000"/>
                </a:solidFill>
                <a:effectLst/>
                <a:uLnTx/>
                <a:uFillTx/>
                <a:latin typeface="Segoe UI Semibold"/>
                <a:ea typeface="+mn-ea"/>
                <a:cs typeface="+mn-cs"/>
              </a:rPr>
              <a:t>Company SMEs</a:t>
            </a:r>
          </a:p>
        </p:txBody>
      </p:sp>
      <p:sp>
        <p:nvSpPr>
          <p:cNvPr id="36" name="TextBox 35">
            <a:extLst>
              <a:ext uri="{FF2B5EF4-FFF2-40B4-BE49-F238E27FC236}">
                <a16:creationId xmlns:a16="http://schemas.microsoft.com/office/drawing/2014/main" id="{2035C003-F281-4174-ADA2-E0927751E4E6}"/>
              </a:ext>
            </a:extLst>
          </p:cNvPr>
          <p:cNvSpPr txBox="1">
            <a:spLocks/>
          </p:cNvSpPr>
          <p:nvPr/>
        </p:nvSpPr>
        <p:spPr>
          <a:xfrm>
            <a:off x="598796" y="4283231"/>
            <a:ext cx="2113590" cy="2959231"/>
          </a:xfrm>
          <a:prstGeom prst="rect">
            <a:avLst/>
          </a:prstGeom>
          <a:noFill/>
        </p:spPr>
        <p:txBody>
          <a:bodyPr wrap="square" lIns="164592" tIns="0" rIns="164592" bIns="0" rtlCol="0">
            <a:noAutofit/>
          </a:bodyPr>
          <a:lstStyle/>
          <a:p>
            <a:pPr marL="0" marR="0" lvl="0" indent="0" algn="l" defTabSz="1097240" rtl="0" eaLnBrk="1" fontAlgn="auto" latinLnBrk="0" hangingPunct="1">
              <a:lnSpc>
                <a:spcPct val="100000"/>
              </a:lnSpc>
              <a:spcBef>
                <a:spcPts val="0"/>
              </a:spcBef>
              <a:spcAft>
                <a:spcPts val="1440"/>
              </a:spcAft>
              <a:buClrTx/>
              <a:buSzTx/>
              <a:buFontTx/>
              <a:buNone/>
              <a:tabLst/>
              <a:defRPr/>
            </a:pPr>
            <a:r>
              <a:rPr kumimoji="0" lang="en-US" sz="1440" b="0" i="0" u="none" strike="noStrike" kern="1200" cap="none" spc="0" normalizeH="0" baseline="0" noProof="0">
                <a:ln>
                  <a:noFill/>
                </a:ln>
                <a:solidFill>
                  <a:srgbClr val="000000"/>
                </a:solidFill>
                <a:effectLst/>
                <a:uLnTx/>
                <a:uFillTx/>
                <a:latin typeface="Segoe UI"/>
                <a:ea typeface="+mn-ea"/>
                <a:cs typeface="+mn-cs"/>
              </a:rPr>
              <a:t>Discovers, shares, and interacts with learning through Viva Learning</a:t>
            </a:r>
          </a:p>
          <a:p>
            <a:pPr marL="0" marR="0" lvl="0" indent="0" algn="l" defTabSz="1097240" rtl="0" eaLnBrk="1" fontAlgn="auto" latinLnBrk="0" hangingPunct="1">
              <a:lnSpc>
                <a:spcPct val="100000"/>
              </a:lnSpc>
              <a:spcBef>
                <a:spcPts val="0"/>
              </a:spcBef>
              <a:spcAft>
                <a:spcPts val="1440"/>
              </a:spcAft>
              <a:buClrTx/>
              <a:buSzTx/>
              <a:buFontTx/>
              <a:buNone/>
              <a:tabLst/>
              <a:defRPr/>
            </a:pPr>
            <a:r>
              <a:rPr kumimoji="0" lang="en-US" sz="1440" b="0" i="0" u="none" strike="noStrike" kern="1200" cap="none" spc="0" normalizeH="0" baseline="0" noProof="0">
                <a:ln>
                  <a:noFill/>
                </a:ln>
                <a:solidFill>
                  <a:srgbClr val="000000"/>
                </a:solidFill>
                <a:effectLst/>
                <a:uLnTx/>
                <a:uFillTx/>
                <a:latin typeface="Segoe UI"/>
                <a:ea typeface="+mn-ea"/>
                <a:cs typeface="+mn-cs"/>
              </a:rPr>
              <a:t>Upload custom content to Viva Learning teams tabs through Bring your own content</a:t>
            </a:r>
          </a:p>
        </p:txBody>
      </p:sp>
      <p:sp>
        <p:nvSpPr>
          <p:cNvPr id="42" name="TextBox 41">
            <a:extLst>
              <a:ext uri="{FF2B5EF4-FFF2-40B4-BE49-F238E27FC236}">
                <a16:creationId xmlns:a16="http://schemas.microsoft.com/office/drawing/2014/main" id="{0C3C1820-B69A-4905-8636-ACA98E17C202}"/>
              </a:ext>
            </a:extLst>
          </p:cNvPr>
          <p:cNvSpPr txBox="1">
            <a:spLocks/>
          </p:cNvSpPr>
          <p:nvPr/>
        </p:nvSpPr>
        <p:spPr>
          <a:xfrm>
            <a:off x="2712386" y="4286548"/>
            <a:ext cx="2435651" cy="2959231"/>
          </a:xfrm>
          <a:prstGeom prst="rect">
            <a:avLst/>
          </a:prstGeom>
          <a:noFill/>
        </p:spPr>
        <p:txBody>
          <a:bodyPr wrap="square" lIns="164592" tIns="0" rIns="164592" bIns="0" rtlCol="0">
            <a:noAutofit/>
          </a:bodyPr>
          <a:lstStyle/>
          <a:p>
            <a:pPr marL="0" marR="0" lvl="0" indent="0" algn="l" defTabSz="1097240" rtl="0" eaLnBrk="1" fontAlgn="auto" latinLnBrk="0" hangingPunct="1">
              <a:lnSpc>
                <a:spcPct val="100000"/>
              </a:lnSpc>
              <a:spcBef>
                <a:spcPts val="0"/>
              </a:spcBef>
              <a:spcAft>
                <a:spcPts val="1440"/>
              </a:spcAft>
              <a:buClrTx/>
              <a:buSzTx/>
              <a:buFontTx/>
              <a:buNone/>
              <a:tabLst/>
              <a:defRPr/>
            </a:pPr>
            <a:r>
              <a:rPr kumimoji="0" lang="en-US" sz="1440" b="0" i="0" u="none" strike="noStrike" kern="1200" cap="none" spc="0" normalizeH="0" baseline="0" noProof="0">
                <a:ln>
                  <a:noFill/>
                </a:ln>
                <a:solidFill>
                  <a:srgbClr val="000000"/>
                </a:solidFill>
                <a:effectLst/>
                <a:uLnTx/>
                <a:uFillTx/>
                <a:latin typeface="Segoe UI"/>
                <a:ea typeface="+mn-ea"/>
                <a:cs typeface="+mn-cs"/>
              </a:rPr>
              <a:t>Contributes learning resources to be included in connected Viva Learning SharePoint site (Knowledge manager/admin will do the actual upload)</a:t>
            </a:r>
          </a:p>
          <a:p>
            <a:pPr marL="0" marR="0" lvl="0" indent="0" algn="l" defTabSz="1097240" rtl="0" eaLnBrk="1" fontAlgn="auto" latinLnBrk="0" hangingPunct="1">
              <a:lnSpc>
                <a:spcPct val="100000"/>
              </a:lnSpc>
              <a:spcBef>
                <a:spcPts val="0"/>
              </a:spcBef>
              <a:spcAft>
                <a:spcPts val="1440"/>
              </a:spcAft>
              <a:buClrTx/>
              <a:buSzTx/>
              <a:buFontTx/>
              <a:buNone/>
              <a:tabLst/>
              <a:defRPr/>
            </a:pPr>
            <a:endParaRPr kumimoji="0" lang="en-US" sz="1440" b="0" i="0" u="none" strike="noStrike" kern="1200" cap="none" spc="0" normalizeH="0" baseline="0" noProof="0">
              <a:ln>
                <a:noFill/>
              </a:ln>
              <a:solidFill>
                <a:srgbClr val="000000"/>
              </a:solidFill>
              <a:effectLst/>
              <a:uLnTx/>
              <a:uFillTx/>
              <a:latin typeface="Segoe UI"/>
              <a:ea typeface="+mn-ea"/>
              <a:cs typeface="+mn-cs"/>
            </a:endParaRPr>
          </a:p>
        </p:txBody>
      </p:sp>
      <p:sp>
        <p:nvSpPr>
          <p:cNvPr id="46" name="TextBox 45">
            <a:extLst>
              <a:ext uri="{FF2B5EF4-FFF2-40B4-BE49-F238E27FC236}">
                <a16:creationId xmlns:a16="http://schemas.microsoft.com/office/drawing/2014/main" id="{168581C2-112C-4EB9-BB85-26F6A58A915D}"/>
              </a:ext>
            </a:extLst>
          </p:cNvPr>
          <p:cNvSpPr txBox="1"/>
          <p:nvPr/>
        </p:nvSpPr>
        <p:spPr>
          <a:xfrm>
            <a:off x="7461891" y="3491013"/>
            <a:ext cx="1735522" cy="449551"/>
          </a:xfrm>
          <a:prstGeom prst="rect">
            <a:avLst/>
          </a:prstGeom>
          <a:noFill/>
        </p:spPr>
        <p:txBody>
          <a:bodyPr wrap="square" lIns="164592" tIns="0" rIns="164592" bIns="0" rtlCol="0" anchor="ctr">
            <a:noAutofit/>
          </a:bodyPr>
          <a:lstStyle/>
          <a:p>
            <a:pPr marL="0" marR="0" lvl="0" indent="0" algn="l" defTabSz="1097240" rtl="0" eaLnBrk="1" fontAlgn="auto" latinLnBrk="0" hangingPunct="1">
              <a:lnSpc>
                <a:spcPct val="100000"/>
              </a:lnSpc>
              <a:spcBef>
                <a:spcPts val="0"/>
              </a:spcBef>
              <a:spcAft>
                <a:spcPts val="720"/>
              </a:spcAft>
              <a:buClrTx/>
              <a:buSzTx/>
              <a:buFontTx/>
              <a:buNone/>
              <a:tabLst/>
              <a:defRPr/>
            </a:pPr>
            <a:r>
              <a:rPr kumimoji="0" lang="en-US" sz="1920" b="0" i="0" u="none" strike="noStrike" kern="1200" cap="none" spc="0" normalizeH="0" baseline="0" noProof="0">
                <a:ln>
                  <a:noFill/>
                </a:ln>
                <a:solidFill>
                  <a:srgbClr val="000000"/>
                </a:solidFill>
                <a:effectLst/>
                <a:uLnTx/>
                <a:uFillTx/>
                <a:latin typeface="Segoe UI Semibold"/>
                <a:ea typeface="+mn-ea"/>
                <a:cs typeface="+mn-cs"/>
              </a:rPr>
              <a:t>Knowledge Manager</a:t>
            </a:r>
          </a:p>
        </p:txBody>
      </p:sp>
      <p:sp>
        <p:nvSpPr>
          <p:cNvPr id="47" name="TextBox 46">
            <a:extLst>
              <a:ext uri="{FF2B5EF4-FFF2-40B4-BE49-F238E27FC236}">
                <a16:creationId xmlns:a16="http://schemas.microsoft.com/office/drawing/2014/main" id="{B0DC57F5-055B-4E5A-81E6-EAFD8CBD3AC5}"/>
              </a:ext>
            </a:extLst>
          </p:cNvPr>
          <p:cNvSpPr txBox="1">
            <a:spLocks/>
          </p:cNvSpPr>
          <p:nvPr/>
        </p:nvSpPr>
        <p:spPr>
          <a:xfrm>
            <a:off x="7461891" y="4322018"/>
            <a:ext cx="2248948" cy="2959232"/>
          </a:xfrm>
          <a:prstGeom prst="rect">
            <a:avLst/>
          </a:prstGeom>
          <a:noFill/>
        </p:spPr>
        <p:txBody>
          <a:bodyPr wrap="square" lIns="164592" tIns="0" rIns="164592" bIns="0" rtlCol="0">
            <a:noAutofit/>
          </a:bodyPr>
          <a:lstStyle/>
          <a:p>
            <a:pPr marL="0" marR="0" lvl="0" indent="0" algn="l" defTabSz="1097240" rtl="0" eaLnBrk="1" fontAlgn="auto" latinLnBrk="0" hangingPunct="1">
              <a:lnSpc>
                <a:spcPct val="100000"/>
              </a:lnSpc>
              <a:spcBef>
                <a:spcPts val="0"/>
              </a:spcBef>
              <a:spcAft>
                <a:spcPts val="1440"/>
              </a:spcAft>
              <a:buClrTx/>
              <a:buSzTx/>
              <a:buFontTx/>
              <a:buNone/>
              <a:tabLst/>
              <a:defRPr/>
            </a:pPr>
            <a:r>
              <a:rPr kumimoji="0" lang="en-US" sz="1440" b="0" i="0" u="none" strike="noStrike" kern="1200" cap="none" spc="0" normalizeH="0" baseline="0" noProof="0" dirty="0">
                <a:ln>
                  <a:noFill/>
                </a:ln>
                <a:solidFill>
                  <a:srgbClr val="000000"/>
                </a:solidFill>
                <a:effectLst/>
                <a:uLnTx/>
                <a:uFillTx/>
                <a:latin typeface="Segoe UI"/>
                <a:ea typeface="+mn-ea"/>
                <a:cs typeface="+mn-cs"/>
              </a:rPr>
              <a:t>Create and manage learning content </a:t>
            </a:r>
          </a:p>
          <a:p>
            <a:pPr marL="0" marR="0" lvl="0" indent="0" algn="l" defTabSz="1097240" rtl="0" eaLnBrk="1" fontAlgn="auto" latinLnBrk="0" hangingPunct="1">
              <a:lnSpc>
                <a:spcPct val="100000"/>
              </a:lnSpc>
              <a:spcBef>
                <a:spcPts val="0"/>
              </a:spcBef>
              <a:spcAft>
                <a:spcPts val="1440"/>
              </a:spcAft>
              <a:buClrTx/>
              <a:buSzTx/>
              <a:buFontTx/>
              <a:buNone/>
              <a:tabLst/>
              <a:defRPr/>
            </a:pPr>
            <a:r>
              <a:rPr kumimoji="0" lang="en-US" sz="1440" b="0" i="0" u="none" strike="noStrike" kern="1200" cap="none" spc="0" normalizeH="0" baseline="0" noProof="0" dirty="0">
                <a:ln>
                  <a:noFill/>
                </a:ln>
                <a:solidFill>
                  <a:srgbClr val="000000"/>
                </a:solidFill>
                <a:effectLst/>
                <a:uLnTx/>
                <a:uFillTx/>
                <a:latin typeface="Segoe UI"/>
                <a:ea typeface="+mn-ea"/>
                <a:cs typeface="+mn-cs"/>
              </a:rPr>
              <a:t>Creates learning paths and featured learning sets in Viva Learning</a:t>
            </a:r>
          </a:p>
          <a:p>
            <a:pPr marL="0" marR="0" lvl="0" indent="0" algn="l" defTabSz="1097240" rtl="0" eaLnBrk="1" fontAlgn="auto" latinLnBrk="0" hangingPunct="1">
              <a:lnSpc>
                <a:spcPct val="100000"/>
              </a:lnSpc>
              <a:spcBef>
                <a:spcPts val="0"/>
              </a:spcBef>
              <a:spcAft>
                <a:spcPts val="1440"/>
              </a:spcAft>
              <a:buClrTx/>
              <a:buSzTx/>
              <a:buFontTx/>
              <a:buNone/>
              <a:tabLst/>
              <a:defRPr/>
            </a:pPr>
            <a:r>
              <a:rPr kumimoji="0" lang="en-US" sz="1440" b="0" i="0" u="none" strike="noStrike" kern="1200" cap="none" spc="0" normalizeH="0" baseline="0" noProof="0" dirty="0">
                <a:ln>
                  <a:noFill/>
                </a:ln>
                <a:solidFill>
                  <a:srgbClr val="000000"/>
                </a:solidFill>
                <a:effectLst/>
                <a:uLnTx/>
                <a:uFillTx/>
                <a:latin typeface="Segoe UI"/>
                <a:ea typeface="+mn-ea"/>
                <a:cs typeface="+mn-cs"/>
              </a:rPr>
              <a:t>Performs learning management tasks such as reviewing resources from company SMEs in SharePoint and external sources</a:t>
            </a:r>
          </a:p>
          <a:p>
            <a:pPr marL="0" marR="0" lvl="0" indent="0" algn="l" defTabSz="1097240" rtl="0" eaLnBrk="1" fontAlgn="auto" latinLnBrk="0" hangingPunct="1">
              <a:lnSpc>
                <a:spcPct val="100000"/>
              </a:lnSpc>
              <a:spcBef>
                <a:spcPts val="0"/>
              </a:spcBef>
              <a:spcAft>
                <a:spcPts val="1440"/>
              </a:spcAft>
              <a:buClrTx/>
              <a:buSzTx/>
              <a:buFontTx/>
              <a:buNone/>
              <a:tabLst/>
              <a:defRPr/>
            </a:pPr>
            <a:r>
              <a:rPr kumimoji="0" lang="en-US" sz="1440" b="0" i="0" u="none" strike="noStrike" kern="1200" cap="none" spc="0" normalizeH="0" baseline="0" noProof="0" dirty="0">
                <a:ln>
                  <a:noFill/>
                </a:ln>
                <a:solidFill>
                  <a:srgbClr val="000000"/>
                </a:solidFill>
                <a:effectLst/>
                <a:uLnTx/>
                <a:uFillTx/>
                <a:latin typeface="Segoe UI"/>
                <a:ea typeface="+mn-ea"/>
                <a:cs typeface="+mn-cs"/>
              </a:rPr>
              <a:t>Configure security groups</a:t>
            </a:r>
          </a:p>
          <a:p>
            <a:pPr marL="0" marR="0" lvl="0" indent="0" algn="l" defTabSz="1097240" rtl="0" eaLnBrk="1" fontAlgn="auto" latinLnBrk="0" hangingPunct="1">
              <a:lnSpc>
                <a:spcPct val="100000"/>
              </a:lnSpc>
              <a:spcBef>
                <a:spcPts val="0"/>
              </a:spcBef>
              <a:spcAft>
                <a:spcPts val="1440"/>
              </a:spcAft>
              <a:buClrTx/>
              <a:buSzTx/>
              <a:buFontTx/>
              <a:buNone/>
              <a:tabLst/>
              <a:defRPr/>
            </a:pPr>
            <a:endParaRPr kumimoji="0" lang="en-US" sz="1440" b="0" i="0" u="none" strike="noStrike" kern="1200" cap="none" spc="0" normalizeH="0" baseline="0" noProof="0" dirty="0">
              <a:ln>
                <a:noFill/>
              </a:ln>
              <a:solidFill>
                <a:srgbClr val="000000"/>
              </a:solidFill>
              <a:effectLst/>
              <a:uLnTx/>
              <a:uFillTx/>
              <a:latin typeface="Segoe UI"/>
              <a:ea typeface="+mn-ea"/>
              <a:cs typeface="+mn-cs"/>
            </a:endParaRPr>
          </a:p>
        </p:txBody>
      </p:sp>
      <p:sp>
        <p:nvSpPr>
          <p:cNvPr id="51" name="TextBox 50">
            <a:extLst>
              <a:ext uri="{FF2B5EF4-FFF2-40B4-BE49-F238E27FC236}">
                <a16:creationId xmlns:a16="http://schemas.microsoft.com/office/drawing/2014/main" id="{D9EAC8BB-F1F1-4971-B1A1-5E76EC8CA03C}"/>
              </a:ext>
            </a:extLst>
          </p:cNvPr>
          <p:cNvSpPr txBox="1"/>
          <p:nvPr/>
        </p:nvSpPr>
        <p:spPr>
          <a:xfrm>
            <a:off x="9755335" y="3491014"/>
            <a:ext cx="2435651" cy="449551"/>
          </a:xfrm>
          <a:prstGeom prst="rect">
            <a:avLst/>
          </a:prstGeom>
          <a:noFill/>
        </p:spPr>
        <p:txBody>
          <a:bodyPr wrap="square" lIns="164592" tIns="0" rIns="164592" bIns="0" rtlCol="0" anchor="ctr">
            <a:noAutofit/>
          </a:bodyPr>
          <a:lstStyle/>
          <a:p>
            <a:pPr marL="0" marR="0" lvl="0" indent="0" algn="l" defTabSz="1097240" rtl="0" eaLnBrk="1" fontAlgn="auto" latinLnBrk="0" hangingPunct="1">
              <a:lnSpc>
                <a:spcPct val="100000"/>
              </a:lnSpc>
              <a:spcBef>
                <a:spcPts val="0"/>
              </a:spcBef>
              <a:spcAft>
                <a:spcPts val="720"/>
              </a:spcAft>
              <a:buClrTx/>
              <a:buSzTx/>
              <a:buFontTx/>
              <a:buNone/>
              <a:tabLst/>
              <a:defRPr/>
            </a:pPr>
            <a:r>
              <a:rPr kumimoji="0" lang="en-US" sz="1920" b="0" i="0" u="none" strike="noStrike" kern="1200" cap="none" spc="0" normalizeH="0" baseline="0" noProof="0">
                <a:ln>
                  <a:noFill/>
                </a:ln>
                <a:solidFill>
                  <a:srgbClr val="000000"/>
                </a:solidFill>
                <a:effectLst/>
                <a:uLnTx/>
                <a:uFillTx/>
                <a:latin typeface="Segoe UI Semibold"/>
                <a:ea typeface="+mn-ea"/>
                <a:cs typeface="+mn-cs"/>
              </a:rPr>
              <a:t>Knowledge Administrator</a:t>
            </a:r>
          </a:p>
        </p:txBody>
      </p:sp>
      <p:sp>
        <p:nvSpPr>
          <p:cNvPr id="52" name="TextBox 51">
            <a:extLst>
              <a:ext uri="{FF2B5EF4-FFF2-40B4-BE49-F238E27FC236}">
                <a16:creationId xmlns:a16="http://schemas.microsoft.com/office/drawing/2014/main" id="{524651C9-36C9-4D77-A539-554BFCC731DF}"/>
              </a:ext>
            </a:extLst>
          </p:cNvPr>
          <p:cNvSpPr txBox="1">
            <a:spLocks/>
          </p:cNvSpPr>
          <p:nvPr/>
        </p:nvSpPr>
        <p:spPr>
          <a:xfrm>
            <a:off x="9755335" y="4322019"/>
            <a:ext cx="2435651" cy="3711638"/>
          </a:xfrm>
          <a:prstGeom prst="rect">
            <a:avLst/>
          </a:prstGeom>
          <a:noFill/>
        </p:spPr>
        <p:txBody>
          <a:bodyPr wrap="square" lIns="164592" tIns="0" rIns="164592" bIns="0" rtlCol="0">
            <a:noAutofit/>
          </a:bodyPr>
          <a:lstStyle/>
          <a:p>
            <a:pPr marL="0" marR="0" lvl="0" indent="0" algn="l" defTabSz="1097240" rtl="0" eaLnBrk="1" fontAlgn="auto" latinLnBrk="0" hangingPunct="1">
              <a:lnSpc>
                <a:spcPct val="100000"/>
              </a:lnSpc>
              <a:spcBef>
                <a:spcPts val="0"/>
              </a:spcBef>
              <a:spcAft>
                <a:spcPts val="1440"/>
              </a:spcAft>
              <a:buClrTx/>
              <a:buSzTx/>
              <a:buFontTx/>
              <a:buNone/>
              <a:tabLst/>
              <a:defRPr/>
            </a:pPr>
            <a:r>
              <a:rPr kumimoji="0" lang="en-US" sz="1440" b="0" i="0" u="none" strike="noStrike" kern="1200" cap="none" spc="0" normalizeH="0" baseline="0" noProof="0" dirty="0">
                <a:ln>
                  <a:noFill/>
                </a:ln>
                <a:solidFill>
                  <a:srgbClr val="000000"/>
                </a:solidFill>
                <a:effectLst/>
                <a:uLnTx/>
                <a:uFillTx/>
                <a:latin typeface="Segoe UI"/>
                <a:ea typeface="+mn-ea"/>
                <a:cs typeface="+mn-cs"/>
              </a:rPr>
              <a:t>Full access to all knowledge, learning and intelligent features settings in admin center</a:t>
            </a:r>
          </a:p>
          <a:p>
            <a:pPr marL="0" marR="0" lvl="0" indent="0" algn="l" defTabSz="1097240" rtl="0" eaLnBrk="1" fontAlgn="auto" latinLnBrk="0" hangingPunct="1">
              <a:lnSpc>
                <a:spcPct val="100000"/>
              </a:lnSpc>
              <a:spcBef>
                <a:spcPts val="0"/>
              </a:spcBef>
              <a:spcAft>
                <a:spcPts val="1440"/>
              </a:spcAft>
              <a:buClrTx/>
              <a:buSzTx/>
              <a:buFontTx/>
              <a:buNone/>
              <a:tabLst/>
              <a:defRPr/>
            </a:pPr>
            <a:r>
              <a:rPr kumimoji="0" lang="en-US" sz="1440" b="0" i="0" u="none" strike="noStrike" kern="1200" cap="none" spc="0" normalizeH="0" baseline="0" noProof="0" dirty="0">
                <a:ln>
                  <a:noFill/>
                </a:ln>
                <a:solidFill>
                  <a:srgbClr val="000000"/>
                </a:solidFill>
                <a:effectLst/>
                <a:uLnTx/>
                <a:uFillTx/>
                <a:latin typeface="Segoe UI"/>
                <a:ea typeface="+mn-ea"/>
                <a:cs typeface="+mn-cs"/>
              </a:rPr>
              <a:t>Manage learning sources in Viva Learning</a:t>
            </a:r>
          </a:p>
          <a:p>
            <a:pPr marL="0" marR="0" lvl="0" indent="0" algn="l" defTabSz="1097240" rtl="0" eaLnBrk="1" fontAlgn="auto" latinLnBrk="0" hangingPunct="1">
              <a:lnSpc>
                <a:spcPct val="100000"/>
              </a:lnSpc>
              <a:spcBef>
                <a:spcPts val="0"/>
              </a:spcBef>
              <a:spcAft>
                <a:spcPts val="1440"/>
              </a:spcAft>
              <a:buClrTx/>
              <a:buSzTx/>
              <a:buFontTx/>
              <a:buNone/>
              <a:tabLst/>
              <a:defRPr/>
            </a:pPr>
            <a:r>
              <a:rPr kumimoji="0" lang="en-US" sz="1440" b="0" i="0" u="none" strike="noStrike" kern="1200" cap="none" spc="0" normalizeH="0" baseline="0" noProof="0" dirty="0">
                <a:ln>
                  <a:noFill/>
                </a:ln>
                <a:solidFill>
                  <a:srgbClr val="000000"/>
                </a:solidFill>
                <a:effectLst/>
                <a:uLnTx/>
                <a:uFillTx/>
                <a:latin typeface="Segoe UI"/>
                <a:ea typeface="+mn-ea"/>
                <a:cs typeface="+mn-cs"/>
              </a:rPr>
              <a:t>Manage learning catalog permissions</a:t>
            </a:r>
          </a:p>
          <a:p>
            <a:pPr marL="0" marR="0" lvl="0" indent="0" algn="l" defTabSz="1097240" rtl="0" eaLnBrk="1" fontAlgn="auto" latinLnBrk="0" hangingPunct="1">
              <a:lnSpc>
                <a:spcPct val="100000"/>
              </a:lnSpc>
              <a:spcBef>
                <a:spcPts val="0"/>
              </a:spcBef>
              <a:spcAft>
                <a:spcPts val="1440"/>
              </a:spcAft>
              <a:buClrTx/>
              <a:buSzTx/>
              <a:buFontTx/>
              <a:buNone/>
              <a:tabLst/>
              <a:defRPr/>
            </a:pPr>
            <a:r>
              <a:rPr kumimoji="0" lang="en-US" sz="1440" b="0" i="0" u="none" strike="noStrike" kern="1200" cap="none" spc="0" normalizeH="0" baseline="0" noProof="0" dirty="0">
                <a:ln>
                  <a:noFill/>
                </a:ln>
                <a:solidFill>
                  <a:srgbClr val="000000"/>
                </a:solidFill>
                <a:effectLst/>
                <a:uLnTx/>
                <a:uFillTx/>
                <a:latin typeface="Segoe UI"/>
                <a:ea typeface="+mn-ea"/>
                <a:cs typeface="+mn-cs"/>
              </a:rPr>
              <a:t>Configure security groups</a:t>
            </a:r>
          </a:p>
          <a:p>
            <a:pPr marL="0" marR="0" lvl="0" indent="0" algn="l" defTabSz="1097240" rtl="0" eaLnBrk="1" fontAlgn="auto" latinLnBrk="0" hangingPunct="1">
              <a:lnSpc>
                <a:spcPct val="100000"/>
              </a:lnSpc>
              <a:spcBef>
                <a:spcPts val="0"/>
              </a:spcBef>
              <a:spcAft>
                <a:spcPts val="1440"/>
              </a:spcAft>
              <a:buClrTx/>
              <a:buSzTx/>
              <a:buFontTx/>
              <a:buNone/>
              <a:tabLst/>
              <a:defRPr/>
            </a:pPr>
            <a:r>
              <a:rPr kumimoji="0" lang="en-US" sz="1440" b="0" i="0" u="none" strike="noStrike" kern="1200" cap="none" spc="0" normalizeH="0" baseline="0" noProof="0" dirty="0">
                <a:ln>
                  <a:noFill/>
                </a:ln>
                <a:solidFill>
                  <a:srgbClr val="000000"/>
                </a:solidFill>
                <a:effectLst/>
                <a:uLnTx/>
                <a:uFillTx/>
                <a:latin typeface="Segoe UI"/>
                <a:ea typeface="+mn-ea"/>
                <a:cs typeface="+mn-cs"/>
              </a:rPr>
              <a:t>Assigns knowledge and learning program manager roles</a:t>
            </a:r>
          </a:p>
        </p:txBody>
      </p:sp>
      <p:pic>
        <p:nvPicPr>
          <p:cNvPr id="4" name="Picture 3">
            <a:extLst>
              <a:ext uri="{FF2B5EF4-FFF2-40B4-BE49-F238E27FC236}">
                <a16:creationId xmlns:a16="http://schemas.microsoft.com/office/drawing/2014/main" id="{72D32AB9-1015-4296-AE7C-5E3A6F6016AC}"/>
              </a:ext>
              <a:ext uri="{C183D7F6-B498-43B3-948B-1728B52AA6E4}">
                <adec:decorative xmlns:adec="http://schemas.microsoft.com/office/drawing/2017/decorative" val="1"/>
              </a:ext>
            </a:extLst>
          </p:cNvPr>
          <p:cNvPicPr>
            <a:picLocks/>
          </p:cNvPicPr>
          <p:nvPr/>
        </p:nvPicPr>
        <p:blipFill rotWithShape="1">
          <a:blip r:embed="rId3" cstate="hqprint">
            <a:extLst>
              <a:ext uri="{28A0092B-C50C-407E-A947-70E740481C1C}">
                <a14:useLocalDpi xmlns:a14="http://schemas.microsoft.com/office/drawing/2010/main" val="0"/>
              </a:ext>
            </a:extLst>
          </a:blip>
          <a:srcRect l="39101" r="15258" b="31538"/>
          <a:stretch/>
        </p:blipFill>
        <p:spPr>
          <a:xfrm>
            <a:off x="705915" y="1595844"/>
            <a:ext cx="1492906" cy="1492906"/>
          </a:xfrm>
          <a:prstGeom prst="ellipse">
            <a:avLst/>
          </a:prstGeom>
          <a:effectLst>
            <a:outerShdw blurRad="381000" dist="127000" dir="2700000" sx="101000" sy="101000" algn="ctr" rotWithShape="0">
              <a:prstClr val="black">
                <a:alpha val="29000"/>
              </a:prstClr>
            </a:outerShdw>
          </a:effectLst>
        </p:spPr>
      </p:pic>
      <p:pic>
        <p:nvPicPr>
          <p:cNvPr id="6" name="Picture 5">
            <a:extLst>
              <a:ext uri="{FF2B5EF4-FFF2-40B4-BE49-F238E27FC236}">
                <a16:creationId xmlns:a16="http://schemas.microsoft.com/office/drawing/2014/main" id="{E07612A9-7EB9-4C86-844B-7BEE753D7BB1}"/>
              </a:ext>
              <a:ext uri="{C183D7F6-B498-43B3-948B-1728B52AA6E4}">
                <adec:decorative xmlns:adec="http://schemas.microsoft.com/office/drawing/2017/decorative" val="1"/>
              </a:ext>
            </a:extLst>
          </p:cNvPr>
          <p:cNvPicPr>
            <a:picLocks/>
          </p:cNvPicPr>
          <p:nvPr/>
        </p:nvPicPr>
        <p:blipFill rotWithShape="1">
          <a:blip r:embed="rId4" cstate="hqprint">
            <a:extLst>
              <a:ext uri="{28A0092B-C50C-407E-A947-70E740481C1C}">
                <a14:useLocalDpi xmlns:a14="http://schemas.microsoft.com/office/drawing/2010/main" val="0"/>
              </a:ext>
            </a:extLst>
          </a:blip>
          <a:srcRect l="8909" r="24425"/>
          <a:stretch/>
        </p:blipFill>
        <p:spPr>
          <a:xfrm>
            <a:off x="3110666" y="1595841"/>
            <a:ext cx="1492906" cy="1492906"/>
          </a:xfrm>
          <a:prstGeom prst="ellipse">
            <a:avLst/>
          </a:prstGeom>
          <a:effectLst>
            <a:outerShdw blurRad="381000" dist="127000" dir="2700000" sx="101000" sy="101000" algn="ctr" rotWithShape="0">
              <a:prstClr val="black">
                <a:alpha val="29000"/>
              </a:prstClr>
            </a:outerShdw>
          </a:effectLst>
        </p:spPr>
      </p:pic>
      <p:pic>
        <p:nvPicPr>
          <p:cNvPr id="8" name="Picture 7">
            <a:extLst>
              <a:ext uri="{FF2B5EF4-FFF2-40B4-BE49-F238E27FC236}">
                <a16:creationId xmlns:a16="http://schemas.microsoft.com/office/drawing/2014/main" id="{942CDE1E-DC03-403C-9CA6-C4A2049306E7}"/>
              </a:ext>
              <a:ext uri="{C183D7F6-B498-43B3-948B-1728B52AA6E4}">
                <adec:decorative xmlns:adec="http://schemas.microsoft.com/office/drawing/2017/decorative" val="1"/>
              </a:ext>
            </a:extLst>
          </p:cNvPr>
          <p:cNvPicPr>
            <a:picLocks/>
          </p:cNvPicPr>
          <p:nvPr/>
        </p:nvPicPr>
        <p:blipFill rotWithShape="1">
          <a:blip r:embed="rId5" cstate="hqprint">
            <a:extLst>
              <a:ext uri="{28A0092B-C50C-407E-A947-70E740481C1C}">
                <a14:useLocalDpi xmlns:a14="http://schemas.microsoft.com/office/drawing/2010/main" val="0"/>
              </a:ext>
            </a:extLst>
          </a:blip>
          <a:srcRect l="26432" t="14647" r="26432" b="14647"/>
          <a:stretch/>
        </p:blipFill>
        <p:spPr>
          <a:xfrm>
            <a:off x="5248965" y="1595841"/>
            <a:ext cx="1492906" cy="1492906"/>
          </a:xfrm>
          <a:prstGeom prst="ellipse">
            <a:avLst/>
          </a:prstGeom>
          <a:effectLst>
            <a:outerShdw blurRad="381000" dist="127000" dir="2700000" sx="101000" sy="101000" algn="ctr" rotWithShape="0">
              <a:prstClr val="black">
                <a:alpha val="29000"/>
              </a:prstClr>
            </a:outerShdw>
          </a:effectLst>
        </p:spPr>
      </p:pic>
      <p:pic>
        <p:nvPicPr>
          <p:cNvPr id="10" name="Picture 9">
            <a:extLst>
              <a:ext uri="{FF2B5EF4-FFF2-40B4-BE49-F238E27FC236}">
                <a16:creationId xmlns:a16="http://schemas.microsoft.com/office/drawing/2014/main" id="{23D654B7-2D91-42BD-B7A1-6AC9B3CD3FB9}"/>
              </a:ext>
              <a:ext uri="{C183D7F6-B498-43B3-948B-1728B52AA6E4}">
                <adec:decorative xmlns:adec="http://schemas.microsoft.com/office/drawing/2017/decorative" val="1"/>
              </a:ext>
            </a:extLst>
          </p:cNvPr>
          <p:cNvPicPr>
            <a:picLocks/>
          </p:cNvPicPr>
          <p:nvPr/>
        </p:nvPicPr>
        <p:blipFill rotWithShape="1">
          <a:blip r:embed="rId6">
            <a:extLst>
              <a:ext uri="{28A0092B-C50C-407E-A947-70E740481C1C}">
                <a14:useLocalDpi xmlns:a14="http://schemas.microsoft.com/office/drawing/2010/main" val="0"/>
              </a:ext>
            </a:extLst>
          </a:blip>
          <a:srcRect l="36780" t="6333" r="27917" b="40712"/>
          <a:stretch/>
        </p:blipFill>
        <p:spPr>
          <a:xfrm>
            <a:off x="7532833" y="1595841"/>
            <a:ext cx="1492906" cy="1492906"/>
          </a:xfrm>
          <a:prstGeom prst="ellipse">
            <a:avLst/>
          </a:prstGeom>
          <a:effectLst>
            <a:outerShdw blurRad="381000" dist="127000" dir="2700000" sx="101000" sy="101000" algn="ctr" rotWithShape="0">
              <a:prstClr val="black">
                <a:alpha val="29000"/>
              </a:prstClr>
            </a:outerShdw>
          </a:effectLst>
        </p:spPr>
      </p:pic>
      <p:sp>
        <p:nvSpPr>
          <p:cNvPr id="22" name="Circle: Hollow 21">
            <a:extLst>
              <a:ext uri="{FF2B5EF4-FFF2-40B4-BE49-F238E27FC236}">
                <a16:creationId xmlns:a16="http://schemas.microsoft.com/office/drawing/2014/main" id="{CCC1108A-3FFA-4F00-85C5-73876E706FB8}"/>
              </a:ext>
              <a:ext uri="{C183D7F6-B498-43B3-948B-1728B52AA6E4}">
                <adec:decorative xmlns:adec="http://schemas.microsoft.com/office/drawing/2017/decorative" val="1"/>
              </a:ext>
            </a:extLst>
          </p:cNvPr>
          <p:cNvSpPr/>
          <p:nvPr/>
        </p:nvSpPr>
        <p:spPr bwMode="auto">
          <a:xfrm>
            <a:off x="11466364" y="-1720451"/>
            <a:ext cx="2620938" cy="2620938"/>
          </a:xfrm>
          <a:prstGeom prst="donut">
            <a:avLst>
              <a:gd name="adj" fmla="val 12539"/>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0" marR="0" lvl="0" indent="0" algn="l" defTabSz="1118966"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 name="TextBox 4">
            <a:extLst>
              <a:ext uri="{FF2B5EF4-FFF2-40B4-BE49-F238E27FC236}">
                <a16:creationId xmlns:a16="http://schemas.microsoft.com/office/drawing/2014/main" id="{E63102B4-B4FC-2E56-7BD7-528660EA2CF5}"/>
              </a:ext>
            </a:extLst>
          </p:cNvPr>
          <p:cNvSpPr txBox="1"/>
          <p:nvPr/>
        </p:nvSpPr>
        <p:spPr>
          <a:xfrm>
            <a:off x="12177740" y="3491014"/>
            <a:ext cx="2435651" cy="449551"/>
          </a:xfrm>
          <a:prstGeom prst="rect">
            <a:avLst/>
          </a:prstGeom>
          <a:noFill/>
        </p:spPr>
        <p:txBody>
          <a:bodyPr wrap="square" lIns="164592" tIns="0" rIns="164592" bIns="0" rtlCol="0" anchor="ctr">
            <a:noAutofit/>
          </a:bodyPr>
          <a:lstStyle/>
          <a:p>
            <a:pPr marL="0" marR="0" lvl="0" indent="0" algn="l" defTabSz="1097240" rtl="0" eaLnBrk="1" fontAlgn="auto" latinLnBrk="0" hangingPunct="1">
              <a:lnSpc>
                <a:spcPct val="100000"/>
              </a:lnSpc>
              <a:spcBef>
                <a:spcPts val="0"/>
              </a:spcBef>
              <a:spcAft>
                <a:spcPts val="720"/>
              </a:spcAft>
              <a:buClrTx/>
              <a:buSzTx/>
              <a:buFontTx/>
              <a:buNone/>
              <a:tabLst/>
              <a:defRPr/>
            </a:pPr>
            <a:r>
              <a:rPr kumimoji="0" lang="en-US" sz="1920" b="0" i="0" u="none" strike="noStrike" kern="1200" cap="none" spc="0" normalizeH="0" baseline="0" noProof="0">
                <a:ln>
                  <a:noFill/>
                </a:ln>
                <a:solidFill>
                  <a:srgbClr val="000000"/>
                </a:solidFill>
                <a:effectLst/>
                <a:uLnTx/>
                <a:uFillTx/>
                <a:latin typeface="Segoe UI Semibold"/>
                <a:ea typeface="+mn-ea"/>
                <a:cs typeface="+mn-cs"/>
              </a:rPr>
              <a:t>M365 Administrator</a:t>
            </a:r>
          </a:p>
        </p:txBody>
      </p:sp>
      <p:sp>
        <p:nvSpPr>
          <p:cNvPr id="7" name="TextBox 6">
            <a:extLst>
              <a:ext uri="{FF2B5EF4-FFF2-40B4-BE49-F238E27FC236}">
                <a16:creationId xmlns:a16="http://schemas.microsoft.com/office/drawing/2014/main" id="{7CAE04F4-C596-0F69-4249-2A724F0BAF17}"/>
              </a:ext>
            </a:extLst>
          </p:cNvPr>
          <p:cNvSpPr txBox="1">
            <a:spLocks/>
          </p:cNvSpPr>
          <p:nvPr/>
        </p:nvSpPr>
        <p:spPr>
          <a:xfrm>
            <a:off x="12177740" y="4322019"/>
            <a:ext cx="2435651" cy="2959231"/>
          </a:xfrm>
          <a:prstGeom prst="rect">
            <a:avLst/>
          </a:prstGeom>
          <a:noFill/>
        </p:spPr>
        <p:txBody>
          <a:bodyPr wrap="square" lIns="164592" tIns="0" rIns="164592" bIns="0" rtlCol="0">
            <a:noAutofit/>
          </a:bodyPr>
          <a:lstStyle/>
          <a:p>
            <a:pPr marL="0" marR="0" lvl="0" indent="0" algn="l" defTabSz="1097240" rtl="0" eaLnBrk="1" fontAlgn="auto" latinLnBrk="0" hangingPunct="1">
              <a:lnSpc>
                <a:spcPct val="100000"/>
              </a:lnSpc>
              <a:spcBef>
                <a:spcPts val="0"/>
              </a:spcBef>
              <a:spcAft>
                <a:spcPts val="1440"/>
              </a:spcAft>
              <a:buClrTx/>
              <a:buSzTx/>
              <a:buFontTx/>
              <a:buNone/>
              <a:tabLst/>
              <a:defRPr/>
            </a:pPr>
            <a:r>
              <a:rPr kumimoji="0" lang="en-US" sz="1440" b="0" i="0" u="none" strike="noStrike" kern="1200" cap="none" spc="0" normalizeH="0" baseline="0" noProof="0">
                <a:ln>
                  <a:noFill/>
                </a:ln>
                <a:solidFill>
                  <a:srgbClr val="000000"/>
                </a:solidFill>
                <a:effectLst/>
                <a:uLnTx/>
                <a:uFillTx/>
                <a:latin typeface="Segoe UI"/>
                <a:ea typeface="+mn-ea"/>
                <a:cs typeface="+mn-cs"/>
              </a:rPr>
              <a:t>General admin and management features across Microsoft</a:t>
            </a:r>
          </a:p>
          <a:p>
            <a:pPr marL="0" marR="0" lvl="0" indent="0" algn="l" defTabSz="1097240" rtl="0" eaLnBrk="1" fontAlgn="auto" latinLnBrk="0" hangingPunct="1">
              <a:lnSpc>
                <a:spcPct val="100000"/>
              </a:lnSpc>
              <a:spcBef>
                <a:spcPts val="0"/>
              </a:spcBef>
              <a:spcAft>
                <a:spcPts val="1440"/>
              </a:spcAft>
              <a:buClrTx/>
              <a:buSzTx/>
              <a:buFontTx/>
              <a:buNone/>
              <a:tabLst/>
              <a:defRPr/>
            </a:pPr>
            <a:r>
              <a:rPr kumimoji="0" lang="en-US" sz="1440" b="0" i="0" u="none" strike="noStrike" kern="1200" cap="none" spc="0" normalizeH="0" baseline="0" noProof="0">
                <a:ln>
                  <a:noFill/>
                </a:ln>
                <a:solidFill>
                  <a:srgbClr val="000000"/>
                </a:solidFill>
                <a:effectLst/>
                <a:uLnTx/>
                <a:uFillTx/>
                <a:latin typeface="Segoe UI"/>
                <a:ea typeface="+mn-ea"/>
                <a:cs typeface="+mn-cs"/>
              </a:rPr>
              <a:t>Reset passwords for all users</a:t>
            </a:r>
          </a:p>
          <a:p>
            <a:pPr marL="0" marR="0" lvl="0" indent="0" algn="l" defTabSz="1097240" rtl="0" eaLnBrk="1" fontAlgn="auto" latinLnBrk="0" hangingPunct="1">
              <a:lnSpc>
                <a:spcPct val="100000"/>
              </a:lnSpc>
              <a:spcBef>
                <a:spcPts val="0"/>
              </a:spcBef>
              <a:spcAft>
                <a:spcPts val="1440"/>
              </a:spcAft>
              <a:buClrTx/>
              <a:buSzTx/>
              <a:buFontTx/>
              <a:buNone/>
              <a:tabLst/>
              <a:defRPr/>
            </a:pPr>
            <a:r>
              <a:rPr kumimoji="0" lang="en-US" sz="1440" b="0" i="0" u="none" strike="noStrike" kern="1200" cap="none" spc="0" normalizeH="0" baseline="0" noProof="0">
                <a:ln>
                  <a:noFill/>
                </a:ln>
                <a:solidFill>
                  <a:srgbClr val="000000"/>
                </a:solidFill>
                <a:effectLst/>
                <a:uLnTx/>
                <a:uFillTx/>
                <a:latin typeface="Segoe UI"/>
                <a:ea typeface="+mn-ea"/>
                <a:cs typeface="+mn-cs"/>
              </a:rPr>
              <a:t>Add and manage domains</a:t>
            </a:r>
          </a:p>
          <a:p>
            <a:pPr marL="0" marR="0" lvl="0" indent="0" algn="l" defTabSz="1097240" rtl="0" eaLnBrk="1" fontAlgn="auto" latinLnBrk="0" hangingPunct="1">
              <a:lnSpc>
                <a:spcPct val="100000"/>
              </a:lnSpc>
              <a:spcBef>
                <a:spcPts val="0"/>
              </a:spcBef>
              <a:spcAft>
                <a:spcPts val="1440"/>
              </a:spcAft>
              <a:buClrTx/>
              <a:buSzTx/>
              <a:buFontTx/>
              <a:buNone/>
              <a:tabLst/>
              <a:defRPr/>
            </a:pPr>
            <a:endParaRPr kumimoji="0" lang="en-US" sz="1440" b="0" i="0" u="none" strike="noStrike" kern="1200" cap="none" spc="0" normalizeH="0" baseline="0" noProof="0">
              <a:ln>
                <a:noFill/>
              </a:ln>
              <a:solidFill>
                <a:srgbClr val="000000"/>
              </a:solidFill>
              <a:effectLst/>
              <a:uLnTx/>
              <a:uFillTx/>
              <a:latin typeface="Segoe UI"/>
              <a:ea typeface="+mn-ea"/>
              <a:cs typeface="+mn-cs"/>
            </a:endParaRPr>
          </a:p>
        </p:txBody>
      </p:sp>
      <p:sp>
        <p:nvSpPr>
          <p:cNvPr id="9" name="TextBox 8">
            <a:extLst>
              <a:ext uri="{FF2B5EF4-FFF2-40B4-BE49-F238E27FC236}">
                <a16:creationId xmlns:a16="http://schemas.microsoft.com/office/drawing/2014/main" id="{F440E7F2-0F4A-DD39-EE26-3622B82CB73D}"/>
              </a:ext>
            </a:extLst>
          </p:cNvPr>
          <p:cNvSpPr txBox="1"/>
          <p:nvPr/>
        </p:nvSpPr>
        <p:spPr>
          <a:xfrm>
            <a:off x="4981744" y="3491013"/>
            <a:ext cx="2435651" cy="449551"/>
          </a:xfrm>
          <a:prstGeom prst="rect">
            <a:avLst/>
          </a:prstGeom>
          <a:noFill/>
        </p:spPr>
        <p:txBody>
          <a:bodyPr wrap="square" lIns="164592" tIns="0" rIns="164592" bIns="0" rtlCol="0" anchor="ctr">
            <a:noAutofit/>
          </a:bodyPr>
          <a:lstStyle/>
          <a:p>
            <a:pPr marL="0" marR="0" lvl="0" indent="0" algn="l" defTabSz="1097240" rtl="0" eaLnBrk="1" fontAlgn="auto" latinLnBrk="0" hangingPunct="1">
              <a:lnSpc>
                <a:spcPct val="100000"/>
              </a:lnSpc>
              <a:spcBef>
                <a:spcPts val="0"/>
              </a:spcBef>
              <a:spcAft>
                <a:spcPts val="720"/>
              </a:spcAft>
              <a:buClrTx/>
              <a:buSzTx/>
              <a:buFontTx/>
              <a:buNone/>
              <a:tabLst/>
              <a:defRPr/>
            </a:pPr>
            <a:r>
              <a:rPr kumimoji="0" lang="en-US" sz="1920" b="0" i="0" u="none" strike="noStrike" kern="1200" cap="none" spc="0" normalizeH="0" baseline="0" noProof="0">
                <a:ln>
                  <a:noFill/>
                </a:ln>
                <a:solidFill>
                  <a:srgbClr val="000000"/>
                </a:solidFill>
                <a:effectLst/>
                <a:uLnTx/>
                <a:uFillTx/>
                <a:latin typeface="Segoe UI Semibold"/>
                <a:ea typeface="+mn-ea"/>
                <a:cs typeface="+mn-cs"/>
              </a:rPr>
              <a:t>Learning Program Manager</a:t>
            </a:r>
          </a:p>
        </p:txBody>
      </p:sp>
      <p:sp>
        <p:nvSpPr>
          <p:cNvPr id="11" name="TextBox 10">
            <a:extLst>
              <a:ext uri="{FF2B5EF4-FFF2-40B4-BE49-F238E27FC236}">
                <a16:creationId xmlns:a16="http://schemas.microsoft.com/office/drawing/2014/main" id="{9907EBD4-45FC-C573-E463-58FD5892C8B3}"/>
              </a:ext>
            </a:extLst>
          </p:cNvPr>
          <p:cNvSpPr txBox="1">
            <a:spLocks/>
          </p:cNvSpPr>
          <p:nvPr/>
        </p:nvSpPr>
        <p:spPr>
          <a:xfrm>
            <a:off x="4981744" y="4322017"/>
            <a:ext cx="2435651" cy="2959231"/>
          </a:xfrm>
          <a:prstGeom prst="rect">
            <a:avLst/>
          </a:prstGeom>
          <a:noFill/>
        </p:spPr>
        <p:txBody>
          <a:bodyPr wrap="square" lIns="164592" tIns="0" rIns="164592" bIns="0" rtlCol="0">
            <a:noAutofit/>
          </a:bodyPr>
          <a:lstStyle/>
          <a:p>
            <a:pPr marL="0" marR="0" lvl="0" indent="0" algn="l" defTabSz="1097240" rtl="0" eaLnBrk="1" fontAlgn="auto" latinLnBrk="0" hangingPunct="1">
              <a:lnSpc>
                <a:spcPct val="100000"/>
              </a:lnSpc>
              <a:spcBef>
                <a:spcPts val="0"/>
              </a:spcBef>
              <a:spcAft>
                <a:spcPts val="1440"/>
              </a:spcAft>
              <a:buClrTx/>
              <a:buSzTx/>
              <a:buFontTx/>
              <a:buNone/>
              <a:tabLst/>
              <a:defRPr/>
            </a:pPr>
            <a:r>
              <a:rPr kumimoji="0" lang="en-US" sz="1440" b="0" i="0" u="none" strike="noStrike" kern="1200" cap="none" spc="0" normalizeH="0" baseline="0" noProof="0" dirty="0">
                <a:ln>
                  <a:noFill/>
                </a:ln>
                <a:solidFill>
                  <a:srgbClr val="000000"/>
                </a:solidFill>
                <a:effectLst/>
                <a:uLnTx/>
                <a:uFillTx/>
                <a:latin typeface="Segoe UI"/>
                <a:ea typeface="+mn-ea"/>
                <a:cs typeface="+mn-cs"/>
              </a:rPr>
              <a:t>Creates learning paths and featured learning sets in Viva Learning (coming soon with delegation flows)</a:t>
            </a:r>
          </a:p>
        </p:txBody>
      </p:sp>
      <p:pic>
        <p:nvPicPr>
          <p:cNvPr id="1026" name="Picture 2" descr="CLO22_HybridWork_023">
            <a:extLst>
              <a:ext uri="{FF2B5EF4-FFF2-40B4-BE49-F238E27FC236}">
                <a16:creationId xmlns:a16="http://schemas.microsoft.com/office/drawing/2014/main" id="{E9A52785-861E-1230-C012-D412508D963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952" r="56043" b="42993"/>
          <a:stretch/>
        </p:blipFill>
        <p:spPr bwMode="auto">
          <a:xfrm>
            <a:off x="9973458" y="1595841"/>
            <a:ext cx="1492906" cy="1492906"/>
          </a:xfrm>
          <a:prstGeom prst="ellipse">
            <a:avLst/>
          </a:prstGeom>
          <a:noFill/>
          <a:extLst>
            <a:ext uri="{909E8E84-426E-40DD-AFC4-6F175D3DCCD1}">
              <a14:hiddenFill xmlns:a14="http://schemas.microsoft.com/office/drawing/2010/main">
                <a:solidFill>
                  <a:srgbClr val="FFFFFF"/>
                </a:solidFill>
              </a14:hiddenFill>
            </a:ext>
          </a:extLst>
        </p:spPr>
      </p:pic>
      <p:pic>
        <p:nvPicPr>
          <p:cNvPr id="1028" name="Picture 4" descr="CLO22_HybridWork_051">
            <a:extLst>
              <a:ext uri="{FF2B5EF4-FFF2-40B4-BE49-F238E27FC236}">
                <a16:creationId xmlns:a16="http://schemas.microsoft.com/office/drawing/2014/main" id="{BB8EEF79-04BC-E89D-1281-772CBCC1399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880" t="7223" r="32885" b="55978"/>
          <a:stretch/>
        </p:blipFill>
        <p:spPr bwMode="auto">
          <a:xfrm>
            <a:off x="12374885" y="1595841"/>
            <a:ext cx="1492906" cy="1492906"/>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50733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A9557BC8-A7BE-A9A7-3877-E4B4BE661D7E}"/>
              </a:ext>
            </a:extLst>
          </p:cNvPr>
          <p:cNvGraphicFramePr/>
          <p:nvPr>
            <p:extLst>
              <p:ext uri="{D42A27DB-BD31-4B8C-83A1-F6EECF244321}">
                <p14:modId xmlns:p14="http://schemas.microsoft.com/office/powerpoint/2010/main" val="611368223"/>
              </p:ext>
            </p:extLst>
          </p:nvPr>
        </p:nvGraphicFramePr>
        <p:xfrm>
          <a:off x="706756" y="4655776"/>
          <a:ext cx="13603604" cy="30251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 name="Rectangle 24">
            <a:extLst>
              <a:ext uri="{FF2B5EF4-FFF2-40B4-BE49-F238E27FC236}">
                <a16:creationId xmlns:a16="http://schemas.microsoft.com/office/drawing/2014/main" id="{046FDE74-0307-4C6E-B254-317032FB6A24}"/>
              </a:ext>
            </a:extLst>
          </p:cNvPr>
          <p:cNvSpPr/>
          <p:nvPr/>
        </p:nvSpPr>
        <p:spPr bwMode="auto">
          <a:xfrm rot="5400000">
            <a:off x="6879695" y="-3731917"/>
            <a:ext cx="1577767" cy="13923643"/>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109728" tIns="54864" rIns="109728" bIns="54864" numCol="1" spcCol="0" rtlCol="0" fromWordArt="0" anchor="ctr" anchorCtr="0" forceAA="0" compatLnSpc="1">
            <a:prstTxWarp prst="textNoShape">
              <a:avLst/>
            </a:prstTxWarp>
            <a:noAutofit/>
          </a:bodyPr>
          <a:lstStyle/>
          <a:p>
            <a:pPr marL="163830" defTabSz="1096896">
              <a:spcAft>
                <a:spcPts val="720"/>
              </a:spcAft>
              <a:defRPr/>
            </a:pPr>
            <a:r>
              <a:rPr lang="en-US" sz="2160" kern="0">
                <a:solidFill>
                  <a:srgbClr val="000000"/>
                </a:solidFill>
                <a:latin typeface="Segoe UI"/>
                <a:ea typeface="Segoe UI" pitchFamily="34" charset="0"/>
                <a:cs typeface="Segoe UI" pitchFamily="34" charset="0"/>
              </a:rPr>
              <a:t>Adopting new</a:t>
            </a:r>
            <a:r>
              <a:rPr lang="en-US" sz="2160" kern="0">
                <a:solidFill>
                  <a:srgbClr val="000000"/>
                </a:solidFill>
                <a:latin typeface="Segoe UI"/>
                <a:ea typeface="Segoe UI" pitchFamily="34" charset="0"/>
                <a:cs typeface="Segoe UI" pitchFamily="34" charset="0"/>
                <a:sym typeface="Wingdings"/>
              </a:rPr>
              <a:t> technology brings change, and change can be daunting. The purpose of this document is to help you successfully navigate attaining company-wide adoption of Microsoft Viva Learning. This how-to guide will walk you through the steps of deploying Microsoft Viva Learning to your organization and driving adoption to help ensure your employees reach their learning objectives.</a:t>
            </a:r>
          </a:p>
        </p:txBody>
      </p:sp>
      <p:sp>
        <p:nvSpPr>
          <p:cNvPr id="2" name="Title 1">
            <a:extLst>
              <a:ext uri="{FF2B5EF4-FFF2-40B4-BE49-F238E27FC236}">
                <a16:creationId xmlns:a16="http://schemas.microsoft.com/office/drawing/2014/main" id="{7E7819D0-24F1-4A28-B677-1E8E7D93F1BB}"/>
              </a:ext>
            </a:extLst>
          </p:cNvPr>
          <p:cNvSpPr>
            <a:spLocks noGrp="1"/>
          </p:cNvSpPr>
          <p:nvPr>
            <p:ph type="title"/>
          </p:nvPr>
        </p:nvSpPr>
        <p:spPr>
          <a:xfrm>
            <a:off x="706756" y="548640"/>
            <a:ext cx="13220700" cy="664846"/>
          </a:xfrm>
        </p:spPr>
        <p:txBody>
          <a:bodyPr/>
          <a:lstStyle/>
          <a:p>
            <a:r>
              <a:rPr lang="en-US"/>
              <a:t>Adoption guide overview</a:t>
            </a:r>
          </a:p>
        </p:txBody>
      </p:sp>
      <p:sp>
        <p:nvSpPr>
          <p:cNvPr id="3" name="Rectangle: Top Corners Rounded 2">
            <a:extLst>
              <a:ext uri="{FF2B5EF4-FFF2-40B4-BE49-F238E27FC236}">
                <a16:creationId xmlns:a16="http://schemas.microsoft.com/office/drawing/2014/main" id="{FB1DF2C1-F32D-4C19-9ADF-114916FF3D2F}"/>
              </a:ext>
            </a:extLst>
          </p:cNvPr>
          <p:cNvSpPr/>
          <p:nvPr/>
        </p:nvSpPr>
        <p:spPr bwMode="auto">
          <a:xfrm rot="5400000">
            <a:off x="2960659" y="-519971"/>
            <a:ext cx="617556" cy="5125362"/>
          </a:xfrm>
          <a:prstGeom prst="round2SameRect">
            <a:avLst>
              <a:gd name="adj1" fmla="val 16992"/>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109728" tIns="54864" rIns="109728" bIns="54864" numCol="1" spcCol="0" rtlCol="0" fromWordArt="0" anchor="ctr" anchorCtr="0" forceAA="0" compatLnSpc="1">
            <a:prstTxWarp prst="textNoShape">
              <a:avLst/>
            </a:prstTxWarp>
            <a:noAutofit/>
          </a:bodyPr>
          <a:lstStyle/>
          <a:p>
            <a:pPr marL="137160" defTabSz="1118966" fontAlgn="base">
              <a:spcBef>
                <a:spcPct val="0"/>
              </a:spcBef>
              <a:spcAft>
                <a:spcPct val="0"/>
              </a:spcAft>
            </a:pPr>
            <a:r>
              <a:rPr lang="en-US" sz="2400">
                <a:solidFill>
                  <a:srgbClr val="FFFFFF"/>
                </a:solidFill>
                <a:latin typeface="Segoe UI Semibold"/>
                <a:cs typeface="Segoe UI" pitchFamily="34" charset="0"/>
              </a:rPr>
              <a:t>Purpose of this document</a:t>
            </a:r>
          </a:p>
        </p:txBody>
      </p:sp>
      <p:sp>
        <p:nvSpPr>
          <p:cNvPr id="7" name="Arrow: U-Turn 6">
            <a:extLst>
              <a:ext uri="{FF2B5EF4-FFF2-40B4-BE49-F238E27FC236}">
                <a16:creationId xmlns:a16="http://schemas.microsoft.com/office/drawing/2014/main" id="{3BB46D7B-FF9B-4F5F-896D-77BBEBDA5ED9}"/>
              </a:ext>
            </a:extLst>
          </p:cNvPr>
          <p:cNvSpPr/>
          <p:nvPr/>
        </p:nvSpPr>
        <p:spPr bwMode="auto">
          <a:xfrm rot="5400000" flipV="1">
            <a:off x="6383586" y="-4104588"/>
            <a:ext cx="2569993" cy="13923647"/>
          </a:xfrm>
          <a:prstGeom prst="uturnArrow">
            <a:avLst>
              <a:gd name="adj1" fmla="val 25000"/>
              <a:gd name="adj2" fmla="val 0"/>
              <a:gd name="adj3" fmla="val 86439"/>
              <a:gd name="adj4" fmla="val 7243"/>
              <a:gd name="adj5" fmla="val 82268"/>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0" tIns="0" rIns="0" bIns="0" numCol="1" spcCol="0" rtlCol="0" fromWordArt="0" anchor="ctr" anchorCtr="0" forceAA="0" compatLnSpc="1">
            <a:prstTxWarp prst="textNoShape">
              <a:avLst/>
            </a:prstTxWarp>
            <a:noAutofit/>
          </a:bodyPr>
          <a:lstStyle/>
          <a:p>
            <a:pPr algn="ctr" defTabSz="1118966" fontAlgn="base">
              <a:spcBef>
                <a:spcPct val="0"/>
              </a:spcBef>
              <a:spcAft>
                <a:spcPct val="0"/>
              </a:spcAft>
            </a:pPr>
            <a:endParaRPr lang="en-US" sz="2400" err="1">
              <a:solidFill>
                <a:srgbClr val="FFFFFF"/>
              </a:solidFill>
              <a:latin typeface="Segoe UI"/>
              <a:cs typeface="Segoe UI" pitchFamily="34" charset="0"/>
            </a:endParaRPr>
          </a:p>
        </p:txBody>
      </p:sp>
      <p:sp>
        <p:nvSpPr>
          <p:cNvPr id="26" name="Arrow: U-Turn 25">
            <a:extLst>
              <a:ext uri="{FF2B5EF4-FFF2-40B4-BE49-F238E27FC236}">
                <a16:creationId xmlns:a16="http://schemas.microsoft.com/office/drawing/2014/main" id="{C193B89C-C549-47B6-9689-7695E9E17D48}"/>
              </a:ext>
            </a:extLst>
          </p:cNvPr>
          <p:cNvSpPr/>
          <p:nvPr/>
        </p:nvSpPr>
        <p:spPr bwMode="auto">
          <a:xfrm rot="16200000" flipV="1">
            <a:off x="5460493" y="-1318262"/>
            <a:ext cx="3538730" cy="14459713"/>
          </a:xfrm>
          <a:prstGeom prst="uturnArrow">
            <a:avLst>
              <a:gd name="adj1" fmla="val 25000"/>
              <a:gd name="adj2" fmla="val 0"/>
              <a:gd name="adj3" fmla="val 86439"/>
              <a:gd name="adj4" fmla="val 7243"/>
              <a:gd name="adj5" fmla="val 82268"/>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0" tIns="0" rIns="0" bIns="0" numCol="1" spcCol="0" rtlCol="0" fromWordArt="0" anchor="ctr" anchorCtr="0" forceAA="0" compatLnSpc="1">
            <a:prstTxWarp prst="textNoShape">
              <a:avLst/>
            </a:prstTxWarp>
            <a:noAutofit/>
          </a:bodyPr>
          <a:lstStyle/>
          <a:p>
            <a:pPr algn="ctr" defTabSz="1118966" fontAlgn="base">
              <a:spcBef>
                <a:spcPct val="0"/>
              </a:spcBef>
              <a:spcAft>
                <a:spcPct val="0"/>
              </a:spcAft>
            </a:pPr>
            <a:endParaRPr lang="en-US" sz="2400" err="1">
              <a:solidFill>
                <a:srgbClr val="FFFFFF"/>
              </a:solidFill>
              <a:latin typeface="Segoe UI"/>
              <a:cs typeface="Segoe UI" pitchFamily="34" charset="0"/>
            </a:endParaRPr>
          </a:p>
        </p:txBody>
      </p:sp>
      <p:sp>
        <p:nvSpPr>
          <p:cNvPr id="27" name="Rectangle: Top Corners Rounded 26">
            <a:extLst>
              <a:ext uri="{FF2B5EF4-FFF2-40B4-BE49-F238E27FC236}">
                <a16:creationId xmlns:a16="http://schemas.microsoft.com/office/drawing/2014/main" id="{6756128A-8C96-4164-B7D7-08A4D577A4CB}"/>
              </a:ext>
            </a:extLst>
          </p:cNvPr>
          <p:cNvSpPr/>
          <p:nvPr/>
        </p:nvSpPr>
        <p:spPr bwMode="auto">
          <a:xfrm rot="5400000">
            <a:off x="7006421" y="1822492"/>
            <a:ext cx="617556" cy="6131058"/>
          </a:xfrm>
          <a:prstGeom prst="round2SameRect">
            <a:avLst>
              <a:gd name="adj1" fmla="val 0"/>
              <a:gd name="adj2" fmla="val 2221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109728" tIns="54864" rIns="109728" bIns="54864" numCol="1" spcCol="0" rtlCol="0" fromWordArt="0" anchor="ctr" anchorCtr="0" forceAA="0" compatLnSpc="1">
            <a:prstTxWarp prst="textNoShape">
              <a:avLst/>
            </a:prstTxWarp>
            <a:noAutofit/>
          </a:bodyPr>
          <a:lstStyle/>
          <a:p>
            <a:pPr marL="137160" algn="ctr" defTabSz="1118966" fontAlgn="base">
              <a:spcBef>
                <a:spcPct val="0"/>
              </a:spcBef>
              <a:spcAft>
                <a:spcPct val="0"/>
              </a:spcAft>
            </a:pPr>
            <a:r>
              <a:rPr lang="en-US" sz="2400" dirty="0">
                <a:solidFill>
                  <a:srgbClr val="7030A0"/>
                </a:solidFill>
                <a:latin typeface="Segoe UI Semibold"/>
                <a:cs typeface="Segoe UI" pitchFamily="34" charset="0"/>
              </a:rPr>
              <a:t>Adoption steps</a:t>
            </a:r>
          </a:p>
        </p:txBody>
      </p:sp>
    </p:spTree>
    <p:extLst>
      <p:ext uri="{BB962C8B-B14F-4D97-AF65-F5344CB8AC3E}">
        <p14:creationId xmlns:p14="http://schemas.microsoft.com/office/powerpoint/2010/main" val="71870042"/>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C90A8-D2D1-6894-B82F-DF3A4E010BFC}"/>
              </a:ext>
            </a:extLst>
          </p:cNvPr>
          <p:cNvSpPr>
            <a:spLocks noGrp="1"/>
          </p:cNvSpPr>
          <p:nvPr>
            <p:ph type="title"/>
          </p:nvPr>
        </p:nvSpPr>
        <p:spPr/>
        <p:txBody>
          <a:bodyPr/>
          <a:lstStyle/>
          <a:p>
            <a:r>
              <a:rPr lang="en-US"/>
              <a:t>Deploy to pilot group</a:t>
            </a:r>
          </a:p>
        </p:txBody>
      </p:sp>
      <p:sp>
        <p:nvSpPr>
          <p:cNvPr id="3" name="Text Placeholder 2">
            <a:extLst>
              <a:ext uri="{FF2B5EF4-FFF2-40B4-BE49-F238E27FC236}">
                <a16:creationId xmlns:a16="http://schemas.microsoft.com/office/drawing/2014/main" id="{360BB47C-DC00-A304-E174-CCD995C0CC11}"/>
              </a:ext>
            </a:extLst>
          </p:cNvPr>
          <p:cNvSpPr>
            <a:spLocks noGrp="1"/>
          </p:cNvSpPr>
          <p:nvPr>
            <p:ph type="body" sz="quarter" idx="10"/>
          </p:nvPr>
        </p:nvSpPr>
        <p:spPr>
          <a:xfrm>
            <a:off x="703668" y="1721245"/>
            <a:ext cx="8001420" cy="6736781"/>
          </a:xfrm>
        </p:spPr>
        <p:txBody>
          <a:bodyPr/>
          <a:lstStyle/>
          <a:p>
            <a:r>
              <a:rPr lang="en-US" sz="2400" b="1"/>
              <a:t>Why is it important to pilot first?</a:t>
            </a:r>
          </a:p>
          <a:p>
            <a:r>
              <a:rPr lang="en-US" sz="2160"/>
              <a:t>Especially for large organizations, deploying new technology to a smaller group can help inform how your employees will react to the new technology, what questions they may have so you can provide relevant guidance, and understand user scenarios in practice.</a:t>
            </a:r>
          </a:p>
          <a:p>
            <a:pPr marL="411480" indent="-411480">
              <a:buFontTx/>
              <a:buChar char="-"/>
            </a:pPr>
            <a:endParaRPr lang="en-US" sz="2400"/>
          </a:p>
          <a:p>
            <a:r>
              <a:rPr lang="en-US" sz="2400" b="1"/>
              <a:t>What are the goals of a pilot rollout?</a:t>
            </a:r>
          </a:p>
          <a:p>
            <a:r>
              <a:rPr lang="en-US" sz="1920"/>
              <a:t>Goals for a pilot can include: </a:t>
            </a:r>
          </a:p>
          <a:p>
            <a:pPr marL="342900" indent="-342900">
              <a:buFontTx/>
              <a:buChar char="-"/>
            </a:pPr>
            <a:r>
              <a:rPr lang="en-US" sz="1920"/>
              <a:t>Understanding how people are using the product</a:t>
            </a:r>
          </a:p>
          <a:p>
            <a:pPr marL="342900" indent="-342900">
              <a:buFontTx/>
              <a:buChar char="-"/>
            </a:pPr>
            <a:r>
              <a:rPr lang="en-US" sz="1920"/>
              <a:t>Testing product messaging for announcements and company-wide communications</a:t>
            </a:r>
          </a:p>
          <a:p>
            <a:pPr marL="342900" indent="-342900">
              <a:buFontTx/>
              <a:buChar char="-"/>
            </a:pPr>
            <a:r>
              <a:rPr lang="en-US" sz="1920"/>
              <a:t>Testing features within product to understand which are the most intuitive vs. more advanced</a:t>
            </a:r>
          </a:p>
          <a:p>
            <a:pPr marL="342900" indent="-342900">
              <a:buFontTx/>
              <a:buChar char="-"/>
            </a:pPr>
            <a:r>
              <a:rPr lang="en-US" sz="1920"/>
              <a:t>Understanding common confusion points and questions to include in company-wide guidance when rolling out</a:t>
            </a:r>
          </a:p>
          <a:p>
            <a:pPr marL="342900" indent="-342900">
              <a:buFontTx/>
              <a:buChar char="-"/>
            </a:pPr>
            <a:r>
              <a:rPr lang="en-US" sz="1920"/>
              <a:t>Informing rollout plan for a successful company-wide rollout and adoption</a:t>
            </a:r>
            <a:endParaRPr lang="en-US" sz="2160"/>
          </a:p>
          <a:p>
            <a:pPr marL="411480" indent="-411480">
              <a:buFontTx/>
              <a:buChar char="-"/>
            </a:pPr>
            <a:endParaRPr lang="en-US" sz="2400"/>
          </a:p>
        </p:txBody>
      </p:sp>
      <p:pic>
        <p:nvPicPr>
          <p:cNvPr id="5" name="Picture 2" descr="M365CO19_SMB_102">
            <a:extLst>
              <a:ext uri="{FF2B5EF4-FFF2-40B4-BE49-F238E27FC236}">
                <a16:creationId xmlns:a16="http://schemas.microsoft.com/office/drawing/2014/main" id="{66ADD9D2-E179-5553-1944-B424BCA22D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981" t="2890" r="42477"/>
          <a:stretch/>
        </p:blipFill>
        <p:spPr bwMode="auto">
          <a:xfrm>
            <a:off x="9222377" y="0"/>
            <a:ext cx="5408023" cy="822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913829"/>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C90A8-D2D1-6894-B82F-DF3A4E010BFC}"/>
              </a:ext>
            </a:extLst>
          </p:cNvPr>
          <p:cNvSpPr>
            <a:spLocks noGrp="1"/>
          </p:cNvSpPr>
          <p:nvPr>
            <p:ph type="title"/>
          </p:nvPr>
        </p:nvSpPr>
        <p:spPr/>
        <p:txBody>
          <a:bodyPr/>
          <a:lstStyle/>
          <a:p>
            <a:r>
              <a:rPr lang="en-US"/>
              <a:t>Pilot steps</a:t>
            </a:r>
          </a:p>
        </p:txBody>
      </p:sp>
      <p:sp>
        <p:nvSpPr>
          <p:cNvPr id="3" name="Text Placeholder 2">
            <a:extLst>
              <a:ext uri="{FF2B5EF4-FFF2-40B4-BE49-F238E27FC236}">
                <a16:creationId xmlns:a16="http://schemas.microsoft.com/office/drawing/2014/main" id="{360BB47C-DC00-A304-E174-CCD995C0CC11}"/>
              </a:ext>
            </a:extLst>
          </p:cNvPr>
          <p:cNvSpPr>
            <a:spLocks noGrp="1"/>
          </p:cNvSpPr>
          <p:nvPr>
            <p:ph type="body" sz="quarter" idx="10"/>
          </p:nvPr>
        </p:nvSpPr>
        <p:spPr>
          <a:xfrm>
            <a:off x="703666" y="1727660"/>
            <a:ext cx="13222224" cy="4105226"/>
          </a:xfrm>
        </p:spPr>
        <p:txBody>
          <a:bodyPr/>
          <a:lstStyle/>
          <a:p>
            <a:pPr>
              <a:spcBef>
                <a:spcPts val="720"/>
              </a:spcBef>
            </a:pPr>
            <a:r>
              <a:rPr lang="en-US" sz="2160" b="1"/>
              <a:t>Step 1:</a:t>
            </a:r>
            <a:r>
              <a:rPr lang="en-US" sz="2160"/>
              <a:t> Define goals of your pilot</a:t>
            </a:r>
          </a:p>
          <a:p>
            <a:pPr>
              <a:spcBef>
                <a:spcPts val="720"/>
              </a:spcBef>
            </a:pPr>
            <a:r>
              <a:rPr lang="en-US" sz="2160" b="1"/>
              <a:t>Step 2: </a:t>
            </a:r>
            <a:r>
              <a:rPr lang="en-US" sz="2160"/>
              <a:t>Assign roles and responsibilities for members running the pilot. Identify pilot participants – this can be volunteer-based, or leverage an existing early adopter program if your organization has one</a:t>
            </a:r>
          </a:p>
          <a:p>
            <a:pPr>
              <a:spcBef>
                <a:spcPts val="720"/>
              </a:spcBef>
            </a:pPr>
            <a:r>
              <a:rPr lang="en-US" sz="2160" b="1"/>
              <a:t>Step 3: </a:t>
            </a:r>
            <a:r>
              <a:rPr lang="en-US" sz="2160"/>
              <a:t>Communicate Viva Learning scenarios and value proposition with pilot participants. Deliver training.</a:t>
            </a:r>
            <a:endParaRPr lang="en-US" sz="2160" b="1"/>
          </a:p>
          <a:p>
            <a:pPr>
              <a:spcBef>
                <a:spcPts val="720"/>
              </a:spcBef>
            </a:pPr>
            <a:r>
              <a:rPr lang="en-US" sz="2160" b="1"/>
              <a:t>Step 3: </a:t>
            </a:r>
            <a:r>
              <a:rPr lang="en-US" sz="2160"/>
              <a:t>Test Viva Learning in stages with pilot participants. Gather feedback regularly and adjust organization-wide rollout plan accordingly</a:t>
            </a:r>
          </a:p>
          <a:p>
            <a:pPr>
              <a:spcBef>
                <a:spcPts val="720"/>
              </a:spcBef>
            </a:pPr>
            <a:r>
              <a:rPr lang="en-US" sz="2160" b="1"/>
              <a:t>Step 4: </a:t>
            </a:r>
            <a:r>
              <a:rPr lang="en-US" sz="2160"/>
              <a:t>Roll out Viva Learning across your organization in stages just like the pilot. Many customers prefer to do this in parallel with the pilot group – </a:t>
            </a:r>
            <a:r>
              <a:rPr lang="en-US" sz="2160" err="1"/>
              <a:t>ie</a:t>
            </a:r>
            <a:r>
              <a:rPr lang="en-US" sz="2160"/>
              <a:t>. test stage 1, rollout stage 1 across company while testing stage 2 with pilot, rollout stage 2 across company…</a:t>
            </a:r>
          </a:p>
          <a:p>
            <a:pPr>
              <a:spcBef>
                <a:spcPts val="720"/>
              </a:spcBef>
            </a:pPr>
            <a:r>
              <a:rPr lang="en-US" sz="2160" b="1"/>
              <a:t>Step 5: </a:t>
            </a:r>
            <a:r>
              <a:rPr lang="en-US" sz="2160"/>
              <a:t>Continuously iterate between steps 3 and 4 until Viva Learning is successfully deployed and adopted across your organization</a:t>
            </a:r>
            <a:endParaRPr lang="en-US" sz="2160" b="1"/>
          </a:p>
        </p:txBody>
      </p:sp>
      <p:sp>
        <p:nvSpPr>
          <p:cNvPr id="4" name="Rectangle 3">
            <a:extLst>
              <a:ext uri="{FF2B5EF4-FFF2-40B4-BE49-F238E27FC236}">
                <a16:creationId xmlns:a16="http://schemas.microsoft.com/office/drawing/2014/main" id="{16CD28B6-F39D-FA8D-728E-7957A294CA34}"/>
              </a:ext>
            </a:extLst>
          </p:cNvPr>
          <p:cNvSpPr/>
          <p:nvPr/>
        </p:nvSpPr>
        <p:spPr bwMode="auto">
          <a:xfrm>
            <a:off x="2866328" y="6716625"/>
            <a:ext cx="8896902" cy="1067134"/>
          </a:xfrm>
          <a:prstGeom prst="rect">
            <a:avLst/>
          </a:prstGeom>
          <a:solidFill>
            <a:schemeClr val="tx2">
              <a:lumMod val="10000"/>
              <a:lumOff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0" marR="0" lvl="0" indent="0" algn="ctr" defTabSz="1118966"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Segoe UI"/>
                <a:ea typeface="Segoe UI" pitchFamily="34" charset="0"/>
                <a:cs typeface="Segoe UI" pitchFamily="34" charset="0"/>
              </a:rPr>
              <a:t>See the </a:t>
            </a:r>
            <a:r>
              <a:rPr kumimoji="0" lang="en-US" sz="2400" b="0" i="0" u="none" strike="noStrike" kern="1200" cap="none" spc="0" normalizeH="0" baseline="0" noProof="0" dirty="0">
                <a:ln>
                  <a:noFill/>
                </a:ln>
                <a:solidFill>
                  <a:schemeClr val="accent4"/>
                </a:solidFill>
                <a:effectLst/>
                <a:uLnTx/>
                <a:uFillTx/>
                <a:latin typeface="Segoe UI"/>
                <a:ea typeface="Segoe UI" pitchFamily="34" charset="0"/>
                <a:cs typeface="Segoe UI" pitchFamily="34" charset="0"/>
                <a:hlinkClick r:id="rId3">
                  <a:extLst>
                    <a:ext uri="{A12FA001-AC4F-418D-AE19-62706E023703}">
                      <ahyp:hlinkClr xmlns:ahyp="http://schemas.microsoft.com/office/drawing/2018/hyperlinkcolor" val="tx"/>
                    </a:ext>
                  </a:extLst>
                </a:hlinkClick>
              </a:rPr>
              <a:t>pilot guide</a:t>
            </a:r>
            <a:r>
              <a:rPr kumimoji="0" lang="en-US" sz="2400" b="0" i="0" u="none" strike="noStrike" kern="1200" cap="none" spc="0" normalizeH="0" baseline="0" noProof="0" dirty="0">
                <a:ln>
                  <a:noFill/>
                </a:ln>
                <a:solidFill>
                  <a:schemeClr val="accent4"/>
                </a:solidFill>
                <a:effectLst/>
                <a:uLnTx/>
                <a:uFillTx/>
                <a:latin typeface="Segoe UI"/>
                <a:ea typeface="Segoe UI" pitchFamily="34" charset="0"/>
                <a:cs typeface="Segoe UI" pitchFamily="34" charset="0"/>
              </a:rPr>
              <a:t> </a:t>
            </a:r>
            <a:r>
              <a:rPr kumimoji="0" lang="en-US" sz="2400" b="0" i="0" u="none" strike="noStrike" kern="1200" cap="none" spc="0" normalizeH="0" baseline="0" noProof="0" dirty="0">
                <a:ln>
                  <a:noFill/>
                </a:ln>
                <a:solidFill>
                  <a:sysClr val="windowText" lastClr="000000"/>
                </a:solidFill>
                <a:effectLst/>
                <a:uLnTx/>
                <a:uFillTx/>
                <a:latin typeface="Segoe UI"/>
                <a:ea typeface="Segoe UI" pitchFamily="34" charset="0"/>
                <a:cs typeface="Segoe UI" pitchFamily="34" charset="0"/>
              </a:rPr>
              <a:t>for detailed steps, examples, and best practices for running a successful Viva Learning pilot</a:t>
            </a:r>
          </a:p>
        </p:txBody>
      </p:sp>
    </p:spTree>
    <p:extLst>
      <p:ext uri="{BB962C8B-B14F-4D97-AF65-F5344CB8AC3E}">
        <p14:creationId xmlns:p14="http://schemas.microsoft.com/office/powerpoint/2010/main" val="198677450"/>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C90A8-D2D1-6894-B82F-DF3A4E010BFC}"/>
              </a:ext>
            </a:extLst>
          </p:cNvPr>
          <p:cNvSpPr>
            <a:spLocks noGrp="1"/>
          </p:cNvSpPr>
          <p:nvPr>
            <p:ph type="title"/>
          </p:nvPr>
        </p:nvSpPr>
        <p:spPr/>
        <p:txBody>
          <a:bodyPr/>
          <a:lstStyle/>
          <a:p>
            <a:r>
              <a:rPr lang="en-US"/>
              <a:t>Common deployment blockers</a:t>
            </a:r>
          </a:p>
        </p:txBody>
      </p:sp>
      <p:sp>
        <p:nvSpPr>
          <p:cNvPr id="3" name="Text Placeholder 2">
            <a:extLst>
              <a:ext uri="{FF2B5EF4-FFF2-40B4-BE49-F238E27FC236}">
                <a16:creationId xmlns:a16="http://schemas.microsoft.com/office/drawing/2014/main" id="{360BB47C-DC00-A304-E174-CCD995C0CC11}"/>
              </a:ext>
            </a:extLst>
          </p:cNvPr>
          <p:cNvSpPr>
            <a:spLocks noGrp="1"/>
          </p:cNvSpPr>
          <p:nvPr>
            <p:ph type="body" sz="quarter" idx="10"/>
          </p:nvPr>
        </p:nvSpPr>
        <p:spPr>
          <a:xfrm>
            <a:off x="703668" y="1721244"/>
            <a:ext cx="8111148" cy="4845685"/>
          </a:xfrm>
        </p:spPr>
        <p:txBody>
          <a:bodyPr/>
          <a:lstStyle/>
          <a:p>
            <a:pPr marL="548640" indent="-548640">
              <a:buFont typeface="Arial" panose="020B0604020202020204" pitchFamily="34" charset="0"/>
              <a:buChar char="•"/>
            </a:pPr>
            <a:r>
              <a:rPr lang="en-US" sz="1920" dirty="0"/>
              <a:t>Double-check that all the keys from the learning provider/LMS sources are entered correctly. Extra spaces, line breaks, and adding an “https://” when not necessary can all slow down the configuration process. Follow instructions for the specific provider in the </a:t>
            </a:r>
            <a:r>
              <a:rPr lang="en-US" sz="1920" dirty="0">
                <a:solidFill>
                  <a:schemeClr val="accent4"/>
                </a:solidFill>
                <a:hlinkClick r:id="rId3">
                  <a:extLst>
                    <a:ext uri="{A12FA001-AC4F-418D-AE19-62706E023703}">
                      <ahyp:hlinkClr xmlns:ahyp="http://schemas.microsoft.com/office/drawing/2018/hyperlinkcolor" val="tx"/>
                    </a:ext>
                  </a:extLst>
                </a:hlinkClick>
              </a:rPr>
              <a:t>documentation</a:t>
            </a:r>
            <a:r>
              <a:rPr lang="en-US" sz="1920" dirty="0"/>
              <a:t>.</a:t>
            </a:r>
          </a:p>
          <a:p>
            <a:pPr marL="548640" indent="-548640">
              <a:buFont typeface="Arial" panose="020B0604020202020204" pitchFamily="34" charset="0"/>
              <a:buChar char="•"/>
            </a:pPr>
            <a:r>
              <a:rPr lang="en-US" sz="1920" dirty="0"/>
              <a:t>There may be a slight delay between entering provider keys and seeing content appear in Viva Learning; </a:t>
            </a:r>
            <a:r>
              <a:rPr lang="en-US" sz="1920" dirty="0" err="1"/>
              <a:t>ie</a:t>
            </a:r>
            <a:r>
              <a:rPr lang="en-US" sz="1920" dirty="0"/>
              <a:t>. it can take up to 1 week for SAP SuccessFactors and SharePoint content to show up in Viva Learning after setting up the connection in the Microsoft Admin Center. Details on expected sync time are in the </a:t>
            </a:r>
            <a:r>
              <a:rPr lang="en-US" sz="1920" dirty="0">
                <a:solidFill>
                  <a:schemeClr val="accent4"/>
                </a:solidFill>
                <a:hlinkClick r:id="rId3">
                  <a:extLst>
                    <a:ext uri="{A12FA001-AC4F-418D-AE19-62706E023703}">
                      <ahyp:hlinkClr xmlns:ahyp="http://schemas.microsoft.com/office/drawing/2018/hyperlinkcolor" val="tx"/>
                    </a:ext>
                  </a:extLst>
                </a:hlinkClick>
              </a:rPr>
              <a:t>documentation</a:t>
            </a:r>
            <a:r>
              <a:rPr lang="en-US" sz="1920" dirty="0"/>
              <a:t>.</a:t>
            </a:r>
          </a:p>
          <a:p>
            <a:pPr marL="548640" indent="-548640">
              <a:buFont typeface="Arial" panose="020B0604020202020204" pitchFamily="34" charset="0"/>
              <a:buChar char="•"/>
            </a:pPr>
            <a:r>
              <a:rPr lang="en-US" sz="1920" dirty="0"/>
              <a:t>In the case of a custom learning source integration using the </a:t>
            </a:r>
            <a:r>
              <a:rPr lang="en-US" sz="1920" dirty="0">
                <a:solidFill>
                  <a:schemeClr val="accent4"/>
                </a:solidFill>
                <a:hlinkClick r:id="rId4">
                  <a:extLst>
                    <a:ext uri="{A12FA001-AC4F-418D-AE19-62706E023703}">
                      <ahyp:hlinkClr xmlns:ahyp="http://schemas.microsoft.com/office/drawing/2018/hyperlinkcolor" val="tx"/>
                    </a:ext>
                  </a:extLst>
                </a:hlinkClick>
              </a:rPr>
              <a:t>employee learning API</a:t>
            </a:r>
            <a:r>
              <a:rPr lang="en-US" sz="1920" dirty="0"/>
              <a:t>, more work is required to configure the connection. Make sure there are committed engineers and IT members dedicated to the setup that are familiar with both the employee learning API and the LMS API. Working with representatives from the LMS directly is usually helpful for this.</a:t>
            </a:r>
          </a:p>
        </p:txBody>
      </p:sp>
      <p:pic>
        <p:nvPicPr>
          <p:cNvPr id="1026" name="Picture 2" descr="M365CO22_Puffin_002">
            <a:extLst>
              <a:ext uri="{FF2B5EF4-FFF2-40B4-BE49-F238E27FC236}">
                <a16:creationId xmlns:a16="http://schemas.microsoft.com/office/drawing/2014/main" id="{6C60109B-7D9E-022F-7B75-45931A6DFE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7811" y="-286"/>
            <a:ext cx="5482590" cy="822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1497147"/>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FB5A9DAD-1B26-9AEA-A94D-74479919B2C7}"/>
              </a:ext>
            </a:extLst>
          </p:cNvPr>
          <p:cNvSpPr txBox="1">
            <a:spLocks noGrp="1"/>
          </p:cNvSpPr>
          <p:nvPr>
            <p:ph type="title" idx="4294967295"/>
          </p:nvPr>
        </p:nvSpPr>
        <p:spPr>
          <a:xfrm>
            <a:off x="578513" y="1941789"/>
            <a:ext cx="8786989" cy="88476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defRPr b="1" i="0">
                <a:latin typeface="Segoe UI Semibold" charset="0"/>
                <a:ea typeface="+mj-ea"/>
                <a:cs typeface="Segoe UI Semibold"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chemeClr val="tx1"/>
                </a:solidFill>
                <a:effectLst/>
                <a:uLnTx/>
                <a:uFillTx/>
                <a:latin typeface="Segoe UI Semibold" charset="0"/>
                <a:ea typeface="+mj-ea"/>
                <a:cs typeface="Segoe UI Semibold" charset="0"/>
              </a:rPr>
              <a:t>Train and adopt</a:t>
            </a:r>
          </a:p>
        </p:txBody>
      </p:sp>
    </p:spTree>
    <p:extLst>
      <p:ext uri="{BB962C8B-B14F-4D97-AF65-F5344CB8AC3E}">
        <p14:creationId xmlns:p14="http://schemas.microsoft.com/office/powerpoint/2010/main" val="14464782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10893" y="685965"/>
            <a:ext cx="8052691" cy="664798"/>
          </a:xfrm>
          <a:prstGeom prst="rect">
            <a:avLst/>
          </a:prstGeom>
        </p:spPr>
        <p:txBody>
          <a:bodyPr/>
          <a:lstStyle/>
          <a:p>
            <a:r>
              <a:rPr lang="en-US" dirty="0">
                <a:latin typeface="Segoe UI Semibold" panose="020B0702040204020203" pitchFamily="34" charset="0"/>
                <a:cs typeface="Segoe UI Semibold" panose="020B0702040204020203" pitchFamily="34" charset="0"/>
              </a:rPr>
              <a:t>Communication plan</a:t>
            </a:r>
          </a:p>
        </p:txBody>
      </p:sp>
      <p:cxnSp>
        <p:nvCxnSpPr>
          <p:cNvPr id="23" name="Straight Connector 22"/>
          <p:cNvCxnSpPr>
            <a:cxnSpLocks/>
          </p:cNvCxnSpPr>
          <p:nvPr/>
        </p:nvCxnSpPr>
        <p:spPr>
          <a:xfrm>
            <a:off x="809326" y="7367158"/>
            <a:ext cx="1123804"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cxnSpLocks/>
          </p:cNvCxnSpPr>
          <p:nvPr/>
        </p:nvCxnSpPr>
        <p:spPr>
          <a:xfrm>
            <a:off x="2343028" y="7367158"/>
            <a:ext cx="2551153"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2" name="Oval 31"/>
          <p:cNvSpPr/>
          <p:nvPr/>
        </p:nvSpPr>
        <p:spPr bwMode="auto">
          <a:xfrm>
            <a:off x="9952638" y="7271244"/>
            <a:ext cx="202213" cy="202213"/>
          </a:xfrm>
          <a:prstGeom prst="ellipse">
            <a:avLst/>
          </a:prstGeom>
          <a:solidFill>
            <a:srgbClr val="225B6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0" marR="0" lvl="0" indent="0" algn="ctr" defTabSz="1118966" rtl="0" eaLnBrk="1" fontAlgn="base" latinLnBrk="0" hangingPunct="1">
              <a:lnSpc>
                <a:spcPct val="90000"/>
              </a:lnSpc>
              <a:spcBef>
                <a:spcPct val="0"/>
              </a:spcBef>
              <a:spcAft>
                <a:spcPct val="0"/>
              </a:spcAft>
              <a:buClrTx/>
              <a:buSzTx/>
              <a:buFontTx/>
              <a:buNone/>
              <a:tabLst/>
              <a:defRPr/>
            </a:pPr>
            <a:endParaRPr kumimoji="0" lang="en-NZ" sz="288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4" name="Title 2"/>
          <p:cNvSpPr txBox="1">
            <a:spLocks/>
          </p:cNvSpPr>
          <p:nvPr/>
        </p:nvSpPr>
        <p:spPr>
          <a:xfrm>
            <a:off x="1472986" y="6948480"/>
            <a:ext cx="1475858" cy="256368"/>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1097240" rtl="0" eaLnBrk="1" fontAlgn="auto" latinLnBrk="0" hangingPunct="1">
              <a:lnSpc>
                <a:spcPct val="90000"/>
              </a:lnSpc>
              <a:spcBef>
                <a:spcPct val="0"/>
              </a:spcBef>
              <a:spcAft>
                <a:spcPts val="0"/>
              </a:spcAft>
              <a:buClrTx/>
              <a:buSzTx/>
              <a:buFontTx/>
              <a:buNone/>
              <a:tabLst/>
              <a:defRPr/>
            </a:pPr>
            <a:r>
              <a:rPr kumimoji="0" lang="en-NZ" sz="1560" b="0" i="0" u="none" strike="noStrike" kern="1200" cap="none" spc="0" normalizeH="0" baseline="0" noProof="0" dirty="0">
                <a:ln w="3175">
                  <a:noFill/>
                </a:ln>
                <a:solidFill>
                  <a:srgbClr val="000000"/>
                </a:solidFill>
                <a:effectLst/>
                <a:uLnTx/>
                <a:uFillTx/>
                <a:latin typeface="Segoe UI Semibold"/>
                <a:ea typeface="+mn-ea"/>
                <a:cs typeface="Segoe UI" pitchFamily="34" charset="0"/>
              </a:rPr>
              <a:t>PRE-LAUNCH</a:t>
            </a:r>
          </a:p>
        </p:txBody>
      </p:sp>
      <p:sp>
        <p:nvSpPr>
          <p:cNvPr id="36" name="Title 2"/>
          <p:cNvSpPr txBox="1">
            <a:spLocks/>
          </p:cNvSpPr>
          <p:nvPr/>
        </p:nvSpPr>
        <p:spPr>
          <a:xfrm>
            <a:off x="5024683" y="6948481"/>
            <a:ext cx="1204742" cy="232427"/>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1097240" rtl="0" eaLnBrk="1" fontAlgn="auto" latinLnBrk="0" hangingPunct="1">
              <a:lnSpc>
                <a:spcPct val="90000"/>
              </a:lnSpc>
              <a:spcBef>
                <a:spcPct val="0"/>
              </a:spcBef>
              <a:spcAft>
                <a:spcPts val="0"/>
              </a:spcAft>
              <a:buClrTx/>
              <a:buSzTx/>
              <a:buFontTx/>
              <a:buNone/>
              <a:tabLst/>
              <a:defRPr/>
            </a:pPr>
            <a:r>
              <a:rPr kumimoji="0" lang="en-NZ" sz="1560" b="0" i="0" u="none" strike="noStrike" kern="1200" cap="none" spc="0" normalizeH="0" baseline="0" noProof="0" dirty="0">
                <a:ln w="3175">
                  <a:noFill/>
                </a:ln>
                <a:solidFill>
                  <a:srgbClr val="000000"/>
                </a:solidFill>
                <a:effectLst/>
                <a:uLnTx/>
                <a:uFillTx/>
                <a:latin typeface="Segoe UI Semibold"/>
                <a:ea typeface="+mn-ea"/>
                <a:cs typeface="Segoe UI" pitchFamily="34" charset="0"/>
              </a:rPr>
              <a:t>LAUNCH</a:t>
            </a:r>
          </a:p>
        </p:txBody>
      </p:sp>
      <p:sp>
        <p:nvSpPr>
          <p:cNvPr id="37" name="Title 2"/>
          <p:cNvSpPr txBox="1">
            <a:spLocks/>
          </p:cNvSpPr>
          <p:nvPr/>
        </p:nvSpPr>
        <p:spPr>
          <a:xfrm>
            <a:off x="9793903" y="6948480"/>
            <a:ext cx="1610730" cy="311369"/>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1097240" rtl="0" eaLnBrk="1" fontAlgn="auto" latinLnBrk="0" hangingPunct="1">
              <a:lnSpc>
                <a:spcPct val="90000"/>
              </a:lnSpc>
              <a:spcBef>
                <a:spcPct val="0"/>
              </a:spcBef>
              <a:spcAft>
                <a:spcPts val="0"/>
              </a:spcAft>
              <a:buClrTx/>
              <a:buSzTx/>
              <a:buFontTx/>
              <a:buNone/>
              <a:tabLst/>
              <a:defRPr/>
            </a:pPr>
            <a:r>
              <a:rPr kumimoji="0" lang="en-NZ" sz="1560" b="0" i="0" u="none" strike="noStrike" kern="1200" cap="none" spc="0" normalizeH="0" baseline="0" noProof="0" dirty="0">
                <a:ln w="3175">
                  <a:noFill/>
                </a:ln>
                <a:solidFill>
                  <a:srgbClr val="000000"/>
                </a:solidFill>
                <a:effectLst/>
                <a:uLnTx/>
                <a:uFillTx/>
                <a:latin typeface="Segoe UI Semibold"/>
                <a:ea typeface="+mn-ea"/>
                <a:cs typeface="Segoe UI" pitchFamily="34" charset="0"/>
              </a:rPr>
              <a:t>POST-LAUNCH</a:t>
            </a:r>
          </a:p>
        </p:txBody>
      </p:sp>
      <p:sp>
        <p:nvSpPr>
          <p:cNvPr id="38" name="Oval 37"/>
          <p:cNvSpPr/>
          <p:nvPr/>
        </p:nvSpPr>
        <p:spPr bwMode="auto">
          <a:xfrm>
            <a:off x="5211430" y="7271244"/>
            <a:ext cx="202213" cy="202213"/>
          </a:xfrm>
          <a:prstGeom prst="ellipse">
            <a:avLst/>
          </a:prstGeom>
          <a:solidFill>
            <a:srgbClr val="225B6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0" marR="0" lvl="0" indent="0" algn="ctr" defTabSz="1118966" rtl="0" eaLnBrk="1" fontAlgn="base" latinLnBrk="0" hangingPunct="1">
              <a:lnSpc>
                <a:spcPct val="90000"/>
              </a:lnSpc>
              <a:spcBef>
                <a:spcPct val="0"/>
              </a:spcBef>
              <a:spcAft>
                <a:spcPct val="0"/>
              </a:spcAft>
              <a:buClrTx/>
              <a:buSzTx/>
              <a:buFontTx/>
              <a:buNone/>
              <a:tabLst/>
              <a:defRPr/>
            </a:pPr>
            <a:endParaRPr kumimoji="0" lang="en-NZ" sz="288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9" name="Oval 38"/>
          <p:cNvSpPr/>
          <p:nvPr/>
        </p:nvSpPr>
        <p:spPr bwMode="auto">
          <a:xfrm>
            <a:off x="2056412" y="7264606"/>
            <a:ext cx="202213" cy="202213"/>
          </a:xfrm>
          <a:prstGeom prst="ellipse">
            <a:avLst/>
          </a:prstGeom>
          <a:solidFill>
            <a:srgbClr val="225B6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0" marR="0" lvl="0" indent="0" algn="ctr" defTabSz="1118966" rtl="0" eaLnBrk="1" fontAlgn="base" latinLnBrk="0" hangingPunct="1">
              <a:lnSpc>
                <a:spcPct val="90000"/>
              </a:lnSpc>
              <a:spcBef>
                <a:spcPct val="0"/>
              </a:spcBef>
              <a:spcAft>
                <a:spcPct val="0"/>
              </a:spcAft>
              <a:buClrTx/>
              <a:buSzTx/>
              <a:buFontTx/>
              <a:buNone/>
              <a:tabLst/>
              <a:defRPr/>
            </a:pPr>
            <a:endParaRPr kumimoji="0" lang="en-NZ" sz="288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10" name="Straight Connector 9">
            <a:extLst>
              <a:ext uri="{FF2B5EF4-FFF2-40B4-BE49-F238E27FC236}">
                <a16:creationId xmlns:a16="http://schemas.microsoft.com/office/drawing/2014/main" id="{830AFF5A-8BFD-4EFF-976E-0AFBDC99334E}"/>
              </a:ext>
            </a:extLst>
          </p:cNvPr>
          <p:cNvCxnSpPr/>
          <p:nvPr/>
        </p:nvCxnSpPr>
        <p:spPr>
          <a:xfrm>
            <a:off x="10195406" y="7372350"/>
            <a:ext cx="4164228"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52F2930-522E-49C8-833D-9794B77C2DFA}"/>
              </a:ext>
            </a:extLst>
          </p:cNvPr>
          <p:cNvCxnSpPr/>
          <p:nvPr/>
        </p:nvCxnSpPr>
        <p:spPr>
          <a:xfrm>
            <a:off x="5471160" y="7372349"/>
            <a:ext cx="4164228"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F8BED35C-442C-4B53-821D-25690AAA90DE}"/>
              </a:ext>
            </a:extLst>
          </p:cNvPr>
          <p:cNvSpPr/>
          <p:nvPr/>
        </p:nvSpPr>
        <p:spPr bwMode="auto">
          <a:xfrm>
            <a:off x="799959" y="1803180"/>
            <a:ext cx="4094222" cy="721348"/>
          </a:xfrm>
          <a:prstGeom prst="rect">
            <a:avLst/>
          </a:prstGeom>
          <a:solidFill>
            <a:srgbClr val="225B62">
              <a:alpha val="90000"/>
            </a:srgbClr>
          </a:solidFill>
          <a:ln w="9525" cap="flat">
            <a:noFill/>
            <a:prstDash val="solid"/>
            <a:miter/>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5086" tIns="172069" rIns="215086" bIns="172069" numCol="1" spcCol="0" rtlCol="0" fromWordArt="0" anchor="ctr" anchorCtr="0" forceAA="0" compatLnSpc="1">
            <a:prstTxWarp prst="textNoShape">
              <a:avLst/>
            </a:prstTxWarp>
            <a:noAutofit/>
          </a:bodyPr>
          <a:lstStyle/>
          <a:p>
            <a:pPr marL="0" marR="0" lvl="0" indent="0" algn="ctr" defTabSz="1096594" rtl="0" eaLnBrk="1" fontAlgn="base" latinLnBrk="0" hangingPunct="1">
              <a:lnSpc>
                <a:spcPct val="90000"/>
              </a:lnSpc>
              <a:spcBef>
                <a:spcPct val="0"/>
              </a:spcBef>
              <a:spcAft>
                <a:spcPct val="0"/>
              </a:spcAft>
              <a:buClrTx/>
              <a:buSzTx/>
              <a:buFontTx/>
              <a:buNone/>
              <a:tabLst/>
              <a:defRPr/>
            </a:pPr>
            <a:r>
              <a:rPr kumimoji="0" lang="en-US" sz="192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Teaser Campaign</a:t>
            </a:r>
          </a:p>
        </p:txBody>
      </p:sp>
      <p:sp>
        <p:nvSpPr>
          <p:cNvPr id="51" name="TextBox 50">
            <a:extLst>
              <a:ext uri="{FF2B5EF4-FFF2-40B4-BE49-F238E27FC236}">
                <a16:creationId xmlns:a16="http://schemas.microsoft.com/office/drawing/2014/main" id="{21AFAA32-65C8-4497-B2F9-AF8BBB46F05F}"/>
              </a:ext>
            </a:extLst>
          </p:cNvPr>
          <p:cNvSpPr txBox="1"/>
          <p:nvPr/>
        </p:nvSpPr>
        <p:spPr>
          <a:xfrm>
            <a:off x="799960" y="2526876"/>
            <a:ext cx="4094221" cy="4259292"/>
          </a:xfrm>
          <a:prstGeom prst="rect">
            <a:avLst/>
          </a:prstGeom>
          <a:noFill/>
          <a:ln w="28575">
            <a:solidFill>
              <a:schemeClr val="bg1">
                <a:lumMod val="85000"/>
              </a:schemeClr>
            </a:solidFill>
          </a:ln>
        </p:spPr>
        <p:txBody>
          <a:bodyPr wrap="square" lIns="219398" tIns="175519" rIns="219398" bIns="175519" rtlCol="0">
            <a:noAutofit/>
          </a:bodyPr>
          <a:lstStyle/>
          <a:p>
            <a:pPr marL="0" marR="0" lvl="0" indent="0" algn="l" defTabSz="1097236" rtl="0" eaLnBrk="1" fontAlgn="auto" latinLnBrk="0" hangingPunct="1">
              <a:lnSpc>
                <a:spcPct val="90000"/>
              </a:lnSpc>
              <a:spcBef>
                <a:spcPts val="0"/>
              </a:spcBef>
              <a:spcAft>
                <a:spcPts val="720"/>
              </a:spcAft>
              <a:buClrTx/>
              <a:buSzTx/>
              <a:buFontTx/>
              <a:buNone/>
              <a:tabLst/>
              <a:defRPr/>
            </a:pPr>
            <a:r>
              <a:rPr kumimoji="0" lang="en-US" sz="144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a:ea typeface="+mn-ea"/>
                <a:cs typeface="+mn-cs"/>
              </a:rPr>
              <a:t>Campaign to raise awareness across your company about the value Viva Learning will provide </a:t>
            </a:r>
          </a:p>
          <a:p>
            <a:pPr marL="0" marR="0" lvl="0" indent="0" algn="l" defTabSz="1097236" rtl="0" eaLnBrk="1" fontAlgn="auto" latinLnBrk="0" hangingPunct="1">
              <a:lnSpc>
                <a:spcPct val="90000"/>
              </a:lnSpc>
              <a:spcBef>
                <a:spcPts val="0"/>
              </a:spcBef>
              <a:spcAft>
                <a:spcPts val="0"/>
              </a:spcAft>
              <a:buClrTx/>
              <a:buSzTx/>
              <a:buFontTx/>
              <a:buNone/>
              <a:tabLst/>
              <a:defRPr/>
            </a:pPr>
            <a:endParaRPr kumimoji="0" lang="en-US" sz="144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a:ea typeface="+mn-ea"/>
              <a:cs typeface="+mn-cs"/>
            </a:endParaRPr>
          </a:p>
          <a:p>
            <a:pPr marL="342797" marR="0" lvl="0" indent="-342797" algn="l" defTabSz="1097236" rtl="0" eaLnBrk="1" fontAlgn="auto" latinLnBrk="0" hangingPunct="1">
              <a:lnSpc>
                <a:spcPct val="90000"/>
              </a:lnSpc>
              <a:spcBef>
                <a:spcPts val="0"/>
              </a:spcBef>
              <a:spcAft>
                <a:spcPts val="720"/>
              </a:spcAft>
              <a:buClrTx/>
              <a:buSzTx/>
              <a:buFont typeface="Arial" panose="020B0604020202020204" pitchFamily="34" charset="0"/>
              <a:buChar char="•"/>
              <a:tabLst/>
              <a:defRPr/>
            </a:pPr>
            <a:r>
              <a:rPr kumimoji="0" lang="en-US" sz="144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a:ea typeface="+mn-ea"/>
                <a:cs typeface="+mn-cs"/>
              </a:rPr>
              <a:t>Email blast to company introducing Viva Learning. </a:t>
            </a:r>
            <a:r>
              <a:rPr kumimoji="0" lang="en-US" sz="1440" b="0" i="0" u="none" strike="noStrike" kern="1200" cap="none" spc="0" normalizeH="0" baseline="0" noProof="0" dirty="0">
                <a:ln>
                  <a:noFill/>
                </a:ln>
                <a:solidFill>
                  <a:srgbClr val="000000"/>
                </a:solidFill>
                <a:effectLst/>
                <a:uLnTx/>
                <a:uFillTx/>
                <a:latin typeface="Segoe UI"/>
                <a:ea typeface="+mn-ea"/>
                <a:cs typeface="+mn-cs"/>
              </a:rPr>
              <a:t>Leverage the </a:t>
            </a:r>
            <a:r>
              <a:rPr kumimoji="0" lang="en-US" sz="1440" b="0" i="0" u="none" strike="noStrike" kern="1200" cap="none" spc="0" normalizeH="0" baseline="0" noProof="0" dirty="0">
                <a:ln>
                  <a:noFill/>
                </a:ln>
                <a:solidFill>
                  <a:srgbClr val="000000"/>
                </a:solidFill>
                <a:effectLst/>
                <a:uLnTx/>
                <a:uFillTx/>
                <a:latin typeface="Segoe UI"/>
                <a:ea typeface="+mn-ea"/>
                <a:cs typeface="+mn-cs"/>
                <a:hlinkClick r:id="rId3"/>
              </a:rPr>
              <a:t>Viva Learning adoption GIFs</a:t>
            </a:r>
            <a:r>
              <a:rPr kumimoji="0" lang="en-US" sz="1440" b="0" i="0" u="none" strike="noStrike" kern="1200" cap="none" spc="0" normalizeH="0" baseline="0" noProof="0" dirty="0">
                <a:ln>
                  <a:noFill/>
                </a:ln>
                <a:solidFill>
                  <a:srgbClr val="000000"/>
                </a:solidFill>
                <a:effectLst/>
                <a:uLnTx/>
                <a:uFillTx/>
                <a:latin typeface="Segoe UI"/>
                <a:ea typeface="+mn-ea"/>
                <a:cs typeface="+mn-cs"/>
              </a:rPr>
              <a:t> in email.</a:t>
            </a:r>
            <a:endParaRPr kumimoji="0" lang="en-US" sz="144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a:ea typeface="+mn-ea"/>
              <a:cs typeface="+mn-cs"/>
            </a:endParaRPr>
          </a:p>
          <a:p>
            <a:pPr marL="342797" marR="0" lvl="0" indent="-342797" algn="l" defTabSz="1097236" rtl="0" eaLnBrk="1" fontAlgn="auto" latinLnBrk="0" hangingPunct="1">
              <a:lnSpc>
                <a:spcPct val="90000"/>
              </a:lnSpc>
              <a:spcBef>
                <a:spcPts val="0"/>
              </a:spcBef>
              <a:spcAft>
                <a:spcPts val="720"/>
              </a:spcAft>
              <a:buClrTx/>
              <a:buSzTx/>
              <a:buFont typeface="Arial" panose="020B0604020202020204" pitchFamily="34" charset="0"/>
              <a:buChar char="•"/>
              <a:tabLst/>
              <a:defRPr/>
            </a:pPr>
            <a:r>
              <a:rPr kumimoji="0" lang="en-US" sz="144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a:ea typeface="+mn-ea"/>
                <a:cs typeface="+mn-cs"/>
              </a:rPr>
              <a:t>Highlight scenarios of value that Viva Learning will provide to organization and key roles (refer to scenario slides in Assess section)</a:t>
            </a:r>
          </a:p>
          <a:p>
            <a:pPr marL="342797" marR="0" lvl="0" indent="-342797" algn="l" defTabSz="1097236" rtl="0" eaLnBrk="1" fontAlgn="auto" latinLnBrk="0" hangingPunct="1">
              <a:lnSpc>
                <a:spcPct val="90000"/>
              </a:lnSpc>
              <a:spcBef>
                <a:spcPts val="0"/>
              </a:spcBef>
              <a:spcAft>
                <a:spcPts val="720"/>
              </a:spcAft>
              <a:buClrTx/>
              <a:buSzTx/>
              <a:buFont typeface="Arial" panose="020B0604020202020204" pitchFamily="34" charset="0"/>
              <a:buChar char="•"/>
              <a:tabLst/>
              <a:defRPr/>
            </a:pPr>
            <a:r>
              <a:rPr kumimoji="0" lang="en-US" sz="144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a:ea typeface="+mn-ea"/>
                <a:cs typeface="+mn-cs"/>
              </a:rPr>
              <a:t>Generate excitement and awareness regarding the app </a:t>
            </a:r>
          </a:p>
          <a:p>
            <a:pPr marL="342797" marR="0" lvl="0" indent="-342797" algn="l" defTabSz="1097236"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44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a:ea typeface="+mn-ea"/>
                <a:cs typeface="+mn-cs"/>
              </a:rPr>
              <a:t>Gain staff buy-in for project by outlining ‘what’s in it for them’</a:t>
            </a:r>
          </a:p>
          <a:p>
            <a:pPr marL="0" marR="0" lvl="0" indent="0" algn="l" defTabSz="1097236" rtl="0" eaLnBrk="1" fontAlgn="auto" latinLnBrk="0" hangingPunct="1">
              <a:lnSpc>
                <a:spcPct val="90000"/>
              </a:lnSpc>
              <a:spcBef>
                <a:spcPts val="0"/>
              </a:spcBef>
              <a:spcAft>
                <a:spcPts val="0"/>
              </a:spcAft>
              <a:buClrTx/>
              <a:buSzTx/>
              <a:buFontTx/>
              <a:buNone/>
              <a:tabLst/>
              <a:defRPr/>
            </a:pPr>
            <a:endParaRPr kumimoji="0" lang="en-US" sz="144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a:ea typeface="+mn-ea"/>
              <a:cs typeface="+mn-cs"/>
            </a:endParaRPr>
          </a:p>
          <a:p>
            <a:pPr marL="0" marR="0" lvl="0" indent="0" algn="l" defTabSz="1097236" rtl="0" eaLnBrk="1" fontAlgn="auto" latinLnBrk="0" hangingPunct="1">
              <a:lnSpc>
                <a:spcPct val="90000"/>
              </a:lnSpc>
              <a:spcBef>
                <a:spcPts val="0"/>
              </a:spcBef>
              <a:spcAft>
                <a:spcPts val="0"/>
              </a:spcAft>
              <a:buClrTx/>
              <a:buSzTx/>
              <a:buFontTx/>
              <a:buNone/>
              <a:tabLst/>
              <a:defRPr/>
            </a:pPr>
            <a:r>
              <a:rPr kumimoji="0" lang="en-US" sz="144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a:ea typeface="+mn-ea"/>
                <a:cs typeface="+mn-cs"/>
              </a:rPr>
              <a:t>Download email/communication templates from the </a:t>
            </a:r>
            <a:r>
              <a:rPr kumimoji="0" lang="en-US" sz="144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a:ea typeface="+mn-ea"/>
                <a:cs typeface="+mn-cs"/>
                <a:hlinkClick r:id="rId4"/>
              </a:rPr>
              <a:t>Viva adoption page </a:t>
            </a:r>
            <a:endParaRPr kumimoji="0" lang="en-US" sz="144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a:ea typeface="+mn-ea"/>
              <a:cs typeface="+mn-cs"/>
            </a:endParaRPr>
          </a:p>
        </p:txBody>
      </p:sp>
      <p:sp>
        <p:nvSpPr>
          <p:cNvPr id="52" name="Rectangle 51">
            <a:extLst>
              <a:ext uri="{FF2B5EF4-FFF2-40B4-BE49-F238E27FC236}">
                <a16:creationId xmlns:a16="http://schemas.microsoft.com/office/drawing/2014/main" id="{59741B5B-7AFA-48A7-973F-A591BE954C7F}"/>
              </a:ext>
            </a:extLst>
          </p:cNvPr>
          <p:cNvSpPr/>
          <p:nvPr/>
        </p:nvSpPr>
        <p:spPr bwMode="auto">
          <a:xfrm>
            <a:off x="5333859" y="1808565"/>
            <a:ext cx="4094222" cy="721348"/>
          </a:xfrm>
          <a:prstGeom prst="rect">
            <a:avLst/>
          </a:prstGeom>
          <a:solidFill>
            <a:srgbClr val="225B62">
              <a:alpha val="90000"/>
            </a:srgbClr>
          </a:solidFill>
          <a:ln w="9525" cap="flat">
            <a:noFill/>
            <a:prstDash val="solid"/>
            <a:miter/>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5086" tIns="172069" rIns="215086" bIns="172069" numCol="1" spcCol="0" rtlCol="0" fromWordArt="0" anchor="ctr" anchorCtr="0" forceAA="0" compatLnSpc="1">
            <a:prstTxWarp prst="textNoShape">
              <a:avLst/>
            </a:prstTxWarp>
            <a:noAutofit/>
          </a:bodyPr>
          <a:lstStyle/>
          <a:p>
            <a:pPr marL="0" marR="0" lvl="0" indent="0" algn="ctr" defTabSz="1096594" rtl="0" eaLnBrk="1" fontAlgn="base" latinLnBrk="0" hangingPunct="1">
              <a:lnSpc>
                <a:spcPct val="90000"/>
              </a:lnSpc>
              <a:spcBef>
                <a:spcPct val="0"/>
              </a:spcBef>
              <a:spcAft>
                <a:spcPct val="0"/>
              </a:spcAft>
              <a:buClrTx/>
              <a:buSzTx/>
              <a:buFontTx/>
              <a:buNone/>
              <a:tabLst/>
              <a:defRPr/>
            </a:pPr>
            <a:r>
              <a:rPr kumimoji="0" lang="en-US" sz="192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First Day Set Up</a:t>
            </a:r>
          </a:p>
        </p:txBody>
      </p:sp>
      <p:sp>
        <p:nvSpPr>
          <p:cNvPr id="53" name="TextBox 52">
            <a:extLst>
              <a:ext uri="{FF2B5EF4-FFF2-40B4-BE49-F238E27FC236}">
                <a16:creationId xmlns:a16="http://schemas.microsoft.com/office/drawing/2014/main" id="{BFA9AC71-9DEF-4B4D-ADFD-52391FC90D87}"/>
              </a:ext>
            </a:extLst>
          </p:cNvPr>
          <p:cNvSpPr txBox="1"/>
          <p:nvPr/>
        </p:nvSpPr>
        <p:spPr>
          <a:xfrm>
            <a:off x="5333860" y="2532263"/>
            <a:ext cx="4094221" cy="976480"/>
          </a:xfrm>
          <a:prstGeom prst="rect">
            <a:avLst/>
          </a:prstGeom>
          <a:noFill/>
          <a:ln w="28575">
            <a:solidFill>
              <a:schemeClr val="bg1">
                <a:lumMod val="85000"/>
              </a:schemeClr>
            </a:solidFill>
          </a:ln>
        </p:spPr>
        <p:txBody>
          <a:bodyPr wrap="square" lIns="219398" tIns="175519" rIns="219398" bIns="175519" rtlCol="0">
            <a:noAutofit/>
          </a:bodyPr>
          <a:lstStyle/>
          <a:p>
            <a:pPr marL="0" marR="0" lvl="0" indent="0" algn="l" defTabSz="1097236" rtl="0" eaLnBrk="1" fontAlgn="auto" latinLnBrk="0" hangingPunct="1">
              <a:lnSpc>
                <a:spcPct val="90000"/>
              </a:lnSpc>
              <a:spcBef>
                <a:spcPts val="0"/>
              </a:spcBef>
              <a:spcAft>
                <a:spcPts val="720"/>
              </a:spcAft>
              <a:buClrTx/>
              <a:buSzTx/>
              <a:buFontTx/>
              <a:buNone/>
              <a:tabLst/>
              <a:defRPr/>
            </a:pPr>
            <a:r>
              <a:rPr kumimoji="0" lang="en-US" sz="144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Share user guides and help articles to help employees get set up quickly and easily</a:t>
            </a:r>
          </a:p>
          <a:p>
            <a:pPr marL="0" marR="0" lvl="0" indent="0" algn="l" defTabSz="1097236" rtl="0" eaLnBrk="1" fontAlgn="auto" latinLnBrk="0" hangingPunct="1">
              <a:lnSpc>
                <a:spcPct val="90000"/>
              </a:lnSpc>
              <a:spcBef>
                <a:spcPts val="0"/>
              </a:spcBef>
              <a:spcAft>
                <a:spcPts val="720"/>
              </a:spcAft>
              <a:buClrTx/>
              <a:buSzTx/>
              <a:buFontTx/>
              <a:buNone/>
              <a:tabLst/>
              <a:defRPr/>
            </a:pPr>
            <a:r>
              <a:rPr kumimoji="0" lang="en-US" sz="1440" b="0" i="0" u="none" strike="noStrike" kern="1200" cap="none" spc="0" normalizeH="0" baseline="0" noProof="0">
                <a:ln>
                  <a:noFill/>
                </a:ln>
                <a:solidFill>
                  <a:srgbClr val="107C10"/>
                </a:solidFill>
                <a:effectLst/>
                <a:uLnTx/>
                <a:uFillTx/>
                <a:latin typeface="Segoe UI"/>
                <a:ea typeface="+mn-ea"/>
                <a:cs typeface="+mn-cs"/>
              </a:rPr>
              <a:t>See next slides for assets</a:t>
            </a:r>
          </a:p>
        </p:txBody>
      </p:sp>
      <p:sp>
        <p:nvSpPr>
          <p:cNvPr id="55" name="TextBox 54">
            <a:extLst>
              <a:ext uri="{FF2B5EF4-FFF2-40B4-BE49-F238E27FC236}">
                <a16:creationId xmlns:a16="http://schemas.microsoft.com/office/drawing/2014/main" id="{32A18B77-9C4A-4B8D-BE45-92124FA57310}"/>
              </a:ext>
            </a:extLst>
          </p:cNvPr>
          <p:cNvSpPr txBox="1"/>
          <p:nvPr/>
        </p:nvSpPr>
        <p:spPr>
          <a:xfrm>
            <a:off x="5333859" y="4341023"/>
            <a:ext cx="4094221" cy="2416015"/>
          </a:xfrm>
          <a:prstGeom prst="rect">
            <a:avLst/>
          </a:prstGeom>
          <a:noFill/>
          <a:ln w="28575">
            <a:solidFill>
              <a:schemeClr val="bg1">
                <a:lumMod val="85000"/>
              </a:schemeClr>
            </a:solidFill>
          </a:ln>
        </p:spPr>
        <p:txBody>
          <a:bodyPr wrap="square" lIns="219398" tIns="175519" rIns="219398" bIns="175519" rtlCol="0">
            <a:noAutofit/>
          </a:bodyPr>
          <a:lstStyle/>
          <a:p>
            <a:pPr marL="205740" marR="0" lvl="0" indent="-205740" algn="l" defTabSz="1097236" rtl="0" eaLnBrk="1" fontAlgn="auto" latinLnBrk="0" hangingPunct="1">
              <a:lnSpc>
                <a:spcPct val="90000"/>
              </a:lnSpc>
              <a:spcBef>
                <a:spcPts val="0"/>
              </a:spcBef>
              <a:spcAft>
                <a:spcPts val="720"/>
              </a:spcAft>
              <a:buClrTx/>
              <a:buSzTx/>
              <a:buFont typeface="Arial" panose="020B0604020202020204" pitchFamily="34" charset="0"/>
              <a:buChar char="•"/>
              <a:tabLst/>
              <a:defRPr/>
            </a:pPr>
            <a:r>
              <a:rPr kumimoji="0" lang="en-US" sz="144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a:ea typeface="+mn-ea"/>
                <a:cs typeface="+mn-cs"/>
              </a:rPr>
              <a:t>Quick demo in company Town Hall</a:t>
            </a:r>
          </a:p>
          <a:p>
            <a:pPr marL="205740" marR="0" lvl="0" indent="-205740" algn="l" defTabSz="1097236" rtl="0" eaLnBrk="1" fontAlgn="auto" latinLnBrk="0" hangingPunct="1">
              <a:lnSpc>
                <a:spcPct val="90000"/>
              </a:lnSpc>
              <a:spcBef>
                <a:spcPts val="0"/>
              </a:spcBef>
              <a:spcAft>
                <a:spcPts val="720"/>
              </a:spcAft>
              <a:buClrTx/>
              <a:buSzTx/>
              <a:buFont typeface="Arial" panose="020B0604020202020204" pitchFamily="34" charset="0"/>
              <a:buChar char="•"/>
              <a:tabLst/>
              <a:defRPr/>
            </a:pPr>
            <a:r>
              <a:rPr kumimoji="0" lang="en-US" sz="144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a:ea typeface="+mn-ea"/>
                <a:cs typeface="+mn-cs"/>
              </a:rPr>
              <a:t>Announcement email with links to </a:t>
            </a:r>
            <a:r>
              <a:rPr kumimoji="0" lang="en-US" sz="144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a:ea typeface="+mn-ea"/>
                <a:cs typeface="+mn-cs"/>
                <a:hlinkClick r:id="rId5"/>
              </a:rPr>
              <a:t>how-to instructions </a:t>
            </a:r>
            <a:r>
              <a:rPr kumimoji="0" lang="en-US" sz="144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a:ea typeface="+mn-ea"/>
                <a:cs typeface="+mn-cs"/>
              </a:rPr>
              <a:t>to help end users get set up quickly and easily</a:t>
            </a:r>
            <a:r>
              <a:rPr kumimoji="0" lang="en-US" sz="1440" b="0" i="0" u="none" strike="noStrike" kern="1200" cap="none" spc="0" normalizeH="0" baseline="0" noProof="0" dirty="0">
                <a:ln>
                  <a:noFill/>
                </a:ln>
                <a:solidFill>
                  <a:srgbClr val="000000"/>
                </a:solidFill>
                <a:effectLst/>
                <a:uLnTx/>
                <a:uFillTx/>
                <a:latin typeface="Segoe UI"/>
                <a:ea typeface="+mn-ea"/>
                <a:cs typeface="+mn-cs"/>
              </a:rPr>
              <a:t> (See next slide for templates). Leverage the </a:t>
            </a:r>
            <a:r>
              <a:rPr kumimoji="0" lang="en-US" sz="1440" b="0" i="0" u="none" strike="noStrike" kern="1200" cap="none" spc="0" normalizeH="0" baseline="0" noProof="0" dirty="0">
                <a:ln>
                  <a:noFill/>
                </a:ln>
                <a:solidFill>
                  <a:srgbClr val="000000"/>
                </a:solidFill>
                <a:effectLst/>
                <a:uLnTx/>
                <a:uFillTx/>
                <a:latin typeface="Segoe UI"/>
                <a:ea typeface="+mn-ea"/>
                <a:cs typeface="+mn-cs"/>
                <a:hlinkClick r:id="rId3"/>
              </a:rPr>
              <a:t>Viva Learning adoption GIFs</a:t>
            </a:r>
            <a:r>
              <a:rPr kumimoji="0" lang="en-US" sz="1440" b="0" i="0" u="none" strike="noStrike" kern="1200" cap="none" spc="0" normalizeH="0" baseline="0" noProof="0" dirty="0">
                <a:ln>
                  <a:noFill/>
                </a:ln>
                <a:solidFill>
                  <a:srgbClr val="000000"/>
                </a:solidFill>
                <a:effectLst/>
                <a:uLnTx/>
                <a:uFillTx/>
                <a:latin typeface="Segoe UI"/>
                <a:ea typeface="+mn-ea"/>
                <a:cs typeface="+mn-cs"/>
              </a:rPr>
              <a:t> in announcement emails.</a:t>
            </a:r>
          </a:p>
          <a:p>
            <a:pPr marL="205740" marR="0" lvl="0" indent="-205740" algn="l" defTabSz="1097236" rtl="0" eaLnBrk="1" fontAlgn="auto" latinLnBrk="0" hangingPunct="1">
              <a:lnSpc>
                <a:spcPct val="90000"/>
              </a:lnSpc>
              <a:spcBef>
                <a:spcPts val="0"/>
              </a:spcBef>
              <a:spcAft>
                <a:spcPts val="720"/>
              </a:spcAft>
              <a:buClrTx/>
              <a:buSzTx/>
              <a:buFont typeface="Arial" panose="020B0604020202020204" pitchFamily="34" charset="0"/>
              <a:buChar char="•"/>
              <a:tabLst/>
              <a:defRPr/>
            </a:pPr>
            <a:r>
              <a:rPr kumimoji="0" lang="en-US" sz="144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a:ea typeface="+mn-ea"/>
                <a:cs typeface="+mn-cs"/>
              </a:rPr>
              <a:t>Scenario-focused events and email campaigns that showcase the user experience</a:t>
            </a:r>
          </a:p>
        </p:txBody>
      </p:sp>
      <p:sp>
        <p:nvSpPr>
          <p:cNvPr id="56" name="Rectangle 55">
            <a:extLst>
              <a:ext uri="{FF2B5EF4-FFF2-40B4-BE49-F238E27FC236}">
                <a16:creationId xmlns:a16="http://schemas.microsoft.com/office/drawing/2014/main" id="{AF5111C4-65BE-4DE0-A528-7E4D68E947A9}"/>
              </a:ext>
            </a:extLst>
          </p:cNvPr>
          <p:cNvSpPr/>
          <p:nvPr/>
        </p:nvSpPr>
        <p:spPr bwMode="auto">
          <a:xfrm>
            <a:off x="9952636" y="1800831"/>
            <a:ext cx="4094222" cy="721348"/>
          </a:xfrm>
          <a:prstGeom prst="rect">
            <a:avLst/>
          </a:prstGeom>
          <a:solidFill>
            <a:srgbClr val="225B62">
              <a:alpha val="90000"/>
            </a:srgbClr>
          </a:solidFill>
          <a:ln w="9525" cap="flat">
            <a:noFill/>
            <a:prstDash val="solid"/>
            <a:miter/>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5086" tIns="172069" rIns="215086" bIns="172069" numCol="1" spcCol="0" rtlCol="0" fromWordArt="0" anchor="ctr" anchorCtr="0" forceAA="0" compatLnSpc="1">
            <a:prstTxWarp prst="textNoShape">
              <a:avLst/>
            </a:prstTxWarp>
            <a:noAutofit/>
          </a:bodyPr>
          <a:lstStyle/>
          <a:p>
            <a:pPr marL="0" marR="0" lvl="0" indent="0" algn="ctr" defTabSz="1096594" rtl="0" eaLnBrk="1" fontAlgn="base" latinLnBrk="0" hangingPunct="1">
              <a:lnSpc>
                <a:spcPct val="90000"/>
              </a:lnSpc>
              <a:spcBef>
                <a:spcPct val="0"/>
              </a:spcBef>
              <a:spcAft>
                <a:spcPct val="0"/>
              </a:spcAft>
              <a:buClrTx/>
              <a:buSzTx/>
              <a:buFontTx/>
              <a:buNone/>
              <a:tabLst/>
              <a:defRPr/>
            </a:pPr>
            <a:r>
              <a:rPr kumimoji="0" lang="en-US" sz="192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Tips Campaign</a:t>
            </a:r>
          </a:p>
        </p:txBody>
      </p:sp>
      <p:sp>
        <p:nvSpPr>
          <p:cNvPr id="57" name="TextBox 56">
            <a:extLst>
              <a:ext uri="{FF2B5EF4-FFF2-40B4-BE49-F238E27FC236}">
                <a16:creationId xmlns:a16="http://schemas.microsoft.com/office/drawing/2014/main" id="{5DD4253F-3F25-4BD6-AECE-2E64AC7C59EA}"/>
              </a:ext>
            </a:extLst>
          </p:cNvPr>
          <p:cNvSpPr txBox="1"/>
          <p:nvPr/>
        </p:nvSpPr>
        <p:spPr>
          <a:xfrm>
            <a:off x="9952638" y="2524526"/>
            <a:ext cx="4094221" cy="4259292"/>
          </a:xfrm>
          <a:prstGeom prst="rect">
            <a:avLst/>
          </a:prstGeom>
          <a:noFill/>
          <a:ln w="28575">
            <a:solidFill>
              <a:schemeClr val="bg1">
                <a:lumMod val="85000"/>
              </a:schemeClr>
            </a:solidFill>
          </a:ln>
        </p:spPr>
        <p:txBody>
          <a:bodyPr wrap="square" lIns="219398" tIns="175519" rIns="219398" bIns="175519" rtlCol="0">
            <a:noAutofit/>
          </a:bodyPr>
          <a:lstStyle/>
          <a:p>
            <a:pPr marL="0" marR="0" lvl="0" indent="0" algn="l" defTabSz="1097236" rtl="0" eaLnBrk="1" fontAlgn="auto" latinLnBrk="0" hangingPunct="1">
              <a:lnSpc>
                <a:spcPct val="90000"/>
              </a:lnSpc>
              <a:spcBef>
                <a:spcPts val="0"/>
              </a:spcBef>
              <a:spcAft>
                <a:spcPts val="720"/>
              </a:spcAft>
              <a:buClrTx/>
              <a:buSzTx/>
              <a:buFontTx/>
              <a:buNone/>
              <a:tabLst/>
              <a:defRPr/>
            </a:pPr>
            <a:r>
              <a:rPr kumimoji="0" lang="en-US" sz="144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Campaign focused on key scenarios and tips for Viva Learning to help employees get the most value from using Viva Learning</a:t>
            </a:r>
          </a:p>
          <a:p>
            <a:pPr marL="0" marR="0" lvl="0" indent="0" algn="l" defTabSz="1097236" rtl="0" eaLnBrk="1" fontAlgn="auto" latinLnBrk="0" hangingPunct="1">
              <a:lnSpc>
                <a:spcPct val="90000"/>
              </a:lnSpc>
              <a:spcBef>
                <a:spcPts val="0"/>
              </a:spcBef>
              <a:spcAft>
                <a:spcPts val="720"/>
              </a:spcAft>
              <a:buClrTx/>
              <a:buSzTx/>
              <a:buFontTx/>
              <a:buNone/>
              <a:tabLst/>
              <a:defRPr/>
            </a:pPr>
            <a:endParaRPr kumimoji="0" lang="en-US" sz="144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endParaRPr>
          </a:p>
          <a:p>
            <a:pPr marL="342797" marR="0" lvl="0" indent="-342797" algn="l" defTabSz="1097236" rtl="0" eaLnBrk="1" fontAlgn="auto" latinLnBrk="0" hangingPunct="1">
              <a:lnSpc>
                <a:spcPct val="90000"/>
              </a:lnSpc>
              <a:spcBef>
                <a:spcPts val="0"/>
              </a:spcBef>
              <a:spcAft>
                <a:spcPts val="720"/>
              </a:spcAft>
              <a:buClrTx/>
              <a:buSzTx/>
              <a:buFont typeface="Arial" panose="020B0604020202020204" pitchFamily="34" charset="0"/>
              <a:buChar char="•"/>
              <a:tabLst/>
              <a:defRPr/>
            </a:pPr>
            <a:r>
              <a:rPr kumimoji="0" lang="en-US" sz="144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Make it top of mind for staff regarding how to work in new ways with Viva Learning</a:t>
            </a:r>
          </a:p>
          <a:p>
            <a:pPr marL="342797" marR="0" lvl="0" indent="-342797" algn="l" defTabSz="1097236" rtl="0" eaLnBrk="1" fontAlgn="auto" latinLnBrk="0" hangingPunct="1">
              <a:lnSpc>
                <a:spcPct val="90000"/>
              </a:lnSpc>
              <a:spcBef>
                <a:spcPts val="0"/>
              </a:spcBef>
              <a:spcAft>
                <a:spcPts val="720"/>
              </a:spcAft>
              <a:buClrTx/>
              <a:buSzTx/>
              <a:buFont typeface="Arial" panose="020B0604020202020204" pitchFamily="34" charset="0"/>
              <a:buChar char="•"/>
              <a:tabLst/>
              <a:defRPr/>
            </a:pPr>
            <a:r>
              <a:rPr kumimoji="0" lang="en-US" sz="144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Reinforce new behaviors and resources to support – outline key stop, start, continue behaviors</a:t>
            </a:r>
          </a:p>
          <a:p>
            <a:pPr marL="0" marR="0" lvl="0" indent="0" algn="l" defTabSz="1097236" rtl="0" eaLnBrk="1" fontAlgn="auto" latinLnBrk="0" hangingPunct="1">
              <a:lnSpc>
                <a:spcPct val="90000"/>
              </a:lnSpc>
              <a:spcBef>
                <a:spcPts val="0"/>
              </a:spcBef>
              <a:spcAft>
                <a:spcPts val="720"/>
              </a:spcAft>
              <a:buClrTx/>
              <a:buSzTx/>
              <a:buFontTx/>
              <a:buNone/>
              <a:tabLst/>
              <a:defRPr/>
            </a:pPr>
            <a:endParaRPr kumimoji="0" lang="en-US" sz="144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endParaRPr>
          </a:p>
          <a:p>
            <a:pPr marL="0" marR="0" lvl="0" indent="0" algn="l" defTabSz="1097236" rtl="0" eaLnBrk="1" fontAlgn="auto" latinLnBrk="0" hangingPunct="1">
              <a:lnSpc>
                <a:spcPct val="90000"/>
              </a:lnSpc>
              <a:spcBef>
                <a:spcPts val="0"/>
              </a:spcBef>
              <a:spcAft>
                <a:spcPts val="720"/>
              </a:spcAft>
              <a:buClrTx/>
              <a:buSzTx/>
              <a:buFontTx/>
              <a:buNone/>
              <a:tabLst/>
              <a:defRPr/>
            </a:pPr>
            <a:r>
              <a:rPr kumimoji="0" lang="en-US" sz="144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Share common scenarios and tips and tricks with the </a:t>
            </a:r>
            <a:r>
              <a:rPr kumimoji="0" lang="en-US" sz="144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hlinkClick r:id="rId6"/>
              </a:rPr>
              <a:t>Viva Learning scenario guide</a:t>
            </a:r>
            <a:r>
              <a:rPr kumimoji="0" lang="en-US" sz="144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 and tips and tricks email templates (See following slides for templates)</a:t>
            </a:r>
          </a:p>
        </p:txBody>
      </p:sp>
      <p:sp>
        <p:nvSpPr>
          <p:cNvPr id="54" name="Rectangle 53">
            <a:extLst>
              <a:ext uri="{FF2B5EF4-FFF2-40B4-BE49-F238E27FC236}">
                <a16:creationId xmlns:a16="http://schemas.microsoft.com/office/drawing/2014/main" id="{081CAB5B-18C8-4879-8FBF-C0591FDD8B71}"/>
              </a:ext>
            </a:extLst>
          </p:cNvPr>
          <p:cNvSpPr/>
          <p:nvPr/>
        </p:nvSpPr>
        <p:spPr bwMode="auto">
          <a:xfrm>
            <a:off x="5333857" y="3660742"/>
            <a:ext cx="4094222" cy="721348"/>
          </a:xfrm>
          <a:prstGeom prst="rect">
            <a:avLst/>
          </a:prstGeom>
          <a:solidFill>
            <a:srgbClr val="225B62">
              <a:alpha val="90000"/>
            </a:srgbClr>
          </a:solidFill>
          <a:ln w="9525" cap="flat">
            <a:noFill/>
            <a:prstDash val="solid"/>
            <a:miter/>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5086" tIns="172069" rIns="215086" bIns="172069" numCol="1" spcCol="0" rtlCol="0" fromWordArt="0" anchor="ctr" anchorCtr="0" forceAA="0" compatLnSpc="1">
            <a:prstTxWarp prst="textNoShape">
              <a:avLst/>
            </a:prstTxWarp>
            <a:noAutofit/>
          </a:bodyPr>
          <a:lstStyle/>
          <a:p>
            <a:pPr marL="0" marR="0" lvl="0" indent="0" algn="ctr" defTabSz="1096594" rtl="0" eaLnBrk="1" fontAlgn="base" latinLnBrk="0" hangingPunct="1">
              <a:lnSpc>
                <a:spcPct val="90000"/>
              </a:lnSpc>
              <a:spcBef>
                <a:spcPct val="0"/>
              </a:spcBef>
              <a:spcAft>
                <a:spcPct val="0"/>
              </a:spcAft>
              <a:buClrTx/>
              <a:buSzTx/>
              <a:buFontTx/>
              <a:buNone/>
              <a:tabLst/>
              <a:defRPr/>
            </a:pPr>
            <a:r>
              <a:rPr kumimoji="0" lang="en-US" sz="192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Launch/Buzz Campaigns</a:t>
            </a:r>
          </a:p>
        </p:txBody>
      </p:sp>
    </p:spTree>
    <p:extLst>
      <p:ext uri="{BB962C8B-B14F-4D97-AF65-F5344CB8AC3E}">
        <p14:creationId xmlns:p14="http://schemas.microsoft.com/office/powerpoint/2010/main" val="54646256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AA09E42-B107-440A-BABC-87249CFC0581}"/>
              </a:ext>
              <a:ext uri="{C183D7F6-B498-43B3-948B-1728B52AA6E4}">
                <adec:decorative xmlns:adec="http://schemas.microsoft.com/office/drawing/2017/decorative" val="1"/>
              </a:ext>
            </a:extLst>
          </p:cNvPr>
          <p:cNvSpPr/>
          <p:nvPr/>
        </p:nvSpPr>
        <p:spPr bwMode="white">
          <a:xfrm>
            <a:off x="1" y="1691639"/>
            <a:ext cx="880109" cy="5956934"/>
          </a:xfrm>
          <a:prstGeom prst="rect">
            <a:avLst/>
          </a:prstGeom>
          <a:solidFill>
            <a:schemeClr val="tx1">
              <a:lumMod val="10000"/>
              <a:lumOff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pic>
        <p:nvPicPr>
          <p:cNvPr id="107" name="Picture 106" descr="Old woman holding books">
            <a:extLst>
              <a:ext uri="{FF2B5EF4-FFF2-40B4-BE49-F238E27FC236}">
                <a16:creationId xmlns:a16="http://schemas.microsoft.com/office/drawing/2014/main" id="{C787E23B-7B8C-474C-A851-6F82D073A3D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861161" y="5877352"/>
            <a:ext cx="4703264" cy="2349076"/>
          </a:xfrm>
          <a:custGeom>
            <a:avLst/>
            <a:gdLst>
              <a:gd name="connsiteX0" fmla="*/ 1959694 w 3919387"/>
              <a:gd name="connsiteY0" fmla="*/ 0 h 1957563"/>
              <a:gd name="connsiteX1" fmla="*/ 2069086 w 3919387"/>
              <a:gd name="connsiteY1" fmla="*/ 45312 h 1957563"/>
              <a:gd name="connsiteX2" fmla="*/ 3874590 w 3919387"/>
              <a:gd name="connsiteY2" fmla="*/ 1850817 h 1957563"/>
              <a:gd name="connsiteX3" fmla="*/ 3908574 w 3919387"/>
              <a:gd name="connsiteY3" fmla="*/ 1901994 h 1957563"/>
              <a:gd name="connsiteX4" fmla="*/ 3919387 w 3919387"/>
              <a:gd name="connsiteY4" fmla="*/ 1957563 h 1957563"/>
              <a:gd name="connsiteX5" fmla="*/ 0 w 3919387"/>
              <a:gd name="connsiteY5" fmla="*/ 1957563 h 1957563"/>
              <a:gd name="connsiteX6" fmla="*/ 10813 w 3919387"/>
              <a:gd name="connsiteY6" fmla="*/ 1901994 h 1957563"/>
              <a:gd name="connsiteX7" fmla="*/ 44797 w 3919387"/>
              <a:gd name="connsiteY7" fmla="*/ 1850817 h 1957563"/>
              <a:gd name="connsiteX8" fmla="*/ 1850301 w 3919387"/>
              <a:gd name="connsiteY8" fmla="*/ 45312 h 1957563"/>
              <a:gd name="connsiteX9" fmla="*/ 1959694 w 3919387"/>
              <a:gd name="connsiteY9" fmla="*/ 0 h 195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19387" h="1957563">
                <a:moveTo>
                  <a:pt x="1959694" y="0"/>
                </a:moveTo>
                <a:cubicBezTo>
                  <a:pt x="1999286" y="0"/>
                  <a:pt x="2038878" y="15104"/>
                  <a:pt x="2069086" y="45312"/>
                </a:cubicBezTo>
                <a:lnTo>
                  <a:pt x="3874590" y="1850817"/>
                </a:lnTo>
                <a:cubicBezTo>
                  <a:pt x="3889694" y="1865921"/>
                  <a:pt x="3901022" y="1883371"/>
                  <a:pt x="3908574" y="1901994"/>
                </a:cubicBezTo>
                <a:lnTo>
                  <a:pt x="3919387" y="1957563"/>
                </a:lnTo>
                <a:lnTo>
                  <a:pt x="0" y="1957563"/>
                </a:lnTo>
                <a:lnTo>
                  <a:pt x="10813" y="1901994"/>
                </a:lnTo>
                <a:cubicBezTo>
                  <a:pt x="18365" y="1883371"/>
                  <a:pt x="29693" y="1865921"/>
                  <a:pt x="44797" y="1850817"/>
                </a:cubicBezTo>
                <a:lnTo>
                  <a:pt x="1850301" y="45312"/>
                </a:lnTo>
                <a:cubicBezTo>
                  <a:pt x="1880509" y="15104"/>
                  <a:pt x="1920101" y="0"/>
                  <a:pt x="1959694" y="0"/>
                </a:cubicBezTo>
                <a:close/>
              </a:path>
            </a:pathLst>
          </a:custGeom>
        </p:spPr>
      </p:pic>
      <p:pic>
        <p:nvPicPr>
          <p:cNvPr id="106" name="Picture 105" descr="Old woman holding books">
            <a:extLst>
              <a:ext uri="{FF2B5EF4-FFF2-40B4-BE49-F238E27FC236}">
                <a16:creationId xmlns:a16="http://schemas.microsoft.com/office/drawing/2014/main" id="{E56D8859-B7C5-46ED-94B7-279D904AC468}"/>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a:xfrm>
            <a:off x="12891254" y="6598248"/>
            <a:ext cx="1739147" cy="1628180"/>
          </a:xfrm>
          <a:custGeom>
            <a:avLst/>
            <a:gdLst>
              <a:gd name="connsiteX0" fmla="*/ 1411340 w 1457708"/>
              <a:gd name="connsiteY0" fmla="*/ 0 h 1364699"/>
              <a:gd name="connsiteX1" fmla="*/ 1454213 w 1457708"/>
              <a:gd name="connsiteY1" fmla="*/ 8343 h 1364699"/>
              <a:gd name="connsiteX2" fmla="*/ 1457708 w 1457708"/>
              <a:gd name="connsiteY2" fmla="*/ 10664 h 1364699"/>
              <a:gd name="connsiteX3" fmla="*/ 1457708 w 1457708"/>
              <a:gd name="connsiteY3" fmla="*/ 1364699 h 1364699"/>
              <a:gd name="connsiteX4" fmla="*/ 0 w 1457708"/>
              <a:gd name="connsiteY4" fmla="*/ 1364699 h 1364699"/>
              <a:gd name="connsiteX5" fmla="*/ 1091 w 1457708"/>
              <a:gd name="connsiteY5" fmla="*/ 1363056 h 1364699"/>
              <a:gd name="connsiteX6" fmla="*/ 1330776 w 1457708"/>
              <a:gd name="connsiteY6" fmla="*/ 33371 h 1364699"/>
              <a:gd name="connsiteX7" fmla="*/ 1411340 w 1457708"/>
              <a:gd name="connsiteY7" fmla="*/ 0 h 136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7708" h="1364699">
                <a:moveTo>
                  <a:pt x="1411340" y="0"/>
                </a:moveTo>
                <a:cubicBezTo>
                  <a:pt x="1425919" y="0"/>
                  <a:pt x="1440498" y="2781"/>
                  <a:pt x="1454213" y="8343"/>
                </a:cubicBezTo>
                <a:lnTo>
                  <a:pt x="1457708" y="10664"/>
                </a:lnTo>
                <a:lnTo>
                  <a:pt x="1457708" y="1364699"/>
                </a:lnTo>
                <a:lnTo>
                  <a:pt x="0" y="1364699"/>
                </a:lnTo>
                <a:lnTo>
                  <a:pt x="1091" y="1363056"/>
                </a:lnTo>
                <a:lnTo>
                  <a:pt x="1330776" y="33371"/>
                </a:lnTo>
                <a:cubicBezTo>
                  <a:pt x="1353023" y="11124"/>
                  <a:pt x="1382181" y="0"/>
                  <a:pt x="1411340" y="0"/>
                </a:cubicBezTo>
                <a:close/>
              </a:path>
            </a:pathLst>
          </a:custGeom>
        </p:spPr>
      </p:pic>
      <p:pic>
        <p:nvPicPr>
          <p:cNvPr id="102" name="Picture Placeholder 101" descr="Old woman holding books">
            <a:extLst>
              <a:ext uri="{FF2B5EF4-FFF2-40B4-BE49-F238E27FC236}">
                <a16:creationId xmlns:a16="http://schemas.microsoft.com/office/drawing/2014/main" id="{72CD33D6-DEE4-42F6-8822-7E0A3B7C1ED4}"/>
              </a:ext>
            </a:extLst>
          </p:cNvPr>
          <p:cNvPicPr>
            <a:picLocks noGrp="1" noChangeAspect="1"/>
          </p:cNvPicPr>
          <p:nvPr>
            <p:ph type="pic" sz="quarter" idx="4294967295"/>
          </p:nvPr>
        </p:nvPicPr>
        <p:blipFill>
          <a:blip r:embed="rId5" cstate="hqprint">
            <a:extLst>
              <a:ext uri="{28A0092B-C50C-407E-A947-70E740481C1C}">
                <a14:useLocalDpi xmlns:a14="http://schemas.microsoft.com/office/drawing/2010/main" val="0"/>
              </a:ext>
            </a:extLst>
          </a:blip>
          <a:srcRect l="12278" t="15032" r="37000" b="17533"/>
          <a:stretch>
            <a:fillRect/>
          </a:stretch>
        </p:blipFill>
        <p:spPr>
          <a:xfrm>
            <a:off x="8167718" y="1"/>
            <a:ext cx="6462683" cy="7935251"/>
          </a:xfrm>
          <a:custGeom>
            <a:avLst/>
            <a:gdLst>
              <a:gd name="connsiteX0" fmla="*/ 2665887 w 5385569"/>
              <a:gd name="connsiteY0" fmla="*/ 0 h 6612709"/>
              <a:gd name="connsiteX1" fmla="*/ 4977879 w 5385569"/>
              <a:gd name="connsiteY1" fmla="*/ 0 h 6612709"/>
              <a:gd name="connsiteX2" fmla="*/ 5385569 w 5385569"/>
              <a:gd name="connsiteY2" fmla="*/ 407690 h 6612709"/>
              <a:gd name="connsiteX3" fmla="*/ 5385569 w 5385569"/>
              <a:gd name="connsiteY3" fmla="*/ 5173963 h 6612709"/>
              <a:gd name="connsiteX4" fmla="*/ 4035169 w 5385569"/>
              <a:gd name="connsiteY4" fmla="*/ 6524363 h 6612709"/>
              <a:gd name="connsiteX5" fmla="*/ 3608597 w 5385569"/>
              <a:gd name="connsiteY5" fmla="*/ 6524363 h 6612709"/>
              <a:gd name="connsiteX6" fmla="*/ 88347 w 5385569"/>
              <a:gd name="connsiteY6" fmla="*/ 3004112 h 6612709"/>
              <a:gd name="connsiteX7" fmla="*/ 88347 w 5385569"/>
              <a:gd name="connsiteY7" fmla="*/ 2577540 h 661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5569" h="6612709">
                <a:moveTo>
                  <a:pt x="2665887" y="0"/>
                </a:moveTo>
                <a:lnTo>
                  <a:pt x="4977879" y="0"/>
                </a:lnTo>
                <a:lnTo>
                  <a:pt x="5385569" y="407690"/>
                </a:lnTo>
                <a:lnTo>
                  <a:pt x="5385569" y="5173963"/>
                </a:lnTo>
                <a:lnTo>
                  <a:pt x="4035169" y="6524363"/>
                </a:lnTo>
                <a:cubicBezTo>
                  <a:pt x="3917374" y="6642158"/>
                  <a:pt x="3726392" y="6642158"/>
                  <a:pt x="3608597" y="6524363"/>
                </a:cubicBezTo>
                <a:lnTo>
                  <a:pt x="88347" y="3004112"/>
                </a:lnTo>
                <a:cubicBezTo>
                  <a:pt x="-29448" y="2886318"/>
                  <a:pt x="-29448" y="2695335"/>
                  <a:pt x="88347" y="2577540"/>
                </a:cubicBezTo>
                <a:close/>
              </a:path>
            </a:pathLst>
          </a:custGeom>
        </p:spPr>
      </p:pic>
      <p:pic>
        <p:nvPicPr>
          <p:cNvPr id="98" name="Picture 97" descr="Old woman holding books">
            <a:extLst>
              <a:ext uri="{FF2B5EF4-FFF2-40B4-BE49-F238E27FC236}">
                <a16:creationId xmlns:a16="http://schemas.microsoft.com/office/drawing/2014/main" id="{854ED1B1-2E4E-433D-90A7-307E7A651FAE}"/>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6657689" y="0"/>
            <a:ext cx="4527256" cy="2186731"/>
          </a:xfrm>
          <a:custGeom>
            <a:avLst/>
            <a:gdLst>
              <a:gd name="connsiteX0" fmla="*/ 0 w 3772713"/>
              <a:gd name="connsiteY0" fmla="*/ 0 h 1822276"/>
              <a:gd name="connsiteX1" fmla="*/ 3772713 w 3772713"/>
              <a:gd name="connsiteY1" fmla="*/ 0 h 1822276"/>
              <a:gd name="connsiteX2" fmla="*/ 1995749 w 3772713"/>
              <a:gd name="connsiteY2" fmla="*/ 1776964 h 1822276"/>
              <a:gd name="connsiteX3" fmla="*/ 1776965 w 3772713"/>
              <a:gd name="connsiteY3" fmla="*/ 1776964 h 1822276"/>
            </a:gdLst>
            <a:ahLst/>
            <a:cxnLst>
              <a:cxn ang="0">
                <a:pos x="connsiteX0" y="connsiteY0"/>
              </a:cxn>
              <a:cxn ang="0">
                <a:pos x="connsiteX1" y="connsiteY1"/>
              </a:cxn>
              <a:cxn ang="0">
                <a:pos x="connsiteX2" y="connsiteY2"/>
              </a:cxn>
              <a:cxn ang="0">
                <a:pos x="connsiteX3" y="connsiteY3"/>
              </a:cxn>
            </a:cxnLst>
            <a:rect l="l" t="t" r="r" b="b"/>
            <a:pathLst>
              <a:path w="3772713" h="1822276">
                <a:moveTo>
                  <a:pt x="0" y="0"/>
                </a:moveTo>
                <a:lnTo>
                  <a:pt x="3772713" y="0"/>
                </a:lnTo>
                <a:lnTo>
                  <a:pt x="1995749" y="1776964"/>
                </a:lnTo>
                <a:cubicBezTo>
                  <a:pt x="1935333" y="1837380"/>
                  <a:pt x="1837380" y="1837380"/>
                  <a:pt x="1776965" y="1776964"/>
                </a:cubicBezTo>
                <a:close/>
              </a:path>
            </a:pathLst>
          </a:custGeom>
        </p:spPr>
      </p:pic>
      <p:sp>
        <p:nvSpPr>
          <p:cNvPr id="22" name="Arrow: Bent 21">
            <a:extLst>
              <a:ext uri="{FF2B5EF4-FFF2-40B4-BE49-F238E27FC236}">
                <a16:creationId xmlns:a16="http://schemas.microsoft.com/office/drawing/2014/main" id="{AD879C74-B2F9-48D7-90B4-1FAAD3180D93}"/>
              </a:ext>
              <a:ext uri="{C183D7F6-B498-43B3-948B-1728B52AA6E4}">
                <adec:decorative xmlns:adec="http://schemas.microsoft.com/office/drawing/2017/decorative" val="1"/>
              </a:ext>
            </a:extLst>
          </p:cNvPr>
          <p:cNvSpPr/>
          <p:nvPr/>
        </p:nvSpPr>
        <p:spPr bwMode="auto">
          <a:xfrm flipV="1">
            <a:off x="880110" y="6683557"/>
            <a:ext cx="13645787" cy="1193618"/>
          </a:xfrm>
          <a:prstGeom prst="bentArrow">
            <a:avLst>
              <a:gd name="adj1" fmla="val 25000"/>
              <a:gd name="adj2" fmla="val 0"/>
              <a:gd name="adj3" fmla="val 25000"/>
              <a:gd name="adj4" fmla="val 17939"/>
            </a:avLst>
          </a:prstGeom>
          <a:solidFill>
            <a:schemeClr val="accent1"/>
          </a:solidFill>
          <a:ln w="6350">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sp>
        <p:nvSpPr>
          <p:cNvPr id="4" name="Arrow: Bent 3">
            <a:extLst>
              <a:ext uri="{FF2B5EF4-FFF2-40B4-BE49-F238E27FC236}">
                <a16:creationId xmlns:a16="http://schemas.microsoft.com/office/drawing/2014/main" id="{EAE0C3BC-D8C4-40C8-B9A7-299410243805}"/>
              </a:ext>
              <a:ext uri="{C183D7F6-B498-43B3-948B-1728B52AA6E4}">
                <adec:decorative xmlns:adec="http://schemas.microsoft.com/office/drawing/2017/decorative" val="1"/>
              </a:ext>
            </a:extLst>
          </p:cNvPr>
          <p:cNvSpPr/>
          <p:nvPr/>
        </p:nvSpPr>
        <p:spPr bwMode="auto">
          <a:xfrm rot="5400000">
            <a:off x="-2364107" y="3827146"/>
            <a:ext cx="5608324" cy="880110"/>
          </a:xfrm>
          <a:prstGeom prst="bentArrow">
            <a:avLst>
              <a:gd name="adj1" fmla="val 25000"/>
              <a:gd name="adj2" fmla="val 0"/>
              <a:gd name="adj3" fmla="val 25000"/>
              <a:gd name="adj4" fmla="val 17939"/>
            </a:avLst>
          </a:prstGeom>
          <a:solidFill>
            <a:schemeClr val="accent1"/>
          </a:solidFill>
          <a:ln w="6350">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sp>
        <p:nvSpPr>
          <p:cNvPr id="20" name="TextBox 19">
            <a:extLst>
              <a:ext uri="{FF2B5EF4-FFF2-40B4-BE49-F238E27FC236}">
                <a16:creationId xmlns:a16="http://schemas.microsoft.com/office/drawing/2014/main" id="{23D91467-C086-4E61-A304-A7A99C33ADBE}"/>
              </a:ext>
            </a:extLst>
          </p:cNvPr>
          <p:cNvSpPr txBox="1"/>
          <p:nvPr/>
        </p:nvSpPr>
        <p:spPr>
          <a:xfrm>
            <a:off x="1525583" y="1745802"/>
            <a:ext cx="6480474" cy="1244444"/>
          </a:xfrm>
          <a:prstGeom prst="rect">
            <a:avLst/>
          </a:prstGeom>
          <a:noFill/>
        </p:spPr>
        <p:txBody>
          <a:bodyPr wrap="square" lIns="0" tIns="0" rIns="0" bIns="0">
            <a:spAutoFit/>
          </a:bodyPr>
          <a:lstStyle/>
          <a:p>
            <a:pPr>
              <a:spcAft>
                <a:spcPts val="240"/>
              </a:spcAft>
            </a:pPr>
            <a:r>
              <a:rPr lang="en-US" sz="2160">
                <a:solidFill>
                  <a:srgbClr val="225B62"/>
                </a:solidFill>
                <a:latin typeface="+mj-lt"/>
              </a:rPr>
              <a:t>Focus on the why</a:t>
            </a:r>
          </a:p>
          <a:p>
            <a:r>
              <a:rPr lang="en-US" sz="1920"/>
              <a:t>Make sure employees know why the change is</a:t>
            </a:r>
            <a:br>
              <a:rPr lang="en-US" sz="1920"/>
            </a:br>
            <a:r>
              <a:rPr lang="en-US" sz="1920"/>
              <a:t>happening, what’s in it for them, and why they’re being asked to change.</a:t>
            </a:r>
          </a:p>
        </p:txBody>
      </p:sp>
      <p:grpSp>
        <p:nvGrpSpPr>
          <p:cNvPr id="23" name="Group 22">
            <a:extLst>
              <a:ext uri="{FF2B5EF4-FFF2-40B4-BE49-F238E27FC236}">
                <a16:creationId xmlns:a16="http://schemas.microsoft.com/office/drawing/2014/main" id="{F51D94E4-B297-4720-970B-DC3C363D5D36}"/>
              </a:ext>
              <a:ext uri="{C183D7F6-B498-43B3-948B-1728B52AA6E4}">
                <adec:decorative xmlns:adec="http://schemas.microsoft.com/office/drawing/2017/decorative" val="1"/>
              </a:ext>
            </a:extLst>
          </p:cNvPr>
          <p:cNvGrpSpPr/>
          <p:nvPr/>
        </p:nvGrpSpPr>
        <p:grpSpPr>
          <a:xfrm>
            <a:off x="580569" y="1745802"/>
            <a:ext cx="593832" cy="593832"/>
            <a:chOff x="483807" y="1370831"/>
            <a:chExt cx="494860" cy="494860"/>
          </a:xfrm>
        </p:grpSpPr>
        <p:sp>
          <p:nvSpPr>
            <p:cNvPr id="5" name="Oval 4">
              <a:extLst>
                <a:ext uri="{FF2B5EF4-FFF2-40B4-BE49-F238E27FC236}">
                  <a16:creationId xmlns:a16="http://schemas.microsoft.com/office/drawing/2014/main" id="{69AF517C-99E8-4DA3-9E06-BB249AEAAC64}"/>
                </a:ext>
              </a:extLst>
            </p:cNvPr>
            <p:cNvSpPr/>
            <p:nvPr/>
          </p:nvSpPr>
          <p:spPr bwMode="auto">
            <a:xfrm>
              <a:off x="483807" y="1370831"/>
              <a:ext cx="494860" cy="494860"/>
            </a:xfrm>
            <a:prstGeom prst="ellipse">
              <a:avLst/>
            </a:prstGeom>
            <a:solidFill>
              <a:schemeClr val="bg1"/>
            </a:solidFill>
            <a:ln w="12700">
              <a:solidFill>
                <a:srgbClr val="225B6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grpSp>
          <p:nvGrpSpPr>
            <p:cNvPr id="39" name="Group 38">
              <a:extLst>
                <a:ext uri="{FF2B5EF4-FFF2-40B4-BE49-F238E27FC236}">
                  <a16:creationId xmlns:a16="http://schemas.microsoft.com/office/drawing/2014/main" id="{A9A6F452-4204-41F4-92BE-423FE091E0F2}"/>
                </a:ext>
              </a:extLst>
            </p:cNvPr>
            <p:cNvGrpSpPr/>
            <p:nvPr/>
          </p:nvGrpSpPr>
          <p:grpSpPr>
            <a:xfrm>
              <a:off x="618525" y="1480503"/>
              <a:ext cx="225425" cy="275517"/>
              <a:chOff x="7188986" y="3342752"/>
              <a:chExt cx="257175" cy="314325"/>
            </a:xfrm>
          </p:grpSpPr>
          <p:sp>
            <p:nvSpPr>
              <p:cNvPr id="40" name="Freeform: Shape 39">
                <a:extLst>
                  <a:ext uri="{FF2B5EF4-FFF2-40B4-BE49-F238E27FC236}">
                    <a16:creationId xmlns:a16="http://schemas.microsoft.com/office/drawing/2014/main" id="{3EB89E5B-514F-44E8-882F-B9DF678DFB5B}"/>
                  </a:ext>
                </a:extLst>
              </p:cNvPr>
              <p:cNvSpPr/>
              <p:nvPr/>
            </p:nvSpPr>
            <p:spPr>
              <a:xfrm>
                <a:off x="7188986" y="3342752"/>
                <a:ext cx="257175" cy="314325"/>
              </a:xfrm>
              <a:custGeom>
                <a:avLst/>
                <a:gdLst>
                  <a:gd name="connsiteX0" fmla="*/ 255118 w 257175"/>
                  <a:gd name="connsiteY0" fmla="*/ 171654 h 314325"/>
                  <a:gd name="connsiteX1" fmla="*/ 229400 w 257175"/>
                  <a:gd name="connsiteY1" fmla="*/ 126887 h 314325"/>
                  <a:gd name="connsiteX2" fmla="*/ 229400 w 257175"/>
                  <a:gd name="connsiteY2" fmla="*/ 124982 h 314325"/>
                  <a:gd name="connsiteX3" fmla="*/ 175108 w 257175"/>
                  <a:gd name="connsiteY3" fmla="*/ 23064 h 314325"/>
                  <a:gd name="connsiteX4" fmla="*/ 61760 w 257175"/>
                  <a:gd name="connsiteY4" fmla="*/ 23064 h 314325"/>
                  <a:gd name="connsiteX5" fmla="*/ 7468 w 257175"/>
                  <a:gd name="connsiteY5" fmla="*/ 124982 h 314325"/>
                  <a:gd name="connsiteX6" fmla="*/ 51283 w 257175"/>
                  <a:gd name="connsiteY6" fmla="*/ 215469 h 314325"/>
                  <a:gd name="connsiteX7" fmla="*/ 51283 w 257175"/>
                  <a:gd name="connsiteY7" fmla="*/ 309767 h 314325"/>
                  <a:gd name="connsiteX8" fmla="*/ 167488 w 257175"/>
                  <a:gd name="connsiteY8" fmla="*/ 309767 h 314325"/>
                  <a:gd name="connsiteX9" fmla="*/ 167488 w 257175"/>
                  <a:gd name="connsiteY9" fmla="*/ 264999 h 314325"/>
                  <a:gd name="connsiteX10" fmla="*/ 185585 w 257175"/>
                  <a:gd name="connsiteY10" fmla="*/ 264999 h 314325"/>
                  <a:gd name="connsiteX11" fmla="*/ 217018 w 257175"/>
                  <a:gd name="connsiteY11" fmla="*/ 251664 h 314325"/>
                  <a:gd name="connsiteX12" fmla="*/ 229400 w 257175"/>
                  <a:gd name="connsiteY12" fmla="*/ 220232 h 314325"/>
                  <a:gd name="connsiteX13" fmla="*/ 229400 w 257175"/>
                  <a:gd name="connsiteY13" fmla="*/ 197372 h 314325"/>
                  <a:gd name="connsiteX14" fmla="*/ 245593 w 257175"/>
                  <a:gd name="connsiteY14" fmla="*/ 197372 h 314325"/>
                  <a:gd name="connsiteX15" fmla="*/ 255118 w 257175"/>
                  <a:gd name="connsiteY15" fmla="*/ 171654 h 314325"/>
                  <a:gd name="connsiteX16" fmla="*/ 255118 w 257175"/>
                  <a:gd name="connsiteY16" fmla="*/ 171654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75" h="314325">
                    <a:moveTo>
                      <a:pt x="255118" y="171654"/>
                    </a:moveTo>
                    <a:lnTo>
                      <a:pt x="229400" y="126887"/>
                    </a:lnTo>
                    <a:lnTo>
                      <a:pt x="229400" y="124982"/>
                    </a:lnTo>
                    <a:cubicBezTo>
                      <a:pt x="231305" y="83072"/>
                      <a:pt x="210350" y="44019"/>
                      <a:pt x="175108" y="23064"/>
                    </a:cubicBezTo>
                    <a:cubicBezTo>
                      <a:pt x="139865" y="2109"/>
                      <a:pt x="97002" y="2109"/>
                      <a:pt x="61760" y="23064"/>
                    </a:cubicBezTo>
                    <a:cubicBezTo>
                      <a:pt x="26518" y="44019"/>
                      <a:pt x="5563" y="83072"/>
                      <a:pt x="7468" y="124982"/>
                    </a:cubicBezTo>
                    <a:cubicBezTo>
                      <a:pt x="7468" y="160224"/>
                      <a:pt x="23660" y="194514"/>
                      <a:pt x="51283" y="215469"/>
                    </a:cubicBezTo>
                    <a:lnTo>
                      <a:pt x="51283" y="309767"/>
                    </a:lnTo>
                    <a:lnTo>
                      <a:pt x="167488" y="309767"/>
                    </a:lnTo>
                    <a:lnTo>
                      <a:pt x="167488" y="264999"/>
                    </a:lnTo>
                    <a:lnTo>
                      <a:pt x="185585" y="264999"/>
                    </a:lnTo>
                    <a:cubicBezTo>
                      <a:pt x="197015" y="264999"/>
                      <a:pt x="208445" y="260237"/>
                      <a:pt x="217018" y="251664"/>
                    </a:cubicBezTo>
                    <a:cubicBezTo>
                      <a:pt x="225590" y="243092"/>
                      <a:pt x="229400" y="231662"/>
                      <a:pt x="229400" y="220232"/>
                    </a:cubicBezTo>
                    <a:lnTo>
                      <a:pt x="229400" y="197372"/>
                    </a:lnTo>
                    <a:lnTo>
                      <a:pt x="245593" y="197372"/>
                    </a:lnTo>
                    <a:cubicBezTo>
                      <a:pt x="255118" y="196419"/>
                      <a:pt x="263690" y="184989"/>
                      <a:pt x="255118" y="171654"/>
                    </a:cubicBezTo>
                    <a:lnTo>
                      <a:pt x="255118" y="171654"/>
                    </a:lnTo>
                    <a:close/>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sp>
            <p:nvSpPr>
              <p:cNvPr id="41" name="Freeform: Shape 40">
                <a:extLst>
                  <a:ext uri="{FF2B5EF4-FFF2-40B4-BE49-F238E27FC236}">
                    <a16:creationId xmlns:a16="http://schemas.microsoft.com/office/drawing/2014/main" id="{806801F6-F86A-412E-8C42-354850600AE7}"/>
                  </a:ext>
                </a:extLst>
              </p:cNvPr>
              <p:cNvSpPr/>
              <p:nvPr/>
            </p:nvSpPr>
            <p:spPr>
              <a:xfrm>
                <a:off x="7251011" y="3385652"/>
                <a:ext cx="104775" cy="133350"/>
              </a:xfrm>
              <a:custGeom>
                <a:avLst/>
                <a:gdLst>
                  <a:gd name="connsiteX0" fmla="*/ 7355 w 104775"/>
                  <a:gd name="connsiteY0" fmla="*/ 52555 h 133350"/>
                  <a:gd name="connsiteX1" fmla="*/ 57838 w 104775"/>
                  <a:gd name="connsiteY1" fmla="*/ 7787 h 133350"/>
                  <a:gd name="connsiteX2" fmla="*/ 97843 w 104775"/>
                  <a:gd name="connsiteY2" fmla="*/ 47792 h 133350"/>
                  <a:gd name="connsiteX3" fmla="*/ 68315 w 104775"/>
                  <a:gd name="connsiteY3" fmla="*/ 95417 h 133350"/>
                  <a:gd name="connsiteX4" fmla="*/ 53075 w 104775"/>
                  <a:gd name="connsiteY4" fmla="*/ 117325 h 133350"/>
                  <a:gd name="connsiteX5" fmla="*/ 53075 w 104775"/>
                  <a:gd name="connsiteY5" fmla="*/ 13066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 h="133350">
                    <a:moveTo>
                      <a:pt x="7355" y="52555"/>
                    </a:moveTo>
                    <a:cubicBezTo>
                      <a:pt x="7355" y="25885"/>
                      <a:pt x="30215" y="3977"/>
                      <a:pt x="57838" y="7787"/>
                    </a:cubicBezTo>
                    <a:cubicBezTo>
                      <a:pt x="78793" y="9692"/>
                      <a:pt x="95938" y="26837"/>
                      <a:pt x="97843" y="47792"/>
                    </a:cubicBezTo>
                    <a:cubicBezTo>
                      <a:pt x="100700" y="69700"/>
                      <a:pt x="87365" y="88750"/>
                      <a:pt x="68315" y="95417"/>
                    </a:cubicBezTo>
                    <a:cubicBezTo>
                      <a:pt x="58790" y="99227"/>
                      <a:pt x="53075" y="107800"/>
                      <a:pt x="53075" y="117325"/>
                    </a:cubicBezTo>
                    <a:lnTo>
                      <a:pt x="53075" y="130660"/>
                    </a:lnTo>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sp>
            <p:nvSpPr>
              <p:cNvPr id="42" name="Freeform: Shape 41">
                <a:extLst>
                  <a:ext uri="{FF2B5EF4-FFF2-40B4-BE49-F238E27FC236}">
                    <a16:creationId xmlns:a16="http://schemas.microsoft.com/office/drawing/2014/main" id="{826C43BF-4C23-451B-A73D-7ACAFA0ED754}"/>
                  </a:ext>
                </a:extLst>
              </p:cNvPr>
              <p:cNvSpPr/>
              <p:nvPr/>
            </p:nvSpPr>
            <p:spPr>
              <a:xfrm>
                <a:off x="7287206" y="3535626"/>
                <a:ext cx="28575" cy="28575"/>
              </a:xfrm>
              <a:custGeom>
                <a:avLst/>
                <a:gdLst>
                  <a:gd name="connsiteX0" fmla="*/ 26405 w 28575"/>
                  <a:gd name="connsiteY0" fmla="*/ 16880 h 28575"/>
                  <a:gd name="connsiteX1" fmla="*/ 16880 w 28575"/>
                  <a:gd name="connsiteY1" fmla="*/ 26405 h 28575"/>
                  <a:gd name="connsiteX2" fmla="*/ 7355 w 28575"/>
                  <a:gd name="connsiteY2" fmla="*/ 16880 h 28575"/>
                  <a:gd name="connsiteX3" fmla="*/ 16880 w 28575"/>
                  <a:gd name="connsiteY3" fmla="*/ 7355 h 28575"/>
                  <a:gd name="connsiteX4" fmla="*/ 26405 w 28575"/>
                  <a:gd name="connsiteY4" fmla="*/ 16880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6405" y="16880"/>
                    </a:moveTo>
                    <a:cubicBezTo>
                      <a:pt x="26405" y="22141"/>
                      <a:pt x="22141" y="26405"/>
                      <a:pt x="16880" y="26405"/>
                    </a:cubicBezTo>
                    <a:cubicBezTo>
                      <a:pt x="11619" y="26405"/>
                      <a:pt x="7355" y="22141"/>
                      <a:pt x="7355" y="16880"/>
                    </a:cubicBezTo>
                    <a:cubicBezTo>
                      <a:pt x="7355" y="11620"/>
                      <a:pt x="11619" y="7355"/>
                      <a:pt x="16880" y="7355"/>
                    </a:cubicBezTo>
                    <a:cubicBezTo>
                      <a:pt x="22141" y="7355"/>
                      <a:pt x="26405" y="11620"/>
                      <a:pt x="26405" y="16880"/>
                    </a:cubicBezTo>
                    <a:close/>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grpSp>
      </p:grpSp>
      <p:sp>
        <p:nvSpPr>
          <p:cNvPr id="18" name="TextBox 17">
            <a:extLst>
              <a:ext uri="{FF2B5EF4-FFF2-40B4-BE49-F238E27FC236}">
                <a16:creationId xmlns:a16="http://schemas.microsoft.com/office/drawing/2014/main" id="{316D450F-4F45-4F7D-943B-7D70AF031699}"/>
              </a:ext>
            </a:extLst>
          </p:cNvPr>
          <p:cNvSpPr txBox="1"/>
          <p:nvPr/>
        </p:nvSpPr>
        <p:spPr>
          <a:xfrm>
            <a:off x="1525583" y="3241879"/>
            <a:ext cx="6247874" cy="948978"/>
          </a:xfrm>
          <a:prstGeom prst="rect">
            <a:avLst/>
          </a:prstGeom>
          <a:noFill/>
        </p:spPr>
        <p:txBody>
          <a:bodyPr wrap="square" lIns="0" tIns="0" rIns="0" bIns="0">
            <a:spAutoFit/>
          </a:bodyPr>
          <a:lstStyle/>
          <a:p>
            <a:pPr>
              <a:spcAft>
                <a:spcPts val="240"/>
              </a:spcAft>
            </a:pPr>
            <a:r>
              <a:rPr lang="en-US" sz="2160">
                <a:solidFill>
                  <a:srgbClr val="225B62"/>
                </a:solidFill>
                <a:latin typeface="+mj-lt"/>
              </a:rPr>
              <a:t>Use real work scenarios</a:t>
            </a:r>
          </a:p>
          <a:p>
            <a:r>
              <a:rPr lang="en-US" sz="1920"/>
              <a:t>Use tasks or processes familiar to your audience to draw them into learning how to use the technology.</a:t>
            </a:r>
          </a:p>
        </p:txBody>
      </p:sp>
      <p:grpSp>
        <p:nvGrpSpPr>
          <p:cNvPr id="58" name="Group 57">
            <a:extLst>
              <a:ext uri="{FF2B5EF4-FFF2-40B4-BE49-F238E27FC236}">
                <a16:creationId xmlns:a16="http://schemas.microsoft.com/office/drawing/2014/main" id="{397548EC-6079-408D-9744-81C7CC9D29D8}"/>
              </a:ext>
              <a:ext uri="{C183D7F6-B498-43B3-948B-1728B52AA6E4}">
                <adec:decorative xmlns:adec="http://schemas.microsoft.com/office/drawing/2017/decorative" val="1"/>
              </a:ext>
            </a:extLst>
          </p:cNvPr>
          <p:cNvGrpSpPr/>
          <p:nvPr/>
        </p:nvGrpSpPr>
        <p:grpSpPr>
          <a:xfrm>
            <a:off x="580569" y="3241879"/>
            <a:ext cx="593832" cy="593832"/>
            <a:chOff x="483807" y="2617564"/>
            <a:chExt cx="494860" cy="494860"/>
          </a:xfrm>
        </p:grpSpPr>
        <p:sp>
          <p:nvSpPr>
            <p:cNvPr id="25" name="Oval 24">
              <a:extLst>
                <a:ext uri="{FF2B5EF4-FFF2-40B4-BE49-F238E27FC236}">
                  <a16:creationId xmlns:a16="http://schemas.microsoft.com/office/drawing/2014/main" id="{639E9AEE-2AEF-4DD4-B29A-C2D048DA69FA}"/>
                </a:ext>
              </a:extLst>
            </p:cNvPr>
            <p:cNvSpPr/>
            <p:nvPr/>
          </p:nvSpPr>
          <p:spPr bwMode="auto">
            <a:xfrm>
              <a:off x="483807" y="2617564"/>
              <a:ext cx="494860" cy="494860"/>
            </a:xfrm>
            <a:prstGeom prst="ellipse">
              <a:avLst/>
            </a:prstGeom>
            <a:solidFill>
              <a:schemeClr val="bg1"/>
            </a:solidFill>
            <a:ln w="12700">
              <a:solidFill>
                <a:srgbClr val="225B6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grpSp>
          <p:nvGrpSpPr>
            <p:cNvPr id="43" name="Graphic 63">
              <a:extLst>
                <a:ext uri="{FF2B5EF4-FFF2-40B4-BE49-F238E27FC236}">
                  <a16:creationId xmlns:a16="http://schemas.microsoft.com/office/drawing/2014/main" id="{AB0B5151-6AC1-40DF-B45C-588C333ACE70}"/>
                </a:ext>
              </a:extLst>
            </p:cNvPr>
            <p:cNvGrpSpPr/>
            <p:nvPr/>
          </p:nvGrpSpPr>
          <p:grpSpPr>
            <a:xfrm>
              <a:off x="583078" y="2734281"/>
              <a:ext cx="296318" cy="261426"/>
              <a:chOff x="773612" y="1516293"/>
              <a:chExt cx="1024779" cy="904119"/>
            </a:xfrm>
            <a:noFill/>
          </p:grpSpPr>
          <p:grpSp>
            <p:nvGrpSpPr>
              <p:cNvPr id="44" name="Graphic 63">
                <a:extLst>
                  <a:ext uri="{FF2B5EF4-FFF2-40B4-BE49-F238E27FC236}">
                    <a16:creationId xmlns:a16="http://schemas.microsoft.com/office/drawing/2014/main" id="{DE14E31F-48DA-4197-BB42-847DE7450F4A}"/>
                  </a:ext>
                </a:extLst>
              </p:cNvPr>
              <p:cNvGrpSpPr/>
              <p:nvPr/>
            </p:nvGrpSpPr>
            <p:grpSpPr>
              <a:xfrm>
                <a:off x="832392" y="1752618"/>
                <a:ext cx="290032" cy="313236"/>
                <a:chOff x="832392" y="1752609"/>
                <a:chExt cx="290032" cy="313234"/>
              </a:xfrm>
              <a:noFill/>
            </p:grpSpPr>
            <p:sp>
              <p:nvSpPr>
                <p:cNvPr id="56" name="Freeform: Shape 55">
                  <a:extLst>
                    <a:ext uri="{FF2B5EF4-FFF2-40B4-BE49-F238E27FC236}">
                      <a16:creationId xmlns:a16="http://schemas.microsoft.com/office/drawing/2014/main" id="{AFDFA460-BE3A-4211-8C0C-4EE4662040E8}"/>
                    </a:ext>
                  </a:extLst>
                </p:cNvPr>
                <p:cNvSpPr/>
                <p:nvPr/>
              </p:nvSpPr>
              <p:spPr>
                <a:xfrm>
                  <a:off x="894265" y="1752609"/>
                  <a:ext cx="174019" cy="174020"/>
                </a:xfrm>
                <a:custGeom>
                  <a:avLst/>
                  <a:gdLst>
                    <a:gd name="connsiteX0" fmla="*/ 87976 w 174019"/>
                    <a:gd name="connsiteY0" fmla="*/ 0 h 174019"/>
                    <a:gd name="connsiteX1" fmla="*/ 0 w 174019"/>
                    <a:gd name="connsiteY1" fmla="*/ 88943 h 174019"/>
                    <a:gd name="connsiteX2" fmla="*/ 87976 w 174019"/>
                    <a:gd name="connsiteY2" fmla="*/ 177886 h 174019"/>
                    <a:gd name="connsiteX3" fmla="*/ 177500 w 174019"/>
                    <a:gd name="connsiteY3" fmla="*/ 88943 h 174019"/>
                    <a:gd name="connsiteX4" fmla="*/ 87976 w 174019"/>
                    <a:gd name="connsiteY4" fmla="*/ 0 h 174019"/>
                    <a:gd name="connsiteX5" fmla="*/ 87976 w 174019"/>
                    <a:gd name="connsiteY5" fmla="*/ 0 h 17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019" h="174019">
                      <a:moveTo>
                        <a:pt x="87976" y="0"/>
                      </a:moveTo>
                      <a:cubicBezTo>
                        <a:pt x="39058" y="0"/>
                        <a:pt x="0" y="40411"/>
                        <a:pt x="0" y="88943"/>
                      </a:cubicBezTo>
                      <a:cubicBezTo>
                        <a:pt x="0" y="137475"/>
                        <a:pt x="39058" y="177886"/>
                        <a:pt x="87976" y="177886"/>
                      </a:cubicBezTo>
                      <a:cubicBezTo>
                        <a:pt x="138442" y="177886"/>
                        <a:pt x="177500" y="137475"/>
                        <a:pt x="177500" y="88943"/>
                      </a:cubicBezTo>
                      <a:cubicBezTo>
                        <a:pt x="177500" y="40411"/>
                        <a:pt x="138442" y="0"/>
                        <a:pt x="87976" y="0"/>
                      </a:cubicBezTo>
                      <a:lnTo>
                        <a:pt x="87976" y="0"/>
                      </a:lnTo>
                      <a:close/>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sp>
              <p:nvSpPr>
                <p:cNvPr id="57" name="Freeform: Shape 56">
                  <a:extLst>
                    <a:ext uri="{FF2B5EF4-FFF2-40B4-BE49-F238E27FC236}">
                      <a16:creationId xmlns:a16="http://schemas.microsoft.com/office/drawing/2014/main" id="{E729C474-920A-4229-9AB7-30CE95017990}"/>
                    </a:ext>
                  </a:extLst>
                </p:cNvPr>
                <p:cNvSpPr/>
                <p:nvPr/>
              </p:nvSpPr>
              <p:spPr>
                <a:xfrm>
                  <a:off x="832392" y="1930495"/>
                  <a:ext cx="290032" cy="135348"/>
                </a:xfrm>
                <a:custGeom>
                  <a:avLst/>
                  <a:gdLst>
                    <a:gd name="connsiteX0" fmla="*/ 301247 w 290031"/>
                    <a:gd name="connsiteY0" fmla="*/ 148883 h 135348"/>
                    <a:gd name="connsiteX1" fmla="*/ 149850 w 290031"/>
                    <a:gd name="connsiteY1" fmla="*/ 0 h 135348"/>
                    <a:gd name="connsiteX2" fmla="*/ 0 w 290031"/>
                    <a:gd name="connsiteY2" fmla="*/ 148883 h 135348"/>
                  </a:gdLst>
                  <a:ahLst/>
                  <a:cxnLst>
                    <a:cxn ang="0">
                      <a:pos x="connsiteX0" y="connsiteY0"/>
                    </a:cxn>
                    <a:cxn ang="0">
                      <a:pos x="connsiteX1" y="connsiteY1"/>
                    </a:cxn>
                    <a:cxn ang="0">
                      <a:pos x="connsiteX2" y="connsiteY2"/>
                    </a:cxn>
                  </a:cxnLst>
                  <a:rect l="l" t="t" r="r" b="b"/>
                  <a:pathLst>
                    <a:path w="290031" h="135348">
                      <a:moveTo>
                        <a:pt x="301247" y="148883"/>
                      </a:moveTo>
                      <a:cubicBezTo>
                        <a:pt x="301247" y="66321"/>
                        <a:pt x="234539" y="0"/>
                        <a:pt x="149850" y="0"/>
                      </a:cubicBezTo>
                      <a:cubicBezTo>
                        <a:pt x="66901" y="0"/>
                        <a:pt x="0" y="66321"/>
                        <a:pt x="0" y="148883"/>
                      </a:cubicBezTo>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grpSp>
          <p:grpSp>
            <p:nvGrpSpPr>
              <p:cNvPr id="45" name="Graphic 63">
                <a:extLst>
                  <a:ext uri="{FF2B5EF4-FFF2-40B4-BE49-F238E27FC236}">
                    <a16:creationId xmlns:a16="http://schemas.microsoft.com/office/drawing/2014/main" id="{C6BC435A-FD84-4C93-A546-359FD8ECFF8C}"/>
                  </a:ext>
                </a:extLst>
              </p:cNvPr>
              <p:cNvGrpSpPr/>
              <p:nvPr/>
            </p:nvGrpSpPr>
            <p:grpSpPr>
              <a:xfrm>
                <a:off x="832392" y="2150693"/>
                <a:ext cx="212691" cy="232027"/>
                <a:chOff x="832392" y="2150682"/>
                <a:chExt cx="212690" cy="232026"/>
              </a:xfrm>
              <a:noFill/>
            </p:grpSpPr>
            <p:sp>
              <p:nvSpPr>
                <p:cNvPr id="54" name="Freeform: Shape 53">
                  <a:extLst>
                    <a:ext uri="{FF2B5EF4-FFF2-40B4-BE49-F238E27FC236}">
                      <a16:creationId xmlns:a16="http://schemas.microsoft.com/office/drawing/2014/main" id="{6895EF25-52F6-4612-84BB-859EAB610FD8}"/>
                    </a:ext>
                  </a:extLst>
                </p:cNvPr>
                <p:cNvSpPr/>
                <p:nvPr/>
              </p:nvSpPr>
              <p:spPr>
                <a:xfrm>
                  <a:off x="879183" y="2150682"/>
                  <a:ext cx="116013" cy="116013"/>
                </a:xfrm>
                <a:custGeom>
                  <a:avLst/>
                  <a:gdLst>
                    <a:gd name="connsiteX0" fmla="*/ 66514 w 116012"/>
                    <a:gd name="connsiteY0" fmla="*/ 0 h 116012"/>
                    <a:gd name="connsiteX1" fmla="*/ 0 w 116012"/>
                    <a:gd name="connsiteY1" fmla="*/ 67287 h 116012"/>
                    <a:gd name="connsiteX2" fmla="*/ 66514 w 116012"/>
                    <a:gd name="connsiteY2" fmla="*/ 134575 h 116012"/>
                    <a:gd name="connsiteX3" fmla="*/ 134188 w 116012"/>
                    <a:gd name="connsiteY3" fmla="*/ 67287 h 116012"/>
                    <a:gd name="connsiteX4" fmla="*/ 66514 w 116012"/>
                    <a:gd name="connsiteY4" fmla="*/ 0 h 116012"/>
                    <a:gd name="connsiteX5" fmla="*/ 66514 w 116012"/>
                    <a:gd name="connsiteY5" fmla="*/ 0 h 11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012" h="116012">
                      <a:moveTo>
                        <a:pt x="66514" y="0"/>
                      </a:moveTo>
                      <a:cubicBezTo>
                        <a:pt x="29583" y="0"/>
                        <a:pt x="0" y="30550"/>
                        <a:pt x="0" y="67287"/>
                      </a:cubicBezTo>
                      <a:cubicBezTo>
                        <a:pt x="0" y="104025"/>
                        <a:pt x="29583" y="134575"/>
                        <a:pt x="66514" y="134575"/>
                      </a:cubicBezTo>
                      <a:cubicBezTo>
                        <a:pt x="104605" y="134575"/>
                        <a:pt x="134188" y="104025"/>
                        <a:pt x="134188" y="67287"/>
                      </a:cubicBezTo>
                      <a:cubicBezTo>
                        <a:pt x="134188" y="30550"/>
                        <a:pt x="104798" y="0"/>
                        <a:pt x="66514" y="0"/>
                      </a:cubicBezTo>
                      <a:lnTo>
                        <a:pt x="66514" y="0"/>
                      </a:lnTo>
                      <a:close/>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sp>
              <p:nvSpPr>
                <p:cNvPr id="55" name="Freeform: Shape 54">
                  <a:extLst>
                    <a:ext uri="{FF2B5EF4-FFF2-40B4-BE49-F238E27FC236}">
                      <a16:creationId xmlns:a16="http://schemas.microsoft.com/office/drawing/2014/main" id="{14EF4950-2E6D-4827-A2EC-A1FE0E0DA247}"/>
                    </a:ext>
                  </a:extLst>
                </p:cNvPr>
                <p:cNvSpPr/>
                <p:nvPr/>
              </p:nvSpPr>
              <p:spPr>
                <a:xfrm>
                  <a:off x="832392" y="2285257"/>
                  <a:ext cx="212690" cy="96677"/>
                </a:xfrm>
                <a:custGeom>
                  <a:avLst/>
                  <a:gdLst>
                    <a:gd name="connsiteX0" fmla="*/ 227772 w 212690"/>
                    <a:gd name="connsiteY0" fmla="*/ 112532 h 96677"/>
                    <a:gd name="connsiteX1" fmla="*/ 113306 w 212690"/>
                    <a:gd name="connsiteY1" fmla="*/ 0 h 96677"/>
                    <a:gd name="connsiteX2" fmla="*/ 0 w 212690"/>
                    <a:gd name="connsiteY2" fmla="*/ 112532 h 96677"/>
                  </a:gdLst>
                  <a:ahLst/>
                  <a:cxnLst>
                    <a:cxn ang="0">
                      <a:pos x="connsiteX0" y="connsiteY0"/>
                    </a:cxn>
                    <a:cxn ang="0">
                      <a:pos x="connsiteX1" y="connsiteY1"/>
                    </a:cxn>
                    <a:cxn ang="0">
                      <a:pos x="connsiteX2" y="connsiteY2"/>
                    </a:cxn>
                  </a:cxnLst>
                  <a:rect l="l" t="t" r="r" b="b"/>
                  <a:pathLst>
                    <a:path w="212690" h="96677">
                      <a:moveTo>
                        <a:pt x="227772" y="112532"/>
                      </a:moveTo>
                      <a:cubicBezTo>
                        <a:pt x="227772" y="50079"/>
                        <a:pt x="177306" y="0"/>
                        <a:pt x="113306" y="0"/>
                      </a:cubicBezTo>
                      <a:cubicBezTo>
                        <a:pt x="50466" y="0"/>
                        <a:pt x="0" y="50079"/>
                        <a:pt x="0" y="112532"/>
                      </a:cubicBezTo>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grpSp>
          <p:grpSp>
            <p:nvGrpSpPr>
              <p:cNvPr id="46" name="Graphic 63">
                <a:extLst>
                  <a:ext uri="{FF2B5EF4-FFF2-40B4-BE49-F238E27FC236}">
                    <a16:creationId xmlns:a16="http://schemas.microsoft.com/office/drawing/2014/main" id="{9553F238-711F-40E6-9FFE-C03F327B9451}"/>
                  </a:ext>
                </a:extLst>
              </p:cNvPr>
              <p:cNvGrpSpPr/>
              <p:nvPr/>
            </p:nvGrpSpPr>
            <p:grpSpPr>
              <a:xfrm>
                <a:off x="1175983" y="2150693"/>
                <a:ext cx="212691" cy="232027"/>
                <a:chOff x="1175983" y="2150682"/>
                <a:chExt cx="212690" cy="232026"/>
              </a:xfrm>
              <a:noFill/>
            </p:grpSpPr>
            <p:sp>
              <p:nvSpPr>
                <p:cNvPr id="52" name="Freeform: Shape 51">
                  <a:extLst>
                    <a:ext uri="{FF2B5EF4-FFF2-40B4-BE49-F238E27FC236}">
                      <a16:creationId xmlns:a16="http://schemas.microsoft.com/office/drawing/2014/main" id="{11BFD414-6668-46AE-AD07-728117888E16}"/>
                    </a:ext>
                  </a:extLst>
                </p:cNvPr>
                <p:cNvSpPr/>
                <p:nvPr/>
              </p:nvSpPr>
              <p:spPr>
                <a:xfrm>
                  <a:off x="1222775" y="2150682"/>
                  <a:ext cx="116013" cy="116013"/>
                </a:xfrm>
                <a:custGeom>
                  <a:avLst/>
                  <a:gdLst>
                    <a:gd name="connsiteX0" fmla="*/ 66514 w 116012"/>
                    <a:gd name="connsiteY0" fmla="*/ 0 h 116012"/>
                    <a:gd name="connsiteX1" fmla="*/ 0 w 116012"/>
                    <a:gd name="connsiteY1" fmla="*/ 67287 h 116012"/>
                    <a:gd name="connsiteX2" fmla="*/ 66514 w 116012"/>
                    <a:gd name="connsiteY2" fmla="*/ 134575 h 116012"/>
                    <a:gd name="connsiteX3" fmla="*/ 134188 w 116012"/>
                    <a:gd name="connsiteY3" fmla="*/ 67287 h 116012"/>
                    <a:gd name="connsiteX4" fmla="*/ 66514 w 116012"/>
                    <a:gd name="connsiteY4" fmla="*/ 0 h 116012"/>
                    <a:gd name="connsiteX5" fmla="*/ 66514 w 116012"/>
                    <a:gd name="connsiteY5" fmla="*/ 0 h 11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012" h="116012">
                      <a:moveTo>
                        <a:pt x="66514" y="0"/>
                      </a:moveTo>
                      <a:cubicBezTo>
                        <a:pt x="29583" y="0"/>
                        <a:pt x="0" y="30550"/>
                        <a:pt x="0" y="67287"/>
                      </a:cubicBezTo>
                      <a:cubicBezTo>
                        <a:pt x="0" y="104025"/>
                        <a:pt x="29583" y="134575"/>
                        <a:pt x="66514" y="134575"/>
                      </a:cubicBezTo>
                      <a:cubicBezTo>
                        <a:pt x="104605" y="134575"/>
                        <a:pt x="134188" y="104025"/>
                        <a:pt x="134188" y="67287"/>
                      </a:cubicBezTo>
                      <a:cubicBezTo>
                        <a:pt x="134188" y="30550"/>
                        <a:pt x="104605" y="0"/>
                        <a:pt x="66514" y="0"/>
                      </a:cubicBezTo>
                      <a:lnTo>
                        <a:pt x="66514" y="0"/>
                      </a:lnTo>
                      <a:close/>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sp>
              <p:nvSpPr>
                <p:cNvPr id="53" name="Freeform: Shape 52">
                  <a:extLst>
                    <a:ext uri="{FF2B5EF4-FFF2-40B4-BE49-F238E27FC236}">
                      <a16:creationId xmlns:a16="http://schemas.microsoft.com/office/drawing/2014/main" id="{E05A2C57-265B-4308-9E13-7E4AC5F3EAE9}"/>
                    </a:ext>
                  </a:extLst>
                </p:cNvPr>
                <p:cNvSpPr/>
                <p:nvPr/>
              </p:nvSpPr>
              <p:spPr>
                <a:xfrm>
                  <a:off x="1175983" y="2285257"/>
                  <a:ext cx="212690" cy="96677"/>
                </a:xfrm>
                <a:custGeom>
                  <a:avLst/>
                  <a:gdLst>
                    <a:gd name="connsiteX0" fmla="*/ 227772 w 212690"/>
                    <a:gd name="connsiteY0" fmla="*/ 112532 h 96677"/>
                    <a:gd name="connsiteX1" fmla="*/ 113306 w 212690"/>
                    <a:gd name="connsiteY1" fmla="*/ 0 h 96677"/>
                    <a:gd name="connsiteX2" fmla="*/ 0 w 212690"/>
                    <a:gd name="connsiteY2" fmla="*/ 112532 h 96677"/>
                  </a:gdLst>
                  <a:ahLst/>
                  <a:cxnLst>
                    <a:cxn ang="0">
                      <a:pos x="connsiteX0" y="connsiteY0"/>
                    </a:cxn>
                    <a:cxn ang="0">
                      <a:pos x="connsiteX1" y="connsiteY1"/>
                    </a:cxn>
                    <a:cxn ang="0">
                      <a:pos x="connsiteX2" y="connsiteY2"/>
                    </a:cxn>
                  </a:cxnLst>
                  <a:rect l="l" t="t" r="r" b="b"/>
                  <a:pathLst>
                    <a:path w="212690" h="96677">
                      <a:moveTo>
                        <a:pt x="227772" y="112532"/>
                      </a:moveTo>
                      <a:cubicBezTo>
                        <a:pt x="227772" y="50079"/>
                        <a:pt x="177306" y="0"/>
                        <a:pt x="113306" y="0"/>
                      </a:cubicBezTo>
                      <a:cubicBezTo>
                        <a:pt x="50466" y="0"/>
                        <a:pt x="0" y="50079"/>
                        <a:pt x="0" y="112532"/>
                      </a:cubicBezTo>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grpSp>
          <p:grpSp>
            <p:nvGrpSpPr>
              <p:cNvPr id="47" name="Graphic 63">
                <a:extLst>
                  <a:ext uri="{FF2B5EF4-FFF2-40B4-BE49-F238E27FC236}">
                    <a16:creationId xmlns:a16="http://schemas.microsoft.com/office/drawing/2014/main" id="{B14C9C70-DFD5-44FE-8334-2D33D7DD9209}"/>
                  </a:ext>
                </a:extLst>
              </p:cNvPr>
              <p:cNvGrpSpPr/>
              <p:nvPr/>
            </p:nvGrpSpPr>
            <p:grpSpPr>
              <a:xfrm>
                <a:off x="1519574" y="2150693"/>
                <a:ext cx="212691" cy="232027"/>
                <a:chOff x="1519574" y="2150682"/>
                <a:chExt cx="212690" cy="232026"/>
              </a:xfrm>
              <a:noFill/>
            </p:grpSpPr>
            <p:sp>
              <p:nvSpPr>
                <p:cNvPr id="50" name="Freeform: Shape 49">
                  <a:extLst>
                    <a:ext uri="{FF2B5EF4-FFF2-40B4-BE49-F238E27FC236}">
                      <a16:creationId xmlns:a16="http://schemas.microsoft.com/office/drawing/2014/main" id="{18D7C912-4988-42D9-861E-2DC2A91EE99D}"/>
                    </a:ext>
                  </a:extLst>
                </p:cNvPr>
                <p:cNvSpPr/>
                <p:nvPr/>
              </p:nvSpPr>
              <p:spPr>
                <a:xfrm>
                  <a:off x="1566366" y="2150682"/>
                  <a:ext cx="116013" cy="116013"/>
                </a:xfrm>
                <a:custGeom>
                  <a:avLst/>
                  <a:gdLst>
                    <a:gd name="connsiteX0" fmla="*/ 66514 w 116012"/>
                    <a:gd name="connsiteY0" fmla="*/ 0 h 116012"/>
                    <a:gd name="connsiteX1" fmla="*/ 0 w 116012"/>
                    <a:gd name="connsiteY1" fmla="*/ 67287 h 116012"/>
                    <a:gd name="connsiteX2" fmla="*/ 66514 w 116012"/>
                    <a:gd name="connsiteY2" fmla="*/ 134575 h 116012"/>
                    <a:gd name="connsiteX3" fmla="*/ 134188 w 116012"/>
                    <a:gd name="connsiteY3" fmla="*/ 67287 h 116012"/>
                    <a:gd name="connsiteX4" fmla="*/ 66514 w 116012"/>
                    <a:gd name="connsiteY4" fmla="*/ 0 h 116012"/>
                    <a:gd name="connsiteX5" fmla="*/ 66514 w 116012"/>
                    <a:gd name="connsiteY5" fmla="*/ 0 h 11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012" h="116012">
                      <a:moveTo>
                        <a:pt x="66514" y="0"/>
                      </a:moveTo>
                      <a:cubicBezTo>
                        <a:pt x="29583" y="0"/>
                        <a:pt x="0" y="30550"/>
                        <a:pt x="0" y="67287"/>
                      </a:cubicBezTo>
                      <a:cubicBezTo>
                        <a:pt x="0" y="104025"/>
                        <a:pt x="29583" y="134575"/>
                        <a:pt x="66514" y="134575"/>
                      </a:cubicBezTo>
                      <a:cubicBezTo>
                        <a:pt x="104605" y="134575"/>
                        <a:pt x="134188" y="104025"/>
                        <a:pt x="134188" y="67287"/>
                      </a:cubicBezTo>
                      <a:cubicBezTo>
                        <a:pt x="134188" y="30550"/>
                        <a:pt x="104605" y="0"/>
                        <a:pt x="66514" y="0"/>
                      </a:cubicBezTo>
                      <a:lnTo>
                        <a:pt x="66514" y="0"/>
                      </a:lnTo>
                      <a:close/>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sp>
              <p:nvSpPr>
                <p:cNvPr id="51" name="Freeform: Shape 50">
                  <a:extLst>
                    <a:ext uri="{FF2B5EF4-FFF2-40B4-BE49-F238E27FC236}">
                      <a16:creationId xmlns:a16="http://schemas.microsoft.com/office/drawing/2014/main" id="{ECB0106C-94B7-48C5-9099-42656BBAB4DD}"/>
                    </a:ext>
                  </a:extLst>
                </p:cNvPr>
                <p:cNvSpPr/>
                <p:nvPr/>
              </p:nvSpPr>
              <p:spPr>
                <a:xfrm>
                  <a:off x="1519574" y="2285257"/>
                  <a:ext cx="212690" cy="96677"/>
                </a:xfrm>
                <a:custGeom>
                  <a:avLst/>
                  <a:gdLst>
                    <a:gd name="connsiteX0" fmla="*/ 227772 w 212690"/>
                    <a:gd name="connsiteY0" fmla="*/ 112532 h 96677"/>
                    <a:gd name="connsiteX1" fmla="*/ 113306 w 212690"/>
                    <a:gd name="connsiteY1" fmla="*/ 0 h 96677"/>
                    <a:gd name="connsiteX2" fmla="*/ 0 w 212690"/>
                    <a:gd name="connsiteY2" fmla="*/ 112532 h 96677"/>
                  </a:gdLst>
                  <a:ahLst/>
                  <a:cxnLst>
                    <a:cxn ang="0">
                      <a:pos x="connsiteX0" y="connsiteY0"/>
                    </a:cxn>
                    <a:cxn ang="0">
                      <a:pos x="connsiteX1" y="connsiteY1"/>
                    </a:cxn>
                    <a:cxn ang="0">
                      <a:pos x="connsiteX2" y="connsiteY2"/>
                    </a:cxn>
                  </a:cxnLst>
                  <a:rect l="l" t="t" r="r" b="b"/>
                  <a:pathLst>
                    <a:path w="212690" h="96677">
                      <a:moveTo>
                        <a:pt x="227772" y="112532"/>
                      </a:moveTo>
                      <a:cubicBezTo>
                        <a:pt x="227772" y="50079"/>
                        <a:pt x="177306" y="0"/>
                        <a:pt x="113306" y="0"/>
                      </a:cubicBezTo>
                      <a:cubicBezTo>
                        <a:pt x="50466" y="0"/>
                        <a:pt x="0" y="50079"/>
                        <a:pt x="0" y="112532"/>
                      </a:cubicBezTo>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grpSp>
          <p:sp>
            <p:nvSpPr>
              <p:cNvPr id="48" name="Freeform: Shape 47">
                <a:extLst>
                  <a:ext uri="{FF2B5EF4-FFF2-40B4-BE49-F238E27FC236}">
                    <a16:creationId xmlns:a16="http://schemas.microsoft.com/office/drawing/2014/main" id="{451942CC-4A67-4A9D-B7D6-E668715EBC90}"/>
                  </a:ext>
                </a:extLst>
              </p:cNvPr>
              <p:cNvSpPr/>
              <p:nvPr/>
            </p:nvSpPr>
            <p:spPr>
              <a:xfrm>
                <a:off x="963679" y="1516293"/>
                <a:ext cx="831425" cy="522061"/>
              </a:xfrm>
              <a:custGeom>
                <a:avLst/>
                <a:gdLst>
                  <a:gd name="connsiteX0" fmla="*/ 0 w 831424"/>
                  <a:gd name="connsiteY0" fmla="*/ 203022 h 522057"/>
                  <a:gd name="connsiteX1" fmla="*/ 0 w 831424"/>
                  <a:gd name="connsiteY1" fmla="*/ 0 h 522057"/>
                  <a:gd name="connsiteX2" fmla="*/ 837419 w 831424"/>
                  <a:gd name="connsiteY2" fmla="*/ 0 h 522057"/>
                  <a:gd name="connsiteX3" fmla="*/ 837419 w 831424"/>
                  <a:gd name="connsiteY3" fmla="*/ 522251 h 522057"/>
                  <a:gd name="connsiteX4" fmla="*/ 187941 w 831424"/>
                  <a:gd name="connsiteY4" fmla="*/ 522251 h 522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1424" h="522057">
                    <a:moveTo>
                      <a:pt x="0" y="203022"/>
                    </a:moveTo>
                    <a:lnTo>
                      <a:pt x="0" y="0"/>
                    </a:lnTo>
                    <a:lnTo>
                      <a:pt x="837419" y="0"/>
                    </a:lnTo>
                    <a:lnTo>
                      <a:pt x="837419" y="522251"/>
                    </a:lnTo>
                    <a:lnTo>
                      <a:pt x="187941" y="522251"/>
                    </a:lnTo>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sp>
            <p:nvSpPr>
              <p:cNvPr id="49" name="Freeform: Shape 48">
                <a:extLst>
                  <a:ext uri="{FF2B5EF4-FFF2-40B4-BE49-F238E27FC236}">
                    <a16:creationId xmlns:a16="http://schemas.microsoft.com/office/drawing/2014/main" id="{16E6217C-C158-4190-9C19-8A051AFE1999}"/>
                  </a:ext>
                </a:extLst>
              </p:cNvPr>
              <p:cNvSpPr/>
              <p:nvPr/>
            </p:nvSpPr>
            <p:spPr>
              <a:xfrm>
                <a:off x="773612" y="2401077"/>
                <a:ext cx="1024779" cy="19335"/>
              </a:xfrm>
              <a:custGeom>
                <a:avLst/>
                <a:gdLst>
                  <a:gd name="connsiteX0" fmla="*/ 0 w 1024779"/>
                  <a:gd name="connsiteY0" fmla="*/ 0 h 0"/>
                  <a:gd name="connsiteX1" fmla="*/ 1027486 w 1024779"/>
                  <a:gd name="connsiteY1" fmla="*/ 0 h 0"/>
                </a:gdLst>
                <a:ahLst/>
                <a:cxnLst>
                  <a:cxn ang="0">
                    <a:pos x="connsiteX0" y="connsiteY0"/>
                  </a:cxn>
                  <a:cxn ang="0">
                    <a:pos x="connsiteX1" y="connsiteY1"/>
                  </a:cxn>
                </a:cxnLst>
                <a:rect l="l" t="t" r="r" b="b"/>
                <a:pathLst>
                  <a:path w="1024779">
                    <a:moveTo>
                      <a:pt x="0" y="0"/>
                    </a:moveTo>
                    <a:lnTo>
                      <a:pt x="1027486" y="0"/>
                    </a:lnTo>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grpSp>
      </p:grpSp>
      <p:sp>
        <p:nvSpPr>
          <p:cNvPr id="19" name="TextBox 18">
            <a:extLst>
              <a:ext uri="{FF2B5EF4-FFF2-40B4-BE49-F238E27FC236}">
                <a16:creationId xmlns:a16="http://schemas.microsoft.com/office/drawing/2014/main" id="{8556A064-66DA-44CB-8317-5C84391BCF27}"/>
              </a:ext>
            </a:extLst>
          </p:cNvPr>
          <p:cNvSpPr txBox="1"/>
          <p:nvPr/>
        </p:nvSpPr>
        <p:spPr>
          <a:xfrm>
            <a:off x="1525583" y="4737962"/>
            <a:ext cx="6247874" cy="1244444"/>
          </a:xfrm>
          <a:prstGeom prst="rect">
            <a:avLst/>
          </a:prstGeom>
          <a:noFill/>
        </p:spPr>
        <p:txBody>
          <a:bodyPr wrap="square" lIns="0" tIns="0" rIns="0" bIns="0">
            <a:spAutoFit/>
          </a:bodyPr>
          <a:lstStyle/>
          <a:p>
            <a:pPr>
              <a:spcAft>
                <a:spcPts val="240"/>
              </a:spcAft>
            </a:pPr>
            <a:r>
              <a:rPr lang="en-US" sz="2160">
                <a:solidFill>
                  <a:srgbClr val="225B62"/>
                </a:solidFill>
                <a:latin typeface="+mj-lt"/>
              </a:rPr>
              <a:t>Use multiple formats</a:t>
            </a:r>
          </a:p>
          <a:p>
            <a:r>
              <a:rPr lang="en-US" sz="1920"/>
              <a:t>Training end users should take on multiple forms to accommodate different learning styles, geographical barriers, and resource constraints.</a:t>
            </a:r>
          </a:p>
        </p:txBody>
      </p:sp>
      <p:grpSp>
        <p:nvGrpSpPr>
          <p:cNvPr id="73" name="Group 72">
            <a:extLst>
              <a:ext uri="{FF2B5EF4-FFF2-40B4-BE49-F238E27FC236}">
                <a16:creationId xmlns:a16="http://schemas.microsoft.com/office/drawing/2014/main" id="{A524AF54-9C9C-4B3B-B074-72FCE9670A2B}"/>
              </a:ext>
              <a:ext uri="{C183D7F6-B498-43B3-948B-1728B52AA6E4}">
                <adec:decorative xmlns:adec="http://schemas.microsoft.com/office/drawing/2017/decorative" val="1"/>
              </a:ext>
            </a:extLst>
          </p:cNvPr>
          <p:cNvGrpSpPr/>
          <p:nvPr/>
        </p:nvGrpSpPr>
        <p:grpSpPr>
          <a:xfrm>
            <a:off x="580569" y="4737962"/>
            <a:ext cx="593832" cy="593832"/>
            <a:chOff x="483807" y="3864297"/>
            <a:chExt cx="494860" cy="494860"/>
          </a:xfrm>
        </p:grpSpPr>
        <p:sp>
          <p:nvSpPr>
            <p:cNvPr id="26" name="Oval 25">
              <a:extLst>
                <a:ext uri="{FF2B5EF4-FFF2-40B4-BE49-F238E27FC236}">
                  <a16:creationId xmlns:a16="http://schemas.microsoft.com/office/drawing/2014/main" id="{D0B62ACC-7121-404A-AC7E-B5ADB152337C}"/>
                </a:ext>
              </a:extLst>
            </p:cNvPr>
            <p:cNvSpPr/>
            <p:nvPr/>
          </p:nvSpPr>
          <p:spPr bwMode="auto">
            <a:xfrm>
              <a:off x="483807" y="3864297"/>
              <a:ext cx="494860" cy="494860"/>
            </a:xfrm>
            <a:prstGeom prst="ellipse">
              <a:avLst/>
            </a:prstGeom>
            <a:solidFill>
              <a:schemeClr val="bg1"/>
            </a:solidFill>
            <a:ln w="12700">
              <a:solidFill>
                <a:srgbClr val="225B6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grpSp>
          <p:nvGrpSpPr>
            <p:cNvPr id="59" name="Graphic 20">
              <a:extLst>
                <a:ext uri="{FF2B5EF4-FFF2-40B4-BE49-F238E27FC236}">
                  <a16:creationId xmlns:a16="http://schemas.microsoft.com/office/drawing/2014/main" id="{39D02367-3609-4799-B1F9-93B602307ECB}"/>
                </a:ext>
              </a:extLst>
            </p:cNvPr>
            <p:cNvGrpSpPr/>
            <p:nvPr/>
          </p:nvGrpSpPr>
          <p:grpSpPr>
            <a:xfrm>
              <a:off x="571688" y="3972369"/>
              <a:ext cx="317804" cy="277388"/>
              <a:chOff x="5803899" y="3135312"/>
              <a:chExt cx="825340" cy="720375"/>
            </a:xfrm>
          </p:grpSpPr>
          <p:sp>
            <p:nvSpPr>
              <p:cNvPr id="60" name="Freeform: Shape 59">
                <a:extLst>
                  <a:ext uri="{FF2B5EF4-FFF2-40B4-BE49-F238E27FC236}">
                    <a16:creationId xmlns:a16="http://schemas.microsoft.com/office/drawing/2014/main" id="{1829A73A-8DC2-46C0-9255-49C459D6A252}"/>
                  </a:ext>
                </a:extLst>
              </p:cNvPr>
              <p:cNvSpPr/>
              <p:nvPr/>
            </p:nvSpPr>
            <p:spPr>
              <a:xfrm>
                <a:off x="5990398" y="3219608"/>
                <a:ext cx="120205" cy="120205"/>
              </a:xfrm>
              <a:custGeom>
                <a:avLst/>
                <a:gdLst>
                  <a:gd name="connsiteX0" fmla="*/ 120206 w 120205"/>
                  <a:gd name="connsiteY0" fmla="*/ 60103 h 120205"/>
                  <a:gd name="connsiteX1" fmla="*/ 60103 w 120205"/>
                  <a:gd name="connsiteY1" fmla="*/ 120205 h 120205"/>
                  <a:gd name="connsiteX2" fmla="*/ 0 w 120205"/>
                  <a:gd name="connsiteY2" fmla="*/ 60103 h 120205"/>
                  <a:gd name="connsiteX3" fmla="*/ 60103 w 120205"/>
                  <a:gd name="connsiteY3" fmla="*/ 0 h 120205"/>
                  <a:gd name="connsiteX4" fmla="*/ 120206 w 120205"/>
                  <a:gd name="connsiteY4" fmla="*/ 60103 h 120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05" h="120205">
                    <a:moveTo>
                      <a:pt x="120206" y="60103"/>
                    </a:moveTo>
                    <a:cubicBezTo>
                      <a:pt x="120206" y="93297"/>
                      <a:pt x="93297" y="120205"/>
                      <a:pt x="60103" y="120205"/>
                    </a:cubicBezTo>
                    <a:cubicBezTo>
                      <a:pt x="26909" y="120205"/>
                      <a:pt x="0" y="93297"/>
                      <a:pt x="0" y="60103"/>
                    </a:cubicBezTo>
                    <a:cubicBezTo>
                      <a:pt x="0" y="26909"/>
                      <a:pt x="26909" y="0"/>
                      <a:pt x="60103" y="0"/>
                    </a:cubicBezTo>
                    <a:cubicBezTo>
                      <a:pt x="93297" y="0"/>
                      <a:pt x="120206" y="26909"/>
                      <a:pt x="120206" y="60103"/>
                    </a:cubicBezTo>
                    <a:close/>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sp>
            <p:nvSpPr>
              <p:cNvPr id="61" name="Freeform: Shape 60">
                <a:extLst>
                  <a:ext uri="{FF2B5EF4-FFF2-40B4-BE49-F238E27FC236}">
                    <a16:creationId xmlns:a16="http://schemas.microsoft.com/office/drawing/2014/main" id="{21C1DABD-48F3-440D-B146-FF0BCFE3D3BA}"/>
                  </a:ext>
                </a:extLst>
              </p:cNvPr>
              <p:cNvSpPr/>
              <p:nvPr/>
            </p:nvSpPr>
            <p:spPr>
              <a:xfrm>
                <a:off x="6509034" y="3279806"/>
                <a:ext cx="120205" cy="120205"/>
              </a:xfrm>
              <a:custGeom>
                <a:avLst/>
                <a:gdLst>
                  <a:gd name="connsiteX0" fmla="*/ 120206 w 120205"/>
                  <a:gd name="connsiteY0" fmla="*/ 60103 h 120205"/>
                  <a:gd name="connsiteX1" fmla="*/ 60103 w 120205"/>
                  <a:gd name="connsiteY1" fmla="*/ 120205 h 120205"/>
                  <a:gd name="connsiteX2" fmla="*/ 0 w 120205"/>
                  <a:gd name="connsiteY2" fmla="*/ 60103 h 120205"/>
                  <a:gd name="connsiteX3" fmla="*/ 60103 w 120205"/>
                  <a:gd name="connsiteY3" fmla="*/ 0 h 120205"/>
                  <a:gd name="connsiteX4" fmla="*/ 120206 w 120205"/>
                  <a:gd name="connsiteY4" fmla="*/ 60103 h 120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05" h="120205">
                    <a:moveTo>
                      <a:pt x="120206" y="60103"/>
                    </a:moveTo>
                    <a:cubicBezTo>
                      <a:pt x="120206" y="93297"/>
                      <a:pt x="93297" y="120205"/>
                      <a:pt x="60103" y="120205"/>
                    </a:cubicBezTo>
                    <a:cubicBezTo>
                      <a:pt x="26909" y="120205"/>
                      <a:pt x="0" y="93297"/>
                      <a:pt x="0" y="60103"/>
                    </a:cubicBezTo>
                    <a:cubicBezTo>
                      <a:pt x="0" y="26909"/>
                      <a:pt x="26909" y="0"/>
                      <a:pt x="60103" y="0"/>
                    </a:cubicBezTo>
                    <a:cubicBezTo>
                      <a:pt x="93297" y="0"/>
                      <a:pt x="120206" y="26909"/>
                      <a:pt x="120206" y="60103"/>
                    </a:cubicBezTo>
                    <a:close/>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sp>
            <p:nvSpPr>
              <p:cNvPr id="62" name="Freeform: Shape 61">
                <a:extLst>
                  <a:ext uri="{FF2B5EF4-FFF2-40B4-BE49-F238E27FC236}">
                    <a16:creationId xmlns:a16="http://schemas.microsoft.com/office/drawing/2014/main" id="{F1A8AFE2-5869-4E67-A8AF-4CDE9804EA6D}"/>
                  </a:ext>
                </a:extLst>
              </p:cNvPr>
              <p:cNvSpPr/>
              <p:nvPr/>
            </p:nvSpPr>
            <p:spPr>
              <a:xfrm>
                <a:off x="6459504" y="3722147"/>
                <a:ext cx="120205" cy="120205"/>
              </a:xfrm>
              <a:custGeom>
                <a:avLst/>
                <a:gdLst>
                  <a:gd name="connsiteX0" fmla="*/ 120205 w 120205"/>
                  <a:gd name="connsiteY0" fmla="*/ 60103 h 120205"/>
                  <a:gd name="connsiteX1" fmla="*/ 60103 w 120205"/>
                  <a:gd name="connsiteY1" fmla="*/ 120205 h 120205"/>
                  <a:gd name="connsiteX2" fmla="*/ 0 w 120205"/>
                  <a:gd name="connsiteY2" fmla="*/ 60103 h 120205"/>
                  <a:gd name="connsiteX3" fmla="*/ 60103 w 120205"/>
                  <a:gd name="connsiteY3" fmla="*/ 0 h 120205"/>
                  <a:gd name="connsiteX4" fmla="*/ 120205 w 120205"/>
                  <a:gd name="connsiteY4" fmla="*/ 60103 h 120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05" h="120205">
                    <a:moveTo>
                      <a:pt x="120205" y="60103"/>
                    </a:moveTo>
                    <a:cubicBezTo>
                      <a:pt x="120205" y="93297"/>
                      <a:pt x="93297" y="120205"/>
                      <a:pt x="60103" y="120205"/>
                    </a:cubicBezTo>
                    <a:cubicBezTo>
                      <a:pt x="26909" y="120205"/>
                      <a:pt x="0" y="93297"/>
                      <a:pt x="0" y="60103"/>
                    </a:cubicBezTo>
                    <a:cubicBezTo>
                      <a:pt x="0" y="26909"/>
                      <a:pt x="26909" y="0"/>
                      <a:pt x="60103" y="0"/>
                    </a:cubicBezTo>
                    <a:cubicBezTo>
                      <a:pt x="93297" y="0"/>
                      <a:pt x="120205" y="26909"/>
                      <a:pt x="120205" y="60103"/>
                    </a:cubicBezTo>
                    <a:close/>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sp>
            <p:nvSpPr>
              <p:cNvPr id="63" name="Freeform: Shape 62">
                <a:extLst>
                  <a:ext uri="{FF2B5EF4-FFF2-40B4-BE49-F238E27FC236}">
                    <a16:creationId xmlns:a16="http://schemas.microsoft.com/office/drawing/2014/main" id="{AFFF2A66-19D5-4E96-A633-C95087342222}"/>
                  </a:ext>
                </a:extLst>
              </p:cNvPr>
              <p:cNvSpPr/>
              <p:nvPr/>
            </p:nvSpPr>
            <p:spPr>
              <a:xfrm>
                <a:off x="6156705" y="3753008"/>
                <a:ext cx="102679" cy="102679"/>
              </a:xfrm>
              <a:custGeom>
                <a:avLst/>
                <a:gdLst>
                  <a:gd name="connsiteX0" fmla="*/ 102680 w 102679"/>
                  <a:gd name="connsiteY0" fmla="*/ 51340 h 102679"/>
                  <a:gd name="connsiteX1" fmla="*/ 51340 w 102679"/>
                  <a:gd name="connsiteY1" fmla="*/ 102679 h 102679"/>
                  <a:gd name="connsiteX2" fmla="*/ 0 w 102679"/>
                  <a:gd name="connsiteY2" fmla="*/ 51340 h 102679"/>
                  <a:gd name="connsiteX3" fmla="*/ 51340 w 102679"/>
                  <a:gd name="connsiteY3" fmla="*/ 0 h 102679"/>
                  <a:gd name="connsiteX4" fmla="*/ 102680 w 102679"/>
                  <a:gd name="connsiteY4" fmla="*/ 51340 h 102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79" h="102679">
                    <a:moveTo>
                      <a:pt x="102680" y="51340"/>
                    </a:moveTo>
                    <a:cubicBezTo>
                      <a:pt x="102680" y="79694"/>
                      <a:pt x="79694" y="102679"/>
                      <a:pt x="51340" y="102679"/>
                    </a:cubicBezTo>
                    <a:cubicBezTo>
                      <a:pt x="22986" y="102679"/>
                      <a:pt x="0" y="79694"/>
                      <a:pt x="0" y="51340"/>
                    </a:cubicBezTo>
                    <a:cubicBezTo>
                      <a:pt x="0" y="22986"/>
                      <a:pt x="22986" y="0"/>
                      <a:pt x="51340" y="0"/>
                    </a:cubicBezTo>
                    <a:cubicBezTo>
                      <a:pt x="79694" y="0"/>
                      <a:pt x="102680" y="22986"/>
                      <a:pt x="102680" y="51340"/>
                    </a:cubicBezTo>
                    <a:close/>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sp>
            <p:nvSpPr>
              <p:cNvPr id="64" name="Freeform: Shape 63">
                <a:extLst>
                  <a:ext uri="{FF2B5EF4-FFF2-40B4-BE49-F238E27FC236}">
                    <a16:creationId xmlns:a16="http://schemas.microsoft.com/office/drawing/2014/main" id="{93611177-CFBB-45D9-AE8B-8364366F7DEE}"/>
                  </a:ext>
                </a:extLst>
              </p:cNvPr>
              <p:cNvSpPr/>
              <p:nvPr/>
            </p:nvSpPr>
            <p:spPr>
              <a:xfrm>
                <a:off x="5803899" y="3443541"/>
                <a:ext cx="120205" cy="120205"/>
              </a:xfrm>
              <a:custGeom>
                <a:avLst/>
                <a:gdLst>
                  <a:gd name="connsiteX0" fmla="*/ 120206 w 120205"/>
                  <a:gd name="connsiteY0" fmla="*/ 60103 h 120205"/>
                  <a:gd name="connsiteX1" fmla="*/ 60103 w 120205"/>
                  <a:gd name="connsiteY1" fmla="*/ 120205 h 120205"/>
                  <a:gd name="connsiteX2" fmla="*/ 0 w 120205"/>
                  <a:gd name="connsiteY2" fmla="*/ 60103 h 120205"/>
                  <a:gd name="connsiteX3" fmla="*/ 60103 w 120205"/>
                  <a:gd name="connsiteY3" fmla="*/ 0 h 120205"/>
                  <a:gd name="connsiteX4" fmla="*/ 120206 w 120205"/>
                  <a:gd name="connsiteY4" fmla="*/ 60103 h 120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05" h="120205">
                    <a:moveTo>
                      <a:pt x="120206" y="60103"/>
                    </a:moveTo>
                    <a:cubicBezTo>
                      <a:pt x="120206" y="93297"/>
                      <a:pt x="93297" y="120205"/>
                      <a:pt x="60103" y="120205"/>
                    </a:cubicBezTo>
                    <a:cubicBezTo>
                      <a:pt x="26909" y="120205"/>
                      <a:pt x="0" y="93297"/>
                      <a:pt x="0" y="60103"/>
                    </a:cubicBezTo>
                    <a:cubicBezTo>
                      <a:pt x="0" y="26909"/>
                      <a:pt x="26909" y="0"/>
                      <a:pt x="60103" y="0"/>
                    </a:cubicBezTo>
                    <a:cubicBezTo>
                      <a:pt x="93297" y="0"/>
                      <a:pt x="120206" y="26909"/>
                      <a:pt x="120206" y="60103"/>
                    </a:cubicBezTo>
                    <a:close/>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sp>
            <p:nvSpPr>
              <p:cNvPr id="65" name="Freeform: Shape 64">
                <a:extLst>
                  <a:ext uri="{FF2B5EF4-FFF2-40B4-BE49-F238E27FC236}">
                    <a16:creationId xmlns:a16="http://schemas.microsoft.com/office/drawing/2014/main" id="{D975DA32-450D-4AD8-9D69-9F37F0BD022C}"/>
                  </a:ext>
                </a:extLst>
              </p:cNvPr>
              <p:cNvSpPr/>
              <p:nvPr/>
            </p:nvSpPr>
            <p:spPr>
              <a:xfrm>
                <a:off x="6220141" y="3135312"/>
                <a:ext cx="82105" cy="82105"/>
              </a:xfrm>
              <a:custGeom>
                <a:avLst/>
                <a:gdLst>
                  <a:gd name="connsiteX0" fmla="*/ 82106 w 82105"/>
                  <a:gd name="connsiteY0" fmla="*/ 41053 h 82105"/>
                  <a:gd name="connsiteX1" fmla="*/ 41053 w 82105"/>
                  <a:gd name="connsiteY1" fmla="*/ 82106 h 82105"/>
                  <a:gd name="connsiteX2" fmla="*/ 0 w 82105"/>
                  <a:gd name="connsiteY2" fmla="*/ 41053 h 82105"/>
                  <a:gd name="connsiteX3" fmla="*/ 41053 w 82105"/>
                  <a:gd name="connsiteY3" fmla="*/ 0 h 82105"/>
                  <a:gd name="connsiteX4" fmla="*/ 82106 w 82105"/>
                  <a:gd name="connsiteY4" fmla="*/ 41053 h 82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05" h="82105">
                    <a:moveTo>
                      <a:pt x="82106" y="41053"/>
                    </a:moveTo>
                    <a:cubicBezTo>
                      <a:pt x="82106" y="63726"/>
                      <a:pt x="63726" y="82106"/>
                      <a:pt x="41053" y="82106"/>
                    </a:cubicBezTo>
                    <a:cubicBezTo>
                      <a:pt x="18380" y="82106"/>
                      <a:pt x="0" y="63726"/>
                      <a:pt x="0" y="41053"/>
                    </a:cubicBezTo>
                    <a:cubicBezTo>
                      <a:pt x="0" y="18380"/>
                      <a:pt x="18380" y="0"/>
                      <a:pt x="41053" y="0"/>
                    </a:cubicBezTo>
                    <a:cubicBezTo>
                      <a:pt x="63726" y="0"/>
                      <a:pt x="82106" y="18380"/>
                      <a:pt x="82106" y="41053"/>
                    </a:cubicBezTo>
                    <a:close/>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sp>
            <p:nvSpPr>
              <p:cNvPr id="66" name="Freeform: Shape 65">
                <a:extLst>
                  <a:ext uri="{FF2B5EF4-FFF2-40B4-BE49-F238E27FC236}">
                    <a16:creationId xmlns:a16="http://schemas.microsoft.com/office/drawing/2014/main" id="{E20C5158-509B-491B-B7A5-FA0E64ED5680}"/>
                  </a:ext>
                </a:extLst>
              </p:cNvPr>
              <p:cNvSpPr/>
              <p:nvPr/>
            </p:nvSpPr>
            <p:spPr>
              <a:xfrm>
                <a:off x="6139845" y="3418299"/>
                <a:ext cx="194500" cy="194500"/>
              </a:xfrm>
              <a:custGeom>
                <a:avLst/>
                <a:gdLst>
                  <a:gd name="connsiteX0" fmla="*/ 194500 w 194500"/>
                  <a:gd name="connsiteY0" fmla="*/ 97250 h 194500"/>
                  <a:gd name="connsiteX1" fmla="*/ 97250 w 194500"/>
                  <a:gd name="connsiteY1" fmla="*/ 194500 h 194500"/>
                  <a:gd name="connsiteX2" fmla="*/ 0 w 194500"/>
                  <a:gd name="connsiteY2" fmla="*/ 97250 h 194500"/>
                  <a:gd name="connsiteX3" fmla="*/ 97250 w 194500"/>
                  <a:gd name="connsiteY3" fmla="*/ 0 h 194500"/>
                  <a:gd name="connsiteX4" fmla="*/ 194500 w 194500"/>
                  <a:gd name="connsiteY4" fmla="*/ 97250 h 1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500" h="194500">
                    <a:moveTo>
                      <a:pt x="194500" y="97250"/>
                    </a:moveTo>
                    <a:cubicBezTo>
                      <a:pt x="194500" y="150960"/>
                      <a:pt x="150960" y="194500"/>
                      <a:pt x="97250" y="194500"/>
                    </a:cubicBezTo>
                    <a:cubicBezTo>
                      <a:pt x="43540" y="194500"/>
                      <a:pt x="0" y="150960"/>
                      <a:pt x="0" y="97250"/>
                    </a:cubicBezTo>
                    <a:cubicBezTo>
                      <a:pt x="0" y="43540"/>
                      <a:pt x="43540" y="0"/>
                      <a:pt x="97250" y="0"/>
                    </a:cubicBezTo>
                    <a:cubicBezTo>
                      <a:pt x="150960" y="0"/>
                      <a:pt x="194500" y="43540"/>
                      <a:pt x="194500" y="97250"/>
                    </a:cubicBezTo>
                    <a:close/>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sp>
            <p:nvSpPr>
              <p:cNvPr id="67" name="Freeform: Shape 66">
                <a:extLst>
                  <a:ext uri="{FF2B5EF4-FFF2-40B4-BE49-F238E27FC236}">
                    <a16:creationId xmlns:a16="http://schemas.microsoft.com/office/drawing/2014/main" id="{2139999F-3176-4691-A44F-215CB6DA2F29}"/>
                  </a:ext>
                </a:extLst>
              </p:cNvPr>
              <p:cNvSpPr/>
              <p:nvPr/>
            </p:nvSpPr>
            <p:spPr>
              <a:xfrm>
                <a:off x="6086315" y="3327907"/>
                <a:ext cx="89344" cy="112013"/>
              </a:xfrm>
              <a:custGeom>
                <a:avLst/>
                <a:gdLst>
                  <a:gd name="connsiteX0" fmla="*/ 0 w 89344"/>
                  <a:gd name="connsiteY0" fmla="*/ 0 h 112013"/>
                  <a:gd name="connsiteX1" fmla="*/ 89344 w 89344"/>
                  <a:gd name="connsiteY1" fmla="*/ 112014 h 112013"/>
                </a:gdLst>
                <a:ahLst/>
                <a:cxnLst>
                  <a:cxn ang="0">
                    <a:pos x="connsiteX0" y="connsiteY0"/>
                  </a:cxn>
                  <a:cxn ang="0">
                    <a:pos x="connsiteX1" y="connsiteY1"/>
                  </a:cxn>
                </a:cxnLst>
                <a:rect l="l" t="t" r="r" b="b"/>
                <a:pathLst>
                  <a:path w="89344" h="112013">
                    <a:moveTo>
                      <a:pt x="0" y="0"/>
                    </a:moveTo>
                    <a:lnTo>
                      <a:pt x="89344" y="112014"/>
                    </a:lnTo>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sp>
            <p:nvSpPr>
              <p:cNvPr id="68" name="Freeform: Shape 67">
                <a:extLst>
                  <a:ext uri="{FF2B5EF4-FFF2-40B4-BE49-F238E27FC236}">
                    <a16:creationId xmlns:a16="http://schemas.microsoft.com/office/drawing/2014/main" id="{861BA223-0272-4B77-89F7-80A01478B485}"/>
                  </a:ext>
                </a:extLst>
              </p:cNvPr>
              <p:cNvSpPr/>
              <p:nvPr/>
            </p:nvSpPr>
            <p:spPr>
              <a:xfrm>
                <a:off x="6243954" y="3219894"/>
                <a:ext cx="17049" cy="198405"/>
              </a:xfrm>
              <a:custGeom>
                <a:avLst/>
                <a:gdLst>
                  <a:gd name="connsiteX0" fmla="*/ 17050 w 17049"/>
                  <a:gd name="connsiteY0" fmla="*/ 0 h 198405"/>
                  <a:gd name="connsiteX1" fmla="*/ 0 w 17049"/>
                  <a:gd name="connsiteY1" fmla="*/ 198406 h 198405"/>
                </a:gdLst>
                <a:ahLst/>
                <a:cxnLst>
                  <a:cxn ang="0">
                    <a:pos x="connsiteX0" y="connsiteY0"/>
                  </a:cxn>
                  <a:cxn ang="0">
                    <a:pos x="connsiteX1" y="connsiteY1"/>
                  </a:cxn>
                </a:cxnLst>
                <a:rect l="l" t="t" r="r" b="b"/>
                <a:pathLst>
                  <a:path w="17049" h="198405">
                    <a:moveTo>
                      <a:pt x="17050" y="0"/>
                    </a:moveTo>
                    <a:lnTo>
                      <a:pt x="0" y="198406"/>
                    </a:lnTo>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sp>
            <p:nvSpPr>
              <p:cNvPr id="69" name="Freeform: Shape 68">
                <a:extLst>
                  <a:ext uri="{FF2B5EF4-FFF2-40B4-BE49-F238E27FC236}">
                    <a16:creationId xmlns:a16="http://schemas.microsoft.com/office/drawing/2014/main" id="{BF553C94-DA2B-4862-BBA6-5306B72A6E0C}"/>
                  </a:ext>
                </a:extLst>
              </p:cNvPr>
              <p:cNvSpPr/>
              <p:nvPr/>
            </p:nvSpPr>
            <p:spPr>
              <a:xfrm>
                <a:off x="5923723" y="3509930"/>
                <a:ext cx="216312" cy="10668"/>
              </a:xfrm>
              <a:custGeom>
                <a:avLst/>
                <a:gdLst>
                  <a:gd name="connsiteX0" fmla="*/ 0 w 216312"/>
                  <a:gd name="connsiteY0" fmla="*/ 0 h 10668"/>
                  <a:gd name="connsiteX1" fmla="*/ 216313 w 216312"/>
                  <a:gd name="connsiteY1" fmla="*/ 10668 h 10668"/>
                </a:gdLst>
                <a:ahLst/>
                <a:cxnLst>
                  <a:cxn ang="0">
                    <a:pos x="connsiteX0" y="connsiteY0"/>
                  </a:cxn>
                  <a:cxn ang="0">
                    <a:pos x="connsiteX1" y="connsiteY1"/>
                  </a:cxn>
                </a:cxnLst>
                <a:rect l="l" t="t" r="r" b="b"/>
                <a:pathLst>
                  <a:path w="216312" h="10668">
                    <a:moveTo>
                      <a:pt x="0" y="0"/>
                    </a:moveTo>
                    <a:lnTo>
                      <a:pt x="216313" y="10668"/>
                    </a:lnTo>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sp>
            <p:nvSpPr>
              <p:cNvPr id="70" name="Freeform: Shape 69">
                <a:extLst>
                  <a:ext uri="{FF2B5EF4-FFF2-40B4-BE49-F238E27FC236}">
                    <a16:creationId xmlns:a16="http://schemas.microsoft.com/office/drawing/2014/main" id="{F30E16A1-CE60-48A1-883A-112F89518A10}"/>
                  </a:ext>
                </a:extLst>
              </p:cNvPr>
              <p:cNvSpPr/>
              <p:nvPr/>
            </p:nvSpPr>
            <p:spPr>
              <a:xfrm>
                <a:off x="6208044" y="3612800"/>
                <a:ext cx="12096" cy="140303"/>
              </a:xfrm>
              <a:custGeom>
                <a:avLst/>
                <a:gdLst>
                  <a:gd name="connsiteX0" fmla="*/ 0 w 12096"/>
                  <a:gd name="connsiteY0" fmla="*/ 140303 h 140303"/>
                  <a:gd name="connsiteX1" fmla="*/ 12097 w 12096"/>
                  <a:gd name="connsiteY1" fmla="*/ 0 h 140303"/>
                </a:gdLst>
                <a:ahLst/>
                <a:cxnLst>
                  <a:cxn ang="0">
                    <a:pos x="connsiteX0" y="connsiteY0"/>
                  </a:cxn>
                  <a:cxn ang="0">
                    <a:pos x="connsiteX1" y="connsiteY1"/>
                  </a:cxn>
                </a:cxnLst>
                <a:rect l="l" t="t" r="r" b="b"/>
                <a:pathLst>
                  <a:path w="12096" h="140303">
                    <a:moveTo>
                      <a:pt x="0" y="140303"/>
                    </a:moveTo>
                    <a:lnTo>
                      <a:pt x="12097" y="0"/>
                    </a:lnTo>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sp>
            <p:nvSpPr>
              <p:cNvPr id="71" name="Freeform: Shape 70">
                <a:extLst>
                  <a:ext uri="{FF2B5EF4-FFF2-40B4-BE49-F238E27FC236}">
                    <a16:creationId xmlns:a16="http://schemas.microsoft.com/office/drawing/2014/main" id="{1CB8358B-996A-466E-B2E8-B655EA3DB0D7}"/>
                  </a:ext>
                </a:extLst>
              </p:cNvPr>
              <p:cNvSpPr/>
              <p:nvPr/>
            </p:nvSpPr>
            <p:spPr>
              <a:xfrm>
                <a:off x="6323964" y="3569937"/>
                <a:ext cx="152114" cy="170973"/>
              </a:xfrm>
              <a:custGeom>
                <a:avLst/>
                <a:gdLst>
                  <a:gd name="connsiteX0" fmla="*/ 152114 w 152114"/>
                  <a:gd name="connsiteY0" fmla="*/ 170974 h 170973"/>
                  <a:gd name="connsiteX1" fmla="*/ 0 w 152114"/>
                  <a:gd name="connsiteY1" fmla="*/ 0 h 170973"/>
                </a:gdLst>
                <a:ahLst/>
                <a:cxnLst>
                  <a:cxn ang="0">
                    <a:pos x="connsiteX0" y="connsiteY0"/>
                  </a:cxn>
                  <a:cxn ang="0">
                    <a:pos x="connsiteX1" y="connsiteY1"/>
                  </a:cxn>
                </a:cxnLst>
                <a:rect l="l" t="t" r="r" b="b"/>
                <a:pathLst>
                  <a:path w="152114" h="170973">
                    <a:moveTo>
                      <a:pt x="152114" y="170974"/>
                    </a:moveTo>
                    <a:lnTo>
                      <a:pt x="0" y="0"/>
                    </a:lnTo>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sp>
            <p:nvSpPr>
              <p:cNvPr id="72" name="Freeform: Shape 71">
                <a:extLst>
                  <a:ext uri="{FF2B5EF4-FFF2-40B4-BE49-F238E27FC236}">
                    <a16:creationId xmlns:a16="http://schemas.microsoft.com/office/drawing/2014/main" id="{E4DDA383-F8D9-45A2-A6B1-227A74B85619}"/>
                  </a:ext>
                </a:extLst>
              </p:cNvPr>
              <p:cNvSpPr/>
              <p:nvPr/>
            </p:nvSpPr>
            <p:spPr>
              <a:xfrm>
                <a:off x="6327583" y="3375723"/>
                <a:ext cx="193357" cy="95345"/>
              </a:xfrm>
              <a:custGeom>
                <a:avLst/>
                <a:gdLst>
                  <a:gd name="connsiteX0" fmla="*/ 0 w 193357"/>
                  <a:gd name="connsiteY0" fmla="*/ 95345 h 95345"/>
                  <a:gd name="connsiteX1" fmla="*/ 193357 w 193357"/>
                  <a:gd name="connsiteY1" fmla="*/ 0 h 95345"/>
                </a:gdLst>
                <a:ahLst/>
                <a:cxnLst>
                  <a:cxn ang="0">
                    <a:pos x="connsiteX0" y="connsiteY0"/>
                  </a:cxn>
                  <a:cxn ang="0">
                    <a:pos x="connsiteX1" y="connsiteY1"/>
                  </a:cxn>
                </a:cxnLst>
                <a:rect l="l" t="t" r="r" b="b"/>
                <a:pathLst>
                  <a:path w="193357" h="95345">
                    <a:moveTo>
                      <a:pt x="0" y="95345"/>
                    </a:moveTo>
                    <a:lnTo>
                      <a:pt x="193357" y="0"/>
                    </a:lnTo>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grpSp>
      </p:grpSp>
      <p:sp>
        <p:nvSpPr>
          <p:cNvPr id="21" name="TextBox 20">
            <a:extLst>
              <a:ext uri="{FF2B5EF4-FFF2-40B4-BE49-F238E27FC236}">
                <a16:creationId xmlns:a16="http://schemas.microsoft.com/office/drawing/2014/main" id="{69027C90-76C9-4A6D-98A4-430F90D92495}"/>
              </a:ext>
            </a:extLst>
          </p:cNvPr>
          <p:cNvSpPr txBox="1"/>
          <p:nvPr/>
        </p:nvSpPr>
        <p:spPr>
          <a:xfrm>
            <a:off x="1525583" y="6234042"/>
            <a:ext cx="6247874" cy="1244444"/>
          </a:xfrm>
          <a:prstGeom prst="rect">
            <a:avLst/>
          </a:prstGeom>
          <a:noFill/>
        </p:spPr>
        <p:txBody>
          <a:bodyPr wrap="square" lIns="0" tIns="0" rIns="0" bIns="0">
            <a:spAutoFit/>
          </a:bodyPr>
          <a:lstStyle/>
          <a:p>
            <a:pPr>
              <a:spcAft>
                <a:spcPts val="240"/>
              </a:spcAft>
            </a:pPr>
            <a:r>
              <a:rPr lang="en-US" sz="2160">
                <a:solidFill>
                  <a:srgbClr val="225B62"/>
                </a:solidFill>
                <a:latin typeface="+mj-lt"/>
              </a:rPr>
              <a:t>Reinforce</a:t>
            </a:r>
          </a:p>
          <a:p>
            <a:r>
              <a:rPr lang="en-US" sz="1920"/>
              <a:t>Make the training stick with reinforcement options like on-demand training, lunch and learn sessions, and new employee training options</a:t>
            </a:r>
          </a:p>
        </p:txBody>
      </p:sp>
      <p:grpSp>
        <p:nvGrpSpPr>
          <p:cNvPr id="84" name="Group 83">
            <a:extLst>
              <a:ext uri="{FF2B5EF4-FFF2-40B4-BE49-F238E27FC236}">
                <a16:creationId xmlns:a16="http://schemas.microsoft.com/office/drawing/2014/main" id="{B21185E9-85BC-47AA-8871-CC7740622EB7}"/>
              </a:ext>
              <a:ext uri="{C183D7F6-B498-43B3-948B-1728B52AA6E4}">
                <adec:decorative xmlns:adec="http://schemas.microsoft.com/office/drawing/2017/decorative" val="1"/>
              </a:ext>
            </a:extLst>
          </p:cNvPr>
          <p:cNvGrpSpPr/>
          <p:nvPr/>
        </p:nvGrpSpPr>
        <p:grpSpPr>
          <a:xfrm>
            <a:off x="580569" y="6234042"/>
            <a:ext cx="593832" cy="593832"/>
            <a:chOff x="483807" y="5111030"/>
            <a:chExt cx="494860" cy="494860"/>
          </a:xfrm>
        </p:grpSpPr>
        <p:sp>
          <p:nvSpPr>
            <p:cNvPr id="27" name="Oval 26">
              <a:extLst>
                <a:ext uri="{FF2B5EF4-FFF2-40B4-BE49-F238E27FC236}">
                  <a16:creationId xmlns:a16="http://schemas.microsoft.com/office/drawing/2014/main" id="{451C31A0-55DC-4D5D-86CD-0ACA9195F36C}"/>
                </a:ext>
              </a:extLst>
            </p:cNvPr>
            <p:cNvSpPr/>
            <p:nvPr/>
          </p:nvSpPr>
          <p:spPr bwMode="auto">
            <a:xfrm>
              <a:off x="483807" y="5111030"/>
              <a:ext cx="494860" cy="494860"/>
            </a:xfrm>
            <a:prstGeom prst="ellipse">
              <a:avLst/>
            </a:prstGeom>
            <a:solidFill>
              <a:schemeClr val="bg1"/>
            </a:solidFill>
            <a:ln w="12700">
              <a:solidFill>
                <a:srgbClr val="225B6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grpSp>
          <p:nvGrpSpPr>
            <p:cNvPr id="74" name="Graphic 317">
              <a:extLst>
                <a:ext uri="{FF2B5EF4-FFF2-40B4-BE49-F238E27FC236}">
                  <a16:creationId xmlns:a16="http://schemas.microsoft.com/office/drawing/2014/main" id="{07AE18AA-D522-470C-BB1F-6E73D561BC36}"/>
                </a:ext>
              </a:extLst>
            </p:cNvPr>
            <p:cNvGrpSpPr/>
            <p:nvPr/>
          </p:nvGrpSpPr>
          <p:grpSpPr>
            <a:xfrm>
              <a:off x="619022" y="5246246"/>
              <a:ext cx="224430" cy="224428"/>
              <a:chOff x="6013449" y="3292474"/>
              <a:chExt cx="409575" cy="409575"/>
            </a:xfrm>
          </p:grpSpPr>
          <p:sp>
            <p:nvSpPr>
              <p:cNvPr id="75" name="Freeform: Shape 74">
                <a:extLst>
                  <a:ext uri="{FF2B5EF4-FFF2-40B4-BE49-F238E27FC236}">
                    <a16:creationId xmlns:a16="http://schemas.microsoft.com/office/drawing/2014/main" id="{578BD35E-6D09-4714-A777-1934A925E623}"/>
                  </a:ext>
                </a:extLst>
              </p:cNvPr>
              <p:cNvSpPr/>
              <p:nvPr/>
            </p:nvSpPr>
            <p:spPr>
              <a:xfrm>
                <a:off x="6047929" y="3294855"/>
                <a:ext cx="374142" cy="281463"/>
              </a:xfrm>
              <a:custGeom>
                <a:avLst/>
                <a:gdLst>
                  <a:gd name="connsiteX0" fmla="*/ 0 w 374142"/>
                  <a:gd name="connsiteY0" fmla="*/ 246317 h 281463"/>
                  <a:gd name="connsiteX1" fmla="*/ 0 w 374142"/>
                  <a:gd name="connsiteY1" fmla="*/ 13716 h 281463"/>
                  <a:gd name="connsiteX2" fmla="*/ 13145 w 374142"/>
                  <a:gd name="connsiteY2" fmla="*/ 0 h 281463"/>
                  <a:gd name="connsiteX3" fmla="*/ 360617 w 374142"/>
                  <a:gd name="connsiteY3" fmla="*/ 0 h 281463"/>
                  <a:gd name="connsiteX4" fmla="*/ 374142 w 374142"/>
                  <a:gd name="connsiteY4" fmla="*/ 13716 h 281463"/>
                  <a:gd name="connsiteX5" fmla="*/ 374142 w 374142"/>
                  <a:gd name="connsiteY5" fmla="*/ 268129 h 281463"/>
                  <a:gd name="connsiteX6" fmla="*/ 360617 w 374142"/>
                  <a:gd name="connsiteY6" fmla="*/ 281464 h 281463"/>
                  <a:gd name="connsiteX7" fmla="*/ 163735 w 374142"/>
                  <a:gd name="connsiteY7" fmla="*/ 281464 h 28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4142" h="281463">
                    <a:moveTo>
                      <a:pt x="0" y="246317"/>
                    </a:moveTo>
                    <a:cubicBezTo>
                      <a:pt x="0" y="13716"/>
                      <a:pt x="0" y="13716"/>
                      <a:pt x="0" y="13716"/>
                    </a:cubicBezTo>
                    <a:cubicBezTo>
                      <a:pt x="0" y="6191"/>
                      <a:pt x="5810" y="0"/>
                      <a:pt x="13145" y="0"/>
                    </a:cubicBezTo>
                    <a:cubicBezTo>
                      <a:pt x="360617" y="0"/>
                      <a:pt x="360617" y="0"/>
                      <a:pt x="360617" y="0"/>
                    </a:cubicBezTo>
                    <a:cubicBezTo>
                      <a:pt x="368046" y="0"/>
                      <a:pt x="374142" y="6191"/>
                      <a:pt x="374142" y="13716"/>
                    </a:cubicBezTo>
                    <a:cubicBezTo>
                      <a:pt x="374142" y="268129"/>
                      <a:pt x="374142" y="268129"/>
                      <a:pt x="374142" y="268129"/>
                    </a:cubicBezTo>
                    <a:cubicBezTo>
                      <a:pt x="374142" y="275654"/>
                      <a:pt x="368046" y="281464"/>
                      <a:pt x="360617" y="281464"/>
                    </a:cubicBezTo>
                    <a:cubicBezTo>
                      <a:pt x="163735" y="281464"/>
                      <a:pt x="163735" y="281464"/>
                      <a:pt x="163735" y="281464"/>
                    </a:cubicBezTo>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sp>
            <p:nvSpPr>
              <p:cNvPr id="76" name="Freeform: Shape 75">
                <a:extLst>
                  <a:ext uri="{FF2B5EF4-FFF2-40B4-BE49-F238E27FC236}">
                    <a16:creationId xmlns:a16="http://schemas.microsoft.com/office/drawing/2014/main" id="{A7417AE2-C931-4D8D-8217-19EF63A525B3}"/>
                  </a:ext>
                </a:extLst>
              </p:cNvPr>
              <p:cNvSpPr/>
              <p:nvPr/>
            </p:nvSpPr>
            <p:spPr>
              <a:xfrm>
                <a:off x="6080028" y="3565555"/>
                <a:ext cx="35876" cy="43338"/>
              </a:xfrm>
              <a:custGeom>
                <a:avLst/>
                <a:gdLst>
                  <a:gd name="connsiteX0" fmla="*/ 35814 w 35876"/>
                  <a:gd name="connsiteY0" fmla="*/ 0 h 43338"/>
                  <a:gd name="connsiteX1" fmla="*/ 35814 w 35876"/>
                  <a:gd name="connsiteY1" fmla="*/ 286 h 43338"/>
                  <a:gd name="connsiteX2" fmla="*/ 24194 w 35876"/>
                  <a:gd name="connsiteY2" fmla="*/ 34766 h 43338"/>
                  <a:gd name="connsiteX3" fmla="*/ 0 w 35876"/>
                  <a:gd name="connsiteY3" fmla="*/ 43339 h 43338"/>
                </a:gdLst>
                <a:ahLst/>
                <a:cxnLst>
                  <a:cxn ang="0">
                    <a:pos x="connsiteX0" y="connsiteY0"/>
                  </a:cxn>
                  <a:cxn ang="0">
                    <a:pos x="connsiteX1" y="connsiteY1"/>
                  </a:cxn>
                  <a:cxn ang="0">
                    <a:pos x="connsiteX2" y="connsiteY2"/>
                  </a:cxn>
                  <a:cxn ang="0">
                    <a:pos x="connsiteX3" y="connsiteY3"/>
                  </a:cxn>
                </a:cxnLst>
                <a:rect l="l" t="t" r="r" b="b"/>
                <a:pathLst>
                  <a:path w="35876" h="43338">
                    <a:moveTo>
                      <a:pt x="35814" y="0"/>
                    </a:moveTo>
                    <a:cubicBezTo>
                      <a:pt x="35814" y="286"/>
                      <a:pt x="35814" y="286"/>
                      <a:pt x="35814" y="286"/>
                    </a:cubicBezTo>
                    <a:cubicBezTo>
                      <a:pt x="35814" y="286"/>
                      <a:pt x="37433" y="21622"/>
                      <a:pt x="24194" y="34766"/>
                    </a:cubicBezTo>
                    <a:cubicBezTo>
                      <a:pt x="18574" y="40577"/>
                      <a:pt x="10573" y="43339"/>
                      <a:pt x="0" y="43339"/>
                    </a:cubicBezTo>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sp>
            <p:nvSpPr>
              <p:cNvPr id="77" name="Freeform: Shape 76">
                <a:extLst>
                  <a:ext uri="{FF2B5EF4-FFF2-40B4-BE49-F238E27FC236}">
                    <a16:creationId xmlns:a16="http://schemas.microsoft.com/office/drawing/2014/main" id="{0E376A2C-B73D-468B-995E-E1CFA1A5E12E}"/>
                  </a:ext>
                </a:extLst>
              </p:cNvPr>
              <p:cNvSpPr/>
              <p:nvPr/>
            </p:nvSpPr>
            <p:spPr>
              <a:xfrm>
                <a:off x="6015925" y="3527551"/>
                <a:ext cx="176403" cy="173259"/>
              </a:xfrm>
              <a:custGeom>
                <a:avLst/>
                <a:gdLst>
                  <a:gd name="connsiteX0" fmla="*/ 125540 w 176403"/>
                  <a:gd name="connsiteY0" fmla="*/ 173260 h 173259"/>
                  <a:gd name="connsiteX1" fmla="*/ 38481 w 176403"/>
                  <a:gd name="connsiteY1" fmla="*/ 173260 h 173259"/>
                  <a:gd name="connsiteX2" fmla="*/ 0 w 176403"/>
                  <a:gd name="connsiteY2" fmla="*/ 133922 h 173259"/>
                  <a:gd name="connsiteX3" fmla="*/ 0 w 176403"/>
                  <a:gd name="connsiteY3" fmla="*/ 66961 h 173259"/>
                  <a:gd name="connsiteX4" fmla="*/ 18288 w 176403"/>
                  <a:gd name="connsiteY4" fmla="*/ 66961 h 173259"/>
                  <a:gd name="connsiteX5" fmla="*/ 28099 w 176403"/>
                  <a:gd name="connsiteY5" fmla="*/ 56959 h 173259"/>
                  <a:gd name="connsiteX6" fmla="*/ 28099 w 176403"/>
                  <a:gd name="connsiteY6" fmla="*/ 38957 h 173259"/>
                  <a:gd name="connsiteX7" fmla="*/ 28099 w 176403"/>
                  <a:gd name="connsiteY7" fmla="*/ 38957 h 173259"/>
                  <a:gd name="connsiteX8" fmla="*/ 68199 w 176403"/>
                  <a:gd name="connsiteY8" fmla="*/ 0 h 173259"/>
                  <a:gd name="connsiteX9" fmla="*/ 176403 w 176403"/>
                  <a:gd name="connsiteY9" fmla="*/ 0 h 173259"/>
                  <a:gd name="connsiteX10" fmla="*/ 150305 w 176403"/>
                  <a:gd name="connsiteY10" fmla="*/ 33623 h 173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403" h="173259">
                    <a:moveTo>
                      <a:pt x="125540" y="173260"/>
                    </a:moveTo>
                    <a:cubicBezTo>
                      <a:pt x="38481" y="173260"/>
                      <a:pt x="38481" y="173260"/>
                      <a:pt x="38481" y="173260"/>
                    </a:cubicBezTo>
                    <a:cubicBezTo>
                      <a:pt x="16955" y="173260"/>
                      <a:pt x="0" y="155639"/>
                      <a:pt x="0" y="133922"/>
                    </a:cubicBezTo>
                    <a:cubicBezTo>
                      <a:pt x="0" y="66961"/>
                      <a:pt x="0" y="66961"/>
                      <a:pt x="0" y="66961"/>
                    </a:cubicBezTo>
                    <a:cubicBezTo>
                      <a:pt x="18288" y="66961"/>
                      <a:pt x="18288" y="66961"/>
                      <a:pt x="18288" y="66961"/>
                    </a:cubicBezTo>
                    <a:cubicBezTo>
                      <a:pt x="23527" y="66961"/>
                      <a:pt x="28099" y="62293"/>
                      <a:pt x="28099" y="56959"/>
                    </a:cubicBezTo>
                    <a:cubicBezTo>
                      <a:pt x="28099" y="38957"/>
                      <a:pt x="28099" y="38957"/>
                      <a:pt x="28099" y="38957"/>
                    </a:cubicBezTo>
                    <a:lnTo>
                      <a:pt x="28099" y="38957"/>
                    </a:lnTo>
                    <a:cubicBezTo>
                      <a:pt x="29718" y="17621"/>
                      <a:pt x="47339" y="0"/>
                      <a:pt x="68199" y="0"/>
                    </a:cubicBezTo>
                    <a:cubicBezTo>
                      <a:pt x="176403" y="0"/>
                      <a:pt x="176403" y="0"/>
                      <a:pt x="176403" y="0"/>
                    </a:cubicBezTo>
                    <a:cubicBezTo>
                      <a:pt x="176117" y="14288"/>
                      <a:pt x="164306" y="33623"/>
                      <a:pt x="150305" y="33623"/>
                    </a:cubicBezTo>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sp>
            <p:nvSpPr>
              <p:cNvPr id="78" name="Freeform: Shape 77">
                <a:extLst>
                  <a:ext uri="{FF2B5EF4-FFF2-40B4-BE49-F238E27FC236}">
                    <a16:creationId xmlns:a16="http://schemas.microsoft.com/office/drawing/2014/main" id="{37175EA7-2F3B-4CFF-9104-4992D8E34F43}"/>
                  </a:ext>
                </a:extLst>
              </p:cNvPr>
              <p:cNvSpPr/>
              <p:nvPr/>
            </p:nvSpPr>
            <p:spPr>
              <a:xfrm>
                <a:off x="6128225" y="3662996"/>
                <a:ext cx="69437" cy="37909"/>
              </a:xfrm>
              <a:custGeom>
                <a:avLst/>
                <a:gdLst>
                  <a:gd name="connsiteX0" fmla="*/ 54864 w 69437"/>
                  <a:gd name="connsiteY0" fmla="*/ 0 h 37909"/>
                  <a:gd name="connsiteX1" fmla="*/ 14859 w 69437"/>
                  <a:gd name="connsiteY1" fmla="*/ 0 h 37909"/>
                  <a:gd name="connsiteX2" fmla="*/ 0 w 69437"/>
                  <a:gd name="connsiteY2" fmla="*/ 17335 h 37909"/>
                  <a:gd name="connsiteX3" fmla="*/ 0 w 69437"/>
                  <a:gd name="connsiteY3" fmla="*/ 20955 h 37909"/>
                  <a:gd name="connsiteX4" fmla="*/ 14859 w 69437"/>
                  <a:gd name="connsiteY4" fmla="*/ 37909 h 37909"/>
                  <a:gd name="connsiteX5" fmla="*/ 54864 w 69437"/>
                  <a:gd name="connsiteY5" fmla="*/ 37909 h 37909"/>
                  <a:gd name="connsiteX6" fmla="*/ 69437 w 69437"/>
                  <a:gd name="connsiteY6" fmla="*/ 20955 h 37909"/>
                  <a:gd name="connsiteX7" fmla="*/ 69437 w 69437"/>
                  <a:gd name="connsiteY7" fmla="*/ 17335 h 37909"/>
                  <a:gd name="connsiteX8" fmla="*/ 54864 w 69437"/>
                  <a:gd name="connsiteY8" fmla="*/ 0 h 37909"/>
                  <a:gd name="connsiteX9" fmla="*/ 54864 w 69437"/>
                  <a:gd name="connsiteY9" fmla="*/ 0 h 3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437" h="37909">
                    <a:moveTo>
                      <a:pt x="54864" y="0"/>
                    </a:moveTo>
                    <a:cubicBezTo>
                      <a:pt x="14859" y="0"/>
                      <a:pt x="14859" y="0"/>
                      <a:pt x="14859" y="0"/>
                    </a:cubicBezTo>
                    <a:cubicBezTo>
                      <a:pt x="6763" y="0"/>
                      <a:pt x="0" y="7620"/>
                      <a:pt x="0" y="17335"/>
                    </a:cubicBezTo>
                    <a:cubicBezTo>
                      <a:pt x="0" y="20955"/>
                      <a:pt x="0" y="20955"/>
                      <a:pt x="0" y="20955"/>
                    </a:cubicBezTo>
                    <a:cubicBezTo>
                      <a:pt x="0" y="30290"/>
                      <a:pt x="6858" y="37909"/>
                      <a:pt x="14859" y="37909"/>
                    </a:cubicBezTo>
                    <a:cubicBezTo>
                      <a:pt x="54864" y="37909"/>
                      <a:pt x="54864" y="37909"/>
                      <a:pt x="54864" y="37909"/>
                    </a:cubicBezTo>
                    <a:cubicBezTo>
                      <a:pt x="62960" y="37909"/>
                      <a:pt x="69437" y="30290"/>
                      <a:pt x="69437" y="20955"/>
                    </a:cubicBezTo>
                    <a:cubicBezTo>
                      <a:pt x="69437" y="17335"/>
                      <a:pt x="69437" y="17335"/>
                      <a:pt x="69437" y="17335"/>
                    </a:cubicBezTo>
                    <a:cubicBezTo>
                      <a:pt x="69437" y="7525"/>
                      <a:pt x="62865" y="0"/>
                      <a:pt x="54864" y="0"/>
                    </a:cubicBezTo>
                    <a:lnTo>
                      <a:pt x="54864" y="0"/>
                    </a:lnTo>
                    <a:close/>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sp>
            <p:nvSpPr>
              <p:cNvPr id="79" name="Freeform: Shape 78">
                <a:extLst>
                  <a:ext uri="{FF2B5EF4-FFF2-40B4-BE49-F238E27FC236}">
                    <a16:creationId xmlns:a16="http://schemas.microsoft.com/office/drawing/2014/main" id="{2A50881A-874E-49AE-946E-9A9B08300209}"/>
                  </a:ext>
                </a:extLst>
              </p:cNvPr>
              <p:cNvSpPr/>
              <p:nvPr/>
            </p:nvSpPr>
            <p:spPr>
              <a:xfrm>
                <a:off x="6117557" y="3630516"/>
                <a:ext cx="90868" cy="32480"/>
              </a:xfrm>
              <a:custGeom>
                <a:avLst/>
                <a:gdLst>
                  <a:gd name="connsiteX0" fmla="*/ 23051 w 90868"/>
                  <a:gd name="connsiteY0" fmla="*/ 32480 h 32480"/>
                  <a:gd name="connsiteX1" fmla="*/ 17145 w 90868"/>
                  <a:gd name="connsiteY1" fmla="*/ 32480 h 32480"/>
                  <a:gd name="connsiteX2" fmla="*/ 0 w 90868"/>
                  <a:gd name="connsiteY2" fmla="*/ 16383 h 32480"/>
                  <a:gd name="connsiteX3" fmla="*/ 0 w 90868"/>
                  <a:gd name="connsiteY3" fmla="*/ 16383 h 32480"/>
                  <a:gd name="connsiteX4" fmla="*/ 17145 w 90868"/>
                  <a:gd name="connsiteY4" fmla="*/ 0 h 32480"/>
                  <a:gd name="connsiteX5" fmla="*/ 73342 w 90868"/>
                  <a:gd name="connsiteY5" fmla="*/ 0 h 32480"/>
                  <a:gd name="connsiteX6" fmla="*/ 90868 w 90868"/>
                  <a:gd name="connsiteY6" fmla="*/ 16383 h 32480"/>
                  <a:gd name="connsiteX7" fmla="*/ 90868 w 90868"/>
                  <a:gd name="connsiteY7" fmla="*/ 16383 h 32480"/>
                  <a:gd name="connsiteX8" fmla="*/ 73342 w 90868"/>
                  <a:gd name="connsiteY8" fmla="*/ 32480 h 32480"/>
                  <a:gd name="connsiteX9" fmla="*/ 67437 w 90868"/>
                  <a:gd name="connsiteY9" fmla="*/ 32480 h 3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868" h="32480">
                    <a:moveTo>
                      <a:pt x="23051" y="32480"/>
                    </a:moveTo>
                    <a:cubicBezTo>
                      <a:pt x="17145" y="32480"/>
                      <a:pt x="17145" y="32480"/>
                      <a:pt x="17145" y="32480"/>
                    </a:cubicBezTo>
                    <a:cubicBezTo>
                      <a:pt x="7525" y="32480"/>
                      <a:pt x="0" y="25336"/>
                      <a:pt x="0" y="16383"/>
                    </a:cubicBezTo>
                    <a:lnTo>
                      <a:pt x="0" y="16383"/>
                    </a:lnTo>
                    <a:cubicBezTo>
                      <a:pt x="0" y="7429"/>
                      <a:pt x="7620" y="0"/>
                      <a:pt x="17145" y="0"/>
                    </a:cubicBezTo>
                    <a:cubicBezTo>
                      <a:pt x="73342" y="0"/>
                      <a:pt x="73342" y="0"/>
                      <a:pt x="73342" y="0"/>
                    </a:cubicBezTo>
                    <a:cubicBezTo>
                      <a:pt x="82963" y="0"/>
                      <a:pt x="90868" y="7429"/>
                      <a:pt x="90868" y="16383"/>
                    </a:cubicBezTo>
                    <a:lnTo>
                      <a:pt x="90868" y="16383"/>
                    </a:lnTo>
                    <a:cubicBezTo>
                      <a:pt x="90868" y="25336"/>
                      <a:pt x="82963" y="32480"/>
                      <a:pt x="73342" y="32480"/>
                    </a:cubicBezTo>
                    <a:cubicBezTo>
                      <a:pt x="67437" y="32480"/>
                      <a:pt x="67437" y="32480"/>
                      <a:pt x="67437" y="32480"/>
                    </a:cubicBezTo>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sp>
            <p:nvSpPr>
              <p:cNvPr id="80" name="Freeform: Shape 79">
                <a:extLst>
                  <a:ext uri="{FF2B5EF4-FFF2-40B4-BE49-F238E27FC236}">
                    <a16:creationId xmlns:a16="http://schemas.microsoft.com/office/drawing/2014/main" id="{3D902446-EF63-4D80-B7F5-A909183452AF}"/>
                  </a:ext>
                </a:extLst>
              </p:cNvPr>
              <p:cNvSpPr/>
              <p:nvPr/>
            </p:nvSpPr>
            <p:spPr>
              <a:xfrm>
                <a:off x="6117462" y="3598036"/>
                <a:ext cx="90868" cy="32480"/>
              </a:xfrm>
              <a:custGeom>
                <a:avLst/>
                <a:gdLst>
                  <a:gd name="connsiteX0" fmla="*/ 73343 w 90868"/>
                  <a:gd name="connsiteY0" fmla="*/ 32480 h 32480"/>
                  <a:gd name="connsiteX1" fmla="*/ 90868 w 90868"/>
                  <a:gd name="connsiteY1" fmla="*/ 16383 h 32480"/>
                  <a:gd name="connsiteX2" fmla="*/ 90868 w 90868"/>
                  <a:gd name="connsiteY2" fmla="*/ 16383 h 32480"/>
                  <a:gd name="connsiteX3" fmla="*/ 73343 w 90868"/>
                  <a:gd name="connsiteY3" fmla="*/ 0 h 32480"/>
                  <a:gd name="connsiteX4" fmla="*/ 17145 w 90868"/>
                  <a:gd name="connsiteY4" fmla="*/ 0 h 32480"/>
                  <a:gd name="connsiteX5" fmla="*/ 0 w 90868"/>
                  <a:gd name="connsiteY5" fmla="*/ 16383 h 32480"/>
                  <a:gd name="connsiteX6" fmla="*/ 0 w 90868"/>
                  <a:gd name="connsiteY6" fmla="*/ 16383 h 32480"/>
                  <a:gd name="connsiteX7" fmla="*/ 17145 w 90868"/>
                  <a:gd name="connsiteY7" fmla="*/ 32480 h 3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68" h="32480">
                    <a:moveTo>
                      <a:pt x="73343" y="32480"/>
                    </a:moveTo>
                    <a:cubicBezTo>
                      <a:pt x="82963" y="32480"/>
                      <a:pt x="90868" y="25336"/>
                      <a:pt x="90868" y="16383"/>
                    </a:cubicBezTo>
                    <a:lnTo>
                      <a:pt x="90868" y="16383"/>
                    </a:lnTo>
                    <a:cubicBezTo>
                      <a:pt x="90868" y="7429"/>
                      <a:pt x="82963" y="0"/>
                      <a:pt x="73343" y="0"/>
                    </a:cubicBezTo>
                    <a:cubicBezTo>
                      <a:pt x="17145" y="0"/>
                      <a:pt x="17145" y="0"/>
                      <a:pt x="17145" y="0"/>
                    </a:cubicBezTo>
                    <a:cubicBezTo>
                      <a:pt x="7525" y="0"/>
                      <a:pt x="0" y="7429"/>
                      <a:pt x="0" y="16383"/>
                    </a:cubicBezTo>
                    <a:lnTo>
                      <a:pt x="0" y="16383"/>
                    </a:lnTo>
                    <a:cubicBezTo>
                      <a:pt x="0" y="25336"/>
                      <a:pt x="7620" y="32480"/>
                      <a:pt x="17145" y="32480"/>
                    </a:cubicBezTo>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sp>
            <p:nvSpPr>
              <p:cNvPr id="81" name="Freeform: Shape 80">
                <a:extLst>
                  <a:ext uri="{FF2B5EF4-FFF2-40B4-BE49-F238E27FC236}">
                    <a16:creationId xmlns:a16="http://schemas.microsoft.com/office/drawing/2014/main" id="{77A6ACAC-517F-493D-8785-4BAC4FD9F278}"/>
                  </a:ext>
                </a:extLst>
              </p:cNvPr>
              <p:cNvSpPr/>
              <p:nvPr/>
            </p:nvSpPr>
            <p:spPr>
              <a:xfrm>
                <a:off x="6117462" y="3560126"/>
                <a:ext cx="90868" cy="37909"/>
              </a:xfrm>
              <a:custGeom>
                <a:avLst/>
                <a:gdLst>
                  <a:gd name="connsiteX0" fmla="*/ 73343 w 90868"/>
                  <a:gd name="connsiteY0" fmla="*/ 37910 h 37909"/>
                  <a:gd name="connsiteX1" fmla="*/ 90868 w 90868"/>
                  <a:gd name="connsiteY1" fmla="*/ 19145 h 37909"/>
                  <a:gd name="connsiteX2" fmla="*/ 90868 w 90868"/>
                  <a:gd name="connsiteY2" fmla="*/ 19145 h 37909"/>
                  <a:gd name="connsiteX3" fmla="*/ 73343 w 90868"/>
                  <a:gd name="connsiteY3" fmla="*/ 0 h 37909"/>
                  <a:gd name="connsiteX4" fmla="*/ 17145 w 90868"/>
                  <a:gd name="connsiteY4" fmla="*/ 0 h 37909"/>
                  <a:gd name="connsiteX5" fmla="*/ 0 w 90868"/>
                  <a:gd name="connsiteY5" fmla="*/ 19145 h 37909"/>
                  <a:gd name="connsiteX6" fmla="*/ 0 w 90868"/>
                  <a:gd name="connsiteY6" fmla="*/ 19145 h 37909"/>
                  <a:gd name="connsiteX7" fmla="*/ 17145 w 90868"/>
                  <a:gd name="connsiteY7" fmla="*/ 37910 h 3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68" h="37909">
                    <a:moveTo>
                      <a:pt x="73343" y="37910"/>
                    </a:moveTo>
                    <a:cubicBezTo>
                      <a:pt x="82963" y="37910"/>
                      <a:pt x="90868" y="29623"/>
                      <a:pt x="90868" y="19145"/>
                    </a:cubicBezTo>
                    <a:lnTo>
                      <a:pt x="90868" y="19145"/>
                    </a:lnTo>
                    <a:cubicBezTo>
                      <a:pt x="90868" y="8668"/>
                      <a:pt x="82963" y="0"/>
                      <a:pt x="73343" y="0"/>
                    </a:cubicBezTo>
                    <a:cubicBezTo>
                      <a:pt x="17145" y="0"/>
                      <a:pt x="17145" y="0"/>
                      <a:pt x="17145" y="0"/>
                    </a:cubicBezTo>
                    <a:cubicBezTo>
                      <a:pt x="7525" y="0"/>
                      <a:pt x="0" y="8668"/>
                      <a:pt x="0" y="19145"/>
                    </a:cubicBezTo>
                    <a:lnTo>
                      <a:pt x="0" y="19145"/>
                    </a:lnTo>
                    <a:cubicBezTo>
                      <a:pt x="0" y="29623"/>
                      <a:pt x="7620" y="37910"/>
                      <a:pt x="17145" y="37910"/>
                    </a:cubicBezTo>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sp>
            <p:nvSpPr>
              <p:cNvPr id="82" name="Freeform: Shape 81">
                <a:extLst>
                  <a:ext uri="{FF2B5EF4-FFF2-40B4-BE49-F238E27FC236}">
                    <a16:creationId xmlns:a16="http://schemas.microsoft.com/office/drawing/2014/main" id="{211ACC90-9E8B-4AA4-980E-94DF4934D501}"/>
                  </a:ext>
                </a:extLst>
              </p:cNvPr>
              <p:cNvSpPr/>
              <p:nvPr/>
            </p:nvSpPr>
            <p:spPr>
              <a:xfrm>
                <a:off x="6176231" y="3397725"/>
                <a:ext cx="160305" cy="162401"/>
              </a:xfrm>
              <a:custGeom>
                <a:avLst/>
                <a:gdLst>
                  <a:gd name="connsiteX0" fmla="*/ 0 w 160305"/>
                  <a:gd name="connsiteY0" fmla="*/ 162401 h 162401"/>
                  <a:gd name="connsiteX1" fmla="*/ 160306 w 160305"/>
                  <a:gd name="connsiteY1" fmla="*/ 0 h 162401"/>
                </a:gdLst>
                <a:ahLst/>
                <a:cxnLst>
                  <a:cxn ang="0">
                    <a:pos x="connsiteX0" y="connsiteY0"/>
                  </a:cxn>
                  <a:cxn ang="0">
                    <a:pos x="connsiteX1" y="connsiteY1"/>
                  </a:cxn>
                </a:cxnLst>
                <a:rect l="l" t="t" r="r" b="b"/>
                <a:pathLst>
                  <a:path w="160305" h="162401">
                    <a:moveTo>
                      <a:pt x="0" y="162401"/>
                    </a:moveTo>
                    <a:cubicBezTo>
                      <a:pt x="54673" y="108013"/>
                      <a:pt x="107632" y="53054"/>
                      <a:pt x="160306" y="0"/>
                    </a:cubicBezTo>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sp>
            <p:nvSpPr>
              <p:cNvPr id="83" name="Freeform: Shape 82">
                <a:extLst>
                  <a:ext uri="{FF2B5EF4-FFF2-40B4-BE49-F238E27FC236}">
                    <a16:creationId xmlns:a16="http://schemas.microsoft.com/office/drawing/2014/main" id="{90EAD9E4-88A2-4CCA-A270-DC174CA55527}"/>
                  </a:ext>
                </a:extLst>
              </p:cNvPr>
              <p:cNvSpPr/>
              <p:nvPr/>
            </p:nvSpPr>
            <p:spPr>
              <a:xfrm>
                <a:off x="6085362" y="3619657"/>
                <a:ext cx="32099" cy="32480"/>
              </a:xfrm>
              <a:custGeom>
                <a:avLst/>
                <a:gdLst>
                  <a:gd name="connsiteX0" fmla="*/ 0 w 32099"/>
                  <a:gd name="connsiteY0" fmla="*/ 32480 h 32480"/>
                  <a:gd name="connsiteX1" fmla="*/ 32099 w 32099"/>
                  <a:gd name="connsiteY1" fmla="*/ 0 h 32480"/>
                </a:gdLst>
                <a:ahLst/>
                <a:cxnLst>
                  <a:cxn ang="0">
                    <a:pos x="connsiteX0" y="connsiteY0"/>
                  </a:cxn>
                  <a:cxn ang="0">
                    <a:pos x="connsiteX1" y="connsiteY1"/>
                  </a:cxn>
                </a:cxnLst>
                <a:rect l="l" t="t" r="r" b="b"/>
                <a:pathLst>
                  <a:path w="32099" h="32480">
                    <a:moveTo>
                      <a:pt x="0" y="32480"/>
                    </a:moveTo>
                    <a:cubicBezTo>
                      <a:pt x="12192" y="22384"/>
                      <a:pt x="21146" y="9430"/>
                      <a:pt x="32099" y="0"/>
                    </a:cubicBezTo>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grpSp>
      </p:grpSp>
      <p:cxnSp>
        <p:nvCxnSpPr>
          <p:cNvPr id="92" name="Straight Connector 91">
            <a:extLst>
              <a:ext uri="{FF2B5EF4-FFF2-40B4-BE49-F238E27FC236}">
                <a16:creationId xmlns:a16="http://schemas.microsoft.com/office/drawing/2014/main" id="{B1D358F5-1D3B-4838-904F-428683E3EBC8}"/>
              </a:ext>
              <a:ext uri="{C183D7F6-B498-43B3-948B-1728B52AA6E4}">
                <adec:decorative xmlns:adec="http://schemas.microsoft.com/office/drawing/2017/decorative" val="1"/>
              </a:ext>
            </a:extLst>
          </p:cNvPr>
          <p:cNvCxnSpPr>
            <a:cxnSpLocks/>
          </p:cNvCxnSpPr>
          <p:nvPr/>
        </p:nvCxnSpPr>
        <p:spPr>
          <a:xfrm>
            <a:off x="1525584" y="3118627"/>
            <a:ext cx="6399217" cy="0"/>
          </a:xfrm>
          <a:prstGeom prst="line">
            <a:avLst/>
          </a:prstGeom>
          <a:ln w="6350" cap="rnd">
            <a:solidFill>
              <a:schemeClr val="tx1">
                <a:lumMod val="50000"/>
                <a:lumOff val="50000"/>
              </a:schemeClr>
            </a:solidFill>
            <a:prstDash val="dash"/>
            <a:headEnd type="none" w="lg" len="med"/>
            <a:tailEnd type="oval" w="sm" len="sm"/>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1540B3C3-A74F-44DE-8554-151F26063646}"/>
              </a:ext>
              <a:ext uri="{C183D7F6-B498-43B3-948B-1728B52AA6E4}">
                <adec:decorative xmlns:adec="http://schemas.microsoft.com/office/drawing/2017/decorative" val="1"/>
              </a:ext>
            </a:extLst>
          </p:cNvPr>
          <p:cNvCxnSpPr>
            <a:cxnSpLocks/>
          </p:cNvCxnSpPr>
          <p:nvPr/>
        </p:nvCxnSpPr>
        <p:spPr>
          <a:xfrm>
            <a:off x="1525584" y="4614707"/>
            <a:ext cx="6399217" cy="0"/>
          </a:xfrm>
          <a:prstGeom prst="line">
            <a:avLst/>
          </a:prstGeom>
          <a:ln w="6350" cap="rnd">
            <a:solidFill>
              <a:schemeClr val="tx1">
                <a:lumMod val="50000"/>
                <a:lumOff val="50000"/>
              </a:schemeClr>
            </a:solidFill>
            <a:prstDash val="dash"/>
            <a:headEnd type="none" w="lg" len="med"/>
            <a:tailEnd type="oval" w="sm" len="sm"/>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76ED72C0-2A09-4502-8A81-02AE46CFF418}"/>
              </a:ext>
              <a:ext uri="{C183D7F6-B498-43B3-948B-1728B52AA6E4}">
                <adec:decorative xmlns:adec="http://schemas.microsoft.com/office/drawing/2017/decorative" val="1"/>
              </a:ext>
            </a:extLst>
          </p:cNvPr>
          <p:cNvCxnSpPr>
            <a:cxnSpLocks/>
          </p:cNvCxnSpPr>
          <p:nvPr/>
        </p:nvCxnSpPr>
        <p:spPr>
          <a:xfrm>
            <a:off x="1525584" y="6110786"/>
            <a:ext cx="6399217" cy="0"/>
          </a:xfrm>
          <a:prstGeom prst="line">
            <a:avLst/>
          </a:prstGeom>
          <a:ln w="6350" cap="rnd">
            <a:solidFill>
              <a:schemeClr val="tx1">
                <a:lumMod val="50000"/>
                <a:lumOff val="50000"/>
              </a:schemeClr>
            </a:solidFill>
            <a:prstDash val="dash"/>
            <a:headEnd type="none" w="lg" len="med"/>
            <a:tailEnd type="oval" w="sm" len="sm"/>
          </a:ln>
        </p:spPr>
        <p:style>
          <a:lnRef idx="1">
            <a:schemeClr val="accent1"/>
          </a:lnRef>
          <a:fillRef idx="0">
            <a:schemeClr val="accent1"/>
          </a:fillRef>
          <a:effectRef idx="0">
            <a:schemeClr val="accent1"/>
          </a:effectRef>
          <a:fontRef idx="minor">
            <a:schemeClr val="tx1"/>
          </a:fontRef>
        </p:style>
      </p:cxnSp>
      <p:sp>
        <p:nvSpPr>
          <p:cNvPr id="3" name="Title 16">
            <a:extLst>
              <a:ext uri="{FF2B5EF4-FFF2-40B4-BE49-F238E27FC236}">
                <a16:creationId xmlns:a16="http://schemas.microsoft.com/office/drawing/2014/main" id="{5525B437-BD1E-90C4-E50B-246D24C35F4B}"/>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
                <a:ea typeface="+mn-ea"/>
                <a:cs typeface="Segoe UI" pitchFamily="34" charset="0"/>
              </a:rPr>
              <a:t>Training strategy</a:t>
            </a:r>
          </a:p>
        </p:txBody>
      </p:sp>
    </p:spTree>
    <p:extLst>
      <p:ext uri="{BB962C8B-B14F-4D97-AF65-F5344CB8AC3E}">
        <p14:creationId xmlns:p14="http://schemas.microsoft.com/office/powerpoint/2010/main" val="2619123156"/>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a:extLst>
              <a:ext uri="{FF2B5EF4-FFF2-40B4-BE49-F238E27FC236}">
                <a16:creationId xmlns:a16="http://schemas.microsoft.com/office/drawing/2014/main" id="{1273C518-EB31-426B-AF6A-3ACB1DD8CDCD}"/>
              </a:ext>
            </a:extLst>
          </p:cNvPr>
          <p:cNvSpPr/>
          <p:nvPr/>
        </p:nvSpPr>
        <p:spPr bwMode="auto">
          <a:xfrm>
            <a:off x="2308860" y="3146947"/>
            <a:ext cx="12321540" cy="710062"/>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0" rIns="109728" bIns="0" numCol="1" spcCol="0" rtlCol="0" fromWordArt="0" anchor="ctr" anchorCtr="0" forceAA="0" compatLnSpc="1">
            <a:prstTxWarp prst="textNoShape">
              <a:avLst/>
            </a:prstTxWarp>
            <a:noAutofit/>
          </a:bodyPr>
          <a:lstStyle/>
          <a:p>
            <a:pPr marL="0" marR="0" lvl="0" indent="0" algn="l" defTabSz="1097280" rtl="0" eaLnBrk="1" fontAlgn="auto" latinLnBrk="0" hangingPunct="1">
              <a:lnSpc>
                <a:spcPct val="100000"/>
              </a:lnSpc>
              <a:spcBef>
                <a:spcPts val="0"/>
              </a:spcBef>
              <a:spcAft>
                <a:spcPts val="960"/>
              </a:spcAft>
              <a:buClrTx/>
              <a:buSzTx/>
              <a:buFontTx/>
              <a:buNone/>
              <a:tabLst/>
              <a:defRPr/>
            </a:pPr>
            <a:endParaRPr kumimoji="0" lang="en-US" sz="1440" b="0" i="0" u="none" strike="noStrike" kern="1200" cap="none" spc="0" normalizeH="0" baseline="0" noProof="0">
              <a:ln>
                <a:noFill/>
              </a:ln>
              <a:solidFill>
                <a:srgbClr val="000000"/>
              </a:solidFill>
              <a:effectLst/>
              <a:uLnTx/>
              <a:uFillTx/>
              <a:latin typeface="Segoe UI Semibold"/>
              <a:ea typeface="Times New Roman" panose="02020603050405020304" pitchFamily="18" charset="0"/>
              <a:cs typeface="Times New Roman" panose="02020603050405020304" pitchFamily="18" charset="0"/>
            </a:endParaRPr>
          </a:p>
        </p:txBody>
      </p:sp>
      <p:sp>
        <p:nvSpPr>
          <p:cNvPr id="103" name="Rectangle 102">
            <a:extLst>
              <a:ext uri="{FF2B5EF4-FFF2-40B4-BE49-F238E27FC236}">
                <a16:creationId xmlns:a16="http://schemas.microsoft.com/office/drawing/2014/main" id="{41E6873B-D930-4F26-9DA3-03EDA983D333}"/>
              </a:ext>
            </a:extLst>
          </p:cNvPr>
          <p:cNvSpPr/>
          <p:nvPr/>
        </p:nvSpPr>
        <p:spPr bwMode="auto">
          <a:xfrm>
            <a:off x="2308860" y="5795118"/>
            <a:ext cx="12321540" cy="71006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0" rIns="109728" bIns="0" numCol="1" spcCol="0" rtlCol="0" fromWordArt="0" anchor="ctr" anchorCtr="0" forceAA="0" compatLnSpc="1">
            <a:prstTxWarp prst="textNoShape">
              <a:avLst/>
            </a:prstTxWarp>
            <a:noAutofit/>
          </a:bodyPr>
          <a:lstStyle/>
          <a:p>
            <a:pPr marL="0" marR="0" lvl="0" indent="0" algn="l" defTabSz="1097280" rtl="0" eaLnBrk="1" fontAlgn="auto" latinLnBrk="0" hangingPunct="1">
              <a:lnSpc>
                <a:spcPct val="100000"/>
              </a:lnSpc>
              <a:spcBef>
                <a:spcPts val="0"/>
              </a:spcBef>
              <a:spcAft>
                <a:spcPts val="960"/>
              </a:spcAft>
              <a:buClrTx/>
              <a:buSzTx/>
              <a:buFontTx/>
              <a:buNone/>
              <a:tabLst/>
              <a:defRPr/>
            </a:pPr>
            <a:endParaRPr kumimoji="0" lang="en-US" sz="1440" b="0" i="0" u="none" strike="noStrike" kern="1200" cap="none" spc="0" normalizeH="0" baseline="0" noProof="0">
              <a:ln>
                <a:noFill/>
              </a:ln>
              <a:solidFill>
                <a:srgbClr val="000000"/>
              </a:solidFill>
              <a:effectLst/>
              <a:uLnTx/>
              <a:uFillTx/>
              <a:latin typeface="Segoe UI Semibold"/>
              <a:ea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40CDDC5A-8E26-4471-B9F5-B964397121A5}"/>
              </a:ext>
            </a:extLst>
          </p:cNvPr>
          <p:cNvSpPr>
            <a:spLocks noGrp="1"/>
          </p:cNvSpPr>
          <p:nvPr>
            <p:ph type="title"/>
          </p:nvPr>
        </p:nvSpPr>
        <p:spPr/>
        <p:txBody>
          <a:bodyPr/>
          <a:lstStyle/>
          <a:p>
            <a:r>
              <a:rPr lang="en-US"/>
              <a:t>Align training strategy to launch plan</a:t>
            </a:r>
          </a:p>
        </p:txBody>
      </p:sp>
      <p:sp>
        <p:nvSpPr>
          <p:cNvPr id="10" name="TextBox 9">
            <a:extLst>
              <a:ext uri="{FF2B5EF4-FFF2-40B4-BE49-F238E27FC236}">
                <a16:creationId xmlns:a16="http://schemas.microsoft.com/office/drawing/2014/main" id="{3E9D0479-8BA6-416D-9375-DD4B7CF02B17}"/>
              </a:ext>
            </a:extLst>
          </p:cNvPr>
          <p:cNvSpPr txBox="1"/>
          <p:nvPr/>
        </p:nvSpPr>
        <p:spPr>
          <a:xfrm>
            <a:off x="705916" y="1362433"/>
            <a:ext cx="13543026" cy="710964"/>
          </a:xfrm>
          <a:prstGeom prst="rect">
            <a:avLst/>
          </a:prstGeom>
          <a:noFill/>
        </p:spPr>
        <p:txBody>
          <a:bodyPr wrap="square" lIns="0" tIns="0" rIns="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2160" b="0" i="0" u="none" strike="noStrike" kern="1200" cap="none" spc="0" normalizeH="0" baseline="0" noProof="0">
                <a:ln>
                  <a:noFill/>
                </a:ln>
                <a:solidFill>
                  <a:srgbClr val="000000"/>
                </a:solidFill>
                <a:effectLst/>
                <a:uLnTx/>
                <a:uFillTx/>
                <a:latin typeface="Segoe UI"/>
                <a:ea typeface="+mn-ea"/>
                <a:cs typeface="+mn-cs"/>
              </a:rPr>
              <a:t>Design your training strategy to scale with your launch. Start with the groups that will champion Microsoft Viva Learning and IT, before launching to the broader organization.</a:t>
            </a:r>
          </a:p>
        </p:txBody>
      </p:sp>
      <p:sp>
        <p:nvSpPr>
          <p:cNvPr id="8" name="Arrow: Bent 7">
            <a:extLst>
              <a:ext uri="{FF2B5EF4-FFF2-40B4-BE49-F238E27FC236}">
                <a16:creationId xmlns:a16="http://schemas.microsoft.com/office/drawing/2014/main" id="{47EBDFB9-7D6E-4045-926B-C85BA6F5B6E9}"/>
              </a:ext>
            </a:extLst>
          </p:cNvPr>
          <p:cNvSpPr/>
          <p:nvPr/>
        </p:nvSpPr>
        <p:spPr bwMode="auto">
          <a:xfrm rot="16200000" flipV="1">
            <a:off x="-971694" y="4399875"/>
            <a:ext cx="4212419" cy="2349751"/>
          </a:xfrm>
          <a:prstGeom prst="bentArrow">
            <a:avLst>
              <a:gd name="adj1" fmla="val 25000"/>
              <a:gd name="adj2" fmla="val 0"/>
              <a:gd name="adj3" fmla="val 25000"/>
              <a:gd name="adj4" fmla="val 3401"/>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0" marR="0" lvl="0" indent="0" algn="l" defTabSz="1118966"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1" name="Arrow: Bent 40">
            <a:extLst>
              <a:ext uri="{FF2B5EF4-FFF2-40B4-BE49-F238E27FC236}">
                <a16:creationId xmlns:a16="http://schemas.microsoft.com/office/drawing/2014/main" id="{822C8B5B-9BF5-43B5-A17F-D02A1914E4A8}"/>
              </a:ext>
            </a:extLst>
          </p:cNvPr>
          <p:cNvSpPr/>
          <p:nvPr/>
        </p:nvSpPr>
        <p:spPr bwMode="auto">
          <a:xfrm>
            <a:off x="2309392" y="2761710"/>
            <a:ext cx="12321008" cy="2349751"/>
          </a:xfrm>
          <a:prstGeom prst="bentArrow">
            <a:avLst>
              <a:gd name="adj1" fmla="val 25000"/>
              <a:gd name="adj2" fmla="val 0"/>
              <a:gd name="adj3" fmla="val 25000"/>
              <a:gd name="adj4" fmla="val 4281"/>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0" marR="0" lvl="0" indent="0" algn="l" defTabSz="1118966"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2" name="Rectangle: Top Corners Rounded 41">
            <a:extLst>
              <a:ext uri="{FF2B5EF4-FFF2-40B4-BE49-F238E27FC236}">
                <a16:creationId xmlns:a16="http://schemas.microsoft.com/office/drawing/2014/main" id="{FC768FA4-AD31-4695-9454-5C9DC100B17A}"/>
              </a:ext>
            </a:extLst>
          </p:cNvPr>
          <p:cNvSpPr/>
          <p:nvPr/>
        </p:nvSpPr>
        <p:spPr bwMode="auto">
          <a:xfrm rot="16200000">
            <a:off x="-789141" y="4431240"/>
            <a:ext cx="4596073" cy="1600993"/>
          </a:xfrm>
          <a:prstGeom prst="round2SameRect">
            <a:avLst>
              <a:gd name="adj1" fmla="val 5917"/>
              <a:gd name="adj2" fmla="val 0"/>
            </a:avLst>
          </a:prstGeom>
          <a:solidFill>
            <a:srgbClr val="225B6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ctr" anchorCtr="0" forceAA="0" compatLnSpc="1">
            <a:prstTxWarp prst="textNoShape">
              <a:avLst/>
            </a:prstTxWarp>
            <a:noAutofit/>
          </a:bodyPr>
          <a:lstStyle/>
          <a:p>
            <a:pPr marL="0" marR="0" lvl="0" indent="0" algn="ctr" defTabSz="1097280" rtl="0" eaLnBrk="1" fontAlgn="auto" latinLnBrk="0" hangingPunct="1">
              <a:lnSpc>
                <a:spcPct val="100000"/>
              </a:lnSpc>
              <a:spcBef>
                <a:spcPts val="0"/>
              </a:spcBef>
              <a:spcAft>
                <a:spcPts val="960"/>
              </a:spcAft>
              <a:buClrTx/>
              <a:buSzTx/>
              <a:buFontTx/>
              <a:buNone/>
              <a:tabLst/>
              <a:defRPr/>
            </a:pPr>
            <a:endParaRPr kumimoji="0" lang="en-US" sz="1920" b="1" i="0" u="none" strike="noStrike" kern="1200" cap="none" spc="0" normalizeH="0" baseline="0" noProof="0">
              <a:ln>
                <a:noFill/>
              </a:ln>
              <a:solidFill>
                <a:srgbClr val="FFFFFF"/>
              </a:solidFill>
              <a:effectLst/>
              <a:uLnTx/>
              <a:uFillTx/>
              <a:latin typeface="Segoe UI" panose="020B0502040204020203" pitchFamily="34" charset="0"/>
              <a:ea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C1F9A64A-3E67-4C3D-8C74-01698CE59F4A}"/>
              </a:ext>
            </a:extLst>
          </p:cNvPr>
          <p:cNvSpPr/>
          <p:nvPr/>
        </p:nvSpPr>
        <p:spPr bwMode="auto">
          <a:xfrm>
            <a:off x="800372" y="6619716"/>
            <a:ext cx="1417049" cy="79551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1097280" rtl="0" eaLnBrk="1" fontAlgn="auto" latinLnBrk="0" hangingPunct="1">
              <a:lnSpc>
                <a:spcPct val="100000"/>
              </a:lnSpc>
              <a:spcBef>
                <a:spcPts val="0"/>
              </a:spcBef>
              <a:spcAft>
                <a:spcPts val="960"/>
              </a:spcAft>
              <a:buClrTx/>
              <a:buSzTx/>
              <a:buFontTx/>
              <a:buNone/>
              <a:tabLst/>
              <a:defRPr/>
            </a:pPr>
            <a:r>
              <a:rPr kumimoji="0" lang="en-US" sz="1680" b="0" i="0" u="none" strike="noStrike" kern="1200" cap="none" spc="0" normalizeH="0" baseline="0" noProof="0">
                <a:ln>
                  <a:noFill/>
                </a:ln>
                <a:solidFill>
                  <a:srgbClr val="FFFFFF"/>
                </a:solidFill>
                <a:effectLst/>
                <a:uLnTx/>
                <a:uFillTx/>
                <a:latin typeface="Segoe UI Semibold"/>
                <a:ea typeface="Times New Roman" panose="02020603050405020304" pitchFamily="18" charset="0"/>
                <a:cs typeface="Times New Roman" panose="02020603050405020304" pitchFamily="18" charset="0"/>
              </a:rPr>
              <a:t>Training methods</a:t>
            </a:r>
          </a:p>
        </p:txBody>
      </p:sp>
      <p:grpSp>
        <p:nvGrpSpPr>
          <p:cNvPr id="126" name="Group 125">
            <a:extLst>
              <a:ext uri="{FF2B5EF4-FFF2-40B4-BE49-F238E27FC236}">
                <a16:creationId xmlns:a16="http://schemas.microsoft.com/office/drawing/2014/main" id="{64BAE5F4-9BCE-414F-9E68-FD347FAB725E}"/>
              </a:ext>
            </a:extLst>
          </p:cNvPr>
          <p:cNvGrpSpPr/>
          <p:nvPr/>
        </p:nvGrpSpPr>
        <p:grpSpPr>
          <a:xfrm>
            <a:off x="12206196" y="2421256"/>
            <a:ext cx="663472" cy="663472"/>
            <a:chOff x="10171830" y="2017713"/>
            <a:chExt cx="552893" cy="552893"/>
          </a:xfrm>
        </p:grpSpPr>
        <p:sp>
          <p:nvSpPr>
            <p:cNvPr id="57" name="Oval 56">
              <a:extLst>
                <a:ext uri="{FF2B5EF4-FFF2-40B4-BE49-F238E27FC236}">
                  <a16:creationId xmlns:a16="http://schemas.microsoft.com/office/drawing/2014/main" id="{5D99FC71-15FC-4F23-86CE-7BEE9F4362DB}"/>
                </a:ext>
              </a:extLst>
            </p:cNvPr>
            <p:cNvSpPr/>
            <p:nvPr/>
          </p:nvSpPr>
          <p:spPr bwMode="auto">
            <a:xfrm>
              <a:off x="10171830" y="2017713"/>
              <a:ext cx="552893" cy="552893"/>
            </a:xfrm>
            <a:prstGeom prst="ellipse">
              <a:avLst/>
            </a:prstGeom>
            <a:solidFill>
              <a:schemeClr val="bg1"/>
            </a:soli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0" marR="0" lvl="0" indent="0" algn="l" defTabSz="1118966"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58" name="Oval 57">
              <a:extLst>
                <a:ext uri="{FF2B5EF4-FFF2-40B4-BE49-F238E27FC236}">
                  <a16:creationId xmlns:a16="http://schemas.microsoft.com/office/drawing/2014/main" id="{BC32AD13-8AF2-4880-AC6F-4FA443B3AF61}"/>
                </a:ext>
              </a:extLst>
            </p:cNvPr>
            <p:cNvSpPr/>
            <p:nvPr/>
          </p:nvSpPr>
          <p:spPr bwMode="auto">
            <a:xfrm>
              <a:off x="10216278" y="2062162"/>
              <a:ext cx="463996" cy="463994"/>
            </a:xfrm>
            <a:prstGeom prst="ellipse">
              <a:avLst/>
            </a:prstGeom>
            <a:solidFill>
              <a:srgbClr val="225B62"/>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ctr" anchorCtr="0" forceAA="0" compatLnSpc="1">
              <a:prstTxWarp prst="textNoShape">
                <a:avLst/>
              </a:prstTxWarp>
              <a:noAutofit/>
            </a:bodyPr>
            <a:lstStyle/>
            <a:p>
              <a:pPr marL="0" marR="0" lvl="0" indent="0" algn="ctr" defTabSz="1118966" rtl="0" eaLnBrk="1" fontAlgn="base" latinLnBrk="0" hangingPunct="1">
                <a:lnSpc>
                  <a:spcPct val="100000"/>
                </a:lnSpc>
                <a:spcBef>
                  <a:spcPct val="0"/>
                </a:spcBef>
                <a:spcAft>
                  <a:spcPct val="0"/>
                </a:spcAft>
                <a:buClrTx/>
                <a:buSzTx/>
                <a:buFontTx/>
                <a:buNone/>
                <a:tabLst/>
                <a:defRPr/>
              </a:pPr>
              <a:r>
                <a:rPr kumimoji="0" lang="en-US" sz="2160" b="0" i="0" u="none" strike="noStrike" kern="1200" cap="none" spc="0" normalizeH="0" baseline="0" noProof="0">
                  <a:ln>
                    <a:noFill/>
                  </a:ln>
                  <a:solidFill>
                    <a:srgbClr val="FFFFFF"/>
                  </a:solidFill>
                  <a:effectLst/>
                  <a:uLnTx/>
                  <a:uFillTx/>
                  <a:latin typeface="Segoe UI Semibold"/>
                  <a:ea typeface="+mn-ea"/>
                  <a:cs typeface="Segoe UI" pitchFamily="34" charset="0"/>
                </a:rPr>
                <a:t>4</a:t>
              </a:r>
            </a:p>
          </p:txBody>
        </p:sp>
        <p:sp>
          <p:nvSpPr>
            <p:cNvPr id="59" name="Arc 58">
              <a:extLst>
                <a:ext uri="{FF2B5EF4-FFF2-40B4-BE49-F238E27FC236}">
                  <a16:creationId xmlns:a16="http://schemas.microsoft.com/office/drawing/2014/main" id="{4CE36197-7572-4C87-AB7C-6467EBC04513}"/>
                </a:ext>
              </a:extLst>
            </p:cNvPr>
            <p:cNvSpPr/>
            <p:nvPr/>
          </p:nvSpPr>
          <p:spPr bwMode="auto">
            <a:xfrm>
              <a:off x="10171830" y="2017713"/>
              <a:ext cx="552893" cy="552893"/>
            </a:xfrm>
            <a:prstGeom prst="arc">
              <a:avLst>
                <a:gd name="adj1" fmla="val 10701093"/>
                <a:gd name="adj2" fmla="val 16118162"/>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0" marR="0" lvl="0" indent="0" algn="l" defTabSz="1118966"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60" name="Arc 59">
              <a:extLst>
                <a:ext uri="{FF2B5EF4-FFF2-40B4-BE49-F238E27FC236}">
                  <a16:creationId xmlns:a16="http://schemas.microsoft.com/office/drawing/2014/main" id="{22F242A6-033F-4171-A8B1-3E3AE04FE05A}"/>
                </a:ext>
              </a:extLst>
            </p:cNvPr>
            <p:cNvSpPr/>
            <p:nvPr/>
          </p:nvSpPr>
          <p:spPr bwMode="auto">
            <a:xfrm>
              <a:off x="10171830" y="2017713"/>
              <a:ext cx="552893" cy="552893"/>
            </a:xfrm>
            <a:prstGeom prst="arc">
              <a:avLst>
                <a:gd name="adj1" fmla="val 41461"/>
                <a:gd name="adj2" fmla="val 5471665"/>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0" marR="0" lvl="0" indent="0" algn="l" defTabSz="1118966"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grpSp>
      <p:grpSp>
        <p:nvGrpSpPr>
          <p:cNvPr id="87" name="Group 86">
            <a:extLst>
              <a:ext uri="{FF2B5EF4-FFF2-40B4-BE49-F238E27FC236}">
                <a16:creationId xmlns:a16="http://schemas.microsoft.com/office/drawing/2014/main" id="{B92AE439-A186-4CE4-92FA-940D5E54309A}"/>
              </a:ext>
            </a:extLst>
          </p:cNvPr>
          <p:cNvGrpSpPr/>
          <p:nvPr/>
        </p:nvGrpSpPr>
        <p:grpSpPr>
          <a:xfrm>
            <a:off x="9349058" y="2421256"/>
            <a:ext cx="663472" cy="663472"/>
            <a:chOff x="7575265" y="2017713"/>
            <a:chExt cx="552893" cy="552893"/>
          </a:xfrm>
        </p:grpSpPr>
        <p:sp>
          <p:nvSpPr>
            <p:cNvPr id="62" name="Oval 61">
              <a:extLst>
                <a:ext uri="{FF2B5EF4-FFF2-40B4-BE49-F238E27FC236}">
                  <a16:creationId xmlns:a16="http://schemas.microsoft.com/office/drawing/2014/main" id="{18E03B0E-BEB5-4B28-9757-FC25975A4BF9}"/>
                </a:ext>
              </a:extLst>
            </p:cNvPr>
            <p:cNvSpPr/>
            <p:nvPr/>
          </p:nvSpPr>
          <p:spPr bwMode="auto">
            <a:xfrm>
              <a:off x="7575265" y="2017713"/>
              <a:ext cx="552893" cy="552893"/>
            </a:xfrm>
            <a:prstGeom prst="ellipse">
              <a:avLst/>
            </a:prstGeom>
            <a:solidFill>
              <a:schemeClr val="bg1"/>
            </a:soli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0" marR="0" lvl="0" indent="0" algn="l" defTabSz="1118966"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63" name="Oval 62">
              <a:extLst>
                <a:ext uri="{FF2B5EF4-FFF2-40B4-BE49-F238E27FC236}">
                  <a16:creationId xmlns:a16="http://schemas.microsoft.com/office/drawing/2014/main" id="{0CE96520-4F52-470B-9DAE-DBE2F7511F24}"/>
                </a:ext>
              </a:extLst>
            </p:cNvPr>
            <p:cNvSpPr/>
            <p:nvPr/>
          </p:nvSpPr>
          <p:spPr bwMode="auto">
            <a:xfrm>
              <a:off x="7619713" y="2062162"/>
              <a:ext cx="463996" cy="463994"/>
            </a:xfrm>
            <a:prstGeom prst="ellipse">
              <a:avLst/>
            </a:prstGeom>
            <a:solidFill>
              <a:srgbClr val="225B62"/>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ctr" anchorCtr="0" forceAA="0" compatLnSpc="1">
              <a:prstTxWarp prst="textNoShape">
                <a:avLst/>
              </a:prstTxWarp>
              <a:noAutofit/>
            </a:bodyPr>
            <a:lstStyle/>
            <a:p>
              <a:pPr marL="0" marR="0" lvl="0" indent="0" algn="ctr" defTabSz="1118966" rtl="0" eaLnBrk="1" fontAlgn="base" latinLnBrk="0" hangingPunct="1">
                <a:lnSpc>
                  <a:spcPct val="100000"/>
                </a:lnSpc>
                <a:spcBef>
                  <a:spcPct val="0"/>
                </a:spcBef>
                <a:spcAft>
                  <a:spcPct val="0"/>
                </a:spcAft>
                <a:buClrTx/>
                <a:buSzTx/>
                <a:buFontTx/>
                <a:buNone/>
                <a:tabLst/>
                <a:defRPr/>
              </a:pPr>
              <a:r>
                <a:rPr kumimoji="0" lang="en-US" sz="2160" b="0" i="0" u="none" strike="noStrike" kern="1200" cap="none" spc="0" normalizeH="0" baseline="0" noProof="0">
                  <a:ln>
                    <a:noFill/>
                  </a:ln>
                  <a:solidFill>
                    <a:srgbClr val="FFFFFF"/>
                  </a:solidFill>
                  <a:effectLst/>
                  <a:uLnTx/>
                  <a:uFillTx/>
                  <a:latin typeface="Segoe UI Semibold"/>
                  <a:ea typeface="+mn-ea"/>
                  <a:cs typeface="Segoe UI" pitchFamily="34" charset="0"/>
                </a:rPr>
                <a:t>3</a:t>
              </a:r>
            </a:p>
          </p:txBody>
        </p:sp>
        <p:sp>
          <p:nvSpPr>
            <p:cNvPr id="64" name="Arc 63">
              <a:extLst>
                <a:ext uri="{FF2B5EF4-FFF2-40B4-BE49-F238E27FC236}">
                  <a16:creationId xmlns:a16="http://schemas.microsoft.com/office/drawing/2014/main" id="{88057821-C2D0-4795-983D-223072D384F8}"/>
                </a:ext>
              </a:extLst>
            </p:cNvPr>
            <p:cNvSpPr/>
            <p:nvPr/>
          </p:nvSpPr>
          <p:spPr bwMode="auto">
            <a:xfrm>
              <a:off x="7575265" y="2017713"/>
              <a:ext cx="552893" cy="552893"/>
            </a:xfrm>
            <a:prstGeom prst="arc">
              <a:avLst>
                <a:gd name="adj1" fmla="val 10701093"/>
                <a:gd name="adj2" fmla="val 16118162"/>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0" marR="0" lvl="0" indent="0" algn="l" defTabSz="1118966"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65" name="Arc 64">
              <a:extLst>
                <a:ext uri="{FF2B5EF4-FFF2-40B4-BE49-F238E27FC236}">
                  <a16:creationId xmlns:a16="http://schemas.microsoft.com/office/drawing/2014/main" id="{556222DA-FE03-4B9F-B885-B0845BBE3ED0}"/>
                </a:ext>
              </a:extLst>
            </p:cNvPr>
            <p:cNvSpPr/>
            <p:nvPr/>
          </p:nvSpPr>
          <p:spPr bwMode="auto">
            <a:xfrm>
              <a:off x="7575265" y="2017713"/>
              <a:ext cx="552893" cy="552893"/>
            </a:xfrm>
            <a:prstGeom prst="arc">
              <a:avLst>
                <a:gd name="adj1" fmla="val 41461"/>
                <a:gd name="adj2" fmla="val 5471665"/>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0" marR="0" lvl="0" indent="0" algn="l" defTabSz="1118966"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grpSp>
      <p:grpSp>
        <p:nvGrpSpPr>
          <p:cNvPr id="86" name="Group 85">
            <a:extLst>
              <a:ext uri="{FF2B5EF4-FFF2-40B4-BE49-F238E27FC236}">
                <a16:creationId xmlns:a16="http://schemas.microsoft.com/office/drawing/2014/main" id="{71FA8484-52C3-44E2-85D5-7059B678E27B}"/>
              </a:ext>
            </a:extLst>
          </p:cNvPr>
          <p:cNvGrpSpPr/>
          <p:nvPr/>
        </p:nvGrpSpPr>
        <p:grpSpPr>
          <a:xfrm>
            <a:off x="6491919" y="2421256"/>
            <a:ext cx="663472" cy="663472"/>
            <a:chOff x="5302124" y="2017713"/>
            <a:chExt cx="552893" cy="552893"/>
          </a:xfrm>
        </p:grpSpPr>
        <p:sp>
          <p:nvSpPr>
            <p:cNvPr id="67" name="Oval 66">
              <a:extLst>
                <a:ext uri="{FF2B5EF4-FFF2-40B4-BE49-F238E27FC236}">
                  <a16:creationId xmlns:a16="http://schemas.microsoft.com/office/drawing/2014/main" id="{0F1103AE-2E9B-40FE-B9D2-2F4A5B589E8C}"/>
                </a:ext>
              </a:extLst>
            </p:cNvPr>
            <p:cNvSpPr/>
            <p:nvPr/>
          </p:nvSpPr>
          <p:spPr bwMode="auto">
            <a:xfrm>
              <a:off x="5302124" y="2017713"/>
              <a:ext cx="552893" cy="552893"/>
            </a:xfrm>
            <a:prstGeom prst="ellipse">
              <a:avLst/>
            </a:prstGeom>
            <a:solidFill>
              <a:schemeClr val="bg1"/>
            </a:soli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0" marR="0" lvl="0" indent="0" algn="l" defTabSz="1118966"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68" name="Oval 67">
              <a:extLst>
                <a:ext uri="{FF2B5EF4-FFF2-40B4-BE49-F238E27FC236}">
                  <a16:creationId xmlns:a16="http://schemas.microsoft.com/office/drawing/2014/main" id="{D4CC0013-0CD4-493A-83B3-A966C4737890}"/>
                </a:ext>
              </a:extLst>
            </p:cNvPr>
            <p:cNvSpPr/>
            <p:nvPr/>
          </p:nvSpPr>
          <p:spPr bwMode="auto">
            <a:xfrm>
              <a:off x="5346572" y="2062162"/>
              <a:ext cx="463996" cy="463994"/>
            </a:xfrm>
            <a:prstGeom prst="ellipse">
              <a:avLst/>
            </a:prstGeom>
            <a:solidFill>
              <a:srgbClr val="225B62"/>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ctr" anchorCtr="0" forceAA="0" compatLnSpc="1">
              <a:prstTxWarp prst="textNoShape">
                <a:avLst/>
              </a:prstTxWarp>
              <a:noAutofit/>
            </a:bodyPr>
            <a:lstStyle/>
            <a:p>
              <a:pPr marL="0" marR="0" lvl="0" indent="0" algn="ctr" defTabSz="1118966" rtl="0" eaLnBrk="1" fontAlgn="base" latinLnBrk="0" hangingPunct="1">
                <a:lnSpc>
                  <a:spcPct val="100000"/>
                </a:lnSpc>
                <a:spcBef>
                  <a:spcPct val="0"/>
                </a:spcBef>
                <a:spcAft>
                  <a:spcPct val="0"/>
                </a:spcAft>
                <a:buClrTx/>
                <a:buSzTx/>
                <a:buFontTx/>
                <a:buNone/>
                <a:tabLst/>
                <a:defRPr/>
              </a:pPr>
              <a:r>
                <a:rPr kumimoji="0" lang="en-US" sz="2160" b="0" i="0" u="none" strike="noStrike" kern="1200" cap="none" spc="0" normalizeH="0" baseline="0" noProof="0" dirty="0">
                  <a:ln>
                    <a:noFill/>
                  </a:ln>
                  <a:solidFill>
                    <a:srgbClr val="FFFFFF"/>
                  </a:solidFill>
                  <a:effectLst/>
                  <a:uLnTx/>
                  <a:uFillTx/>
                  <a:latin typeface="Segoe UI Semibold"/>
                  <a:ea typeface="+mn-ea"/>
                  <a:cs typeface="Segoe UI" pitchFamily="34" charset="0"/>
                </a:rPr>
                <a:t>2</a:t>
              </a:r>
            </a:p>
          </p:txBody>
        </p:sp>
        <p:sp>
          <p:nvSpPr>
            <p:cNvPr id="69" name="Arc 68">
              <a:extLst>
                <a:ext uri="{FF2B5EF4-FFF2-40B4-BE49-F238E27FC236}">
                  <a16:creationId xmlns:a16="http://schemas.microsoft.com/office/drawing/2014/main" id="{CD6B606A-F124-41A0-B69D-F1089BEE32C8}"/>
                </a:ext>
              </a:extLst>
            </p:cNvPr>
            <p:cNvSpPr/>
            <p:nvPr/>
          </p:nvSpPr>
          <p:spPr bwMode="auto">
            <a:xfrm>
              <a:off x="5302124" y="2017713"/>
              <a:ext cx="552893" cy="552893"/>
            </a:xfrm>
            <a:prstGeom prst="arc">
              <a:avLst>
                <a:gd name="adj1" fmla="val 10701093"/>
                <a:gd name="adj2" fmla="val 16118162"/>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0" marR="0" lvl="0" indent="0" algn="l" defTabSz="1118966"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70" name="Arc 69">
              <a:extLst>
                <a:ext uri="{FF2B5EF4-FFF2-40B4-BE49-F238E27FC236}">
                  <a16:creationId xmlns:a16="http://schemas.microsoft.com/office/drawing/2014/main" id="{E4C4FC25-1246-4848-BA15-57A8E6F12F19}"/>
                </a:ext>
              </a:extLst>
            </p:cNvPr>
            <p:cNvSpPr/>
            <p:nvPr/>
          </p:nvSpPr>
          <p:spPr bwMode="auto">
            <a:xfrm>
              <a:off x="5302124" y="2017713"/>
              <a:ext cx="552893" cy="552893"/>
            </a:xfrm>
            <a:prstGeom prst="arc">
              <a:avLst>
                <a:gd name="adj1" fmla="val 41461"/>
                <a:gd name="adj2" fmla="val 5471665"/>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0" marR="0" lvl="0" indent="0" algn="l" defTabSz="1118966"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grpSp>
      <p:sp>
        <p:nvSpPr>
          <p:cNvPr id="72" name="Oval 71">
            <a:extLst>
              <a:ext uri="{FF2B5EF4-FFF2-40B4-BE49-F238E27FC236}">
                <a16:creationId xmlns:a16="http://schemas.microsoft.com/office/drawing/2014/main" id="{7C0B3857-1B97-404C-8D84-7277AF9007D0}"/>
              </a:ext>
            </a:extLst>
          </p:cNvPr>
          <p:cNvSpPr/>
          <p:nvPr/>
        </p:nvSpPr>
        <p:spPr bwMode="auto">
          <a:xfrm>
            <a:off x="3634780" y="2421256"/>
            <a:ext cx="663472" cy="663472"/>
          </a:xfrm>
          <a:prstGeom prst="ellipse">
            <a:avLst/>
          </a:prstGeom>
          <a:solidFill>
            <a:schemeClr val="bg1"/>
          </a:soli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0" marR="0" lvl="0" indent="0" algn="l" defTabSz="1118966"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73" name="Oval 72">
            <a:extLst>
              <a:ext uri="{FF2B5EF4-FFF2-40B4-BE49-F238E27FC236}">
                <a16:creationId xmlns:a16="http://schemas.microsoft.com/office/drawing/2014/main" id="{806DE38E-25A2-4A04-B852-6E9C50D6AF9E}"/>
              </a:ext>
            </a:extLst>
          </p:cNvPr>
          <p:cNvSpPr/>
          <p:nvPr/>
        </p:nvSpPr>
        <p:spPr bwMode="auto">
          <a:xfrm>
            <a:off x="3688117" y="2474594"/>
            <a:ext cx="556795" cy="556793"/>
          </a:xfrm>
          <a:prstGeom prst="ellipse">
            <a:avLst/>
          </a:prstGeom>
          <a:solidFill>
            <a:srgbClr val="225B62"/>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ctr" anchorCtr="0" forceAA="0" compatLnSpc="1">
            <a:prstTxWarp prst="textNoShape">
              <a:avLst/>
            </a:prstTxWarp>
            <a:noAutofit/>
          </a:bodyPr>
          <a:lstStyle/>
          <a:p>
            <a:pPr marL="0" marR="0" lvl="0" indent="0" algn="ctr" defTabSz="1118966" rtl="0" eaLnBrk="1" fontAlgn="base" latinLnBrk="0" hangingPunct="1">
              <a:lnSpc>
                <a:spcPct val="100000"/>
              </a:lnSpc>
              <a:spcBef>
                <a:spcPct val="0"/>
              </a:spcBef>
              <a:spcAft>
                <a:spcPct val="0"/>
              </a:spcAft>
              <a:buClrTx/>
              <a:buSzTx/>
              <a:buFontTx/>
              <a:buNone/>
              <a:tabLst/>
              <a:defRPr/>
            </a:pPr>
            <a:r>
              <a:rPr kumimoji="0" lang="en-US" sz="2160" b="0" i="0" u="none" strike="noStrike" kern="1200" cap="none" spc="0" normalizeH="0" baseline="0" noProof="0">
                <a:ln>
                  <a:noFill/>
                </a:ln>
                <a:solidFill>
                  <a:srgbClr val="FFFFFF"/>
                </a:solidFill>
                <a:effectLst/>
                <a:uLnTx/>
                <a:uFillTx/>
                <a:latin typeface="Segoe UI Semibold"/>
                <a:ea typeface="+mn-ea"/>
                <a:cs typeface="Segoe UI" pitchFamily="34" charset="0"/>
              </a:rPr>
              <a:t>1</a:t>
            </a:r>
          </a:p>
        </p:txBody>
      </p:sp>
      <p:sp>
        <p:nvSpPr>
          <p:cNvPr id="74" name="Arc 73">
            <a:extLst>
              <a:ext uri="{FF2B5EF4-FFF2-40B4-BE49-F238E27FC236}">
                <a16:creationId xmlns:a16="http://schemas.microsoft.com/office/drawing/2014/main" id="{DDAA055F-4CC5-49B7-8F52-A2D029892A3D}"/>
              </a:ext>
            </a:extLst>
          </p:cNvPr>
          <p:cNvSpPr/>
          <p:nvPr/>
        </p:nvSpPr>
        <p:spPr bwMode="auto">
          <a:xfrm>
            <a:off x="3634780" y="2421256"/>
            <a:ext cx="663472" cy="663472"/>
          </a:xfrm>
          <a:prstGeom prst="arc">
            <a:avLst>
              <a:gd name="adj1" fmla="val 10701093"/>
              <a:gd name="adj2" fmla="val 16118162"/>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0" marR="0" lvl="0" indent="0" algn="l" defTabSz="1118966"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75" name="Arc 74">
            <a:extLst>
              <a:ext uri="{FF2B5EF4-FFF2-40B4-BE49-F238E27FC236}">
                <a16:creationId xmlns:a16="http://schemas.microsoft.com/office/drawing/2014/main" id="{E44418AB-ECD0-469D-9342-CD96C652F5EB}"/>
              </a:ext>
            </a:extLst>
          </p:cNvPr>
          <p:cNvSpPr/>
          <p:nvPr/>
        </p:nvSpPr>
        <p:spPr bwMode="auto">
          <a:xfrm>
            <a:off x="3634780" y="2421256"/>
            <a:ext cx="663472" cy="663472"/>
          </a:xfrm>
          <a:prstGeom prst="arc">
            <a:avLst>
              <a:gd name="adj1" fmla="val 41461"/>
              <a:gd name="adj2" fmla="val 5471665"/>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0" marR="0" lvl="0" indent="0" algn="l" defTabSz="1118966"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27" name="Rectangle 26">
            <a:extLst>
              <a:ext uri="{FF2B5EF4-FFF2-40B4-BE49-F238E27FC236}">
                <a16:creationId xmlns:a16="http://schemas.microsoft.com/office/drawing/2014/main" id="{FB04841B-016E-43EF-B7CF-EF5EA76D0F6E}"/>
              </a:ext>
            </a:extLst>
          </p:cNvPr>
          <p:cNvSpPr/>
          <p:nvPr/>
        </p:nvSpPr>
        <p:spPr bwMode="auto">
          <a:xfrm>
            <a:off x="708399" y="3146947"/>
            <a:ext cx="1600993" cy="710062"/>
          </a:xfrm>
          <a:prstGeom prst="rect">
            <a:avLst/>
          </a:prstGeom>
          <a:solidFill>
            <a:srgbClr val="225B6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0" rIns="109728" bIns="0" numCol="1" spcCol="0" rtlCol="0" fromWordArt="0" anchor="ctr" anchorCtr="0" forceAA="0" compatLnSpc="1">
            <a:prstTxWarp prst="textNoShape">
              <a:avLst/>
            </a:prstTxWarp>
            <a:noAutofit/>
          </a:bodyPr>
          <a:lstStyle/>
          <a:p>
            <a:pPr marL="0" marR="0" lvl="0" indent="0" algn="l" defTabSz="1097280" rtl="0" eaLnBrk="1" fontAlgn="auto" latinLnBrk="0" hangingPunct="1">
              <a:lnSpc>
                <a:spcPct val="100000"/>
              </a:lnSpc>
              <a:spcBef>
                <a:spcPts val="0"/>
              </a:spcBef>
              <a:spcAft>
                <a:spcPts val="960"/>
              </a:spcAft>
              <a:buClrTx/>
              <a:buSzTx/>
              <a:buFontTx/>
              <a:buNone/>
              <a:tabLst/>
              <a:defRPr/>
            </a:pPr>
            <a:r>
              <a:rPr kumimoji="0" lang="en-US" sz="1680" b="0" i="0" u="none" strike="noStrike" kern="1200" cap="none" spc="0" normalizeH="0" baseline="0" noProof="0">
                <a:ln>
                  <a:noFill/>
                </a:ln>
                <a:solidFill>
                  <a:srgbClr val="FFFFFF"/>
                </a:solidFill>
                <a:effectLst/>
                <a:uLnTx/>
                <a:uFillTx/>
                <a:latin typeface="Segoe UI Semibold"/>
                <a:ea typeface="Times New Roman" panose="02020603050405020304" pitchFamily="18" charset="0"/>
                <a:cs typeface="Times New Roman" panose="02020603050405020304" pitchFamily="18" charset="0"/>
              </a:rPr>
              <a:t>Audience</a:t>
            </a:r>
            <a:br>
              <a:rPr kumimoji="0" lang="en-US" sz="1680" b="0" i="0" u="none" strike="noStrike" kern="1200" cap="none" spc="0" normalizeH="0" baseline="0" noProof="0">
                <a:ln>
                  <a:noFill/>
                </a:ln>
                <a:solidFill>
                  <a:srgbClr val="FFFFFF"/>
                </a:solidFill>
                <a:effectLst/>
                <a:uLnTx/>
                <a:uFillTx/>
                <a:latin typeface="Segoe UI Semibold"/>
                <a:ea typeface="Times New Roman" panose="02020603050405020304" pitchFamily="18" charset="0"/>
                <a:cs typeface="Times New Roman" panose="02020603050405020304" pitchFamily="18" charset="0"/>
              </a:rPr>
            </a:br>
            <a:r>
              <a:rPr kumimoji="0" lang="en-US" sz="1680" b="0" i="0" u="none" strike="noStrike" kern="1200" cap="none" spc="0" normalizeH="0" baseline="0" noProof="0">
                <a:ln>
                  <a:noFill/>
                </a:ln>
                <a:solidFill>
                  <a:srgbClr val="FFFFFF"/>
                </a:solidFill>
                <a:effectLst/>
                <a:uLnTx/>
                <a:uFillTx/>
                <a:latin typeface="Segoe UI Semibold"/>
                <a:ea typeface="Times New Roman" panose="02020603050405020304" pitchFamily="18" charset="0"/>
                <a:cs typeface="Times New Roman" panose="02020603050405020304" pitchFamily="18" charset="0"/>
              </a:rPr>
              <a:t>group</a:t>
            </a:r>
          </a:p>
        </p:txBody>
      </p:sp>
      <p:sp>
        <p:nvSpPr>
          <p:cNvPr id="76" name="Rectangle 75">
            <a:extLst>
              <a:ext uri="{FF2B5EF4-FFF2-40B4-BE49-F238E27FC236}">
                <a16:creationId xmlns:a16="http://schemas.microsoft.com/office/drawing/2014/main" id="{184CC5C2-4855-4D45-90C8-D846BE15BEAB}"/>
              </a:ext>
            </a:extLst>
          </p:cNvPr>
          <p:cNvSpPr/>
          <p:nvPr/>
        </p:nvSpPr>
        <p:spPr bwMode="auto">
          <a:xfrm>
            <a:off x="2740978" y="3168419"/>
            <a:ext cx="2337752" cy="66711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a:ln>
                  <a:noFill/>
                </a:ln>
                <a:solidFill>
                  <a:srgbClr val="000000"/>
                </a:solidFill>
                <a:effectLst/>
                <a:uLnTx/>
                <a:uFillTx/>
                <a:latin typeface="Segoe UI"/>
                <a:ea typeface="+mn-ea"/>
                <a:cs typeface="+mn-cs"/>
              </a:rPr>
              <a:t>Core team</a:t>
            </a:r>
          </a:p>
        </p:txBody>
      </p:sp>
      <p:sp>
        <p:nvSpPr>
          <p:cNvPr id="77" name="Rectangle 76">
            <a:extLst>
              <a:ext uri="{FF2B5EF4-FFF2-40B4-BE49-F238E27FC236}">
                <a16:creationId xmlns:a16="http://schemas.microsoft.com/office/drawing/2014/main" id="{AD12944A-AC5B-4E6C-BBF8-75D768AEC249}"/>
              </a:ext>
            </a:extLst>
          </p:cNvPr>
          <p:cNvSpPr/>
          <p:nvPr/>
        </p:nvSpPr>
        <p:spPr bwMode="auto">
          <a:xfrm>
            <a:off x="5617005" y="3168419"/>
            <a:ext cx="2337752" cy="66711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a:ln>
                  <a:noFill/>
                </a:ln>
                <a:solidFill>
                  <a:srgbClr val="000000"/>
                </a:solidFill>
                <a:effectLst/>
                <a:uLnTx/>
                <a:uFillTx/>
                <a:latin typeface="Segoe UI"/>
                <a:ea typeface="+mn-ea"/>
                <a:cs typeface="+mn-cs"/>
              </a:rPr>
              <a:t>Stakeholders</a:t>
            </a:r>
          </a:p>
        </p:txBody>
      </p:sp>
      <p:sp>
        <p:nvSpPr>
          <p:cNvPr id="78" name="Rectangle 77">
            <a:extLst>
              <a:ext uri="{FF2B5EF4-FFF2-40B4-BE49-F238E27FC236}">
                <a16:creationId xmlns:a16="http://schemas.microsoft.com/office/drawing/2014/main" id="{ACE9B219-CC85-4949-89C5-067AF4982113}"/>
              </a:ext>
            </a:extLst>
          </p:cNvPr>
          <p:cNvSpPr/>
          <p:nvPr/>
        </p:nvSpPr>
        <p:spPr bwMode="auto">
          <a:xfrm>
            <a:off x="8493032" y="3168419"/>
            <a:ext cx="2337752" cy="66711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a:ln>
                  <a:noFill/>
                </a:ln>
                <a:solidFill>
                  <a:srgbClr val="000000"/>
                </a:solidFill>
                <a:effectLst/>
                <a:uLnTx/>
                <a:uFillTx/>
                <a:latin typeface="Segoe UI"/>
                <a:ea typeface="+mn-ea"/>
                <a:cs typeface="+mn-cs"/>
              </a:rPr>
              <a:t>Company-wide</a:t>
            </a:r>
          </a:p>
        </p:txBody>
      </p:sp>
      <p:sp>
        <p:nvSpPr>
          <p:cNvPr id="79" name="Rectangle 78">
            <a:extLst>
              <a:ext uri="{FF2B5EF4-FFF2-40B4-BE49-F238E27FC236}">
                <a16:creationId xmlns:a16="http://schemas.microsoft.com/office/drawing/2014/main" id="{F91873DB-DD11-47ED-AC72-ACD6CEFC3FFC}"/>
              </a:ext>
            </a:extLst>
          </p:cNvPr>
          <p:cNvSpPr/>
          <p:nvPr/>
        </p:nvSpPr>
        <p:spPr bwMode="auto">
          <a:xfrm>
            <a:off x="11369055" y="3168419"/>
            <a:ext cx="2337752" cy="66711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a:ln>
                  <a:noFill/>
                </a:ln>
                <a:solidFill>
                  <a:srgbClr val="000000"/>
                </a:solidFill>
                <a:effectLst/>
                <a:uLnTx/>
                <a:uFillTx/>
                <a:latin typeface="Segoe UI"/>
                <a:ea typeface="+mn-ea"/>
                <a:cs typeface="+mn-cs"/>
              </a:rPr>
              <a:t>Ongoing engagement</a:t>
            </a:r>
          </a:p>
        </p:txBody>
      </p:sp>
      <p:grpSp>
        <p:nvGrpSpPr>
          <p:cNvPr id="88" name="Group 87">
            <a:extLst>
              <a:ext uri="{FF2B5EF4-FFF2-40B4-BE49-F238E27FC236}">
                <a16:creationId xmlns:a16="http://schemas.microsoft.com/office/drawing/2014/main" id="{A3D4FC33-55D6-4D00-BF9B-94ECD1220D46}"/>
              </a:ext>
            </a:extLst>
          </p:cNvPr>
          <p:cNvGrpSpPr/>
          <p:nvPr/>
        </p:nvGrpSpPr>
        <p:grpSpPr>
          <a:xfrm>
            <a:off x="5347867" y="3169807"/>
            <a:ext cx="5752054" cy="4438001"/>
            <a:chOff x="4456556" y="2874013"/>
            <a:chExt cx="4793378" cy="3465827"/>
          </a:xfrm>
        </p:grpSpPr>
        <p:cxnSp>
          <p:nvCxnSpPr>
            <p:cNvPr id="82" name="Straight Connector 81">
              <a:extLst>
                <a:ext uri="{FF2B5EF4-FFF2-40B4-BE49-F238E27FC236}">
                  <a16:creationId xmlns:a16="http://schemas.microsoft.com/office/drawing/2014/main" id="{59A52C3D-9952-4C42-AB5A-789D34CC6136}"/>
                </a:ext>
              </a:extLst>
            </p:cNvPr>
            <p:cNvCxnSpPr>
              <a:cxnSpLocks/>
            </p:cNvCxnSpPr>
            <p:nvPr/>
          </p:nvCxnSpPr>
          <p:spPr>
            <a:xfrm>
              <a:off x="4456556" y="2874013"/>
              <a:ext cx="0" cy="3465827"/>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F2737009-2463-46B2-9F15-BD32B8F73D39}"/>
                </a:ext>
              </a:extLst>
            </p:cNvPr>
            <p:cNvCxnSpPr>
              <a:cxnSpLocks/>
            </p:cNvCxnSpPr>
            <p:nvPr/>
          </p:nvCxnSpPr>
          <p:spPr>
            <a:xfrm>
              <a:off x="6853245" y="2874013"/>
              <a:ext cx="0" cy="3465827"/>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D4721ECF-D317-4402-9EC1-BA67E8685A95}"/>
                </a:ext>
              </a:extLst>
            </p:cNvPr>
            <p:cNvCxnSpPr>
              <a:cxnSpLocks/>
            </p:cNvCxnSpPr>
            <p:nvPr/>
          </p:nvCxnSpPr>
          <p:spPr>
            <a:xfrm>
              <a:off x="9249934" y="2874013"/>
              <a:ext cx="0" cy="3465827"/>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28" name="Rectangle 27">
            <a:extLst>
              <a:ext uri="{FF2B5EF4-FFF2-40B4-BE49-F238E27FC236}">
                <a16:creationId xmlns:a16="http://schemas.microsoft.com/office/drawing/2014/main" id="{CFEB6F7A-DDA8-4F68-A92E-49F217C689B3}"/>
              </a:ext>
            </a:extLst>
          </p:cNvPr>
          <p:cNvSpPr/>
          <p:nvPr/>
        </p:nvSpPr>
        <p:spPr bwMode="auto">
          <a:xfrm>
            <a:off x="800372" y="3908484"/>
            <a:ext cx="1417049" cy="183516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1097280" rtl="0" eaLnBrk="1" fontAlgn="auto" latinLnBrk="0" hangingPunct="1">
              <a:lnSpc>
                <a:spcPct val="100000"/>
              </a:lnSpc>
              <a:spcBef>
                <a:spcPts val="0"/>
              </a:spcBef>
              <a:spcAft>
                <a:spcPts val="960"/>
              </a:spcAft>
              <a:buClrTx/>
              <a:buSzTx/>
              <a:buFontTx/>
              <a:buNone/>
              <a:tabLst/>
              <a:defRPr/>
            </a:pPr>
            <a:r>
              <a:rPr kumimoji="0" lang="en-US" sz="1680" b="0" i="0" u="none" strike="noStrike" kern="1200" cap="none" spc="0" normalizeH="0" baseline="0" noProof="0">
                <a:ln>
                  <a:noFill/>
                </a:ln>
                <a:solidFill>
                  <a:srgbClr val="FFFFFF"/>
                </a:solidFill>
                <a:effectLst/>
                <a:uLnTx/>
                <a:uFillTx/>
                <a:latin typeface="Segoe UI Semibold"/>
                <a:ea typeface="Times New Roman" panose="02020603050405020304" pitchFamily="18" charset="0"/>
                <a:cs typeface="Times New Roman" panose="02020603050405020304" pitchFamily="18" charset="0"/>
              </a:rPr>
              <a:t>Audience members</a:t>
            </a:r>
          </a:p>
        </p:txBody>
      </p:sp>
      <p:sp>
        <p:nvSpPr>
          <p:cNvPr id="97" name="Rectangle 96">
            <a:extLst>
              <a:ext uri="{FF2B5EF4-FFF2-40B4-BE49-F238E27FC236}">
                <a16:creationId xmlns:a16="http://schemas.microsoft.com/office/drawing/2014/main" id="{8203C1FB-E654-48B9-95AC-25AE02D6A36F}"/>
              </a:ext>
            </a:extLst>
          </p:cNvPr>
          <p:cNvSpPr/>
          <p:nvPr/>
        </p:nvSpPr>
        <p:spPr bwMode="auto">
          <a:xfrm>
            <a:off x="2740978" y="3908484"/>
            <a:ext cx="2552948" cy="183516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198120" marR="0" lvl="1" indent="-198120" algn="l" defTabSz="1075417" rtl="0" eaLnBrk="1" fontAlgn="auto" latinLnBrk="0" hangingPunct="1">
              <a:lnSpc>
                <a:spcPct val="100000"/>
              </a:lnSpc>
              <a:spcBef>
                <a:spcPts val="360"/>
              </a:spcBef>
              <a:spcAft>
                <a:spcPts val="0"/>
              </a:spcAft>
              <a:buClrTx/>
              <a:buSzPct val="90000"/>
              <a:buFont typeface="Arial" panose="020B0604020202020204" pitchFamily="34" charset="0"/>
              <a:buChar char="•"/>
              <a:tabLst/>
              <a:defRPr/>
            </a:pPr>
            <a:r>
              <a:rPr kumimoji="0" lang="en-US" sz="1440" b="0" i="0" u="none" strike="noStrike" kern="1200" cap="none" spc="0" normalizeH="0" baseline="0" noProof="0">
                <a:ln>
                  <a:noFill/>
                </a:ln>
                <a:solidFill>
                  <a:srgbClr val="000000"/>
                </a:solidFill>
                <a:effectLst/>
                <a:uLnTx/>
                <a:uFillTx/>
                <a:latin typeface="Segoe UI"/>
                <a:ea typeface="+mn-ea"/>
                <a:cs typeface="+mn-cs"/>
              </a:rPr>
              <a:t>Success Owner </a:t>
            </a:r>
          </a:p>
          <a:p>
            <a:pPr marL="198120" marR="0" lvl="1" indent="-198120" algn="l" defTabSz="1075417" rtl="0" eaLnBrk="1" fontAlgn="auto" latinLnBrk="0" hangingPunct="1">
              <a:lnSpc>
                <a:spcPct val="100000"/>
              </a:lnSpc>
              <a:spcBef>
                <a:spcPts val="360"/>
              </a:spcBef>
              <a:spcAft>
                <a:spcPts val="0"/>
              </a:spcAft>
              <a:buClrTx/>
              <a:buSzPct val="90000"/>
              <a:buFont typeface="Arial" panose="020B0604020202020204" pitchFamily="34" charset="0"/>
              <a:buChar char="•"/>
              <a:tabLst/>
              <a:defRPr/>
            </a:pPr>
            <a:r>
              <a:rPr kumimoji="0" lang="en-US" sz="1440" b="0" i="0" u="none" strike="noStrike" kern="1200" cap="none" spc="0" normalizeH="0" baseline="0" noProof="0">
                <a:ln>
                  <a:noFill/>
                </a:ln>
                <a:solidFill>
                  <a:srgbClr val="000000"/>
                </a:solidFill>
                <a:effectLst/>
                <a:uLnTx/>
                <a:uFillTx/>
                <a:latin typeface="Segoe UI"/>
                <a:ea typeface="+mn-ea"/>
                <a:cs typeface="+mn-cs"/>
              </a:rPr>
              <a:t>Early Adopters (pilot group)</a:t>
            </a:r>
          </a:p>
          <a:p>
            <a:pPr marL="198120" marR="0" lvl="1" indent="-198120" algn="l" defTabSz="1075417" rtl="0" eaLnBrk="1" fontAlgn="auto" latinLnBrk="0" hangingPunct="1">
              <a:lnSpc>
                <a:spcPct val="100000"/>
              </a:lnSpc>
              <a:spcBef>
                <a:spcPts val="360"/>
              </a:spcBef>
              <a:spcAft>
                <a:spcPts val="0"/>
              </a:spcAft>
              <a:buClrTx/>
              <a:buSzPct val="90000"/>
              <a:buFont typeface="Arial" panose="020B0604020202020204" pitchFamily="34" charset="0"/>
              <a:buChar char="•"/>
              <a:tabLst/>
              <a:defRPr/>
            </a:pPr>
            <a:r>
              <a:rPr kumimoji="0" lang="en-US" sz="1440" b="0" i="0" u="none" strike="noStrike" kern="1200" cap="none" spc="0" normalizeH="0" baseline="0" noProof="0">
                <a:ln>
                  <a:noFill/>
                </a:ln>
                <a:solidFill>
                  <a:srgbClr val="000000"/>
                </a:solidFill>
                <a:effectLst/>
                <a:uLnTx/>
                <a:uFillTx/>
                <a:latin typeface="Segoe UI"/>
                <a:ea typeface="+mn-ea"/>
                <a:cs typeface="+mn-cs"/>
              </a:rPr>
              <a:t>Champions</a:t>
            </a:r>
          </a:p>
          <a:p>
            <a:pPr marL="198120" marR="0" lvl="1" indent="-198120" algn="l" defTabSz="1075417" rtl="0" eaLnBrk="1" fontAlgn="auto" latinLnBrk="0" hangingPunct="1">
              <a:lnSpc>
                <a:spcPct val="100000"/>
              </a:lnSpc>
              <a:spcBef>
                <a:spcPts val="360"/>
              </a:spcBef>
              <a:spcAft>
                <a:spcPts val="0"/>
              </a:spcAft>
              <a:buClrTx/>
              <a:buSzPct val="90000"/>
              <a:buFont typeface="Arial" panose="020B0604020202020204" pitchFamily="34" charset="0"/>
              <a:buChar char="•"/>
              <a:tabLst/>
              <a:defRPr/>
            </a:pPr>
            <a:r>
              <a:rPr kumimoji="0" lang="en-US" sz="144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Program Manager</a:t>
            </a:r>
          </a:p>
          <a:p>
            <a:pPr marL="198120" marR="0" lvl="1" indent="-198120" algn="l" defTabSz="1075417" rtl="0" eaLnBrk="1" fontAlgn="auto" latinLnBrk="0" hangingPunct="1">
              <a:lnSpc>
                <a:spcPct val="100000"/>
              </a:lnSpc>
              <a:spcBef>
                <a:spcPts val="360"/>
              </a:spcBef>
              <a:spcAft>
                <a:spcPts val="0"/>
              </a:spcAft>
              <a:buClrTx/>
              <a:buSzPct val="90000"/>
              <a:buFont typeface="Arial" panose="020B0604020202020204" pitchFamily="34" charset="0"/>
              <a:buChar char="•"/>
              <a:tabLst/>
              <a:defRPr/>
            </a:pPr>
            <a:r>
              <a:rPr kumimoji="0" lang="en-US" sz="144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IT Specialists</a:t>
            </a:r>
          </a:p>
          <a:p>
            <a:pPr marL="198120" marR="0" lvl="1" indent="-198120" algn="l" defTabSz="1075417" rtl="0" eaLnBrk="1" fontAlgn="auto" latinLnBrk="0" hangingPunct="1">
              <a:lnSpc>
                <a:spcPct val="100000"/>
              </a:lnSpc>
              <a:spcBef>
                <a:spcPts val="360"/>
              </a:spcBef>
              <a:spcAft>
                <a:spcPts val="0"/>
              </a:spcAft>
              <a:buClrTx/>
              <a:buSzPct val="90000"/>
              <a:buFont typeface="Arial" panose="020B0604020202020204" pitchFamily="34" charset="0"/>
              <a:buChar char="•"/>
              <a:tabLst/>
              <a:defRPr/>
            </a:pPr>
            <a:r>
              <a:rPr kumimoji="0" lang="en-US" sz="144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Communications Lead</a:t>
            </a:r>
            <a:endParaRPr kumimoji="0" lang="en-US" sz="1440" b="0" i="0" u="none" strike="noStrike" kern="1200" cap="none" spc="0" normalizeH="0" baseline="0" noProof="0">
              <a:ln>
                <a:noFill/>
              </a:ln>
              <a:solidFill>
                <a:srgbClr val="000000"/>
              </a:solidFill>
              <a:effectLst/>
              <a:uLnTx/>
              <a:uFillTx/>
              <a:latin typeface="Segoe UI"/>
              <a:ea typeface="Times New Roman" panose="02020603050405020304" pitchFamily="18" charset="0"/>
              <a:cs typeface="Times New Roman" panose="02020603050405020304" pitchFamily="18" charset="0"/>
            </a:endParaRPr>
          </a:p>
        </p:txBody>
      </p:sp>
      <p:sp>
        <p:nvSpPr>
          <p:cNvPr id="98" name="Rectangle 97">
            <a:extLst>
              <a:ext uri="{FF2B5EF4-FFF2-40B4-BE49-F238E27FC236}">
                <a16:creationId xmlns:a16="http://schemas.microsoft.com/office/drawing/2014/main" id="{DAB4D982-64D2-46CD-B9E3-62552D5CEB14}"/>
              </a:ext>
            </a:extLst>
          </p:cNvPr>
          <p:cNvSpPr/>
          <p:nvPr/>
        </p:nvSpPr>
        <p:spPr bwMode="auto">
          <a:xfrm>
            <a:off x="5617005" y="3908484"/>
            <a:ext cx="2552948" cy="183516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198120" marR="0" lvl="1" indent="-198120" algn="l" defTabSz="1075417" rtl="0" eaLnBrk="1" fontAlgn="auto" latinLnBrk="0" hangingPunct="1">
              <a:lnSpc>
                <a:spcPct val="100000"/>
              </a:lnSpc>
              <a:spcBef>
                <a:spcPts val="360"/>
              </a:spcBef>
              <a:spcAft>
                <a:spcPts val="0"/>
              </a:spcAft>
              <a:buClrTx/>
              <a:buSzPct val="90000"/>
              <a:buFont typeface="Arial" panose="020B0604020202020204" pitchFamily="34" charset="0"/>
              <a:buChar char="•"/>
              <a:tabLst/>
              <a:defRPr/>
            </a:pPr>
            <a:r>
              <a:rPr kumimoji="0" lang="en-US" sz="1440" b="0" i="0" u="none" strike="noStrike" kern="1200" cap="none" spc="0" normalizeH="0" baseline="0" noProof="0">
                <a:ln>
                  <a:noFill/>
                </a:ln>
                <a:solidFill>
                  <a:srgbClr val="000000"/>
                </a:solidFill>
                <a:effectLst/>
                <a:uLnTx/>
                <a:uFillTx/>
                <a:latin typeface="Segoe UI"/>
                <a:ea typeface="+mn-ea"/>
                <a:cs typeface="+mn-cs"/>
              </a:rPr>
              <a:t>Executive Sponsors</a:t>
            </a:r>
          </a:p>
          <a:p>
            <a:pPr marL="198120" marR="0" lvl="1" indent="-198120" algn="l" defTabSz="1075417" rtl="0" eaLnBrk="1" fontAlgn="auto" latinLnBrk="0" hangingPunct="1">
              <a:lnSpc>
                <a:spcPct val="100000"/>
              </a:lnSpc>
              <a:spcBef>
                <a:spcPts val="360"/>
              </a:spcBef>
              <a:spcAft>
                <a:spcPts val="0"/>
              </a:spcAft>
              <a:buClrTx/>
              <a:buSzPct val="90000"/>
              <a:buFont typeface="Arial" panose="020B0604020202020204" pitchFamily="34" charset="0"/>
              <a:buChar char="•"/>
              <a:tabLst/>
              <a:defRPr/>
            </a:pPr>
            <a:r>
              <a:rPr kumimoji="0" lang="en-US" sz="1440" b="0" i="0" u="none" strike="noStrike" kern="1200" cap="none" spc="0" normalizeH="0" baseline="0" noProof="0">
                <a:ln>
                  <a:noFill/>
                </a:ln>
                <a:solidFill>
                  <a:srgbClr val="000000"/>
                </a:solidFill>
                <a:effectLst/>
                <a:uLnTx/>
                <a:uFillTx/>
                <a:latin typeface="Segoe UI"/>
                <a:ea typeface="+mn-ea"/>
                <a:cs typeface="+mn-cs"/>
              </a:rPr>
              <a:t>Department Leads (Stakeholders) – manager training</a:t>
            </a:r>
          </a:p>
        </p:txBody>
      </p:sp>
      <p:sp>
        <p:nvSpPr>
          <p:cNvPr id="99" name="Rectangle 98">
            <a:extLst>
              <a:ext uri="{FF2B5EF4-FFF2-40B4-BE49-F238E27FC236}">
                <a16:creationId xmlns:a16="http://schemas.microsoft.com/office/drawing/2014/main" id="{7E3426DF-A0D2-4910-AA2A-09E6ECD354E2}"/>
              </a:ext>
            </a:extLst>
          </p:cNvPr>
          <p:cNvSpPr/>
          <p:nvPr/>
        </p:nvSpPr>
        <p:spPr bwMode="auto">
          <a:xfrm>
            <a:off x="8493032" y="3908484"/>
            <a:ext cx="2552948" cy="183516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1" indent="0" algn="l" defTabSz="1075417" rtl="0" eaLnBrk="1" fontAlgn="auto" latinLnBrk="0" hangingPunct="1">
              <a:lnSpc>
                <a:spcPct val="100000"/>
              </a:lnSpc>
              <a:spcBef>
                <a:spcPts val="360"/>
              </a:spcBef>
              <a:spcAft>
                <a:spcPts val="0"/>
              </a:spcAft>
              <a:buClrTx/>
              <a:buSzPct val="90000"/>
              <a:buFontTx/>
              <a:buNone/>
              <a:tabLst/>
              <a:defRPr/>
            </a:pPr>
            <a:r>
              <a:rPr kumimoji="0" lang="en-US" sz="1440" b="0" i="0" u="none" strike="noStrike" kern="1200" cap="none" spc="0" normalizeH="0" baseline="0" noProof="0">
                <a:ln>
                  <a:noFill/>
                </a:ln>
                <a:solidFill>
                  <a:srgbClr val="000000"/>
                </a:solidFill>
                <a:effectLst/>
                <a:uLnTx/>
                <a:uFillTx/>
                <a:latin typeface="Segoe UI"/>
                <a:ea typeface="+mn-ea"/>
                <a:cs typeface="+mn-cs"/>
              </a:rPr>
              <a:t>All users</a:t>
            </a:r>
            <a:endParaRPr kumimoji="0" lang="en-US" sz="144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p:txBody>
      </p:sp>
      <p:sp>
        <p:nvSpPr>
          <p:cNvPr id="100" name="Rectangle 99">
            <a:extLst>
              <a:ext uri="{FF2B5EF4-FFF2-40B4-BE49-F238E27FC236}">
                <a16:creationId xmlns:a16="http://schemas.microsoft.com/office/drawing/2014/main" id="{30C0F413-12CC-43D8-9343-34DE276A1973}"/>
              </a:ext>
            </a:extLst>
          </p:cNvPr>
          <p:cNvSpPr/>
          <p:nvPr/>
        </p:nvSpPr>
        <p:spPr bwMode="auto">
          <a:xfrm>
            <a:off x="11369055" y="3908484"/>
            <a:ext cx="2552948" cy="183516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1" indent="0" algn="l" defTabSz="1075417" rtl="0" eaLnBrk="1" fontAlgn="auto" latinLnBrk="0" hangingPunct="1">
              <a:lnSpc>
                <a:spcPct val="100000"/>
              </a:lnSpc>
              <a:spcBef>
                <a:spcPts val="720"/>
              </a:spcBef>
              <a:spcAft>
                <a:spcPts val="720"/>
              </a:spcAft>
              <a:buClrTx/>
              <a:buSzPct val="90000"/>
              <a:buFontTx/>
              <a:buNone/>
              <a:tabLst/>
              <a:defRPr/>
            </a:pPr>
            <a:r>
              <a:rPr kumimoji="0" lang="en-US" sz="1440" b="0" i="0" u="none" strike="noStrike" kern="1200" cap="none" spc="0" normalizeH="0" baseline="0" noProof="0">
                <a:ln>
                  <a:noFill/>
                </a:ln>
                <a:solidFill>
                  <a:srgbClr val="000000"/>
                </a:solidFill>
                <a:effectLst/>
                <a:uLnTx/>
                <a:uFillTx/>
                <a:latin typeface="Segoe UI"/>
                <a:ea typeface="Times New Roman" panose="02020603050405020304" pitchFamily="18" charset="0"/>
                <a:cs typeface="Times New Roman" panose="02020603050405020304" pitchFamily="18" charset="0"/>
              </a:rPr>
              <a:t>All users</a:t>
            </a:r>
          </a:p>
        </p:txBody>
      </p:sp>
      <p:sp>
        <p:nvSpPr>
          <p:cNvPr id="102" name="Rectangle 101">
            <a:extLst>
              <a:ext uri="{FF2B5EF4-FFF2-40B4-BE49-F238E27FC236}">
                <a16:creationId xmlns:a16="http://schemas.microsoft.com/office/drawing/2014/main" id="{EF56D53F-0A06-4A16-B96B-C38447147E83}"/>
              </a:ext>
            </a:extLst>
          </p:cNvPr>
          <p:cNvSpPr/>
          <p:nvPr/>
        </p:nvSpPr>
        <p:spPr bwMode="auto">
          <a:xfrm>
            <a:off x="708399" y="5795118"/>
            <a:ext cx="1600993" cy="710062"/>
          </a:xfrm>
          <a:prstGeom prst="rect">
            <a:avLst/>
          </a:prstGeom>
          <a:solidFill>
            <a:srgbClr val="225B6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0" rIns="109728" bIns="0" numCol="1" spcCol="0" rtlCol="0" fromWordArt="0" anchor="ctr" anchorCtr="0" forceAA="0" compatLnSpc="1">
            <a:prstTxWarp prst="textNoShape">
              <a:avLst/>
            </a:prstTxWarp>
            <a:noAutofit/>
          </a:bodyPr>
          <a:lstStyle/>
          <a:p>
            <a:pPr marL="0" marR="0" lvl="0" indent="0" algn="l" defTabSz="1097280" rtl="0" eaLnBrk="1" fontAlgn="auto" latinLnBrk="0" hangingPunct="1">
              <a:lnSpc>
                <a:spcPct val="100000"/>
              </a:lnSpc>
              <a:spcBef>
                <a:spcPts val="0"/>
              </a:spcBef>
              <a:spcAft>
                <a:spcPts val="960"/>
              </a:spcAft>
              <a:buClrTx/>
              <a:buSzTx/>
              <a:buFontTx/>
              <a:buNone/>
              <a:tabLst/>
              <a:defRPr/>
            </a:pPr>
            <a:r>
              <a:rPr kumimoji="0" lang="en-US" sz="1680" b="0" i="0" u="none" strike="noStrike" kern="1200" cap="none" spc="0" normalizeH="0" baseline="0" noProof="0">
                <a:ln>
                  <a:noFill/>
                </a:ln>
                <a:solidFill>
                  <a:srgbClr val="FFFFFF"/>
                </a:solidFill>
                <a:effectLst/>
                <a:uLnTx/>
                <a:uFillTx/>
                <a:latin typeface="Segoe UI Semibold"/>
                <a:ea typeface="Times New Roman" panose="02020603050405020304" pitchFamily="18" charset="0"/>
                <a:cs typeface="Times New Roman" panose="02020603050405020304" pitchFamily="18" charset="0"/>
              </a:rPr>
              <a:t>Type of</a:t>
            </a:r>
            <a:br>
              <a:rPr kumimoji="0" lang="en-US" sz="1680" b="0" i="0" u="none" strike="noStrike" kern="1200" cap="none" spc="0" normalizeH="0" baseline="0" noProof="0">
                <a:ln>
                  <a:noFill/>
                </a:ln>
                <a:solidFill>
                  <a:srgbClr val="FFFFFF"/>
                </a:solidFill>
                <a:effectLst/>
                <a:uLnTx/>
                <a:uFillTx/>
                <a:latin typeface="Segoe UI Semibold"/>
                <a:ea typeface="Times New Roman" panose="02020603050405020304" pitchFamily="18" charset="0"/>
                <a:cs typeface="Times New Roman" panose="02020603050405020304" pitchFamily="18" charset="0"/>
              </a:rPr>
            </a:br>
            <a:r>
              <a:rPr kumimoji="0" lang="en-US" sz="1680" b="0" i="0" u="none" strike="noStrike" kern="1200" cap="none" spc="0" normalizeH="0" baseline="0" noProof="0">
                <a:ln>
                  <a:noFill/>
                </a:ln>
                <a:solidFill>
                  <a:srgbClr val="FFFFFF"/>
                </a:solidFill>
                <a:effectLst/>
                <a:uLnTx/>
                <a:uFillTx/>
                <a:latin typeface="Segoe UI Semibold"/>
                <a:ea typeface="Times New Roman" panose="02020603050405020304" pitchFamily="18" charset="0"/>
                <a:cs typeface="Times New Roman" panose="02020603050405020304" pitchFamily="18" charset="0"/>
              </a:rPr>
              <a:t>training</a:t>
            </a:r>
          </a:p>
        </p:txBody>
      </p:sp>
      <p:sp>
        <p:nvSpPr>
          <p:cNvPr id="104" name="Rectangle 103">
            <a:extLst>
              <a:ext uri="{FF2B5EF4-FFF2-40B4-BE49-F238E27FC236}">
                <a16:creationId xmlns:a16="http://schemas.microsoft.com/office/drawing/2014/main" id="{0C939722-A003-47C5-9C1D-290C71765C77}"/>
              </a:ext>
            </a:extLst>
          </p:cNvPr>
          <p:cNvSpPr/>
          <p:nvPr/>
        </p:nvSpPr>
        <p:spPr bwMode="auto">
          <a:xfrm>
            <a:off x="2740978" y="5816590"/>
            <a:ext cx="2337752" cy="66711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a:ln>
                  <a:noFill/>
                </a:ln>
                <a:solidFill>
                  <a:srgbClr val="000000"/>
                </a:solidFill>
                <a:effectLst/>
                <a:uLnTx/>
                <a:uFillTx/>
                <a:latin typeface="Segoe UI"/>
                <a:ea typeface="+mn-ea"/>
                <a:cs typeface="+mn-cs"/>
              </a:rPr>
              <a:t>Full user and admin training</a:t>
            </a:r>
          </a:p>
        </p:txBody>
      </p:sp>
      <p:sp>
        <p:nvSpPr>
          <p:cNvPr id="105" name="Rectangle 104">
            <a:extLst>
              <a:ext uri="{FF2B5EF4-FFF2-40B4-BE49-F238E27FC236}">
                <a16:creationId xmlns:a16="http://schemas.microsoft.com/office/drawing/2014/main" id="{591F8633-41D6-4272-BC05-F46AFA0B80D0}"/>
              </a:ext>
            </a:extLst>
          </p:cNvPr>
          <p:cNvSpPr/>
          <p:nvPr/>
        </p:nvSpPr>
        <p:spPr bwMode="auto">
          <a:xfrm>
            <a:off x="5617005" y="5816590"/>
            <a:ext cx="2337752" cy="66711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a:ln>
                  <a:noFill/>
                </a:ln>
                <a:solidFill>
                  <a:srgbClr val="000000"/>
                </a:solidFill>
                <a:effectLst/>
                <a:uLnTx/>
                <a:uFillTx/>
                <a:latin typeface="Segoe UI"/>
                <a:ea typeface="+mn-ea"/>
                <a:cs typeface="+mn-cs"/>
              </a:rPr>
              <a:t>User training</a:t>
            </a:r>
          </a:p>
        </p:txBody>
      </p:sp>
      <p:sp>
        <p:nvSpPr>
          <p:cNvPr id="106" name="Rectangle 105">
            <a:extLst>
              <a:ext uri="{FF2B5EF4-FFF2-40B4-BE49-F238E27FC236}">
                <a16:creationId xmlns:a16="http://schemas.microsoft.com/office/drawing/2014/main" id="{716C8141-09EB-4CCC-A55C-31D034FD0B17}"/>
              </a:ext>
            </a:extLst>
          </p:cNvPr>
          <p:cNvSpPr/>
          <p:nvPr/>
        </p:nvSpPr>
        <p:spPr bwMode="auto">
          <a:xfrm>
            <a:off x="8493032" y="5816590"/>
            <a:ext cx="2337752" cy="66711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a:ln>
                  <a:noFill/>
                </a:ln>
                <a:solidFill>
                  <a:srgbClr val="000000"/>
                </a:solidFill>
                <a:effectLst/>
                <a:uLnTx/>
                <a:uFillTx/>
                <a:latin typeface="Segoe UI"/>
                <a:ea typeface="+mn-ea"/>
                <a:cs typeface="+mn-cs"/>
              </a:rPr>
              <a:t>User training</a:t>
            </a:r>
          </a:p>
        </p:txBody>
      </p:sp>
      <p:sp>
        <p:nvSpPr>
          <p:cNvPr id="107" name="Rectangle 106">
            <a:extLst>
              <a:ext uri="{FF2B5EF4-FFF2-40B4-BE49-F238E27FC236}">
                <a16:creationId xmlns:a16="http://schemas.microsoft.com/office/drawing/2014/main" id="{9CEA524C-C3FF-45CB-B00E-986B60237D6F}"/>
              </a:ext>
            </a:extLst>
          </p:cNvPr>
          <p:cNvSpPr/>
          <p:nvPr/>
        </p:nvSpPr>
        <p:spPr bwMode="auto">
          <a:xfrm>
            <a:off x="11369055" y="5816590"/>
            <a:ext cx="2337752" cy="66711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1075417" rtl="0" eaLnBrk="1" fontAlgn="auto" latinLnBrk="0" hangingPunct="1">
              <a:lnSpc>
                <a:spcPct val="100000"/>
              </a:lnSpc>
              <a:spcBef>
                <a:spcPts val="360"/>
              </a:spcBef>
              <a:spcAft>
                <a:spcPts val="0"/>
              </a:spcAft>
              <a:buClrTx/>
              <a:buSzPct val="90000"/>
              <a:buFontTx/>
              <a:buNone/>
              <a:tabLst/>
              <a:defRPr/>
            </a:pPr>
            <a:r>
              <a:rPr kumimoji="0" lang="en-US" sz="1440" b="0" i="0" u="none" strike="noStrike" kern="1200" cap="none" spc="0" normalizeH="0" baseline="0" noProof="0">
                <a:ln>
                  <a:noFill/>
                </a:ln>
                <a:solidFill>
                  <a:srgbClr val="000000"/>
                </a:solidFill>
                <a:effectLst/>
                <a:uLnTx/>
                <a:uFillTx/>
                <a:latin typeface="Segoe UI"/>
                <a:ea typeface="+mn-ea"/>
                <a:cs typeface="+mn-cs"/>
              </a:rPr>
              <a:t>User training</a:t>
            </a:r>
          </a:p>
        </p:txBody>
      </p:sp>
      <p:sp>
        <p:nvSpPr>
          <p:cNvPr id="112" name="Rectangle 111">
            <a:extLst>
              <a:ext uri="{FF2B5EF4-FFF2-40B4-BE49-F238E27FC236}">
                <a16:creationId xmlns:a16="http://schemas.microsoft.com/office/drawing/2014/main" id="{EA6C1BEA-0E4B-4D4D-AEDE-1834E3B75F3D}"/>
              </a:ext>
            </a:extLst>
          </p:cNvPr>
          <p:cNvSpPr/>
          <p:nvPr/>
        </p:nvSpPr>
        <p:spPr bwMode="auto">
          <a:xfrm>
            <a:off x="2740978" y="6619716"/>
            <a:ext cx="2552948" cy="89360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205740" marR="0" lvl="1" indent="-205740" algn="l" defTabSz="1075417" rtl="0" eaLnBrk="1" fontAlgn="auto" latinLnBrk="0" hangingPunct="1">
              <a:lnSpc>
                <a:spcPct val="100000"/>
              </a:lnSpc>
              <a:spcBef>
                <a:spcPts val="360"/>
              </a:spcBef>
              <a:spcAft>
                <a:spcPts val="0"/>
              </a:spcAft>
              <a:buClrTx/>
              <a:buSzPct val="90000"/>
              <a:buFont typeface="Arial" panose="020B0604020202020204" pitchFamily="34" charset="0"/>
              <a:buChar char="•"/>
              <a:tabLst/>
              <a:defRPr/>
            </a:pPr>
            <a:r>
              <a:rPr kumimoji="0" lang="en-US" sz="1440" b="0" i="0" u="none" strike="noStrike" kern="1200" cap="none" spc="0" normalizeH="0" baseline="0" noProof="0" dirty="0">
                <a:ln>
                  <a:noFill/>
                </a:ln>
                <a:solidFill>
                  <a:srgbClr val="000000"/>
                </a:solidFill>
                <a:effectLst/>
                <a:uLnTx/>
                <a:uFillTx/>
                <a:latin typeface="Segoe UI"/>
                <a:ea typeface="+mn-ea"/>
                <a:cs typeface="+mn-cs"/>
              </a:rPr>
              <a:t>Live training sessions</a:t>
            </a:r>
          </a:p>
          <a:p>
            <a:pPr marL="205740" marR="0" lvl="1" indent="-205740" algn="l" defTabSz="1075417" rtl="0" eaLnBrk="1" fontAlgn="auto" latinLnBrk="0" hangingPunct="1">
              <a:lnSpc>
                <a:spcPct val="100000"/>
              </a:lnSpc>
              <a:spcBef>
                <a:spcPts val="360"/>
              </a:spcBef>
              <a:spcAft>
                <a:spcPts val="0"/>
              </a:spcAft>
              <a:buClrTx/>
              <a:buSzPct val="90000"/>
              <a:buFont typeface="Arial" panose="020B0604020202020204" pitchFamily="34" charset="0"/>
              <a:buChar char="•"/>
              <a:tabLst/>
              <a:defRPr/>
            </a:pPr>
            <a:r>
              <a:rPr kumimoji="0" lang="en-US" sz="1440" b="0" i="0" u="none" strike="noStrike" kern="1200" cap="none" spc="0" normalizeH="0" baseline="0" noProof="0" dirty="0">
                <a:ln>
                  <a:noFill/>
                </a:ln>
                <a:solidFill>
                  <a:srgbClr val="000000"/>
                </a:solidFill>
                <a:effectLst/>
                <a:uLnTx/>
                <a:uFillTx/>
                <a:latin typeface="Segoe UI"/>
                <a:ea typeface="+mn-ea"/>
                <a:cs typeface="+mn-cs"/>
              </a:rPr>
              <a:t>End-user </a:t>
            </a:r>
            <a:r>
              <a:rPr kumimoji="0" lang="en-US" sz="1440" b="0" i="0" u="none" strike="noStrike" kern="1200" cap="none" spc="0" normalizeH="0" baseline="0" noProof="0" dirty="0">
                <a:ln>
                  <a:noFill/>
                </a:ln>
                <a:solidFill>
                  <a:srgbClr val="225B62"/>
                </a:solidFill>
                <a:effectLst/>
                <a:uLnTx/>
                <a:uFillTx/>
                <a:latin typeface="Segoe UI"/>
                <a:ea typeface="+mn-ea"/>
                <a:cs typeface="+mn-cs"/>
                <a:hlinkClick r:id="rId3">
                  <a:extLst>
                    <a:ext uri="{A12FA001-AC4F-418D-AE19-62706E023703}">
                      <ahyp:hlinkClr xmlns:ahyp="http://schemas.microsoft.com/office/drawing/2018/hyperlinkcolor" val="tx"/>
                    </a:ext>
                  </a:extLst>
                </a:hlinkClick>
              </a:rPr>
              <a:t>support pages and tutorials</a:t>
            </a:r>
            <a:endParaRPr kumimoji="0" lang="en-US" sz="1440" b="0" i="0" u="none" strike="noStrike" kern="1200" cap="none" spc="0" normalizeH="0" baseline="0" noProof="0" dirty="0">
              <a:ln>
                <a:noFill/>
              </a:ln>
              <a:solidFill>
                <a:srgbClr val="225B62"/>
              </a:solidFill>
              <a:effectLst/>
              <a:uLnTx/>
              <a:uFillTx/>
              <a:latin typeface="Segoe UI"/>
              <a:ea typeface="+mn-ea"/>
              <a:cs typeface="+mn-cs"/>
            </a:endParaRPr>
          </a:p>
          <a:p>
            <a:pPr marL="205740" marR="0" lvl="1" indent="-205740" algn="l" defTabSz="1075417" rtl="0" eaLnBrk="1" fontAlgn="auto" latinLnBrk="0" hangingPunct="1">
              <a:lnSpc>
                <a:spcPct val="100000"/>
              </a:lnSpc>
              <a:spcBef>
                <a:spcPts val="360"/>
              </a:spcBef>
              <a:spcAft>
                <a:spcPts val="0"/>
              </a:spcAft>
              <a:buClrTx/>
              <a:buSzPct val="90000"/>
              <a:buFont typeface="Arial" panose="020B0604020202020204" pitchFamily="34" charset="0"/>
              <a:buChar char="•"/>
              <a:tabLst/>
              <a:defRPr/>
            </a:pPr>
            <a:r>
              <a:rPr kumimoji="0" lang="en-US" sz="1440" b="0" i="0" u="none" strike="noStrike" kern="1200" cap="none" spc="0" normalizeH="0" baseline="0" noProof="0" dirty="0">
                <a:ln>
                  <a:noFill/>
                </a:ln>
                <a:solidFill>
                  <a:srgbClr val="225B62"/>
                </a:solidFill>
                <a:effectLst/>
                <a:uLnTx/>
                <a:uFillTx/>
                <a:latin typeface="Segoe UI"/>
                <a:ea typeface="+mn-ea"/>
                <a:cs typeface="+mn-cs"/>
                <a:hlinkClick r:id="rId4">
                  <a:extLst>
                    <a:ext uri="{A12FA001-AC4F-418D-AE19-62706E023703}">
                      <ahyp:hlinkClr xmlns:ahyp="http://schemas.microsoft.com/office/drawing/2018/hyperlinkcolor" val="tx"/>
                    </a:ext>
                  </a:extLst>
                </a:hlinkClick>
              </a:rPr>
              <a:t>Viva Learning Quickstart guide</a:t>
            </a:r>
            <a:endParaRPr kumimoji="0" lang="en-US" sz="1440" b="0" i="0" u="none" strike="noStrike" kern="1200" cap="none" spc="0" normalizeH="0" baseline="0" noProof="0" dirty="0">
              <a:ln>
                <a:noFill/>
              </a:ln>
              <a:solidFill>
                <a:srgbClr val="225B62"/>
              </a:solidFill>
              <a:effectLst/>
              <a:uLnTx/>
              <a:uFillTx/>
              <a:latin typeface="Segoe UI"/>
              <a:ea typeface="+mn-ea"/>
              <a:cs typeface="+mn-cs"/>
            </a:endParaRPr>
          </a:p>
          <a:p>
            <a:pPr marL="0" marR="0" lvl="1" indent="0" algn="l" defTabSz="1075417" rtl="0" eaLnBrk="1" fontAlgn="auto" latinLnBrk="0" hangingPunct="1">
              <a:lnSpc>
                <a:spcPct val="100000"/>
              </a:lnSpc>
              <a:spcBef>
                <a:spcPts val="360"/>
              </a:spcBef>
              <a:spcAft>
                <a:spcPts val="0"/>
              </a:spcAft>
              <a:buClrTx/>
              <a:buSzPct val="90000"/>
              <a:buFontTx/>
              <a:buNone/>
              <a:tabLst/>
              <a:defRPr/>
            </a:pPr>
            <a:endParaRPr kumimoji="0" lang="en-US" sz="1440" b="0" i="0" u="none" strike="noStrike" kern="1200" cap="none" spc="0" normalizeH="0" baseline="0" noProof="0" dirty="0">
              <a:ln>
                <a:noFill/>
              </a:ln>
              <a:solidFill>
                <a:srgbClr val="000000"/>
              </a:solidFill>
              <a:effectLst/>
              <a:uLnTx/>
              <a:uFillTx/>
              <a:latin typeface="Segoe UI"/>
              <a:ea typeface="+mn-ea"/>
              <a:cs typeface="+mn-cs"/>
            </a:endParaRPr>
          </a:p>
        </p:txBody>
      </p:sp>
      <p:sp>
        <p:nvSpPr>
          <p:cNvPr id="113" name="Rectangle 112">
            <a:extLst>
              <a:ext uri="{FF2B5EF4-FFF2-40B4-BE49-F238E27FC236}">
                <a16:creationId xmlns:a16="http://schemas.microsoft.com/office/drawing/2014/main" id="{9838268D-D655-4CC1-84F2-0E14FFD98D99}"/>
              </a:ext>
            </a:extLst>
          </p:cNvPr>
          <p:cNvSpPr/>
          <p:nvPr/>
        </p:nvSpPr>
        <p:spPr bwMode="auto">
          <a:xfrm>
            <a:off x="5617005" y="6619716"/>
            <a:ext cx="2552948" cy="89360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205740" marR="0" lvl="1" indent="-205740" algn="l" defTabSz="1075417" rtl="0" eaLnBrk="1" fontAlgn="auto" latinLnBrk="0" hangingPunct="1">
              <a:lnSpc>
                <a:spcPct val="100000"/>
              </a:lnSpc>
              <a:spcBef>
                <a:spcPts val="360"/>
              </a:spcBef>
              <a:spcAft>
                <a:spcPts val="0"/>
              </a:spcAft>
              <a:buClrTx/>
              <a:buSzPct val="90000"/>
              <a:buFont typeface="Arial" panose="020B0604020202020204" pitchFamily="34" charset="0"/>
              <a:buChar char="•"/>
              <a:tabLst/>
              <a:defRPr/>
            </a:pPr>
            <a:r>
              <a:rPr kumimoji="0" lang="en-US" sz="1440" b="0" i="0" u="none" strike="noStrike" kern="1200" cap="none" spc="0" normalizeH="0" baseline="0" noProof="0" dirty="0">
                <a:ln>
                  <a:noFill/>
                </a:ln>
                <a:solidFill>
                  <a:srgbClr val="000000"/>
                </a:solidFill>
                <a:effectLst/>
                <a:uLnTx/>
                <a:uFillTx/>
                <a:latin typeface="Segoe UI"/>
                <a:ea typeface="+mn-ea"/>
                <a:cs typeface="+mn-cs"/>
              </a:rPr>
              <a:t>Live training sessions</a:t>
            </a:r>
          </a:p>
          <a:p>
            <a:pPr marL="205740" marR="0" lvl="1" indent="-205740" algn="l" defTabSz="1075417" rtl="0" eaLnBrk="1" fontAlgn="auto" latinLnBrk="0" hangingPunct="1">
              <a:lnSpc>
                <a:spcPct val="100000"/>
              </a:lnSpc>
              <a:spcBef>
                <a:spcPts val="360"/>
              </a:spcBef>
              <a:spcAft>
                <a:spcPts val="0"/>
              </a:spcAft>
              <a:buClrTx/>
              <a:buSzPct val="90000"/>
              <a:buFont typeface="Arial" panose="020B0604020202020204" pitchFamily="34" charset="0"/>
              <a:buChar char="•"/>
              <a:tabLst/>
              <a:defRPr/>
            </a:pPr>
            <a:r>
              <a:rPr kumimoji="0" lang="en-US" sz="1440" b="0" i="0" u="none" strike="noStrike" kern="1200" cap="none" spc="0" normalizeH="0" baseline="0" noProof="0" dirty="0">
                <a:ln>
                  <a:noFill/>
                </a:ln>
                <a:solidFill>
                  <a:srgbClr val="000000"/>
                </a:solidFill>
                <a:effectLst/>
                <a:uLnTx/>
                <a:uFillTx/>
                <a:latin typeface="Segoe UI"/>
                <a:ea typeface="+mn-ea"/>
                <a:cs typeface="+mn-cs"/>
              </a:rPr>
              <a:t>End-user </a:t>
            </a:r>
            <a:r>
              <a:rPr kumimoji="0" lang="en-US" sz="1440" b="0" i="0" u="none" strike="noStrike" kern="1200" cap="none" spc="0" normalizeH="0" baseline="0" noProof="0" dirty="0">
                <a:ln>
                  <a:noFill/>
                </a:ln>
                <a:solidFill>
                  <a:srgbClr val="225B62"/>
                </a:solidFill>
                <a:effectLst/>
                <a:uLnTx/>
                <a:uFillTx/>
                <a:latin typeface="Segoe UI"/>
                <a:ea typeface="+mn-ea"/>
                <a:cs typeface="+mn-cs"/>
                <a:hlinkClick r:id="rId3">
                  <a:extLst>
                    <a:ext uri="{A12FA001-AC4F-418D-AE19-62706E023703}">
                      <ahyp:hlinkClr xmlns:ahyp="http://schemas.microsoft.com/office/drawing/2018/hyperlinkcolor" val="tx"/>
                    </a:ext>
                  </a:extLst>
                </a:hlinkClick>
              </a:rPr>
              <a:t>support pages and tutorials</a:t>
            </a:r>
            <a:endParaRPr kumimoji="0" lang="en-US" sz="1440" b="0" i="0" u="none" strike="noStrike" kern="1200" cap="none" spc="0" normalizeH="0" baseline="0" noProof="0" dirty="0">
              <a:ln>
                <a:noFill/>
              </a:ln>
              <a:solidFill>
                <a:srgbClr val="225B62"/>
              </a:solidFill>
              <a:effectLst/>
              <a:uLnTx/>
              <a:uFillTx/>
              <a:latin typeface="Segoe UI"/>
              <a:ea typeface="+mn-ea"/>
              <a:cs typeface="+mn-cs"/>
            </a:endParaRPr>
          </a:p>
          <a:p>
            <a:pPr marL="205740" marR="0" lvl="1" indent="-205740" algn="l" defTabSz="1075417" rtl="0" eaLnBrk="1" fontAlgn="auto" latinLnBrk="0" hangingPunct="1">
              <a:lnSpc>
                <a:spcPct val="100000"/>
              </a:lnSpc>
              <a:spcBef>
                <a:spcPts val="360"/>
              </a:spcBef>
              <a:spcAft>
                <a:spcPts val="0"/>
              </a:spcAft>
              <a:buClrTx/>
              <a:buSzPct val="90000"/>
              <a:buFont typeface="Arial" panose="020B0604020202020204" pitchFamily="34" charset="0"/>
              <a:buChar char="•"/>
              <a:tabLst/>
              <a:defRPr/>
            </a:pPr>
            <a:r>
              <a:rPr kumimoji="0" lang="en-US" sz="1440" b="0" i="0" u="none" strike="noStrike" kern="1200" cap="none" spc="0" normalizeH="0" baseline="0" noProof="0" dirty="0">
                <a:ln>
                  <a:noFill/>
                </a:ln>
                <a:solidFill>
                  <a:srgbClr val="225B62"/>
                </a:solidFill>
                <a:effectLst/>
                <a:uLnTx/>
                <a:uFillTx/>
                <a:latin typeface="Segoe UI"/>
                <a:ea typeface="+mn-ea"/>
                <a:cs typeface="+mn-cs"/>
                <a:hlinkClick r:id="rId4">
                  <a:extLst>
                    <a:ext uri="{A12FA001-AC4F-418D-AE19-62706E023703}">
                      <ahyp:hlinkClr xmlns:ahyp="http://schemas.microsoft.com/office/drawing/2018/hyperlinkcolor" val="tx"/>
                    </a:ext>
                  </a:extLst>
                </a:hlinkClick>
              </a:rPr>
              <a:t>Viva Learning Quickstart guide</a:t>
            </a:r>
            <a:endParaRPr kumimoji="0" lang="en-US" sz="1440" b="0" i="0" u="none" strike="noStrike" kern="1200" cap="none" spc="0" normalizeH="0" baseline="0" noProof="0" dirty="0">
              <a:ln>
                <a:noFill/>
              </a:ln>
              <a:solidFill>
                <a:srgbClr val="225B62"/>
              </a:solidFill>
              <a:effectLst/>
              <a:uLnTx/>
              <a:uFillTx/>
              <a:latin typeface="Segoe UI"/>
              <a:ea typeface="+mn-ea"/>
              <a:cs typeface="+mn-cs"/>
            </a:endParaRPr>
          </a:p>
        </p:txBody>
      </p:sp>
      <p:sp>
        <p:nvSpPr>
          <p:cNvPr id="114" name="Rectangle 113">
            <a:extLst>
              <a:ext uri="{FF2B5EF4-FFF2-40B4-BE49-F238E27FC236}">
                <a16:creationId xmlns:a16="http://schemas.microsoft.com/office/drawing/2014/main" id="{0569B8E3-86FC-4B12-A92B-A50820453EE5}"/>
              </a:ext>
            </a:extLst>
          </p:cNvPr>
          <p:cNvSpPr/>
          <p:nvPr/>
        </p:nvSpPr>
        <p:spPr bwMode="auto">
          <a:xfrm>
            <a:off x="8493031" y="6619716"/>
            <a:ext cx="2724914" cy="89360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198120" marR="0" lvl="1" indent="-198120" algn="l" defTabSz="1075417" rtl="0" eaLnBrk="1" fontAlgn="auto" latinLnBrk="0" hangingPunct="1">
              <a:lnSpc>
                <a:spcPct val="100000"/>
              </a:lnSpc>
              <a:spcBef>
                <a:spcPts val="360"/>
              </a:spcBef>
              <a:spcAft>
                <a:spcPts val="0"/>
              </a:spcAft>
              <a:buClrTx/>
              <a:buSzPct val="90000"/>
              <a:buFont typeface="Arial" panose="020B0604020202020204" pitchFamily="34" charset="0"/>
              <a:buChar char="•"/>
              <a:tabLst/>
              <a:defRPr/>
            </a:pPr>
            <a:r>
              <a:rPr kumimoji="0" lang="en-US" sz="1440" b="0" i="0" u="none" strike="noStrike" kern="1200" cap="none" spc="0" normalizeH="0" baseline="0" noProof="0" dirty="0">
                <a:ln>
                  <a:noFill/>
                </a:ln>
                <a:solidFill>
                  <a:srgbClr val="000000"/>
                </a:solidFill>
                <a:effectLst/>
                <a:uLnTx/>
                <a:uFillTx/>
                <a:latin typeface="Segoe UI"/>
                <a:ea typeface="+mn-ea"/>
                <a:cs typeface="+mn-cs"/>
              </a:rPr>
              <a:t>On-demand training sessions</a:t>
            </a:r>
          </a:p>
          <a:p>
            <a:pPr marL="198120" marR="0" lvl="1" indent="-198120" algn="l" defTabSz="1075417" rtl="0" eaLnBrk="1" fontAlgn="auto" latinLnBrk="0" hangingPunct="1">
              <a:lnSpc>
                <a:spcPct val="100000"/>
              </a:lnSpc>
              <a:spcBef>
                <a:spcPts val="360"/>
              </a:spcBef>
              <a:spcAft>
                <a:spcPts val="0"/>
              </a:spcAft>
              <a:buClrTx/>
              <a:buSzPct val="90000"/>
              <a:buFont typeface="Arial" panose="020B0604020202020204" pitchFamily="34" charset="0"/>
              <a:buChar char="•"/>
              <a:tabLst/>
              <a:defRPr/>
            </a:pPr>
            <a:r>
              <a:rPr kumimoji="0" lang="en-US" sz="1440" b="0" i="0" u="none" strike="noStrike" kern="1200" cap="none" spc="0" normalizeH="0" baseline="0" noProof="0" dirty="0">
                <a:ln>
                  <a:noFill/>
                </a:ln>
                <a:solidFill>
                  <a:srgbClr val="000000"/>
                </a:solidFill>
                <a:effectLst/>
                <a:uLnTx/>
                <a:uFillTx/>
                <a:latin typeface="Segoe UI"/>
                <a:ea typeface="+mn-ea"/>
                <a:cs typeface="+mn-cs"/>
              </a:rPr>
              <a:t>Brown bag training sessions</a:t>
            </a:r>
          </a:p>
          <a:p>
            <a:pPr marL="198120" marR="0" lvl="1" indent="-198120" algn="l" defTabSz="1075417" rtl="0" eaLnBrk="1" fontAlgn="auto" latinLnBrk="0" hangingPunct="1">
              <a:lnSpc>
                <a:spcPct val="100000"/>
              </a:lnSpc>
              <a:spcBef>
                <a:spcPts val="360"/>
              </a:spcBef>
              <a:spcAft>
                <a:spcPts val="0"/>
              </a:spcAft>
              <a:buClrTx/>
              <a:buSzPct val="90000"/>
              <a:buFont typeface="Arial" panose="020B0604020202020204" pitchFamily="34" charset="0"/>
              <a:buChar char="•"/>
              <a:tabLst/>
              <a:defRPr/>
            </a:pPr>
            <a:r>
              <a:rPr kumimoji="0" lang="en-US" sz="1440" b="0" i="0" u="none" strike="noStrike" kern="1200" cap="none" spc="0" normalizeH="0" baseline="0" noProof="0" dirty="0">
                <a:ln>
                  <a:noFill/>
                </a:ln>
                <a:solidFill>
                  <a:srgbClr val="000000"/>
                </a:solidFill>
                <a:effectLst/>
                <a:uLnTx/>
                <a:uFillTx/>
                <a:latin typeface="Segoe UI"/>
                <a:ea typeface="+mn-ea"/>
                <a:cs typeface="+mn-cs"/>
              </a:rPr>
              <a:t>End-user </a:t>
            </a:r>
            <a:r>
              <a:rPr kumimoji="0" lang="en-US" sz="1440" b="0" i="0" u="none" strike="noStrike" kern="1200" cap="none" spc="0" normalizeH="0" baseline="0" noProof="0" dirty="0">
                <a:ln>
                  <a:noFill/>
                </a:ln>
                <a:solidFill>
                  <a:srgbClr val="225B62"/>
                </a:solidFill>
                <a:effectLst/>
                <a:uLnTx/>
                <a:uFillTx/>
                <a:latin typeface="Segoe UI"/>
                <a:ea typeface="+mn-ea"/>
                <a:cs typeface="+mn-cs"/>
                <a:hlinkClick r:id="rId3">
                  <a:extLst>
                    <a:ext uri="{A12FA001-AC4F-418D-AE19-62706E023703}">
                      <ahyp:hlinkClr xmlns:ahyp="http://schemas.microsoft.com/office/drawing/2018/hyperlinkcolor" val="tx"/>
                    </a:ext>
                  </a:extLst>
                </a:hlinkClick>
              </a:rPr>
              <a:t>support pages and tutorials</a:t>
            </a:r>
            <a:endParaRPr kumimoji="0" lang="en-US" sz="1440" b="0" i="0" u="none" strike="noStrike" kern="1200" cap="none" spc="0" normalizeH="0" baseline="0" noProof="0" dirty="0">
              <a:ln>
                <a:noFill/>
              </a:ln>
              <a:solidFill>
                <a:srgbClr val="225B62"/>
              </a:solidFill>
              <a:effectLst/>
              <a:uLnTx/>
              <a:uFillTx/>
              <a:latin typeface="Segoe UI"/>
              <a:ea typeface="+mn-ea"/>
              <a:cs typeface="+mn-cs"/>
            </a:endParaRPr>
          </a:p>
          <a:p>
            <a:pPr marL="198120" marR="0" lvl="1" indent="-198120" algn="l" defTabSz="1075417" rtl="0" eaLnBrk="1" fontAlgn="auto" latinLnBrk="0" hangingPunct="1">
              <a:lnSpc>
                <a:spcPct val="100000"/>
              </a:lnSpc>
              <a:spcBef>
                <a:spcPts val="360"/>
              </a:spcBef>
              <a:spcAft>
                <a:spcPts val="0"/>
              </a:spcAft>
              <a:buClrTx/>
              <a:buSzPct val="90000"/>
              <a:buFont typeface="Arial" panose="020B0604020202020204" pitchFamily="34" charset="0"/>
              <a:buChar char="•"/>
              <a:tabLst/>
              <a:defRPr/>
            </a:pPr>
            <a:r>
              <a:rPr kumimoji="0" lang="en-US" sz="1440" b="0" i="0" u="none" strike="noStrike" kern="1200" cap="none" spc="0" normalizeH="0" baseline="0" noProof="0" dirty="0">
                <a:ln>
                  <a:noFill/>
                </a:ln>
                <a:solidFill>
                  <a:srgbClr val="225B62"/>
                </a:solidFill>
                <a:effectLst/>
                <a:uLnTx/>
                <a:uFillTx/>
                <a:latin typeface="Segoe UI"/>
                <a:ea typeface="+mn-ea"/>
                <a:cs typeface="+mn-cs"/>
                <a:hlinkClick r:id="rId4">
                  <a:extLst>
                    <a:ext uri="{A12FA001-AC4F-418D-AE19-62706E023703}">
                      <ahyp:hlinkClr xmlns:ahyp="http://schemas.microsoft.com/office/drawing/2018/hyperlinkcolor" val="tx"/>
                    </a:ext>
                  </a:extLst>
                </a:hlinkClick>
              </a:rPr>
              <a:t>Viva Learning Quickstart guide</a:t>
            </a:r>
            <a:endParaRPr kumimoji="0" lang="en-US" sz="1440" b="0" i="0" u="none" strike="noStrike" kern="1200" cap="none" spc="0" normalizeH="0" baseline="0" noProof="0" dirty="0">
              <a:ln>
                <a:noFill/>
              </a:ln>
              <a:solidFill>
                <a:srgbClr val="225B62"/>
              </a:solidFill>
              <a:effectLst/>
              <a:uLnTx/>
              <a:uFillTx/>
              <a:latin typeface="Segoe UI"/>
              <a:ea typeface="+mn-ea"/>
              <a:cs typeface="+mn-cs"/>
            </a:endParaRPr>
          </a:p>
          <a:p>
            <a:pPr marL="198120" marR="0" lvl="1" indent="-198120" algn="l" defTabSz="1075417" rtl="0" eaLnBrk="1" fontAlgn="auto" latinLnBrk="0" hangingPunct="1">
              <a:lnSpc>
                <a:spcPct val="100000"/>
              </a:lnSpc>
              <a:spcBef>
                <a:spcPts val="360"/>
              </a:spcBef>
              <a:spcAft>
                <a:spcPts val="0"/>
              </a:spcAft>
              <a:buClrTx/>
              <a:buSzPct val="90000"/>
              <a:buFont typeface="Arial" panose="020B0604020202020204" pitchFamily="34" charset="0"/>
              <a:buChar char="•"/>
              <a:tabLst/>
              <a:defRPr/>
            </a:pPr>
            <a:endParaRPr kumimoji="0" lang="en-US" sz="1440" b="0" i="0" u="none" strike="noStrike" kern="1200" cap="none" spc="0" normalizeH="0" baseline="0" noProof="0" dirty="0">
              <a:ln>
                <a:noFill/>
              </a:ln>
              <a:solidFill>
                <a:srgbClr val="000000"/>
              </a:solidFill>
              <a:effectLst/>
              <a:uLnTx/>
              <a:uFillTx/>
              <a:latin typeface="Segoe UI"/>
              <a:ea typeface="+mn-ea"/>
              <a:cs typeface="+mn-cs"/>
            </a:endParaRPr>
          </a:p>
        </p:txBody>
      </p:sp>
      <p:sp>
        <p:nvSpPr>
          <p:cNvPr id="115" name="Rectangle 114">
            <a:extLst>
              <a:ext uri="{FF2B5EF4-FFF2-40B4-BE49-F238E27FC236}">
                <a16:creationId xmlns:a16="http://schemas.microsoft.com/office/drawing/2014/main" id="{0260F237-67FF-4AF9-8ED9-9355A10D359A}"/>
              </a:ext>
            </a:extLst>
          </p:cNvPr>
          <p:cNvSpPr/>
          <p:nvPr/>
        </p:nvSpPr>
        <p:spPr bwMode="auto">
          <a:xfrm>
            <a:off x="11369055" y="6619716"/>
            <a:ext cx="2552948" cy="89360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198120" marR="0" lvl="1" indent="-198120" algn="l" defTabSz="1075417" rtl="0" eaLnBrk="1" fontAlgn="auto" latinLnBrk="0" hangingPunct="1">
              <a:lnSpc>
                <a:spcPct val="100000"/>
              </a:lnSpc>
              <a:spcBef>
                <a:spcPts val="360"/>
              </a:spcBef>
              <a:spcAft>
                <a:spcPts val="0"/>
              </a:spcAft>
              <a:buClrTx/>
              <a:buSzPct val="90000"/>
              <a:buFont typeface="Arial" panose="020B0604020202020204" pitchFamily="34" charset="0"/>
              <a:buChar char="•"/>
              <a:tabLst/>
              <a:defRPr/>
            </a:pPr>
            <a:r>
              <a:rPr kumimoji="0" lang="en-US" sz="1440" b="0" i="0" u="none" strike="noStrike" kern="1200" cap="none" spc="0" normalizeH="0" baseline="0" noProof="0">
                <a:ln>
                  <a:noFill/>
                </a:ln>
                <a:solidFill>
                  <a:srgbClr val="000000"/>
                </a:solidFill>
                <a:effectLst/>
                <a:uLnTx/>
                <a:uFillTx/>
                <a:latin typeface="Segoe UI"/>
                <a:ea typeface="+mn-ea"/>
                <a:cs typeface="+mn-cs"/>
              </a:rPr>
              <a:t>Lunch and Learns</a:t>
            </a:r>
          </a:p>
          <a:p>
            <a:pPr marL="198120" marR="0" lvl="1" indent="-198120" algn="l" defTabSz="1075417" rtl="0" eaLnBrk="1" fontAlgn="auto" latinLnBrk="0" hangingPunct="1">
              <a:lnSpc>
                <a:spcPct val="100000"/>
              </a:lnSpc>
              <a:spcBef>
                <a:spcPts val="360"/>
              </a:spcBef>
              <a:spcAft>
                <a:spcPts val="0"/>
              </a:spcAft>
              <a:buClrTx/>
              <a:buSzPct val="90000"/>
              <a:buFont typeface="Arial" panose="020B0604020202020204" pitchFamily="34" charset="0"/>
              <a:buChar char="•"/>
              <a:tabLst/>
              <a:defRPr/>
            </a:pPr>
            <a:r>
              <a:rPr kumimoji="0" lang="en-US" sz="1440" b="0" i="0" u="none" strike="noStrike" kern="1200" cap="none" spc="0" normalizeH="0" baseline="0" noProof="0">
                <a:ln>
                  <a:noFill/>
                </a:ln>
                <a:solidFill>
                  <a:srgbClr val="000000"/>
                </a:solidFill>
                <a:effectLst/>
                <a:uLnTx/>
                <a:uFillTx/>
                <a:latin typeface="Segoe UI"/>
                <a:ea typeface="+mn-ea"/>
                <a:cs typeface="+mn-cs"/>
              </a:rPr>
              <a:t>Tips and tricks</a:t>
            </a:r>
          </a:p>
        </p:txBody>
      </p:sp>
      <p:grpSp>
        <p:nvGrpSpPr>
          <p:cNvPr id="119" name="Group 118">
            <a:extLst>
              <a:ext uri="{FF2B5EF4-FFF2-40B4-BE49-F238E27FC236}">
                <a16:creationId xmlns:a16="http://schemas.microsoft.com/office/drawing/2014/main" id="{92901FA2-B14A-444C-BAB7-EA36386ECF54}"/>
              </a:ext>
            </a:extLst>
          </p:cNvPr>
          <p:cNvGrpSpPr/>
          <p:nvPr/>
        </p:nvGrpSpPr>
        <p:grpSpPr>
          <a:xfrm>
            <a:off x="5286500" y="2677478"/>
            <a:ext cx="217169" cy="168592"/>
            <a:chOff x="4381500" y="2231231"/>
            <a:chExt cx="180974" cy="140493"/>
          </a:xfrm>
        </p:grpSpPr>
        <p:sp>
          <p:nvSpPr>
            <p:cNvPr id="118" name="Arrow: Chevron 117">
              <a:extLst>
                <a:ext uri="{FF2B5EF4-FFF2-40B4-BE49-F238E27FC236}">
                  <a16:creationId xmlns:a16="http://schemas.microsoft.com/office/drawing/2014/main" id="{5CCAAE23-FE79-4B69-857E-C9D34F193DB3}"/>
                </a:ext>
              </a:extLst>
            </p:cNvPr>
            <p:cNvSpPr/>
            <p:nvPr/>
          </p:nvSpPr>
          <p:spPr bwMode="auto">
            <a:xfrm>
              <a:off x="4421981" y="2231231"/>
              <a:ext cx="140493" cy="140493"/>
            </a:xfrm>
            <a:prstGeom prst="chevron">
              <a:avLst>
                <a:gd name="adj" fmla="val 386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0" marR="0" lvl="0" indent="0" algn="l" defTabSz="1118966"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7" name="Arrow: Chevron 116">
              <a:extLst>
                <a:ext uri="{FF2B5EF4-FFF2-40B4-BE49-F238E27FC236}">
                  <a16:creationId xmlns:a16="http://schemas.microsoft.com/office/drawing/2014/main" id="{EDB6FAE7-AA05-4BC4-AD2C-DFF109ACD6A2}"/>
                </a:ext>
              </a:extLst>
            </p:cNvPr>
            <p:cNvSpPr/>
            <p:nvPr/>
          </p:nvSpPr>
          <p:spPr bwMode="auto">
            <a:xfrm>
              <a:off x="4381500" y="2231231"/>
              <a:ext cx="140493" cy="140493"/>
            </a:xfrm>
            <a:prstGeom prst="chevron">
              <a:avLst>
                <a:gd name="adj" fmla="val 38600"/>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0" marR="0" lvl="0" indent="0" algn="l" defTabSz="1118966"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120" name="Group 119">
            <a:extLst>
              <a:ext uri="{FF2B5EF4-FFF2-40B4-BE49-F238E27FC236}">
                <a16:creationId xmlns:a16="http://schemas.microsoft.com/office/drawing/2014/main" id="{71A7FE52-B2CE-4C2A-A7B4-19B3F37C8BBA}"/>
              </a:ext>
            </a:extLst>
          </p:cNvPr>
          <p:cNvGrpSpPr/>
          <p:nvPr/>
        </p:nvGrpSpPr>
        <p:grpSpPr>
          <a:xfrm>
            <a:off x="8143639" y="2677478"/>
            <a:ext cx="217169" cy="168592"/>
            <a:chOff x="4381500" y="2231231"/>
            <a:chExt cx="180974" cy="140493"/>
          </a:xfrm>
        </p:grpSpPr>
        <p:sp>
          <p:nvSpPr>
            <p:cNvPr id="121" name="Arrow: Chevron 120">
              <a:extLst>
                <a:ext uri="{FF2B5EF4-FFF2-40B4-BE49-F238E27FC236}">
                  <a16:creationId xmlns:a16="http://schemas.microsoft.com/office/drawing/2014/main" id="{AA332A93-485B-4F1D-AEAA-80514C667D27}"/>
                </a:ext>
              </a:extLst>
            </p:cNvPr>
            <p:cNvSpPr/>
            <p:nvPr/>
          </p:nvSpPr>
          <p:spPr bwMode="auto">
            <a:xfrm>
              <a:off x="4421981" y="2231231"/>
              <a:ext cx="140493" cy="140493"/>
            </a:xfrm>
            <a:prstGeom prst="chevron">
              <a:avLst>
                <a:gd name="adj" fmla="val 386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0" marR="0" lvl="0" indent="0" algn="l" defTabSz="1118966"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22" name="Arrow: Chevron 121">
              <a:extLst>
                <a:ext uri="{FF2B5EF4-FFF2-40B4-BE49-F238E27FC236}">
                  <a16:creationId xmlns:a16="http://schemas.microsoft.com/office/drawing/2014/main" id="{E9B441D6-DF88-4D5B-A4A4-BFCD591C6D76}"/>
                </a:ext>
              </a:extLst>
            </p:cNvPr>
            <p:cNvSpPr/>
            <p:nvPr/>
          </p:nvSpPr>
          <p:spPr bwMode="auto">
            <a:xfrm>
              <a:off x="4381500" y="2231231"/>
              <a:ext cx="140493" cy="140493"/>
            </a:xfrm>
            <a:prstGeom prst="chevron">
              <a:avLst>
                <a:gd name="adj" fmla="val 38600"/>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0" marR="0" lvl="0" indent="0" algn="l" defTabSz="1118966"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123" name="Group 122">
            <a:extLst>
              <a:ext uri="{FF2B5EF4-FFF2-40B4-BE49-F238E27FC236}">
                <a16:creationId xmlns:a16="http://schemas.microsoft.com/office/drawing/2014/main" id="{9C8E5B2A-478F-4FF8-A06D-E88091B05AF4}"/>
              </a:ext>
            </a:extLst>
          </p:cNvPr>
          <p:cNvGrpSpPr/>
          <p:nvPr/>
        </p:nvGrpSpPr>
        <p:grpSpPr>
          <a:xfrm>
            <a:off x="11000778" y="2677478"/>
            <a:ext cx="217169" cy="168592"/>
            <a:chOff x="4381500" y="2231231"/>
            <a:chExt cx="180974" cy="140493"/>
          </a:xfrm>
        </p:grpSpPr>
        <p:sp>
          <p:nvSpPr>
            <p:cNvPr id="124" name="Arrow: Chevron 123">
              <a:extLst>
                <a:ext uri="{FF2B5EF4-FFF2-40B4-BE49-F238E27FC236}">
                  <a16:creationId xmlns:a16="http://schemas.microsoft.com/office/drawing/2014/main" id="{673EC41C-E3B2-470E-B854-C7D25DF73036}"/>
                </a:ext>
              </a:extLst>
            </p:cNvPr>
            <p:cNvSpPr/>
            <p:nvPr/>
          </p:nvSpPr>
          <p:spPr bwMode="auto">
            <a:xfrm>
              <a:off x="4421981" y="2231231"/>
              <a:ext cx="140493" cy="140493"/>
            </a:xfrm>
            <a:prstGeom prst="chevron">
              <a:avLst>
                <a:gd name="adj" fmla="val 386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0" marR="0" lvl="0" indent="0" algn="l" defTabSz="1118966"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25" name="Arrow: Chevron 124">
              <a:extLst>
                <a:ext uri="{FF2B5EF4-FFF2-40B4-BE49-F238E27FC236}">
                  <a16:creationId xmlns:a16="http://schemas.microsoft.com/office/drawing/2014/main" id="{7194C39A-D313-4F27-B8E2-DCD89FE2BB53}"/>
                </a:ext>
              </a:extLst>
            </p:cNvPr>
            <p:cNvSpPr/>
            <p:nvPr/>
          </p:nvSpPr>
          <p:spPr bwMode="auto">
            <a:xfrm>
              <a:off x="4381500" y="2231231"/>
              <a:ext cx="140493" cy="140493"/>
            </a:xfrm>
            <a:prstGeom prst="chevron">
              <a:avLst>
                <a:gd name="adj" fmla="val 38600"/>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0" marR="0" lvl="0" indent="0" algn="l" defTabSz="1118966"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cxnSp>
        <p:nvCxnSpPr>
          <p:cNvPr id="4" name="Straight Connector 3">
            <a:extLst>
              <a:ext uri="{FF2B5EF4-FFF2-40B4-BE49-F238E27FC236}">
                <a16:creationId xmlns:a16="http://schemas.microsoft.com/office/drawing/2014/main" id="{FB67413C-DB98-46E5-B5B0-C318B33DD997}"/>
              </a:ext>
            </a:extLst>
          </p:cNvPr>
          <p:cNvCxnSpPr>
            <a:cxnSpLocks/>
          </p:cNvCxnSpPr>
          <p:nvPr/>
        </p:nvCxnSpPr>
        <p:spPr>
          <a:xfrm>
            <a:off x="2308860" y="5889254"/>
            <a:ext cx="12321540"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30D112D5-E7BE-4B79-B02F-777C16A74C49}"/>
              </a:ext>
            </a:extLst>
          </p:cNvPr>
          <p:cNvCxnSpPr>
            <a:cxnSpLocks/>
          </p:cNvCxnSpPr>
          <p:nvPr/>
        </p:nvCxnSpPr>
        <p:spPr>
          <a:xfrm>
            <a:off x="2308860" y="6483708"/>
            <a:ext cx="12321540"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407486"/>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F0A46E-D51C-EEE3-59E2-706C0F400B52}"/>
              </a:ext>
            </a:extLst>
          </p:cNvPr>
          <p:cNvSpPr/>
          <p:nvPr/>
        </p:nvSpPr>
        <p:spPr bwMode="auto">
          <a:xfrm>
            <a:off x="0" y="1213438"/>
            <a:ext cx="14630400" cy="197106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0" marR="0" lvl="0" indent="0" algn="l" defTabSz="1118966"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4E74C601-04EE-47F4-8CEC-734112D7AE07}"/>
              </a:ext>
            </a:extLst>
          </p:cNvPr>
          <p:cNvSpPr>
            <a:spLocks noGrp="1"/>
          </p:cNvSpPr>
          <p:nvPr>
            <p:ph type="title"/>
          </p:nvPr>
        </p:nvSpPr>
        <p:spPr/>
        <p:txBody>
          <a:bodyPr/>
          <a:lstStyle/>
          <a:p>
            <a:r>
              <a:rPr lang="en-US"/>
              <a:t>Build awareness </a:t>
            </a:r>
          </a:p>
        </p:txBody>
      </p:sp>
      <p:sp>
        <p:nvSpPr>
          <p:cNvPr id="3" name="Text Placeholder 2">
            <a:extLst>
              <a:ext uri="{FF2B5EF4-FFF2-40B4-BE49-F238E27FC236}">
                <a16:creationId xmlns:a16="http://schemas.microsoft.com/office/drawing/2014/main" id="{B47E564D-4A8C-4628-93DE-8B4C71B91098}"/>
              </a:ext>
            </a:extLst>
          </p:cNvPr>
          <p:cNvSpPr>
            <a:spLocks noGrp="1"/>
          </p:cNvSpPr>
          <p:nvPr>
            <p:ph type="body" sz="quarter" idx="10"/>
          </p:nvPr>
        </p:nvSpPr>
        <p:spPr>
          <a:xfrm>
            <a:off x="709536" y="1677624"/>
            <a:ext cx="9260436" cy="1137556"/>
          </a:xfrm>
        </p:spPr>
        <p:txBody>
          <a:bodyPr/>
          <a:lstStyle/>
          <a:p>
            <a:r>
              <a:rPr lang="en-US" sz="2400" dirty="0"/>
              <a:t>Make announcements and share resources to help employees across your organization understand why they should use Viva Learning. </a:t>
            </a:r>
          </a:p>
          <a:p>
            <a:r>
              <a:rPr lang="en-US" sz="2160" dirty="0"/>
              <a:t>Download templates and guides at </a:t>
            </a:r>
            <a:r>
              <a:rPr lang="en-US" sz="2160" dirty="0">
                <a:hlinkClick r:id="rId3"/>
              </a:rPr>
              <a:t>aka.ms/</a:t>
            </a:r>
            <a:r>
              <a:rPr lang="en-US" sz="2160" dirty="0" err="1">
                <a:hlinkClick r:id="rId3"/>
              </a:rPr>
              <a:t>VivaLearningAdoption</a:t>
            </a:r>
            <a:r>
              <a:rPr lang="en-US" sz="2160" dirty="0"/>
              <a:t>.</a:t>
            </a:r>
          </a:p>
        </p:txBody>
      </p:sp>
      <p:pic>
        <p:nvPicPr>
          <p:cNvPr id="5" name="Picture 4">
            <a:extLst>
              <a:ext uri="{FF2B5EF4-FFF2-40B4-BE49-F238E27FC236}">
                <a16:creationId xmlns:a16="http://schemas.microsoft.com/office/drawing/2014/main" id="{521F0935-CFCB-48C1-880A-601923395A2E}"/>
              </a:ext>
            </a:extLst>
          </p:cNvPr>
          <p:cNvPicPr>
            <a:picLocks noChangeAspect="1"/>
          </p:cNvPicPr>
          <p:nvPr/>
        </p:nvPicPr>
        <p:blipFill>
          <a:blip r:embed="rId4"/>
          <a:stretch>
            <a:fillRect/>
          </a:stretch>
        </p:blipFill>
        <p:spPr>
          <a:xfrm>
            <a:off x="947099" y="3756447"/>
            <a:ext cx="2906294" cy="3821336"/>
          </a:xfrm>
          <a:prstGeom prst="rect">
            <a:avLst/>
          </a:prstGeom>
        </p:spPr>
      </p:pic>
      <p:pic>
        <p:nvPicPr>
          <p:cNvPr id="9" name="Picture 8">
            <a:extLst>
              <a:ext uri="{FF2B5EF4-FFF2-40B4-BE49-F238E27FC236}">
                <a16:creationId xmlns:a16="http://schemas.microsoft.com/office/drawing/2014/main" id="{88F3E000-606B-40BE-884E-6D3C530F4530}"/>
              </a:ext>
            </a:extLst>
          </p:cNvPr>
          <p:cNvPicPr>
            <a:picLocks noChangeAspect="1"/>
          </p:cNvPicPr>
          <p:nvPr/>
        </p:nvPicPr>
        <p:blipFill>
          <a:blip r:embed="rId5"/>
          <a:stretch>
            <a:fillRect/>
          </a:stretch>
        </p:blipFill>
        <p:spPr>
          <a:xfrm>
            <a:off x="10707641" y="3491261"/>
            <a:ext cx="3560894" cy="2862959"/>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34372A5C-4F89-458E-BEB9-4CEEC01D0EE0}"/>
              </a:ext>
            </a:extLst>
          </p:cNvPr>
          <p:cNvSpPr txBox="1"/>
          <p:nvPr/>
        </p:nvSpPr>
        <p:spPr>
          <a:xfrm>
            <a:off x="705916" y="7717535"/>
            <a:ext cx="3388660" cy="221599"/>
          </a:xfrm>
          <a:prstGeom prst="rect">
            <a:avLst/>
          </a:prstGeom>
          <a:noFill/>
        </p:spPr>
        <p:txBody>
          <a:bodyPr wrap="square" lIns="0" tIns="0" rIns="0" bIns="0" rtlCol="0">
            <a:sp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a:ln>
                  <a:noFill/>
                </a:ln>
                <a:solidFill>
                  <a:srgbClr val="000000"/>
                </a:solidFill>
                <a:effectLst/>
                <a:uLnTx/>
                <a:uFillTx/>
                <a:latin typeface="Segoe UI"/>
                <a:ea typeface="+mn-ea"/>
                <a:cs typeface="+mn-cs"/>
              </a:rPr>
              <a:t>Intro to Viva Learning flyer</a:t>
            </a:r>
          </a:p>
        </p:txBody>
      </p:sp>
      <p:sp>
        <p:nvSpPr>
          <p:cNvPr id="14" name="TextBox 13">
            <a:extLst>
              <a:ext uri="{FF2B5EF4-FFF2-40B4-BE49-F238E27FC236}">
                <a16:creationId xmlns:a16="http://schemas.microsoft.com/office/drawing/2014/main" id="{961EEEF0-C3BF-4422-80CA-4816F953E810}"/>
              </a:ext>
            </a:extLst>
          </p:cNvPr>
          <p:cNvSpPr txBox="1"/>
          <p:nvPr/>
        </p:nvSpPr>
        <p:spPr>
          <a:xfrm>
            <a:off x="10625754" y="6474593"/>
            <a:ext cx="3724668" cy="221599"/>
          </a:xfrm>
          <a:prstGeom prst="rect">
            <a:avLst/>
          </a:prstGeom>
          <a:noFill/>
        </p:spPr>
        <p:txBody>
          <a:bodyPr wrap="square" lIns="0" tIns="0" rIns="0" bIns="0" rtlCol="0">
            <a:sp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dirty="0">
                <a:ln>
                  <a:noFill/>
                </a:ln>
                <a:solidFill>
                  <a:srgbClr val="000000"/>
                </a:solidFill>
                <a:effectLst/>
                <a:uLnTx/>
                <a:uFillTx/>
                <a:latin typeface="Segoe UI"/>
                <a:ea typeface="+mn-ea"/>
                <a:cs typeface="+mn-cs"/>
              </a:rPr>
              <a:t>Viva Learning announcement email template</a:t>
            </a:r>
          </a:p>
        </p:txBody>
      </p:sp>
      <p:pic>
        <p:nvPicPr>
          <p:cNvPr id="16" name="Picture 15">
            <a:extLst>
              <a:ext uri="{FF2B5EF4-FFF2-40B4-BE49-F238E27FC236}">
                <a16:creationId xmlns:a16="http://schemas.microsoft.com/office/drawing/2014/main" id="{963526DB-C67E-489E-9096-8A6518455AF8}"/>
              </a:ext>
            </a:extLst>
          </p:cNvPr>
          <p:cNvPicPr>
            <a:picLocks noChangeAspect="1"/>
          </p:cNvPicPr>
          <p:nvPr/>
        </p:nvPicPr>
        <p:blipFill>
          <a:blip r:embed="rId6"/>
          <a:stretch>
            <a:fillRect/>
          </a:stretch>
        </p:blipFill>
        <p:spPr>
          <a:xfrm>
            <a:off x="7946026" y="4145430"/>
            <a:ext cx="2229876" cy="3377902"/>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35A9C98F-9080-4D7B-B18D-E8B09F338BE9}"/>
              </a:ext>
            </a:extLst>
          </p:cNvPr>
          <p:cNvSpPr txBox="1"/>
          <p:nvPr/>
        </p:nvSpPr>
        <p:spPr>
          <a:xfrm>
            <a:off x="7307837" y="7606735"/>
            <a:ext cx="3724668" cy="221599"/>
          </a:xfrm>
          <a:prstGeom prst="rect">
            <a:avLst/>
          </a:prstGeom>
          <a:noFill/>
        </p:spPr>
        <p:txBody>
          <a:bodyPr wrap="square" lIns="0" tIns="0" rIns="0" bIns="0" rtlCol="0">
            <a:sp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dirty="0">
                <a:ln>
                  <a:noFill/>
                </a:ln>
                <a:solidFill>
                  <a:srgbClr val="000000"/>
                </a:solidFill>
                <a:effectLst/>
                <a:uLnTx/>
                <a:uFillTx/>
                <a:latin typeface="Segoe UI"/>
                <a:ea typeface="+mn-ea"/>
                <a:cs typeface="+mn-cs"/>
              </a:rPr>
              <a:t>Viva Learning scenario guide</a:t>
            </a:r>
          </a:p>
        </p:txBody>
      </p:sp>
      <p:pic>
        <p:nvPicPr>
          <p:cNvPr id="8" name="Picture 7" descr="Graphical user interface, website&#10;&#10;Description automatically generated">
            <a:extLst>
              <a:ext uri="{FF2B5EF4-FFF2-40B4-BE49-F238E27FC236}">
                <a16:creationId xmlns:a16="http://schemas.microsoft.com/office/drawing/2014/main" id="{2A8F8E63-B427-1162-11C3-EE347C962009}"/>
              </a:ext>
            </a:extLst>
          </p:cNvPr>
          <p:cNvPicPr>
            <a:picLocks noChangeAspect="1"/>
          </p:cNvPicPr>
          <p:nvPr/>
        </p:nvPicPr>
        <p:blipFill>
          <a:blip r:embed="rId7"/>
          <a:stretch>
            <a:fillRect/>
          </a:stretch>
        </p:blipFill>
        <p:spPr>
          <a:xfrm>
            <a:off x="4298515" y="3491261"/>
            <a:ext cx="3256352" cy="1831698"/>
          </a:xfrm>
          <a:prstGeom prst="rect">
            <a:avLst/>
          </a:prstGeom>
        </p:spPr>
      </p:pic>
      <p:sp>
        <p:nvSpPr>
          <p:cNvPr id="11" name="TextBox 10">
            <a:extLst>
              <a:ext uri="{FF2B5EF4-FFF2-40B4-BE49-F238E27FC236}">
                <a16:creationId xmlns:a16="http://schemas.microsoft.com/office/drawing/2014/main" id="{241828E3-4F34-70BB-213B-03BC1D568252}"/>
              </a:ext>
            </a:extLst>
          </p:cNvPr>
          <p:cNvSpPr txBox="1"/>
          <p:nvPr/>
        </p:nvSpPr>
        <p:spPr>
          <a:xfrm>
            <a:off x="4545545" y="5392721"/>
            <a:ext cx="2762292" cy="221599"/>
          </a:xfrm>
          <a:prstGeom prst="rect">
            <a:avLst/>
          </a:prstGeom>
          <a:noFill/>
        </p:spPr>
        <p:txBody>
          <a:bodyPr wrap="square" lIns="0" tIns="0" rIns="0" bIns="0" rtlCol="0">
            <a:sp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dirty="0">
                <a:ln>
                  <a:noFill/>
                </a:ln>
                <a:solidFill>
                  <a:srgbClr val="000000"/>
                </a:solidFill>
                <a:effectLst/>
                <a:uLnTx/>
                <a:uFillTx/>
                <a:latin typeface="Segoe UI"/>
                <a:ea typeface="+mn-ea"/>
                <a:cs typeface="+mn-cs"/>
              </a:rPr>
              <a:t>Adoption GIFs</a:t>
            </a:r>
          </a:p>
        </p:txBody>
      </p:sp>
    </p:spTree>
    <p:extLst>
      <p:ext uri="{BB962C8B-B14F-4D97-AF65-F5344CB8AC3E}">
        <p14:creationId xmlns:p14="http://schemas.microsoft.com/office/powerpoint/2010/main" val="3795048809"/>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LO22_HybridWork_017">
            <a:extLst>
              <a:ext uri="{FF2B5EF4-FFF2-40B4-BE49-F238E27FC236}">
                <a16:creationId xmlns:a16="http://schemas.microsoft.com/office/drawing/2014/main" id="{5B2C4025-E027-207B-A84B-7B2174D048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050" r="34569"/>
          <a:stretch/>
        </p:blipFill>
        <p:spPr bwMode="auto">
          <a:xfrm>
            <a:off x="9275113" y="0"/>
            <a:ext cx="5355288" cy="8229600"/>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Shape 3">
            <a:extLst>
              <a:ext uri="{FF2B5EF4-FFF2-40B4-BE49-F238E27FC236}">
                <a16:creationId xmlns:a16="http://schemas.microsoft.com/office/drawing/2014/main" id="{56458612-7A90-355E-517D-23F6C9905C6B}"/>
              </a:ext>
            </a:extLst>
          </p:cNvPr>
          <p:cNvSpPr/>
          <p:nvPr/>
        </p:nvSpPr>
        <p:spPr>
          <a:xfrm rot="10800000">
            <a:off x="-13222" y="5638583"/>
            <a:ext cx="10317816" cy="2415137"/>
          </a:xfrm>
          <a:custGeom>
            <a:avLst/>
            <a:gdLst>
              <a:gd name="connsiteX0" fmla="*/ 8492233 w 8492233"/>
              <a:gd name="connsiteY0" fmla="*/ 0 h 1301974"/>
              <a:gd name="connsiteX1" fmla="*/ 6809458 w 8492233"/>
              <a:gd name="connsiteY1" fmla="*/ 0 h 1301974"/>
              <a:gd name="connsiteX2" fmla="*/ 6158608 w 8492233"/>
              <a:gd name="connsiteY2" fmla="*/ 0 h 1301974"/>
              <a:gd name="connsiteX3" fmla="*/ 5222441 w 8492233"/>
              <a:gd name="connsiteY3" fmla="*/ 0 h 1301974"/>
              <a:gd name="connsiteX4" fmla="*/ 5146711 w 8492233"/>
              <a:gd name="connsiteY4" fmla="*/ 0 h 1301974"/>
              <a:gd name="connsiteX5" fmla="*/ 4475833 w 8492233"/>
              <a:gd name="connsiteY5" fmla="*/ 0 h 1301974"/>
              <a:gd name="connsiteX6" fmla="*/ 4052292 w 8492233"/>
              <a:gd name="connsiteY6" fmla="*/ 0 h 1301974"/>
              <a:gd name="connsiteX7" fmla="*/ 3539666 w 8492233"/>
              <a:gd name="connsiteY7" fmla="*/ 0 h 1301974"/>
              <a:gd name="connsiteX8" fmla="*/ 3463937 w 8492233"/>
              <a:gd name="connsiteY8" fmla="*/ 0 h 1301974"/>
              <a:gd name="connsiteX9" fmla="*/ 2888816 w 8492233"/>
              <a:gd name="connsiteY9" fmla="*/ 0 h 1301974"/>
              <a:gd name="connsiteX10" fmla="*/ 2813086 w 8492233"/>
              <a:gd name="connsiteY10" fmla="*/ 0 h 1301974"/>
              <a:gd name="connsiteX11" fmla="*/ 2369517 w 8492233"/>
              <a:gd name="connsiteY11" fmla="*/ 0 h 1301974"/>
              <a:gd name="connsiteX12" fmla="*/ 1718667 w 8492233"/>
              <a:gd name="connsiteY12" fmla="*/ 0 h 1301974"/>
              <a:gd name="connsiteX13" fmla="*/ 1206041 w 8492233"/>
              <a:gd name="connsiteY13" fmla="*/ 0 h 1301974"/>
              <a:gd name="connsiteX14" fmla="*/ 1130312 w 8492233"/>
              <a:gd name="connsiteY14" fmla="*/ 0 h 1301974"/>
              <a:gd name="connsiteX15" fmla="*/ 35892 w 8492233"/>
              <a:gd name="connsiteY15" fmla="*/ 0 h 1301974"/>
              <a:gd name="connsiteX16" fmla="*/ 4453 w 8492233"/>
              <a:gd name="connsiteY16" fmla="*/ 53078 h 1301974"/>
              <a:gd name="connsiteX17" fmla="*/ 670277 w 8492233"/>
              <a:gd name="connsiteY17" fmla="*/ 1269830 h 1301974"/>
              <a:gd name="connsiteX18" fmla="*/ 724514 w 8492233"/>
              <a:gd name="connsiteY18" fmla="*/ 1301974 h 1301974"/>
              <a:gd name="connsiteX19" fmla="*/ 1206041 w 8492233"/>
              <a:gd name="connsiteY19" fmla="*/ 1301974 h 1301974"/>
              <a:gd name="connsiteX20" fmla="*/ 1206041 w 8492233"/>
              <a:gd name="connsiteY20" fmla="*/ 1301973 h 1301974"/>
              <a:gd name="connsiteX21" fmla="*/ 2407287 w 8492233"/>
              <a:gd name="connsiteY21" fmla="*/ 1301973 h 1301974"/>
              <a:gd name="connsiteX22" fmla="*/ 2407288 w 8492233"/>
              <a:gd name="connsiteY22" fmla="*/ 1301974 h 1301974"/>
              <a:gd name="connsiteX23" fmla="*/ 2888816 w 8492233"/>
              <a:gd name="connsiteY23" fmla="*/ 1301974 h 1301974"/>
              <a:gd name="connsiteX24" fmla="*/ 2888816 w 8492233"/>
              <a:gd name="connsiteY24" fmla="*/ 1301973 h 1301974"/>
              <a:gd name="connsiteX25" fmla="*/ 3058136 w 8492233"/>
              <a:gd name="connsiteY25" fmla="*/ 1301973 h 1301974"/>
              <a:gd name="connsiteX26" fmla="*/ 3058139 w 8492233"/>
              <a:gd name="connsiteY26" fmla="*/ 1301974 h 1301974"/>
              <a:gd name="connsiteX27" fmla="*/ 3539666 w 8492233"/>
              <a:gd name="connsiteY27" fmla="*/ 1301974 h 1301974"/>
              <a:gd name="connsiteX28" fmla="*/ 3539666 w 8492233"/>
              <a:gd name="connsiteY28" fmla="*/ 1301973 h 1301974"/>
              <a:gd name="connsiteX29" fmla="*/ 4475833 w 8492233"/>
              <a:gd name="connsiteY29" fmla="*/ 1301973 h 1301974"/>
              <a:gd name="connsiteX30" fmla="*/ 4740912 w 8492233"/>
              <a:gd name="connsiteY30" fmla="*/ 1301973 h 1301974"/>
              <a:gd name="connsiteX31" fmla="*/ 4740913 w 8492233"/>
              <a:gd name="connsiteY31" fmla="*/ 1301974 h 1301974"/>
              <a:gd name="connsiteX32" fmla="*/ 5222441 w 8492233"/>
              <a:gd name="connsiteY32" fmla="*/ 1301974 h 1301974"/>
              <a:gd name="connsiteX33" fmla="*/ 5222441 w 8492233"/>
              <a:gd name="connsiteY33" fmla="*/ 1301973 h 1301974"/>
              <a:gd name="connsiteX34" fmla="*/ 6158608 w 8492233"/>
              <a:gd name="connsiteY34" fmla="*/ 1301973 h 1301974"/>
              <a:gd name="connsiteX35" fmla="*/ 6809458 w 8492233"/>
              <a:gd name="connsiteY35" fmla="*/ 1301973 h 1301974"/>
              <a:gd name="connsiteX36" fmla="*/ 8492233 w 8492233"/>
              <a:gd name="connsiteY36" fmla="*/ 1301973 h 130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492233" h="1301974">
                <a:moveTo>
                  <a:pt x="8492233" y="0"/>
                </a:moveTo>
                <a:lnTo>
                  <a:pt x="6809458" y="0"/>
                </a:lnTo>
                <a:lnTo>
                  <a:pt x="6158608" y="0"/>
                </a:lnTo>
                <a:lnTo>
                  <a:pt x="5222441" y="0"/>
                </a:lnTo>
                <a:lnTo>
                  <a:pt x="5146711" y="0"/>
                </a:lnTo>
                <a:lnTo>
                  <a:pt x="4475833" y="0"/>
                </a:lnTo>
                <a:lnTo>
                  <a:pt x="4052292" y="0"/>
                </a:lnTo>
                <a:lnTo>
                  <a:pt x="3539666" y="0"/>
                </a:lnTo>
                <a:lnTo>
                  <a:pt x="3463937" y="0"/>
                </a:lnTo>
                <a:lnTo>
                  <a:pt x="2888816" y="0"/>
                </a:lnTo>
                <a:lnTo>
                  <a:pt x="2813086" y="0"/>
                </a:lnTo>
                <a:lnTo>
                  <a:pt x="2369517" y="0"/>
                </a:lnTo>
                <a:lnTo>
                  <a:pt x="1718667" y="0"/>
                </a:lnTo>
                <a:lnTo>
                  <a:pt x="1206041" y="0"/>
                </a:lnTo>
                <a:lnTo>
                  <a:pt x="1130312" y="0"/>
                </a:lnTo>
                <a:lnTo>
                  <a:pt x="35892" y="0"/>
                </a:lnTo>
                <a:cubicBezTo>
                  <a:pt x="8660" y="0"/>
                  <a:pt x="-8621" y="29171"/>
                  <a:pt x="4453" y="53078"/>
                </a:cubicBezTo>
                <a:lnTo>
                  <a:pt x="670277" y="1269830"/>
                </a:lnTo>
                <a:cubicBezTo>
                  <a:pt x="681110" y="1289655"/>
                  <a:pt x="701917" y="1301974"/>
                  <a:pt x="724514" y="1301974"/>
                </a:cubicBezTo>
                <a:lnTo>
                  <a:pt x="1206041" y="1301974"/>
                </a:lnTo>
                <a:lnTo>
                  <a:pt x="1206041" y="1301973"/>
                </a:lnTo>
                <a:lnTo>
                  <a:pt x="2407287" y="1301973"/>
                </a:lnTo>
                <a:lnTo>
                  <a:pt x="2407288" y="1301974"/>
                </a:lnTo>
                <a:lnTo>
                  <a:pt x="2888816" y="1301974"/>
                </a:lnTo>
                <a:lnTo>
                  <a:pt x="2888816" y="1301973"/>
                </a:lnTo>
                <a:lnTo>
                  <a:pt x="3058136" y="1301973"/>
                </a:lnTo>
                <a:lnTo>
                  <a:pt x="3058139" y="1301974"/>
                </a:lnTo>
                <a:lnTo>
                  <a:pt x="3539666" y="1301974"/>
                </a:lnTo>
                <a:lnTo>
                  <a:pt x="3539666" y="1301973"/>
                </a:lnTo>
                <a:lnTo>
                  <a:pt x="4475833" y="1301973"/>
                </a:lnTo>
                <a:lnTo>
                  <a:pt x="4740912" y="1301973"/>
                </a:lnTo>
                <a:lnTo>
                  <a:pt x="4740913" y="1301974"/>
                </a:lnTo>
                <a:lnTo>
                  <a:pt x="5222441" y="1301974"/>
                </a:lnTo>
                <a:lnTo>
                  <a:pt x="5222441" y="1301973"/>
                </a:lnTo>
                <a:lnTo>
                  <a:pt x="6158608" y="1301973"/>
                </a:lnTo>
                <a:lnTo>
                  <a:pt x="6809458" y="1301973"/>
                </a:lnTo>
                <a:lnTo>
                  <a:pt x="8492233" y="1301973"/>
                </a:lnTo>
                <a:close/>
              </a:path>
            </a:pathLst>
          </a:custGeom>
          <a:solidFill>
            <a:srgbClr val="008575"/>
          </a:solidFill>
          <a:ln w="9525" cap="flat">
            <a:noFill/>
            <a:prstDash val="solid"/>
            <a:miter/>
          </a:ln>
        </p:spPr>
        <p:txBody>
          <a:bodyPr rtlCol="0" anchor="ctr"/>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000000"/>
              </a:solidFill>
              <a:effectLst/>
              <a:uLnTx/>
              <a:uFillTx/>
              <a:latin typeface="Segoe UI"/>
              <a:ea typeface="+mn-ea"/>
              <a:cs typeface="+mn-cs"/>
            </a:endParaRPr>
          </a:p>
        </p:txBody>
      </p:sp>
      <p:sp>
        <p:nvSpPr>
          <p:cNvPr id="5" name="Freeform: Shape 4">
            <a:extLst>
              <a:ext uri="{FF2B5EF4-FFF2-40B4-BE49-F238E27FC236}">
                <a16:creationId xmlns:a16="http://schemas.microsoft.com/office/drawing/2014/main" id="{D580753C-4E10-98CD-601C-3324C88C2FB5}"/>
              </a:ext>
            </a:extLst>
          </p:cNvPr>
          <p:cNvSpPr/>
          <p:nvPr/>
        </p:nvSpPr>
        <p:spPr>
          <a:xfrm rot="10800000">
            <a:off x="-13221" y="5822644"/>
            <a:ext cx="10190680" cy="2415137"/>
          </a:xfrm>
          <a:custGeom>
            <a:avLst/>
            <a:gdLst>
              <a:gd name="connsiteX0" fmla="*/ 8492233 w 8492233"/>
              <a:gd name="connsiteY0" fmla="*/ 0 h 1301974"/>
              <a:gd name="connsiteX1" fmla="*/ 6809458 w 8492233"/>
              <a:gd name="connsiteY1" fmla="*/ 0 h 1301974"/>
              <a:gd name="connsiteX2" fmla="*/ 6158608 w 8492233"/>
              <a:gd name="connsiteY2" fmla="*/ 0 h 1301974"/>
              <a:gd name="connsiteX3" fmla="*/ 5222441 w 8492233"/>
              <a:gd name="connsiteY3" fmla="*/ 0 h 1301974"/>
              <a:gd name="connsiteX4" fmla="*/ 5146711 w 8492233"/>
              <a:gd name="connsiteY4" fmla="*/ 0 h 1301974"/>
              <a:gd name="connsiteX5" fmla="*/ 4475833 w 8492233"/>
              <a:gd name="connsiteY5" fmla="*/ 0 h 1301974"/>
              <a:gd name="connsiteX6" fmla="*/ 4052292 w 8492233"/>
              <a:gd name="connsiteY6" fmla="*/ 0 h 1301974"/>
              <a:gd name="connsiteX7" fmla="*/ 3539666 w 8492233"/>
              <a:gd name="connsiteY7" fmla="*/ 0 h 1301974"/>
              <a:gd name="connsiteX8" fmla="*/ 3463937 w 8492233"/>
              <a:gd name="connsiteY8" fmla="*/ 0 h 1301974"/>
              <a:gd name="connsiteX9" fmla="*/ 2888816 w 8492233"/>
              <a:gd name="connsiteY9" fmla="*/ 0 h 1301974"/>
              <a:gd name="connsiteX10" fmla="*/ 2813086 w 8492233"/>
              <a:gd name="connsiteY10" fmla="*/ 0 h 1301974"/>
              <a:gd name="connsiteX11" fmla="*/ 2369517 w 8492233"/>
              <a:gd name="connsiteY11" fmla="*/ 0 h 1301974"/>
              <a:gd name="connsiteX12" fmla="*/ 1718667 w 8492233"/>
              <a:gd name="connsiteY12" fmla="*/ 0 h 1301974"/>
              <a:gd name="connsiteX13" fmla="*/ 1206041 w 8492233"/>
              <a:gd name="connsiteY13" fmla="*/ 0 h 1301974"/>
              <a:gd name="connsiteX14" fmla="*/ 1130312 w 8492233"/>
              <a:gd name="connsiteY14" fmla="*/ 0 h 1301974"/>
              <a:gd name="connsiteX15" fmla="*/ 35892 w 8492233"/>
              <a:gd name="connsiteY15" fmla="*/ 0 h 1301974"/>
              <a:gd name="connsiteX16" fmla="*/ 4453 w 8492233"/>
              <a:gd name="connsiteY16" fmla="*/ 53078 h 1301974"/>
              <a:gd name="connsiteX17" fmla="*/ 670277 w 8492233"/>
              <a:gd name="connsiteY17" fmla="*/ 1269830 h 1301974"/>
              <a:gd name="connsiteX18" fmla="*/ 724514 w 8492233"/>
              <a:gd name="connsiteY18" fmla="*/ 1301974 h 1301974"/>
              <a:gd name="connsiteX19" fmla="*/ 1206041 w 8492233"/>
              <a:gd name="connsiteY19" fmla="*/ 1301974 h 1301974"/>
              <a:gd name="connsiteX20" fmla="*/ 1206041 w 8492233"/>
              <a:gd name="connsiteY20" fmla="*/ 1301973 h 1301974"/>
              <a:gd name="connsiteX21" fmla="*/ 2407287 w 8492233"/>
              <a:gd name="connsiteY21" fmla="*/ 1301973 h 1301974"/>
              <a:gd name="connsiteX22" fmla="*/ 2407288 w 8492233"/>
              <a:gd name="connsiteY22" fmla="*/ 1301974 h 1301974"/>
              <a:gd name="connsiteX23" fmla="*/ 2888816 w 8492233"/>
              <a:gd name="connsiteY23" fmla="*/ 1301974 h 1301974"/>
              <a:gd name="connsiteX24" fmla="*/ 2888816 w 8492233"/>
              <a:gd name="connsiteY24" fmla="*/ 1301973 h 1301974"/>
              <a:gd name="connsiteX25" fmla="*/ 3058136 w 8492233"/>
              <a:gd name="connsiteY25" fmla="*/ 1301973 h 1301974"/>
              <a:gd name="connsiteX26" fmla="*/ 3058139 w 8492233"/>
              <a:gd name="connsiteY26" fmla="*/ 1301974 h 1301974"/>
              <a:gd name="connsiteX27" fmla="*/ 3539666 w 8492233"/>
              <a:gd name="connsiteY27" fmla="*/ 1301974 h 1301974"/>
              <a:gd name="connsiteX28" fmla="*/ 3539666 w 8492233"/>
              <a:gd name="connsiteY28" fmla="*/ 1301973 h 1301974"/>
              <a:gd name="connsiteX29" fmla="*/ 4475833 w 8492233"/>
              <a:gd name="connsiteY29" fmla="*/ 1301973 h 1301974"/>
              <a:gd name="connsiteX30" fmla="*/ 4740912 w 8492233"/>
              <a:gd name="connsiteY30" fmla="*/ 1301973 h 1301974"/>
              <a:gd name="connsiteX31" fmla="*/ 4740913 w 8492233"/>
              <a:gd name="connsiteY31" fmla="*/ 1301974 h 1301974"/>
              <a:gd name="connsiteX32" fmla="*/ 5222441 w 8492233"/>
              <a:gd name="connsiteY32" fmla="*/ 1301974 h 1301974"/>
              <a:gd name="connsiteX33" fmla="*/ 5222441 w 8492233"/>
              <a:gd name="connsiteY33" fmla="*/ 1301973 h 1301974"/>
              <a:gd name="connsiteX34" fmla="*/ 6158608 w 8492233"/>
              <a:gd name="connsiteY34" fmla="*/ 1301973 h 1301974"/>
              <a:gd name="connsiteX35" fmla="*/ 6809458 w 8492233"/>
              <a:gd name="connsiteY35" fmla="*/ 1301973 h 1301974"/>
              <a:gd name="connsiteX36" fmla="*/ 8492233 w 8492233"/>
              <a:gd name="connsiteY36" fmla="*/ 1301973 h 130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492233" h="1301974">
                <a:moveTo>
                  <a:pt x="8492233" y="0"/>
                </a:moveTo>
                <a:lnTo>
                  <a:pt x="6809458" y="0"/>
                </a:lnTo>
                <a:lnTo>
                  <a:pt x="6158608" y="0"/>
                </a:lnTo>
                <a:lnTo>
                  <a:pt x="5222441" y="0"/>
                </a:lnTo>
                <a:lnTo>
                  <a:pt x="5146711" y="0"/>
                </a:lnTo>
                <a:lnTo>
                  <a:pt x="4475833" y="0"/>
                </a:lnTo>
                <a:lnTo>
                  <a:pt x="4052292" y="0"/>
                </a:lnTo>
                <a:lnTo>
                  <a:pt x="3539666" y="0"/>
                </a:lnTo>
                <a:lnTo>
                  <a:pt x="3463937" y="0"/>
                </a:lnTo>
                <a:lnTo>
                  <a:pt x="2888816" y="0"/>
                </a:lnTo>
                <a:lnTo>
                  <a:pt x="2813086" y="0"/>
                </a:lnTo>
                <a:lnTo>
                  <a:pt x="2369517" y="0"/>
                </a:lnTo>
                <a:lnTo>
                  <a:pt x="1718667" y="0"/>
                </a:lnTo>
                <a:lnTo>
                  <a:pt x="1206041" y="0"/>
                </a:lnTo>
                <a:lnTo>
                  <a:pt x="1130312" y="0"/>
                </a:lnTo>
                <a:lnTo>
                  <a:pt x="35892" y="0"/>
                </a:lnTo>
                <a:cubicBezTo>
                  <a:pt x="8660" y="0"/>
                  <a:pt x="-8621" y="29171"/>
                  <a:pt x="4453" y="53078"/>
                </a:cubicBezTo>
                <a:lnTo>
                  <a:pt x="670277" y="1269830"/>
                </a:lnTo>
                <a:cubicBezTo>
                  <a:pt x="681110" y="1289655"/>
                  <a:pt x="701917" y="1301974"/>
                  <a:pt x="724514" y="1301974"/>
                </a:cubicBezTo>
                <a:lnTo>
                  <a:pt x="1206041" y="1301974"/>
                </a:lnTo>
                <a:lnTo>
                  <a:pt x="1206041" y="1301973"/>
                </a:lnTo>
                <a:lnTo>
                  <a:pt x="2407287" y="1301973"/>
                </a:lnTo>
                <a:lnTo>
                  <a:pt x="2407288" y="1301974"/>
                </a:lnTo>
                <a:lnTo>
                  <a:pt x="2888816" y="1301974"/>
                </a:lnTo>
                <a:lnTo>
                  <a:pt x="2888816" y="1301973"/>
                </a:lnTo>
                <a:lnTo>
                  <a:pt x="3058136" y="1301973"/>
                </a:lnTo>
                <a:lnTo>
                  <a:pt x="3058139" y="1301974"/>
                </a:lnTo>
                <a:lnTo>
                  <a:pt x="3539666" y="1301974"/>
                </a:lnTo>
                <a:lnTo>
                  <a:pt x="3539666" y="1301973"/>
                </a:lnTo>
                <a:lnTo>
                  <a:pt x="4475833" y="1301973"/>
                </a:lnTo>
                <a:lnTo>
                  <a:pt x="4740912" y="1301973"/>
                </a:lnTo>
                <a:lnTo>
                  <a:pt x="4740913" y="1301974"/>
                </a:lnTo>
                <a:lnTo>
                  <a:pt x="5222441" y="1301974"/>
                </a:lnTo>
                <a:lnTo>
                  <a:pt x="5222441" y="1301973"/>
                </a:lnTo>
                <a:lnTo>
                  <a:pt x="6158608" y="1301973"/>
                </a:lnTo>
                <a:lnTo>
                  <a:pt x="6809458" y="1301973"/>
                </a:lnTo>
                <a:lnTo>
                  <a:pt x="8492233" y="1301973"/>
                </a:lnTo>
                <a:close/>
              </a:path>
            </a:pathLst>
          </a:custGeom>
          <a:solidFill>
            <a:schemeClr val="bg1">
              <a:lumMod val="95000"/>
            </a:schemeClr>
          </a:solidFill>
          <a:ln w="9525" cap="flat">
            <a:noFill/>
            <a:prstDash val="solid"/>
            <a:miter/>
          </a:ln>
        </p:spPr>
        <p:txBody>
          <a:bodyPr rtlCol="0" anchor="ctr"/>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000000"/>
              </a:solidFill>
              <a:effectLst/>
              <a:uLnTx/>
              <a:uFillTx/>
              <a:latin typeface="Segoe UI"/>
              <a:ea typeface="+mn-ea"/>
              <a:cs typeface="+mn-cs"/>
            </a:endParaRPr>
          </a:p>
        </p:txBody>
      </p:sp>
      <p:sp>
        <p:nvSpPr>
          <p:cNvPr id="81" name="Rectangle 80">
            <a:extLst>
              <a:ext uri="{FF2B5EF4-FFF2-40B4-BE49-F238E27FC236}">
                <a16:creationId xmlns:a16="http://schemas.microsoft.com/office/drawing/2014/main" id="{3031B606-545E-4753-AC22-36E3DC5C6641}"/>
              </a:ext>
            </a:extLst>
          </p:cNvPr>
          <p:cNvSpPr>
            <a:spLocks/>
          </p:cNvSpPr>
          <p:nvPr/>
        </p:nvSpPr>
        <p:spPr>
          <a:xfrm>
            <a:off x="723484" y="1397499"/>
            <a:ext cx="8348870" cy="4803879"/>
          </a:xfrm>
          <a:prstGeom prst="rect">
            <a:avLst/>
          </a:prstGeom>
        </p:spPr>
        <p:txBody>
          <a:bodyPr wrap="square" lIns="0" tIns="0" rIns="0" bIns="0">
            <a:spAutoFit/>
          </a:bodyPr>
          <a:lstStyle/>
          <a:p>
            <a:pPr marL="0" marR="0" lvl="1" indent="0" algn="l" defTabSz="1075417" rtl="0" eaLnBrk="1" fontAlgn="auto" latinLnBrk="0" hangingPunct="1">
              <a:lnSpc>
                <a:spcPct val="100000"/>
              </a:lnSpc>
              <a:spcBef>
                <a:spcPts val="0"/>
              </a:spcBef>
              <a:spcAft>
                <a:spcPts val="360"/>
              </a:spcAft>
              <a:buClrTx/>
              <a:buSzPct val="90000"/>
              <a:buFontTx/>
              <a:buNone/>
              <a:tabLst/>
              <a:defRPr/>
            </a:pPr>
            <a:r>
              <a:rPr kumimoji="0" lang="en-US" sz="2160" b="0" i="0" u="none" strike="noStrike" kern="1200" cap="none" spc="0" normalizeH="0" baseline="0" noProof="0" dirty="0">
                <a:ln>
                  <a:noFill/>
                </a:ln>
                <a:solidFill>
                  <a:srgbClr val="000000"/>
                </a:solidFill>
                <a:effectLst/>
                <a:uLnTx/>
                <a:uFillTx/>
                <a:latin typeface="Segoe UI Semibold"/>
                <a:ea typeface="+mn-ea"/>
                <a:cs typeface="Segoe UI" panose="020B0502040204020203" pitchFamily="34" charset="0"/>
              </a:rPr>
              <a:t>Driving a learning culture is crucial to ensuring long term engagement and growth</a:t>
            </a:r>
          </a:p>
          <a:p>
            <a:pPr marL="0" marR="0" lvl="1" indent="0" algn="l" defTabSz="1075417" rtl="0" eaLnBrk="1" fontAlgn="auto" latinLnBrk="0" hangingPunct="1">
              <a:lnSpc>
                <a:spcPct val="100000"/>
              </a:lnSpc>
              <a:spcBef>
                <a:spcPts val="0"/>
              </a:spcBef>
              <a:spcAft>
                <a:spcPts val="360"/>
              </a:spcAft>
              <a:buClrTx/>
              <a:buSzPct val="90000"/>
              <a:buFontTx/>
              <a:buNone/>
              <a:tabLst/>
              <a:defRPr/>
            </a:pPr>
            <a:endParaRPr kumimoji="0" lang="en-US" sz="1920" b="0" i="0" u="none" strike="noStrike" kern="1200" cap="none" spc="0" normalizeH="0" baseline="0" noProof="0" dirty="0">
              <a:ln>
                <a:noFill/>
              </a:ln>
              <a:solidFill>
                <a:srgbClr val="000000"/>
              </a:solidFill>
              <a:effectLst/>
              <a:uLnTx/>
              <a:uFillTx/>
              <a:latin typeface="Segoe UI Semibold"/>
              <a:ea typeface="+mn-ea"/>
              <a:cs typeface="Segoe UI" panose="020B0502040204020203" pitchFamily="34" charset="0"/>
            </a:endParaRPr>
          </a:p>
          <a:p>
            <a:pPr marL="468630" marR="0" lvl="2" indent="-342900" algn="l" defTabSz="1075417" rtl="0" eaLnBrk="1" fontAlgn="auto" latinLnBrk="0" hangingPunct="1">
              <a:lnSpc>
                <a:spcPct val="100000"/>
              </a:lnSpc>
              <a:spcBef>
                <a:spcPts val="0"/>
              </a:spcBef>
              <a:spcAft>
                <a:spcPts val="720"/>
              </a:spcAft>
              <a:buClrTx/>
              <a:buSzPct val="90000"/>
              <a:buFont typeface="Verdana" panose="020B0604030504040204" pitchFamily="34" charset="0"/>
              <a:buChar char="-"/>
              <a:tabLst/>
              <a:defRPr/>
            </a:pPr>
            <a:r>
              <a:rPr kumimoji="0" lang="en-US" sz="192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Align department stakeholders (HR, L&amp;D, and IT) on learning adoption efforts. All three departments should be dedicated to driving learning at your organization.</a:t>
            </a:r>
          </a:p>
          <a:p>
            <a:pPr marL="468630" marR="0" lvl="2" indent="-342900" algn="l" defTabSz="1075417" rtl="0" eaLnBrk="1" fontAlgn="auto" latinLnBrk="0" hangingPunct="1">
              <a:lnSpc>
                <a:spcPct val="100000"/>
              </a:lnSpc>
              <a:spcBef>
                <a:spcPts val="0"/>
              </a:spcBef>
              <a:spcAft>
                <a:spcPts val="720"/>
              </a:spcAft>
              <a:buClrTx/>
              <a:buSzPct val="90000"/>
              <a:buFont typeface="Verdana" panose="020B0604030504040204" pitchFamily="34" charset="0"/>
              <a:buChar char="-"/>
              <a:tabLst/>
              <a:defRPr/>
            </a:pPr>
            <a:r>
              <a:rPr kumimoji="0" lang="en-US" sz="192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Train leaders and managers on </a:t>
            </a:r>
            <a:r>
              <a:rPr kumimoji="0" lang="en-US" sz="1920" b="1"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learning in the flow</a:t>
            </a:r>
            <a:r>
              <a:rPr kumimoji="0" lang="en-US" sz="192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 shift attitude from learning being only for required trainings to being part of the regular workday. Employees should be regularly learning new skills in addition to just required trainings. Managers should encourage their employees to dedicate time for personal learning and leverage learning to drive connection between teammates and colleagues (</a:t>
            </a:r>
            <a:r>
              <a:rPr kumimoji="0" lang="en-US" sz="1920" b="0" i="0" u="none" strike="noStrike" kern="1200" cap="none" spc="0" normalizeH="0" baseline="0" noProof="0" dirty="0" err="1">
                <a:ln>
                  <a:noFill/>
                </a:ln>
                <a:solidFill>
                  <a:srgbClr val="000000"/>
                </a:solidFill>
                <a:effectLst/>
                <a:uLnTx/>
                <a:uFillTx/>
                <a:latin typeface="Segoe UI"/>
                <a:ea typeface="+mn-ea"/>
                <a:cs typeface="Segoe UI" panose="020B0502040204020203" pitchFamily="34" charset="0"/>
              </a:rPr>
              <a:t>ie</a:t>
            </a:r>
            <a:r>
              <a:rPr kumimoji="0" lang="en-US" sz="192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 social/cohort learning, mentorship).</a:t>
            </a:r>
          </a:p>
          <a:p>
            <a:pPr marL="125730" marR="0" lvl="2" indent="0" algn="l" defTabSz="1075417" rtl="0" eaLnBrk="1" fontAlgn="auto" latinLnBrk="0" hangingPunct="1">
              <a:lnSpc>
                <a:spcPct val="100000"/>
              </a:lnSpc>
              <a:spcBef>
                <a:spcPts val="0"/>
              </a:spcBef>
              <a:spcAft>
                <a:spcPts val="720"/>
              </a:spcAft>
              <a:buClrTx/>
              <a:buSzPct val="90000"/>
              <a:buFontTx/>
              <a:buNone/>
              <a:tabLst/>
              <a:defRPr/>
            </a:pPr>
            <a:endParaRPr kumimoji="0" lang="en-US" sz="168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endParaRPr>
          </a:p>
          <a:p>
            <a:pPr marL="468630" marR="0" lvl="2" indent="-342900" algn="l" defTabSz="1075417" rtl="0" eaLnBrk="1" fontAlgn="auto" latinLnBrk="0" hangingPunct="1">
              <a:lnSpc>
                <a:spcPct val="100000"/>
              </a:lnSpc>
              <a:spcBef>
                <a:spcPts val="0"/>
              </a:spcBef>
              <a:spcAft>
                <a:spcPts val="720"/>
              </a:spcAft>
              <a:buClrTx/>
              <a:buSzPct val="90000"/>
              <a:buFont typeface="Verdana" panose="020B0604030504040204" pitchFamily="34" charset="0"/>
              <a:buChar char="-"/>
              <a:tabLst/>
              <a:defRPr/>
            </a:pPr>
            <a:endParaRPr kumimoji="0" lang="en-US" sz="168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endParaRPr>
          </a:p>
        </p:txBody>
      </p:sp>
      <p:sp>
        <p:nvSpPr>
          <p:cNvPr id="19" name="Title 3">
            <a:extLst>
              <a:ext uri="{FF2B5EF4-FFF2-40B4-BE49-F238E27FC236}">
                <a16:creationId xmlns:a16="http://schemas.microsoft.com/office/drawing/2014/main" id="{3600DED2-9D95-4BC4-86B0-02513036FF3C}"/>
              </a:ext>
            </a:extLst>
          </p:cNvPr>
          <p:cNvSpPr>
            <a:spLocks noGrp="1"/>
          </p:cNvSpPr>
          <p:nvPr>
            <p:ph type="title"/>
          </p:nvPr>
        </p:nvSpPr>
        <p:spPr>
          <a:xfrm>
            <a:off x="705916" y="548640"/>
            <a:ext cx="13222224" cy="664798"/>
          </a:xfrm>
        </p:spPr>
        <p:txBody>
          <a:bodyPr/>
          <a:lstStyle/>
          <a:p>
            <a:r>
              <a:rPr lang="en-US"/>
              <a:t>Driving a learning culture</a:t>
            </a:r>
          </a:p>
        </p:txBody>
      </p:sp>
      <p:sp>
        <p:nvSpPr>
          <p:cNvPr id="2" name="Rectangle 1">
            <a:extLst>
              <a:ext uri="{FF2B5EF4-FFF2-40B4-BE49-F238E27FC236}">
                <a16:creationId xmlns:a16="http://schemas.microsoft.com/office/drawing/2014/main" id="{CA619A25-21E3-4173-8F2E-11F77AB0437D}"/>
              </a:ext>
            </a:extLst>
          </p:cNvPr>
          <p:cNvSpPr>
            <a:spLocks/>
          </p:cNvSpPr>
          <p:nvPr/>
        </p:nvSpPr>
        <p:spPr>
          <a:xfrm>
            <a:off x="520725" y="6023102"/>
            <a:ext cx="9152036" cy="2721258"/>
          </a:xfrm>
          <a:prstGeom prst="rect">
            <a:avLst/>
          </a:prstGeom>
        </p:spPr>
        <p:txBody>
          <a:bodyPr wrap="square" lIns="0" tIns="0" rIns="0" bIns="0">
            <a:spAutoFit/>
          </a:bodyPr>
          <a:lstStyle/>
          <a:p>
            <a:pPr marL="0" marR="0" lvl="1" indent="0" algn="l" defTabSz="1075417" rtl="0" eaLnBrk="1" fontAlgn="auto" latinLnBrk="0" hangingPunct="1">
              <a:lnSpc>
                <a:spcPct val="100000"/>
              </a:lnSpc>
              <a:spcBef>
                <a:spcPts val="0"/>
              </a:spcBef>
              <a:spcAft>
                <a:spcPts val="360"/>
              </a:spcAft>
              <a:buClrTx/>
              <a:buSzPct val="90000"/>
              <a:buFontTx/>
              <a:buNone/>
              <a:tabLst/>
              <a:defRPr/>
            </a:pPr>
            <a:r>
              <a:rPr kumimoji="0" lang="en-US" sz="2160" b="1"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Keep learning dynamic and relevant</a:t>
            </a:r>
          </a:p>
          <a:p>
            <a:pPr marL="468630" marR="0" lvl="2" indent="-342900" algn="l" defTabSz="1075417" rtl="0" eaLnBrk="1" fontAlgn="auto" latinLnBrk="0" hangingPunct="1">
              <a:lnSpc>
                <a:spcPct val="100000"/>
              </a:lnSpc>
              <a:spcBef>
                <a:spcPts val="0"/>
              </a:spcBef>
              <a:spcAft>
                <a:spcPts val="720"/>
              </a:spcAft>
              <a:buClrTx/>
              <a:buSzPct val="90000"/>
              <a:buFont typeface="Verdana" panose="020B0604030504040204" pitchFamily="34" charset="0"/>
              <a:buChar char="-"/>
              <a:tabLst/>
              <a:defRPr/>
            </a:pPr>
            <a:r>
              <a:rPr kumimoji="0" lang="en-US" sz="192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Ensure content is constantly refreshed and relevant. Maintain governance of learning content (internally hosted on SharePoint and from connected sources)</a:t>
            </a:r>
          </a:p>
          <a:p>
            <a:pPr marL="468630" marR="0" lvl="2" indent="-342900" algn="l" defTabSz="1075417" rtl="0" eaLnBrk="1" fontAlgn="auto" latinLnBrk="0" hangingPunct="1">
              <a:lnSpc>
                <a:spcPct val="100000"/>
              </a:lnSpc>
              <a:spcBef>
                <a:spcPts val="0"/>
              </a:spcBef>
              <a:spcAft>
                <a:spcPts val="720"/>
              </a:spcAft>
              <a:buClrTx/>
              <a:buSzPct val="90000"/>
              <a:buFont typeface="Verdana" panose="020B0604030504040204" pitchFamily="34" charset="0"/>
              <a:buChar char="-"/>
              <a:tabLst/>
              <a:defRPr/>
            </a:pPr>
            <a:r>
              <a:rPr kumimoji="0" lang="en-US" sz="192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Advise employees on learning trends, opportunities, and skills to look out for. For example, send out regular reports and suggestions on trending skills and topics</a:t>
            </a:r>
          </a:p>
          <a:p>
            <a:pPr marL="468630" marR="0" lvl="2" indent="-342900" algn="l" defTabSz="1075417" rtl="0" eaLnBrk="1" fontAlgn="auto" latinLnBrk="0" hangingPunct="1">
              <a:lnSpc>
                <a:spcPct val="100000"/>
              </a:lnSpc>
              <a:spcBef>
                <a:spcPts val="0"/>
              </a:spcBef>
              <a:spcAft>
                <a:spcPts val="720"/>
              </a:spcAft>
              <a:buClrTx/>
              <a:buSzPct val="90000"/>
              <a:buFont typeface="Verdana" panose="020B0604030504040204" pitchFamily="34" charset="0"/>
              <a:buChar char="-"/>
              <a:tabLst/>
              <a:defRPr/>
            </a:pPr>
            <a:endParaRPr kumimoji="0" lang="en-US" sz="192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468630" marR="0" lvl="2" indent="-342900" algn="l" defTabSz="1075417" rtl="0" eaLnBrk="1" fontAlgn="auto" latinLnBrk="0" hangingPunct="1">
              <a:lnSpc>
                <a:spcPct val="100000"/>
              </a:lnSpc>
              <a:spcBef>
                <a:spcPts val="0"/>
              </a:spcBef>
              <a:spcAft>
                <a:spcPts val="720"/>
              </a:spcAft>
              <a:buClrTx/>
              <a:buSzPct val="90000"/>
              <a:buFont typeface="Verdana" panose="020B0604030504040204" pitchFamily="34" charset="0"/>
              <a:buChar char="-"/>
              <a:tabLst/>
              <a:defRPr/>
            </a:pPr>
            <a:endParaRPr kumimoji="0" lang="en-US" sz="192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p:txBody>
      </p:sp>
    </p:spTree>
    <p:extLst>
      <p:ext uri="{BB962C8B-B14F-4D97-AF65-F5344CB8AC3E}">
        <p14:creationId xmlns:p14="http://schemas.microsoft.com/office/powerpoint/2010/main" val="952169795"/>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5DEE6356-CC75-760F-38AC-DAA033A5B58A}"/>
              </a:ext>
            </a:extLst>
          </p:cNvPr>
          <p:cNvSpPr>
            <a:spLocks noGrp="1"/>
          </p:cNvSpPr>
          <p:nvPr>
            <p:ph type="title"/>
          </p:nvPr>
        </p:nvSpPr>
        <p:spPr>
          <a:xfrm>
            <a:off x="578513" y="1941789"/>
            <a:ext cx="8786989" cy="884766"/>
          </a:xfrm>
        </p:spPr>
        <p:txBody>
          <a:bodyPr/>
          <a:lstStyle/>
          <a:p>
            <a:r>
              <a:rPr lang="en-US">
                <a:solidFill>
                  <a:schemeClr val="tx1"/>
                </a:solidFill>
              </a:rPr>
              <a:t>Drive value</a:t>
            </a:r>
          </a:p>
        </p:txBody>
      </p:sp>
    </p:spTree>
    <p:extLst>
      <p:ext uri="{BB962C8B-B14F-4D97-AF65-F5344CB8AC3E}">
        <p14:creationId xmlns:p14="http://schemas.microsoft.com/office/powerpoint/2010/main" val="4010008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A20A9-F89B-4FB6-A371-7201B1D85909}"/>
              </a:ext>
            </a:extLst>
          </p:cNvPr>
          <p:cNvSpPr>
            <a:spLocks noGrp="1"/>
          </p:cNvSpPr>
          <p:nvPr>
            <p:ph type="title"/>
          </p:nvPr>
        </p:nvSpPr>
        <p:spPr>
          <a:xfrm>
            <a:off x="704276" y="240255"/>
            <a:ext cx="13222224" cy="553998"/>
          </a:xfrm>
        </p:spPr>
        <p:txBody>
          <a:bodyPr/>
          <a:lstStyle/>
          <a:p>
            <a:r>
              <a:rPr lang="en-US" sz="3600"/>
              <a:t>Sample project plan</a:t>
            </a:r>
          </a:p>
        </p:txBody>
      </p:sp>
      <p:graphicFrame>
        <p:nvGraphicFramePr>
          <p:cNvPr id="4" name="Table 4">
            <a:extLst>
              <a:ext uri="{FF2B5EF4-FFF2-40B4-BE49-F238E27FC236}">
                <a16:creationId xmlns:a16="http://schemas.microsoft.com/office/drawing/2014/main" id="{B1228F67-6177-4C41-8B13-E14CB2612D6E}"/>
              </a:ext>
            </a:extLst>
          </p:cNvPr>
          <p:cNvGraphicFramePr>
            <a:graphicFrameLocks noGrp="1"/>
          </p:cNvGraphicFramePr>
          <p:nvPr>
            <p:ph sz="quarter" idx="10"/>
            <p:extLst>
              <p:ext uri="{D42A27DB-BD31-4B8C-83A1-F6EECF244321}">
                <p14:modId xmlns:p14="http://schemas.microsoft.com/office/powerpoint/2010/main" val="755842063"/>
              </p:ext>
            </p:extLst>
          </p:nvPr>
        </p:nvGraphicFramePr>
        <p:xfrm>
          <a:off x="619891" y="1047117"/>
          <a:ext cx="13390619" cy="6784848"/>
        </p:xfrm>
        <a:graphic>
          <a:graphicData uri="http://schemas.openxmlformats.org/drawingml/2006/table">
            <a:tbl>
              <a:tblPr firstRow="1" bandRow="1">
                <a:tableStyleId>{5C22544A-7EE6-4342-B048-85BDC9FD1C3A}</a:tableStyleId>
              </a:tblPr>
              <a:tblGrid>
                <a:gridCol w="1635263">
                  <a:extLst>
                    <a:ext uri="{9D8B030D-6E8A-4147-A177-3AD203B41FA5}">
                      <a16:colId xmlns:a16="http://schemas.microsoft.com/office/drawing/2014/main" val="3652871315"/>
                    </a:ext>
                  </a:extLst>
                </a:gridCol>
                <a:gridCol w="4848446">
                  <a:extLst>
                    <a:ext uri="{9D8B030D-6E8A-4147-A177-3AD203B41FA5}">
                      <a16:colId xmlns:a16="http://schemas.microsoft.com/office/drawing/2014/main" val="3038591145"/>
                    </a:ext>
                  </a:extLst>
                </a:gridCol>
                <a:gridCol w="4610278">
                  <a:extLst>
                    <a:ext uri="{9D8B030D-6E8A-4147-A177-3AD203B41FA5}">
                      <a16:colId xmlns:a16="http://schemas.microsoft.com/office/drawing/2014/main" val="3528242685"/>
                    </a:ext>
                  </a:extLst>
                </a:gridCol>
                <a:gridCol w="2296632">
                  <a:extLst>
                    <a:ext uri="{9D8B030D-6E8A-4147-A177-3AD203B41FA5}">
                      <a16:colId xmlns:a16="http://schemas.microsoft.com/office/drawing/2014/main" val="1374852247"/>
                    </a:ext>
                  </a:extLst>
                </a:gridCol>
              </a:tblGrid>
              <a:tr h="548640">
                <a:tc>
                  <a:txBody>
                    <a:bodyPr/>
                    <a:lstStyle/>
                    <a:p>
                      <a:r>
                        <a:rPr lang="en-US" sz="1400" b="0">
                          <a:latin typeface="+mj-lt"/>
                        </a:rPr>
                        <a:t>Step</a:t>
                      </a:r>
                    </a:p>
                  </a:txBody>
                  <a:tcPr marL="109728" marR="109728" marT="54864" marB="54864" anchor="ctr">
                    <a:solidFill>
                      <a:srgbClr val="8661C5"/>
                    </a:solidFill>
                  </a:tcPr>
                </a:tc>
                <a:tc>
                  <a:txBody>
                    <a:bodyPr/>
                    <a:lstStyle/>
                    <a:p>
                      <a:r>
                        <a:rPr lang="en-US" sz="1400" b="0">
                          <a:latin typeface="+mj-lt"/>
                        </a:rPr>
                        <a:t>Task</a:t>
                      </a:r>
                    </a:p>
                  </a:txBody>
                  <a:tcPr marL="109728" marR="109728" marT="54864" marB="54864" anchor="ctr">
                    <a:solidFill>
                      <a:srgbClr val="8661C5"/>
                    </a:solidFill>
                  </a:tcPr>
                </a:tc>
                <a:tc>
                  <a:txBody>
                    <a:bodyPr/>
                    <a:lstStyle/>
                    <a:p>
                      <a:r>
                        <a:rPr lang="en-US" sz="1400" b="0">
                          <a:latin typeface="+mj-lt"/>
                        </a:rPr>
                        <a:t>Accountability (SAMPLE)</a:t>
                      </a:r>
                    </a:p>
                  </a:txBody>
                  <a:tcPr marL="109728" marR="109728" marT="54864" marB="54864" anchor="ctr">
                    <a:solidFill>
                      <a:srgbClr val="8661C5"/>
                    </a:solidFill>
                  </a:tcPr>
                </a:tc>
                <a:tc>
                  <a:txBody>
                    <a:bodyPr/>
                    <a:lstStyle/>
                    <a:p>
                      <a:r>
                        <a:rPr lang="en-US" sz="1400" b="0">
                          <a:latin typeface="+mj-lt"/>
                        </a:rPr>
                        <a:t>Target Completion (SAMPLE)</a:t>
                      </a:r>
                    </a:p>
                  </a:txBody>
                  <a:tcPr marL="109728" marR="109728" marT="54864" marB="54864" anchor="ctr">
                    <a:solidFill>
                      <a:srgbClr val="8661C5"/>
                    </a:solidFill>
                  </a:tcPr>
                </a:tc>
                <a:extLst>
                  <a:ext uri="{0D108BD9-81ED-4DB2-BD59-A6C34878D82A}">
                    <a16:rowId xmlns:a16="http://schemas.microsoft.com/office/drawing/2014/main" val="1026004868"/>
                  </a:ext>
                </a:extLst>
              </a:tr>
              <a:tr h="420624">
                <a:tc>
                  <a:txBody>
                    <a:bodyPr/>
                    <a:lstStyle/>
                    <a:p>
                      <a:r>
                        <a:rPr lang="en-US" sz="1400" b="1" dirty="0"/>
                        <a:t>Assess</a:t>
                      </a:r>
                    </a:p>
                  </a:txBody>
                  <a:tcPr marL="109728" marR="109728" marT="54864" marB="54864">
                    <a:solidFill>
                      <a:srgbClr val="EDE7ED"/>
                    </a:solidFill>
                  </a:tcPr>
                </a:tc>
                <a:tc>
                  <a:txBody>
                    <a:bodyPr/>
                    <a:lstStyle/>
                    <a:p>
                      <a:r>
                        <a:rPr lang="en-US" sz="1400" dirty="0"/>
                        <a:t>Understand your current learning ecosystem and gaps</a:t>
                      </a:r>
                    </a:p>
                  </a:txBody>
                  <a:tcPr marL="109728" marR="109728" marT="54864" marB="54864">
                    <a:solidFill>
                      <a:srgbClr val="EDE7ED"/>
                    </a:solidFill>
                  </a:tcPr>
                </a:tc>
                <a:tc>
                  <a:txBody>
                    <a:bodyPr/>
                    <a:lstStyle/>
                    <a:p>
                      <a:r>
                        <a:rPr lang="en-US" sz="1400"/>
                        <a:t>Customer organization, service partner (opt)</a:t>
                      </a:r>
                    </a:p>
                  </a:txBody>
                  <a:tcPr marL="109728" marR="109728" marT="54864" marB="54864">
                    <a:solidFill>
                      <a:srgbClr val="EDE7ED"/>
                    </a:solidFill>
                  </a:tcPr>
                </a:tc>
                <a:tc>
                  <a:txBody>
                    <a:bodyPr/>
                    <a:lstStyle/>
                    <a:p>
                      <a:r>
                        <a:rPr lang="en-US" sz="1400"/>
                        <a:t>[Fill out with dates]</a:t>
                      </a:r>
                    </a:p>
                  </a:txBody>
                  <a:tcPr marL="109728" marR="109728" marT="54864" marB="54864">
                    <a:solidFill>
                      <a:srgbClr val="EDE7ED"/>
                    </a:solidFill>
                  </a:tcPr>
                </a:tc>
                <a:extLst>
                  <a:ext uri="{0D108BD9-81ED-4DB2-BD59-A6C34878D82A}">
                    <a16:rowId xmlns:a16="http://schemas.microsoft.com/office/drawing/2014/main" val="721634642"/>
                  </a:ext>
                </a:extLst>
              </a:tr>
              <a:tr h="420624">
                <a:tc>
                  <a:txBody>
                    <a:bodyPr/>
                    <a:lstStyle/>
                    <a:p>
                      <a:endParaRPr lang="en-US" sz="1400" b="1"/>
                    </a:p>
                  </a:txBody>
                  <a:tcPr marL="109728" marR="109728" marT="54864" marB="54864">
                    <a:solidFill>
                      <a:srgbClr val="C1AFDF"/>
                    </a:solidFill>
                  </a:tcPr>
                </a:tc>
                <a:tc>
                  <a:txBody>
                    <a:bodyPr/>
                    <a:lstStyle/>
                    <a:p>
                      <a:r>
                        <a:rPr lang="en-US" sz="1400" dirty="0"/>
                        <a:t>Define success criteria and KPIs</a:t>
                      </a:r>
                    </a:p>
                  </a:txBody>
                  <a:tcPr marL="109728" marR="109728" marT="54864" marB="54864">
                    <a:solidFill>
                      <a:srgbClr val="C1AFDF"/>
                    </a:solidFill>
                  </a:tcPr>
                </a:tc>
                <a:tc>
                  <a:txBody>
                    <a:bodyPr/>
                    <a:lstStyle/>
                    <a:p>
                      <a:r>
                        <a:rPr lang="en-US" sz="1400"/>
                        <a:t>Customer organization, service partner (opt)</a:t>
                      </a:r>
                    </a:p>
                  </a:txBody>
                  <a:tcPr marL="109728" marR="109728" marT="54864" marB="54864">
                    <a:solidFill>
                      <a:srgbClr val="C1AFDF"/>
                    </a:solidFill>
                  </a:tcPr>
                </a:tc>
                <a:tc>
                  <a:txBody>
                    <a:bodyPr/>
                    <a:lstStyle/>
                    <a:p>
                      <a:endParaRPr lang="en-US" sz="1400"/>
                    </a:p>
                  </a:txBody>
                  <a:tcPr marL="109728" marR="109728" marT="54864" marB="54864">
                    <a:solidFill>
                      <a:srgbClr val="C1AFDF"/>
                    </a:solidFill>
                  </a:tcPr>
                </a:tc>
                <a:extLst>
                  <a:ext uri="{0D108BD9-81ED-4DB2-BD59-A6C34878D82A}">
                    <a16:rowId xmlns:a16="http://schemas.microsoft.com/office/drawing/2014/main" val="83556948"/>
                  </a:ext>
                </a:extLst>
              </a:tr>
              <a:tr h="420624">
                <a:tc>
                  <a:txBody>
                    <a:bodyPr/>
                    <a:lstStyle/>
                    <a:p>
                      <a:endParaRPr lang="en-US" sz="1400" b="1"/>
                    </a:p>
                  </a:txBody>
                  <a:tcPr marL="109728" marR="109728" marT="54864" marB="54864">
                    <a:solidFill>
                      <a:srgbClr val="EDE7ED"/>
                    </a:solidFill>
                  </a:tcPr>
                </a:tc>
                <a:tc>
                  <a:txBody>
                    <a:bodyPr/>
                    <a:lstStyle/>
                    <a:p>
                      <a:r>
                        <a:rPr lang="en-US" sz="1400" dirty="0"/>
                        <a:t>Identify target user scenarios</a:t>
                      </a:r>
                    </a:p>
                  </a:txBody>
                  <a:tcPr marL="109728" marR="109728" marT="54864" marB="54864">
                    <a:solidFill>
                      <a:srgbClr val="EDE7ED"/>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400"/>
                        <a:t>Customer organization, service partner (opt)</a:t>
                      </a:r>
                    </a:p>
                  </a:txBody>
                  <a:tcPr marL="109728" marR="109728" marT="54864" marB="54864">
                    <a:solidFill>
                      <a:srgbClr val="EDE7ED"/>
                    </a:solidFill>
                  </a:tcPr>
                </a:tc>
                <a:tc>
                  <a:txBody>
                    <a:bodyPr/>
                    <a:lstStyle/>
                    <a:p>
                      <a:endParaRPr lang="en-US" sz="1400"/>
                    </a:p>
                  </a:txBody>
                  <a:tcPr marL="109728" marR="109728" marT="54864" marB="54864">
                    <a:solidFill>
                      <a:srgbClr val="EDE7ED"/>
                    </a:solidFill>
                  </a:tcPr>
                </a:tc>
                <a:extLst>
                  <a:ext uri="{0D108BD9-81ED-4DB2-BD59-A6C34878D82A}">
                    <a16:rowId xmlns:a16="http://schemas.microsoft.com/office/drawing/2014/main" val="562039968"/>
                  </a:ext>
                </a:extLst>
              </a:tr>
              <a:tr h="420624">
                <a:tc>
                  <a:txBody>
                    <a:bodyPr/>
                    <a:lstStyle/>
                    <a:p>
                      <a:r>
                        <a:rPr lang="en-US" sz="1400" b="1"/>
                        <a:t>Plan</a:t>
                      </a:r>
                    </a:p>
                  </a:txBody>
                  <a:tcPr marL="109728" marR="109728" marT="54864" marB="54864">
                    <a:solidFill>
                      <a:srgbClr val="C1AFDF"/>
                    </a:solidFill>
                  </a:tcPr>
                </a:tc>
                <a:tc>
                  <a:txBody>
                    <a:bodyPr/>
                    <a:lstStyle/>
                    <a:p>
                      <a:r>
                        <a:rPr lang="en-US" sz="1400" dirty="0"/>
                        <a:t>Align stakeholders and assign core team and R&amp;Rs</a:t>
                      </a:r>
                    </a:p>
                  </a:txBody>
                  <a:tcPr marL="109728" marR="109728" marT="54864" marB="54864">
                    <a:solidFill>
                      <a:srgbClr val="C1AFDF"/>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400"/>
                        <a:t>Customer organization, service partner (opt)</a:t>
                      </a:r>
                    </a:p>
                  </a:txBody>
                  <a:tcPr marL="109728" marR="109728" marT="54864" marB="54864">
                    <a:solidFill>
                      <a:srgbClr val="C1AFDF"/>
                    </a:solidFill>
                  </a:tcPr>
                </a:tc>
                <a:tc>
                  <a:txBody>
                    <a:bodyPr/>
                    <a:lstStyle/>
                    <a:p>
                      <a:endParaRPr lang="en-US" sz="1400"/>
                    </a:p>
                  </a:txBody>
                  <a:tcPr marL="109728" marR="109728" marT="54864" marB="54864">
                    <a:solidFill>
                      <a:srgbClr val="C1AFDF"/>
                    </a:solidFill>
                  </a:tcPr>
                </a:tc>
                <a:extLst>
                  <a:ext uri="{0D108BD9-81ED-4DB2-BD59-A6C34878D82A}">
                    <a16:rowId xmlns:a16="http://schemas.microsoft.com/office/drawing/2014/main" val="1940692851"/>
                  </a:ext>
                </a:extLst>
              </a:tr>
              <a:tr h="420624">
                <a:tc>
                  <a:txBody>
                    <a:bodyPr/>
                    <a:lstStyle/>
                    <a:p>
                      <a:endParaRPr lang="en-US" sz="1400" b="1"/>
                    </a:p>
                  </a:txBody>
                  <a:tcPr marL="109728" marR="109728" marT="54864" marB="54864">
                    <a:solidFill>
                      <a:srgbClr val="EDE7ED"/>
                    </a:solidFill>
                  </a:tcPr>
                </a:tc>
                <a:tc>
                  <a:txBody>
                    <a:bodyPr/>
                    <a:lstStyle/>
                    <a:p>
                      <a:r>
                        <a:rPr lang="en-US" sz="1400" dirty="0"/>
                        <a:t>Understand learning source connections</a:t>
                      </a:r>
                    </a:p>
                  </a:txBody>
                  <a:tcPr marL="109728" marR="109728" marT="54864" marB="54864">
                    <a:solidFill>
                      <a:srgbClr val="EDE7ED"/>
                    </a:solidFill>
                  </a:tcPr>
                </a:tc>
                <a:tc>
                  <a:txBody>
                    <a:bodyPr/>
                    <a:lstStyle/>
                    <a:p>
                      <a:r>
                        <a:rPr lang="en-US" sz="1400"/>
                        <a:t>Customer organization, service partner (opt)</a:t>
                      </a:r>
                    </a:p>
                  </a:txBody>
                  <a:tcPr marL="109728" marR="109728" marT="54864" marB="54864">
                    <a:solidFill>
                      <a:srgbClr val="EDE7ED"/>
                    </a:solidFill>
                  </a:tcPr>
                </a:tc>
                <a:tc>
                  <a:txBody>
                    <a:bodyPr/>
                    <a:lstStyle/>
                    <a:p>
                      <a:endParaRPr lang="en-US" sz="1400"/>
                    </a:p>
                  </a:txBody>
                  <a:tcPr marL="109728" marR="109728" marT="54864" marB="54864">
                    <a:solidFill>
                      <a:srgbClr val="EDE7ED"/>
                    </a:solidFill>
                  </a:tcPr>
                </a:tc>
                <a:extLst>
                  <a:ext uri="{0D108BD9-81ED-4DB2-BD59-A6C34878D82A}">
                    <a16:rowId xmlns:a16="http://schemas.microsoft.com/office/drawing/2014/main" val="1681270282"/>
                  </a:ext>
                </a:extLst>
              </a:tr>
              <a:tr h="420624">
                <a:tc>
                  <a:txBody>
                    <a:bodyPr/>
                    <a:lstStyle/>
                    <a:p>
                      <a:endParaRPr lang="en-US" sz="1400" b="1"/>
                    </a:p>
                  </a:txBody>
                  <a:tcPr marL="109728" marR="109728" marT="54864" marB="54864">
                    <a:solidFill>
                      <a:srgbClr val="C1AFDF"/>
                    </a:solidFill>
                  </a:tcPr>
                </a:tc>
                <a:tc>
                  <a:txBody>
                    <a:bodyPr/>
                    <a:lstStyle/>
                    <a:p>
                      <a:r>
                        <a:rPr lang="en-US" sz="1400" dirty="0"/>
                        <a:t>Develop learning ecosystem strategy </a:t>
                      </a:r>
                    </a:p>
                  </a:txBody>
                  <a:tcPr marL="109728" marR="109728" marT="54864" marB="54864">
                    <a:solidFill>
                      <a:srgbClr val="C1AFDF"/>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400"/>
                        <a:t>Customer organization, service partner (opt)</a:t>
                      </a:r>
                    </a:p>
                  </a:txBody>
                  <a:tcPr marL="109728" marR="109728" marT="54864" marB="54864">
                    <a:solidFill>
                      <a:srgbClr val="C1AFDF"/>
                    </a:solidFill>
                  </a:tcPr>
                </a:tc>
                <a:tc>
                  <a:txBody>
                    <a:bodyPr/>
                    <a:lstStyle/>
                    <a:p>
                      <a:endParaRPr lang="en-US" sz="1400"/>
                    </a:p>
                  </a:txBody>
                  <a:tcPr marL="109728" marR="109728" marT="54864" marB="54864">
                    <a:solidFill>
                      <a:srgbClr val="C1AFDF"/>
                    </a:solidFill>
                  </a:tcPr>
                </a:tc>
                <a:extLst>
                  <a:ext uri="{0D108BD9-81ED-4DB2-BD59-A6C34878D82A}">
                    <a16:rowId xmlns:a16="http://schemas.microsoft.com/office/drawing/2014/main" val="657258237"/>
                  </a:ext>
                </a:extLst>
              </a:tr>
              <a:tr h="420624">
                <a:tc>
                  <a:txBody>
                    <a:bodyPr/>
                    <a:lstStyle/>
                    <a:p>
                      <a:r>
                        <a:rPr lang="en-US" sz="1400" b="1"/>
                        <a:t>Deploy</a:t>
                      </a:r>
                    </a:p>
                  </a:txBody>
                  <a:tcPr marL="109728" marR="109728" marT="54864" marB="54864">
                    <a:solidFill>
                      <a:srgbClr val="EDE7ED"/>
                    </a:solidFill>
                  </a:tcPr>
                </a:tc>
                <a:tc>
                  <a:txBody>
                    <a:bodyPr/>
                    <a:lstStyle/>
                    <a:p>
                      <a:r>
                        <a:rPr lang="en-US" sz="1400"/>
                        <a:t>Understand access requirements</a:t>
                      </a:r>
                    </a:p>
                  </a:txBody>
                  <a:tcPr marL="109728" marR="109728" marT="54864" marB="54864">
                    <a:solidFill>
                      <a:srgbClr val="EDE7ED"/>
                    </a:solidFill>
                  </a:tcPr>
                </a:tc>
                <a:tc>
                  <a:txBody>
                    <a:bodyPr/>
                    <a:lstStyle/>
                    <a:p>
                      <a:r>
                        <a:rPr lang="en-US" sz="1400" dirty="0"/>
                        <a:t>Customer organization, service partner (opt)</a:t>
                      </a:r>
                    </a:p>
                  </a:txBody>
                  <a:tcPr marL="109728" marR="109728" marT="54864" marB="54864">
                    <a:solidFill>
                      <a:srgbClr val="EDE7ED"/>
                    </a:solidFill>
                  </a:tcPr>
                </a:tc>
                <a:tc>
                  <a:txBody>
                    <a:bodyPr/>
                    <a:lstStyle/>
                    <a:p>
                      <a:endParaRPr lang="en-US" sz="1400"/>
                    </a:p>
                  </a:txBody>
                  <a:tcPr marL="109728" marR="109728" marT="54864" marB="54864">
                    <a:solidFill>
                      <a:srgbClr val="EDE7ED"/>
                    </a:solidFill>
                  </a:tcPr>
                </a:tc>
                <a:extLst>
                  <a:ext uri="{0D108BD9-81ED-4DB2-BD59-A6C34878D82A}">
                    <a16:rowId xmlns:a16="http://schemas.microsoft.com/office/drawing/2014/main" val="1365099824"/>
                  </a:ext>
                </a:extLst>
              </a:tr>
              <a:tr h="420624">
                <a:tc>
                  <a:txBody>
                    <a:bodyPr/>
                    <a:lstStyle/>
                    <a:p>
                      <a:endParaRPr lang="en-US" sz="1400" b="1"/>
                    </a:p>
                  </a:txBody>
                  <a:tcPr marL="109728" marR="109728" marT="54864" marB="54864">
                    <a:solidFill>
                      <a:srgbClr val="C1AFDF"/>
                    </a:solidFill>
                  </a:tcPr>
                </a:tc>
                <a:tc>
                  <a:txBody>
                    <a:bodyPr/>
                    <a:lstStyle/>
                    <a:p>
                      <a:r>
                        <a:rPr lang="en-US" sz="1400" dirty="0"/>
                        <a:t>Set up and configure Viva Learning</a:t>
                      </a:r>
                    </a:p>
                  </a:txBody>
                  <a:tcPr marL="109728" marR="109728" marT="54864" marB="54864">
                    <a:solidFill>
                      <a:srgbClr val="C1AFDF"/>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400" dirty="0"/>
                        <a:t>Customer organization, MSFT support, service partner (opt)</a:t>
                      </a:r>
                    </a:p>
                  </a:txBody>
                  <a:tcPr marL="109728" marR="109728" marT="54864" marB="54864">
                    <a:solidFill>
                      <a:srgbClr val="C1AFDF"/>
                    </a:solidFill>
                  </a:tcPr>
                </a:tc>
                <a:tc>
                  <a:txBody>
                    <a:bodyPr/>
                    <a:lstStyle/>
                    <a:p>
                      <a:endParaRPr lang="en-US" sz="1400"/>
                    </a:p>
                  </a:txBody>
                  <a:tcPr marL="109728" marR="109728" marT="54864" marB="54864">
                    <a:solidFill>
                      <a:srgbClr val="C1AFDF"/>
                    </a:solidFill>
                  </a:tcPr>
                </a:tc>
                <a:extLst>
                  <a:ext uri="{0D108BD9-81ED-4DB2-BD59-A6C34878D82A}">
                    <a16:rowId xmlns:a16="http://schemas.microsoft.com/office/drawing/2014/main" val="1012349897"/>
                  </a:ext>
                </a:extLst>
              </a:tr>
              <a:tr h="420624">
                <a:tc>
                  <a:txBody>
                    <a:bodyPr/>
                    <a:lstStyle/>
                    <a:p>
                      <a:endParaRPr lang="en-US" sz="1400" b="1"/>
                    </a:p>
                  </a:txBody>
                  <a:tcPr marL="109728" marR="109728" marT="54864" marB="54864">
                    <a:solidFill>
                      <a:srgbClr val="EDE7ED"/>
                    </a:solidFill>
                  </a:tcPr>
                </a:tc>
                <a:tc>
                  <a:txBody>
                    <a:bodyPr/>
                    <a:lstStyle/>
                    <a:p>
                      <a:r>
                        <a:rPr lang="en-US" sz="1400"/>
                        <a:t>Deploy to pilot group</a:t>
                      </a:r>
                    </a:p>
                  </a:txBody>
                  <a:tcPr marL="109728" marR="109728" marT="54864" marB="54864">
                    <a:solidFill>
                      <a:srgbClr val="EDE7ED"/>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400" dirty="0"/>
                        <a:t>Customer organization, service partner (opt)</a:t>
                      </a:r>
                    </a:p>
                  </a:txBody>
                  <a:tcPr marL="109728" marR="109728" marT="54864" marB="54864">
                    <a:solidFill>
                      <a:srgbClr val="EDE7ED"/>
                    </a:solidFill>
                  </a:tcPr>
                </a:tc>
                <a:tc>
                  <a:txBody>
                    <a:bodyPr/>
                    <a:lstStyle/>
                    <a:p>
                      <a:endParaRPr lang="en-US" sz="1400"/>
                    </a:p>
                  </a:txBody>
                  <a:tcPr marL="109728" marR="109728" marT="54864" marB="54864">
                    <a:solidFill>
                      <a:srgbClr val="EDE7ED"/>
                    </a:solidFill>
                  </a:tcPr>
                </a:tc>
                <a:extLst>
                  <a:ext uri="{0D108BD9-81ED-4DB2-BD59-A6C34878D82A}">
                    <a16:rowId xmlns:a16="http://schemas.microsoft.com/office/drawing/2014/main" val="165209080"/>
                  </a:ext>
                </a:extLst>
              </a:tr>
              <a:tr h="420624">
                <a:tc>
                  <a:txBody>
                    <a:bodyPr/>
                    <a:lstStyle/>
                    <a:p>
                      <a:r>
                        <a:rPr lang="en-US" sz="1400" b="1"/>
                        <a:t>Train and adopt</a:t>
                      </a:r>
                    </a:p>
                  </a:txBody>
                  <a:tcPr marL="109728" marR="109728" marT="54864" marB="54864">
                    <a:solidFill>
                      <a:srgbClr val="C1AFDF"/>
                    </a:solidFill>
                  </a:tcPr>
                </a:tc>
                <a:tc>
                  <a:txBody>
                    <a:bodyPr/>
                    <a:lstStyle/>
                    <a:p>
                      <a:r>
                        <a:rPr lang="en-US" sz="1400"/>
                        <a:t>Build awareness throughout organization (run comms plan)</a:t>
                      </a:r>
                    </a:p>
                  </a:txBody>
                  <a:tcPr marL="109728" marR="109728" marT="54864" marB="54864">
                    <a:solidFill>
                      <a:srgbClr val="C1AFDF"/>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400" dirty="0"/>
                        <a:t>Customer organization, service partner (opt)</a:t>
                      </a:r>
                    </a:p>
                  </a:txBody>
                  <a:tcPr marL="109728" marR="109728" marT="54864" marB="54864">
                    <a:solidFill>
                      <a:srgbClr val="C1AFDF"/>
                    </a:solidFill>
                  </a:tcPr>
                </a:tc>
                <a:tc>
                  <a:txBody>
                    <a:bodyPr/>
                    <a:lstStyle/>
                    <a:p>
                      <a:endParaRPr lang="en-US" sz="1400"/>
                    </a:p>
                  </a:txBody>
                  <a:tcPr marL="109728" marR="109728" marT="54864" marB="54864">
                    <a:solidFill>
                      <a:srgbClr val="C1AFDF"/>
                    </a:solidFill>
                  </a:tcPr>
                </a:tc>
                <a:extLst>
                  <a:ext uri="{0D108BD9-81ED-4DB2-BD59-A6C34878D82A}">
                    <a16:rowId xmlns:a16="http://schemas.microsoft.com/office/drawing/2014/main" val="3000071667"/>
                  </a:ext>
                </a:extLst>
              </a:tr>
              <a:tr h="420624">
                <a:tc>
                  <a:txBody>
                    <a:bodyPr/>
                    <a:lstStyle/>
                    <a:p>
                      <a:endParaRPr lang="en-US" sz="1400" b="1"/>
                    </a:p>
                  </a:txBody>
                  <a:tcPr marL="109728" marR="109728" marT="54864" marB="54864">
                    <a:solidFill>
                      <a:srgbClr val="EDE7ED"/>
                    </a:solidFill>
                  </a:tcPr>
                </a:tc>
                <a:tc>
                  <a:txBody>
                    <a:bodyPr/>
                    <a:lstStyle/>
                    <a:p>
                      <a:r>
                        <a:rPr lang="en-US" sz="1400"/>
                        <a:t>Rollout to whole organization; Run training sessions</a:t>
                      </a:r>
                    </a:p>
                  </a:txBody>
                  <a:tcPr marL="109728" marR="109728" marT="54864" marB="54864">
                    <a:solidFill>
                      <a:srgbClr val="EDE7ED"/>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400" dirty="0"/>
                        <a:t>Customer organization, MSFT support for training</a:t>
                      </a:r>
                    </a:p>
                  </a:txBody>
                  <a:tcPr marL="109728" marR="109728" marT="54864" marB="54864">
                    <a:solidFill>
                      <a:srgbClr val="EDE7ED"/>
                    </a:solidFill>
                  </a:tcPr>
                </a:tc>
                <a:tc>
                  <a:txBody>
                    <a:bodyPr/>
                    <a:lstStyle/>
                    <a:p>
                      <a:endParaRPr lang="en-US" sz="1400"/>
                    </a:p>
                  </a:txBody>
                  <a:tcPr marL="109728" marR="109728" marT="54864" marB="54864">
                    <a:solidFill>
                      <a:srgbClr val="EDE7ED"/>
                    </a:solidFill>
                  </a:tcPr>
                </a:tc>
                <a:extLst>
                  <a:ext uri="{0D108BD9-81ED-4DB2-BD59-A6C34878D82A}">
                    <a16:rowId xmlns:a16="http://schemas.microsoft.com/office/drawing/2014/main" val="1490614865"/>
                  </a:ext>
                </a:extLst>
              </a:tr>
              <a:tr h="420624">
                <a:tc>
                  <a:txBody>
                    <a:bodyPr/>
                    <a:lstStyle/>
                    <a:p>
                      <a:endParaRPr lang="en-US" sz="1400" b="1"/>
                    </a:p>
                  </a:txBody>
                  <a:tcPr marL="109728" marR="109728" marT="54864" marB="54864">
                    <a:solidFill>
                      <a:srgbClr val="C1AFDF"/>
                    </a:solidFill>
                  </a:tcPr>
                </a:tc>
                <a:tc>
                  <a:txBody>
                    <a:bodyPr/>
                    <a:lstStyle/>
                    <a:p>
                      <a:r>
                        <a:rPr lang="en-US" sz="1400"/>
                        <a:t>Drive a learning culture</a:t>
                      </a:r>
                    </a:p>
                  </a:txBody>
                  <a:tcPr marL="109728" marR="109728" marT="54864" marB="54864">
                    <a:solidFill>
                      <a:srgbClr val="C1AFDF"/>
                    </a:solidFill>
                  </a:tcPr>
                </a:tc>
                <a:tc>
                  <a:txBody>
                    <a:bodyPr/>
                    <a:lstStyle/>
                    <a:p>
                      <a:r>
                        <a:rPr lang="en-US" sz="1400" dirty="0"/>
                        <a:t>Customer organization, service partner (opt)</a:t>
                      </a:r>
                    </a:p>
                  </a:txBody>
                  <a:tcPr marL="109728" marR="109728" marT="54864" marB="54864">
                    <a:solidFill>
                      <a:srgbClr val="C1AFDF"/>
                    </a:solidFill>
                  </a:tcPr>
                </a:tc>
                <a:tc>
                  <a:txBody>
                    <a:bodyPr/>
                    <a:lstStyle/>
                    <a:p>
                      <a:endParaRPr lang="en-US" sz="1400"/>
                    </a:p>
                  </a:txBody>
                  <a:tcPr marL="109728" marR="109728" marT="54864" marB="54864">
                    <a:solidFill>
                      <a:srgbClr val="C1AFDF"/>
                    </a:solidFill>
                  </a:tcPr>
                </a:tc>
                <a:extLst>
                  <a:ext uri="{0D108BD9-81ED-4DB2-BD59-A6C34878D82A}">
                    <a16:rowId xmlns:a16="http://schemas.microsoft.com/office/drawing/2014/main" val="1678663431"/>
                  </a:ext>
                </a:extLst>
              </a:tr>
              <a:tr h="420624">
                <a:tc>
                  <a:txBody>
                    <a:bodyPr/>
                    <a:lstStyle/>
                    <a:p>
                      <a:r>
                        <a:rPr lang="en-US" sz="1400" b="1"/>
                        <a:t>Drive Value</a:t>
                      </a:r>
                    </a:p>
                  </a:txBody>
                  <a:tcPr marL="109728" marR="109728" marT="54864" marB="54864">
                    <a:solidFill>
                      <a:srgbClr val="EDE7ED"/>
                    </a:solidFill>
                  </a:tcPr>
                </a:tc>
                <a:tc>
                  <a:txBody>
                    <a:bodyPr/>
                    <a:lstStyle/>
                    <a:p>
                      <a:r>
                        <a:rPr lang="en-US" sz="1400"/>
                        <a:t>Gather insights – monitor satisfaction and success metrics</a:t>
                      </a:r>
                    </a:p>
                  </a:txBody>
                  <a:tcPr marL="109728" marR="109728" marT="54864" marB="54864">
                    <a:solidFill>
                      <a:srgbClr val="EDE7ED"/>
                    </a:solidFill>
                  </a:tcPr>
                </a:tc>
                <a:tc>
                  <a:txBody>
                    <a:bodyPr/>
                    <a:lstStyle/>
                    <a:p>
                      <a:r>
                        <a:rPr lang="en-US" sz="1400" dirty="0"/>
                        <a:t>Customer organization, MSFT support, service partner (opt)</a:t>
                      </a:r>
                    </a:p>
                  </a:txBody>
                  <a:tcPr marL="109728" marR="109728" marT="54864" marB="54864">
                    <a:solidFill>
                      <a:srgbClr val="EDE7ED"/>
                    </a:solidFill>
                  </a:tcPr>
                </a:tc>
                <a:tc>
                  <a:txBody>
                    <a:bodyPr/>
                    <a:lstStyle/>
                    <a:p>
                      <a:endParaRPr lang="en-US" sz="1400" dirty="0"/>
                    </a:p>
                  </a:txBody>
                  <a:tcPr marL="109728" marR="109728" marT="54864" marB="54864">
                    <a:solidFill>
                      <a:srgbClr val="EDE7ED"/>
                    </a:solidFill>
                  </a:tcPr>
                </a:tc>
                <a:extLst>
                  <a:ext uri="{0D108BD9-81ED-4DB2-BD59-A6C34878D82A}">
                    <a16:rowId xmlns:a16="http://schemas.microsoft.com/office/drawing/2014/main" val="39442643"/>
                  </a:ext>
                </a:extLst>
              </a:tr>
              <a:tr h="420624">
                <a:tc>
                  <a:txBody>
                    <a:bodyPr/>
                    <a:lstStyle/>
                    <a:p>
                      <a:endParaRPr lang="en-US" sz="1400" b="1"/>
                    </a:p>
                  </a:txBody>
                  <a:tcPr marL="109728" marR="109728" marT="54864" marB="54864">
                    <a:solidFill>
                      <a:srgbClr val="EDE7ED"/>
                    </a:solidFill>
                  </a:tcPr>
                </a:tc>
                <a:tc>
                  <a:txBody>
                    <a:bodyPr/>
                    <a:lstStyle/>
                    <a:p>
                      <a:r>
                        <a:rPr lang="en-US" sz="1400"/>
                        <a:t>Reinforce adoption</a:t>
                      </a:r>
                    </a:p>
                  </a:txBody>
                  <a:tcPr marL="109728" marR="109728" marT="54864" marB="54864">
                    <a:solidFill>
                      <a:srgbClr val="EDE7ED"/>
                    </a:solidFill>
                  </a:tcPr>
                </a:tc>
                <a:tc>
                  <a:txBody>
                    <a:bodyPr/>
                    <a:lstStyle/>
                    <a:p>
                      <a:r>
                        <a:rPr lang="en-US" sz="1400" dirty="0"/>
                        <a:t>Customer organization</a:t>
                      </a:r>
                    </a:p>
                  </a:txBody>
                  <a:tcPr marL="109728" marR="109728" marT="54864" marB="54864">
                    <a:solidFill>
                      <a:srgbClr val="EDE7ED"/>
                    </a:solidFill>
                  </a:tcPr>
                </a:tc>
                <a:tc>
                  <a:txBody>
                    <a:bodyPr/>
                    <a:lstStyle/>
                    <a:p>
                      <a:endParaRPr lang="en-US" sz="1400" dirty="0"/>
                    </a:p>
                  </a:txBody>
                  <a:tcPr marL="109728" marR="109728" marT="54864" marB="54864">
                    <a:solidFill>
                      <a:srgbClr val="EDE7ED"/>
                    </a:solidFill>
                  </a:tcPr>
                </a:tc>
                <a:extLst>
                  <a:ext uri="{0D108BD9-81ED-4DB2-BD59-A6C34878D82A}">
                    <a16:rowId xmlns:a16="http://schemas.microsoft.com/office/drawing/2014/main" val="260237332"/>
                  </a:ext>
                </a:extLst>
              </a:tr>
            </a:tbl>
          </a:graphicData>
        </a:graphic>
      </p:graphicFrame>
    </p:spTree>
    <p:extLst>
      <p:ext uri="{BB962C8B-B14F-4D97-AF65-F5344CB8AC3E}">
        <p14:creationId xmlns:p14="http://schemas.microsoft.com/office/powerpoint/2010/main" val="4161095651"/>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57318D9D-4441-4BF5-B50B-C6967D4C67A2}"/>
              </a:ext>
            </a:extLst>
          </p:cNvPr>
          <p:cNvGrpSpPr/>
          <p:nvPr/>
        </p:nvGrpSpPr>
        <p:grpSpPr>
          <a:xfrm>
            <a:off x="701040" y="4850004"/>
            <a:ext cx="8025892" cy="691207"/>
            <a:chOff x="584200" y="3210139"/>
            <a:chExt cx="6688243" cy="576006"/>
          </a:xfrm>
        </p:grpSpPr>
        <p:sp>
          <p:nvSpPr>
            <p:cNvPr id="17" name="TextBox 16">
              <a:extLst>
                <a:ext uri="{FF2B5EF4-FFF2-40B4-BE49-F238E27FC236}">
                  <a16:creationId xmlns:a16="http://schemas.microsoft.com/office/drawing/2014/main" id="{C4132C4F-4E0C-4BB6-B151-844EDB6430CA}"/>
                </a:ext>
              </a:extLst>
            </p:cNvPr>
            <p:cNvSpPr txBox="1"/>
            <p:nvPr/>
          </p:nvSpPr>
          <p:spPr>
            <a:xfrm>
              <a:off x="1340260" y="3251921"/>
              <a:ext cx="5932183" cy="492443"/>
            </a:xfrm>
            <a:prstGeom prst="rect">
              <a:avLst/>
            </a:prstGeom>
            <a:noFill/>
          </p:spPr>
          <p:txBody>
            <a:bodyPr wrap="square" lIns="0" tIns="0" rIns="0" bIns="0" anchor="ctr">
              <a:noAutofit/>
            </a:bodyPr>
            <a:lstStyle/>
            <a:p>
              <a:pPr marL="125730" marR="0" lvl="2" indent="0" algn="l" defTabSz="1075417" rtl="0" eaLnBrk="1" fontAlgn="auto" latinLnBrk="0" hangingPunct="1">
                <a:lnSpc>
                  <a:spcPct val="100000"/>
                </a:lnSpc>
                <a:spcBef>
                  <a:spcPts val="0"/>
                </a:spcBef>
                <a:spcAft>
                  <a:spcPts val="720"/>
                </a:spcAft>
                <a:buClrTx/>
                <a:buSzPct val="90000"/>
                <a:buFontTx/>
                <a:buNone/>
                <a:tabLst/>
                <a:defRPr/>
              </a:pPr>
              <a:r>
                <a:rPr kumimoji="0" lang="en-US" sz="1920" b="1"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[Partner opportunity] </a:t>
              </a:r>
              <a:r>
                <a:rPr kumimoji="0" lang="en-US" sz="192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Leverage partners/agencies or internal analyst teams to build dashboards that synthesize reporting from Viva Learning and analytics from your LMS to get comprehensive insight on learning adoption, engagement, trends and compliance across your organization</a:t>
              </a:r>
            </a:p>
          </p:txBody>
        </p:sp>
        <p:grpSp>
          <p:nvGrpSpPr>
            <p:cNvPr id="10" name="Group 9">
              <a:extLst>
                <a:ext uri="{FF2B5EF4-FFF2-40B4-BE49-F238E27FC236}">
                  <a16:creationId xmlns:a16="http://schemas.microsoft.com/office/drawing/2014/main" id="{AC549941-C6FD-4EE5-A5FB-B87C50185B84}"/>
                </a:ext>
              </a:extLst>
            </p:cNvPr>
            <p:cNvGrpSpPr/>
            <p:nvPr/>
          </p:nvGrpSpPr>
          <p:grpSpPr>
            <a:xfrm>
              <a:off x="584200" y="3210139"/>
              <a:ext cx="576006" cy="576006"/>
              <a:chOff x="584200" y="3210139"/>
              <a:chExt cx="576006" cy="576006"/>
            </a:xfrm>
          </p:grpSpPr>
          <p:sp>
            <p:nvSpPr>
              <p:cNvPr id="30" name="Oval 29">
                <a:extLst>
                  <a:ext uri="{FF2B5EF4-FFF2-40B4-BE49-F238E27FC236}">
                    <a16:creationId xmlns:a16="http://schemas.microsoft.com/office/drawing/2014/main" id="{DB93EF43-549A-47D5-9D9D-DA4416427C24}"/>
                  </a:ext>
                </a:extLst>
              </p:cNvPr>
              <p:cNvSpPr>
                <a:spLocks/>
              </p:cNvSpPr>
              <p:nvPr/>
            </p:nvSpPr>
            <p:spPr bwMode="auto">
              <a:xfrm>
                <a:off x="584200" y="3210139"/>
                <a:ext cx="576006" cy="576006"/>
              </a:xfrm>
              <a:prstGeom prst="ellipse">
                <a:avLst/>
              </a:prstGeom>
              <a:solidFill>
                <a:schemeClr val="bg1"/>
              </a:solidFill>
              <a:ln w="12700">
                <a:solidFill>
                  <a:srgbClr val="8661C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0" marR="0" lvl="0" indent="0" algn="l" defTabSz="1118966"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4" name="Oval 33">
                <a:extLst>
                  <a:ext uri="{FF2B5EF4-FFF2-40B4-BE49-F238E27FC236}">
                    <a16:creationId xmlns:a16="http://schemas.microsoft.com/office/drawing/2014/main" id="{6A66E556-D5BA-4706-A86D-8CD260B2CD4A}"/>
                  </a:ext>
                </a:extLst>
              </p:cNvPr>
              <p:cNvSpPr/>
              <p:nvPr/>
            </p:nvSpPr>
            <p:spPr bwMode="auto">
              <a:xfrm>
                <a:off x="640205" y="3269605"/>
                <a:ext cx="463996" cy="463994"/>
              </a:xfrm>
              <a:prstGeom prst="ellipse">
                <a:avLst/>
              </a:prstGeom>
              <a:solidFill>
                <a:srgbClr val="8661C5"/>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ctr" anchorCtr="0" forceAA="0" compatLnSpc="1">
                <a:prstTxWarp prst="textNoShape">
                  <a:avLst/>
                </a:prstTxWarp>
                <a:noAutofit/>
              </a:bodyPr>
              <a:lstStyle/>
              <a:p>
                <a:pPr marL="0" marR="0" lvl="0" indent="0" algn="ctr" defTabSz="1118966" rtl="0" eaLnBrk="1" fontAlgn="base" latinLnBrk="0" hangingPunct="1">
                  <a:lnSpc>
                    <a:spcPct val="100000"/>
                  </a:lnSpc>
                  <a:spcBef>
                    <a:spcPct val="0"/>
                  </a:spcBef>
                  <a:spcAft>
                    <a:spcPct val="0"/>
                  </a:spcAft>
                  <a:buClrTx/>
                  <a:buSzTx/>
                  <a:buFontTx/>
                  <a:buNone/>
                  <a:tabLst/>
                  <a:defRPr/>
                </a:pPr>
                <a:r>
                  <a:rPr kumimoji="0" lang="en-US" sz="2160" b="0" i="0" u="none" strike="noStrike" kern="1200" cap="none" spc="0" normalizeH="0" baseline="0" noProof="0">
                    <a:ln>
                      <a:noFill/>
                    </a:ln>
                    <a:solidFill>
                      <a:srgbClr val="FFFFFF"/>
                    </a:solidFill>
                    <a:effectLst/>
                    <a:uLnTx/>
                    <a:uFillTx/>
                    <a:latin typeface="Segoe UI Semibold"/>
                    <a:ea typeface="+mn-ea"/>
                    <a:cs typeface="Segoe UI" pitchFamily="34" charset="0"/>
                  </a:rPr>
                  <a:t>2</a:t>
                </a:r>
              </a:p>
            </p:txBody>
          </p:sp>
        </p:grpSp>
      </p:grpSp>
      <p:grpSp>
        <p:nvGrpSpPr>
          <p:cNvPr id="24" name="Group 23">
            <a:extLst>
              <a:ext uri="{FF2B5EF4-FFF2-40B4-BE49-F238E27FC236}">
                <a16:creationId xmlns:a16="http://schemas.microsoft.com/office/drawing/2014/main" id="{AEE09FB7-1BF8-48F1-A045-FF475D851AD1}"/>
              </a:ext>
            </a:extLst>
          </p:cNvPr>
          <p:cNvGrpSpPr/>
          <p:nvPr/>
        </p:nvGrpSpPr>
        <p:grpSpPr>
          <a:xfrm>
            <a:off x="702302" y="3348426"/>
            <a:ext cx="8025892" cy="691207"/>
            <a:chOff x="584200" y="2420375"/>
            <a:chExt cx="6688243" cy="576006"/>
          </a:xfrm>
        </p:grpSpPr>
        <p:sp>
          <p:nvSpPr>
            <p:cNvPr id="16" name="TextBox 15">
              <a:extLst>
                <a:ext uri="{FF2B5EF4-FFF2-40B4-BE49-F238E27FC236}">
                  <a16:creationId xmlns:a16="http://schemas.microsoft.com/office/drawing/2014/main" id="{774F1AD5-CE8E-48D7-986C-D56D223E2999}"/>
                </a:ext>
              </a:extLst>
            </p:cNvPr>
            <p:cNvSpPr txBox="1"/>
            <p:nvPr/>
          </p:nvSpPr>
          <p:spPr>
            <a:xfrm>
              <a:off x="1340260" y="2462157"/>
              <a:ext cx="5932183" cy="492443"/>
            </a:xfrm>
            <a:prstGeom prst="rect">
              <a:avLst/>
            </a:prstGeom>
            <a:noFill/>
          </p:spPr>
          <p:txBody>
            <a:bodyPr wrap="square" lIns="0" tIns="0" rIns="0" bIns="0" anchor="ctr">
              <a:noAutofit/>
            </a:bodyPr>
            <a:lstStyle/>
            <a:p>
              <a:pPr marL="125730" marR="0" lvl="2" indent="0" algn="l" defTabSz="1075417" rtl="0" eaLnBrk="1" fontAlgn="auto" latinLnBrk="0" hangingPunct="1">
                <a:lnSpc>
                  <a:spcPct val="100000"/>
                </a:lnSpc>
                <a:spcBef>
                  <a:spcPts val="0"/>
                </a:spcBef>
                <a:spcAft>
                  <a:spcPts val="720"/>
                </a:spcAft>
                <a:buClrTx/>
                <a:buSzPct val="90000"/>
                <a:buFontTx/>
                <a:buNone/>
                <a:tabLst/>
                <a:defRPr/>
              </a:pPr>
              <a:r>
                <a:rPr kumimoji="0" lang="en-US" sz="192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Leverage built-in </a:t>
              </a:r>
              <a:r>
                <a:rPr kumimoji="0" lang="en-US" sz="1920" b="0" i="0" u="none" strike="noStrike" kern="1200" cap="none" spc="0" normalizeH="0" baseline="0" noProof="0" dirty="0">
                  <a:ln>
                    <a:noFill/>
                  </a:ln>
                  <a:solidFill>
                    <a:srgbClr val="7030A0"/>
                  </a:solidFill>
                  <a:effectLst/>
                  <a:uLnTx/>
                  <a:uFillTx/>
                  <a:latin typeface="Segoe UI"/>
                  <a:ea typeface="+mn-ea"/>
                  <a:cs typeface="Segoe UI" panose="020B0502040204020203" pitchFamily="34" charset="0"/>
                  <a:hlinkClick r:id="rId3">
                    <a:extLst>
                      <a:ext uri="{A12FA001-AC4F-418D-AE19-62706E023703}">
                        <ahyp:hlinkClr xmlns:ahyp="http://schemas.microsoft.com/office/drawing/2018/hyperlinkcolor" val="tx"/>
                      </a:ext>
                    </a:extLst>
                  </a:hlinkClick>
                </a:rPr>
                <a:t>Viva Learning reporting</a:t>
              </a:r>
              <a:r>
                <a:rPr kumimoji="0" lang="en-US" sz="1920" b="0" i="0" u="none" strike="noStrike" kern="1200" cap="none" spc="0" normalizeH="0" baseline="0" noProof="0" dirty="0">
                  <a:ln>
                    <a:noFill/>
                  </a:ln>
                  <a:solidFill>
                    <a:srgbClr val="7030A0"/>
                  </a:solidFill>
                  <a:effectLst/>
                  <a:uLnTx/>
                  <a:uFillTx/>
                  <a:latin typeface="Segoe UI"/>
                  <a:ea typeface="+mn-ea"/>
                  <a:cs typeface="Segoe UI" panose="020B0502040204020203" pitchFamily="34" charset="0"/>
                </a:rPr>
                <a:t> </a:t>
              </a:r>
              <a:r>
                <a:rPr kumimoji="0" lang="en-US" sz="192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(available on the M365 admin center) to monitor product adoption and understand learning behavior in your organization. Refer to OKRs identified in </a:t>
              </a:r>
              <a:r>
                <a:rPr kumimoji="0" lang="en-US" sz="1920" b="1" i="0" u="none" strike="noStrike" kern="1200" cap="none" spc="0" normalizeH="0" baseline="0" noProof="0" dirty="0">
                  <a:ln>
                    <a:noFill/>
                  </a:ln>
                  <a:solidFill>
                    <a:srgbClr val="7030A0"/>
                  </a:solidFill>
                  <a:effectLst/>
                  <a:uLnTx/>
                  <a:uFillTx/>
                  <a:latin typeface="Segoe UI"/>
                  <a:ea typeface="+mn-ea"/>
                  <a:cs typeface="Segoe UI" panose="020B0502040204020203" pitchFamily="34" charset="0"/>
                  <a:hlinkClick r:id="rId4" action="ppaction://hlinksldjump">
                    <a:extLst>
                      <a:ext uri="{A12FA001-AC4F-418D-AE19-62706E023703}">
                        <ahyp:hlinkClr xmlns:ahyp="http://schemas.microsoft.com/office/drawing/2018/hyperlinkcolor" val="tx"/>
                      </a:ext>
                    </a:extLst>
                  </a:hlinkClick>
                </a:rPr>
                <a:t>Assess</a:t>
              </a:r>
              <a:r>
                <a:rPr kumimoji="0" lang="en-US" sz="1920" b="1"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 </a:t>
              </a:r>
              <a:r>
                <a:rPr kumimoji="0" lang="en-US" sz="192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stage. </a:t>
              </a:r>
            </a:p>
          </p:txBody>
        </p:sp>
        <p:grpSp>
          <p:nvGrpSpPr>
            <p:cNvPr id="13" name="Group 12">
              <a:extLst>
                <a:ext uri="{FF2B5EF4-FFF2-40B4-BE49-F238E27FC236}">
                  <a16:creationId xmlns:a16="http://schemas.microsoft.com/office/drawing/2014/main" id="{7555C060-15FC-417C-8130-D3D7B73C3552}"/>
                </a:ext>
              </a:extLst>
            </p:cNvPr>
            <p:cNvGrpSpPr/>
            <p:nvPr/>
          </p:nvGrpSpPr>
          <p:grpSpPr>
            <a:xfrm>
              <a:off x="584200" y="2420375"/>
              <a:ext cx="576006" cy="576006"/>
              <a:chOff x="584200" y="2420375"/>
              <a:chExt cx="576006" cy="576006"/>
            </a:xfrm>
          </p:grpSpPr>
          <p:sp>
            <p:nvSpPr>
              <p:cNvPr id="29" name="Oval 28">
                <a:extLst>
                  <a:ext uri="{FF2B5EF4-FFF2-40B4-BE49-F238E27FC236}">
                    <a16:creationId xmlns:a16="http://schemas.microsoft.com/office/drawing/2014/main" id="{6B1EF634-0300-4725-8590-13F2AE2F12D9}"/>
                  </a:ext>
                </a:extLst>
              </p:cNvPr>
              <p:cNvSpPr>
                <a:spLocks/>
              </p:cNvSpPr>
              <p:nvPr/>
            </p:nvSpPr>
            <p:spPr bwMode="auto">
              <a:xfrm>
                <a:off x="584200" y="2420375"/>
                <a:ext cx="576006" cy="576006"/>
              </a:xfrm>
              <a:prstGeom prst="ellipse">
                <a:avLst/>
              </a:prstGeom>
              <a:solidFill>
                <a:schemeClr val="bg1"/>
              </a:solidFill>
              <a:ln w="12700">
                <a:solidFill>
                  <a:srgbClr val="8661C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0" marR="0" lvl="0" indent="0" algn="l" defTabSz="1118966"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 name="Oval 5">
                <a:extLst>
                  <a:ext uri="{FF2B5EF4-FFF2-40B4-BE49-F238E27FC236}">
                    <a16:creationId xmlns:a16="http://schemas.microsoft.com/office/drawing/2014/main" id="{FF9E83B7-7F4A-413D-A8DE-9182A5331620}"/>
                  </a:ext>
                </a:extLst>
              </p:cNvPr>
              <p:cNvSpPr/>
              <p:nvPr/>
            </p:nvSpPr>
            <p:spPr bwMode="auto">
              <a:xfrm>
                <a:off x="640205" y="2476381"/>
                <a:ext cx="463996" cy="463994"/>
              </a:xfrm>
              <a:prstGeom prst="ellipse">
                <a:avLst/>
              </a:prstGeom>
              <a:solidFill>
                <a:srgbClr val="8661C5"/>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ctr" anchorCtr="0" forceAA="0" compatLnSpc="1">
                <a:prstTxWarp prst="textNoShape">
                  <a:avLst/>
                </a:prstTxWarp>
                <a:noAutofit/>
              </a:bodyPr>
              <a:lstStyle/>
              <a:p>
                <a:pPr marL="0" marR="0" lvl="0" indent="0" algn="ctr" defTabSz="1118966" rtl="0" eaLnBrk="1" fontAlgn="base" latinLnBrk="0" hangingPunct="1">
                  <a:lnSpc>
                    <a:spcPct val="100000"/>
                  </a:lnSpc>
                  <a:spcBef>
                    <a:spcPct val="0"/>
                  </a:spcBef>
                  <a:spcAft>
                    <a:spcPct val="0"/>
                  </a:spcAft>
                  <a:buClrTx/>
                  <a:buSzTx/>
                  <a:buFontTx/>
                  <a:buNone/>
                  <a:tabLst/>
                  <a:defRPr/>
                </a:pPr>
                <a:r>
                  <a:rPr kumimoji="0" lang="en-US" sz="2160" b="0" i="0" u="none" strike="noStrike" kern="1200" cap="none" spc="0" normalizeH="0" baseline="0" noProof="0">
                    <a:ln>
                      <a:noFill/>
                    </a:ln>
                    <a:solidFill>
                      <a:srgbClr val="FFFFFF"/>
                    </a:solidFill>
                    <a:effectLst/>
                    <a:uLnTx/>
                    <a:uFillTx/>
                    <a:latin typeface="Segoe UI Semibold"/>
                    <a:ea typeface="+mn-ea"/>
                    <a:cs typeface="Segoe UI" pitchFamily="34" charset="0"/>
                  </a:rPr>
                  <a:t>1</a:t>
                </a:r>
              </a:p>
            </p:txBody>
          </p:sp>
        </p:grpSp>
      </p:grpSp>
      <p:sp>
        <p:nvSpPr>
          <p:cNvPr id="2" name="Title 1">
            <a:extLst>
              <a:ext uri="{FF2B5EF4-FFF2-40B4-BE49-F238E27FC236}">
                <a16:creationId xmlns:a16="http://schemas.microsoft.com/office/drawing/2014/main" id="{40CDDC5A-8E26-4471-B9F5-B964397121A5}"/>
              </a:ext>
            </a:extLst>
          </p:cNvPr>
          <p:cNvSpPr>
            <a:spLocks noGrp="1"/>
          </p:cNvSpPr>
          <p:nvPr>
            <p:ph type="title"/>
          </p:nvPr>
        </p:nvSpPr>
        <p:spPr>
          <a:xfrm>
            <a:off x="705916" y="548640"/>
            <a:ext cx="13222224" cy="664798"/>
          </a:xfrm>
        </p:spPr>
        <p:txBody>
          <a:bodyPr/>
          <a:lstStyle/>
          <a:p>
            <a:r>
              <a:rPr lang="en-US"/>
              <a:t>Gather insights</a:t>
            </a:r>
          </a:p>
        </p:txBody>
      </p:sp>
      <p:sp>
        <p:nvSpPr>
          <p:cNvPr id="12" name="TextBox 11" hidden="1">
            <a:extLst>
              <a:ext uri="{FF2B5EF4-FFF2-40B4-BE49-F238E27FC236}">
                <a16:creationId xmlns:a16="http://schemas.microsoft.com/office/drawing/2014/main" id="{D77F9333-7AF2-4F86-BE3F-29FDDC1E5350}"/>
              </a:ext>
            </a:extLst>
          </p:cNvPr>
          <p:cNvSpPr txBox="1"/>
          <p:nvPr/>
        </p:nvSpPr>
        <p:spPr>
          <a:xfrm>
            <a:off x="374444" y="3751677"/>
            <a:ext cx="8352488" cy="295466"/>
          </a:xfrm>
          <a:prstGeom prst="rect">
            <a:avLst/>
          </a:prstGeom>
          <a:noFill/>
        </p:spPr>
        <p:txBody>
          <a:bodyPr wrap="square" lIns="0" tIns="0" rIns="0" bIns="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p:txBody>
      </p:sp>
      <p:sp>
        <p:nvSpPr>
          <p:cNvPr id="3" name="Rectangle: Top Corners Rounded 2">
            <a:extLst>
              <a:ext uri="{FF2B5EF4-FFF2-40B4-BE49-F238E27FC236}">
                <a16:creationId xmlns:a16="http://schemas.microsoft.com/office/drawing/2014/main" id="{565D4EF4-2406-43B8-880A-D7A9AD2AC860}"/>
              </a:ext>
            </a:extLst>
          </p:cNvPr>
          <p:cNvSpPr/>
          <p:nvPr/>
        </p:nvSpPr>
        <p:spPr bwMode="auto">
          <a:xfrm rot="5400000">
            <a:off x="3929092" y="-2630986"/>
            <a:ext cx="1486393" cy="9344578"/>
          </a:xfrm>
          <a:prstGeom prst="round2SameRect">
            <a:avLst>
              <a:gd name="adj1" fmla="val 6048"/>
              <a:gd name="adj2" fmla="val 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0" marR="0" lvl="0" indent="0" algn="l" defTabSz="1118966"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1" name="TextBox 10">
            <a:extLst>
              <a:ext uri="{FF2B5EF4-FFF2-40B4-BE49-F238E27FC236}">
                <a16:creationId xmlns:a16="http://schemas.microsoft.com/office/drawing/2014/main" id="{4E82017E-A1D2-4168-8100-69349BB09A3C}"/>
              </a:ext>
            </a:extLst>
          </p:cNvPr>
          <p:cNvSpPr txBox="1"/>
          <p:nvPr/>
        </p:nvSpPr>
        <p:spPr>
          <a:xfrm>
            <a:off x="701041" y="1525741"/>
            <a:ext cx="8191499" cy="997196"/>
          </a:xfrm>
          <a:prstGeom prst="rect">
            <a:avLst/>
          </a:prstGeom>
          <a:noFill/>
        </p:spPr>
        <p:txBody>
          <a:bodyPr wrap="square" lIns="0" tIns="0" rIns="0" bIns="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2160" b="0" i="0" u="none" strike="noStrike" kern="1200" cap="none" spc="0" normalizeH="0" baseline="0" noProof="0">
                <a:ln>
                  <a:noFill/>
                </a:ln>
                <a:solidFill>
                  <a:srgbClr val="000000"/>
                </a:solidFill>
                <a:effectLst/>
                <a:uLnTx/>
                <a:uFillTx/>
                <a:latin typeface="Segoe UI Semibold"/>
                <a:ea typeface="+mn-ea"/>
                <a:cs typeface="+mn-cs"/>
              </a:rPr>
              <a:t>Having a system of learning is a great opportunity to measure engagement with learning at your organization and the impacts of streamlined employee learning.</a:t>
            </a:r>
          </a:p>
        </p:txBody>
      </p:sp>
      <p:cxnSp>
        <p:nvCxnSpPr>
          <p:cNvPr id="39" name="Straight Connector 38">
            <a:extLst>
              <a:ext uri="{FF2B5EF4-FFF2-40B4-BE49-F238E27FC236}">
                <a16:creationId xmlns:a16="http://schemas.microsoft.com/office/drawing/2014/main" id="{100D639F-B27C-4939-935C-E06C0290B0DD}"/>
              </a:ext>
            </a:extLst>
          </p:cNvPr>
          <p:cNvCxnSpPr>
            <a:cxnSpLocks/>
          </p:cNvCxnSpPr>
          <p:nvPr/>
        </p:nvCxnSpPr>
        <p:spPr>
          <a:xfrm>
            <a:off x="1609573" y="4352377"/>
            <a:ext cx="7284228"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B289BD7-E454-4FA0-8BDB-B2A77BA87900}"/>
              </a:ext>
            </a:extLst>
          </p:cNvPr>
          <p:cNvCxnSpPr>
            <a:cxnSpLocks/>
          </p:cNvCxnSpPr>
          <p:nvPr/>
        </p:nvCxnSpPr>
        <p:spPr>
          <a:xfrm>
            <a:off x="1609573" y="5985611"/>
            <a:ext cx="7284228"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ABABD593-0FBD-44B2-9C43-F1EBB6960711}"/>
              </a:ext>
            </a:extLst>
          </p:cNvPr>
          <p:cNvGrpSpPr/>
          <p:nvPr/>
        </p:nvGrpSpPr>
        <p:grpSpPr>
          <a:xfrm>
            <a:off x="701040" y="6234437"/>
            <a:ext cx="8123033" cy="691207"/>
            <a:chOff x="584200" y="4789667"/>
            <a:chExt cx="6769194" cy="576006"/>
          </a:xfrm>
        </p:grpSpPr>
        <p:sp>
          <p:nvSpPr>
            <p:cNvPr id="19" name="TextBox 18">
              <a:extLst>
                <a:ext uri="{FF2B5EF4-FFF2-40B4-BE49-F238E27FC236}">
                  <a16:creationId xmlns:a16="http://schemas.microsoft.com/office/drawing/2014/main" id="{2F9C1A86-E42B-414E-9D48-A4023C5242B1}"/>
                </a:ext>
              </a:extLst>
            </p:cNvPr>
            <p:cNvSpPr txBox="1"/>
            <p:nvPr/>
          </p:nvSpPr>
          <p:spPr>
            <a:xfrm>
              <a:off x="1421211" y="4831448"/>
              <a:ext cx="5932183" cy="492443"/>
            </a:xfrm>
            <a:prstGeom prst="rect">
              <a:avLst/>
            </a:prstGeom>
            <a:noFill/>
          </p:spPr>
          <p:txBody>
            <a:bodyPr wrap="square" lIns="0" tIns="0" rIns="0" bIns="0" anchor="ctr">
              <a:no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920" b="0" i="0" u="none" strike="noStrike" kern="1200" cap="none" spc="0" normalizeH="0" baseline="0" noProof="0" dirty="0">
                  <a:ln>
                    <a:noFill/>
                  </a:ln>
                  <a:solidFill>
                    <a:srgbClr val="000000"/>
                  </a:solidFill>
                  <a:effectLst/>
                  <a:uLnTx/>
                  <a:uFillTx/>
                  <a:latin typeface="Segoe UI"/>
                  <a:ea typeface="+mn-ea"/>
                  <a:cs typeface="+mn-cs"/>
                </a:rPr>
                <a:t>Present trends and progress on OKRs identified earlier to leadership</a:t>
              </a:r>
            </a:p>
          </p:txBody>
        </p:sp>
        <p:grpSp>
          <p:nvGrpSpPr>
            <p:cNvPr id="8" name="Group 7">
              <a:extLst>
                <a:ext uri="{FF2B5EF4-FFF2-40B4-BE49-F238E27FC236}">
                  <a16:creationId xmlns:a16="http://schemas.microsoft.com/office/drawing/2014/main" id="{123B130B-FDAD-4D17-A920-6653E46FC1D2}"/>
                </a:ext>
              </a:extLst>
            </p:cNvPr>
            <p:cNvGrpSpPr/>
            <p:nvPr/>
          </p:nvGrpSpPr>
          <p:grpSpPr>
            <a:xfrm>
              <a:off x="584200" y="4789667"/>
              <a:ext cx="576006" cy="576006"/>
              <a:chOff x="584200" y="4789667"/>
              <a:chExt cx="576006" cy="576006"/>
            </a:xfrm>
          </p:grpSpPr>
          <p:sp>
            <p:nvSpPr>
              <p:cNvPr id="32" name="Oval 31">
                <a:extLst>
                  <a:ext uri="{FF2B5EF4-FFF2-40B4-BE49-F238E27FC236}">
                    <a16:creationId xmlns:a16="http://schemas.microsoft.com/office/drawing/2014/main" id="{79FC9FF9-13E7-44F9-A67E-175D3C46E9E0}"/>
                  </a:ext>
                </a:extLst>
              </p:cNvPr>
              <p:cNvSpPr>
                <a:spLocks/>
              </p:cNvSpPr>
              <p:nvPr/>
            </p:nvSpPr>
            <p:spPr bwMode="auto">
              <a:xfrm>
                <a:off x="584200" y="4789667"/>
                <a:ext cx="576006" cy="576006"/>
              </a:xfrm>
              <a:prstGeom prst="ellipse">
                <a:avLst/>
              </a:prstGeom>
              <a:solidFill>
                <a:schemeClr val="bg1"/>
              </a:solidFill>
              <a:ln w="12700">
                <a:solidFill>
                  <a:srgbClr val="8661C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0" marR="0" lvl="0" indent="0" algn="l" defTabSz="1118966"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6" name="Oval 35">
                <a:extLst>
                  <a:ext uri="{FF2B5EF4-FFF2-40B4-BE49-F238E27FC236}">
                    <a16:creationId xmlns:a16="http://schemas.microsoft.com/office/drawing/2014/main" id="{5BFF691C-2CE4-408F-8799-83A0608666D0}"/>
                  </a:ext>
                </a:extLst>
              </p:cNvPr>
              <p:cNvSpPr/>
              <p:nvPr/>
            </p:nvSpPr>
            <p:spPr bwMode="auto">
              <a:xfrm>
                <a:off x="640205" y="4845673"/>
                <a:ext cx="463996" cy="463994"/>
              </a:xfrm>
              <a:prstGeom prst="ellipse">
                <a:avLst/>
              </a:prstGeom>
              <a:solidFill>
                <a:srgbClr val="8661C5"/>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ctr" anchorCtr="0" forceAA="0" compatLnSpc="1">
                <a:prstTxWarp prst="textNoShape">
                  <a:avLst/>
                </a:prstTxWarp>
                <a:noAutofit/>
              </a:bodyPr>
              <a:lstStyle/>
              <a:p>
                <a:pPr marL="0" marR="0" lvl="0" indent="0" algn="ctr" defTabSz="1118966" rtl="0" eaLnBrk="1" fontAlgn="base" latinLnBrk="0" hangingPunct="1">
                  <a:lnSpc>
                    <a:spcPct val="100000"/>
                  </a:lnSpc>
                  <a:spcBef>
                    <a:spcPct val="0"/>
                  </a:spcBef>
                  <a:spcAft>
                    <a:spcPct val="0"/>
                  </a:spcAft>
                  <a:buClrTx/>
                  <a:buSzTx/>
                  <a:buFontTx/>
                  <a:buNone/>
                  <a:tabLst/>
                  <a:defRPr/>
                </a:pPr>
                <a:r>
                  <a:rPr kumimoji="0" lang="en-US" sz="2160" b="0" i="0" u="none" strike="noStrike" kern="1200" cap="none" spc="0" normalizeH="0" baseline="0" noProof="0" dirty="0">
                    <a:ln>
                      <a:noFill/>
                    </a:ln>
                    <a:solidFill>
                      <a:srgbClr val="FFFFFF"/>
                    </a:solidFill>
                    <a:effectLst/>
                    <a:uLnTx/>
                    <a:uFillTx/>
                    <a:latin typeface="Segoe UI Semibold"/>
                    <a:ea typeface="+mn-ea"/>
                    <a:cs typeface="Segoe UI" pitchFamily="34" charset="0"/>
                  </a:rPr>
                  <a:t>3</a:t>
                </a:r>
              </a:p>
            </p:txBody>
          </p:sp>
        </p:grpSp>
      </p:grpSp>
      <p:pic>
        <p:nvPicPr>
          <p:cNvPr id="2050" name="Picture 2" descr="M365CO19_SMB_102">
            <a:extLst>
              <a:ext uri="{FF2B5EF4-FFF2-40B4-BE49-F238E27FC236}">
                <a16:creationId xmlns:a16="http://schemas.microsoft.com/office/drawing/2014/main" id="{596E3777-C932-4DCC-802C-22D1002E8D0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538" t="2890" r="42477"/>
          <a:stretch/>
        </p:blipFill>
        <p:spPr bwMode="auto">
          <a:xfrm>
            <a:off x="9039026" y="-1"/>
            <a:ext cx="5591374" cy="8229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321272"/>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94682-D938-0C01-41F9-B9D66079C8E2}"/>
              </a:ext>
            </a:extLst>
          </p:cNvPr>
          <p:cNvSpPr>
            <a:spLocks noGrp="1"/>
          </p:cNvSpPr>
          <p:nvPr>
            <p:ph type="title"/>
          </p:nvPr>
        </p:nvSpPr>
        <p:spPr>
          <a:xfrm>
            <a:off x="705916" y="548640"/>
            <a:ext cx="13222224" cy="553998"/>
          </a:xfrm>
        </p:spPr>
        <p:txBody>
          <a:bodyPr/>
          <a:lstStyle/>
          <a:p>
            <a:r>
              <a:rPr lang="en-US" sz="3600"/>
              <a:t>Monitor satisfaction</a:t>
            </a:r>
          </a:p>
        </p:txBody>
      </p:sp>
      <p:sp>
        <p:nvSpPr>
          <p:cNvPr id="35" name="TextBox 34">
            <a:extLst>
              <a:ext uri="{FF2B5EF4-FFF2-40B4-BE49-F238E27FC236}">
                <a16:creationId xmlns:a16="http://schemas.microsoft.com/office/drawing/2014/main" id="{5A45C3E9-7B41-0B9D-6AEA-24F4764AE27B}"/>
              </a:ext>
            </a:extLst>
          </p:cNvPr>
          <p:cNvSpPr txBox="1"/>
          <p:nvPr/>
        </p:nvSpPr>
        <p:spPr>
          <a:xfrm>
            <a:off x="0" y="1337846"/>
            <a:ext cx="14630400" cy="1068897"/>
          </a:xfrm>
          <a:prstGeom prst="rect">
            <a:avLst/>
          </a:prstGeom>
          <a:solidFill>
            <a:schemeClr val="bg1">
              <a:lumMod val="95000"/>
            </a:schemeClr>
          </a:solidFill>
        </p:spPr>
        <p:txBody>
          <a:bodyPr wrap="square" lIns="731520" rIns="914400" anchor="ctr" anchorCtr="0">
            <a:noAutofit/>
          </a:bodyPr>
          <a:lstStyle/>
          <a:p>
            <a:r>
              <a:rPr lang="en-US" sz="2400" dirty="0"/>
              <a:t>Surveys are a great tool to gather data about user sentiment toward Viva Learning. The results can help you determine the success of the rollout and get you thinking about necessary next steps.</a:t>
            </a:r>
          </a:p>
        </p:txBody>
      </p:sp>
      <p:cxnSp>
        <p:nvCxnSpPr>
          <p:cNvPr id="3" name="Straight Connector 2">
            <a:extLst>
              <a:ext uri="{FF2B5EF4-FFF2-40B4-BE49-F238E27FC236}">
                <a16:creationId xmlns:a16="http://schemas.microsoft.com/office/drawing/2014/main" id="{F8DFF31E-D577-2AF0-6F70-046E506A4AE5}"/>
              </a:ext>
              <a:ext uri="{C183D7F6-B498-43B3-948B-1728B52AA6E4}">
                <adec:decorative xmlns:adec="http://schemas.microsoft.com/office/drawing/2017/decorative" val="1"/>
              </a:ext>
            </a:extLst>
          </p:cNvPr>
          <p:cNvCxnSpPr>
            <a:cxnSpLocks/>
          </p:cNvCxnSpPr>
          <p:nvPr/>
        </p:nvCxnSpPr>
        <p:spPr>
          <a:xfrm>
            <a:off x="1461976" y="3595592"/>
            <a:ext cx="6070190"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13040294-B2F4-7FCE-20AB-016EC79743AA}"/>
              </a:ext>
              <a:ext uri="{C183D7F6-B498-43B3-948B-1728B52AA6E4}">
                <adec:decorative xmlns:adec="http://schemas.microsoft.com/office/drawing/2017/decorative" val="1"/>
              </a:ext>
            </a:extLst>
          </p:cNvPr>
          <p:cNvCxnSpPr>
            <a:cxnSpLocks/>
          </p:cNvCxnSpPr>
          <p:nvPr/>
        </p:nvCxnSpPr>
        <p:spPr>
          <a:xfrm>
            <a:off x="1461976" y="4368897"/>
            <a:ext cx="6070190"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B87A534-3488-896E-E145-4217F04CD02C}"/>
              </a:ext>
              <a:ext uri="{C183D7F6-B498-43B3-948B-1728B52AA6E4}">
                <adec:decorative xmlns:adec="http://schemas.microsoft.com/office/drawing/2017/decorative" val="1"/>
              </a:ext>
            </a:extLst>
          </p:cNvPr>
          <p:cNvCxnSpPr>
            <a:cxnSpLocks/>
          </p:cNvCxnSpPr>
          <p:nvPr/>
        </p:nvCxnSpPr>
        <p:spPr>
          <a:xfrm>
            <a:off x="1461976" y="5268572"/>
            <a:ext cx="6070190"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C63121C-2A1A-F126-EEC7-B8DA84F92A5A}"/>
              </a:ext>
              <a:ext uri="{C183D7F6-B498-43B3-948B-1728B52AA6E4}">
                <adec:decorative xmlns:adec="http://schemas.microsoft.com/office/drawing/2017/decorative" val="1"/>
              </a:ext>
            </a:extLst>
          </p:cNvPr>
          <p:cNvCxnSpPr>
            <a:cxnSpLocks/>
          </p:cNvCxnSpPr>
          <p:nvPr/>
        </p:nvCxnSpPr>
        <p:spPr>
          <a:xfrm>
            <a:off x="1461976" y="6105062"/>
            <a:ext cx="6070190"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9" name="Group 8" descr="One.">
            <a:extLst>
              <a:ext uri="{FF2B5EF4-FFF2-40B4-BE49-F238E27FC236}">
                <a16:creationId xmlns:a16="http://schemas.microsoft.com/office/drawing/2014/main" id="{EBAF1106-8991-0368-0670-36BD8BC74879}"/>
              </a:ext>
            </a:extLst>
          </p:cNvPr>
          <p:cNvGrpSpPr/>
          <p:nvPr/>
        </p:nvGrpSpPr>
        <p:grpSpPr>
          <a:xfrm>
            <a:off x="705916" y="2889344"/>
            <a:ext cx="576006" cy="576006"/>
            <a:chOff x="584200" y="2420375"/>
            <a:chExt cx="576006" cy="576006"/>
          </a:xfrm>
        </p:grpSpPr>
        <p:sp>
          <p:nvSpPr>
            <p:cNvPr id="10" name="Oval 9">
              <a:extLst>
                <a:ext uri="{FF2B5EF4-FFF2-40B4-BE49-F238E27FC236}">
                  <a16:creationId xmlns:a16="http://schemas.microsoft.com/office/drawing/2014/main" id="{AFC3D72A-2B5D-5985-416C-F7B2181B7521}"/>
                </a:ext>
              </a:extLst>
            </p:cNvPr>
            <p:cNvSpPr>
              <a:spLocks/>
            </p:cNvSpPr>
            <p:nvPr/>
          </p:nvSpPr>
          <p:spPr bwMode="auto">
            <a:xfrm>
              <a:off x="584200" y="2420375"/>
              <a:ext cx="576006" cy="576006"/>
            </a:xfrm>
            <a:prstGeom prst="ellipse">
              <a:avLst/>
            </a:prstGeom>
            <a:solidFill>
              <a:schemeClr val="bg1"/>
            </a:solidFill>
            <a:ln w="12700">
              <a:solidFill>
                <a:srgbClr val="8661C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F58BEC95-9596-309F-8E6F-7B119612AF41}"/>
                </a:ext>
              </a:extLst>
            </p:cNvPr>
            <p:cNvSpPr/>
            <p:nvPr/>
          </p:nvSpPr>
          <p:spPr bwMode="auto">
            <a:xfrm>
              <a:off x="640205" y="2476381"/>
              <a:ext cx="463996" cy="463994"/>
            </a:xfrm>
            <a:prstGeom prst="ellipse">
              <a:avLst/>
            </a:prstGeom>
            <a:solidFill>
              <a:srgbClr val="8661C5"/>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a:solidFill>
                    <a:schemeClr val="bg1"/>
                  </a:solidFill>
                  <a:latin typeface="+mj-lt"/>
                  <a:cs typeface="Segoe UI" pitchFamily="34" charset="0"/>
                </a:rPr>
                <a:t>1</a:t>
              </a:r>
            </a:p>
          </p:txBody>
        </p:sp>
      </p:grpSp>
      <p:sp>
        <p:nvSpPr>
          <p:cNvPr id="8" name="TextBox 7">
            <a:extLst>
              <a:ext uri="{FF2B5EF4-FFF2-40B4-BE49-F238E27FC236}">
                <a16:creationId xmlns:a16="http://schemas.microsoft.com/office/drawing/2014/main" id="{ABD6860C-A79E-BC62-7110-290F7DF706C6}"/>
              </a:ext>
            </a:extLst>
          </p:cNvPr>
          <p:cNvSpPr txBox="1"/>
          <p:nvPr/>
        </p:nvSpPr>
        <p:spPr>
          <a:xfrm>
            <a:off x="1461976" y="2931126"/>
            <a:ext cx="5932183" cy="492443"/>
          </a:xfrm>
          <a:prstGeom prst="rect">
            <a:avLst/>
          </a:prstGeom>
          <a:noFill/>
        </p:spPr>
        <p:txBody>
          <a:bodyPr wrap="square" lIns="0" tIns="0" rIns="0" bIns="0" anchor="ctr">
            <a:noAutofit/>
          </a:bodyPr>
          <a:lstStyle/>
          <a:p>
            <a:r>
              <a:rPr lang="en-US" sz="1600" dirty="0"/>
              <a:t>Circulate a baseline survey shortly before users begin using Microsoft Viva Learning.</a:t>
            </a:r>
          </a:p>
        </p:txBody>
      </p:sp>
      <p:grpSp>
        <p:nvGrpSpPr>
          <p:cNvPr id="14" name="Group 13" descr="Two">
            <a:extLst>
              <a:ext uri="{FF2B5EF4-FFF2-40B4-BE49-F238E27FC236}">
                <a16:creationId xmlns:a16="http://schemas.microsoft.com/office/drawing/2014/main" id="{C0CBED39-E1A2-EC75-77CB-9DF9B2C38323}"/>
              </a:ext>
            </a:extLst>
          </p:cNvPr>
          <p:cNvGrpSpPr/>
          <p:nvPr/>
        </p:nvGrpSpPr>
        <p:grpSpPr>
          <a:xfrm>
            <a:off x="705916" y="3725834"/>
            <a:ext cx="576006" cy="576006"/>
            <a:chOff x="584200" y="3210139"/>
            <a:chExt cx="576006" cy="576006"/>
          </a:xfrm>
        </p:grpSpPr>
        <p:sp>
          <p:nvSpPr>
            <p:cNvPr id="15" name="Oval 14">
              <a:extLst>
                <a:ext uri="{FF2B5EF4-FFF2-40B4-BE49-F238E27FC236}">
                  <a16:creationId xmlns:a16="http://schemas.microsoft.com/office/drawing/2014/main" id="{4882604A-8F5D-697A-CACF-4C6BFCB0154F}"/>
                </a:ext>
              </a:extLst>
            </p:cNvPr>
            <p:cNvSpPr>
              <a:spLocks/>
            </p:cNvSpPr>
            <p:nvPr/>
          </p:nvSpPr>
          <p:spPr bwMode="auto">
            <a:xfrm>
              <a:off x="584200" y="3210139"/>
              <a:ext cx="576006" cy="576006"/>
            </a:xfrm>
            <a:prstGeom prst="ellipse">
              <a:avLst/>
            </a:prstGeom>
            <a:solidFill>
              <a:schemeClr val="bg1"/>
            </a:solidFill>
            <a:ln w="12700">
              <a:solidFill>
                <a:srgbClr val="8661C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6" name="Oval 15">
              <a:extLst>
                <a:ext uri="{FF2B5EF4-FFF2-40B4-BE49-F238E27FC236}">
                  <a16:creationId xmlns:a16="http://schemas.microsoft.com/office/drawing/2014/main" id="{F2F4C76F-3654-981D-6E43-514EBFB4F3BE}"/>
                </a:ext>
              </a:extLst>
            </p:cNvPr>
            <p:cNvSpPr/>
            <p:nvPr/>
          </p:nvSpPr>
          <p:spPr bwMode="auto">
            <a:xfrm>
              <a:off x="640205" y="3269605"/>
              <a:ext cx="463996" cy="463994"/>
            </a:xfrm>
            <a:prstGeom prst="ellipse">
              <a:avLst/>
            </a:prstGeom>
            <a:solidFill>
              <a:srgbClr val="8661C5"/>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a:solidFill>
                    <a:schemeClr val="bg1"/>
                  </a:solidFill>
                  <a:latin typeface="+mj-lt"/>
                  <a:cs typeface="Segoe UI" pitchFamily="34" charset="0"/>
                </a:rPr>
                <a:t>2</a:t>
              </a:r>
            </a:p>
          </p:txBody>
        </p:sp>
      </p:grpSp>
      <p:sp>
        <p:nvSpPr>
          <p:cNvPr id="13" name="TextBox 12">
            <a:extLst>
              <a:ext uri="{FF2B5EF4-FFF2-40B4-BE49-F238E27FC236}">
                <a16:creationId xmlns:a16="http://schemas.microsoft.com/office/drawing/2014/main" id="{4669172E-473E-70C4-50F1-BB5EE72F41D7}"/>
              </a:ext>
            </a:extLst>
          </p:cNvPr>
          <p:cNvSpPr txBox="1"/>
          <p:nvPr/>
        </p:nvSpPr>
        <p:spPr>
          <a:xfrm>
            <a:off x="1461976" y="3767616"/>
            <a:ext cx="5932183" cy="492443"/>
          </a:xfrm>
          <a:prstGeom prst="rect">
            <a:avLst/>
          </a:prstGeom>
          <a:noFill/>
        </p:spPr>
        <p:txBody>
          <a:bodyPr wrap="square" lIns="0" tIns="0" rIns="0" bIns="0" anchor="ctr">
            <a:noAutofit/>
          </a:bodyPr>
          <a:lstStyle/>
          <a:p>
            <a:r>
              <a:rPr lang="en-US" sz="1600"/>
              <a:t>Conduct a survey halfway through launch to gather data about users’ experiences.</a:t>
            </a:r>
          </a:p>
        </p:txBody>
      </p:sp>
      <p:grpSp>
        <p:nvGrpSpPr>
          <p:cNvPr id="19" name="Group 18" descr="Three">
            <a:extLst>
              <a:ext uri="{FF2B5EF4-FFF2-40B4-BE49-F238E27FC236}">
                <a16:creationId xmlns:a16="http://schemas.microsoft.com/office/drawing/2014/main" id="{6501AAE1-4EAB-38FC-97C3-C7E8D84E6049}"/>
              </a:ext>
            </a:extLst>
          </p:cNvPr>
          <p:cNvGrpSpPr/>
          <p:nvPr/>
        </p:nvGrpSpPr>
        <p:grpSpPr>
          <a:xfrm>
            <a:off x="705916" y="4562324"/>
            <a:ext cx="576006" cy="576006"/>
            <a:chOff x="584200" y="3999903"/>
            <a:chExt cx="576006" cy="576006"/>
          </a:xfrm>
        </p:grpSpPr>
        <p:sp>
          <p:nvSpPr>
            <p:cNvPr id="20" name="Oval 19">
              <a:extLst>
                <a:ext uri="{FF2B5EF4-FFF2-40B4-BE49-F238E27FC236}">
                  <a16:creationId xmlns:a16="http://schemas.microsoft.com/office/drawing/2014/main" id="{2D46C6FE-9645-5326-7953-91CA9BD0A7CA}"/>
                </a:ext>
              </a:extLst>
            </p:cNvPr>
            <p:cNvSpPr>
              <a:spLocks/>
            </p:cNvSpPr>
            <p:nvPr/>
          </p:nvSpPr>
          <p:spPr bwMode="auto">
            <a:xfrm>
              <a:off x="584200" y="3999903"/>
              <a:ext cx="576006" cy="576006"/>
            </a:xfrm>
            <a:prstGeom prst="ellipse">
              <a:avLst/>
            </a:prstGeom>
            <a:solidFill>
              <a:schemeClr val="bg1"/>
            </a:solidFill>
            <a:ln w="12700">
              <a:solidFill>
                <a:srgbClr val="8661C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1" name="Oval 20">
              <a:extLst>
                <a:ext uri="{FF2B5EF4-FFF2-40B4-BE49-F238E27FC236}">
                  <a16:creationId xmlns:a16="http://schemas.microsoft.com/office/drawing/2014/main" id="{DE7F03D9-C08F-5C7A-0BEE-F4563A909E72}"/>
                </a:ext>
              </a:extLst>
            </p:cNvPr>
            <p:cNvSpPr/>
            <p:nvPr/>
          </p:nvSpPr>
          <p:spPr bwMode="auto">
            <a:xfrm>
              <a:off x="640205" y="4052637"/>
              <a:ext cx="463996" cy="463994"/>
            </a:xfrm>
            <a:prstGeom prst="ellipse">
              <a:avLst/>
            </a:prstGeom>
            <a:solidFill>
              <a:srgbClr val="8661C5"/>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a:solidFill>
                    <a:schemeClr val="bg1"/>
                  </a:solidFill>
                  <a:latin typeface="+mj-lt"/>
                  <a:cs typeface="Segoe UI" pitchFamily="34" charset="0"/>
                </a:rPr>
                <a:t>3</a:t>
              </a:r>
            </a:p>
          </p:txBody>
        </p:sp>
      </p:grpSp>
      <p:sp>
        <p:nvSpPr>
          <p:cNvPr id="18" name="TextBox 17">
            <a:extLst>
              <a:ext uri="{FF2B5EF4-FFF2-40B4-BE49-F238E27FC236}">
                <a16:creationId xmlns:a16="http://schemas.microsoft.com/office/drawing/2014/main" id="{18B9B0FC-0073-7BCD-96A7-ECFD62369A7E}"/>
              </a:ext>
            </a:extLst>
          </p:cNvPr>
          <p:cNvSpPr txBox="1"/>
          <p:nvPr/>
        </p:nvSpPr>
        <p:spPr>
          <a:xfrm>
            <a:off x="1461976" y="4604106"/>
            <a:ext cx="5932183" cy="492443"/>
          </a:xfrm>
          <a:prstGeom prst="rect">
            <a:avLst/>
          </a:prstGeom>
          <a:noFill/>
        </p:spPr>
        <p:txBody>
          <a:bodyPr wrap="square" lIns="0" tIns="0" rIns="0" bIns="0" anchor="ctr">
            <a:noAutofit/>
          </a:bodyPr>
          <a:lstStyle/>
          <a:p>
            <a:r>
              <a:rPr lang="en-US" sz="1600"/>
              <a:t>Use the results to make any necessary adjustments. </a:t>
            </a:r>
          </a:p>
        </p:txBody>
      </p:sp>
      <p:grpSp>
        <p:nvGrpSpPr>
          <p:cNvPr id="24" name="Group 23" descr="Four">
            <a:extLst>
              <a:ext uri="{FF2B5EF4-FFF2-40B4-BE49-F238E27FC236}">
                <a16:creationId xmlns:a16="http://schemas.microsoft.com/office/drawing/2014/main" id="{E31B0A77-0795-021E-3DC1-6C54897C6950}"/>
              </a:ext>
            </a:extLst>
          </p:cNvPr>
          <p:cNvGrpSpPr/>
          <p:nvPr/>
        </p:nvGrpSpPr>
        <p:grpSpPr>
          <a:xfrm>
            <a:off x="705916" y="5398814"/>
            <a:ext cx="576006" cy="576006"/>
            <a:chOff x="584200" y="4789667"/>
            <a:chExt cx="576006" cy="576006"/>
          </a:xfrm>
        </p:grpSpPr>
        <p:sp>
          <p:nvSpPr>
            <p:cNvPr id="25" name="Oval 24">
              <a:extLst>
                <a:ext uri="{FF2B5EF4-FFF2-40B4-BE49-F238E27FC236}">
                  <a16:creationId xmlns:a16="http://schemas.microsoft.com/office/drawing/2014/main" id="{2852A8B5-C724-A012-C8E5-71494174B5AD}"/>
                </a:ext>
              </a:extLst>
            </p:cNvPr>
            <p:cNvSpPr>
              <a:spLocks/>
            </p:cNvSpPr>
            <p:nvPr/>
          </p:nvSpPr>
          <p:spPr bwMode="auto">
            <a:xfrm>
              <a:off x="584200" y="4789667"/>
              <a:ext cx="576006" cy="576006"/>
            </a:xfrm>
            <a:prstGeom prst="ellipse">
              <a:avLst/>
            </a:prstGeom>
            <a:solidFill>
              <a:schemeClr val="bg1"/>
            </a:solidFill>
            <a:ln w="12700">
              <a:solidFill>
                <a:srgbClr val="8661C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6" name="Oval 25">
              <a:extLst>
                <a:ext uri="{FF2B5EF4-FFF2-40B4-BE49-F238E27FC236}">
                  <a16:creationId xmlns:a16="http://schemas.microsoft.com/office/drawing/2014/main" id="{183EDE12-9CF7-9B10-B2BC-01ACD73B909A}"/>
                </a:ext>
              </a:extLst>
            </p:cNvPr>
            <p:cNvSpPr/>
            <p:nvPr/>
          </p:nvSpPr>
          <p:spPr bwMode="auto">
            <a:xfrm>
              <a:off x="640205" y="4845673"/>
              <a:ext cx="463996" cy="463994"/>
            </a:xfrm>
            <a:prstGeom prst="ellipse">
              <a:avLst/>
            </a:prstGeom>
            <a:solidFill>
              <a:srgbClr val="8661C5"/>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a:solidFill>
                    <a:schemeClr val="bg1"/>
                  </a:solidFill>
                  <a:latin typeface="+mj-lt"/>
                  <a:cs typeface="Segoe UI" pitchFamily="34" charset="0"/>
                </a:rPr>
                <a:t>4</a:t>
              </a:r>
            </a:p>
          </p:txBody>
        </p:sp>
      </p:grpSp>
      <p:sp>
        <p:nvSpPr>
          <p:cNvPr id="23" name="TextBox 22">
            <a:extLst>
              <a:ext uri="{FF2B5EF4-FFF2-40B4-BE49-F238E27FC236}">
                <a16:creationId xmlns:a16="http://schemas.microsoft.com/office/drawing/2014/main" id="{8E2A9A04-941C-B277-412E-E3B75A67BC64}"/>
              </a:ext>
            </a:extLst>
          </p:cNvPr>
          <p:cNvSpPr txBox="1"/>
          <p:nvPr/>
        </p:nvSpPr>
        <p:spPr>
          <a:xfrm>
            <a:off x="1461976" y="5440596"/>
            <a:ext cx="5932183" cy="492443"/>
          </a:xfrm>
          <a:prstGeom prst="rect">
            <a:avLst/>
          </a:prstGeom>
          <a:noFill/>
        </p:spPr>
        <p:txBody>
          <a:bodyPr wrap="square" lIns="0" tIns="0" rIns="0" bIns="0" anchor="ctr">
            <a:noAutofit/>
          </a:bodyPr>
          <a:lstStyle/>
          <a:p>
            <a:r>
              <a:rPr lang="en-US" sz="1600"/>
              <a:t>Create new awareness or training content to address outstanding needs that arise.</a:t>
            </a:r>
          </a:p>
        </p:txBody>
      </p:sp>
      <p:grpSp>
        <p:nvGrpSpPr>
          <p:cNvPr id="29" name="Group 28" descr="Five">
            <a:extLst>
              <a:ext uri="{FF2B5EF4-FFF2-40B4-BE49-F238E27FC236}">
                <a16:creationId xmlns:a16="http://schemas.microsoft.com/office/drawing/2014/main" id="{F5128E3F-00B0-0CBC-E8D8-530ABAEAB9DB}"/>
              </a:ext>
            </a:extLst>
          </p:cNvPr>
          <p:cNvGrpSpPr/>
          <p:nvPr/>
        </p:nvGrpSpPr>
        <p:grpSpPr>
          <a:xfrm>
            <a:off x="705916" y="6235304"/>
            <a:ext cx="576006" cy="576006"/>
            <a:chOff x="584200" y="5582644"/>
            <a:chExt cx="576006" cy="576006"/>
          </a:xfrm>
        </p:grpSpPr>
        <p:sp>
          <p:nvSpPr>
            <p:cNvPr id="30" name="Oval 29">
              <a:extLst>
                <a:ext uri="{FF2B5EF4-FFF2-40B4-BE49-F238E27FC236}">
                  <a16:creationId xmlns:a16="http://schemas.microsoft.com/office/drawing/2014/main" id="{3FE9BC6C-92F1-F268-DD6A-426B7032F09A}"/>
                </a:ext>
              </a:extLst>
            </p:cNvPr>
            <p:cNvSpPr>
              <a:spLocks/>
            </p:cNvSpPr>
            <p:nvPr/>
          </p:nvSpPr>
          <p:spPr bwMode="auto">
            <a:xfrm>
              <a:off x="584200" y="5582644"/>
              <a:ext cx="576006" cy="576006"/>
            </a:xfrm>
            <a:prstGeom prst="ellipse">
              <a:avLst/>
            </a:prstGeom>
            <a:solidFill>
              <a:schemeClr val="bg1"/>
            </a:solidFill>
            <a:ln w="12700">
              <a:solidFill>
                <a:srgbClr val="8661C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1" name="Oval 30">
              <a:extLst>
                <a:ext uri="{FF2B5EF4-FFF2-40B4-BE49-F238E27FC236}">
                  <a16:creationId xmlns:a16="http://schemas.microsoft.com/office/drawing/2014/main" id="{27EB5F3F-515F-DCA4-7315-909594BA3D02}"/>
                </a:ext>
              </a:extLst>
            </p:cNvPr>
            <p:cNvSpPr/>
            <p:nvPr/>
          </p:nvSpPr>
          <p:spPr bwMode="auto">
            <a:xfrm>
              <a:off x="640205" y="5638650"/>
              <a:ext cx="463996" cy="463994"/>
            </a:xfrm>
            <a:prstGeom prst="ellipse">
              <a:avLst/>
            </a:prstGeom>
            <a:solidFill>
              <a:srgbClr val="8661C5"/>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a:solidFill>
                    <a:schemeClr val="bg1"/>
                  </a:solidFill>
                  <a:latin typeface="+mj-lt"/>
                  <a:cs typeface="Segoe UI" pitchFamily="34" charset="0"/>
                </a:rPr>
                <a:t>5</a:t>
              </a:r>
            </a:p>
          </p:txBody>
        </p:sp>
      </p:grpSp>
      <p:sp>
        <p:nvSpPr>
          <p:cNvPr id="28" name="TextBox 27">
            <a:extLst>
              <a:ext uri="{FF2B5EF4-FFF2-40B4-BE49-F238E27FC236}">
                <a16:creationId xmlns:a16="http://schemas.microsoft.com/office/drawing/2014/main" id="{8C810BED-8C65-3288-7832-40FF63ABED0D}"/>
              </a:ext>
            </a:extLst>
          </p:cNvPr>
          <p:cNvSpPr txBox="1"/>
          <p:nvPr/>
        </p:nvSpPr>
        <p:spPr>
          <a:xfrm>
            <a:off x="1461976" y="6256194"/>
            <a:ext cx="5932183" cy="534226"/>
          </a:xfrm>
          <a:prstGeom prst="rect">
            <a:avLst/>
          </a:prstGeom>
          <a:noFill/>
        </p:spPr>
        <p:txBody>
          <a:bodyPr wrap="square" lIns="0" tIns="0" rIns="0" bIns="0" anchor="ctr">
            <a:noAutofit/>
          </a:bodyPr>
          <a:lstStyle/>
          <a:p>
            <a:r>
              <a:rPr lang="en-US" sz="1600"/>
              <a:t>Release final survey 90 days after launch, and then in quarterly increments, to help measure user satisfaction and productivity.</a:t>
            </a:r>
          </a:p>
        </p:txBody>
      </p:sp>
      <p:sp>
        <p:nvSpPr>
          <p:cNvPr id="32" name="Rectangle: Rounded Corners 31">
            <a:extLst>
              <a:ext uri="{FF2B5EF4-FFF2-40B4-BE49-F238E27FC236}">
                <a16:creationId xmlns:a16="http://schemas.microsoft.com/office/drawing/2014/main" id="{572EA1FF-EEE4-FF7E-5CF5-7B99745EFD49}"/>
              </a:ext>
              <a:ext uri="{C183D7F6-B498-43B3-948B-1728B52AA6E4}">
                <adec:decorative xmlns:adec="http://schemas.microsoft.com/office/drawing/2017/decorative" val="1"/>
              </a:ext>
            </a:extLst>
          </p:cNvPr>
          <p:cNvSpPr/>
          <p:nvPr/>
        </p:nvSpPr>
        <p:spPr bwMode="auto">
          <a:xfrm>
            <a:off x="7742699" y="2757263"/>
            <a:ext cx="6125779" cy="4462929"/>
          </a:xfrm>
          <a:prstGeom prst="roundRect">
            <a:avLst>
              <a:gd name="adj" fmla="val 4476"/>
            </a:avLst>
          </a:prstGeom>
          <a:noFill/>
          <a:ln w="38100">
            <a:solidFill>
              <a:schemeClr val="bg2">
                <a:lumMod val="9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3" name="Rectangle 32">
            <a:extLst>
              <a:ext uri="{FF2B5EF4-FFF2-40B4-BE49-F238E27FC236}">
                <a16:creationId xmlns:a16="http://schemas.microsoft.com/office/drawing/2014/main" id="{ACB21F20-A32C-0913-5244-BE7F315D8B34}"/>
              </a:ext>
            </a:extLst>
          </p:cNvPr>
          <p:cNvSpPr>
            <a:spLocks/>
          </p:cNvSpPr>
          <p:nvPr/>
        </p:nvSpPr>
        <p:spPr>
          <a:xfrm>
            <a:off x="8015844" y="3004576"/>
            <a:ext cx="5605152" cy="4016484"/>
          </a:xfrm>
          <a:prstGeom prst="rect">
            <a:avLst/>
          </a:prstGeom>
        </p:spPr>
        <p:txBody>
          <a:bodyPr wrap="square" lIns="0" tIns="0" rIns="0" bIns="0">
            <a:spAutoFit/>
          </a:bodyPr>
          <a:lstStyle/>
          <a:p>
            <a:pPr marL="0" lvl="1" defTabSz="896181">
              <a:spcAft>
                <a:spcPts val="600"/>
              </a:spcAft>
              <a:buSzPct val="90000"/>
            </a:pPr>
            <a:r>
              <a:rPr lang="en-US" dirty="0">
                <a:solidFill>
                  <a:srgbClr val="8661C5"/>
                </a:solidFill>
                <a:latin typeface="+mj-lt"/>
                <a:cs typeface="Segoe UI" panose="020B0502040204020203" pitchFamily="34" charset="0"/>
              </a:rPr>
              <a:t>Example questions for survey:</a:t>
            </a:r>
          </a:p>
          <a:p>
            <a:pPr marL="0" lvl="1" defTabSz="896181">
              <a:spcAft>
                <a:spcPts val="600"/>
              </a:spcAft>
              <a:buSzPct val="90000"/>
            </a:pPr>
            <a:r>
              <a:rPr lang="en-US" sz="1600" dirty="0">
                <a:cs typeface="Segoe UI" panose="020B0502040204020203" pitchFamily="34" charset="0"/>
              </a:rPr>
              <a:t>Please indicate how much you agree or disagree with the following statements (on a scale from strongly disagree to strongly agree):</a:t>
            </a:r>
          </a:p>
          <a:p>
            <a:pPr marL="285750" lvl="1" indent="-285750" defTabSz="896181">
              <a:spcAft>
                <a:spcPts val="600"/>
              </a:spcAft>
              <a:buSzPct val="90000"/>
              <a:buFont typeface="Arial" panose="020B0604020202020204" pitchFamily="34" charset="0"/>
              <a:buChar char="•"/>
            </a:pPr>
            <a:r>
              <a:rPr lang="en-US" sz="1600" dirty="0">
                <a:cs typeface="Segoe UI" panose="020B0502040204020203" pitchFamily="34" charset="0"/>
              </a:rPr>
              <a:t>I actively engage in professional learning and development.</a:t>
            </a:r>
          </a:p>
          <a:p>
            <a:pPr marL="285750" lvl="1" indent="-285750" defTabSz="896181">
              <a:spcAft>
                <a:spcPts val="600"/>
              </a:spcAft>
              <a:buSzPct val="90000"/>
              <a:buFont typeface="Arial" panose="020B0604020202020204" pitchFamily="34" charset="0"/>
              <a:buChar char="•"/>
            </a:pPr>
            <a:r>
              <a:rPr lang="en-US" sz="1600" dirty="0">
                <a:cs typeface="Segoe UI" panose="020B0502040204020203" pitchFamily="34" charset="0"/>
              </a:rPr>
              <a:t>I wish I spent more time on professional learning and development.</a:t>
            </a:r>
          </a:p>
          <a:p>
            <a:pPr marL="285750" lvl="1" indent="-285750" defTabSz="896181">
              <a:spcAft>
                <a:spcPts val="600"/>
              </a:spcAft>
              <a:buSzPct val="90000"/>
              <a:buFont typeface="Arial" panose="020B0604020202020204" pitchFamily="34" charset="0"/>
              <a:buChar char="•"/>
            </a:pPr>
            <a:r>
              <a:rPr lang="en-US" sz="1600" dirty="0">
                <a:cs typeface="Segoe UI" panose="020B0502040204020203" pitchFamily="34" charset="0"/>
              </a:rPr>
              <a:t>I have access to learning and training resources that help me be successful at work.</a:t>
            </a:r>
          </a:p>
          <a:p>
            <a:pPr marL="285750" lvl="1" indent="-285750" defTabSz="896181">
              <a:spcAft>
                <a:spcPts val="600"/>
              </a:spcAft>
              <a:buSzPct val="90000"/>
              <a:buFont typeface="Arial" panose="020B0604020202020204" pitchFamily="34" charset="0"/>
              <a:buChar char="•"/>
            </a:pPr>
            <a:r>
              <a:rPr lang="en-US" sz="1600" dirty="0">
                <a:cs typeface="Segoe UI" panose="020B0502040204020203" pitchFamily="34" charset="0"/>
              </a:rPr>
              <a:t>I don’t know what learning subjects would be the most valuable for me.</a:t>
            </a:r>
          </a:p>
          <a:p>
            <a:pPr marL="285750" lvl="1" indent="-285750" defTabSz="896181">
              <a:spcAft>
                <a:spcPts val="600"/>
              </a:spcAft>
              <a:buSzPct val="90000"/>
              <a:buFont typeface="Arial" panose="020B0604020202020204" pitchFamily="34" charset="0"/>
              <a:buChar char="•"/>
            </a:pPr>
            <a:r>
              <a:rPr lang="en-US" sz="1600" dirty="0">
                <a:cs typeface="Segoe UI" panose="020B0502040204020203" pitchFamily="34" charset="0"/>
              </a:rPr>
              <a:t>I find it difficult to prioritize learning in my current role/team.</a:t>
            </a:r>
          </a:p>
          <a:p>
            <a:pPr marL="0" lvl="1" defTabSz="896181">
              <a:spcAft>
                <a:spcPts val="600"/>
              </a:spcAft>
              <a:buSzPct val="90000"/>
            </a:pPr>
            <a:r>
              <a:rPr lang="en-US" sz="1600" dirty="0">
                <a:cs typeface="Segoe UI" panose="020B0502040204020203" pitchFamily="34" charset="0"/>
              </a:rPr>
              <a:t>Compare results before and after rolling out Viva Learning.</a:t>
            </a:r>
          </a:p>
        </p:txBody>
      </p:sp>
    </p:spTree>
    <p:extLst>
      <p:ext uri="{BB962C8B-B14F-4D97-AF65-F5344CB8AC3E}">
        <p14:creationId xmlns:p14="http://schemas.microsoft.com/office/powerpoint/2010/main" val="2645393925"/>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DDC5A-8E26-4471-B9F5-B964397121A5}"/>
              </a:ext>
            </a:extLst>
          </p:cNvPr>
          <p:cNvSpPr>
            <a:spLocks noGrp="1"/>
          </p:cNvSpPr>
          <p:nvPr>
            <p:ph type="title"/>
          </p:nvPr>
        </p:nvSpPr>
        <p:spPr>
          <a:xfrm>
            <a:off x="705916" y="548640"/>
            <a:ext cx="13222224" cy="553998"/>
          </a:xfrm>
        </p:spPr>
        <p:txBody>
          <a:bodyPr/>
          <a:lstStyle/>
          <a:p>
            <a:r>
              <a:rPr lang="en-US" sz="3600"/>
              <a:t>Reinforce adoption</a:t>
            </a:r>
          </a:p>
        </p:txBody>
      </p:sp>
      <p:sp>
        <p:nvSpPr>
          <p:cNvPr id="8" name="Graphic 13">
            <a:extLst>
              <a:ext uri="{FF2B5EF4-FFF2-40B4-BE49-F238E27FC236}">
                <a16:creationId xmlns:a16="http://schemas.microsoft.com/office/drawing/2014/main" id="{AA9A1823-039D-4F22-8705-008737AE24CB}"/>
              </a:ext>
              <a:ext uri="{C183D7F6-B498-43B3-948B-1728B52AA6E4}">
                <adec:decorative xmlns:adec="http://schemas.microsoft.com/office/drawing/2017/decorative" val="1"/>
              </a:ext>
            </a:extLst>
          </p:cNvPr>
          <p:cNvSpPr/>
          <p:nvPr/>
        </p:nvSpPr>
        <p:spPr>
          <a:xfrm>
            <a:off x="7315201" y="0"/>
            <a:ext cx="7315200" cy="7897080"/>
          </a:xfrm>
          <a:custGeom>
            <a:avLst/>
            <a:gdLst>
              <a:gd name="connsiteX0" fmla="*/ 135710 w 4560167"/>
              <a:gd name="connsiteY0" fmla="*/ 0 h 4922901"/>
              <a:gd name="connsiteX1" fmla="*/ 4560168 w 4560167"/>
              <a:gd name="connsiteY1" fmla="*/ 0 h 4922901"/>
              <a:gd name="connsiteX2" fmla="*/ 4560168 w 4560167"/>
              <a:gd name="connsiteY2" fmla="*/ 4922902 h 4922901"/>
              <a:gd name="connsiteX3" fmla="*/ 2739464 w 4560167"/>
              <a:gd name="connsiteY3" fmla="*/ 4922902 h 4922901"/>
              <a:gd name="connsiteX4" fmla="*/ 2534390 w 4560167"/>
              <a:gd name="connsiteY4" fmla="*/ 4801362 h 4922901"/>
              <a:gd name="connsiteX5" fmla="*/ 16838 w 4560167"/>
              <a:gd name="connsiteY5" fmla="*/ 200692 h 4922901"/>
              <a:gd name="connsiteX6" fmla="*/ 135710 w 4560167"/>
              <a:gd name="connsiteY6" fmla="*/ 0 h 4922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0167" h="4922901">
                <a:moveTo>
                  <a:pt x="135710" y="0"/>
                </a:moveTo>
                <a:lnTo>
                  <a:pt x="4560168" y="0"/>
                </a:lnTo>
                <a:lnTo>
                  <a:pt x="4560168" y="4922902"/>
                </a:lnTo>
                <a:lnTo>
                  <a:pt x="2739464" y="4922902"/>
                </a:lnTo>
                <a:cubicBezTo>
                  <a:pt x="2654025" y="4922902"/>
                  <a:pt x="2575348" y="4876324"/>
                  <a:pt x="2534390" y="4801362"/>
                </a:cubicBezTo>
                <a:lnTo>
                  <a:pt x="16838" y="200692"/>
                </a:lnTo>
                <a:cubicBezTo>
                  <a:pt x="-32597" y="110300"/>
                  <a:pt x="32744" y="0"/>
                  <a:pt x="135710" y="0"/>
                </a:cubicBezTo>
                <a:close/>
              </a:path>
            </a:pathLst>
          </a:custGeom>
          <a:solidFill>
            <a:srgbClr val="8661C5"/>
          </a:solidFill>
          <a:ln w="9525" cap="flat">
            <a:noFill/>
            <a:prstDash val="solid"/>
            <a:miter/>
          </a:ln>
        </p:spPr>
        <p:txBody>
          <a:bodyPr rtlCol="0" anchor="ctr"/>
          <a:lstStyle/>
          <a:p>
            <a:endParaRPr lang="en-US" sz="2160"/>
          </a:p>
        </p:txBody>
      </p:sp>
      <p:pic>
        <p:nvPicPr>
          <p:cNvPr id="44" name="Picture 43" descr="A group of people sitting at a table with laptops">
            <a:extLst>
              <a:ext uri="{FF2B5EF4-FFF2-40B4-BE49-F238E27FC236}">
                <a16:creationId xmlns:a16="http://schemas.microsoft.com/office/drawing/2014/main" id="{880648DF-7EB2-4A16-BC76-1D7DE74F7618}"/>
              </a:ext>
            </a:extLst>
          </p:cNvPr>
          <p:cNvPicPr>
            <a:picLocks noChangeAspect="1"/>
          </p:cNvPicPr>
          <p:nvPr/>
        </p:nvPicPr>
        <p:blipFill rotWithShape="1">
          <a:blip r:embed="rId3"/>
          <a:srcRect l="7855" t="7611" r="36342" b="41"/>
          <a:stretch/>
        </p:blipFill>
        <p:spPr>
          <a:xfrm>
            <a:off x="7472482" y="2"/>
            <a:ext cx="7154790" cy="7893630"/>
          </a:xfrm>
          <a:custGeom>
            <a:avLst/>
            <a:gdLst>
              <a:gd name="connsiteX0" fmla="*/ 181338 w 5962325"/>
              <a:gd name="connsiteY0" fmla="*/ 0 h 6578025"/>
              <a:gd name="connsiteX1" fmla="*/ 5962325 w 5962325"/>
              <a:gd name="connsiteY1" fmla="*/ 0 h 6578025"/>
              <a:gd name="connsiteX2" fmla="*/ 5962325 w 5962325"/>
              <a:gd name="connsiteY2" fmla="*/ 6578025 h 6578025"/>
              <a:gd name="connsiteX3" fmla="*/ 3660497 w 5962325"/>
              <a:gd name="connsiteY3" fmla="*/ 6578025 h 6578025"/>
              <a:gd name="connsiteX4" fmla="*/ 3386475 w 5962325"/>
              <a:gd name="connsiteY4" fmla="*/ 6415622 h 6578025"/>
              <a:gd name="connsiteX5" fmla="*/ 22500 w 5962325"/>
              <a:gd name="connsiteY5" fmla="*/ 268167 h 6578025"/>
              <a:gd name="connsiteX6" fmla="*/ 181338 w 5962325"/>
              <a:gd name="connsiteY6" fmla="*/ 0 h 65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2325" h="6578025">
                <a:moveTo>
                  <a:pt x="181338" y="0"/>
                </a:moveTo>
                <a:lnTo>
                  <a:pt x="5962325" y="0"/>
                </a:lnTo>
                <a:lnTo>
                  <a:pt x="5962325" y="6578025"/>
                </a:lnTo>
                <a:lnTo>
                  <a:pt x="3660497" y="6578025"/>
                </a:lnTo>
                <a:cubicBezTo>
                  <a:pt x="3546332" y="6578025"/>
                  <a:pt x="3441204" y="6515786"/>
                  <a:pt x="3386475" y="6415622"/>
                </a:cubicBezTo>
                <a:lnTo>
                  <a:pt x="22500" y="268167"/>
                </a:lnTo>
                <a:cubicBezTo>
                  <a:pt x="-43556" y="147384"/>
                  <a:pt x="43754" y="0"/>
                  <a:pt x="181338" y="0"/>
                </a:cubicBezTo>
                <a:close/>
              </a:path>
            </a:pathLst>
          </a:custGeom>
        </p:spPr>
      </p:pic>
      <p:sp>
        <p:nvSpPr>
          <p:cNvPr id="15" name="Freeform: Shape 14">
            <a:extLst>
              <a:ext uri="{FF2B5EF4-FFF2-40B4-BE49-F238E27FC236}">
                <a16:creationId xmlns:a16="http://schemas.microsoft.com/office/drawing/2014/main" id="{C70F7DB9-E28A-4A6D-8D9B-A79F694C045D}"/>
              </a:ext>
              <a:ext uri="{C183D7F6-B498-43B3-948B-1728B52AA6E4}">
                <adec:decorative xmlns:adec="http://schemas.microsoft.com/office/drawing/2017/decorative" val="1"/>
              </a:ext>
            </a:extLst>
          </p:cNvPr>
          <p:cNvSpPr/>
          <p:nvPr/>
        </p:nvSpPr>
        <p:spPr>
          <a:xfrm rot="10800000" flipV="1">
            <a:off x="2" y="1303022"/>
            <a:ext cx="10190680" cy="1562369"/>
          </a:xfrm>
          <a:custGeom>
            <a:avLst/>
            <a:gdLst>
              <a:gd name="connsiteX0" fmla="*/ 8492233 w 8492233"/>
              <a:gd name="connsiteY0" fmla="*/ 0 h 1301974"/>
              <a:gd name="connsiteX1" fmla="*/ 6809458 w 8492233"/>
              <a:gd name="connsiteY1" fmla="*/ 0 h 1301974"/>
              <a:gd name="connsiteX2" fmla="*/ 6158608 w 8492233"/>
              <a:gd name="connsiteY2" fmla="*/ 0 h 1301974"/>
              <a:gd name="connsiteX3" fmla="*/ 5222441 w 8492233"/>
              <a:gd name="connsiteY3" fmla="*/ 0 h 1301974"/>
              <a:gd name="connsiteX4" fmla="*/ 5146711 w 8492233"/>
              <a:gd name="connsiteY4" fmla="*/ 0 h 1301974"/>
              <a:gd name="connsiteX5" fmla="*/ 4475833 w 8492233"/>
              <a:gd name="connsiteY5" fmla="*/ 0 h 1301974"/>
              <a:gd name="connsiteX6" fmla="*/ 4052292 w 8492233"/>
              <a:gd name="connsiteY6" fmla="*/ 0 h 1301974"/>
              <a:gd name="connsiteX7" fmla="*/ 3539666 w 8492233"/>
              <a:gd name="connsiteY7" fmla="*/ 0 h 1301974"/>
              <a:gd name="connsiteX8" fmla="*/ 3463937 w 8492233"/>
              <a:gd name="connsiteY8" fmla="*/ 0 h 1301974"/>
              <a:gd name="connsiteX9" fmla="*/ 2888816 w 8492233"/>
              <a:gd name="connsiteY9" fmla="*/ 0 h 1301974"/>
              <a:gd name="connsiteX10" fmla="*/ 2813086 w 8492233"/>
              <a:gd name="connsiteY10" fmla="*/ 0 h 1301974"/>
              <a:gd name="connsiteX11" fmla="*/ 2369517 w 8492233"/>
              <a:gd name="connsiteY11" fmla="*/ 0 h 1301974"/>
              <a:gd name="connsiteX12" fmla="*/ 1718667 w 8492233"/>
              <a:gd name="connsiteY12" fmla="*/ 0 h 1301974"/>
              <a:gd name="connsiteX13" fmla="*/ 1206041 w 8492233"/>
              <a:gd name="connsiteY13" fmla="*/ 0 h 1301974"/>
              <a:gd name="connsiteX14" fmla="*/ 1130312 w 8492233"/>
              <a:gd name="connsiteY14" fmla="*/ 0 h 1301974"/>
              <a:gd name="connsiteX15" fmla="*/ 35892 w 8492233"/>
              <a:gd name="connsiteY15" fmla="*/ 0 h 1301974"/>
              <a:gd name="connsiteX16" fmla="*/ 4453 w 8492233"/>
              <a:gd name="connsiteY16" fmla="*/ 53078 h 1301974"/>
              <a:gd name="connsiteX17" fmla="*/ 670277 w 8492233"/>
              <a:gd name="connsiteY17" fmla="*/ 1269830 h 1301974"/>
              <a:gd name="connsiteX18" fmla="*/ 724514 w 8492233"/>
              <a:gd name="connsiteY18" fmla="*/ 1301974 h 1301974"/>
              <a:gd name="connsiteX19" fmla="*/ 1206041 w 8492233"/>
              <a:gd name="connsiteY19" fmla="*/ 1301974 h 1301974"/>
              <a:gd name="connsiteX20" fmla="*/ 1206041 w 8492233"/>
              <a:gd name="connsiteY20" fmla="*/ 1301973 h 1301974"/>
              <a:gd name="connsiteX21" fmla="*/ 2407287 w 8492233"/>
              <a:gd name="connsiteY21" fmla="*/ 1301973 h 1301974"/>
              <a:gd name="connsiteX22" fmla="*/ 2407288 w 8492233"/>
              <a:gd name="connsiteY22" fmla="*/ 1301974 h 1301974"/>
              <a:gd name="connsiteX23" fmla="*/ 2888816 w 8492233"/>
              <a:gd name="connsiteY23" fmla="*/ 1301974 h 1301974"/>
              <a:gd name="connsiteX24" fmla="*/ 2888816 w 8492233"/>
              <a:gd name="connsiteY24" fmla="*/ 1301973 h 1301974"/>
              <a:gd name="connsiteX25" fmla="*/ 3058136 w 8492233"/>
              <a:gd name="connsiteY25" fmla="*/ 1301973 h 1301974"/>
              <a:gd name="connsiteX26" fmla="*/ 3058139 w 8492233"/>
              <a:gd name="connsiteY26" fmla="*/ 1301974 h 1301974"/>
              <a:gd name="connsiteX27" fmla="*/ 3539666 w 8492233"/>
              <a:gd name="connsiteY27" fmla="*/ 1301974 h 1301974"/>
              <a:gd name="connsiteX28" fmla="*/ 3539666 w 8492233"/>
              <a:gd name="connsiteY28" fmla="*/ 1301973 h 1301974"/>
              <a:gd name="connsiteX29" fmla="*/ 4475833 w 8492233"/>
              <a:gd name="connsiteY29" fmla="*/ 1301973 h 1301974"/>
              <a:gd name="connsiteX30" fmla="*/ 4740912 w 8492233"/>
              <a:gd name="connsiteY30" fmla="*/ 1301973 h 1301974"/>
              <a:gd name="connsiteX31" fmla="*/ 4740913 w 8492233"/>
              <a:gd name="connsiteY31" fmla="*/ 1301974 h 1301974"/>
              <a:gd name="connsiteX32" fmla="*/ 5222441 w 8492233"/>
              <a:gd name="connsiteY32" fmla="*/ 1301974 h 1301974"/>
              <a:gd name="connsiteX33" fmla="*/ 5222441 w 8492233"/>
              <a:gd name="connsiteY33" fmla="*/ 1301973 h 1301974"/>
              <a:gd name="connsiteX34" fmla="*/ 6158608 w 8492233"/>
              <a:gd name="connsiteY34" fmla="*/ 1301973 h 1301974"/>
              <a:gd name="connsiteX35" fmla="*/ 6809458 w 8492233"/>
              <a:gd name="connsiteY35" fmla="*/ 1301973 h 1301974"/>
              <a:gd name="connsiteX36" fmla="*/ 8492233 w 8492233"/>
              <a:gd name="connsiteY36" fmla="*/ 1301973 h 130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492233" h="1301974">
                <a:moveTo>
                  <a:pt x="8492233" y="0"/>
                </a:moveTo>
                <a:lnTo>
                  <a:pt x="6809458" y="0"/>
                </a:lnTo>
                <a:lnTo>
                  <a:pt x="6158608" y="0"/>
                </a:lnTo>
                <a:lnTo>
                  <a:pt x="5222441" y="0"/>
                </a:lnTo>
                <a:lnTo>
                  <a:pt x="5146711" y="0"/>
                </a:lnTo>
                <a:lnTo>
                  <a:pt x="4475833" y="0"/>
                </a:lnTo>
                <a:lnTo>
                  <a:pt x="4052292" y="0"/>
                </a:lnTo>
                <a:lnTo>
                  <a:pt x="3539666" y="0"/>
                </a:lnTo>
                <a:lnTo>
                  <a:pt x="3463937" y="0"/>
                </a:lnTo>
                <a:lnTo>
                  <a:pt x="2888816" y="0"/>
                </a:lnTo>
                <a:lnTo>
                  <a:pt x="2813086" y="0"/>
                </a:lnTo>
                <a:lnTo>
                  <a:pt x="2369517" y="0"/>
                </a:lnTo>
                <a:lnTo>
                  <a:pt x="1718667" y="0"/>
                </a:lnTo>
                <a:lnTo>
                  <a:pt x="1206041" y="0"/>
                </a:lnTo>
                <a:lnTo>
                  <a:pt x="1130312" y="0"/>
                </a:lnTo>
                <a:lnTo>
                  <a:pt x="35892" y="0"/>
                </a:lnTo>
                <a:cubicBezTo>
                  <a:pt x="8660" y="0"/>
                  <a:pt x="-8621" y="29171"/>
                  <a:pt x="4453" y="53078"/>
                </a:cubicBezTo>
                <a:lnTo>
                  <a:pt x="670277" y="1269830"/>
                </a:lnTo>
                <a:cubicBezTo>
                  <a:pt x="681110" y="1289655"/>
                  <a:pt x="701917" y="1301974"/>
                  <a:pt x="724514" y="1301974"/>
                </a:cubicBezTo>
                <a:lnTo>
                  <a:pt x="1206041" y="1301974"/>
                </a:lnTo>
                <a:lnTo>
                  <a:pt x="1206041" y="1301973"/>
                </a:lnTo>
                <a:lnTo>
                  <a:pt x="2407287" y="1301973"/>
                </a:lnTo>
                <a:lnTo>
                  <a:pt x="2407288" y="1301974"/>
                </a:lnTo>
                <a:lnTo>
                  <a:pt x="2888816" y="1301974"/>
                </a:lnTo>
                <a:lnTo>
                  <a:pt x="2888816" y="1301973"/>
                </a:lnTo>
                <a:lnTo>
                  <a:pt x="3058136" y="1301973"/>
                </a:lnTo>
                <a:lnTo>
                  <a:pt x="3058139" y="1301974"/>
                </a:lnTo>
                <a:lnTo>
                  <a:pt x="3539666" y="1301974"/>
                </a:lnTo>
                <a:lnTo>
                  <a:pt x="3539666" y="1301973"/>
                </a:lnTo>
                <a:lnTo>
                  <a:pt x="4475833" y="1301973"/>
                </a:lnTo>
                <a:lnTo>
                  <a:pt x="4740912" y="1301973"/>
                </a:lnTo>
                <a:lnTo>
                  <a:pt x="4740913" y="1301974"/>
                </a:lnTo>
                <a:lnTo>
                  <a:pt x="5222441" y="1301974"/>
                </a:lnTo>
                <a:lnTo>
                  <a:pt x="5222441" y="1301973"/>
                </a:lnTo>
                <a:lnTo>
                  <a:pt x="6158608" y="1301973"/>
                </a:lnTo>
                <a:lnTo>
                  <a:pt x="6809458" y="1301973"/>
                </a:lnTo>
                <a:lnTo>
                  <a:pt x="8492233" y="1301973"/>
                </a:lnTo>
                <a:close/>
              </a:path>
            </a:pathLst>
          </a:custGeom>
          <a:solidFill>
            <a:schemeClr val="bg1">
              <a:lumMod val="95000"/>
            </a:schemeClr>
          </a:solidFill>
          <a:ln w="9525" cap="flat">
            <a:noFill/>
            <a:prstDash val="solid"/>
            <a:miter/>
          </a:ln>
        </p:spPr>
        <p:txBody>
          <a:bodyPr rtlCol="0" anchor="ctr"/>
          <a:lstStyle/>
          <a:p>
            <a:endParaRPr lang="en-US" sz="2160"/>
          </a:p>
        </p:txBody>
      </p:sp>
      <p:sp>
        <p:nvSpPr>
          <p:cNvPr id="13" name="Rectangle 12">
            <a:extLst>
              <a:ext uri="{FF2B5EF4-FFF2-40B4-BE49-F238E27FC236}">
                <a16:creationId xmlns:a16="http://schemas.microsoft.com/office/drawing/2014/main" id="{95B589D8-1B65-4BB9-8A04-0A66EB73F346}"/>
              </a:ext>
            </a:extLst>
          </p:cNvPr>
          <p:cNvSpPr/>
          <p:nvPr/>
        </p:nvSpPr>
        <p:spPr>
          <a:xfrm>
            <a:off x="705914" y="1373244"/>
            <a:ext cx="8571089" cy="1421928"/>
          </a:xfrm>
          <a:prstGeom prst="rect">
            <a:avLst/>
          </a:prstGeom>
        </p:spPr>
        <p:txBody>
          <a:bodyPr wrap="square" lIns="0" rIns="0" anchor="ctr">
            <a:spAutoFit/>
          </a:bodyPr>
          <a:lstStyle/>
          <a:p>
            <a:pPr marL="0" lvl="1" defTabSz="1075417">
              <a:spcBef>
                <a:spcPts val="1440"/>
              </a:spcBef>
              <a:spcAft>
                <a:spcPts val="1080"/>
              </a:spcAft>
              <a:buSzPct val="90000"/>
            </a:pPr>
            <a:r>
              <a:rPr lang="en-US" sz="2800">
                <a:latin typeface="+mj-lt"/>
                <a:cs typeface="Segoe UI" panose="020B0502040204020203" pitchFamily="34" charset="0"/>
              </a:rPr>
              <a:t>Cultural evolution is critical to adoption. Continuous adoption activities are the key to long term engagement. </a:t>
            </a:r>
          </a:p>
        </p:txBody>
      </p:sp>
      <p:cxnSp>
        <p:nvCxnSpPr>
          <p:cNvPr id="36" name="Straight Connector 35">
            <a:extLst>
              <a:ext uri="{FF2B5EF4-FFF2-40B4-BE49-F238E27FC236}">
                <a16:creationId xmlns:a16="http://schemas.microsoft.com/office/drawing/2014/main" id="{A5E5995C-1FDF-40DD-9C65-2BFA85B3B535}"/>
              </a:ext>
              <a:ext uri="{C183D7F6-B498-43B3-948B-1728B52AA6E4}">
                <adec:decorative xmlns:adec="http://schemas.microsoft.com/office/drawing/2017/decorative" val="1"/>
              </a:ext>
            </a:extLst>
          </p:cNvPr>
          <p:cNvCxnSpPr>
            <a:cxnSpLocks/>
          </p:cNvCxnSpPr>
          <p:nvPr/>
        </p:nvCxnSpPr>
        <p:spPr>
          <a:xfrm>
            <a:off x="1650463" y="4261190"/>
            <a:ext cx="9581122"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368EB2D-2623-467B-87ED-FE8E09136557}"/>
              </a:ext>
              <a:ext uri="{C183D7F6-B498-43B3-948B-1728B52AA6E4}">
                <adec:decorative xmlns:adec="http://schemas.microsoft.com/office/drawing/2017/decorative" val="1"/>
              </a:ext>
            </a:extLst>
          </p:cNvPr>
          <p:cNvCxnSpPr>
            <a:cxnSpLocks/>
          </p:cNvCxnSpPr>
          <p:nvPr/>
        </p:nvCxnSpPr>
        <p:spPr>
          <a:xfrm>
            <a:off x="1650463" y="5524487"/>
            <a:ext cx="9581122"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3B452D4-9BA6-492C-88A3-95DF79D17546}"/>
              </a:ext>
              <a:ext uri="{C183D7F6-B498-43B3-948B-1728B52AA6E4}">
                <adec:decorative xmlns:adec="http://schemas.microsoft.com/office/drawing/2017/decorative" val="1"/>
              </a:ext>
            </a:extLst>
          </p:cNvPr>
          <p:cNvCxnSpPr>
            <a:cxnSpLocks/>
          </p:cNvCxnSpPr>
          <p:nvPr/>
        </p:nvCxnSpPr>
        <p:spPr>
          <a:xfrm>
            <a:off x="1650463" y="6787783"/>
            <a:ext cx="9581122"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1E9A93C-C6B3-46DE-A1EE-7DF25D92BB34}"/>
              </a:ext>
            </a:extLst>
          </p:cNvPr>
          <p:cNvSpPr txBox="1"/>
          <p:nvPr/>
        </p:nvSpPr>
        <p:spPr>
          <a:xfrm>
            <a:off x="1653595" y="3075544"/>
            <a:ext cx="7022201" cy="1107996"/>
          </a:xfrm>
          <a:prstGeom prst="rect">
            <a:avLst/>
          </a:prstGeom>
          <a:noFill/>
        </p:spPr>
        <p:txBody>
          <a:bodyPr wrap="square" lIns="0" tIns="0" rIns="0" bIns="0" anchor="ctr">
            <a:spAutoFit/>
          </a:bodyPr>
          <a:lstStyle/>
          <a:p>
            <a:pPr>
              <a:spcAft>
                <a:spcPts val="720"/>
              </a:spcAft>
            </a:pPr>
            <a:r>
              <a:rPr lang="en-US" sz="2400"/>
              <a:t>Update examples and trainings often so employees can relate to them. Share success stories of Viva Learning</a:t>
            </a:r>
          </a:p>
        </p:txBody>
      </p:sp>
      <p:sp>
        <p:nvSpPr>
          <p:cNvPr id="26" name="Oval 25">
            <a:extLst>
              <a:ext uri="{FF2B5EF4-FFF2-40B4-BE49-F238E27FC236}">
                <a16:creationId xmlns:a16="http://schemas.microsoft.com/office/drawing/2014/main" id="{0D599AE7-1721-485D-8739-33378BFB41C7}"/>
              </a:ext>
              <a:ext uri="{C183D7F6-B498-43B3-948B-1728B52AA6E4}">
                <adec:decorative xmlns:adec="http://schemas.microsoft.com/office/drawing/2017/decorative" val="1"/>
              </a:ext>
            </a:extLst>
          </p:cNvPr>
          <p:cNvSpPr>
            <a:spLocks/>
          </p:cNvSpPr>
          <p:nvPr/>
        </p:nvSpPr>
        <p:spPr bwMode="auto">
          <a:xfrm>
            <a:off x="681531" y="3267592"/>
            <a:ext cx="723901" cy="723901"/>
          </a:xfrm>
          <a:prstGeom prst="ellipse">
            <a:avLst/>
          </a:prstGeom>
          <a:solidFill>
            <a:schemeClr val="bg1"/>
          </a:solidFill>
          <a:ln w="12700">
            <a:solidFill>
              <a:srgbClr val="8661C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sp>
        <p:nvSpPr>
          <p:cNvPr id="17" name="TextBox 16">
            <a:extLst>
              <a:ext uri="{FF2B5EF4-FFF2-40B4-BE49-F238E27FC236}">
                <a16:creationId xmlns:a16="http://schemas.microsoft.com/office/drawing/2014/main" id="{D6BE19B5-7D7D-49EE-8333-E75807CF2CBD}"/>
              </a:ext>
            </a:extLst>
          </p:cNvPr>
          <p:cNvSpPr txBox="1"/>
          <p:nvPr/>
        </p:nvSpPr>
        <p:spPr>
          <a:xfrm>
            <a:off x="1653595" y="4523507"/>
            <a:ext cx="7022201" cy="738664"/>
          </a:xfrm>
          <a:prstGeom prst="rect">
            <a:avLst/>
          </a:prstGeom>
          <a:noFill/>
        </p:spPr>
        <p:txBody>
          <a:bodyPr wrap="square" lIns="0" tIns="0" rIns="0" bIns="0" anchor="ctr">
            <a:spAutoFit/>
          </a:bodyPr>
          <a:lstStyle/>
          <a:p>
            <a:pPr>
              <a:spcAft>
                <a:spcPts val="720"/>
              </a:spcAft>
            </a:pPr>
            <a:r>
              <a:rPr lang="en-US" sz="2400"/>
              <a:t>Add Microsoft Viva Learning training to employee onboarding process</a:t>
            </a:r>
          </a:p>
        </p:txBody>
      </p:sp>
      <p:sp>
        <p:nvSpPr>
          <p:cNvPr id="28" name="Oval 27">
            <a:extLst>
              <a:ext uri="{FF2B5EF4-FFF2-40B4-BE49-F238E27FC236}">
                <a16:creationId xmlns:a16="http://schemas.microsoft.com/office/drawing/2014/main" id="{78B9A115-08AC-4F37-AEDB-6C8381986888}"/>
              </a:ext>
              <a:ext uri="{C183D7F6-B498-43B3-948B-1728B52AA6E4}">
                <adec:decorative xmlns:adec="http://schemas.microsoft.com/office/drawing/2017/decorative" val="1"/>
              </a:ext>
            </a:extLst>
          </p:cNvPr>
          <p:cNvSpPr>
            <a:spLocks/>
          </p:cNvSpPr>
          <p:nvPr/>
        </p:nvSpPr>
        <p:spPr bwMode="auto">
          <a:xfrm>
            <a:off x="681531" y="4530889"/>
            <a:ext cx="723901" cy="723901"/>
          </a:xfrm>
          <a:prstGeom prst="ellipse">
            <a:avLst/>
          </a:prstGeom>
          <a:solidFill>
            <a:schemeClr val="bg1"/>
          </a:solidFill>
          <a:ln w="12700">
            <a:solidFill>
              <a:srgbClr val="8661C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sp>
        <p:nvSpPr>
          <p:cNvPr id="18" name="TextBox 17">
            <a:extLst>
              <a:ext uri="{FF2B5EF4-FFF2-40B4-BE49-F238E27FC236}">
                <a16:creationId xmlns:a16="http://schemas.microsoft.com/office/drawing/2014/main" id="{7A8F84DA-18D6-41CB-B037-F64F6D39B2F3}"/>
              </a:ext>
            </a:extLst>
          </p:cNvPr>
          <p:cNvSpPr txBox="1"/>
          <p:nvPr/>
        </p:nvSpPr>
        <p:spPr>
          <a:xfrm>
            <a:off x="1653595" y="5786803"/>
            <a:ext cx="7796946" cy="738664"/>
          </a:xfrm>
          <a:prstGeom prst="rect">
            <a:avLst/>
          </a:prstGeom>
          <a:noFill/>
        </p:spPr>
        <p:txBody>
          <a:bodyPr wrap="square" lIns="0" tIns="0" rIns="0" bIns="0" anchor="ctr">
            <a:spAutoFit/>
          </a:bodyPr>
          <a:lstStyle/>
          <a:p>
            <a:pPr>
              <a:spcAft>
                <a:spcPts val="720"/>
              </a:spcAft>
            </a:pPr>
            <a:r>
              <a:rPr lang="en-US" sz="2400"/>
              <a:t>Teach people to use the tools as a set –talk about Microsoft Teams and Microsoft Viva Learning together</a:t>
            </a:r>
          </a:p>
        </p:txBody>
      </p:sp>
      <p:sp>
        <p:nvSpPr>
          <p:cNvPr id="29" name="Oval 28">
            <a:extLst>
              <a:ext uri="{FF2B5EF4-FFF2-40B4-BE49-F238E27FC236}">
                <a16:creationId xmlns:a16="http://schemas.microsoft.com/office/drawing/2014/main" id="{2849992C-153E-4905-BD6A-EB7C5EC5F1AF}"/>
              </a:ext>
              <a:ext uri="{C183D7F6-B498-43B3-948B-1728B52AA6E4}">
                <adec:decorative xmlns:adec="http://schemas.microsoft.com/office/drawing/2017/decorative" val="1"/>
              </a:ext>
            </a:extLst>
          </p:cNvPr>
          <p:cNvSpPr>
            <a:spLocks/>
          </p:cNvSpPr>
          <p:nvPr/>
        </p:nvSpPr>
        <p:spPr bwMode="auto">
          <a:xfrm>
            <a:off x="681531" y="5794185"/>
            <a:ext cx="723901" cy="723901"/>
          </a:xfrm>
          <a:prstGeom prst="ellipse">
            <a:avLst/>
          </a:prstGeom>
          <a:solidFill>
            <a:schemeClr val="bg1"/>
          </a:solidFill>
          <a:ln w="12700">
            <a:solidFill>
              <a:srgbClr val="8661C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sp>
        <p:nvSpPr>
          <p:cNvPr id="19" name="TextBox 18">
            <a:extLst>
              <a:ext uri="{FF2B5EF4-FFF2-40B4-BE49-F238E27FC236}">
                <a16:creationId xmlns:a16="http://schemas.microsoft.com/office/drawing/2014/main" id="{569B84CD-608B-462D-9253-48E0A657AF19}"/>
              </a:ext>
            </a:extLst>
          </p:cNvPr>
          <p:cNvSpPr txBox="1"/>
          <p:nvPr/>
        </p:nvSpPr>
        <p:spPr>
          <a:xfrm>
            <a:off x="1653595" y="7050100"/>
            <a:ext cx="8793480" cy="738664"/>
          </a:xfrm>
          <a:prstGeom prst="rect">
            <a:avLst/>
          </a:prstGeom>
          <a:noFill/>
        </p:spPr>
        <p:txBody>
          <a:bodyPr wrap="square" lIns="0" tIns="0" rIns="0" bIns="0" anchor="ctr">
            <a:spAutoFit/>
          </a:bodyPr>
          <a:lstStyle/>
          <a:p>
            <a:pPr>
              <a:spcAft>
                <a:spcPts val="720"/>
              </a:spcAft>
            </a:pPr>
            <a:r>
              <a:rPr lang="en-US" sz="2400"/>
              <a:t>Continue to find your Champions – advocates for change within the business – including executives, managers, and admins</a:t>
            </a:r>
          </a:p>
        </p:txBody>
      </p:sp>
      <p:sp>
        <p:nvSpPr>
          <p:cNvPr id="30" name="Oval 29">
            <a:extLst>
              <a:ext uri="{FF2B5EF4-FFF2-40B4-BE49-F238E27FC236}">
                <a16:creationId xmlns:a16="http://schemas.microsoft.com/office/drawing/2014/main" id="{A0A25AED-060B-418C-8A2F-9B52A884DAA4}"/>
              </a:ext>
              <a:ext uri="{C183D7F6-B498-43B3-948B-1728B52AA6E4}">
                <adec:decorative xmlns:adec="http://schemas.microsoft.com/office/drawing/2017/decorative" val="1"/>
              </a:ext>
            </a:extLst>
          </p:cNvPr>
          <p:cNvSpPr>
            <a:spLocks/>
          </p:cNvSpPr>
          <p:nvPr/>
        </p:nvSpPr>
        <p:spPr bwMode="auto">
          <a:xfrm>
            <a:off x="681531" y="7057482"/>
            <a:ext cx="723901" cy="723901"/>
          </a:xfrm>
          <a:prstGeom prst="ellipse">
            <a:avLst/>
          </a:prstGeom>
          <a:solidFill>
            <a:schemeClr val="bg1"/>
          </a:solidFill>
          <a:ln w="12700">
            <a:solidFill>
              <a:srgbClr val="8661C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sp>
        <p:nvSpPr>
          <p:cNvPr id="45" name="people_15">
            <a:extLst>
              <a:ext uri="{FF2B5EF4-FFF2-40B4-BE49-F238E27FC236}">
                <a16:creationId xmlns:a16="http://schemas.microsoft.com/office/drawing/2014/main" id="{766EE129-BFFD-4272-BC6E-BD2C2E7EDB25}"/>
              </a:ext>
              <a:ext uri="{C183D7F6-B498-43B3-948B-1728B52AA6E4}">
                <adec:decorative xmlns:adec="http://schemas.microsoft.com/office/drawing/2017/decorative" val="1"/>
              </a:ext>
            </a:extLst>
          </p:cNvPr>
          <p:cNvSpPr>
            <a:spLocks noChangeAspect="1" noEditPoints="1"/>
          </p:cNvSpPr>
          <p:nvPr/>
        </p:nvSpPr>
        <p:spPr bwMode="auto">
          <a:xfrm>
            <a:off x="863276" y="4673382"/>
            <a:ext cx="360408" cy="438912"/>
          </a:xfrm>
          <a:custGeom>
            <a:avLst/>
            <a:gdLst>
              <a:gd name="T0" fmla="*/ 95 w 278"/>
              <a:gd name="T1" fmla="*/ 44 h 340"/>
              <a:gd name="T2" fmla="*/ 139 w 278"/>
              <a:gd name="T3" fmla="*/ 0 h 340"/>
              <a:gd name="T4" fmla="*/ 184 w 278"/>
              <a:gd name="T5" fmla="*/ 44 h 340"/>
              <a:gd name="T6" fmla="*/ 139 w 278"/>
              <a:gd name="T7" fmla="*/ 89 h 340"/>
              <a:gd name="T8" fmla="*/ 95 w 278"/>
              <a:gd name="T9" fmla="*/ 44 h 340"/>
              <a:gd name="T10" fmla="*/ 211 w 278"/>
              <a:gd name="T11" fmla="*/ 160 h 340"/>
              <a:gd name="T12" fmla="*/ 139 w 278"/>
              <a:gd name="T13" fmla="*/ 89 h 340"/>
              <a:gd name="T14" fmla="*/ 68 w 278"/>
              <a:gd name="T15" fmla="*/ 160 h 340"/>
              <a:gd name="T16" fmla="*/ 45 w 278"/>
              <a:gd name="T17" fmla="*/ 160 h 340"/>
              <a:gd name="T18" fmla="*/ 45 w 278"/>
              <a:gd name="T19" fmla="*/ 340 h 340"/>
              <a:gd name="T20" fmla="*/ 234 w 278"/>
              <a:gd name="T21" fmla="*/ 340 h 340"/>
              <a:gd name="T22" fmla="*/ 234 w 278"/>
              <a:gd name="T23" fmla="*/ 160 h 340"/>
              <a:gd name="T24" fmla="*/ 0 w 278"/>
              <a:gd name="T25" fmla="*/ 160 h 340"/>
              <a:gd name="T26" fmla="*/ 278 w 278"/>
              <a:gd name="T27" fmla="*/ 16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8" h="340">
                <a:moveTo>
                  <a:pt x="95" y="44"/>
                </a:moveTo>
                <a:cubicBezTo>
                  <a:pt x="95" y="20"/>
                  <a:pt x="115" y="0"/>
                  <a:pt x="139" y="0"/>
                </a:cubicBezTo>
                <a:cubicBezTo>
                  <a:pt x="164" y="0"/>
                  <a:pt x="184" y="20"/>
                  <a:pt x="184" y="44"/>
                </a:cubicBezTo>
                <a:cubicBezTo>
                  <a:pt x="184" y="69"/>
                  <a:pt x="164" y="89"/>
                  <a:pt x="139" y="89"/>
                </a:cubicBezTo>
                <a:cubicBezTo>
                  <a:pt x="115" y="89"/>
                  <a:pt x="95" y="69"/>
                  <a:pt x="95" y="44"/>
                </a:cubicBezTo>
                <a:close/>
                <a:moveTo>
                  <a:pt x="211" y="160"/>
                </a:moveTo>
                <a:cubicBezTo>
                  <a:pt x="211" y="121"/>
                  <a:pt x="179" y="89"/>
                  <a:pt x="139" y="89"/>
                </a:cubicBezTo>
                <a:cubicBezTo>
                  <a:pt x="100" y="89"/>
                  <a:pt x="68" y="121"/>
                  <a:pt x="68" y="160"/>
                </a:cubicBezTo>
                <a:moveTo>
                  <a:pt x="45" y="160"/>
                </a:moveTo>
                <a:cubicBezTo>
                  <a:pt x="45" y="340"/>
                  <a:pt x="45" y="340"/>
                  <a:pt x="45" y="340"/>
                </a:cubicBezTo>
                <a:cubicBezTo>
                  <a:pt x="234" y="340"/>
                  <a:pt x="234" y="340"/>
                  <a:pt x="234" y="340"/>
                </a:cubicBezTo>
                <a:cubicBezTo>
                  <a:pt x="234" y="160"/>
                  <a:pt x="234" y="160"/>
                  <a:pt x="234" y="160"/>
                </a:cubicBezTo>
                <a:moveTo>
                  <a:pt x="0" y="160"/>
                </a:moveTo>
                <a:cubicBezTo>
                  <a:pt x="278" y="160"/>
                  <a:pt x="278" y="160"/>
                  <a:pt x="278" y="160"/>
                </a:cubicBezTo>
              </a:path>
            </a:pathLst>
          </a:custGeom>
          <a:noFill/>
          <a:ln w="12700" cap="sq">
            <a:solidFill>
              <a:srgbClr val="8661C5"/>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sp>
        <p:nvSpPr>
          <p:cNvPr id="46" name="Ribbon2_F19B">
            <a:extLst>
              <a:ext uri="{FF2B5EF4-FFF2-40B4-BE49-F238E27FC236}">
                <a16:creationId xmlns:a16="http://schemas.microsoft.com/office/drawing/2014/main" id="{5F7BA561-DBC0-4F3F-992A-6C22B28B4BCB}"/>
              </a:ext>
              <a:ext uri="{C183D7F6-B498-43B3-948B-1728B52AA6E4}">
                <adec:decorative xmlns:adec="http://schemas.microsoft.com/office/drawing/2017/decorative" val="1"/>
              </a:ext>
            </a:extLst>
          </p:cNvPr>
          <p:cNvSpPr>
            <a:spLocks noChangeAspect="1" noEditPoints="1"/>
          </p:cNvSpPr>
          <p:nvPr/>
        </p:nvSpPr>
        <p:spPr bwMode="auto">
          <a:xfrm>
            <a:off x="863278" y="7167046"/>
            <a:ext cx="360408" cy="504770"/>
          </a:xfrm>
          <a:custGeom>
            <a:avLst/>
            <a:gdLst>
              <a:gd name="T0" fmla="*/ 1621 w 2495"/>
              <a:gd name="T1" fmla="*/ 1247 h 3493"/>
              <a:gd name="T2" fmla="*/ 1247 w 2495"/>
              <a:gd name="T3" fmla="*/ 1621 h 3493"/>
              <a:gd name="T4" fmla="*/ 873 w 2495"/>
              <a:gd name="T5" fmla="*/ 1247 h 3493"/>
              <a:gd name="T6" fmla="*/ 1247 w 2495"/>
              <a:gd name="T7" fmla="*/ 873 h 3493"/>
              <a:gd name="T8" fmla="*/ 1621 w 2495"/>
              <a:gd name="T9" fmla="*/ 1247 h 3493"/>
              <a:gd name="T10" fmla="*/ 2495 w 2495"/>
              <a:gd name="T11" fmla="*/ 1247 h 3493"/>
              <a:gd name="T12" fmla="*/ 2120 w 2495"/>
              <a:gd name="T13" fmla="*/ 873 h 3493"/>
              <a:gd name="T14" fmla="*/ 2120 w 2495"/>
              <a:gd name="T15" fmla="*/ 374 h 3493"/>
              <a:gd name="T16" fmla="*/ 1621 w 2495"/>
              <a:gd name="T17" fmla="*/ 374 h 3493"/>
              <a:gd name="T18" fmla="*/ 1247 w 2495"/>
              <a:gd name="T19" fmla="*/ 0 h 3493"/>
              <a:gd name="T20" fmla="*/ 873 w 2495"/>
              <a:gd name="T21" fmla="*/ 374 h 3493"/>
              <a:gd name="T22" fmla="*/ 374 w 2495"/>
              <a:gd name="T23" fmla="*/ 374 h 3493"/>
              <a:gd name="T24" fmla="*/ 374 w 2495"/>
              <a:gd name="T25" fmla="*/ 873 h 3493"/>
              <a:gd name="T26" fmla="*/ 0 w 2495"/>
              <a:gd name="T27" fmla="*/ 1247 h 3493"/>
              <a:gd name="T28" fmla="*/ 374 w 2495"/>
              <a:gd name="T29" fmla="*/ 1621 h 3493"/>
              <a:gd name="T30" fmla="*/ 374 w 2495"/>
              <a:gd name="T31" fmla="*/ 2120 h 3493"/>
              <a:gd name="T32" fmla="*/ 873 w 2495"/>
              <a:gd name="T33" fmla="*/ 2120 h 3493"/>
              <a:gd name="T34" fmla="*/ 1247 w 2495"/>
              <a:gd name="T35" fmla="*/ 2495 h 3493"/>
              <a:gd name="T36" fmla="*/ 1621 w 2495"/>
              <a:gd name="T37" fmla="*/ 2120 h 3493"/>
              <a:gd name="T38" fmla="*/ 2120 w 2495"/>
              <a:gd name="T39" fmla="*/ 2120 h 3493"/>
              <a:gd name="T40" fmla="*/ 2120 w 2495"/>
              <a:gd name="T41" fmla="*/ 1621 h 3493"/>
              <a:gd name="T42" fmla="*/ 2495 w 2495"/>
              <a:gd name="T43" fmla="*/ 1247 h 3493"/>
              <a:gd name="T44" fmla="*/ 1247 w 2495"/>
              <a:gd name="T45" fmla="*/ 2495 h 3493"/>
              <a:gd name="T46" fmla="*/ 1497 w 2495"/>
              <a:gd name="T47" fmla="*/ 3493 h 3493"/>
              <a:gd name="T48" fmla="*/ 2245 w 2495"/>
              <a:gd name="T49" fmla="*/ 3243 h 3493"/>
              <a:gd name="T50" fmla="*/ 1964 w 2495"/>
              <a:gd name="T51" fmla="*/ 2120 h 3493"/>
              <a:gd name="T52" fmla="*/ 530 w 2495"/>
              <a:gd name="T53" fmla="*/ 2120 h 3493"/>
              <a:gd name="T54" fmla="*/ 249 w 2495"/>
              <a:gd name="T55" fmla="*/ 3243 h 3493"/>
              <a:gd name="T56" fmla="*/ 998 w 2495"/>
              <a:gd name="T57" fmla="*/ 3493 h 3493"/>
              <a:gd name="T58" fmla="*/ 1247 w 2495"/>
              <a:gd name="T59" fmla="*/ 2495 h 3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95" h="3493">
                <a:moveTo>
                  <a:pt x="1621" y="1247"/>
                </a:moveTo>
                <a:cubicBezTo>
                  <a:pt x="1621" y="1454"/>
                  <a:pt x="1454" y="1621"/>
                  <a:pt x="1247" y="1621"/>
                </a:cubicBezTo>
                <a:cubicBezTo>
                  <a:pt x="1040" y="1621"/>
                  <a:pt x="873" y="1454"/>
                  <a:pt x="873" y="1247"/>
                </a:cubicBezTo>
                <a:cubicBezTo>
                  <a:pt x="873" y="1040"/>
                  <a:pt x="1040" y="873"/>
                  <a:pt x="1247" y="873"/>
                </a:cubicBezTo>
                <a:cubicBezTo>
                  <a:pt x="1454" y="873"/>
                  <a:pt x="1621" y="1040"/>
                  <a:pt x="1621" y="1247"/>
                </a:cubicBezTo>
                <a:close/>
                <a:moveTo>
                  <a:pt x="2495" y="1247"/>
                </a:moveTo>
                <a:cubicBezTo>
                  <a:pt x="2120" y="873"/>
                  <a:pt x="2120" y="873"/>
                  <a:pt x="2120" y="873"/>
                </a:cubicBezTo>
                <a:cubicBezTo>
                  <a:pt x="2120" y="374"/>
                  <a:pt x="2120" y="374"/>
                  <a:pt x="2120" y="374"/>
                </a:cubicBezTo>
                <a:cubicBezTo>
                  <a:pt x="1621" y="374"/>
                  <a:pt x="1621" y="374"/>
                  <a:pt x="1621" y="374"/>
                </a:cubicBezTo>
                <a:cubicBezTo>
                  <a:pt x="1247" y="0"/>
                  <a:pt x="1247" y="0"/>
                  <a:pt x="1247" y="0"/>
                </a:cubicBezTo>
                <a:cubicBezTo>
                  <a:pt x="873" y="374"/>
                  <a:pt x="873" y="374"/>
                  <a:pt x="873" y="374"/>
                </a:cubicBezTo>
                <a:cubicBezTo>
                  <a:pt x="374" y="374"/>
                  <a:pt x="374" y="374"/>
                  <a:pt x="374" y="374"/>
                </a:cubicBezTo>
                <a:cubicBezTo>
                  <a:pt x="374" y="873"/>
                  <a:pt x="374" y="873"/>
                  <a:pt x="374" y="873"/>
                </a:cubicBezTo>
                <a:cubicBezTo>
                  <a:pt x="0" y="1247"/>
                  <a:pt x="0" y="1247"/>
                  <a:pt x="0" y="1247"/>
                </a:cubicBezTo>
                <a:cubicBezTo>
                  <a:pt x="374" y="1621"/>
                  <a:pt x="374" y="1621"/>
                  <a:pt x="374" y="1621"/>
                </a:cubicBezTo>
                <a:cubicBezTo>
                  <a:pt x="374" y="2120"/>
                  <a:pt x="374" y="2120"/>
                  <a:pt x="374" y="2120"/>
                </a:cubicBezTo>
                <a:cubicBezTo>
                  <a:pt x="873" y="2120"/>
                  <a:pt x="873" y="2120"/>
                  <a:pt x="873" y="2120"/>
                </a:cubicBezTo>
                <a:cubicBezTo>
                  <a:pt x="1247" y="2495"/>
                  <a:pt x="1247" y="2495"/>
                  <a:pt x="1247" y="2495"/>
                </a:cubicBezTo>
                <a:cubicBezTo>
                  <a:pt x="1621" y="2120"/>
                  <a:pt x="1621" y="2120"/>
                  <a:pt x="1621" y="2120"/>
                </a:cubicBezTo>
                <a:cubicBezTo>
                  <a:pt x="2120" y="2120"/>
                  <a:pt x="2120" y="2120"/>
                  <a:pt x="2120" y="2120"/>
                </a:cubicBezTo>
                <a:cubicBezTo>
                  <a:pt x="2120" y="1621"/>
                  <a:pt x="2120" y="1621"/>
                  <a:pt x="2120" y="1621"/>
                </a:cubicBezTo>
                <a:lnTo>
                  <a:pt x="2495" y="1247"/>
                </a:lnTo>
                <a:close/>
                <a:moveTo>
                  <a:pt x="1247" y="2495"/>
                </a:moveTo>
                <a:cubicBezTo>
                  <a:pt x="1497" y="3493"/>
                  <a:pt x="1497" y="3493"/>
                  <a:pt x="1497" y="3493"/>
                </a:cubicBezTo>
                <a:cubicBezTo>
                  <a:pt x="2245" y="3243"/>
                  <a:pt x="2245" y="3243"/>
                  <a:pt x="2245" y="3243"/>
                </a:cubicBezTo>
                <a:cubicBezTo>
                  <a:pt x="1964" y="2120"/>
                  <a:pt x="1964" y="2120"/>
                  <a:pt x="1964" y="2120"/>
                </a:cubicBezTo>
                <a:moveTo>
                  <a:pt x="530" y="2120"/>
                </a:moveTo>
                <a:cubicBezTo>
                  <a:pt x="249" y="3243"/>
                  <a:pt x="249" y="3243"/>
                  <a:pt x="249" y="3243"/>
                </a:cubicBezTo>
                <a:cubicBezTo>
                  <a:pt x="998" y="3493"/>
                  <a:pt x="998" y="3493"/>
                  <a:pt x="998" y="3493"/>
                </a:cubicBezTo>
                <a:cubicBezTo>
                  <a:pt x="1247" y="2495"/>
                  <a:pt x="1247" y="2495"/>
                  <a:pt x="1247" y="2495"/>
                </a:cubicBezTo>
              </a:path>
            </a:pathLst>
          </a:custGeom>
          <a:noFill/>
          <a:ln w="12700" cap="sq">
            <a:solidFill>
              <a:srgbClr val="8661C5"/>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sp>
        <p:nvSpPr>
          <p:cNvPr id="48" name="Website">
            <a:extLst>
              <a:ext uri="{FF2B5EF4-FFF2-40B4-BE49-F238E27FC236}">
                <a16:creationId xmlns:a16="http://schemas.microsoft.com/office/drawing/2014/main" id="{872D3DA4-88D0-431D-935D-F1C528C773DA}"/>
              </a:ext>
              <a:ext uri="{C183D7F6-B498-43B3-948B-1728B52AA6E4}">
                <adec:decorative xmlns:adec="http://schemas.microsoft.com/office/drawing/2017/decorative" val="1"/>
              </a:ext>
            </a:extLst>
          </p:cNvPr>
          <p:cNvSpPr>
            <a:spLocks noChangeAspect="1" noEditPoints="1"/>
          </p:cNvSpPr>
          <p:nvPr/>
        </p:nvSpPr>
        <p:spPr bwMode="auto">
          <a:xfrm>
            <a:off x="847701" y="5984590"/>
            <a:ext cx="391558" cy="343091"/>
          </a:xfrm>
          <a:custGeom>
            <a:avLst/>
            <a:gdLst>
              <a:gd name="T0" fmla="*/ 0 w 614"/>
              <a:gd name="T1" fmla="*/ 0 h 538"/>
              <a:gd name="T2" fmla="*/ 614 w 614"/>
              <a:gd name="T3" fmla="*/ 0 h 538"/>
              <a:gd name="T4" fmla="*/ 614 w 614"/>
              <a:gd name="T5" fmla="*/ 538 h 538"/>
              <a:gd name="T6" fmla="*/ 0 w 614"/>
              <a:gd name="T7" fmla="*/ 538 h 538"/>
              <a:gd name="T8" fmla="*/ 0 w 614"/>
              <a:gd name="T9" fmla="*/ 0 h 538"/>
              <a:gd name="T10" fmla="*/ 0 w 614"/>
              <a:gd name="T11" fmla="*/ 0 h 538"/>
              <a:gd name="T12" fmla="*/ 327 w 614"/>
              <a:gd name="T13" fmla="*/ 250 h 538"/>
              <a:gd name="T14" fmla="*/ 327 w 614"/>
              <a:gd name="T15" fmla="*/ 250 h 538"/>
              <a:gd name="T16" fmla="*/ 327 w 614"/>
              <a:gd name="T17" fmla="*/ 87 h 538"/>
              <a:gd name="T18" fmla="*/ 77 w 614"/>
              <a:gd name="T19" fmla="*/ 87 h 538"/>
              <a:gd name="T20" fmla="*/ 77 w 614"/>
              <a:gd name="T21" fmla="*/ 250 h 538"/>
              <a:gd name="T22" fmla="*/ 128 w 614"/>
              <a:gd name="T23" fmla="*/ 250 h 538"/>
              <a:gd name="T24" fmla="*/ 327 w 614"/>
              <a:gd name="T25" fmla="*/ 250 h 538"/>
              <a:gd name="T26" fmla="*/ 327 w 614"/>
              <a:gd name="T27" fmla="*/ 250 h 538"/>
              <a:gd name="T28" fmla="*/ 139 w 614"/>
              <a:gd name="T29" fmla="*/ 254 h 538"/>
              <a:gd name="T30" fmla="*/ 139 w 614"/>
              <a:gd name="T31" fmla="*/ 362 h 538"/>
              <a:gd name="T32" fmla="*/ 513 w 614"/>
              <a:gd name="T33" fmla="*/ 362 h 538"/>
              <a:gd name="T34" fmla="*/ 513 w 614"/>
              <a:gd name="T35" fmla="*/ 163 h 538"/>
              <a:gd name="T36" fmla="*/ 325 w 614"/>
              <a:gd name="T37" fmla="*/ 163 h 538"/>
              <a:gd name="T38" fmla="*/ 0 w 614"/>
              <a:gd name="T39" fmla="*/ 451 h 538"/>
              <a:gd name="T40" fmla="*/ 614 w 614"/>
              <a:gd name="T41" fmla="*/ 451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4" h="538">
                <a:moveTo>
                  <a:pt x="0" y="0"/>
                </a:moveTo>
                <a:lnTo>
                  <a:pt x="614" y="0"/>
                </a:lnTo>
                <a:lnTo>
                  <a:pt x="614" y="538"/>
                </a:lnTo>
                <a:lnTo>
                  <a:pt x="0" y="538"/>
                </a:lnTo>
                <a:lnTo>
                  <a:pt x="0" y="0"/>
                </a:lnTo>
                <a:lnTo>
                  <a:pt x="0" y="0"/>
                </a:lnTo>
                <a:moveTo>
                  <a:pt x="327" y="250"/>
                </a:moveTo>
                <a:lnTo>
                  <a:pt x="327" y="250"/>
                </a:lnTo>
                <a:lnTo>
                  <a:pt x="327" y="87"/>
                </a:lnTo>
                <a:lnTo>
                  <a:pt x="77" y="87"/>
                </a:lnTo>
                <a:lnTo>
                  <a:pt x="77" y="250"/>
                </a:lnTo>
                <a:lnTo>
                  <a:pt x="128" y="250"/>
                </a:lnTo>
                <a:lnTo>
                  <a:pt x="327" y="250"/>
                </a:lnTo>
                <a:lnTo>
                  <a:pt x="327" y="250"/>
                </a:lnTo>
                <a:moveTo>
                  <a:pt x="139" y="254"/>
                </a:moveTo>
                <a:lnTo>
                  <a:pt x="139" y="362"/>
                </a:lnTo>
                <a:lnTo>
                  <a:pt x="513" y="362"/>
                </a:lnTo>
                <a:lnTo>
                  <a:pt x="513" y="163"/>
                </a:lnTo>
                <a:lnTo>
                  <a:pt x="325" y="163"/>
                </a:lnTo>
                <a:moveTo>
                  <a:pt x="0" y="451"/>
                </a:moveTo>
                <a:lnTo>
                  <a:pt x="614" y="451"/>
                </a:lnTo>
              </a:path>
            </a:pathLst>
          </a:custGeom>
          <a:noFill/>
          <a:ln w="12700" cap="sq">
            <a:solidFill>
              <a:srgbClr val="8661C5"/>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sp>
        <p:nvSpPr>
          <p:cNvPr id="49" name="Touchscreen">
            <a:extLst>
              <a:ext uri="{FF2B5EF4-FFF2-40B4-BE49-F238E27FC236}">
                <a16:creationId xmlns:a16="http://schemas.microsoft.com/office/drawing/2014/main" id="{26066F53-AD25-44B3-AAA4-974BB2119D52}"/>
              </a:ext>
              <a:ext uri="{C183D7F6-B498-43B3-948B-1728B52AA6E4}">
                <adec:decorative xmlns:adec="http://schemas.microsoft.com/office/drawing/2017/decorative" val="1"/>
              </a:ext>
            </a:extLst>
          </p:cNvPr>
          <p:cNvSpPr>
            <a:spLocks noChangeAspect="1" noEditPoints="1"/>
          </p:cNvSpPr>
          <p:nvPr/>
        </p:nvSpPr>
        <p:spPr bwMode="auto">
          <a:xfrm>
            <a:off x="842815" y="3441399"/>
            <a:ext cx="401330" cy="376286"/>
          </a:xfrm>
          <a:custGeom>
            <a:avLst/>
            <a:gdLst>
              <a:gd name="T0" fmla="*/ 1917 w 3772"/>
              <a:gd name="T1" fmla="*/ 1791 h 3535"/>
              <a:gd name="T2" fmla="*/ 1917 w 3772"/>
              <a:gd name="T3" fmla="*/ 1985 h 3535"/>
              <a:gd name="T4" fmla="*/ 1917 w 3772"/>
              <a:gd name="T5" fmla="*/ 1123 h 3535"/>
              <a:gd name="T6" fmla="*/ 1745 w 3772"/>
              <a:gd name="T7" fmla="*/ 951 h 3535"/>
              <a:gd name="T8" fmla="*/ 1573 w 3772"/>
              <a:gd name="T9" fmla="*/ 1123 h 3535"/>
              <a:gd name="T10" fmla="*/ 1573 w 3772"/>
              <a:gd name="T11" fmla="*/ 1135 h 3535"/>
              <a:gd name="T12" fmla="*/ 1573 w 3772"/>
              <a:gd name="T13" fmla="*/ 2527 h 3535"/>
              <a:gd name="T14" fmla="*/ 1469 w 3772"/>
              <a:gd name="T15" fmla="*/ 2569 h 3535"/>
              <a:gd name="T16" fmla="*/ 1282 w 3772"/>
              <a:gd name="T17" fmla="*/ 2383 h 3535"/>
              <a:gd name="T18" fmla="*/ 1023 w 3772"/>
              <a:gd name="T19" fmla="*/ 2383 h 3535"/>
              <a:gd name="T20" fmla="*/ 1023 w 3772"/>
              <a:gd name="T21" fmla="*/ 2641 h 3535"/>
              <a:gd name="T22" fmla="*/ 1659 w 3772"/>
              <a:gd name="T23" fmla="*/ 3277 h 3535"/>
              <a:gd name="T24" fmla="*/ 2262 w 3772"/>
              <a:gd name="T25" fmla="*/ 3535 h 3535"/>
              <a:gd name="T26" fmla="*/ 2951 w 3772"/>
              <a:gd name="T27" fmla="*/ 2846 h 3535"/>
              <a:gd name="T28" fmla="*/ 2951 w 3772"/>
              <a:gd name="T29" fmla="*/ 2184 h 3535"/>
              <a:gd name="T30" fmla="*/ 2820 w 3772"/>
              <a:gd name="T31" fmla="*/ 2017 h 3535"/>
              <a:gd name="T32" fmla="*/ 1917 w 3772"/>
              <a:gd name="T33" fmla="*/ 1791 h 3535"/>
              <a:gd name="T34" fmla="*/ 1917 w 3772"/>
              <a:gd name="T35" fmla="*/ 1123 h 3535"/>
              <a:gd name="T36" fmla="*/ 1917 w 3772"/>
              <a:gd name="T37" fmla="*/ 1602 h 3535"/>
              <a:gd name="T38" fmla="*/ 2254 w 3772"/>
              <a:gd name="T39" fmla="*/ 1123 h 3535"/>
              <a:gd name="T40" fmla="*/ 1744 w 3772"/>
              <a:gd name="T41" fmla="*/ 614 h 3535"/>
              <a:gd name="T42" fmla="*/ 1235 w 3772"/>
              <a:gd name="T43" fmla="*/ 1123 h 3535"/>
              <a:gd name="T44" fmla="*/ 1573 w 3772"/>
              <a:gd name="T45" fmla="*/ 1603 h 3535"/>
              <a:gd name="T46" fmla="*/ 2951 w 3772"/>
              <a:gd name="T47" fmla="*/ 2672 h 3535"/>
              <a:gd name="T48" fmla="*/ 3657 w 3772"/>
              <a:gd name="T49" fmla="*/ 2672 h 3535"/>
              <a:gd name="T50" fmla="*/ 3772 w 3772"/>
              <a:gd name="T51" fmla="*/ 2557 h 3535"/>
              <a:gd name="T52" fmla="*/ 3772 w 3772"/>
              <a:gd name="T53" fmla="*/ 115 h 3535"/>
              <a:gd name="T54" fmla="*/ 3657 w 3772"/>
              <a:gd name="T55" fmla="*/ 0 h 3535"/>
              <a:gd name="T56" fmla="*/ 115 w 3772"/>
              <a:gd name="T57" fmla="*/ 0 h 3535"/>
              <a:gd name="T58" fmla="*/ 0 w 3772"/>
              <a:gd name="T59" fmla="*/ 115 h 3535"/>
              <a:gd name="T60" fmla="*/ 0 w 3772"/>
              <a:gd name="T61" fmla="*/ 2557 h 3535"/>
              <a:gd name="T62" fmla="*/ 115 w 3772"/>
              <a:gd name="T63" fmla="*/ 2672 h 3535"/>
              <a:gd name="T64" fmla="*/ 1054 w 3772"/>
              <a:gd name="T65" fmla="*/ 2672 h 3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72" h="3535">
                <a:moveTo>
                  <a:pt x="1917" y="1791"/>
                </a:moveTo>
                <a:cubicBezTo>
                  <a:pt x="1917" y="1985"/>
                  <a:pt x="1917" y="1985"/>
                  <a:pt x="1917" y="1985"/>
                </a:cubicBezTo>
                <a:moveTo>
                  <a:pt x="1917" y="1123"/>
                </a:moveTo>
                <a:cubicBezTo>
                  <a:pt x="1917" y="1028"/>
                  <a:pt x="1840" y="951"/>
                  <a:pt x="1745" y="951"/>
                </a:cubicBezTo>
                <a:cubicBezTo>
                  <a:pt x="1650" y="951"/>
                  <a:pt x="1573" y="1028"/>
                  <a:pt x="1573" y="1123"/>
                </a:cubicBezTo>
                <a:cubicBezTo>
                  <a:pt x="1573" y="1123"/>
                  <a:pt x="1573" y="1127"/>
                  <a:pt x="1573" y="1135"/>
                </a:cubicBezTo>
                <a:cubicBezTo>
                  <a:pt x="1573" y="1252"/>
                  <a:pt x="1573" y="2194"/>
                  <a:pt x="1573" y="2527"/>
                </a:cubicBezTo>
                <a:cubicBezTo>
                  <a:pt x="1573" y="2581"/>
                  <a:pt x="1507" y="2608"/>
                  <a:pt x="1469" y="2569"/>
                </a:cubicBezTo>
                <a:cubicBezTo>
                  <a:pt x="1282" y="2383"/>
                  <a:pt x="1282" y="2383"/>
                  <a:pt x="1282" y="2383"/>
                </a:cubicBezTo>
                <a:cubicBezTo>
                  <a:pt x="1210" y="2311"/>
                  <a:pt x="1095" y="2311"/>
                  <a:pt x="1023" y="2383"/>
                </a:cubicBezTo>
                <a:cubicBezTo>
                  <a:pt x="952" y="2454"/>
                  <a:pt x="952" y="2570"/>
                  <a:pt x="1023" y="2641"/>
                </a:cubicBezTo>
                <a:cubicBezTo>
                  <a:pt x="1659" y="3277"/>
                  <a:pt x="1659" y="3277"/>
                  <a:pt x="1659" y="3277"/>
                </a:cubicBezTo>
                <a:cubicBezTo>
                  <a:pt x="1813" y="3436"/>
                  <a:pt x="2026" y="3535"/>
                  <a:pt x="2262" y="3535"/>
                </a:cubicBezTo>
                <a:cubicBezTo>
                  <a:pt x="2643" y="3535"/>
                  <a:pt x="2951" y="3227"/>
                  <a:pt x="2951" y="2846"/>
                </a:cubicBezTo>
                <a:cubicBezTo>
                  <a:pt x="2951" y="2184"/>
                  <a:pt x="2951" y="2184"/>
                  <a:pt x="2951" y="2184"/>
                </a:cubicBezTo>
                <a:cubicBezTo>
                  <a:pt x="2951" y="2105"/>
                  <a:pt x="2897" y="2036"/>
                  <a:pt x="2820" y="2017"/>
                </a:cubicBezTo>
                <a:cubicBezTo>
                  <a:pt x="1917" y="1791"/>
                  <a:pt x="1917" y="1791"/>
                  <a:pt x="1917" y="1791"/>
                </a:cubicBezTo>
                <a:lnTo>
                  <a:pt x="1917" y="1123"/>
                </a:lnTo>
                <a:close/>
                <a:moveTo>
                  <a:pt x="1917" y="1602"/>
                </a:moveTo>
                <a:cubicBezTo>
                  <a:pt x="2114" y="1532"/>
                  <a:pt x="2254" y="1344"/>
                  <a:pt x="2254" y="1123"/>
                </a:cubicBezTo>
                <a:cubicBezTo>
                  <a:pt x="2254" y="842"/>
                  <a:pt x="2026" y="614"/>
                  <a:pt x="1744" y="614"/>
                </a:cubicBezTo>
                <a:cubicBezTo>
                  <a:pt x="1463" y="614"/>
                  <a:pt x="1235" y="842"/>
                  <a:pt x="1235" y="1123"/>
                </a:cubicBezTo>
                <a:cubicBezTo>
                  <a:pt x="1235" y="1344"/>
                  <a:pt x="1376" y="1532"/>
                  <a:pt x="1573" y="1603"/>
                </a:cubicBezTo>
                <a:moveTo>
                  <a:pt x="2951" y="2672"/>
                </a:moveTo>
                <a:cubicBezTo>
                  <a:pt x="3657" y="2672"/>
                  <a:pt x="3657" y="2672"/>
                  <a:pt x="3657" y="2672"/>
                </a:cubicBezTo>
                <a:cubicBezTo>
                  <a:pt x="3720" y="2672"/>
                  <a:pt x="3772" y="2621"/>
                  <a:pt x="3772" y="2557"/>
                </a:cubicBezTo>
                <a:cubicBezTo>
                  <a:pt x="3772" y="115"/>
                  <a:pt x="3772" y="115"/>
                  <a:pt x="3772" y="115"/>
                </a:cubicBezTo>
                <a:cubicBezTo>
                  <a:pt x="3772" y="51"/>
                  <a:pt x="3720" y="0"/>
                  <a:pt x="3657" y="0"/>
                </a:cubicBezTo>
                <a:cubicBezTo>
                  <a:pt x="115" y="0"/>
                  <a:pt x="115" y="0"/>
                  <a:pt x="115" y="0"/>
                </a:cubicBezTo>
                <a:cubicBezTo>
                  <a:pt x="51" y="0"/>
                  <a:pt x="0" y="51"/>
                  <a:pt x="0" y="115"/>
                </a:cubicBezTo>
                <a:cubicBezTo>
                  <a:pt x="0" y="2557"/>
                  <a:pt x="0" y="2557"/>
                  <a:pt x="0" y="2557"/>
                </a:cubicBezTo>
                <a:cubicBezTo>
                  <a:pt x="0" y="2621"/>
                  <a:pt x="51" y="2672"/>
                  <a:pt x="115" y="2672"/>
                </a:cubicBezTo>
                <a:cubicBezTo>
                  <a:pt x="1054" y="2672"/>
                  <a:pt x="1054" y="2672"/>
                  <a:pt x="1054" y="2672"/>
                </a:cubicBezTo>
              </a:path>
            </a:pathLst>
          </a:custGeom>
          <a:noFill/>
          <a:ln w="12700" cap="sq">
            <a:solidFill>
              <a:srgbClr val="8661C5"/>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spTree>
    <p:extLst>
      <p:ext uri="{BB962C8B-B14F-4D97-AF65-F5344CB8AC3E}">
        <p14:creationId xmlns:p14="http://schemas.microsoft.com/office/powerpoint/2010/main" val="38992236"/>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4000" r="-24000"/>
          </a:stretch>
        </a:blipFill>
        <a:effectLst/>
      </p:bgPr>
    </p:bg>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FB5A9DAD-1B26-9AEA-A94D-74479919B2C7}"/>
              </a:ext>
            </a:extLst>
          </p:cNvPr>
          <p:cNvSpPr txBox="1">
            <a:spLocks noGrp="1"/>
          </p:cNvSpPr>
          <p:nvPr>
            <p:ph type="title" idx="4294967295"/>
          </p:nvPr>
        </p:nvSpPr>
        <p:spPr>
          <a:xfrm>
            <a:off x="578513" y="1941789"/>
            <a:ext cx="8786989" cy="88476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defRPr b="1" i="0">
                <a:latin typeface="Segoe UI Semibold" charset="0"/>
                <a:ea typeface="+mj-ea"/>
                <a:cs typeface="Segoe UI Semibold"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chemeClr val="tx1"/>
                </a:solidFill>
                <a:effectLst/>
                <a:uLnTx/>
                <a:uFillTx/>
                <a:latin typeface="Segoe UI Semibold" charset="0"/>
                <a:ea typeface="+mj-ea"/>
                <a:cs typeface="Segoe UI Semibold" charset="0"/>
              </a:rPr>
              <a:t>Adoption best practices</a:t>
            </a:r>
          </a:p>
        </p:txBody>
      </p:sp>
    </p:spTree>
    <p:extLst>
      <p:ext uri="{BB962C8B-B14F-4D97-AF65-F5344CB8AC3E}">
        <p14:creationId xmlns:p14="http://schemas.microsoft.com/office/powerpoint/2010/main" val="33561762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C90A8-D2D1-6894-B82F-DF3A4E010BFC}"/>
              </a:ext>
            </a:extLst>
          </p:cNvPr>
          <p:cNvSpPr>
            <a:spLocks noGrp="1"/>
          </p:cNvSpPr>
          <p:nvPr>
            <p:ph type="title"/>
          </p:nvPr>
        </p:nvSpPr>
        <p:spPr/>
        <p:txBody>
          <a:bodyPr/>
          <a:lstStyle/>
          <a:p>
            <a:r>
              <a:rPr lang="en-US"/>
              <a:t>Adoption best practices</a:t>
            </a:r>
          </a:p>
        </p:txBody>
      </p:sp>
      <p:sp>
        <p:nvSpPr>
          <p:cNvPr id="3" name="Text Placeholder 2">
            <a:extLst>
              <a:ext uri="{FF2B5EF4-FFF2-40B4-BE49-F238E27FC236}">
                <a16:creationId xmlns:a16="http://schemas.microsoft.com/office/drawing/2014/main" id="{360BB47C-DC00-A304-E174-CCD995C0CC11}"/>
              </a:ext>
            </a:extLst>
          </p:cNvPr>
          <p:cNvSpPr>
            <a:spLocks noGrp="1"/>
          </p:cNvSpPr>
          <p:nvPr>
            <p:ph type="body" sz="quarter" idx="10"/>
          </p:nvPr>
        </p:nvSpPr>
        <p:spPr>
          <a:xfrm>
            <a:off x="705916" y="1738225"/>
            <a:ext cx="9330348" cy="5968557"/>
          </a:xfrm>
        </p:spPr>
        <p:txBody>
          <a:bodyPr/>
          <a:lstStyle/>
          <a:p>
            <a:pPr marL="342900" indent="-342900">
              <a:buFont typeface="Arial" panose="020B0604020202020204" pitchFamily="34" charset="0"/>
              <a:buChar char="•"/>
            </a:pPr>
            <a:r>
              <a:rPr lang="en-US" sz="1920"/>
              <a:t>Understand the technical lift you’ll require to configure Viva Learning for your organization, considering your unique set of learning needs. Do you use a custom LMS that you need to manually configure with the employee learning APIs? Or are you only leveraging the pre-built connectors with Viva Learning partner solutions? Ensure your team has the capacity and commitment to see it through.</a:t>
            </a:r>
          </a:p>
          <a:p>
            <a:pPr marL="342900" indent="-342900">
              <a:buFont typeface="Arial" panose="020B0604020202020204" pitchFamily="34" charset="0"/>
              <a:buChar char="•"/>
            </a:pPr>
            <a:r>
              <a:rPr lang="en-US" sz="1920"/>
              <a:t>Set a hard date for transitioning employees to Viva Learning. For example, if your trainings were previously delivered through your LMS, set a date for when trainings must be taken from Viva Learning rather than in the LMS.</a:t>
            </a:r>
          </a:p>
          <a:p>
            <a:pPr marL="342900" indent="-342900">
              <a:buFont typeface="Arial" panose="020B0604020202020204" pitchFamily="34" charset="0"/>
              <a:buChar char="•"/>
            </a:pPr>
            <a:r>
              <a:rPr lang="en-US" sz="1920"/>
              <a:t>Test and rollout Viva Learning to a pilot group first before rolling out to your whole organization. Continuously gather feedback from pilot group.</a:t>
            </a:r>
          </a:p>
          <a:p>
            <a:pPr marL="342900" indent="-342900">
              <a:buFont typeface="Arial" panose="020B0604020202020204" pitchFamily="34" charset="0"/>
              <a:buChar char="•"/>
            </a:pPr>
            <a:r>
              <a:rPr lang="en-US" sz="1920"/>
              <a:t>Rollout product in steps rather than all in one – test announcement messaging and comms, basic features of the product, and then more advanced features.</a:t>
            </a:r>
          </a:p>
          <a:p>
            <a:pPr marL="342900" indent="-342900">
              <a:buFont typeface="Arial" panose="020B0604020202020204" pitchFamily="34" charset="0"/>
              <a:buChar char="•"/>
            </a:pPr>
            <a:r>
              <a:rPr lang="en-US" sz="1920"/>
              <a:t>Continue leveraging the pilot group throughout broader rollout. The process is iterative – don’t be afraid to go back and adjust parts of the rollout plan based on feedback from the pilot.</a:t>
            </a:r>
          </a:p>
          <a:p>
            <a:pPr marL="342900" indent="-342900">
              <a:buFont typeface="Arial" panose="020B0604020202020204" pitchFamily="34" charset="0"/>
              <a:buChar char="•"/>
            </a:pPr>
            <a:r>
              <a:rPr lang="en-US" sz="1920"/>
              <a:t>Have admin configure settings to encourage Viva Learning usage; for example, adjust settings so Viva Learning is pinned in your company’s Microsoft Teams toolbar by default, and make Viva Learning notifications automatically enabled.</a:t>
            </a:r>
          </a:p>
          <a:p>
            <a:pPr marL="548640" indent="-548640">
              <a:buFont typeface="Arial" panose="020B0604020202020204" pitchFamily="34" charset="0"/>
              <a:buChar char="•"/>
            </a:pPr>
            <a:endParaRPr lang="en-US" sz="1920"/>
          </a:p>
        </p:txBody>
      </p:sp>
      <p:pic>
        <p:nvPicPr>
          <p:cNvPr id="2050" name="Picture 2" descr="CLO22_HybridWork_001">
            <a:extLst>
              <a:ext uri="{FF2B5EF4-FFF2-40B4-BE49-F238E27FC236}">
                <a16:creationId xmlns:a16="http://schemas.microsoft.com/office/drawing/2014/main" id="{5390DB04-9A75-DD4B-9A9A-E4D286D617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179" r="42909"/>
          <a:stretch/>
        </p:blipFill>
        <p:spPr bwMode="auto">
          <a:xfrm>
            <a:off x="10448544" y="0"/>
            <a:ext cx="4181856" cy="8221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262675"/>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2" descr="CLO22_HybridWork_062">
            <a:extLst>
              <a:ext uri="{FF2B5EF4-FFF2-40B4-BE49-F238E27FC236}">
                <a16:creationId xmlns:a16="http://schemas.microsoft.com/office/drawing/2014/main" id="{577BE479-F5BC-F46D-5A5E-A3D5C94653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569" r="51950"/>
          <a:stretch/>
        </p:blipFill>
        <p:spPr bwMode="auto">
          <a:xfrm>
            <a:off x="9509760" y="0"/>
            <a:ext cx="5120640" cy="8229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FA619F1-2138-0687-B4C9-18DF7C0A7011}"/>
              </a:ext>
            </a:extLst>
          </p:cNvPr>
          <p:cNvSpPr>
            <a:spLocks noGrp="1"/>
          </p:cNvSpPr>
          <p:nvPr>
            <p:ph type="title"/>
          </p:nvPr>
        </p:nvSpPr>
        <p:spPr>
          <a:xfrm>
            <a:off x="705916" y="548640"/>
            <a:ext cx="13222224" cy="492443"/>
          </a:xfrm>
        </p:spPr>
        <p:txBody>
          <a:bodyPr/>
          <a:lstStyle/>
          <a:p>
            <a:r>
              <a:rPr lang="en-US" sz="3200" dirty="0"/>
              <a:t>Recommended best practices from the Viva Learning community</a:t>
            </a:r>
          </a:p>
        </p:txBody>
      </p:sp>
      <p:sp>
        <p:nvSpPr>
          <p:cNvPr id="4" name="Rectangle 3">
            <a:extLst>
              <a:ext uri="{FF2B5EF4-FFF2-40B4-BE49-F238E27FC236}">
                <a16:creationId xmlns:a16="http://schemas.microsoft.com/office/drawing/2014/main" id="{EE6240B3-4038-ADB6-A0BA-0B1A943CE67F}"/>
              </a:ext>
            </a:extLst>
          </p:cNvPr>
          <p:cNvSpPr>
            <a:spLocks/>
          </p:cNvSpPr>
          <p:nvPr/>
        </p:nvSpPr>
        <p:spPr>
          <a:xfrm>
            <a:off x="723484" y="1397499"/>
            <a:ext cx="8348870" cy="6513578"/>
          </a:xfrm>
          <a:prstGeom prst="rect">
            <a:avLst/>
          </a:prstGeom>
        </p:spPr>
        <p:txBody>
          <a:bodyPr wrap="square" lIns="0" tIns="0" rIns="0" bIns="0">
            <a:spAutoFit/>
          </a:bodyPr>
          <a:lstStyle/>
          <a:p>
            <a:pPr marL="0" marR="0" lvl="1" indent="0" algn="l" defTabSz="1075417" rtl="0" eaLnBrk="1" fontAlgn="auto" latinLnBrk="0" hangingPunct="1">
              <a:lnSpc>
                <a:spcPct val="100000"/>
              </a:lnSpc>
              <a:spcBef>
                <a:spcPts val="0"/>
              </a:spcBef>
              <a:spcAft>
                <a:spcPts val="360"/>
              </a:spcAft>
              <a:buClrTx/>
              <a:buSzPct val="90000"/>
              <a:buFontTx/>
              <a:buNone/>
              <a:tabLst/>
              <a:defRPr/>
            </a:pPr>
            <a:r>
              <a:rPr kumimoji="0" lang="en-US" sz="2160" b="0" i="0" u="none" strike="noStrike" kern="1200" cap="none" spc="0" normalizeH="0" baseline="0" noProof="0" dirty="0">
                <a:ln>
                  <a:noFill/>
                </a:ln>
                <a:solidFill>
                  <a:srgbClr val="000000"/>
                </a:solidFill>
                <a:effectLst/>
                <a:uLnTx/>
                <a:uFillTx/>
                <a:latin typeface="Segoe UI Semibold"/>
                <a:ea typeface="+mn-ea"/>
                <a:cs typeface="Segoe UI" panose="020B0502040204020203" pitchFamily="34" charset="0"/>
              </a:rPr>
              <a:t>Example activities your organization can do to promote learning</a:t>
            </a:r>
          </a:p>
          <a:p>
            <a:pPr marL="0" marR="0" lvl="1" indent="0" algn="l" defTabSz="1075417" rtl="0" eaLnBrk="1" fontAlgn="auto" latinLnBrk="0" hangingPunct="1">
              <a:lnSpc>
                <a:spcPct val="100000"/>
              </a:lnSpc>
              <a:spcBef>
                <a:spcPts val="0"/>
              </a:spcBef>
              <a:spcAft>
                <a:spcPts val="360"/>
              </a:spcAft>
              <a:buClrTx/>
              <a:buSzPct val="90000"/>
              <a:buFontTx/>
              <a:buNone/>
              <a:tabLst/>
              <a:defRPr/>
            </a:pPr>
            <a:endParaRPr kumimoji="0" lang="en-US" sz="1920" b="0" i="0" u="none" strike="noStrike" kern="1200" cap="none" spc="0" normalizeH="0" baseline="0" noProof="0" dirty="0">
              <a:ln>
                <a:noFill/>
              </a:ln>
              <a:solidFill>
                <a:srgbClr val="000000"/>
              </a:solidFill>
              <a:effectLst/>
              <a:uLnTx/>
              <a:uFillTx/>
              <a:latin typeface="Segoe UI Semibold"/>
              <a:ea typeface="+mn-ea"/>
              <a:cs typeface="Segoe UI" panose="020B0502040204020203" pitchFamily="34" charset="0"/>
            </a:endParaRPr>
          </a:p>
          <a:p>
            <a:pPr marL="468630" marR="0" lvl="2" indent="-342900" algn="l" defTabSz="1075417" rtl="0" eaLnBrk="1" fontAlgn="auto" latinLnBrk="0" hangingPunct="1">
              <a:lnSpc>
                <a:spcPct val="100000"/>
              </a:lnSpc>
              <a:spcBef>
                <a:spcPts val="0"/>
              </a:spcBef>
              <a:spcAft>
                <a:spcPts val="720"/>
              </a:spcAft>
              <a:buClrTx/>
              <a:buSzPct val="90000"/>
              <a:buFont typeface="Verdana" panose="020B0604030504040204" pitchFamily="34" charset="0"/>
              <a:buChar char="-"/>
              <a:tabLst/>
              <a:defRPr/>
            </a:pPr>
            <a:r>
              <a:rPr kumimoji="0" lang="en-US" sz="192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Set a dedicated learning day (i.e., one meeting-free day per month) at your company for employees to complete learning requirements and voluntary learning courses.</a:t>
            </a:r>
          </a:p>
          <a:p>
            <a:pPr marL="468630" marR="0" lvl="2" indent="-342900" algn="l" defTabSz="1075417" rtl="0" eaLnBrk="1" fontAlgn="auto" latinLnBrk="0" hangingPunct="1">
              <a:lnSpc>
                <a:spcPct val="100000"/>
              </a:lnSpc>
              <a:spcBef>
                <a:spcPts val="0"/>
              </a:spcBef>
              <a:spcAft>
                <a:spcPts val="720"/>
              </a:spcAft>
              <a:buClrTx/>
              <a:buSzPct val="90000"/>
              <a:buFont typeface="Verdana" panose="020B0604030504040204" pitchFamily="34" charset="0"/>
              <a:buChar char="-"/>
              <a:tabLst/>
              <a:defRPr/>
            </a:pPr>
            <a:r>
              <a:rPr kumimoji="0" lang="en-US" sz="192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Set up your company so employees book learning time as they do annual leave, using the same booking system. This creates hard-booked slots for learning, agreed with the employee and their manager that it is as uninterruptable as annual leave.</a:t>
            </a:r>
          </a:p>
          <a:p>
            <a:pPr marL="468630" marR="0" lvl="2" indent="-342900" algn="l" defTabSz="1075417" rtl="0" eaLnBrk="1" fontAlgn="auto" latinLnBrk="0" hangingPunct="1">
              <a:lnSpc>
                <a:spcPct val="100000"/>
              </a:lnSpc>
              <a:spcBef>
                <a:spcPts val="0"/>
              </a:spcBef>
              <a:spcAft>
                <a:spcPts val="720"/>
              </a:spcAft>
              <a:buClrTx/>
              <a:buSzPct val="90000"/>
              <a:buFont typeface="Verdana" panose="020B0604030504040204" pitchFamily="34" charset="0"/>
              <a:buChar char="-"/>
              <a:tabLst/>
              <a:defRPr/>
            </a:pPr>
            <a:r>
              <a:rPr kumimoji="0" lang="en-US" sz="192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Establish mentoring sessions where designated people will research and present on learning needs.</a:t>
            </a:r>
          </a:p>
          <a:p>
            <a:pPr marL="468630" marR="0" lvl="2" indent="-342900" algn="l" defTabSz="1075417" rtl="0" eaLnBrk="1" fontAlgn="auto" latinLnBrk="0" hangingPunct="1">
              <a:lnSpc>
                <a:spcPct val="100000"/>
              </a:lnSpc>
              <a:spcBef>
                <a:spcPts val="0"/>
              </a:spcBef>
              <a:spcAft>
                <a:spcPts val="720"/>
              </a:spcAft>
              <a:buClrTx/>
              <a:buSzPct val="90000"/>
              <a:buFont typeface="Verdana" panose="020B0604030504040204" pitchFamily="34" charset="0"/>
              <a:buChar char="-"/>
              <a:tabLst/>
              <a:defRPr/>
            </a:pPr>
            <a:r>
              <a:rPr kumimoji="0" lang="en-US" sz="192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Show that leadership is personally committed to their own learning; this will lead to learning being baked into culture. Have leaders share examples of how they are dedicating time and focus to their personal development.</a:t>
            </a:r>
          </a:p>
          <a:p>
            <a:pPr marL="468630" marR="0" lvl="2" indent="-342900" algn="l" defTabSz="1075417" rtl="0" eaLnBrk="1" fontAlgn="auto" latinLnBrk="0" hangingPunct="1">
              <a:lnSpc>
                <a:spcPct val="100000"/>
              </a:lnSpc>
              <a:spcBef>
                <a:spcPts val="0"/>
              </a:spcBef>
              <a:spcAft>
                <a:spcPts val="720"/>
              </a:spcAft>
              <a:buClrTx/>
              <a:buSzPct val="90000"/>
              <a:buFont typeface="Verdana" panose="020B0604030504040204" pitchFamily="34" charset="0"/>
              <a:buChar char="-"/>
              <a:tabLst/>
              <a:defRPr/>
            </a:pPr>
            <a:r>
              <a:rPr kumimoji="0" lang="en-US" sz="192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If your company uses OKRs or any goal/KPI tracking process, have teams include a learning-related goal (i.e., take </a:t>
            </a:r>
            <a:r>
              <a:rPr lang="en-US" sz="1920" dirty="0">
                <a:solidFill>
                  <a:srgbClr val="000000"/>
                </a:solidFill>
                <a:latin typeface="Segoe UI"/>
                <a:cs typeface="Segoe UI" panose="020B0502040204020203" pitchFamily="34" charset="0"/>
              </a:rPr>
              <a:t>two</a:t>
            </a:r>
            <a:r>
              <a:rPr kumimoji="0" lang="en-US" sz="192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 voluntary learning courses this semester).</a:t>
            </a:r>
          </a:p>
          <a:p>
            <a:pPr marL="125730" marR="0" lvl="2" indent="0" algn="l" defTabSz="1075417" rtl="0" eaLnBrk="1" fontAlgn="auto" latinLnBrk="0" hangingPunct="1">
              <a:lnSpc>
                <a:spcPct val="100000"/>
              </a:lnSpc>
              <a:spcBef>
                <a:spcPts val="0"/>
              </a:spcBef>
              <a:spcAft>
                <a:spcPts val="720"/>
              </a:spcAft>
              <a:buClrTx/>
              <a:buSzPct val="90000"/>
              <a:buFontTx/>
              <a:buNone/>
              <a:tabLst/>
              <a:defRPr/>
            </a:pPr>
            <a:endParaRPr kumimoji="0" lang="en-US" sz="168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endParaRPr>
          </a:p>
          <a:p>
            <a:pPr marL="468630" marR="0" lvl="2" indent="-342900" algn="l" defTabSz="1075417" rtl="0" eaLnBrk="1" fontAlgn="auto" latinLnBrk="0" hangingPunct="1">
              <a:lnSpc>
                <a:spcPct val="100000"/>
              </a:lnSpc>
              <a:spcBef>
                <a:spcPts val="0"/>
              </a:spcBef>
              <a:spcAft>
                <a:spcPts val="720"/>
              </a:spcAft>
              <a:buClrTx/>
              <a:buSzPct val="90000"/>
              <a:buFont typeface="Verdana" panose="020B0604030504040204" pitchFamily="34" charset="0"/>
              <a:buChar char="-"/>
              <a:tabLst/>
              <a:defRPr/>
            </a:pPr>
            <a:endParaRPr kumimoji="0" lang="en-US" sz="168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endParaRPr>
          </a:p>
        </p:txBody>
      </p:sp>
    </p:spTree>
    <p:extLst>
      <p:ext uri="{BB962C8B-B14F-4D97-AF65-F5344CB8AC3E}">
        <p14:creationId xmlns:p14="http://schemas.microsoft.com/office/powerpoint/2010/main" val="1665952100"/>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5DEE6356-CC75-760F-38AC-DAA033A5B58A}"/>
              </a:ext>
            </a:extLst>
          </p:cNvPr>
          <p:cNvSpPr>
            <a:spLocks noGrp="1"/>
          </p:cNvSpPr>
          <p:nvPr>
            <p:ph type="title"/>
          </p:nvPr>
        </p:nvSpPr>
        <p:spPr>
          <a:xfrm>
            <a:off x="578513" y="1941789"/>
            <a:ext cx="8786989" cy="884766"/>
          </a:xfrm>
        </p:spPr>
        <p:txBody>
          <a:bodyPr/>
          <a:lstStyle/>
          <a:p>
            <a:r>
              <a:rPr lang="en-US">
                <a:solidFill>
                  <a:schemeClr val="tx1"/>
                </a:solidFill>
              </a:rPr>
              <a:t>Additional resources</a:t>
            </a:r>
          </a:p>
        </p:txBody>
      </p:sp>
    </p:spTree>
    <p:extLst>
      <p:ext uri="{BB962C8B-B14F-4D97-AF65-F5344CB8AC3E}">
        <p14:creationId xmlns:p14="http://schemas.microsoft.com/office/powerpoint/2010/main" val="35771741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D700F1-87B0-4AC9-9C98-15ECF34B313D}"/>
              </a:ext>
            </a:extLst>
          </p:cNvPr>
          <p:cNvSpPr/>
          <p:nvPr/>
        </p:nvSpPr>
        <p:spPr bwMode="auto">
          <a:xfrm>
            <a:off x="771267" y="1470248"/>
            <a:ext cx="5733894" cy="80848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err="1">
              <a:solidFill>
                <a:srgbClr val="FFFFFF"/>
              </a:solidFill>
              <a:latin typeface="Segoe UI"/>
              <a:ea typeface="Segoe UI" pitchFamily="34" charset="0"/>
              <a:cs typeface="Segoe UI" pitchFamily="34" charset="0"/>
            </a:endParaRPr>
          </a:p>
        </p:txBody>
      </p:sp>
      <p:sp>
        <p:nvSpPr>
          <p:cNvPr id="3" name="Title 16">
            <a:extLst>
              <a:ext uri="{FF2B5EF4-FFF2-40B4-BE49-F238E27FC236}">
                <a16:creationId xmlns:a16="http://schemas.microsoft.com/office/drawing/2014/main" id="{02427551-F3F4-4627-93C3-F9AD61A99E36}"/>
              </a:ext>
            </a:extLst>
          </p:cNvPr>
          <p:cNvSpPr>
            <a:spLocks noGrp="1"/>
          </p:cNvSpPr>
          <p:nvPr>
            <p:ph type="title"/>
          </p:nvPr>
        </p:nvSpPr>
        <p:spPr>
          <a:xfrm>
            <a:off x="705916" y="548640"/>
            <a:ext cx="13222224" cy="664798"/>
          </a:xfrm>
        </p:spPr>
        <p:txBody>
          <a:bodyPr/>
          <a:lstStyle/>
          <a:p>
            <a:r>
              <a:rPr lang="en-US"/>
              <a:t>Resources</a:t>
            </a:r>
          </a:p>
        </p:txBody>
      </p:sp>
      <p:sp>
        <p:nvSpPr>
          <p:cNvPr id="19" name="Rectangle 18">
            <a:extLst>
              <a:ext uri="{FF2B5EF4-FFF2-40B4-BE49-F238E27FC236}">
                <a16:creationId xmlns:a16="http://schemas.microsoft.com/office/drawing/2014/main" id="{A7B6DFAA-BA2C-4583-94BD-65D7F94F4883}"/>
              </a:ext>
            </a:extLst>
          </p:cNvPr>
          <p:cNvSpPr/>
          <p:nvPr/>
        </p:nvSpPr>
        <p:spPr bwMode="auto">
          <a:xfrm>
            <a:off x="1439909" y="1708292"/>
            <a:ext cx="4582546" cy="3323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defTabSz="1097280">
              <a:spcAft>
                <a:spcPts val="960"/>
              </a:spcAft>
              <a:defRPr/>
            </a:pPr>
            <a:r>
              <a:rPr lang="en-US" sz="2160" dirty="0">
                <a:solidFill>
                  <a:srgbClr val="8661C5"/>
                </a:solidFill>
                <a:latin typeface="Segoe UI Semibold"/>
              </a:rPr>
              <a:t>Microsoft adoption resources</a:t>
            </a:r>
          </a:p>
        </p:txBody>
      </p:sp>
      <p:sp>
        <p:nvSpPr>
          <p:cNvPr id="21" name="Arrow: Bent 20">
            <a:extLst>
              <a:ext uri="{FF2B5EF4-FFF2-40B4-BE49-F238E27FC236}">
                <a16:creationId xmlns:a16="http://schemas.microsoft.com/office/drawing/2014/main" id="{57D361D9-EA59-4C95-AB59-CE56659F16A2}"/>
              </a:ext>
            </a:extLst>
          </p:cNvPr>
          <p:cNvSpPr/>
          <p:nvPr/>
        </p:nvSpPr>
        <p:spPr bwMode="auto">
          <a:xfrm rot="16200000" flipH="1">
            <a:off x="116479" y="1975012"/>
            <a:ext cx="6909383" cy="5599801"/>
          </a:xfrm>
          <a:prstGeom prst="bentArrow">
            <a:avLst>
              <a:gd name="adj1" fmla="val 25000"/>
              <a:gd name="adj2" fmla="val 0"/>
              <a:gd name="adj3" fmla="val 25000"/>
              <a:gd name="adj4" fmla="val 2746"/>
            </a:avLst>
          </a:prstGeom>
          <a:solidFill>
            <a:schemeClr val="accent1"/>
          </a:solidFill>
          <a:ln w="63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err="1">
              <a:solidFill>
                <a:srgbClr val="FFFFFF"/>
              </a:solidFill>
              <a:latin typeface="Segoe UI"/>
              <a:cs typeface="Segoe UI" pitchFamily="34" charset="0"/>
            </a:endParaRPr>
          </a:p>
        </p:txBody>
      </p:sp>
      <p:sp>
        <p:nvSpPr>
          <p:cNvPr id="22" name="Arrow: Bent 21">
            <a:extLst>
              <a:ext uri="{FF2B5EF4-FFF2-40B4-BE49-F238E27FC236}">
                <a16:creationId xmlns:a16="http://schemas.microsoft.com/office/drawing/2014/main" id="{9CE17C6B-AF37-4E4C-8FB9-2D2B12DEFBFB}"/>
              </a:ext>
            </a:extLst>
          </p:cNvPr>
          <p:cNvSpPr/>
          <p:nvPr/>
        </p:nvSpPr>
        <p:spPr bwMode="auto">
          <a:xfrm rot="5400000">
            <a:off x="2697510" y="4421951"/>
            <a:ext cx="6909384" cy="705916"/>
          </a:xfrm>
          <a:prstGeom prst="bentArrow">
            <a:avLst>
              <a:gd name="adj1" fmla="val 25000"/>
              <a:gd name="adj2" fmla="val 0"/>
              <a:gd name="adj3" fmla="val 25000"/>
              <a:gd name="adj4" fmla="val 13158"/>
            </a:avLst>
          </a:prstGeom>
          <a:solidFill>
            <a:schemeClr val="accent1"/>
          </a:solidFill>
          <a:ln w="63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err="1">
              <a:solidFill>
                <a:srgbClr val="FFFFFF"/>
              </a:solidFill>
              <a:latin typeface="Segoe UI"/>
              <a:cs typeface="Segoe UI" pitchFamily="34" charset="0"/>
            </a:endParaRPr>
          </a:p>
        </p:txBody>
      </p:sp>
      <p:sp>
        <p:nvSpPr>
          <p:cNvPr id="26" name="Oval 25">
            <a:extLst>
              <a:ext uri="{FF2B5EF4-FFF2-40B4-BE49-F238E27FC236}">
                <a16:creationId xmlns:a16="http://schemas.microsoft.com/office/drawing/2014/main" id="{930335DB-A5E1-40AB-A831-A64C7A566EDB}"/>
              </a:ext>
            </a:extLst>
          </p:cNvPr>
          <p:cNvSpPr/>
          <p:nvPr/>
        </p:nvSpPr>
        <p:spPr bwMode="auto">
          <a:xfrm>
            <a:off x="468989" y="1494599"/>
            <a:ext cx="759787" cy="759785"/>
          </a:xfrm>
          <a:prstGeom prst="ellipse">
            <a:avLst/>
          </a:prstGeom>
          <a:solidFill>
            <a:schemeClr val="bg1"/>
          </a:solidFill>
          <a:ln w="12700" cap="sq">
            <a:solidFill>
              <a:srgbClr val="8661C5"/>
            </a:solidFill>
            <a:prstDash val="solid"/>
            <a:miter lim="800000"/>
            <a:headEnd/>
            <a:tailEnd/>
          </a:ln>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pPr defTabSz="1097280"/>
            <a:endParaRPr lang="en-US" sz="1080" err="1">
              <a:gradFill>
                <a:gsLst>
                  <a:gs pos="0">
                    <a:srgbClr val="505050"/>
                  </a:gs>
                  <a:gs pos="100000">
                    <a:srgbClr val="505050"/>
                  </a:gs>
                </a:gsLst>
                <a:lin ang="5400000" scaled="1"/>
              </a:gradFill>
              <a:latin typeface="Segoe UI"/>
            </a:endParaRPr>
          </a:p>
        </p:txBody>
      </p:sp>
      <p:sp>
        <p:nvSpPr>
          <p:cNvPr id="28" name="TextBox 27">
            <a:extLst>
              <a:ext uri="{FF2B5EF4-FFF2-40B4-BE49-F238E27FC236}">
                <a16:creationId xmlns:a16="http://schemas.microsoft.com/office/drawing/2014/main" id="{02BBB2F3-3BEB-4CC2-A1BF-67F01DF189B5}"/>
              </a:ext>
            </a:extLst>
          </p:cNvPr>
          <p:cNvSpPr txBox="1"/>
          <p:nvPr/>
        </p:nvSpPr>
        <p:spPr>
          <a:xfrm>
            <a:off x="1116359" y="2453116"/>
            <a:ext cx="5283882" cy="5242974"/>
          </a:xfrm>
          <a:prstGeom prst="rect">
            <a:avLst/>
          </a:prstGeom>
          <a:noFill/>
        </p:spPr>
        <p:txBody>
          <a:bodyPr wrap="square" lIns="0" rIns="109728">
            <a:spAutoFit/>
          </a:bodyPr>
          <a:lstStyle/>
          <a:p>
            <a:pPr marL="247650" indent="-247650" defTabSz="1097280">
              <a:spcAft>
                <a:spcPts val="1080"/>
              </a:spcAft>
              <a:buFont typeface="Arial" panose="020B0604020202020204" pitchFamily="34" charset="0"/>
              <a:buChar char="•"/>
              <a:defRPr/>
            </a:pPr>
            <a:r>
              <a:rPr lang="en-US" sz="1920" dirty="0">
                <a:solidFill>
                  <a:srgbClr val="000000"/>
                </a:solidFill>
                <a:latin typeface="Segoe UI"/>
              </a:rPr>
              <a:t>Review and download resources from the </a:t>
            </a:r>
            <a:r>
              <a:rPr lang="en-US" sz="1920" dirty="0">
                <a:solidFill>
                  <a:srgbClr val="8661C5"/>
                </a:solidFill>
                <a:latin typeface="Segoe UI"/>
                <a:hlinkClick r:id="rId3">
                  <a:extLst>
                    <a:ext uri="{A12FA001-AC4F-418D-AE19-62706E023703}">
                      <ahyp:hlinkClr xmlns:ahyp="http://schemas.microsoft.com/office/drawing/2018/hyperlinkcolor" val="tx"/>
                    </a:ext>
                  </a:extLst>
                </a:hlinkClick>
              </a:rPr>
              <a:t>Microsoft Viva adoption page</a:t>
            </a:r>
            <a:r>
              <a:rPr lang="en-US" sz="1920" dirty="0">
                <a:solidFill>
                  <a:srgbClr val="000000"/>
                </a:solidFill>
                <a:latin typeface="Segoe UI"/>
              </a:rPr>
              <a:t>, including Viva Learning scenario guide, quickstart guide, communication templates, and more.</a:t>
            </a:r>
            <a:endParaRPr lang="en-US" sz="1920" dirty="0">
              <a:solidFill>
                <a:srgbClr val="107C10"/>
              </a:solidFill>
              <a:latin typeface="Segoe UI"/>
              <a:cs typeface="Segoe UI"/>
              <a:hlinkClick r:id="" action="ppaction://noaction">
                <a:extLst>
                  <a:ext uri="{A12FA001-AC4F-418D-AE19-62706E023703}">
                    <ahyp:hlinkClr xmlns:ahyp="http://schemas.microsoft.com/office/drawing/2018/hyperlinkcolor" val="tx"/>
                  </a:ext>
                </a:extLst>
              </a:hlinkClick>
            </a:endParaRPr>
          </a:p>
          <a:p>
            <a:pPr marL="247650" indent="-247650" defTabSz="1097280">
              <a:spcAft>
                <a:spcPts val="1080"/>
              </a:spcAft>
              <a:buFont typeface="Arial" panose="020B0604020202020204" pitchFamily="34" charset="0"/>
              <a:buChar char="•"/>
              <a:defRPr/>
            </a:pPr>
            <a:r>
              <a:rPr lang="en-US" sz="1920" dirty="0">
                <a:solidFill>
                  <a:srgbClr val="8661C5"/>
                </a:solidFill>
                <a:latin typeface="Segoe UI"/>
                <a:cs typeface="Segoe UI"/>
                <a:hlinkClick r:id="" action="ppaction://noaction">
                  <a:extLst>
                    <a:ext uri="{A12FA001-AC4F-418D-AE19-62706E023703}">
                      <ahyp:hlinkClr xmlns:ahyp="http://schemas.microsoft.com/office/drawing/2018/hyperlinkcolor" val="tx"/>
                    </a:ext>
                  </a:extLst>
                </a:hlinkClick>
              </a:rPr>
              <a:t>Microsoft FastTrack for Viva</a:t>
            </a:r>
            <a:r>
              <a:rPr lang="en-US" sz="1920" dirty="0">
                <a:solidFill>
                  <a:srgbClr val="000000"/>
                </a:solidFill>
                <a:latin typeface="Segoe UI"/>
                <a:cs typeface="Segoe UI"/>
              </a:rPr>
              <a:t>: Deployment assistance including support from Microsoft engineers with technical expertise on Microsoft Viva, Viva Learning, and other Microsoft tools</a:t>
            </a:r>
          </a:p>
          <a:p>
            <a:pPr marL="247650" indent="-247650" defTabSz="1097280">
              <a:spcAft>
                <a:spcPts val="1080"/>
              </a:spcAft>
              <a:buFont typeface="Arial" panose="020B0604020202020204" pitchFamily="34" charset="0"/>
              <a:buChar char="•"/>
              <a:defRPr/>
            </a:pPr>
            <a:r>
              <a:rPr lang="en-US" sz="1920" dirty="0">
                <a:solidFill>
                  <a:srgbClr val="8661C5"/>
                </a:solidFill>
                <a:latin typeface="Segoe UI"/>
                <a:hlinkClick r:id="rId4">
                  <a:extLst>
                    <a:ext uri="{A12FA001-AC4F-418D-AE19-62706E023703}">
                      <ahyp:hlinkClr xmlns:ahyp="http://schemas.microsoft.com/office/drawing/2018/hyperlinkcolor" val="tx"/>
                    </a:ext>
                  </a:extLst>
                </a:hlinkClick>
              </a:rPr>
              <a:t>Viva Learning deployment guide and wizard</a:t>
            </a:r>
            <a:r>
              <a:rPr lang="en-US" sz="1920" dirty="0">
                <a:solidFill>
                  <a:srgbClr val="000000"/>
                </a:solidFill>
                <a:latin typeface="Segoe UI"/>
              </a:rPr>
              <a:t>: self-service help tool for admins to deploy Viva Learning</a:t>
            </a:r>
          </a:p>
          <a:p>
            <a:pPr marL="247650" indent="-247650" defTabSz="1097280">
              <a:spcAft>
                <a:spcPts val="1080"/>
              </a:spcAft>
              <a:buFont typeface="Arial" panose="020B0604020202020204" pitchFamily="34" charset="0"/>
              <a:buChar char="•"/>
              <a:defRPr/>
            </a:pPr>
            <a:r>
              <a:rPr lang="en-US" sz="1920" dirty="0">
                <a:solidFill>
                  <a:srgbClr val="000000"/>
                </a:solidFill>
                <a:latin typeface="Segoe UI"/>
              </a:rPr>
              <a:t>Other Microsoft reps: contact your account lead to see what is available to you for adoption support – </a:t>
            </a:r>
            <a:r>
              <a:rPr lang="en-US" sz="1920" dirty="0" err="1">
                <a:solidFill>
                  <a:srgbClr val="000000"/>
                </a:solidFill>
                <a:latin typeface="Segoe UI"/>
              </a:rPr>
              <a:t>ie</a:t>
            </a:r>
            <a:r>
              <a:rPr lang="en-US" sz="1920" dirty="0">
                <a:solidFill>
                  <a:srgbClr val="000000"/>
                </a:solidFill>
                <a:latin typeface="Segoe UI"/>
              </a:rPr>
              <a:t>. customer success reps, consultants, etc.</a:t>
            </a:r>
          </a:p>
        </p:txBody>
      </p:sp>
      <p:sp>
        <p:nvSpPr>
          <p:cNvPr id="41" name="Rectangle 40">
            <a:extLst>
              <a:ext uri="{FF2B5EF4-FFF2-40B4-BE49-F238E27FC236}">
                <a16:creationId xmlns:a16="http://schemas.microsoft.com/office/drawing/2014/main" id="{A4E0BB8C-5BDD-4E9E-8F10-928B5A584287}"/>
              </a:ext>
            </a:extLst>
          </p:cNvPr>
          <p:cNvSpPr/>
          <p:nvPr/>
        </p:nvSpPr>
        <p:spPr bwMode="auto">
          <a:xfrm>
            <a:off x="7194330" y="1494599"/>
            <a:ext cx="7098797" cy="759785"/>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err="1">
              <a:solidFill>
                <a:srgbClr val="FFFFFF"/>
              </a:solidFill>
              <a:latin typeface="Segoe UI"/>
              <a:ea typeface="Segoe UI" pitchFamily="34" charset="0"/>
              <a:cs typeface="Segoe UI" pitchFamily="34" charset="0"/>
            </a:endParaRPr>
          </a:p>
        </p:txBody>
      </p:sp>
      <p:sp>
        <p:nvSpPr>
          <p:cNvPr id="42" name="Rectangle 41">
            <a:extLst>
              <a:ext uri="{FF2B5EF4-FFF2-40B4-BE49-F238E27FC236}">
                <a16:creationId xmlns:a16="http://schemas.microsoft.com/office/drawing/2014/main" id="{51E1EC50-13DC-4829-B9E4-D05888143F0B}"/>
              </a:ext>
            </a:extLst>
          </p:cNvPr>
          <p:cNvSpPr/>
          <p:nvPr/>
        </p:nvSpPr>
        <p:spPr bwMode="auto">
          <a:xfrm>
            <a:off x="7791070" y="1708293"/>
            <a:ext cx="6279328" cy="3323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defTabSz="1097280">
              <a:spcAft>
                <a:spcPts val="960"/>
              </a:spcAft>
            </a:pPr>
            <a:r>
              <a:rPr lang="en-US" sz="2160" dirty="0">
                <a:solidFill>
                  <a:srgbClr val="8661C5"/>
                </a:solidFill>
                <a:latin typeface="Segoe UI Semibold"/>
              </a:rPr>
              <a:t>Learn more about Viva Learning</a:t>
            </a:r>
          </a:p>
        </p:txBody>
      </p:sp>
      <p:sp>
        <p:nvSpPr>
          <p:cNvPr id="43" name="TextBox 42">
            <a:extLst>
              <a:ext uri="{FF2B5EF4-FFF2-40B4-BE49-F238E27FC236}">
                <a16:creationId xmlns:a16="http://schemas.microsoft.com/office/drawing/2014/main" id="{81F49149-F6E8-4C83-AA1A-D712676FFB68}"/>
              </a:ext>
            </a:extLst>
          </p:cNvPr>
          <p:cNvSpPr txBox="1"/>
          <p:nvPr/>
        </p:nvSpPr>
        <p:spPr>
          <a:xfrm>
            <a:off x="7323008" y="2592724"/>
            <a:ext cx="6747390" cy="2147254"/>
          </a:xfrm>
          <a:prstGeom prst="rect">
            <a:avLst/>
          </a:prstGeom>
          <a:noFill/>
        </p:spPr>
        <p:txBody>
          <a:bodyPr wrap="square" lIns="0" rIns="0">
            <a:spAutoFit/>
          </a:bodyPr>
          <a:lstStyle>
            <a:defPPr>
              <a:defRPr lang="en-US"/>
            </a:defPPr>
            <a:lvl1pPr marL="171450" marR="0" lvl="0" indent="-171450" fontAlgn="auto">
              <a:spcBef>
                <a:spcPts val="0"/>
              </a:spcBef>
              <a:spcAft>
                <a:spcPts val="900"/>
              </a:spcAft>
              <a:buClrTx/>
              <a:buSzTx/>
              <a:buFont typeface="Arial" panose="020B0604020202020204" pitchFamily="34" charset="0"/>
              <a:buChar char="•"/>
              <a:tabLst/>
              <a:defRPr kumimoji="0" sz="1600" b="0" i="0" u="none" strike="noStrike" cap="none" spc="0" normalizeH="0" baseline="0">
                <a:ln>
                  <a:noFill/>
                </a:ln>
                <a:effectLst/>
                <a:uLnTx/>
                <a:uFillTx/>
                <a:latin typeface="Segoe UI"/>
                <a:cs typeface="Segoe UI"/>
              </a:defRPr>
            </a:lvl1pPr>
          </a:lstStyle>
          <a:p>
            <a:pPr marL="247650" indent="-247650" defTabSz="1097280">
              <a:spcAft>
                <a:spcPts val="1080"/>
              </a:spcAft>
            </a:pPr>
            <a:r>
              <a:rPr lang="en-US" sz="1920" dirty="0">
                <a:solidFill>
                  <a:srgbClr val="000000"/>
                </a:solidFill>
              </a:rPr>
              <a:t>Check out the </a:t>
            </a:r>
            <a:r>
              <a:rPr lang="en-US" sz="1920" dirty="0">
                <a:solidFill>
                  <a:srgbClr val="8661C5"/>
                </a:solidFill>
                <a:hlinkClick r:id="rId5">
                  <a:extLst>
                    <a:ext uri="{A12FA001-AC4F-418D-AE19-62706E023703}">
                      <ahyp:hlinkClr xmlns:ahyp="http://schemas.microsoft.com/office/drawing/2018/hyperlinkcolor" val="tx"/>
                    </a:ext>
                  </a:extLst>
                </a:hlinkClick>
              </a:rPr>
              <a:t>Viva Learning guided simulation </a:t>
            </a:r>
            <a:r>
              <a:rPr lang="en-US" sz="1920" dirty="0">
                <a:solidFill>
                  <a:srgbClr val="000000"/>
                </a:solidFill>
              </a:rPr>
              <a:t>for a walkthrough of using the product as a learner, manager, and admin</a:t>
            </a:r>
          </a:p>
          <a:p>
            <a:pPr marL="247650" indent="-247650" defTabSz="1097280">
              <a:spcAft>
                <a:spcPts val="1080"/>
              </a:spcAft>
            </a:pPr>
            <a:r>
              <a:rPr lang="en-US" sz="1920" dirty="0">
                <a:solidFill>
                  <a:srgbClr val="000000"/>
                </a:solidFill>
              </a:rPr>
              <a:t>Watch the end-to-end </a:t>
            </a:r>
            <a:r>
              <a:rPr lang="en-US" sz="1920" dirty="0">
                <a:solidFill>
                  <a:srgbClr val="8661C5"/>
                </a:solidFill>
                <a:hlinkClick r:id="rId6">
                  <a:extLst>
                    <a:ext uri="{A12FA001-AC4F-418D-AE19-62706E023703}">
                      <ahyp:hlinkClr xmlns:ahyp="http://schemas.microsoft.com/office/drawing/2018/hyperlinkcolor" val="tx"/>
                    </a:ext>
                  </a:extLst>
                </a:hlinkClick>
              </a:rPr>
              <a:t>Viva Learning demo video</a:t>
            </a:r>
            <a:endParaRPr lang="en-US" sz="1920" dirty="0">
              <a:solidFill>
                <a:srgbClr val="8661C5"/>
              </a:solidFill>
              <a:latin typeface="Segoe UI Semibold"/>
            </a:endParaRPr>
          </a:p>
          <a:p>
            <a:pPr marL="247650" indent="-247650" defTabSz="1097280">
              <a:spcAft>
                <a:spcPts val="1080"/>
              </a:spcAft>
            </a:pPr>
            <a:r>
              <a:rPr lang="en-US" sz="1920" dirty="0">
                <a:solidFill>
                  <a:srgbClr val="000000"/>
                </a:solidFill>
              </a:rPr>
              <a:t>Read the </a:t>
            </a:r>
            <a:r>
              <a:rPr lang="en-US" sz="1920" dirty="0">
                <a:solidFill>
                  <a:srgbClr val="8661C5"/>
                </a:solidFill>
                <a:hlinkClick r:id="rId7">
                  <a:extLst>
                    <a:ext uri="{A12FA001-AC4F-418D-AE19-62706E023703}">
                      <ahyp:hlinkClr xmlns:ahyp="http://schemas.microsoft.com/office/drawing/2018/hyperlinkcolor" val="tx"/>
                    </a:ext>
                  </a:extLst>
                </a:hlinkClick>
              </a:rPr>
              <a:t>Viva Learning documentation pages </a:t>
            </a:r>
            <a:r>
              <a:rPr lang="en-US" sz="1920" dirty="0">
                <a:solidFill>
                  <a:srgbClr val="000000"/>
                </a:solidFill>
              </a:rPr>
              <a:t>for detailed instructions on technical deployment and admin setup </a:t>
            </a:r>
          </a:p>
        </p:txBody>
      </p:sp>
      <p:sp>
        <p:nvSpPr>
          <p:cNvPr id="49" name="Browser" title="Icon of a browser window">
            <a:extLst>
              <a:ext uri="{FF2B5EF4-FFF2-40B4-BE49-F238E27FC236}">
                <a16:creationId xmlns:a16="http://schemas.microsoft.com/office/drawing/2014/main" id="{DBA2E9DC-D748-4B50-A2C1-1C014BC5117A}"/>
              </a:ext>
            </a:extLst>
          </p:cNvPr>
          <p:cNvSpPr>
            <a:spLocks noChangeAspect="1" noEditPoints="1"/>
          </p:cNvSpPr>
          <p:nvPr/>
        </p:nvSpPr>
        <p:spPr bwMode="auto">
          <a:xfrm>
            <a:off x="614886" y="1687219"/>
            <a:ext cx="467996" cy="374544"/>
          </a:xfrm>
          <a:custGeom>
            <a:avLst/>
            <a:gdLst>
              <a:gd name="T0" fmla="*/ 3750 w 3750"/>
              <a:gd name="T1" fmla="*/ 3000 h 3000"/>
              <a:gd name="T2" fmla="*/ 0 w 3750"/>
              <a:gd name="T3" fmla="*/ 3000 h 3000"/>
              <a:gd name="T4" fmla="*/ 0 w 3750"/>
              <a:gd name="T5" fmla="*/ 0 h 3000"/>
              <a:gd name="T6" fmla="*/ 3750 w 3750"/>
              <a:gd name="T7" fmla="*/ 0 h 3000"/>
              <a:gd name="T8" fmla="*/ 3750 w 3750"/>
              <a:gd name="T9" fmla="*/ 3000 h 3000"/>
              <a:gd name="T10" fmla="*/ 0 w 3750"/>
              <a:gd name="T11" fmla="*/ 750 h 3000"/>
              <a:gd name="T12" fmla="*/ 3750 w 3750"/>
              <a:gd name="T13" fmla="*/ 750 h 3000"/>
              <a:gd name="T14" fmla="*/ 3335 w 3750"/>
              <a:gd name="T15" fmla="*/ 375 h 3000"/>
              <a:gd name="T16" fmla="*/ 3375 w 3750"/>
              <a:gd name="T17" fmla="*/ 415 h 3000"/>
              <a:gd name="T18" fmla="*/ 3414 w 3750"/>
              <a:gd name="T19" fmla="*/ 375 h 3000"/>
              <a:gd name="T20" fmla="*/ 3375 w 3750"/>
              <a:gd name="T21" fmla="*/ 336 h 3000"/>
              <a:gd name="T22" fmla="*/ 3335 w 3750"/>
              <a:gd name="T23" fmla="*/ 375 h 3000"/>
              <a:gd name="T24" fmla="*/ 2886 w 3750"/>
              <a:gd name="T25" fmla="*/ 375 h 3000"/>
              <a:gd name="T26" fmla="*/ 2925 w 3750"/>
              <a:gd name="T27" fmla="*/ 415 h 3000"/>
              <a:gd name="T28" fmla="*/ 2965 w 3750"/>
              <a:gd name="T29" fmla="*/ 375 h 3000"/>
              <a:gd name="T30" fmla="*/ 2925 w 3750"/>
              <a:gd name="T31" fmla="*/ 336 h 3000"/>
              <a:gd name="T32" fmla="*/ 2886 w 3750"/>
              <a:gd name="T33" fmla="*/ 375 h 3000"/>
              <a:gd name="T34" fmla="*/ 2437 w 3750"/>
              <a:gd name="T35" fmla="*/ 375 h 3000"/>
              <a:gd name="T36" fmla="*/ 2476 w 3750"/>
              <a:gd name="T37" fmla="*/ 415 h 3000"/>
              <a:gd name="T38" fmla="*/ 2516 w 3750"/>
              <a:gd name="T39" fmla="*/ 375 h 3000"/>
              <a:gd name="T40" fmla="*/ 2476 w 3750"/>
              <a:gd name="T41" fmla="*/ 336 h 3000"/>
              <a:gd name="T42" fmla="*/ 2437 w 3750"/>
              <a:gd name="T43" fmla="*/ 375 h 3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50" h="3000">
                <a:moveTo>
                  <a:pt x="3750" y="3000"/>
                </a:moveTo>
                <a:cubicBezTo>
                  <a:pt x="0" y="3000"/>
                  <a:pt x="0" y="3000"/>
                  <a:pt x="0" y="3000"/>
                </a:cubicBezTo>
                <a:cubicBezTo>
                  <a:pt x="0" y="0"/>
                  <a:pt x="0" y="0"/>
                  <a:pt x="0" y="0"/>
                </a:cubicBezTo>
                <a:cubicBezTo>
                  <a:pt x="3750" y="0"/>
                  <a:pt x="3750" y="0"/>
                  <a:pt x="3750" y="0"/>
                </a:cubicBezTo>
                <a:lnTo>
                  <a:pt x="3750" y="3000"/>
                </a:lnTo>
                <a:close/>
                <a:moveTo>
                  <a:pt x="0" y="750"/>
                </a:moveTo>
                <a:cubicBezTo>
                  <a:pt x="3750" y="750"/>
                  <a:pt x="3750" y="750"/>
                  <a:pt x="3750" y="750"/>
                </a:cubicBezTo>
                <a:moveTo>
                  <a:pt x="3335" y="375"/>
                </a:moveTo>
                <a:cubicBezTo>
                  <a:pt x="3335" y="397"/>
                  <a:pt x="3353" y="415"/>
                  <a:pt x="3375" y="415"/>
                </a:cubicBezTo>
                <a:cubicBezTo>
                  <a:pt x="3397" y="415"/>
                  <a:pt x="3414" y="397"/>
                  <a:pt x="3414" y="375"/>
                </a:cubicBezTo>
                <a:cubicBezTo>
                  <a:pt x="3414" y="353"/>
                  <a:pt x="3397" y="336"/>
                  <a:pt x="3375" y="336"/>
                </a:cubicBezTo>
                <a:cubicBezTo>
                  <a:pt x="3353" y="336"/>
                  <a:pt x="3335" y="353"/>
                  <a:pt x="3335" y="375"/>
                </a:cubicBezTo>
                <a:close/>
                <a:moveTo>
                  <a:pt x="2886" y="375"/>
                </a:moveTo>
                <a:cubicBezTo>
                  <a:pt x="2886" y="397"/>
                  <a:pt x="2904" y="415"/>
                  <a:pt x="2925" y="415"/>
                </a:cubicBezTo>
                <a:cubicBezTo>
                  <a:pt x="2947" y="415"/>
                  <a:pt x="2965" y="397"/>
                  <a:pt x="2965" y="375"/>
                </a:cubicBezTo>
                <a:cubicBezTo>
                  <a:pt x="2965" y="353"/>
                  <a:pt x="2947" y="336"/>
                  <a:pt x="2925" y="336"/>
                </a:cubicBezTo>
                <a:cubicBezTo>
                  <a:pt x="2904" y="336"/>
                  <a:pt x="2886" y="353"/>
                  <a:pt x="2886" y="375"/>
                </a:cubicBezTo>
                <a:close/>
                <a:moveTo>
                  <a:pt x="2437" y="375"/>
                </a:moveTo>
                <a:cubicBezTo>
                  <a:pt x="2437" y="397"/>
                  <a:pt x="2454" y="415"/>
                  <a:pt x="2476" y="415"/>
                </a:cubicBezTo>
                <a:cubicBezTo>
                  <a:pt x="2498" y="415"/>
                  <a:pt x="2516" y="397"/>
                  <a:pt x="2516" y="375"/>
                </a:cubicBezTo>
                <a:cubicBezTo>
                  <a:pt x="2516" y="353"/>
                  <a:pt x="2498" y="336"/>
                  <a:pt x="2476" y="336"/>
                </a:cubicBezTo>
                <a:cubicBezTo>
                  <a:pt x="2454" y="336"/>
                  <a:pt x="2437" y="353"/>
                  <a:pt x="2437" y="375"/>
                </a:cubicBezTo>
                <a:close/>
              </a:path>
            </a:pathLst>
          </a:custGeom>
          <a:noFill/>
          <a:ln w="12700" cap="sq">
            <a:solidFill>
              <a:srgbClr val="8661C5"/>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pPr defTabSz="1097280"/>
            <a:endParaRPr lang="en-US" sz="1080">
              <a:gradFill>
                <a:gsLst>
                  <a:gs pos="0">
                    <a:srgbClr val="505050"/>
                  </a:gs>
                  <a:gs pos="100000">
                    <a:srgbClr val="505050"/>
                  </a:gs>
                </a:gsLst>
                <a:lin ang="5400000" scaled="1"/>
              </a:gradFill>
              <a:latin typeface="Segoe UI"/>
            </a:endParaRPr>
          </a:p>
        </p:txBody>
      </p:sp>
      <p:sp>
        <p:nvSpPr>
          <p:cNvPr id="8" name="Arrow: Bent 7">
            <a:extLst>
              <a:ext uri="{FF2B5EF4-FFF2-40B4-BE49-F238E27FC236}">
                <a16:creationId xmlns:a16="http://schemas.microsoft.com/office/drawing/2014/main" id="{CE568DE4-756E-5D43-82F9-8664207978D1}"/>
              </a:ext>
            </a:extLst>
          </p:cNvPr>
          <p:cNvSpPr/>
          <p:nvPr/>
        </p:nvSpPr>
        <p:spPr bwMode="auto">
          <a:xfrm rot="16200000" flipH="1">
            <a:off x="7161031" y="1353520"/>
            <a:ext cx="7031303" cy="6964706"/>
          </a:xfrm>
          <a:prstGeom prst="bentArrow">
            <a:avLst>
              <a:gd name="adj1" fmla="val 25000"/>
              <a:gd name="adj2" fmla="val 0"/>
              <a:gd name="adj3" fmla="val 25000"/>
              <a:gd name="adj4" fmla="val 2746"/>
            </a:avLst>
          </a:prstGeom>
          <a:solidFill>
            <a:schemeClr val="accent1"/>
          </a:solidFill>
          <a:ln w="63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err="1">
              <a:solidFill>
                <a:srgbClr val="FFFFFF"/>
              </a:solidFill>
              <a:latin typeface="Segoe UI"/>
              <a:cs typeface="Segoe UI" pitchFamily="34" charset="0"/>
            </a:endParaRPr>
          </a:p>
        </p:txBody>
      </p:sp>
      <p:sp>
        <p:nvSpPr>
          <p:cNvPr id="10" name="Arrow: Bent 9">
            <a:extLst>
              <a:ext uri="{FF2B5EF4-FFF2-40B4-BE49-F238E27FC236}">
                <a16:creationId xmlns:a16="http://schemas.microsoft.com/office/drawing/2014/main" id="{ECD75FCC-E11F-EF02-C9A1-9DDE1605B79E}"/>
              </a:ext>
            </a:extLst>
          </p:cNvPr>
          <p:cNvSpPr/>
          <p:nvPr/>
        </p:nvSpPr>
        <p:spPr bwMode="auto">
          <a:xfrm rot="5400000">
            <a:off x="10409988" y="4291441"/>
            <a:ext cx="6854359" cy="911915"/>
          </a:xfrm>
          <a:prstGeom prst="bentArrow">
            <a:avLst>
              <a:gd name="adj1" fmla="val 25000"/>
              <a:gd name="adj2" fmla="val 0"/>
              <a:gd name="adj3" fmla="val 25000"/>
              <a:gd name="adj4" fmla="val 13158"/>
            </a:avLst>
          </a:prstGeom>
          <a:solidFill>
            <a:schemeClr val="accent1"/>
          </a:solidFill>
          <a:ln w="63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err="1">
              <a:solidFill>
                <a:srgbClr val="FFFFFF"/>
              </a:solidFill>
              <a:latin typeface="Segoe UI"/>
              <a:cs typeface="Segoe UI" pitchFamily="34" charset="0"/>
            </a:endParaRPr>
          </a:p>
        </p:txBody>
      </p:sp>
      <p:sp>
        <p:nvSpPr>
          <p:cNvPr id="40" name="Oval 39">
            <a:extLst>
              <a:ext uri="{FF2B5EF4-FFF2-40B4-BE49-F238E27FC236}">
                <a16:creationId xmlns:a16="http://schemas.microsoft.com/office/drawing/2014/main" id="{9D191D59-61B3-4FF6-BC07-9BA7332D30E0}"/>
              </a:ext>
            </a:extLst>
          </p:cNvPr>
          <p:cNvSpPr/>
          <p:nvPr/>
        </p:nvSpPr>
        <p:spPr bwMode="auto">
          <a:xfrm>
            <a:off x="6820151" y="1494599"/>
            <a:ext cx="759787" cy="759785"/>
          </a:xfrm>
          <a:prstGeom prst="ellipse">
            <a:avLst/>
          </a:prstGeom>
          <a:solidFill>
            <a:schemeClr val="bg1"/>
          </a:solidFill>
          <a:ln w="12700">
            <a:solidFill>
              <a:srgbClr val="8661C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ctr" anchorCtr="0" forceAA="0" compatLnSpc="1">
            <a:prstTxWarp prst="textNoShape">
              <a:avLst/>
            </a:prstTxWarp>
            <a:noAutofit/>
          </a:bodyPr>
          <a:lstStyle/>
          <a:p>
            <a:pPr defTabSz="1118966" fontAlgn="base">
              <a:spcBef>
                <a:spcPct val="0"/>
              </a:spcBef>
              <a:spcAft>
                <a:spcPct val="0"/>
              </a:spcAft>
            </a:pPr>
            <a:endParaRPr lang="en-US" sz="2400" err="1">
              <a:solidFill>
                <a:srgbClr val="000000"/>
              </a:solidFill>
              <a:latin typeface="Segoe UI"/>
              <a:ea typeface="Segoe UI" pitchFamily="34" charset="0"/>
              <a:cs typeface="Segoe UI" pitchFamily="34" charset="0"/>
            </a:endParaRPr>
          </a:p>
        </p:txBody>
      </p:sp>
      <p:sp>
        <p:nvSpPr>
          <p:cNvPr id="51" name="graduate" title="Icon of a graduation cap">
            <a:extLst>
              <a:ext uri="{FF2B5EF4-FFF2-40B4-BE49-F238E27FC236}">
                <a16:creationId xmlns:a16="http://schemas.microsoft.com/office/drawing/2014/main" id="{E0E52C26-E66B-4E4D-A7FE-0234BFA7221A}"/>
              </a:ext>
            </a:extLst>
          </p:cNvPr>
          <p:cNvSpPr>
            <a:spLocks noChangeAspect="1" noEditPoints="1"/>
          </p:cNvSpPr>
          <p:nvPr/>
        </p:nvSpPr>
        <p:spPr bwMode="auto">
          <a:xfrm>
            <a:off x="6971601" y="1678531"/>
            <a:ext cx="456886" cy="391920"/>
          </a:xfrm>
          <a:custGeom>
            <a:avLst/>
            <a:gdLst>
              <a:gd name="T0" fmla="*/ 103 w 312"/>
              <a:gd name="T1" fmla="*/ 32 h 268"/>
              <a:gd name="T2" fmla="*/ 165 w 312"/>
              <a:gd name="T3" fmla="*/ 0 h 268"/>
              <a:gd name="T4" fmla="*/ 312 w 312"/>
              <a:gd name="T5" fmla="*/ 74 h 268"/>
              <a:gd name="T6" fmla="*/ 165 w 312"/>
              <a:gd name="T7" fmla="*/ 147 h 268"/>
              <a:gd name="T8" fmla="*/ 21 w 312"/>
              <a:gd name="T9" fmla="*/ 74 h 268"/>
              <a:gd name="T10" fmla="*/ 103 w 312"/>
              <a:gd name="T11" fmla="*/ 32 h 268"/>
              <a:gd name="T12" fmla="*/ 87 w 312"/>
              <a:gd name="T13" fmla="*/ 108 h 268"/>
              <a:gd name="T14" fmla="*/ 69 w 312"/>
              <a:gd name="T15" fmla="*/ 174 h 268"/>
              <a:gd name="T16" fmla="*/ 165 w 312"/>
              <a:gd name="T17" fmla="*/ 224 h 268"/>
              <a:gd name="T18" fmla="*/ 260 w 312"/>
              <a:gd name="T19" fmla="*/ 174 h 268"/>
              <a:gd name="T20" fmla="*/ 243 w 312"/>
              <a:gd name="T21" fmla="*/ 108 h 268"/>
              <a:gd name="T22" fmla="*/ 53 w 312"/>
              <a:gd name="T23" fmla="*/ 268 h 268"/>
              <a:gd name="T24" fmla="*/ 53 w 312"/>
              <a:gd name="T25" fmla="*/ 226 h 268"/>
              <a:gd name="T26" fmla="*/ 26 w 312"/>
              <a:gd name="T27" fmla="*/ 200 h 268"/>
              <a:gd name="T28" fmla="*/ 26 w 312"/>
              <a:gd name="T29" fmla="*/ 200 h 268"/>
              <a:gd name="T30" fmla="*/ 0 w 312"/>
              <a:gd name="T31" fmla="*/ 226 h 268"/>
              <a:gd name="T32" fmla="*/ 0 w 312"/>
              <a:gd name="T33" fmla="*/ 268 h 268"/>
              <a:gd name="T34" fmla="*/ 53 w 312"/>
              <a:gd name="T35" fmla="*/ 268 h 268"/>
              <a:gd name="T36" fmla="*/ 26 w 312"/>
              <a:gd name="T37" fmla="*/ 77 h 268"/>
              <a:gd name="T38" fmla="*/ 26 w 312"/>
              <a:gd name="T39" fmla="*/ 20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2" h="268">
                <a:moveTo>
                  <a:pt x="103" y="32"/>
                </a:moveTo>
                <a:cubicBezTo>
                  <a:pt x="165" y="0"/>
                  <a:pt x="165" y="0"/>
                  <a:pt x="165" y="0"/>
                </a:cubicBezTo>
                <a:cubicBezTo>
                  <a:pt x="312" y="74"/>
                  <a:pt x="312" y="74"/>
                  <a:pt x="312" y="74"/>
                </a:cubicBezTo>
                <a:cubicBezTo>
                  <a:pt x="165" y="147"/>
                  <a:pt x="165" y="147"/>
                  <a:pt x="165" y="147"/>
                </a:cubicBezTo>
                <a:cubicBezTo>
                  <a:pt x="21" y="74"/>
                  <a:pt x="21" y="74"/>
                  <a:pt x="21" y="74"/>
                </a:cubicBezTo>
                <a:lnTo>
                  <a:pt x="103" y="32"/>
                </a:lnTo>
                <a:close/>
                <a:moveTo>
                  <a:pt x="87" y="108"/>
                </a:moveTo>
                <a:cubicBezTo>
                  <a:pt x="69" y="130"/>
                  <a:pt x="69" y="174"/>
                  <a:pt x="69" y="174"/>
                </a:cubicBezTo>
                <a:cubicBezTo>
                  <a:pt x="165" y="224"/>
                  <a:pt x="165" y="224"/>
                  <a:pt x="165" y="224"/>
                </a:cubicBezTo>
                <a:cubicBezTo>
                  <a:pt x="260" y="174"/>
                  <a:pt x="260" y="174"/>
                  <a:pt x="260" y="174"/>
                </a:cubicBezTo>
                <a:cubicBezTo>
                  <a:pt x="260" y="174"/>
                  <a:pt x="260" y="131"/>
                  <a:pt x="243" y="108"/>
                </a:cubicBezTo>
                <a:moveTo>
                  <a:pt x="53" y="268"/>
                </a:moveTo>
                <a:cubicBezTo>
                  <a:pt x="53" y="226"/>
                  <a:pt x="53" y="226"/>
                  <a:pt x="53" y="226"/>
                </a:cubicBezTo>
                <a:cubicBezTo>
                  <a:pt x="53" y="212"/>
                  <a:pt x="41" y="200"/>
                  <a:pt x="26" y="200"/>
                </a:cubicBezTo>
                <a:cubicBezTo>
                  <a:pt x="26" y="200"/>
                  <a:pt x="26" y="200"/>
                  <a:pt x="26" y="200"/>
                </a:cubicBezTo>
                <a:cubicBezTo>
                  <a:pt x="12" y="200"/>
                  <a:pt x="0" y="212"/>
                  <a:pt x="0" y="226"/>
                </a:cubicBezTo>
                <a:cubicBezTo>
                  <a:pt x="0" y="268"/>
                  <a:pt x="0" y="268"/>
                  <a:pt x="0" y="268"/>
                </a:cubicBezTo>
                <a:lnTo>
                  <a:pt x="53" y="268"/>
                </a:lnTo>
                <a:close/>
                <a:moveTo>
                  <a:pt x="26" y="77"/>
                </a:moveTo>
                <a:cubicBezTo>
                  <a:pt x="26" y="200"/>
                  <a:pt x="26" y="200"/>
                  <a:pt x="26" y="200"/>
                </a:cubicBezTo>
              </a:path>
            </a:pathLst>
          </a:custGeom>
          <a:noFill/>
          <a:ln w="12700" cap="sq">
            <a:solidFill>
              <a:srgbClr val="8661C5"/>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pPr defTabSz="1097280"/>
            <a:endParaRPr lang="en-US" sz="1080">
              <a:gradFill>
                <a:gsLst>
                  <a:gs pos="0">
                    <a:srgbClr val="505050"/>
                  </a:gs>
                  <a:gs pos="100000">
                    <a:srgbClr val="505050"/>
                  </a:gs>
                </a:gsLst>
                <a:lin ang="5400000" scaled="1"/>
              </a:gradFill>
              <a:latin typeface="Segoe UI"/>
            </a:endParaRPr>
          </a:p>
        </p:txBody>
      </p:sp>
    </p:spTree>
    <p:extLst>
      <p:ext uri="{BB962C8B-B14F-4D97-AF65-F5344CB8AC3E}">
        <p14:creationId xmlns:p14="http://schemas.microsoft.com/office/powerpoint/2010/main" val="1776845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02963-A6EB-4B8D-931E-2823C8D9B398}"/>
              </a:ext>
            </a:extLst>
          </p:cNvPr>
          <p:cNvSpPr>
            <a:spLocks noGrp="1"/>
          </p:cNvSpPr>
          <p:nvPr>
            <p:ph type="title"/>
          </p:nvPr>
        </p:nvSpPr>
        <p:spPr>
          <a:xfrm>
            <a:off x="705915" y="548641"/>
            <a:ext cx="13864942" cy="590931"/>
          </a:xfrm>
        </p:spPr>
        <p:txBody>
          <a:bodyPr/>
          <a:lstStyle/>
          <a:p>
            <a:r>
              <a:rPr lang="en-US" sz="3840"/>
              <a:t>Sample timeline </a:t>
            </a:r>
          </a:p>
        </p:txBody>
      </p:sp>
      <p:sp>
        <p:nvSpPr>
          <p:cNvPr id="44" name="TextBox 43">
            <a:extLst>
              <a:ext uri="{FF2B5EF4-FFF2-40B4-BE49-F238E27FC236}">
                <a16:creationId xmlns:a16="http://schemas.microsoft.com/office/drawing/2014/main" id="{EA03AFD8-922C-1138-E516-E78CABB4B683}"/>
              </a:ext>
            </a:extLst>
          </p:cNvPr>
          <p:cNvSpPr txBox="1"/>
          <p:nvPr/>
        </p:nvSpPr>
        <p:spPr>
          <a:xfrm>
            <a:off x="2951386" y="7330094"/>
            <a:ext cx="2406025" cy="350865"/>
          </a:xfrm>
          <a:prstGeom prst="rect">
            <a:avLst/>
          </a:prstGeom>
          <a:noFill/>
        </p:spPr>
        <p:txBody>
          <a:bodyPr wrap="square">
            <a:spAutoFit/>
          </a:bodyPr>
          <a:lstStyle/>
          <a:p>
            <a:pPr algn="ctr" defTabSz="1118966" fontAlgn="base">
              <a:spcBef>
                <a:spcPct val="0"/>
              </a:spcBef>
              <a:spcAft>
                <a:spcPct val="0"/>
              </a:spcAft>
            </a:pPr>
            <a:r>
              <a:rPr lang="en-US" sz="1680">
                <a:solidFill>
                  <a:srgbClr val="000000"/>
                </a:solidFill>
                <a:latin typeface="Segoe UI"/>
                <a:ea typeface="Segoe UI" pitchFamily="34" charset="0"/>
                <a:cs typeface="Segoe UI" pitchFamily="34" charset="0"/>
              </a:rPr>
              <a:t>Pre-work: 7 weeks </a:t>
            </a:r>
          </a:p>
        </p:txBody>
      </p:sp>
      <p:sp>
        <p:nvSpPr>
          <p:cNvPr id="29" name="TextBox 28" descr="Date 1">
            <a:extLst>
              <a:ext uri="{FF2B5EF4-FFF2-40B4-BE49-F238E27FC236}">
                <a16:creationId xmlns:a16="http://schemas.microsoft.com/office/drawing/2014/main" id="{91D14663-94BF-4A24-B868-52132D04B93A}"/>
              </a:ext>
            </a:extLst>
          </p:cNvPr>
          <p:cNvSpPr txBox="1"/>
          <p:nvPr/>
        </p:nvSpPr>
        <p:spPr>
          <a:xfrm>
            <a:off x="735601" y="2205641"/>
            <a:ext cx="3763288" cy="1175706"/>
          </a:xfrm>
          <a:prstGeom prst="rect">
            <a:avLst/>
          </a:prstGeom>
          <a:noFill/>
        </p:spPr>
        <p:txBody>
          <a:bodyPr wrap="square" lIns="219456" tIns="0" rIns="0" bIns="0" rtlCol="0">
            <a:spAutoFit/>
          </a:bodyPr>
          <a:lstStyle/>
          <a:p>
            <a:pPr defTabSz="1097240">
              <a:defRPr/>
            </a:pPr>
            <a:r>
              <a:rPr lang="en-US" sz="1440">
                <a:solidFill>
                  <a:srgbClr val="0078D4"/>
                </a:solidFill>
                <a:latin typeface="Segoe UI Semibold"/>
              </a:rPr>
              <a:t>Weeks 1-5</a:t>
            </a:r>
          </a:p>
          <a:p>
            <a:pPr defTabSz="1097240">
              <a:defRPr/>
            </a:pPr>
            <a:r>
              <a:rPr lang="en-US" sz="2400">
                <a:solidFill>
                  <a:srgbClr val="000000"/>
                </a:solidFill>
                <a:latin typeface="Segoe UI"/>
              </a:rPr>
              <a:t>Plan, assess current ecosystem/plan strategy</a:t>
            </a:r>
          </a:p>
          <a:p>
            <a:pPr defTabSz="1097240">
              <a:defRPr/>
            </a:pPr>
            <a:r>
              <a:rPr lang="en-US" sz="1320" kern="0">
                <a:solidFill>
                  <a:srgbClr val="002060"/>
                </a:solidFill>
                <a:latin typeface="Segoe UI Semibold"/>
                <a:cs typeface="Segoe UI Light" panose="020B0502040204020203" pitchFamily="34" charset="0"/>
              </a:rPr>
              <a:t>Pre-work</a:t>
            </a:r>
            <a:endParaRPr lang="en-US" sz="1320">
              <a:solidFill>
                <a:srgbClr val="000000"/>
              </a:solidFill>
              <a:latin typeface="Segoe UI"/>
            </a:endParaRPr>
          </a:p>
        </p:txBody>
      </p:sp>
      <p:sp>
        <p:nvSpPr>
          <p:cNvPr id="34" name="TextBox 33" descr="Date 3">
            <a:extLst>
              <a:ext uri="{FF2B5EF4-FFF2-40B4-BE49-F238E27FC236}">
                <a16:creationId xmlns:a16="http://schemas.microsoft.com/office/drawing/2014/main" id="{042FFBDE-6116-4A39-8126-4156AC3FE208}"/>
              </a:ext>
            </a:extLst>
          </p:cNvPr>
          <p:cNvSpPr txBox="1"/>
          <p:nvPr/>
        </p:nvSpPr>
        <p:spPr>
          <a:xfrm>
            <a:off x="1246437" y="5110010"/>
            <a:ext cx="3176137" cy="1089529"/>
          </a:xfrm>
          <a:prstGeom prst="rect">
            <a:avLst/>
          </a:prstGeom>
          <a:noFill/>
        </p:spPr>
        <p:txBody>
          <a:bodyPr wrap="square" lIns="219456" tIns="0" rIns="0" bIns="0" rtlCol="0">
            <a:spAutoFit/>
          </a:bodyPr>
          <a:lstStyle/>
          <a:p>
            <a:pPr algn="r" defTabSz="1097240">
              <a:defRPr/>
            </a:pPr>
            <a:r>
              <a:rPr lang="en-US" sz="1440">
                <a:solidFill>
                  <a:srgbClr val="0078D4"/>
                </a:solidFill>
                <a:latin typeface="Segoe UI Semibold"/>
              </a:rPr>
              <a:t>Week 5</a:t>
            </a:r>
          </a:p>
          <a:p>
            <a:pPr algn="r" defTabSz="1097240">
              <a:defRPr/>
            </a:pPr>
            <a:r>
              <a:rPr lang="en-US" sz="2160">
                <a:solidFill>
                  <a:srgbClr val="000000"/>
                </a:solidFill>
                <a:latin typeface="Segoe UI"/>
              </a:rPr>
              <a:t>Finalize use cases/OKRs/core teams</a:t>
            </a:r>
          </a:p>
          <a:p>
            <a:pPr algn="r" defTabSz="1097240">
              <a:defRPr/>
            </a:pPr>
            <a:r>
              <a:rPr lang="en-US" sz="1320" kern="0">
                <a:solidFill>
                  <a:srgbClr val="002060"/>
                </a:solidFill>
                <a:latin typeface="Segoe UI Semibold"/>
                <a:cs typeface="Segoe UI Light" panose="020B0502040204020203" pitchFamily="34" charset="0"/>
              </a:rPr>
              <a:t>Pre-work</a:t>
            </a:r>
            <a:endParaRPr lang="en-US" sz="1320">
              <a:solidFill>
                <a:srgbClr val="000000"/>
              </a:solidFill>
              <a:latin typeface="Segoe UI"/>
            </a:endParaRPr>
          </a:p>
        </p:txBody>
      </p:sp>
      <p:sp>
        <p:nvSpPr>
          <p:cNvPr id="38" name="TextBox 37" descr="Date 2">
            <a:extLst>
              <a:ext uri="{FF2B5EF4-FFF2-40B4-BE49-F238E27FC236}">
                <a16:creationId xmlns:a16="http://schemas.microsoft.com/office/drawing/2014/main" id="{4161C2C5-18D6-427A-AF98-F044A9335325}"/>
              </a:ext>
            </a:extLst>
          </p:cNvPr>
          <p:cNvSpPr txBox="1"/>
          <p:nvPr/>
        </p:nvSpPr>
        <p:spPr>
          <a:xfrm>
            <a:off x="5464698" y="5096779"/>
            <a:ext cx="2670800" cy="1532727"/>
          </a:xfrm>
          <a:prstGeom prst="rect">
            <a:avLst/>
          </a:prstGeom>
          <a:noFill/>
        </p:spPr>
        <p:txBody>
          <a:bodyPr wrap="square" lIns="219456" tIns="0" rIns="0" bIns="0" rtlCol="0">
            <a:spAutoFit/>
          </a:bodyPr>
          <a:lstStyle/>
          <a:p>
            <a:pPr defTabSz="1097240">
              <a:defRPr/>
            </a:pPr>
            <a:r>
              <a:rPr lang="en-US" sz="1440" dirty="0">
                <a:solidFill>
                  <a:srgbClr val="0078D4"/>
                </a:solidFill>
                <a:latin typeface="Segoe UI Semibold"/>
              </a:rPr>
              <a:t>Weeks 6-7</a:t>
            </a:r>
          </a:p>
          <a:p>
            <a:pPr defTabSz="1097240">
              <a:defRPr/>
            </a:pPr>
            <a:r>
              <a:rPr lang="en-US" sz="2400" dirty="0">
                <a:solidFill>
                  <a:srgbClr val="000000"/>
                </a:solidFill>
                <a:latin typeface="Segoe UI"/>
              </a:rPr>
              <a:t>Configure Viva Learning</a:t>
            </a:r>
          </a:p>
          <a:p>
            <a:pPr defTabSz="1097240">
              <a:defRPr/>
            </a:pPr>
            <a:r>
              <a:rPr lang="en-US" sz="1320" kern="0" dirty="0">
                <a:solidFill>
                  <a:srgbClr val="002060"/>
                </a:solidFill>
                <a:latin typeface="Segoe UI Semibold"/>
                <a:cs typeface="Segoe UI Light" panose="020B0502040204020203" pitchFamily="34" charset="0"/>
              </a:rPr>
              <a:t>Pre-work</a:t>
            </a:r>
          </a:p>
          <a:p>
            <a:pPr defTabSz="1097240">
              <a:defRPr/>
            </a:pPr>
            <a:endParaRPr lang="en-US" sz="2400" dirty="0">
              <a:solidFill>
                <a:srgbClr val="000000"/>
              </a:solidFill>
              <a:latin typeface="Segoe UI"/>
            </a:endParaRPr>
          </a:p>
        </p:txBody>
      </p:sp>
      <p:sp>
        <p:nvSpPr>
          <p:cNvPr id="49" name="TextBox 48">
            <a:extLst>
              <a:ext uri="{FF2B5EF4-FFF2-40B4-BE49-F238E27FC236}">
                <a16:creationId xmlns:a16="http://schemas.microsoft.com/office/drawing/2014/main" id="{6098E075-0DF8-5A6D-87E7-1E2F2F0E62A9}"/>
              </a:ext>
            </a:extLst>
          </p:cNvPr>
          <p:cNvSpPr txBox="1"/>
          <p:nvPr/>
        </p:nvSpPr>
        <p:spPr>
          <a:xfrm>
            <a:off x="9002336" y="7307603"/>
            <a:ext cx="3620743" cy="350865"/>
          </a:xfrm>
          <a:prstGeom prst="rect">
            <a:avLst/>
          </a:prstGeom>
          <a:noFill/>
        </p:spPr>
        <p:txBody>
          <a:bodyPr wrap="square">
            <a:spAutoFit/>
          </a:bodyPr>
          <a:lstStyle/>
          <a:p>
            <a:pPr algn="ctr" defTabSz="1118966" fontAlgn="base">
              <a:spcBef>
                <a:spcPct val="0"/>
              </a:spcBef>
              <a:spcAft>
                <a:spcPct val="0"/>
              </a:spcAft>
            </a:pPr>
            <a:r>
              <a:rPr lang="en-US" sz="1680">
                <a:solidFill>
                  <a:srgbClr val="000000"/>
                </a:solidFill>
                <a:latin typeface="Segoe UI"/>
                <a:ea typeface="Segoe UI" pitchFamily="34" charset="0"/>
                <a:cs typeface="Segoe UI" pitchFamily="34" charset="0"/>
              </a:rPr>
              <a:t>Deployment and pilot: 6 weeks</a:t>
            </a:r>
          </a:p>
        </p:txBody>
      </p:sp>
      <p:sp>
        <p:nvSpPr>
          <p:cNvPr id="41" name="TextBox 40" descr="Date 4">
            <a:extLst>
              <a:ext uri="{FF2B5EF4-FFF2-40B4-BE49-F238E27FC236}">
                <a16:creationId xmlns:a16="http://schemas.microsoft.com/office/drawing/2014/main" id="{41D12AD0-5532-4EB5-A9E5-0336D4811E74}"/>
              </a:ext>
            </a:extLst>
          </p:cNvPr>
          <p:cNvSpPr txBox="1"/>
          <p:nvPr/>
        </p:nvSpPr>
        <p:spPr>
          <a:xfrm>
            <a:off x="7332051" y="2016430"/>
            <a:ext cx="3349758" cy="1329595"/>
          </a:xfrm>
          <a:prstGeom prst="rect">
            <a:avLst/>
          </a:prstGeom>
          <a:noFill/>
        </p:spPr>
        <p:txBody>
          <a:bodyPr wrap="square" lIns="0" tIns="0" rIns="219456" bIns="0" rtlCol="0">
            <a:spAutoFit/>
          </a:bodyPr>
          <a:lstStyle/>
          <a:p>
            <a:pPr defTabSz="1097240">
              <a:defRPr/>
            </a:pPr>
            <a:r>
              <a:rPr lang="en-US" sz="1440">
                <a:solidFill>
                  <a:srgbClr val="0078D4"/>
                </a:solidFill>
                <a:latin typeface="Segoe UI Semibold"/>
              </a:rPr>
              <a:t>Weeks 8-11</a:t>
            </a:r>
          </a:p>
          <a:p>
            <a:pPr defTabSz="1097240">
              <a:defRPr/>
            </a:pPr>
            <a:r>
              <a:rPr lang="en-US" sz="2400">
                <a:solidFill>
                  <a:srgbClr val="000000"/>
                </a:solidFill>
                <a:latin typeface="Segoe UI"/>
              </a:rPr>
              <a:t>Deploy to pilot group</a:t>
            </a:r>
          </a:p>
          <a:p>
            <a:pPr defTabSz="1097240">
              <a:defRPr/>
            </a:pPr>
            <a:endParaRPr lang="en-US" sz="2400">
              <a:solidFill>
                <a:srgbClr val="000000"/>
              </a:solidFill>
              <a:latin typeface="Segoe UI"/>
            </a:endParaRPr>
          </a:p>
          <a:p>
            <a:pPr defTabSz="1097240">
              <a:defRPr/>
            </a:pPr>
            <a:r>
              <a:rPr lang="en-US" sz="2400">
                <a:solidFill>
                  <a:srgbClr val="000000"/>
                </a:solidFill>
                <a:latin typeface="Segoe UI"/>
              </a:rPr>
              <a:t>Pilot communications</a:t>
            </a:r>
          </a:p>
        </p:txBody>
      </p:sp>
      <p:sp>
        <p:nvSpPr>
          <p:cNvPr id="35" name="TextBox 34" descr="Date 6">
            <a:extLst>
              <a:ext uri="{FF2B5EF4-FFF2-40B4-BE49-F238E27FC236}">
                <a16:creationId xmlns:a16="http://schemas.microsoft.com/office/drawing/2014/main" id="{07DBB136-C0AF-423F-A2BC-B6F5A9774892}"/>
              </a:ext>
            </a:extLst>
          </p:cNvPr>
          <p:cNvSpPr txBox="1"/>
          <p:nvPr/>
        </p:nvSpPr>
        <p:spPr>
          <a:xfrm>
            <a:off x="8574410" y="5096167"/>
            <a:ext cx="3488321" cy="886397"/>
          </a:xfrm>
          <a:prstGeom prst="rect">
            <a:avLst/>
          </a:prstGeom>
          <a:noFill/>
        </p:spPr>
        <p:txBody>
          <a:bodyPr wrap="square" lIns="219456" tIns="0" rIns="0" bIns="0" rtlCol="0">
            <a:spAutoFit/>
          </a:bodyPr>
          <a:lstStyle/>
          <a:p>
            <a:pPr defTabSz="1097240">
              <a:defRPr/>
            </a:pPr>
            <a:r>
              <a:rPr lang="en-US" sz="1440">
                <a:solidFill>
                  <a:srgbClr val="0078D4"/>
                </a:solidFill>
                <a:latin typeface="Segoe UI Semibold"/>
              </a:rPr>
              <a:t>Week 10</a:t>
            </a:r>
          </a:p>
          <a:p>
            <a:pPr defTabSz="1097240">
              <a:defRPr/>
            </a:pPr>
            <a:r>
              <a:rPr lang="en-US" sz="2400">
                <a:solidFill>
                  <a:srgbClr val="000000"/>
                </a:solidFill>
                <a:latin typeface="Segoe UI"/>
              </a:rPr>
              <a:t>Begin company rollout </a:t>
            </a:r>
            <a:r>
              <a:rPr lang="en-US" sz="1920">
                <a:solidFill>
                  <a:srgbClr val="000000"/>
                </a:solidFill>
                <a:latin typeface="Segoe UI"/>
              </a:rPr>
              <a:t>(continuous)</a:t>
            </a:r>
            <a:endParaRPr lang="en-US" sz="2400">
              <a:solidFill>
                <a:srgbClr val="000000"/>
              </a:solidFill>
              <a:latin typeface="Segoe UI"/>
            </a:endParaRPr>
          </a:p>
        </p:txBody>
      </p:sp>
      <p:sp>
        <p:nvSpPr>
          <p:cNvPr id="33" name="TextBox 32" descr="Date 7">
            <a:extLst>
              <a:ext uri="{FF2B5EF4-FFF2-40B4-BE49-F238E27FC236}">
                <a16:creationId xmlns:a16="http://schemas.microsoft.com/office/drawing/2014/main" id="{C5CB20ED-081B-4108-BAAE-73AC53344FA8}"/>
              </a:ext>
            </a:extLst>
          </p:cNvPr>
          <p:cNvSpPr txBox="1"/>
          <p:nvPr/>
        </p:nvSpPr>
        <p:spPr>
          <a:xfrm>
            <a:off x="10686707" y="2192659"/>
            <a:ext cx="2338067" cy="960263"/>
          </a:xfrm>
          <a:prstGeom prst="rect">
            <a:avLst/>
          </a:prstGeom>
          <a:noFill/>
        </p:spPr>
        <p:txBody>
          <a:bodyPr wrap="square" lIns="219456" tIns="0" rIns="0" bIns="0" rtlCol="0">
            <a:spAutoFit/>
          </a:bodyPr>
          <a:lstStyle/>
          <a:p>
            <a:pPr defTabSz="1097240">
              <a:defRPr/>
            </a:pPr>
            <a:r>
              <a:rPr lang="en-US" sz="1440">
                <a:solidFill>
                  <a:srgbClr val="0078D4"/>
                </a:solidFill>
                <a:latin typeface="Segoe UI Semibold"/>
              </a:rPr>
              <a:t>Weeks 12-13</a:t>
            </a:r>
          </a:p>
          <a:p>
            <a:pPr defTabSz="1097240">
              <a:defRPr/>
            </a:pPr>
            <a:r>
              <a:rPr lang="en-US" sz="2400">
                <a:solidFill>
                  <a:srgbClr val="000000"/>
                </a:solidFill>
                <a:latin typeface="Segoe UI"/>
              </a:rPr>
              <a:t>Feedback/ Readouts</a:t>
            </a:r>
          </a:p>
        </p:txBody>
      </p:sp>
      <p:sp>
        <p:nvSpPr>
          <p:cNvPr id="22" name="TextBox 21" descr="Date 7">
            <a:extLst>
              <a:ext uri="{FF2B5EF4-FFF2-40B4-BE49-F238E27FC236}">
                <a16:creationId xmlns:a16="http://schemas.microsoft.com/office/drawing/2014/main" id="{F593EC8B-667A-40ED-B648-4653DE49A391}"/>
              </a:ext>
            </a:extLst>
          </p:cNvPr>
          <p:cNvSpPr txBox="1"/>
          <p:nvPr/>
        </p:nvSpPr>
        <p:spPr>
          <a:xfrm>
            <a:off x="12789101" y="2203119"/>
            <a:ext cx="1181922" cy="960263"/>
          </a:xfrm>
          <a:prstGeom prst="rect">
            <a:avLst/>
          </a:prstGeom>
          <a:noFill/>
        </p:spPr>
        <p:txBody>
          <a:bodyPr wrap="square" lIns="219456" tIns="0" rIns="0" bIns="0" rtlCol="0">
            <a:spAutoFit/>
          </a:bodyPr>
          <a:lstStyle/>
          <a:p>
            <a:pPr defTabSz="1097240">
              <a:defRPr/>
            </a:pPr>
            <a:r>
              <a:rPr lang="en-US" sz="1440">
                <a:solidFill>
                  <a:srgbClr val="0078D4"/>
                </a:solidFill>
                <a:latin typeface="Segoe UI Semibold"/>
              </a:rPr>
              <a:t>Week 13</a:t>
            </a:r>
          </a:p>
          <a:p>
            <a:pPr defTabSz="1097240">
              <a:defRPr/>
            </a:pPr>
            <a:r>
              <a:rPr lang="en-US" sz="2400">
                <a:solidFill>
                  <a:srgbClr val="000000"/>
                </a:solidFill>
                <a:latin typeface="Segoe UI"/>
              </a:rPr>
              <a:t>Pilot </a:t>
            </a:r>
          </a:p>
          <a:p>
            <a:pPr defTabSz="1097240">
              <a:defRPr/>
            </a:pPr>
            <a:r>
              <a:rPr lang="en-US" sz="2400">
                <a:solidFill>
                  <a:srgbClr val="000000"/>
                </a:solidFill>
                <a:latin typeface="Segoe UI"/>
              </a:rPr>
              <a:t>End </a:t>
            </a:r>
          </a:p>
        </p:txBody>
      </p:sp>
      <p:grpSp>
        <p:nvGrpSpPr>
          <p:cNvPr id="20" name="Group 19">
            <a:extLst>
              <a:ext uri="{FF2B5EF4-FFF2-40B4-BE49-F238E27FC236}">
                <a16:creationId xmlns:a16="http://schemas.microsoft.com/office/drawing/2014/main" id="{98E248A9-D028-4FB8-8F05-A826C64FB610}"/>
              </a:ext>
              <a:ext uri="{C183D7F6-B498-43B3-948B-1728B52AA6E4}">
                <adec:decorative xmlns:adec="http://schemas.microsoft.com/office/drawing/2017/decorative" val="1"/>
              </a:ext>
            </a:extLst>
          </p:cNvPr>
          <p:cNvGrpSpPr/>
          <p:nvPr/>
        </p:nvGrpSpPr>
        <p:grpSpPr>
          <a:xfrm>
            <a:off x="792081" y="4026215"/>
            <a:ext cx="13246713" cy="384349"/>
            <a:chOff x="570461" y="3538930"/>
            <a:chExt cx="11038928" cy="320291"/>
          </a:xfrm>
        </p:grpSpPr>
        <p:sp>
          <p:nvSpPr>
            <p:cNvPr id="4" name="Rectangle: Rounded Corners 3">
              <a:extLst>
                <a:ext uri="{FF2B5EF4-FFF2-40B4-BE49-F238E27FC236}">
                  <a16:creationId xmlns:a16="http://schemas.microsoft.com/office/drawing/2014/main" id="{ED9E8AC0-532B-4724-A14C-220FE94B510C}"/>
                </a:ext>
                <a:ext uri="{C183D7F6-B498-43B3-948B-1728B52AA6E4}">
                  <adec:decorative xmlns:adec="http://schemas.microsoft.com/office/drawing/2017/decorative" val="1"/>
                </a:ext>
              </a:extLst>
            </p:cNvPr>
            <p:cNvSpPr/>
            <p:nvPr/>
          </p:nvSpPr>
          <p:spPr bwMode="auto">
            <a:xfrm rot="5400000">
              <a:off x="5942051" y="-1808116"/>
              <a:ext cx="316155" cy="11018520"/>
            </a:xfrm>
            <a:prstGeom prst="roundRect">
              <a:avLst>
                <a:gd name="adj" fmla="val 5000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defRPr/>
              </a:pPr>
              <a:endParaRPr lang="en-US" sz="2400" err="1">
                <a:solidFill>
                  <a:srgbClr val="FFFFFF"/>
                </a:solidFill>
                <a:latin typeface="Segoe UI"/>
                <a:ea typeface="Segoe UI" pitchFamily="34" charset="0"/>
                <a:cs typeface="Segoe UI" pitchFamily="34" charset="0"/>
              </a:endParaRPr>
            </a:p>
          </p:txBody>
        </p:sp>
        <p:sp>
          <p:nvSpPr>
            <p:cNvPr id="12" name="Rectangle: Rounded Corners 11">
              <a:extLst>
                <a:ext uri="{FF2B5EF4-FFF2-40B4-BE49-F238E27FC236}">
                  <a16:creationId xmlns:a16="http://schemas.microsoft.com/office/drawing/2014/main" id="{21504643-4E05-48BC-8AF3-8669EE0662A0}"/>
                </a:ext>
                <a:ext uri="{C183D7F6-B498-43B3-948B-1728B52AA6E4}">
                  <adec:decorative xmlns:adec="http://schemas.microsoft.com/office/drawing/2017/decorative" val="1"/>
                </a:ext>
              </a:extLst>
            </p:cNvPr>
            <p:cNvSpPr/>
            <p:nvPr/>
          </p:nvSpPr>
          <p:spPr bwMode="auto">
            <a:xfrm rot="5400000">
              <a:off x="4543601" y="-361724"/>
              <a:ext cx="319938" cy="8121246"/>
            </a:xfrm>
            <a:prstGeom prst="roundRect">
              <a:avLst>
                <a:gd name="adj" fmla="val 43712"/>
              </a:avLst>
            </a:prstGeom>
            <a:solidFill>
              <a:srgbClr val="49C5B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defRPr/>
              </a:pPr>
              <a:endParaRPr lang="en-US" sz="2400" err="1">
                <a:solidFill>
                  <a:srgbClr val="FFFFFF"/>
                </a:solidFill>
                <a:latin typeface="Segoe UI"/>
                <a:ea typeface="Segoe UI" pitchFamily="34" charset="0"/>
                <a:cs typeface="Segoe UI" pitchFamily="34" charset="0"/>
              </a:endParaRPr>
            </a:p>
          </p:txBody>
        </p:sp>
        <p:sp>
          <p:nvSpPr>
            <p:cNvPr id="5" name="Rectangle: Rounded Corners 4">
              <a:extLst>
                <a:ext uri="{FF2B5EF4-FFF2-40B4-BE49-F238E27FC236}">
                  <a16:creationId xmlns:a16="http://schemas.microsoft.com/office/drawing/2014/main" id="{D663FE76-2786-48B3-A74B-BD210603A99E}"/>
                </a:ext>
                <a:ext uri="{C183D7F6-B498-43B3-948B-1728B52AA6E4}">
                  <adec:decorative xmlns:adec="http://schemas.microsoft.com/office/drawing/2017/decorative" val="1"/>
                </a:ext>
              </a:extLst>
            </p:cNvPr>
            <p:cNvSpPr/>
            <p:nvPr/>
          </p:nvSpPr>
          <p:spPr bwMode="auto">
            <a:xfrm rot="5400000">
              <a:off x="2373885" y="1742954"/>
              <a:ext cx="312843" cy="3919691"/>
            </a:xfrm>
            <a:prstGeom prst="roundRect">
              <a:avLst>
                <a:gd name="adj" fmla="val 50000"/>
              </a:avLst>
            </a:prstGeom>
            <a:solidFill>
              <a:srgbClr val="8661C5"/>
            </a:solidFill>
            <a:ln>
              <a:solidFill>
                <a:srgbClr val="7030A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defRPr/>
              </a:pPr>
              <a:endParaRPr lang="en-US" sz="2400" err="1">
                <a:solidFill>
                  <a:srgbClr val="FFFFFF"/>
                </a:solidFill>
                <a:latin typeface="Segoe UI"/>
                <a:ea typeface="Segoe UI" pitchFamily="34" charset="0"/>
                <a:cs typeface="Segoe UI" pitchFamily="34" charset="0"/>
              </a:endParaRPr>
            </a:p>
          </p:txBody>
        </p:sp>
      </p:grpSp>
      <p:sp>
        <p:nvSpPr>
          <p:cNvPr id="36" name="Oval 35">
            <a:extLst>
              <a:ext uri="{FF2B5EF4-FFF2-40B4-BE49-F238E27FC236}">
                <a16:creationId xmlns:a16="http://schemas.microsoft.com/office/drawing/2014/main" id="{4412C23C-1CDC-4796-8FAE-E50C2A3D1B9B}"/>
              </a:ext>
              <a:ext uri="{C183D7F6-B498-43B3-948B-1728B52AA6E4}">
                <adec:decorative xmlns:adec="http://schemas.microsoft.com/office/drawing/2017/decorative" val="1"/>
              </a:ext>
            </a:extLst>
          </p:cNvPr>
          <p:cNvSpPr/>
          <p:nvPr/>
        </p:nvSpPr>
        <p:spPr bwMode="auto">
          <a:xfrm>
            <a:off x="5327280" y="3967166"/>
            <a:ext cx="472440" cy="443399"/>
          </a:xfrm>
          <a:prstGeom prst="ellipse">
            <a:avLst/>
          </a:prstGeom>
          <a:noFill/>
          <a:ln w="92075">
            <a:solidFill>
              <a:schemeClr val="bg1"/>
            </a:solidFill>
            <a:headEnd type="none" w="med" len="med"/>
            <a:tailEnd type="none" w="med" len="med"/>
          </a:ln>
          <a:effectLst>
            <a:outerShdw blurRad="101600" dist="38100" dir="5400000" algn="t"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defRPr/>
            </a:pPr>
            <a:endParaRPr lang="en-US" sz="2400" err="1">
              <a:solidFill>
                <a:srgbClr val="FFFFFF"/>
              </a:solidFill>
              <a:latin typeface="Segoe UI"/>
              <a:ea typeface="Segoe UI" pitchFamily="34" charset="0"/>
              <a:cs typeface="Segoe UI" pitchFamily="34" charset="0"/>
            </a:endParaRPr>
          </a:p>
        </p:txBody>
      </p:sp>
      <p:sp>
        <p:nvSpPr>
          <p:cNvPr id="39" name="Oval 38">
            <a:extLst>
              <a:ext uri="{FF2B5EF4-FFF2-40B4-BE49-F238E27FC236}">
                <a16:creationId xmlns:a16="http://schemas.microsoft.com/office/drawing/2014/main" id="{E5124CA7-8E9B-46D4-BDAF-10CBCAAFF9E7}"/>
              </a:ext>
              <a:ext uri="{C183D7F6-B498-43B3-948B-1728B52AA6E4}">
                <adec:decorative xmlns:adec="http://schemas.microsoft.com/office/drawing/2017/decorative" val="1"/>
              </a:ext>
            </a:extLst>
          </p:cNvPr>
          <p:cNvSpPr/>
          <p:nvPr/>
        </p:nvSpPr>
        <p:spPr bwMode="auto">
          <a:xfrm>
            <a:off x="6947150" y="3972593"/>
            <a:ext cx="472440" cy="472440"/>
          </a:xfrm>
          <a:prstGeom prst="ellipse">
            <a:avLst/>
          </a:prstGeom>
          <a:noFill/>
          <a:ln w="92075">
            <a:solidFill>
              <a:schemeClr val="bg1"/>
            </a:solidFill>
            <a:headEnd type="none" w="med" len="med"/>
            <a:tailEnd type="none" w="med" len="med"/>
          </a:ln>
          <a:effectLst>
            <a:outerShdw blurRad="101600" dist="38100" dir="5400000" algn="t"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defRPr/>
            </a:pPr>
            <a:endParaRPr lang="en-US" sz="2400" err="1">
              <a:solidFill>
                <a:srgbClr val="FFFFFF"/>
              </a:solidFill>
              <a:latin typeface="Segoe UI"/>
              <a:ea typeface="Segoe UI" pitchFamily="34" charset="0"/>
              <a:cs typeface="Segoe UI" pitchFamily="34" charset="0"/>
            </a:endParaRPr>
          </a:p>
        </p:txBody>
      </p:sp>
      <p:sp>
        <p:nvSpPr>
          <p:cNvPr id="15" name="Oval 14">
            <a:extLst>
              <a:ext uri="{FF2B5EF4-FFF2-40B4-BE49-F238E27FC236}">
                <a16:creationId xmlns:a16="http://schemas.microsoft.com/office/drawing/2014/main" id="{AE6626E5-0042-4CCC-89DB-B46A8054FE3E}"/>
              </a:ext>
              <a:ext uri="{C183D7F6-B498-43B3-948B-1728B52AA6E4}">
                <adec:decorative xmlns:adec="http://schemas.microsoft.com/office/drawing/2017/decorative" val="1"/>
              </a:ext>
            </a:extLst>
          </p:cNvPr>
          <p:cNvSpPr/>
          <p:nvPr/>
        </p:nvSpPr>
        <p:spPr bwMode="auto">
          <a:xfrm>
            <a:off x="4297303" y="3984244"/>
            <a:ext cx="472440" cy="472440"/>
          </a:xfrm>
          <a:prstGeom prst="ellipse">
            <a:avLst/>
          </a:prstGeom>
          <a:noFill/>
          <a:ln w="92075">
            <a:solidFill>
              <a:schemeClr val="bg1"/>
            </a:solidFill>
            <a:headEnd type="none" w="med" len="med"/>
            <a:tailEnd type="none" w="med" len="med"/>
          </a:ln>
          <a:effectLst>
            <a:outerShdw blurRad="101600" dist="38100" dir="5400000" algn="t"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defRPr/>
            </a:pPr>
            <a:endParaRPr lang="en-US" sz="2400" err="1">
              <a:solidFill>
                <a:srgbClr val="FFFFFF"/>
              </a:solidFill>
              <a:latin typeface="Segoe UI"/>
              <a:ea typeface="Segoe UI" pitchFamily="34" charset="0"/>
              <a:cs typeface="Segoe UI" pitchFamily="34" charset="0"/>
            </a:endParaRPr>
          </a:p>
        </p:txBody>
      </p:sp>
      <p:sp>
        <p:nvSpPr>
          <p:cNvPr id="17" name="Oval 16">
            <a:extLst>
              <a:ext uri="{FF2B5EF4-FFF2-40B4-BE49-F238E27FC236}">
                <a16:creationId xmlns:a16="http://schemas.microsoft.com/office/drawing/2014/main" id="{E82B6BB6-CD05-44DD-8F06-6DE5059440C8}"/>
              </a:ext>
              <a:ext uri="{C183D7F6-B498-43B3-948B-1728B52AA6E4}">
                <adec:decorative xmlns:adec="http://schemas.microsoft.com/office/drawing/2017/decorative" val="1"/>
              </a:ext>
            </a:extLst>
          </p:cNvPr>
          <p:cNvSpPr/>
          <p:nvPr/>
        </p:nvSpPr>
        <p:spPr bwMode="auto">
          <a:xfrm>
            <a:off x="8338190" y="3984243"/>
            <a:ext cx="472440" cy="472440"/>
          </a:xfrm>
          <a:prstGeom prst="ellipse">
            <a:avLst/>
          </a:prstGeom>
          <a:noFill/>
          <a:ln w="92075">
            <a:solidFill>
              <a:schemeClr val="bg1"/>
            </a:solidFill>
            <a:headEnd type="none" w="med" len="med"/>
            <a:tailEnd type="none" w="med" len="med"/>
          </a:ln>
          <a:effectLst>
            <a:outerShdw blurRad="101600" dist="38100" dir="5400000" algn="t"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defRPr/>
            </a:pPr>
            <a:endParaRPr lang="en-US" sz="2400" err="1">
              <a:solidFill>
                <a:srgbClr val="FFFFFF"/>
              </a:solidFill>
              <a:latin typeface="Segoe UI"/>
              <a:ea typeface="Segoe UI" pitchFamily="34" charset="0"/>
              <a:cs typeface="Segoe UI" pitchFamily="34" charset="0"/>
            </a:endParaRPr>
          </a:p>
        </p:txBody>
      </p:sp>
      <p:sp>
        <p:nvSpPr>
          <p:cNvPr id="13" name="Oval 12">
            <a:extLst>
              <a:ext uri="{FF2B5EF4-FFF2-40B4-BE49-F238E27FC236}">
                <a16:creationId xmlns:a16="http://schemas.microsoft.com/office/drawing/2014/main" id="{0C55B60C-AA28-4EF4-BC92-456018186FB5}"/>
              </a:ext>
              <a:ext uri="{C183D7F6-B498-43B3-948B-1728B52AA6E4}">
                <adec:decorative xmlns:adec="http://schemas.microsoft.com/office/drawing/2017/decorative" val="1"/>
              </a:ext>
            </a:extLst>
          </p:cNvPr>
          <p:cNvSpPr/>
          <p:nvPr/>
        </p:nvSpPr>
        <p:spPr bwMode="auto">
          <a:xfrm>
            <a:off x="12150640" y="4007613"/>
            <a:ext cx="472440" cy="472440"/>
          </a:xfrm>
          <a:prstGeom prst="ellipse">
            <a:avLst/>
          </a:prstGeom>
          <a:noFill/>
          <a:ln w="92075">
            <a:solidFill>
              <a:schemeClr val="bg1"/>
            </a:solidFill>
            <a:headEnd type="none" w="med" len="med"/>
            <a:tailEnd type="none" w="med" len="med"/>
          </a:ln>
          <a:effectLst>
            <a:outerShdw blurRad="101600" dist="38100" dir="5400000" algn="t"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defRPr/>
            </a:pPr>
            <a:endParaRPr lang="en-US" sz="2400" err="1">
              <a:solidFill>
                <a:srgbClr val="FFFFFF"/>
              </a:solidFill>
              <a:latin typeface="Segoe UI"/>
              <a:ea typeface="Segoe UI" pitchFamily="34" charset="0"/>
              <a:cs typeface="Segoe UI" pitchFamily="34" charset="0"/>
            </a:endParaRPr>
          </a:p>
        </p:txBody>
      </p:sp>
      <p:sp>
        <p:nvSpPr>
          <p:cNvPr id="26" name="Oval 25">
            <a:extLst>
              <a:ext uri="{FF2B5EF4-FFF2-40B4-BE49-F238E27FC236}">
                <a16:creationId xmlns:a16="http://schemas.microsoft.com/office/drawing/2014/main" id="{5483A7AD-CFE8-4ED9-9856-B4C6F3A3C418}"/>
              </a:ext>
              <a:ext uri="{C183D7F6-B498-43B3-948B-1728B52AA6E4}">
                <adec:decorative xmlns:adec="http://schemas.microsoft.com/office/drawing/2017/decorative" val="1"/>
              </a:ext>
            </a:extLst>
          </p:cNvPr>
          <p:cNvSpPr/>
          <p:nvPr/>
        </p:nvSpPr>
        <p:spPr bwMode="auto">
          <a:xfrm>
            <a:off x="13566353" y="3976390"/>
            <a:ext cx="472440" cy="472440"/>
          </a:xfrm>
          <a:prstGeom prst="ellipse">
            <a:avLst/>
          </a:prstGeom>
          <a:noFill/>
          <a:ln w="92075">
            <a:solidFill>
              <a:schemeClr val="bg1"/>
            </a:solidFill>
            <a:headEnd type="none" w="med" len="med"/>
            <a:tailEnd type="none" w="med" len="med"/>
          </a:ln>
          <a:effectLst>
            <a:outerShdw blurRad="101600" dist="38100" dir="5400000" algn="t"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defRPr/>
            </a:pPr>
            <a:endParaRPr lang="en-US" sz="2400" err="1">
              <a:solidFill>
                <a:srgbClr val="FFFFFF"/>
              </a:solidFill>
              <a:latin typeface="Segoe UI"/>
              <a:ea typeface="Segoe UI" pitchFamily="34" charset="0"/>
              <a:cs typeface="Segoe UI" pitchFamily="34" charset="0"/>
            </a:endParaRPr>
          </a:p>
        </p:txBody>
      </p:sp>
      <p:cxnSp>
        <p:nvCxnSpPr>
          <p:cNvPr id="19" name="Straight Connector 18">
            <a:extLst>
              <a:ext uri="{FF2B5EF4-FFF2-40B4-BE49-F238E27FC236}">
                <a16:creationId xmlns:a16="http://schemas.microsoft.com/office/drawing/2014/main" id="{34F0C70A-F8EA-4703-B8D0-2DFBBD841AE7}"/>
              </a:ext>
              <a:ext uri="{C183D7F6-B498-43B3-948B-1728B52AA6E4}">
                <adec:decorative xmlns:adec="http://schemas.microsoft.com/office/drawing/2017/decorative" val="1"/>
              </a:ext>
            </a:extLst>
          </p:cNvPr>
          <p:cNvCxnSpPr>
            <a:cxnSpLocks/>
          </p:cNvCxnSpPr>
          <p:nvPr/>
        </p:nvCxnSpPr>
        <p:spPr>
          <a:xfrm flipH="1" flipV="1">
            <a:off x="855945" y="2170037"/>
            <a:ext cx="0" cy="2032634"/>
          </a:xfrm>
          <a:prstGeom prst="line">
            <a:avLst/>
          </a:prstGeom>
          <a:ln w="28575" cap="rnd">
            <a:solidFill>
              <a:srgbClr val="8661C5"/>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5DE268D-44CC-4123-821E-F7EFE6F41AD8}"/>
              </a:ext>
              <a:ext uri="{C183D7F6-B498-43B3-948B-1728B52AA6E4}">
                <adec:decorative xmlns:adec="http://schemas.microsoft.com/office/drawing/2017/decorative" val="1"/>
              </a:ext>
            </a:extLst>
          </p:cNvPr>
          <p:cNvCxnSpPr>
            <a:cxnSpLocks/>
          </p:cNvCxnSpPr>
          <p:nvPr/>
        </p:nvCxnSpPr>
        <p:spPr>
          <a:xfrm flipH="1" flipV="1">
            <a:off x="13802573" y="2236903"/>
            <a:ext cx="0" cy="2032634"/>
          </a:xfrm>
          <a:prstGeom prst="line">
            <a:avLst/>
          </a:prstGeom>
          <a:ln w="28575" cap="rnd">
            <a:solidFill>
              <a:srgbClr val="0078D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C7AFD7D-2E08-400E-80A9-F6DE2456886D}"/>
              </a:ext>
              <a:ext uri="{C183D7F6-B498-43B3-948B-1728B52AA6E4}">
                <adec:decorative xmlns:adec="http://schemas.microsoft.com/office/drawing/2017/decorative" val="1"/>
              </a:ext>
            </a:extLst>
          </p:cNvPr>
          <p:cNvCxnSpPr>
            <a:cxnSpLocks/>
          </p:cNvCxnSpPr>
          <p:nvPr/>
        </p:nvCxnSpPr>
        <p:spPr>
          <a:xfrm flipV="1">
            <a:off x="5563500" y="4228796"/>
            <a:ext cx="0" cy="1557582"/>
          </a:xfrm>
          <a:prstGeom prst="line">
            <a:avLst/>
          </a:prstGeom>
          <a:ln w="28575" cap="rnd">
            <a:solidFill>
              <a:srgbClr val="49C5B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F169673-4E5A-4D8A-93AF-A9EC0E139D7C}"/>
              </a:ext>
              <a:ext uri="{C183D7F6-B498-43B3-948B-1728B52AA6E4}">
                <adec:decorative xmlns:adec="http://schemas.microsoft.com/office/drawing/2017/decorative" val="1"/>
              </a:ext>
            </a:extLst>
          </p:cNvPr>
          <p:cNvCxnSpPr>
            <a:cxnSpLocks/>
          </p:cNvCxnSpPr>
          <p:nvPr/>
        </p:nvCxnSpPr>
        <p:spPr>
          <a:xfrm flipV="1">
            <a:off x="4537541" y="4243834"/>
            <a:ext cx="0" cy="2163485"/>
          </a:xfrm>
          <a:prstGeom prst="line">
            <a:avLst/>
          </a:prstGeom>
          <a:ln w="28575" cap="rnd">
            <a:solidFill>
              <a:srgbClr val="8661C5"/>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44D329E-D5B9-4A46-AC62-2F5CE57A37C7}"/>
              </a:ext>
              <a:ext uri="{C183D7F6-B498-43B3-948B-1728B52AA6E4}">
                <adec:decorative xmlns:adec="http://schemas.microsoft.com/office/drawing/2017/decorative" val="1"/>
              </a:ext>
            </a:extLst>
          </p:cNvPr>
          <p:cNvCxnSpPr>
            <a:cxnSpLocks/>
          </p:cNvCxnSpPr>
          <p:nvPr/>
        </p:nvCxnSpPr>
        <p:spPr>
          <a:xfrm flipV="1">
            <a:off x="7177474" y="2016430"/>
            <a:ext cx="0" cy="2186241"/>
          </a:xfrm>
          <a:prstGeom prst="line">
            <a:avLst/>
          </a:prstGeom>
          <a:ln w="28575" cap="rnd">
            <a:solidFill>
              <a:srgbClr val="49C5B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A5EFA98-BF66-41AD-A6A5-16D2A4AB2BE3}"/>
              </a:ext>
              <a:ext uri="{C183D7F6-B498-43B3-948B-1728B52AA6E4}">
                <adec:decorative xmlns:adec="http://schemas.microsoft.com/office/drawing/2017/decorative" val="1"/>
              </a:ext>
            </a:extLst>
          </p:cNvPr>
          <p:cNvCxnSpPr>
            <a:cxnSpLocks/>
          </p:cNvCxnSpPr>
          <p:nvPr/>
        </p:nvCxnSpPr>
        <p:spPr>
          <a:xfrm flipH="1" flipV="1">
            <a:off x="12363827" y="2211199"/>
            <a:ext cx="0" cy="2032634"/>
          </a:xfrm>
          <a:prstGeom prst="line">
            <a:avLst/>
          </a:prstGeom>
          <a:ln w="28575" cap="rnd">
            <a:solidFill>
              <a:srgbClr val="0078D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55CCDE3-BB06-4C58-AF60-92F5CC9DD9A7}"/>
              </a:ext>
              <a:ext uri="{C183D7F6-B498-43B3-948B-1728B52AA6E4}">
                <adec:decorative xmlns:adec="http://schemas.microsoft.com/office/drawing/2017/decorative" val="1"/>
              </a:ext>
            </a:extLst>
          </p:cNvPr>
          <p:cNvCxnSpPr>
            <a:cxnSpLocks/>
          </p:cNvCxnSpPr>
          <p:nvPr/>
        </p:nvCxnSpPr>
        <p:spPr>
          <a:xfrm flipV="1">
            <a:off x="8574410" y="4269538"/>
            <a:ext cx="0" cy="1449869"/>
          </a:xfrm>
          <a:prstGeom prst="line">
            <a:avLst/>
          </a:prstGeom>
          <a:ln w="28575" cap="rnd">
            <a:solidFill>
              <a:srgbClr val="49C5B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35A497E1-E40F-3D0A-151C-63B6425F6A27}"/>
              </a:ext>
              <a:ext uri="{C183D7F6-B498-43B3-948B-1728B52AA6E4}">
                <adec:decorative xmlns:adec="http://schemas.microsoft.com/office/drawing/2017/decorative" val="1"/>
              </a:ext>
            </a:extLst>
          </p:cNvPr>
          <p:cNvGrpSpPr/>
          <p:nvPr/>
        </p:nvGrpSpPr>
        <p:grpSpPr>
          <a:xfrm>
            <a:off x="735602" y="6540172"/>
            <a:ext cx="6683988" cy="767431"/>
            <a:chOff x="588263" y="5730705"/>
            <a:chExt cx="6000993" cy="639526"/>
          </a:xfrm>
        </p:grpSpPr>
        <p:sp>
          <p:nvSpPr>
            <p:cNvPr id="31" name="Rectangle 30">
              <a:extLst>
                <a:ext uri="{FF2B5EF4-FFF2-40B4-BE49-F238E27FC236}">
                  <a16:creationId xmlns:a16="http://schemas.microsoft.com/office/drawing/2014/main" id="{A94B576C-0438-00E3-73FC-DF6D44C7E543}"/>
                </a:ext>
              </a:extLst>
            </p:cNvPr>
            <p:cNvSpPr/>
            <p:nvPr/>
          </p:nvSpPr>
          <p:spPr bwMode="auto">
            <a:xfrm>
              <a:off x="822325" y="5849368"/>
              <a:ext cx="5407811" cy="520863"/>
            </a:xfrm>
            <a:prstGeom prst="rect">
              <a:avLst/>
            </a:prstGeom>
            <a:noFill/>
            <a:ln w="19050">
              <a:solidFill>
                <a:schemeClr val="bg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err="1">
                <a:solidFill>
                  <a:srgbClr val="FFFFFF"/>
                </a:solidFill>
                <a:latin typeface="Segoe UI"/>
                <a:ea typeface="Segoe UI" pitchFamily="34" charset="0"/>
                <a:cs typeface="Segoe UI" pitchFamily="34" charset="0"/>
              </a:endParaRPr>
            </a:p>
          </p:txBody>
        </p:sp>
        <p:sp>
          <p:nvSpPr>
            <p:cNvPr id="32" name="Rectangle 31">
              <a:extLst>
                <a:ext uri="{FF2B5EF4-FFF2-40B4-BE49-F238E27FC236}">
                  <a16:creationId xmlns:a16="http://schemas.microsoft.com/office/drawing/2014/main" id="{C1C255B1-6B2F-BE99-ED61-8D8DCF1633E5}"/>
                </a:ext>
              </a:extLst>
            </p:cNvPr>
            <p:cNvSpPr/>
            <p:nvPr/>
          </p:nvSpPr>
          <p:spPr bwMode="auto">
            <a:xfrm>
              <a:off x="588263" y="5730705"/>
              <a:ext cx="6000993" cy="43088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ctr" defTabSz="1118966" fontAlgn="base">
                <a:spcBef>
                  <a:spcPct val="0"/>
                </a:spcBef>
                <a:spcAft>
                  <a:spcPct val="0"/>
                </a:spcAft>
              </a:pPr>
              <a:endParaRPr lang="en-US" sz="1920">
                <a:solidFill>
                  <a:srgbClr val="000000"/>
                </a:solidFill>
                <a:latin typeface="Segoe UI"/>
                <a:ea typeface="Segoe UI" pitchFamily="34" charset="0"/>
                <a:cs typeface="Segoe UI" pitchFamily="34" charset="0"/>
              </a:endParaRPr>
            </a:p>
          </p:txBody>
        </p:sp>
      </p:grpSp>
      <p:grpSp>
        <p:nvGrpSpPr>
          <p:cNvPr id="45" name="Group 44">
            <a:extLst>
              <a:ext uri="{FF2B5EF4-FFF2-40B4-BE49-F238E27FC236}">
                <a16:creationId xmlns:a16="http://schemas.microsoft.com/office/drawing/2014/main" id="{0F628A9D-4A0E-3514-9498-574062FA11B6}"/>
              </a:ext>
              <a:ext uri="{C183D7F6-B498-43B3-948B-1728B52AA6E4}">
                <adec:decorative xmlns:adec="http://schemas.microsoft.com/office/drawing/2017/decorative" val="1"/>
              </a:ext>
            </a:extLst>
          </p:cNvPr>
          <p:cNvGrpSpPr/>
          <p:nvPr/>
        </p:nvGrpSpPr>
        <p:grpSpPr>
          <a:xfrm>
            <a:off x="6876946" y="6544966"/>
            <a:ext cx="7284082" cy="767431"/>
            <a:chOff x="588263" y="5730705"/>
            <a:chExt cx="6000993" cy="639526"/>
          </a:xfrm>
        </p:grpSpPr>
        <p:sp>
          <p:nvSpPr>
            <p:cNvPr id="46" name="Rectangle 45">
              <a:extLst>
                <a:ext uri="{FF2B5EF4-FFF2-40B4-BE49-F238E27FC236}">
                  <a16:creationId xmlns:a16="http://schemas.microsoft.com/office/drawing/2014/main" id="{D31820F8-9D16-B7A9-DC1F-1348F37512E1}"/>
                </a:ext>
              </a:extLst>
            </p:cNvPr>
            <p:cNvSpPr/>
            <p:nvPr/>
          </p:nvSpPr>
          <p:spPr bwMode="auto">
            <a:xfrm>
              <a:off x="822325" y="5849368"/>
              <a:ext cx="5407811" cy="520863"/>
            </a:xfrm>
            <a:prstGeom prst="rect">
              <a:avLst/>
            </a:prstGeom>
            <a:noFill/>
            <a:ln w="19050">
              <a:solidFill>
                <a:schemeClr val="bg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err="1">
                <a:solidFill>
                  <a:srgbClr val="FFFFFF"/>
                </a:solidFill>
                <a:latin typeface="Segoe UI"/>
                <a:ea typeface="Segoe UI" pitchFamily="34" charset="0"/>
                <a:cs typeface="Segoe UI" pitchFamily="34" charset="0"/>
              </a:endParaRPr>
            </a:p>
          </p:txBody>
        </p:sp>
        <p:sp>
          <p:nvSpPr>
            <p:cNvPr id="48" name="Rectangle 47">
              <a:extLst>
                <a:ext uri="{FF2B5EF4-FFF2-40B4-BE49-F238E27FC236}">
                  <a16:creationId xmlns:a16="http://schemas.microsoft.com/office/drawing/2014/main" id="{2FED394F-8E37-4403-F66F-63AE0609AF4C}"/>
                </a:ext>
              </a:extLst>
            </p:cNvPr>
            <p:cNvSpPr/>
            <p:nvPr/>
          </p:nvSpPr>
          <p:spPr bwMode="auto">
            <a:xfrm>
              <a:off x="588263" y="5730705"/>
              <a:ext cx="6000993" cy="43088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ctr" defTabSz="1118966" fontAlgn="base">
                <a:spcBef>
                  <a:spcPct val="0"/>
                </a:spcBef>
                <a:spcAft>
                  <a:spcPct val="0"/>
                </a:spcAft>
              </a:pPr>
              <a:endParaRPr lang="en-US" sz="1920">
                <a:solidFill>
                  <a:srgbClr val="000000"/>
                </a:solidFill>
                <a:latin typeface="Segoe UI"/>
                <a:ea typeface="Segoe UI" pitchFamily="34" charset="0"/>
                <a:cs typeface="Segoe UI" pitchFamily="34" charset="0"/>
              </a:endParaRPr>
            </a:p>
          </p:txBody>
        </p:sp>
      </p:grpSp>
      <p:sp>
        <p:nvSpPr>
          <p:cNvPr id="14" name="Oval 13">
            <a:extLst>
              <a:ext uri="{FF2B5EF4-FFF2-40B4-BE49-F238E27FC236}">
                <a16:creationId xmlns:a16="http://schemas.microsoft.com/office/drawing/2014/main" id="{E176E060-C80A-4410-81F2-9D709F126291}"/>
              </a:ext>
              <a:ext uri="{C183D7F6-B498-43B3-948B-1728B52AA6E4}">
                <adec:decorative xmlns:adec="http://schemas.microsoft.com/office/drawing/2017/decorative" val="1"/>
              </a:ext>
            </a:extLst>
          </p:cNvPr>
          <p:cNvSpPr/>
          <p:nvPr/>
        </p:nvSpPr>
        <p:spPr bwMode="auto">
          <a:xfrm>
            <a:off x="642845" y="3966451"/>
            <a:ext cx="472440" cy="472440"/>
          </a:xfrm>
          <a:prstGeom prst="ellipse">
            <a:avLst/>
          </a:prstGeom>
          <a:noFill/>
          <a:ln w="92075">
            <a:solidFill>
              <a:schemeClr val="bg1"/>
            </a:solidFill>
            <a:headEnd type="none" w="med" len="med"/>
            <a:tailEnd type="none" w="med" len="med"/>
          </a:ln>
          <a:effectLst>
            <a:outerShdw blurRad="101600" dist="38100" dir="5400000" algn="t"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defRPr/>
            </a:pPr>
            <a:endParaRPr lang="en-US" sz="2400" err="1">
              <a:solidFill>
                <a:srgbClr val="FFFFFF"/>
              </a:solidFill>
              <a:latin typeface="Segoe UI"/>
              <a:ea typeface="Segoe UI" pitchFamily="34" charset="0"/>
              <a:cs typeface="Segoe UI" pitchFamily="34" charset="0"/>
            </a:endParaRPr>
          </a:p>
        </p:txBody>
      </p:sp>
    </p:spTree>
    <p:extLst>
      <p:ext uri="{BB962C8B-B14F-4D97-AF65-F5344CB8AC3E}">
        <p14:creationId xmlns:p14="http://schemas.microsoft.com/office/powerpoint/2010/main" val="383876516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FF978F53-1881-9157-7ABB-A667E1663282}"/>
              </a:ext>
            </a:extLst>
          </p:cNvPr>
          <p:cNvSpPr txBox="1">
            <a:spLocks noGrp="1"/>
          </p:cNvSpPr>
          <p:nvPr>
            <p:ph type="title" idx="4294967295"/>
          </p:nvPr>
        </p:nvSpPr>
        <p:spPr>
          <a:xfrm>
            <a:off x="576072" y="530466"/>
            <a:ext cx="1313224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
                <a:ea typeface="+mn-ea"/>
                <a:cs typeface="Segoe UI" pitchFamily="34" charset="0"/>
              </a:rPr>
              <a:t>Introduction</a:t>
            </a:r>
          </a:p>
        </p:txBody>
      </p:sp>
      <p:sp>
        <p:nvSpPr>
          <p:cNvPr id="15" name="Text Placeholder 1">
            <a:extLst>
              <a:ext uri="{FF2B5EF4-FFF2-40B4-BE49-F238E27FC236}">
                <a16:creationId xmlns:a16="http://schemas.microsoft.com/office/drawing/2014/main" id="{33D42839-0FAD-ED28-668E-178A52043ED3}"/>
              </a:ext>
            </a:extLst>
          </p:cNvPr>
          <p:cNvSpPr txBox="1">
            <a:spLocks/>
          </p:cNvSpPr>
          <p:nvPr/>
        </p:nvSpPr>
        <p:spPr>
          <a:xfrm>
            <a:off x="576071" y="1588296"/>
            <a:ext cx="6167629" cy="5318379"/>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Segoe UI" panose="020B0502040204020203" pitchFamily="34" charset="0"/>
              </a:defRPr>
            </a:lvl1pPr>
            <a:lvl2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2pPr>
            <a:lvl3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chemeClr val="tx1"/>
                </a:solidFill>
                <a:latin typeface="+mn-lt"/>
                <a:ea typeface="+mn-ea"/>
                <a:cs typeface="+mn-cs"/>
              </a:defRPr>
            </a:lvl3pPr>
            <a:lvl4pPr marL="1371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solidFill>
                  <a:schemeClr val="tx1"/>
                </a:solidFill>
                <a:latin typeface="+mn-lt"/>
                <a:ea typeface="+mn-ea"/>
                <a:cs typeface="+mn-cs"/>
              </a:defRPr>
            </a:lvl4pPr>
            <a:lvl5pPr marL="1828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solidFill>
                  <a:schemeClr val="tx1"/>
                </a:solidFill>
                <a:latin typeface="+mn-lt"/>
                <a:ea typeface="+mn-ea"/>
                <a:cs typeface="+mn-cs"/>
              </a:defRPr>
            </a:lvl5pPr>
            <a:lvl6pPr marL="2286000" indent="0" algn="l" defTabSz="932742" rtl="0" eaLnBrk="1" latinLnBrk="0" hangingPunct="1">
              <a:spcBef>
                <a:spcPct val="20000"/>
              </a:spcBef>
              <a:buFont typeface="Arial" pitchFamily="34" charset="0"/>
              <a:buNone/>
              <a:defRPr sz="1000" kern="1200">
                <a:solidFill>
                  <a:schemeClr val="tx1"/>
                </a:solidFill>
                <a:latin typeface="+mn-lt"/>
                <a:ea typeface="+mn-ea"/>
                <a:cs typeface="+mn-cs"/>
              </a:defRPr>
            </a:lvl6pPr>
            <a:lvl7pPr marL="2743200" indent="0" algn="l" defTabSz="932742" rtl="0" eaLnBrk="1" latinLnBrk="0" hangingPunct="1">
              <a:spcBef>
                <a:spcPct val="20000"/>
              </a:spcBef>
              <a:buFont typeface="Arial" pitchFamily="34" charset="0"/>
              <a:buNone/>
              <a:defRPr sz="1000" kern="1200">
                <a:solidFill>
                  <a:schemeClr val="tx1"/>
                </a:solidFill>
                <a:latin typeface="+mn-lt"/>
                <a:ea typeface="+mn-ea"/>
                <a:cs typeface="+mn-cs"/>
              </a:defRPr>
            </a:lvl7pPr>
            <a:lvl8pPr marL="3200400" indent="0" algn="l" defTabSz="932742" rtl="0" eaLnBrk="1" latinLnBrk="0" hangingPunct="1">
              <a:spcBef>
                <a:spcPct val="20000"/>
              </a:spcBef>
              <a:buFont typeface="Arial" pitchFamily="34" charset="0"/>
              <a:buNone/>
              <a:defRPr sz="1000" kern="1200">
                <a:solidFill>
                  <a:schemeClr val="tx1"/>
                </a:solidFill>
                <a:latin typeface="+mn-lt"/>
                <a:ea typeface="+mn-ea"/>
                <a:cs typeface="+mn-cs"/>
              </a:defRPr>
            </a:lvl8pPr>
            <a:lvl9pPr marL="3657600" indent="0" algn="l" defTabSz="932742" rtl="0" eaLnBrk="1" latinLnBrk="0" hangingPunct="1">
              <a:spcBef>
                <a:spcPct val="20000"/>
              </a:spcBef>
              <a:buFont typeface="Arial" pitchFamily="34" charset="0"/>
              <a:buNone/>
              <a:defRPr sz="1000" kern="1200">
                <a:solidFill>
                  <a:schemeClr val="tx1"/>
                </a:solidFill>
                <a:latin typeface="+mn-lt"/>
                <a:ea typeface="+mn-ea"/>
                <a:cs typeface="+mn-cs"/>
              </a:defRPr>
            </a:lvl9pPr>
          </a:lstStyle>
          <a:p>
            <a:r>
              <a:rPr lang="en-IE" sz="2400" dirty="0">
                <a:effectLst/>
                <a:latin typeface="Calibri" panose="020F0502020204030204" pitchFamily="34" charset="0"/>
                <a:ea typeface="Calibri" panose="020F0502020204030204" pitchFamily="34" charset="0"/>
                <a:cs typeface="Times New Roman" panose="02020603050405020304" pitchFamily="18" charset="0"/>
              </a:rPr>
              <a:t>Viva Learning is part of Microsoft Viva, Microsoft’s employee experience platform that helps organizations create a thriving culture with engaged employees and inspiring leaders. </a:t>
            </a:r>
          </a:p>
          <a:p>
            <a:r>
              <a:rPr lang="en-IE" sz="2400" dirty="0">
                <a:effectLst/>
                <a:latin typeface="Calibri" panose="020F0502020204030204" pitchFamily="34" charset="0"/>
                <a:ea typeface="Calibri" panose="020F0502020204030204" pitchFamily="34" charset="0"/>
                <a:cs typeface="Times New Roman" panose="02020603050405020304" pitchFamily="18" charset="0"/>
              </a:rPr>
              <a:t>Viva Learning is the learning and development layer that brings learning into the flow of work by integrating natively with Microsoft Teams and Microsoft 365. </a:t>
            </a:r>
          </a:p>
          <a:p>
            <a:r>
              <a:rPr lang="en-IE" sz="2400" dirty="0">
                <a:effectLst/>
                <a:latin typeface="Calibri" panose="020F0502020204030204" pitchFamily="34" charset="0"/>
                <a:ea typeface="Calibri" panose="020F0502020204030204" pitchFamily="34" charset="0"/>
                <a:cs typeface="Times New Roman" panose="02020603050405020304" pitchFamily="18" charset="0"/>
              </a:rPr>
              <a:t>By creating a hub for learning in the platforms that employees are already using, and adding social learning capabilities and personalized suggestions, Viva Learning drives a new culture of learning at our customers’ organizations – driving employee retention and better business results.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 descr="Photo example of woman turned in her chair laughing with a co-worker">
            <a:extLst>
              <a:ext uri="{FF2B5EF4-FFF2-40B4-BE49-F238E27FC236}">
                <a16:creationId xmlns:a16="http://schemas.microsoft.com/office/drawing/2014/main" id="{FA7174FC-5D34-980D-C805-F9E3EB0AACB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77807" y="1397139"/>
            <a:ext cx="6030505" cy="5713109"/>
          </a:xfrm>
          <a:prstGeom prst="rect">
            <a:avLst/>
          </a:prstGeom>
        </p:spPr>
      </p:pic>
    </p:spTree>
    <p:extLst>
      <p:ext uri="{BB962C8B-B14F-4D97-AF65-F5344CB8AC3E}">
        <p14:creationId xmlns:p14="http://schemas.microsoft.com/office/powerpoint/2010/main" val="1903698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6">
            <a:extLst>
              <a:ext uri="{FF2B5EF4-FFF2-40B4-BE49-F238E27FC236}">
                <a16:creationId xmlns:a16="http://schemas.microsoft.com/office/drawing/2014/main" id="{8CC95F5C-74B3-90A4-65DE-3B76529F860B}"/>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
                <a:ea typeface="+mn-ea"/>
                <a:cs typeface="Segoe UI" pitchFamily="34" charset="0"/>
              </a:rPr>
              <a:t>Audiences for this document</a:t>
            </a:r>
          </a:p>
        </p:txBody>
      </p:sp>
      <p:pic>
        <p:nvPicPr>
          <p:cNvPr id="14" name="Graphic 13" descr="Programmer female with solid fill">
            <a:extLst>
              <a:ext uri="{FF2B5EF4-FFF2-40B4-BE49-F238E27FC236}">
                <a16:creationId xmlns:a16="http://schemas.microsoft.com/office/drawing/2014/main" id="{DFC2CE5D-5446-F909-7CF5-2D693C972AB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8263" y="1905262"/>
            <a:ext cx="1153633" cy="1153633"/>
          </a:xfrm>
          <a:prstGeom prst="rect">
            <a:avLst/>
          </a:prstGeom>
        </p:spPr>
      </p:pic>
      <p:sp>
        <p:nvSpPr>
          <p:cNvPr id="5" name="Text Placeholder 5">
            <a:extLst>
              <a:ext uri="{FF2B5EF4-FFF2-40B4-BE49-F238E27FC236}">
                <a16:creationId xmlns:a16="http://schemas.microsoft.com/office/drawing/2014/main" id="{7FD4A460-7999-0F40-9F6E-11A2C39DB93D}"/>
              </a:ext>
            </a:extLst>
          </p:cNvPr>
          <p:cNvSpPr txBox="1">
            <a:spLocks/>
          </p:cNvSpPr>
          <p:nvPr/>
        </p:nvSpPr>
        <p:spPr>
          <a:xfrm>
            <a:off x="1919176" y="1835748"/>
            <a:ext cx="11068493" cy="1292662"/>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R="0" algn="l"/>
            <a:r>
              <a:rPr lang="en-US" b="1" i="0" u="none" strike="noStrike" baseline="0">
                <a:solidFill>
                  <a:srgbClr val="225B62"/>
                </a:solidFill>
                <a:latin typeface="Segoe UI" panose="020B0502040204020203" pitchFamily="34" charset="0"/>
              </a:rPr>
              <a:t>IT leads/admins </a:t>
            </a:r>
            <a:r>
              <a:rPr lang="en-US" b="0" i="0" u="none" strike="noStrike" baseline="0">
                <a:solidFill>
                  <a:srgbClr val="000000"/>
                </a:solidFill>
                <a:latin typeface="Segoe UI" panose="020B0502040204020203" pitchFamily="34" charset="0"/>
              </a:rPr>
              <a:t>in charge of deployment and adoption, and who need to frame adoption requirements, resourcing, and effort to business stakeholders.</a:t>
            </a:r>
          </a:p>
        </p:txBody>
      </p:sp>
      <p:pic>
        <p:nvPicPr>
          <p:cNvPr id="18" name="Graphic 17" descr="Office worker female with solid fill">
            <a:extLst>
              <a:ext uri="{FF2B5EF4-FFF2-40B4-BE49-F238E27FC236}">
                <a16:creationId xmlns:a16="http://schemas.microsoft.com/office/drawing/2014/main" id="{D3A77A48-D8F5-B4D9-5B75-06EFBCAE90C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8263" y="4653241"/>
            <a:ext cx="1153633" cy="1153633"/>
          </a:xfrm>
          <a:prstGeom prst="rect">
            <a:avLst/>
          </a:prstGeom>
        </p:spPr>
      </p:pic>
      <p:sp>
        <p:nvSpPr>
          <p:cNvPr id="8" name="TextBox 7">
            <a:extLst>
              <a:ext uri="{FF2B5EF4-FFF2-40B4-BE49-F238E27FC236}">
                <a16:creationId xmlns:a16="http://schemas.microsoft.com/office/drawing/2014/main" id="{EC9B0335-9426-202A-6764-75C336E83743}"/>
              </a:ext>
            </a:extLst>
          </p:cNvPr>
          <p:cNvSpPr txBox="1"/>
          <p:nvPr/>
        </p:nvSpPr>
        <p:spPr>
          <a:xfrm>
            <a:off x="1919175" y="3891230"/>
            <a:ext cx="11018519" cy="2677656"/>
          </a:xfrm>
          <a:prstGeom prst="rect">
            <a:avLst/>
          </a:prstGeom>
          <a:noFill/>
          <a:ln>
            <a:noFill/>
            <a:prstDash/>
          </a:ln>
          <a:effectLst/>
        </p:spPr>
        <p:txBody>
          <a:bodyPr wrap="square">
            <a:spAutoFit/>
          </a:bodyPr>
          <a:lstStyle/>
          <a:p>
            <a:pPr marR="0" algn="l"/>
            <a:r>
              <a:rPr lang="en-US" sz="2800" b="1" i="0" u="none" strike="noStrike" baseline="0">
                <a:solidFill>
                  <a:srgbClr val="8661C5"/>
                </a:solidFill>
                <a:latin typeface="Segoe UI" panose="020B0502040204020203" pitchFamily="34" charset="0"/>
              </a:rPr>
              <a:t>Business users looking to revitalize their organization’s Employee Experience, </a:t>
            </a:r>
            <a:r>
              <a:rPr lang="en-US" sz="2800" b="0" i="0" u="none" strike="noStrike" baseline="0">
                <a:solidFill>
                  <a:srgbClr val="000000"/>
                </a:solidFill>
                <a:latin typeface="Segoe UI" panose="020B0502040204020203" pitchFamily="34" charset="0"/>
              </a:rPr>
              <a:t>including, but not limited to, Champions, change management/adoption specialists, HR, and internal communications teams. Also, the person (or persons) made accountable by the business stakeholders to achieve maximum satisfaction of the Employee Experience.</a:t>
            </a:r>
            <a:endParaRPr lang="en-US" sz="2800">
              <a:solidFill>
                <a:srgbClr val="000000"/>
              </a:solidFill>
              <a:latin typeface="Segoe UI" panose="020B0502040204020203" pitchFamily="34" charset="0"/>
            </a:endParaRPr>
          </a:p>
        </p:txBody>
      </p:sp>
    </p:spTree>
    <p:extLst>
      <p:ext uri="{BB962C8B-B14F-4D97-AF65-F5344CB8AC3E}">
        <p14:creationId xmlns:p14="http://schemas.microsoft.com/office/powerpoint/2010/main" val="2524085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FB5A9DAD-1B26-9AEA-A94D-74479919B2C7}"/>
              </a:ext>
            </a:extLst>
          </p:cNvPr>
          <p:cNvSpPr txBox="1">
            <a:spLocks noGrp="1"/>
          </p:cNvSpPr>
          <p:nvPr>
            <p:ph type="title" idx="4294967295"/>
          </p:nvPr>
        </p:nvSpPr>
        <p:spPr>
          <a:xfrm>
            <a:off x="578513" y="1941789"/>
            <a:ext cx="8786989" cy="88476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defRPr b="1" i="0">
                <a:latin typeface="Segoe UI Semibold" charset="0"/>
                <a:ea typeface="+mj-ea"/>
                <a:cs typeface="Segoe UI Semibold"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chemeClr val="tx1"/>
                </a:solidFill>
                <a:effectLst/>
                <a:uLnTx/>
                <a:uFillTx/>
                <a:latin typeface="Segoe UI Semibold" charset="0"/>
                <a:ea typeface="+mj-ea"/>
                <a:cs typeface="Segoe UI Semibold" charset="0"/>
              </a:rPr>
              <a:t>Plan</a:t>
            </a:r>
          </a:p>
        </p:txBody>
      </p:sp>
    </p:spTree>
    <p:extLst>
      <p:ext uri="{BB962C8B-B14F-4D97-AF65-F5344CB8AC3E}">
        <p14:creationId xmlns:p14="http://schemas.microsoft.com/office/powerpoint/2010/main" val="1681598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264AFD1-D908-D874-4849-019D84E447E9}"/>
              </a:ext>
            </a:extLst>
          </p:cNvPr>
          <p:cNvSpPr txBox="1">
            <a:spLocks noGrp="1"/>
          </p:cNvSpPr>
          <p:nvPr>
            <p:ph type="title" idx="4294967295"/>
          </p:nvPr>
        </p:nvSpPr>
        <p:spPr>
          <a:xfrm>
            <a:off x="705916" y="548640"/>
            <a:ext cx="13222224"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defRPr b="1" i="0">
                <a:latin typeface="Segoe UI Semibold" charset="0"/>
                <a:ea typeface="+mj-ea"/>
                <a:cs typeface="Segoe UI Semibold"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sysClr val="windowText" lastClr="000000"/>
                </a:solidFill>
                <a:effectLst/>
                <a:uLnTx/>
                <a:uFillTx/>
                <a:latin typeface="Segoe UI Semibold" charset="0"/>
                <a:ea typeface="+mj-ea"/>
                <a:cs typeface="Segoe UI Semibold" charset="0"/>
              </a:rPr>
              <a:t>Assemble your team</a:t>
            </a:r>
          </a:p>
        </p:txBody>
      </p:sp>
      <p:sp>
        <p:nvSpPr>
          <p:cNvPr id="9" name="Rectangle 8">
            <a:extLst>
              <a:ext uri="{FF2B5EF4-FFF2-40B4-BE49-F238E27FC236}">
                <a16:creationId xmlns:a16="http://schemas.microsoft.com/office/drawing/2014/main" id="{673B1302-A8AC-DB91-CC1B-C5303CA81DF3}"/>
              </a:ext>
            </a:extLst>
          </p:cNvPr>
          <p:cNvSpPr/>
          <p:nvPr/>
        </p:nvSpPr>
        <p:spPr bwMode="auto">
          <a:xfrm>
            <a:off x="-1" y="1348243"/>
            <a:ext cx="10224656" cy="1443084"/>
          </a:xfrm>
          <a:prstGeom prst="rect">
            <a:avLst/>
          </a:prstGeom>
          <a:solidFill>
            <a:srgbClr val="FFFFFF">
              <a:lumMod val="95000"/>
            </a:srgbClr>
          </a:solidFill>
          <a:ln w="9525" cap="flat" cmpd="sng" algn="ctr">
            <a:noFill/>
            <a:prstDash val="solid"/>
            <a:headEnd type="none" w="med" len="med"/>
            <a:tailEnd type="none" w="med" len="med"/>
          </a:ln>
          <a:effectLst/>
        </p:spPr>
        <p:txBody>
          <a:bodyPr rot="0" spcFirstLastPara="0" vertOverflow="overflow" horzOverflow="overflow" vert="horz" wrap="square" lIns="713232" tIns="54864" rIns="109728" bIns="54864" numCol="1" spcCol="0" rtlCol="0" fromWordArt="0" anchor="ctr" anchorCtr="0" forceAA="0" compatLnSpc="1">
            <a:prstTxWarp prst="textNoShape">
              <a:avLst/>
            </a:prstTxWarp>
            <a:noAutofit/>
          </a:bodyPr>
          <a:lstStyle/>
          <a:p>
            <a:pPr>
              <a:spcAft>
                <a:spcPts val="588"/>
              </a:spcAft>
              <a:defRPr/>
            </a:pPr>
            <a:r>
              <a:rPr lang="en-US">
                <a:solidFill>
                  <a:schemeClr val="tx1"/>
                </a:solidFill>
                <a:latin typeface="Segoe UI" panose="020B0502040204020203" pitchFamily="34" charset="0"/>
                <a:cs typeface="Segoe UI" panose="020B0502040204020203" pitchFamily="34" charset="0"/>
              </a:rPr>
              <a:t>Adopting new technology requires buy-in and support from across the business. Below are key groups and team members who can help bridge technology and business outcomes that matter to your organization. Note that for successful rollout, IT, and HR departments will have to partner to align technical and employee experience scenarios and goals.</a:t>
            </a:r>
          </a:p>
        </p:txBody>
      </p:sp>
      <p:graphicFrame>
        <p:nvGraphicFramePr>
          <p:cNvPr id="13" name="Table 12">
            <a:extLst>
              <a:ext uri="{FF2B5EF4-FFF2-40B4-BE49-F238E27FC236}">
                <a16:creationId xmlns:a16="http://schemas.microsoft.com/office/drawing/2014/main" id="{116B1CE8-302D-79B8-2BB9-06B5C44A522B}"/>
              </a:ext>
            </a:extLst>
          </p:cNvPr>
          <p:cNvGraphicFramePr>
            <a:graphicFrameLocks noGrp="1"/>
          </p:cNvGraphicFramePr>
          <p:nvPr>
            <p:extLst>
              <p:ext uri="{D42A27DB-BD31-4B8C-83A1-F6EECF244321}">
                <p14:modId xmlns:p14="http://schemas.microsoft.com/office/powerpoint/2010/main" val="1994170834"/>
              </p:ext>
            </p:extLst>
          </p:nvPr>
        </p:nvGraphicFramePr>
        <p:xfrm>
          <a:off x="705916" y="3003890"/>
          <a:ext cx="9020804" cy="4688605"/>
        </p:xfrm>
        <a:graphic>
          <a:graphicData uri="http://schemas.openxmlformats.org/drawingml/2006/table">
            <a:tbl>
              <a:tblPr firstRow="1">
                <a:tableStyleId>{0505E3EF-67EA-436B-97B2-0124C06EBD24}</a:tableStyleId>
              </a:tblPr>
              <a:tblGrid>
                <a:gridCol w="362164">
                  <a:extLst>
                    <a:ext uri="{9D8B030D-6E8A-4147-A177-3AD203B41FA5}">
                      <a16:colId xmlns:a16="http://schemas.microsoft.com/office/drawing/2014/main" val="100001331"/>
                    </a:ext>
                  </a:extLst>
                </a:gridCol>
                <a:gridCol w="1687152">
                  <a:extLst>
                    <a:ext uri="{9D8B030D-6E8A-4147-A177-3AD203B41FA5}">
                      <a16:colId xmlns:a16="http://schemas.microsoft.com/office/drawing/2014/main" val="690375846"/>
                    </a:ext>
                  </a:extLst>
                </a:gridCol>
                <a:gridCol w="6971488">
                  <a:extLst>
                    <a:ext uri="{9D8B030D-6E8A-4147-A177-3AD203B41FA5}">
                      <a16:colId xmlns:a16="http://schemas.microsoft.com/office/drawing/2014/main" val="370522775"/>
                    </a:ext>
                  </a:extLst>
                </a:gridCol>
              </a:tblGrid>
              <a:tr h="230624">
                <a:tc rowSpan="10">
                  <a:txBody>
                    <a:bodyPr/>
                    <a:lstStyle/>
                    <a:p>
                      <a:pPr algn="ctr">
                        <a:lnSpc>
                          <a:spcPct val="100000"/>
                        </a:lnSpc>
                      </a:pPr>
                      <a:r>
                        <a:rPr lang="en-US" sz="1200" kern="1200">
                          <a:ln w="3175">
                            <a:noFill/>
                          </a:ln>
                          <a:solidFill>
                            <a:schemeClr val="bg2"/>
                          </a:solidFill>
                          <a:latin typeface="Segoe UI Semibold" panose="020B0702040204020203" pitchFamily="34" charset="0"/>
                          <a:cs typeface="Segoe UI Semibold" panose="020B0702040204020203" pitchFamily="34" charset="0"/>
                        </a:rPr>
                        <a:t>Key roles</a:t>
                      </a:r>
                      <a:endParaRPr lang="en-US" sz="1200" b="1" i="0" kern="1200">
                        <a:ln w="3175">
                          <a:noFill/>
                        </a:ln>
                        <a:solidFill>
                          <a:schemeClr val="bg2"/>
                        </a:solidFill>
                        <a:latin typeface="Segoe UI Semibold" panose="020B0702040204020203" pitchFamily="34" charset="0"/>
                        <a:ea typeface="+mn-ea"/>
                        <a:cs typeface="Segoe UI Semibold" panose="020B0702040204020203" pitchFamily="34" charset="0"/>
                      </a:endParaRPr>
                    </a:p>
                  </a:txBody>
                  <a:tcPr marL="89642" marR="89642" marT="17928" marB="17928" vert="vert270" anchor="ctr">
                    <a:lnL w="12700" cap="flat" cmpd="sng" algn="ctr">
                      <a:solidFill>
                        <a:srgbClr val="244654"/>
                      </a:solidFill>
                      <a:prstDash val="solid"/>
                      <a:round/>
                      <a:headEnd type="none" w="med" len="med"/>
                      <a:tailEnd type="none" w="med" len="med"/>
                    </a:lnL>
                    <a:lnR w="12700" cap="flat" cmpd="sng" algn="ctr">
                      <a:solidFill>
                        <a:srgbClr val="244654"/>
                      </a:solidFill>
                      <a:prstDash val="solid"/>
                      <a:round/>
                      <a:headEnd type="none" w="med" len="med"/>
                      <a:tailEnd type="none" w="med" len="med"/>
                    </a:lnR>
                    <a:lnT w="12700" cap="flat" cmpd="sng" algn="ctr">
                      <a:solidFill>
                        <a:srgbClr val="244654"/>
                      </a:solidFill>
                      <a:prstDash val="solid"/>
                      <a:round/>
                      <a:headEnd type="none" w="med" len="med"/>
                      <a:tailEnd type="none" w="med" len="med"/>
                    </a:lnT>
                    <a:lnB w="12700" cap="flat" cmpd="sng" algn="ctr">
                      <a:solidFill>
                        <a:srgbClr val="244654"/>
                      </a:solidFill>
                      <a:prstDash val="solid"/>
                      <a:round/>
                      <a:headEnd type="none" w="med" len="med"/>
                      <a:tailEnd type="none" w="med" len="med"/>
                    </a:lnB>
                    <a:lnTlToBr w="12700" cmpd="sng">
                      <a:noFill/>
                      <a:prstDash val="solid"/>
                    </a:lnTlToBr>
                    <a:lnBlToTr w="12700" cmpd="sng">
                      <a:noFill/>
                      <a:prstDash val="solid"/>
                    </a:lnBlToTr>
                    <a:solidFill>
                      <a:srgbClr val="225B62"/>
                    </a:solidFill>
                  </a:tcPr>
                </a:tc>
                <a:tc>
                  <a:txBody>
                    <a:bodyPr/>
                    <a:lstStyle/>
                    <a:p>
                      <a:pPr algn="ctr">
                        <a:lnSpc>
                          <a:spcPct val="100000"/>
                        </a:lnSpc>
                      </a:pPr>
                      <a:r>
                        <a:rPr lang="en-US" sz="1200" kern="1200">
                          <a:ln w="3175">
                            <a:noFill/>
                          </a:ln>
                          <a:solidFill>
                            <a:schemeClr val="bg2"/>
                          </a:solidFill>
                          <a:latin typeface="Segoe UI Semibold" panose="020B0702040204020203" pitchFamily="34" charset="0"/>
                          <a:cs typeface="Segoe UI Semibold" panose="020B0702040204020203" pitchFamily="34" charset="0"/>
                        </a:rPr>
                        <a:t>Role</a:t>
                      </a:r>
                      <a:endParaRPr lang="en-US" sz="1200" b="1" i="0" kern="1200">
                        <a:ln w="3175">
                          <a:noFill/>
                        </a:ln>
                        <a:solidFill>
                          <a:schemeClr val="bg2"/>
                        </a:solidFill>
                        <a:latin typeface="Segoe UI Semibold" panose="020B0702040204020203" pitchFamily="34" charset="0"/>
                        <a:ea typeface="+mn-ea"/>
                        <a:cs typeface="Segoe UI Semibold" panose="020B0702040204020203" pitchFamily="34" charset="0"/>
                      </a:endParaRPr>
                    </a:p>
                  </a:txBody>
                  <a:tcPr marL="89642" marR="89642" marT="17928" marB="17928" anchor="ctr">
                    <a:lnL w="12700" cap="flat" cmpd="sng" algn="ctr">
                      <a:solidFill>
                        <a:srgbClr val="244654"/>
                      </a:solidFill>
                      <a:prstDash val="solid"/>
                      <a:round/>
                      <a:headEnd type="none" w="med" len="med"/>
                      <a:tailEnd type="none" w="med" len="med"/>
                    </a:lnL>
                    <a:lnR w="12700" cap="flat" cmpd="sng" algn="ctr">
                      <a:solidFill>
                        <a:srgbClr val="244654"/>
                      </a:solidFill>
                      <a:prstDash val="solid"/>
                      <a:round/>
                      <a:headEnd type="none" w="med" len="med"/>
                      <a:tailEnd type="none" w="med" len="med"/>
                    </a:lnR>
                    <a:lnT w="12700" cap="flat" cmpd="sng" algn="ctr">
                      <a:solidFill>
                        <a:srgbClr val="244654"/>
                      </a:solidFill>
                      <a:prstDash val="solid"/>
                      <a:round/>
                      <a:headEnd type="none" w="med" len="med"/>
                      <a:tailEnd type="none" w="med" len="med"/>
                    </a:lnT>
                    <a:lnB w="12700" cap="flat" cmpd="sng" algn="ctr">
                      <a:solidFill>
                        <a:srgbClr val="244654"/>
                      </a:solidFill>
                      <a:prstDash val="solid"/>
                      <a:round/>
                      <a:headEnd type="none" w="med" len="med"/>
                      <a:tailEnd type="none" w="med" len="med"/>
                    </a:lnB>
                    <a:lnTlToBr w="12700" cmpd="sng">
                      <a:noFill/>
                      <a:prstDash val="solid"/>
                    </a:lnTlToBr>
                    <a:lnBlToTr w="12700" cmpd="sng">
                      <a:noFill/>
                      <a:prstDash val="solid"/>
                    </a:lnBlToTr>
                    <a:solidFill>
                      <a:srgbClr val="225B6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ln w="3175">
                            <a:noFill/>
                          </a:ln>
                          <a:solidFill>
                            <a:schemeClr val="bg2"/>
                          </a:solidFill>
                          <a:latin typeface="Segoe UI Semibold" panose="020B0702040204020203" pitchFamily="34" charset="0"/>
                          <a:cs typeface="Segoe UI Semibold" panose="020B0702040204020203" pitchFamily="34" charset="0"/>
                        </a:rPr>
                        <a:t>Responsibilities</a:t>
                      </a:r>
                      <a:endParaRPr lang="en-US" sz="1200" b="1" i="0" kern="1200">
                        <a:ln w="3175">
                          <a:noFill/>
                        </a:ln>
                        <a:solidFill>
                          <a:schemeClr val="bg2"/>
                        </a:solidFill>
                        <a:latin typeface="Segoe UI Semibold" panose="020B0702040204020203" pitchFamily="34" charset="0"/>
                        <a:ea typeface="+mn-ea"/>
                        <a:cs typeface="Segoe UI Semibold" panose="020B0702040204020203" pitchFamily="34" charset="0"/>
                      </a:endParaRPr>
                    </a:p>
                  </a:txBody>
                  <a:tcPr marL="143428" marR="0" marT="17928" marB="17928" anchor="ctr">
                    <a:lnL w="12700" cap="flat" cmpd="sng" algn="ctr">
                      <a:solidFill>
                        <a:srgbClr val="244654"/>
                      </a:solidFill>
                      <a:prstDash val="solid"/>
                      <a:round/>
                      <a:headEnd type="none" w="med" len="med"/>
                      <a:tailEnd type="none" w="med" len="med"/>
                    </a:lnL>
                    <a:lnR w="12700" cap="flat" cmpd="sng" algn="ctr">
                      <a:solidFill>
                        <a:srgbClr val="244654"/>
                      </a:solidFill>
                      <a:prstDash val="solid"/>
                      <a:round/>
                      <a:headEnd type="none" w="med" len="med"/>
                      <a:tailEnd type="none" w="med" len="med"/>
                    </a:lnR>
                    <a:lnT w="12700" cap="flat" cmpd="sng" algn="ctr">
                      <a:solidFill>
                        <a:srgbClr val="244654"/>
                      </a:solidFill>
                      <a:prstDash val="solid"/>
                      <a:round/>
                      <a:headEnd type="none" w="med" len="med"/>
                      <a:tailEnd type="none" w="med" len="med"/>
                    </a:lnT>
                    <a:lnB w="12700" cap="flat" cmpd="sng" algn="ctr">
                      <a:solidFill>
                        <a:srgbClr val="244654"/>
                      </a:solidFill>
                      <a:prstDash val="solid"/>
                      <a:round/>
                      <a:headEnd type="none" w="med" len="med"/>
                      <a:tailEnd type="none" w="med" len="med"/>
                    </a:lnB>
                    <a:lnTlToBr w="12700" cmpd="sng">
                      <a:noFill/>
                      <a:prstDash val="solid"/>
                    </a:lnTlToBr>
                    <a:lnBlToTr w="12700" cmpd="sng">
                      <a:noFill/>
                      <a:prstDash val="solid"/>
                    </a:lnBlToTr>
                    <a:solidFill>
                      <a:srgbClr val="225B62"/>
                    </a:solidFill>
                  </a:tcPr>
                </a:tc>
                <a:extLst>
                  <a:ext uri="{0D108BD9-81ED-4DB2-BD59-A6C34878D82A}">
                    <a16:rowId xmlns:a16="http://schemas.microsoft.com/office/drawing/2014/main" val="2642787202"/>
                  </a:ext>
                </a:extLst>
              </a:tr>
              <a:tr h="559912">
                <a:tc vMerge="1">
                  <a:txBody>
                    <a:bodyPr/>
                    <a:lstStyle/>
                    <a:p>
                      <a:pPr marL="0" algn="l" defTabSz="932559" rtl="0" eaLnBrk="1" latinLnBrk="0" hangingPunct="1">
                        <a:lnSpc>
                          <a:spcPct val="100000"/>
                        </a:lnSpc>
                      </a:pPr>
                      <a:endParaRPr lang="en-US" sz="1200" b="1" i="0" kern="1200">
                        <a:solidFill>
                          <a:srgbClr val="0278D4"/>
                        </a:solidFill>
                        <a:latin typeface="Segoe UI Semibold" panose="020B0402040204020203" pitchFamily="34" charset="0"/>
                        <a:ea typeface="+mn-ea"/>
                        <a:cs typeface="Segoe UI Semibold" panose="020B0402040204020203" pitchFamily="34" charset="0"/>
                      </a:endParaRPr>
                    </a:p>
                  </a:txBody>
                  <a:tcPr marL="89642" marR="89642" marT="17928" marB="17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marL="0" lvl="1" indent="0" defTabSz="896181">
                        <a:spcBef>
                          <a:spcPts val="600"/>
                        </a:spcBef>
                        <a:spcAft>
                          <a:spcPts val="600"/>
                        </a:spcAft>
                        <a:buSzPct val="90000"/>
                        <a:buFont typeface="Verdana" panose="020B0604030504040204" pitchFamily="34" charset="0"/>
                        <a:buNone/>
                      </a:pPr>
                      <a:r>
                        <a:rPr lang="en-US" sz="1200" dirty="0">
                          <a:solidFill>
                            <a:schemeClr val="tx1"/>
                          </a:solidFill>
                          <a:latin typeface="Segoe UI" panose="020B0502040204020203" pitchFamily="34" charset="0"/>
                          <a:cs typeface="Segoe UI" panose="020B0502040204020203" pitchFamily="34" charset="0"/>
                        </a:rPr>
                        <a:t>Executive Sponsor</a:t>
                      </a:r>
                    </a:p>
                  </a:txBody>
                  <a:tcPr marL="109728" marR="109728" marT="54864" marB="54864" anchor="ctr">
                    <a:lnL w="12700" cap="flat" cmpd="sng" algn="ctr">
                      <a:solidFill>
                        <a:srgbClr val="244654"/>
                      </a:solidFill>
                      <a:prstDash val="solid"/>
                      <a:round/>
                      <a:headEnd type="none" w="med" len="med"/>
                      <a:tailEnd type="none" w="med" len="med"/>
                    </a:lnL>
                    <a:lnR w="12700" cap="flat" cmpd="sng" algn="ctr">
                      <a:solidFill>
                        <a:srgbClr val="244654"/>
                      </a:solidFill>
                      <a:prstDash val="solid"/>
                      <a:round/>
                      <a:headEnd type="none" w="med" len="med"/>
                      <a:tailEnd type="none" w="med" len="med"/>
                    </a:lnR>
                    <a:lnT w="12700" cap="flat" cmpd="sng" algn="ctr">
                      <a:solidFill>
                        <a:srgbClr val="244654"/>
                      </a:solidFill>
                      <a:prstDash val="solid"/>
                      <a:round/>
                      <a:headEnd type="none" w="med" len="med"/>
                      <a:tailEnd type="none" w="med" len="med"/>
                    </a:lnT>
                    <a:lnB w="12700" cap="flat" cmpd="sng" algn="ctr">
                      <a:solidFill>
                        <a:srgbClr val="244654"/>
                      </a:solidFill>
                      <a:prstDash val="solid"/>
                      <a:round/>
                      <a:headEnd type="none" w="med" len="med"/>
                      <a:tailEnd type="none" w="med" len="med"/>
                    </a:lnB>
                    <a:lnTlToBr w="12700" cmpd="sng">
                      <a:noFill/>
                      <a:prstDash val="solid"/>
                    </a:lnTlToBr>
                    <a:lnBlToTr w="12700" cmpd="sng">
                      <a:noFill/>
                      <a:prstDash val="solid"/>
                    </a:lnBlToTr>
                    <a:solidFill>
                      <a:srgbClr val="E3F1EF"/>
                    </a:solidFill>
                  </a:tcPr>
                </a:tc>
                <a:tc>
                  <a:txBody>
                    <a:bodyPr/>
                    <a:lstStyle/>
                    <a:p>
                      <a:r>
                        <a:rPr lang="en-US" sz="1200" dirty="0">
                          <a:solidFill>
                            <a:schemeClr val="tx1"/>
                          </a:solidFill>
                          <a:latin typeface="Segoe UI" panose="020B0502040204020203" pitchFamily="34" charset="0"/>
                          <a:cs typeface="Segoe UI" panose="020B0502040204020203" pitchFamily="34" charset="0"/>
                        </a:rPr>
                        <a:t>Communicate high-level vision and values of Microsoft Viva Learning</a:t>
                      </a:r>
                      <a:br>
                        <a:rPr lang="en-US" sz="1200" dirty="0">
                          <a:solidFill>
                            <a:schemeClr val="tx1"/>
                          </a:solidFill>
                          <a:latin typeface="Segoe UI" panose="020B0502040204020203" pitchFamily="34" charset="0"/>
                          <a:cs typeface="Segoe UI" panose="020B0502040204020203" pitchFamily="34" charset="0"/>
                        </a:rPr>
                      </a:br>
                      <a:r>
                        <a:rPr lang="en-US" sz="1200" dirty="0">
                          <a:solidFill>
                            <a:schemeClr val="tx1"/>
                          </a:solidFill>
                          <a:latin typeface="Segoe UI" panose="020B0502040204020203" pitchFamily="34" charset="0"/>
                          <a:cs typeface="Segoe UI" panose="020B0502040204020203" pitchFamily="34" charset="0"/>
                        </a:rPr>
                        <a:t>company-wide</a:t>
                      </a:r>
                    </a:p>
                  </a:txBody>
                  <a:tcPr marL="109728" marR="109728" marT="54864" marB="54864" anchor="ctr">
                    <a:lnL w="12700" cap="flat" cmpd="sng" algn="ctr">
                      <a:solidFill>
                        <a:srgbClr val="244654"/>
                      </a:solidFill>
                      <a:prstDash val="solid"/>
                      <a:round/>
                      <a:headEnd type="none" w="med" len="med"/>
                      <a:tailEnd type="none" w="med" len="med"/>
                    </a:lnL>
                    <a:lnR w="12700" cap="flat" cmpd="sng" algn="ctr">
                      <a:solidFill>
                        <a:srgbClr val="244654"/>
                      </a:solidFill>
                      <a:prstDash val="solid"/>
                      <a:round/>
                      <a:headEnd type="none" w="med" len="med"/>
                      <a:tailEnd type="none" w="med" len="med"/>
                    </a:lnR>
                    <a:lnT w="12700" cap="flat" cmpd="sng" algn="ctr">
                      <a:solidFill>
                        <a:srgbClr val="244654"/>
                      </a:solidFill>
                      <a:prstDash val="solid"/>
                      <a:round/>
                      <a:headEnd type="none" w="med" len="med"/>
                      <a:tailEnd type="none" w="med" len="med"/>
                    </a:lnT>
                    <a:lnB w="12700" cap="flat" cmpd="sng" algn="ctr">
                      <a:solidFill>
                        <a:srgbClr val="244654"/>
                      </a:solidFill>
                      <a:prstDash val="solid"/>
                      <a:round/>
                      <a:headEnd type="none" w="med" len="med"/>
                      <a:tailEnd type="none" w="med" len="med"/>
                    </a:lnB>
                    <a:lnTlToBr w="12700" cmpd="sng">
                      <a:noFill/>
                      <a:prstDash val="solid"/>
                    </a:lnTlToBr>
                    <a:lnBlToTr w="12700" cmpd="sng">
                      <a:noFill/>
                      <a:prstDash val="solid"/>
                    </a:lnBlToTr>
                    <a:solidFill>
                      <a:srgbClr val="E3F1EF"/>
                    </a:solidFill>
                  </a:tcPr>
                </a:tc>
                <a:extLst>
                  <a:ext uri="{0D108BD9-81ED-4DB2-BD59-A6C34878D82A}">
                    <a16:rowId xmlns:a16="http://schemas.microsoft.com/office/drawing/2014/main" val="10001"/>
                  </a:ext>
                </a:extLst>
              </a:tr>
              <a:tr h="455568">
                <a:tc vMerge="1">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endParaRPr lang="en-US" sz="1200" b="1" i="0" kern="1200">
                        <a:solidFill>
                          <a:srgbClr val="0278D4"/>
                        </a:solidFill>
                        <a:latin typeface="Segoe UI Semibold" panose="020B0402040204020203" pitchFamily="34" charset="0"/>
                        <a:ea typeface="+mn-ea"/>
                        <a:cs typeface="Segoe UI Semibold" panose="020B0402040204020203" pitchFamily="34" charset="0"/>
                      </a:endParaRPr>
                    </a:p>
                  </a:txBody>
                  <a:tcPr marL="89642" marR="89642" marT="17928" marB="17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BEBEB"/>
                    </a:solidFill>
                  </a:tcPr>
                </a:tc>
                <a:tc>
                  <a:txBody>
                    <a:bodyPr/>
                    <a:lstStyle/>
                    <a:p>
                      <a:pPr marL="0" lvl="1" indent="0" defTabSz="896181">
                        <a:spcBef>
                          <a:spcPts val="600"/>
                        </a:spcBef>
                        <a:spcAft>
                          <a:spcPts val="600"/>
                        </a:spcAft>
                        <a:buSzPct val="90000"/>
                        <a:buFont typeface="Verdana" panose="020B0604030504040204" pitchFamily="34" charset="0"/>
                        <a:buNone/>
                      </a:pPr>
                      <a:r>
                        <a:rPr lang="en-US" sz="1200" dirty="0">
                          <a:solidFill>
                            <a:schemeClr val="tx1"/>
                          </a:solidFill>
                          <a:latin typeface="Segoe UI" panose="020B0502040204020203" pitchFamily="34" charset="0"/>
                          <a:cs typeface="Segoe UI" panose="020B0502040204020203" pitchFamily="34" charset="0"/>
                        </a:rPr>
                        <a:t>HR Specialists</a:t>
                      </a:r>
                    </a:p>
                  </a:txBody>
                  <a:tcPr marL="109728" marR="109728" marT="54864" marB="54864" anchor="ctr">
                    <a:lnL w="12700" cap="flat" cmpd="sng" algn="ctr">
                      <a:solidFill>
                        <a:srgbClr val="244654"/>
                      </a:solidFill>
                      <a:prstDash val="solid"/>
                      <a:round/>
                      <a:headEnd type="none" w="med" len="med"/>
                      <a:tailEnd type="none" w="med" len="med"/>
                    </a:lnL>
                    <a:lnR w="12700" cap="flat" cmpd="sng" algn="ctr">
                      <a:solidFill>
                        <a:srgbClr val="244654"/>
                      </a:solidFill>
                      <a:prstDash val="solid"/>
                      <a:round/>
                      <a:headEnd type="none" w="med" len="med"/>
                      <a:tailEnd type="none" w="med" len="med"/>
                    </a:lnR>
                    <a:lnT w="12700" cap="flat" cmpd="sng" algn="ctr">
                      <a:solidFill>
                        <a:srgbClr val="244654"/>
                      </a:solidFill>
                      <a:prstDash val="solid"/>
                      <a:round/>
                      <a:headEnd type="none" w="med" len="med"/>
                      <a:tailEnd type="none" w="med" len="med"/>
                    </a:lnT>
                    <a:lnB w="12700" cap="flat" cmpd="sng" algn="ctr">
                      <a:solidFill>
                        <a:srgbClr val="2446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1200" dirty="0">
                          <a:solidFill>
                            <a:schemeClr val="tx1"/>
                          </a:solidFill>
                          <a:latin typeface="Segoe UI" panose="020B0502040204020203" pitchFamily="34" charset="0"/>
                          <a:cs typeface="Segoe UI" panose="020B0502040204020203" pitchFamily="34" charset="0"/>
                        </a:rPr>
                        <a:t>Help develop plan for how Viva Learning will fit into the rest of the learning and employee ecosystem, inform company rollout, and drive adoption</a:t>
                      </a:r>
                    </a:p>
                  </a:txBody>
                  <a:tcPr marL="109728" marR="109728" marT="54864" marB="54864" anchor="ctr">
                    <a:lnL w="12700" cap="flat" cmpd="sng" algn="ctr">
                      <a:solidFill>
                        <a:srgbClr val="244654"/>
                      </a:solidFill>
                      <a:prstDash val="solid"/>
                      <a:round/>
                      <a:headEnd type="none" w="med" len="med"/>
                      <a:tailEnd type="none" w="med" len="med"/>
                    </a:lnL>
                    <a:lnR w="12700" cap="flat" cmpd="sng" algn="ctr">
                      <a:solidFill>
                        <a:srgbClr val="244654"/>
                      </a:solidFill>
                      <a:prstDash val="solid"/>
                      <a:round/>
                      <a:headEnd type="none" w="med" len="med"/>
                      <a:tailEnd type="none" w="med" len="med"/>
                    </a:lnR>
                    <a:lnT w="12700" cap="flat" cmpd="sng" algn="ctr">
                      <a:solidFill>
                        <a:srgbClr val="244654"/>
                      </a:solidFill>
                      <a:prstDash val="solid"/>
                      <a:round/>
                      <a:headEnd type="none" w="med" len="med"/>
                      <a:tailEnd type="none" w="med" len="med"/>
                    </a:lnT>
                    <a:lnB w="12700" cap="flat" cmpd="sng" algn="ctr">
                      <a:solidFill>
                        <a:srgbClr val="2446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817952">
                <a:tc vMerge="1">
                  <a:txBody>
                    <a:bodyPr/>
                    <a:lstStyle/>
                    <a:p>
                      <a:pPr marL="0" algn="l" defTabSz="932559" rtl="0" eaLnBrk="1" latinLnBrk="0" hangingPunct="1">
                        <a:lnSpc>
                          <a:spcPct val="100000"/>
                        </a:lnSpc>
                      </a:pPr>
                      <a:endParaRPr lang="en-US" sz="1200" b="1" i="0" kern="1200">
                        <a:solidFill>
                          <a:srgbClr val="0278D4"/>
                        </a:solidFill>
                        <a:latin typeface="Segoe UI Semibold" panose="020B0402040204020203" pitchFamily="34" charset="0"/>
                        <a:ea typeface="+mn-ea"/>
                        <a:cs typeface="Segoe UI Semibold" panose="020B0402040204020203" pitchFamily="34" charset="0"/>
                      </a:endParaRPr>
                    </a:p>
                  </a:txBody>
                  <a:tcPr marL="89642" marR="89642" marT="17928" marB="17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BEBEB"/>
                    </a:solidFill>
                  </a:tcPr>
                </a:tc>
                <a:tc>
                  <a:txBody>
                    <a:bodyPr/>
                    <a:lstStyle/>
                    <a:p>
                      <a:r>
                        <a:rPr lang="en-US" sz="1200">
                          <a:solidFill>
                            <a:schemeClr val="tx1"/>
                          </a:solidFill>
                          <a:latin typeface="Segoe UI" panose="020B0502040204020203" pitchFamily="34" charset="0"/>
                          <a:cs typeface="Segoe UI" panose="020B0502040204020203" pitchFamily="34" charset="0"/>
                        </a:rPr>
                        <a:t>IT Specialists</a:t>
                      </a:r>
                    </a:p>
                  </a:txBody>
                  <a:tcPr marL="109728" marR="109728" marT="54864" marB="54864" anchor="ctr">
                    <a:lnL w="12700" cap="flat" cmpd="sng" algn="ctr">
                      <a:solidFill>
                        <a:srgbClr val="244654"/>
                      </a:solidFill>
                      <a:prstDash val="solid"/>
                      <a:round/>
                      <a:headEnd type="none" w="med" len="med"/>
                      <a:tailEnd type="none" w="med" len="med"/>
                    </a:lnL>
                    <a:lnR w="12700" cap="flat" cmpd="sng" algn="ctr">
                      <a:solidFill>
                        <a:srgbClr val="244654"/>
                      </a:solidFill>
                      <a:prstDash val="solid"/>
                      <a:round/>
                      <a:headEnd type="none" w="med" len="med"/>
                      <a:tailEnd type="none" w="med" len="med"/>
                    </a:lnR>
                    <a:lnT w="12700" cap="flat" cmpd="sng" algn="ctr">
                      <a:solidFill>
                        <a:srgbClr val="244654"/>
                      </a:solidFill>
                      <a:prstDash val="solid"/>
                      <a:round/>
                      <a:headEnd type="none" w="med" len="med"/>
                      <a:tailEnd type="none" w="med" len="med"/>
                    </a:lnT>
                    <a:lnB w="12700" cap="flat" cmpd="sng" algn="ctr">
                      <a:solidFill>
                        <a:srgbClr val="244654"/>
                      </a:solidFill>
                      <a:prstDash val="solid"/>
                      <a:round/>
                      <a:headEnd type="none" w="med" len="med"/>
                      <a:tailEnd type="none" w="med" len="med"/>
                    </a:lnB>
                    <a:lnTlToBr w="12700" cmpd="sng">
                      <a:noFill/>
                      <a:prstDash val="solid"/>
                    </a:lnTlToBr>
                    <a:lnBlToTr w="12700" cmpd="sng">
                      <a:noFill/>
                      <a:prstDash val="solid"/>
                    </a:lnBlToTr>
                    <a:solidFill>
                      <a:srgbClr val="E3F1EF"/>
                    </a:solidFill>
                  </a:tcPr>
                </a:tc>
                <a:tc>
                  <a:txBody>
                    <a:bodyPr/>
                    <a:lstStyle/>
                    <a:p>
                      <a:r>
                        <a:rPr lang="en-US" sz="1200" dirty="0">
                          <a:solidFill>
                            <a:schemeClr val="tx1"/>
                          </a:solidFill>
                          <a:latin typeface="Segoe UI" panose="020B0502040204020203" pitchFamily="34" charset="0"/>
                          <a:cs typeface="Segoe UI" panose="020B0502040204020203" pitchFamily="34" charset="0"/>
                        </a:rPr>
                        <a:t>Oversee all technical aspects of the Microsoft Viva Learning setup, deployment, and rollout. Partner with HR to develop plan for fitting Viva Learning into company technology stack. IT specialists must have </a:t>
                      </a:r>
                      <a:r>
                        <a:rPr lang="en-US" sz="1200" i="1" dirty="0">
                          <a:solidFill>
                            <a:schemeClr val="tx1"/>
                          </a:solidFill>
                          <a:latin typeface="Segoe UI" panose="020B0502040204020203" pitchFamily="34" charset="0"/>
                          <a:cs typeface="Segoe UI" panose="020B0502040204020203" pitchFamily="34" charset="0"/>
                        </a:rPr>
                        <a:t>Microsoft Teams admin</a:t>
                      </a:r>
                      <a:r>
                        <a:rPr lang="en-US" sz="1200" dirty="0">
                          <a:solidFill>
                            <a:schemeClr val="tx1"/>
                          </a:solidFill>
                          <a:latin typeface="Segoe UI" panose="020B0502040204020203" pitchFamily="34" charset="0"/>
                          <a:cs typeface="Segoe UI" panose="020B0502040204020203" pitchFamily="34" charset="0"/>
                        </a:rPr>
                        <a:t>, </a:t>
                      </a:r>
                      <a:r>
                        <a:rPr lang="en-US" sz="1200" i="1" dirty="0">
                          <a:solidFill>
                            <a:schemeClr val="tx1"/>
                          </a:solidFill>
                          <a:latin typeface="Segoe UI" panose="020B0502040204020203" pitchFamily="34" charset="0"/>
                          <a:cs typeface="Segoe UI" panose="020B0502040204020203" pitchFamily="34" charset="0"/>
                        </a:rPr>
                        <a:t>Microsoft 365 global admin/SharePoint admin</a:t>
                      </a:r>
                      <a:r>
                        <a:rPr lang="en-US" sz="1200" dirty="0">
                          <a:solidFill>
                            <a:schemeClr val="tx1"/>
                          </a:solidFill>
                          <a:latin typeface="Segoe UI" panose="020B0502040204020203" pitchFamily="34" charset="0"/>
                          <a:cs typeface="Segoe UI" panose="020B0502040204020203" pitchFamily="34" charset="0"/>
                        </a:rPr>
                        <a:t>, and </a:t>
                      </a:r>
                      <a:r>
                        <a:rPr lang="en-US" sz="1200" i="1" dirty="0">
                          <a:solidFill>
                            <a:schemeClr val="tx1"/>
                          </a:solidFill>
                          <a:latin typeface="Segoe UI" panose="020B0502040204020203" pitchFamily="34" charset="0"/>
                          <a:cs typeface="Segoe UI" panose="020B0502040204020203" pitchFamily="34" charset="0"/>
                        </a:rPr>
                        <a:t>Knowledge admin </a:t>
                      </a:r>
                      <a:r>
                        <a:rPr lang="en-US" sz="1200" dirty="0">
                          <a:solidFill>
                            <a:schemeClr val="tx1"/>
                          </a:solidFill>
                          <a:latin typeface="Segoe UI" panose="020B0502040204020203" pitchFamily="34" charset="0"/>
                          <a:cs typeface="Segoe UI" panose="020B0502040204020203" pitchFamily="34" charset="0"/>
                        </a:rPr>
                        <a:t>permissions to set up and configure Viva Learning. Learn more </a:t>
                      </a:r>
                      <a:r>
                        <a:rPr lang="en-US" sz="1200" dirty="0">
                          <a:solidFill>
                            <a:schemeClr val="tx1"/>
                          </a:solidFill>
                          <a:latin typeface="Segoe UI" panose="020B0502040204020203" pitchFamily="34" charset="0"/>
                          <a:cs typeface="Segoe UI" panose="020B0502040204020203" pitchFamily="34" charset="0"/>
                          <a:hlinkClick r:id="rId2"/>
                        </a:rPr>
                        <a:t>here</a:t>
                      </a:r>
                      <a:r>
                        <a:rPr lang="en-US" sz="1200" dirty="0">
                          <a:solidFill>
                            <a:schemeClr val="tx1"/>
                          </a:solidFill>
                          <a:latin typeface="Segoe UI" panose="020B0502040204020203" pitchFamily="34" charset="0"/>
                          <a:cs typeface="Segoe UI" panose="020B0502040204020203" pitchFamily="34" charset="0"/>
                        </a:rPr>
                        <a:t>.</a:t>
                      </a:r>
                    </a:p>
                  </a:txBody>
                  <a:tcPr marL="109728" marR="109728" marT="54864" marB="54864" anchor="ctr">
                    <a:lnL w="12700" cap="flat" cmpd="sng" algn="ctr">
                      <a:solidFill>
                        <a:srgbClr val="244654"/>
                      </a:solidFill>
                      <a:prstDash val="solid"/>
                      <a:round/>
                      <a:headEnd type="none" w="med" len="med"/>
                      <a:tailEnd type="none" w="med" len="med"/>
                    </a:lnL>
                    <a:lnR w="12700" cap="flat" cmpd="sng" algn="ctr">
                      <a:solidFill>
                        <a:srgbClr val="244654"/>
                      </a:solidFill>
                      <a:prstDash val="solid"/>
                      <a:round/>
                      <a:headEnd type="none" w="med" len="med"/>
                      <a:tailEnd type="none" w="med" len="med"/>
                    </a:lnR>
                    <a:lnT w="12700" cap="flat" cmpd="sng" algn="ctr">
                      <a:solidFill>
                        <a:srgbClr val="244654"/>
                      </a:solidFill>
                      <a:prstDash val="solid"/>
                      <a:round/>
                      <a:headEnd type="none" w="med" len="med"/>
                      <a:tailEnd type="none" w="med" len="med"/>
                    </a:lnT>
                    <a:lnB w="12700" cap="flat" cmpd="sng" algn="ctr">
                      <a:solidFill>
                        <a:srgbClr val="244654"/>
                      </a:solidFill>
                      <a:prstDash val="solid"/>
                      <a:round/>
                      <a:headEnd type="none" w="med" len="med"/>
                      <a:tailEnd type="none" w="med" len="med"/>
                    </a:lnB>
                    <a:lnTlToBr w="12700" cmpd="sng">
                      <a:noFill/>
                      <a:prstDash val="solid"/>
                    </a:lnTlToBr>
                    <a:lnBlToTr w="12700" cmpd="sng">
                      <a:noFill/>
                      <a:prstDash val="solid"/>
                    </a:lnBlToTr>
                    <a:solidFill>
                      <a:srgbClr val="E3F1EF"/>
                    </a:solidFill>
                  </a:tcPr>
                </a:tc>
                <a:extLst>
                  <a:ext uri="{0D108BD9-81ED-4DB2-BD59-A6C34878D82A}">
                    <a16:rowId xmlns:a16="http://schemas.microsoft.com/office/drawing/2014/main" val="225390172"/>
                  </a:ext>
                </a:extLst>
              </a:tr>
              <a:tr h="348136">
                <a:tc vMerge="1">
                  <a:txBody>
                    <a:bodyPr/>
                    <a:lstStyle/>
                    <a:p>
                      <a:pPr marL="0" algn="l" defTabSz="932559" rtl="0" eaLnBrk="1" latinLnBrk="0" hangingPunct="1">
                        <a:lnSpc>
                          <a:spcPct val="100000"/>
                        </a:lnSpc>
                      </a:pPr>
                      <a:endParaRPr lang="en-US" sz="1200" b="1" i="0" kern="1200">
                        <a:solidFill>
                          <a:srgbClr val="0278D4"/>
                        </a:solidFill>
                        <a:latin typeface="Segoe UI Semibold" panose="020B0402040204020203" pitchFamily="34" charset="0"/>
                        <a:ea typeface="+mn-ea"/>
                        <a:cs typeface="Segoe UI Semibold" panose="020B0402040204020203" pitchFamily="34" charset="0"/>
                      </a:endParaRPr>
                    </a:p>
                  </a:txBody>
                  <a:tcPr marL="89642" marR="89642" marT="17928" marB="17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BEBEB"/>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200">
                          <a:solidFill>
                            <a:schemeClr val="tx1"/>
                          </a:solidFill>
                          <a:latin typeface="Segoe UI" panose="020B0502040204020203" pitchFamily="34" charset="0"/>
                          <a:cs typeface="Segoe UI" panose="020B0502040204020203" pitchFamily="34" charset="0"/>
                        </a:rPr>
                        <a:t>Success Owner </a:t>
                      </a:r>
                    </a:p>
                  </a:txBody>
                  <a:tcPr marL="109728" marR="109728" marT="54864" marB="54864" anchor="ctr">
                    <a:lnL w="12700" cap="flat" cmpd="sng" algn="ctr">
                      <a:solidFill>
                        <a:srgbClr val="244654"/>
                      </a:solidFill>
                      <a:prstDash val="solid"/>
                      <a:round/>
                      <a:headEnd type="none" w="med" len="med"/>
                      <a:tailEnd type="none" w="med" len="med"/>
                    </a:lnL>
                    <a:lnR w="12700" cap="flat" cmpd="sng" algn="ctr">
                      <a:solidFill>
                        <a:srgbClr val="244654"/>
                      </a:solidFill>
                      <a:prstDash val="solid"/>
                      <a:round/>
                      <a:headEnd type="none" w="med" len="med"/>
                      <a:tailEnd type="none" w="med" len="med"/>
                    </a:lnR>
                    <a:lnT w="12700" cap="flat" cmpd="sng" algn="ctr">
                      <a:solidFill>
                        <a:srgbClr val="244654"/>
                      </a:solidFill>
                      <a:prstDash val="solid"/>
                      <a:round/>
                      <a:headEnd type="none" w="med" len="med"/>
                      <a:tailEnd type="none" w="med" len="med"/>
                    </a:lnT>
                    <a:lnB w="12700" cap="flat" cmpd="sng" algn="ctr">
                      <a:solidFill>
                        <a:srgbClr val="2446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1200" dirty="0">
                          <a:solidFill>
                            <a:schemeClr val="tx1"/>
                          </a:solidFill>
                          <a:latin typeface="Segoe UI" panose="020B0502040204020203" pitchFamily="34" charset="0"/>
                          <a:cs typeface="Segoe UI" panose="020B0502040204020203" pitchFamily="34" charset="0"/>
                        </a:rPr>
                        <a:t>Ensure the business goals are realized from adoption of Microsoft Viva Learning </a:t>
                      </a:r>
                    </a:p>
                  </a:txBody>
                  <a:tcPr marL="109728" marR="109728" marT="54864" marB="54864" anchor="ctr">
                    <a:lnL w="12700" cap="flat" cmpd="sng" algn="ctr">
                      <a:solidFill>
                        <a:srgbClr val="244654"/>
                      </a:solidFill>
                      <a:prstDash val="solid"/>
                      <a:round/>
                      <a:headEnd type="none" w="med" len="med"/>
                      <a:tailEnd type="none" w="med" len="med"/>
                    </a:lnL>
                    <a:lnR w="12700" cap="flat" cmpd="sng" algn="ctr">
                      <a:solidFill>
                        <a:srgbClr val="244654"/>
                      </a:solidFill>
                      <a:prstDash val="solid"/>
                      <a:round/>
                      <a:headEnd type="none" w="med" len="med"/>
                      <a:tailEnd type="none" w="med" len="med"/>
                    </a:lnR>
                    <a:lnT w="12700" cap="flat" cmpd="sng" algn="ctr">
                      <a:solidFill>
                        <a:srgbClr val="244654"/>
                      </a:solidFill>
                      <a:prstDash val="solid"/>
                      <a:round/>
                      <a:headEnd type="none" w="med" len="med"/>
                      <a:tailEnd type="none" w="med" len="med"/>
                    </a:lnT>
                    <a:lnB w="12700" cap="flat" cmpd="sng" algn="ctr">
                      <a:solidFill>
                        <a:srgbClr val="2446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r h="347712">
                <a:tc vMerge="1">
                  <a:txBody>
                    <a:bodyPr/>
                    <a:lstStyle/>
                    <a:p>
                      <a:pPr marL="0" algn="l" defTabSz="932559" rtl="0" eaLnBrk="1" latinLnBrk="0" hangingPunct="1">
                        <a:lnSpc>
                          <a:spcPct val="100000"/>
                        </a:lnSpc>
                      </a:pPr>
                      <a:endParaRPr lang="en-US" sz="1200" b="1" i="0" kern="1200">
                        <a:solidFill>
                          <a:srgbClr val="0278D4"/>
                        </a:solidFill>
                        <a:latin typeface="Segoe UI Semibold" panose="020B0402040204020203" pitchFamily="34" charset="0"/>
                        <a:ea typeface="+mn-ea"/>
                        <a:cs typeface="Segoe UI Semibold" panose="020B0402040204020203" pitchFamily="34" charset="0"/>
                      </a:endParaRPr>
                    </a:p>
                  </a:txBody>
                  <a:tcPr marL="89642" marR="89642" marT="17928" marB="17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200">
                          <a:solidFill>
                            <a:schemeClr val="tx1"/>
                          </a:solidFill>
                          <a:latin typeface="Segoe UI" panose="020B0502040204020203" pitchFamily="34" charset="0"/>
                          <a:cs typeface="Segoe UI" panose="020B0502040204020203" pitchFamily="34" charset="0"/>
                        </a:rPr>
                        <a:t>Program Manager</a:t>
                      </a:r>
                    </a:p>
                  </a:txBody>
                  <a:tcPr marL="109728" marR="109728" marT="54864" marB="54864" anchor="ctr">
                    <a:lnL w="12700" cap="flat" cmpd="sng" algn="ctr">
                      <a:solidFill>
                        <a:srgbClr val="244654"/>
                      </a:solidFill>
                      <a:prstDash val="solid"/>
                      <a:round/>
                      <a:headEnd type="none" w="med" len="med"/>
                      <a:tailEnd type="none" w="med" len="med"/>
                    </a:lnL>
                    <a:lnR w="12700" cap="flat" cmpd="sng" algn="ctr">
                      <a:solidFill>
                        <a:srgbClr val="244654"/>
                      </a:solidFill>
                      <a:prstDash val="solid"/>
                      <a:round/>
                      <a:headEnd type="none" w="med" len="med"/>
                      <a:tailEnd type="none" w="med" len="med"/>
                    </a:lnR>
                    <a:lnT w="12700" cap="flat" cmpd="sng" algn="ctr">
                      <a:solidFill>
                        <a:srgbClr val="244654"/>
                      </a:solidFill>
                      <a:prstDash val="solid"/>
                      <a:round/>
                      <a:headEnd type="none" w="med" len="med"/>
                      <a:tailEnd type="none" w="med" len="med"/>
                    </a:lnT>
                    <a:lnB w="12700" cap="flat" cmpd="sng" algn="ctr">
                      <a:solidFill>
                        <a:srgbClr val="244654"/>
                      </a:solidFill>
                      <a:prstDash val="solid"/>
                      <a:round/>
                      <a:headEnd type="none" w="med" len="med"/>
                      <a:tailEnd type="none" w="med" len="med"/>
                    </a:lnB>
                    <a:lnTlToBr w="12700" cmpd="sng">
                      <a:noFill/>
                      <a:prstDash val="solid"/>
                    </a:lnTlToBr>
                    <a:lnBlToTr w="12700" cmpd="sng">
                      <a:noFill/>
                      <a:prstDash val="solid"/>
                    </a:lnBlToTr>
                    <a:solidFill>
                      <a:srgbClr val="E3F1EF"/>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Segoe UI" panose="020B0502040204020203" pitchFamily="34" charset="0"/>
                          <a:cs typeface="Segoe UI" panose="020B0502040204020203" pitchFamily="34" charset="0"/>
                        </a:rPr>
                        <a:t>Oversee Viva Learning deployment process and logistics</a:t>
                      </a:r>
                    </a:p>
                  </a:txBody>
                  <a:tcPr marL="109728" marR="109728" marT="54864" marB="54864" anchor="ctr">
                    <a:lnL w="12700" cap="flat" cmpd="sng" algn="ctr">
                      <a:solidFill>
                        <a:srgbClr val="244654"/>
                      </a:solidFill>
                      <a:prstDash val="solid"/>
                      <a:round/>
                      <a:headEnd type="none" w="med" len="med"/>
                      <a:tailEnd type="none" w="med" len="med"/>
                    </a:lnL>
                    <a:lnR w="12700" cap="flat" cmpd="sng" algn="ctr">
                      <a:solidFill>
                        <a:srgbClr val="244654"/>
                      </a:solidFill>
                      <a:prstDash val="solid"/>
                      <a:round/>
                      <a:headEnd type="none" w="med" len="med"/>
                      <a:tailEnd type="none" w="med" len="med"/>
                    </a:lnR>
                    <a:lnT w="12700" cap="flat" cmpd="sng" algn="ctr">
                      <a:solidFill>
                        <a:srgbClr val="244654"/>
                      </a:solidFill>
                      <a:prstDash val="solid"/>
                      <a:round/>
                      <a:headEnd type="none" w="med" len="med"/>
                      <a:tailEnd type="none" w="med" len="med"/>
                    </a:lnT>
                    <a:lnB w="12700" cap="flat" cmpd="sng" algn="ctr">
                      <a:solidFill>
                        <a:srgbClr val="244654"/>
                      </a:solidFill>
                      <a:prstDash val="solid"/>
                      <a:round/>
                      <a:headEnd type="none" w="med" len="med"/>
                      <a:tailEnd type="none" w="med" len="med"/>
                    </a:lnB>
                    <a:lnTlToBr w="12700" cmpd="sng">
                      <a:noFill/>
                      <a:prstDash val="solid"/>
                    </a:lnTlToBr>
                    <a:lnBlToTr w="12700" cmpd="sng">
                      <a:noFill/>
                      <a:prstDash val="solid"/>
                    </a:lnBlToTr>
                    <a:solidFill>
                      <a:srgbClr val="E3F1EF"/>
                    </a:solidFill>
                  </a:tcPr>
                </a:tc>
                <a:extLst>
                  <a:ext uri="{0D108BD9-81ED-4DB2-BD59-A6C34878D82A}">
                    <a16:rowId xmlns:a16="http://schemas.microsoft.com/office/drawing/2014/main" val="10005"/>
                  </a:ext>
                </a:extLst>
              </a:tr>
              <a:tr h="455568">
                <a:tc vMerge="1">
                  <a:txBody>
                    <a:bodyPr/>
                    <a:lstStyle/>
                    <a:p>
                      <a:pPr marL="0" algn="l" defTabSz="932559" rtl="0" eaLnBrk="1" latinLnBrk="0" hangingPunct="1">
                        <a:lnSpc>
                          <a:spcPct val="100000"/>
                        </a:lnSpc>
                      </a:pPr>
                      <a:endParaRPr lang="en-US" sz="1200" b="1" i="0" kern="1200">
                        <a:solidFill>
                          <a:srgbClr val="0278D4"/>
                        </a:solidFill>
                        <a:latin typeface="Segoe UI Semibold" panose="020B0402040204020203" pitchFamily="34" charset="0"/>
                        <a:ea typeface="+mn-ea"/>
                        <a:cs typeface="Segoe UI Semibold" panose="020B0402040204020203" pitchFamily="34" charset="0"/>
                      </a:endParaRPr>
                    </a:p>
                  </a:txBody>
                  <a:tcPr marL="89642" marR="89642" marT="17928" marB="17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200">
                          <a:solidFill>
                            <a:schemeClr val="tx1"/>
                          </a:solidFill>
                          <a:latin typeface="Segoe UI" panose="020B0502040204020203" pitchFamily="34" charset="0"/>
                          <a:cs typeface="Segoe UI" panose="020B0502040204020203" pitchFamily="34" charset="0"/>
                        </a:rPr>
                        <a:t>Pilot participants</a:t>
                      </a:r>
                    </a:p>
                  </a:txBody>
                  <a:tcPr marL="109728" marR="109728" marT="54864" marB="54864" anchor="ctr">
                    <a:lnL w="12700" cap="flat" cmpd="sng" algn="ctr">
                      <a:solidFill>
                        <a:srgbClr val="244654"/>
                      </a:solidFill>
                      <a:prstDash val="solid"/>
                      <a:round/>
                      <a:headEnd type="none" w="med" len="med"/>
                      <a:tailEnd type="none" w="med" len="med"/>
                    </a:lnL>
                    <a:lnR w="12700" cap="flat" cmpd="sng" algn="ctr">
                      <a:solidFill>
                        <a:srgbClr val="244654"/>
                      </a:solidFill>
                      <a:prstDash val="solid"/>
                      <a:round/>
                      <a:headEnd type="none" w="med" len="med"/>
                      <a:tailEnd type="none" w="med" len="med"/>
                    </a:lnR>
                    <a:lnT w="12700" cap="flat" cmpd="sng" algn="ctr">
                      <a:solidFill>
                        <a:srgbClr val="244654"/>
                      </a:solidFill>
                      <a:prstDash val="solid"/>
                      <a:round/>
                      <a:headEnd type="none" w="med" len="med"/>
                      <a:tailEnd type="none" w="med" len="med"/>
                    </a:lnT>
                    <a:lnB w="12700" cap="flat" cmpd="sng" algn="ctr">
                      <a:solidFill>
                        <a:srgbClr val="2446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1200" dirty="0">
                          <a:solidFill>
                            <a:schemeClr val="tx1"/>
                          </a:solidFill>
                          <a:latin typeface="Segoe UI" panose="020B0502040204020203" pitchFamily="34" charset="0"/>
                          <a:cs typeface="Segoe UI" panose="020B0502040204020203" pitchFamily="34" charset="0"/>
                        </a:rPr>
                        <a:t>Use Viva Learning early on and provide feedback to help smooth out any issues ahead of broad launch to entire organization</a:t>
                      </a:r>
                    </a:p>
                  </a:txBody>
                  <a:tcPr marL="109728" marR="109728" marT="54864" marB="54864" anchor="ctr">
                    <a:lnL w="12700" cap="flat" cmpd="sng" algn="ctr">
                      <a:solidFill>
                        <a:srgbClr val="244654"/>
                      </a:solidFill>
                      <a:prstDash val="solid"/>
                      <a:round/>
                      <a:headEnd type="none" w="med" len="med"/>
                      <a:tailEnd type="none" w="med" len="med"/>
                    </a:lnL>
                    <a:lnR w="12700" cap="flat" cmpd="sng" algn="ctr">
                      <a:solidFill>
                        <a:srgbClr val="244654"/>
                      </a:solidFill>
                      <a:prstDash val="solid"/>
                      <a:round/>
                      <a:headEnd type="none" w="med" len="med"/>
                      <a:tailEnd type="none" w="med" len="med"/>
                    </a:lnR>
                    <a:lnT w="12700" cap="flat" cmpd="sng" algn="ctr">
                      <a:solidFill>
                        <a:srgbClr val="244654"/>
                      </a:solidFill>
                      <a:prstDash val="solid"/>
                      <a:round/>
                      <a:headEnd type="none" w="med" len="med"/>
                      <a:tailEnd type="none" w="med" len="med"/>
                    </a:lnT>
                    <a:lnB w="12700" cap="flat" cmpd="sng" algn="ctr">
                      <a:solidFill>
                        <a:srgbClr val="2446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25268913"/>
                  </a:ext>
                </a:extLst>
              </a:tr>
              <a:tr h="459021">
                <a:tc vMerge="1">
                  <a:txBody>
                    <a:bodyPr/>
                    <a:lstStyle/>
                    <a:p>
                      <a:pPr marL="0" algn="l" defTabSz="932559" rtl="0" eaLnBrk="1" latinLnBrk="0" hangingPunct="1">
                        <a:lnSpc>
                          <a:spcPct val="100000"/>
                        </a:lnSpc>
                      </a:pPr>
                      <a:endParaRPr lang="en-US" sz="1200" b="1" i="0" kern="1200">
                        <a:solidFill>
                          <a:srgbClr val="0278D4"/>
                        </a:solidFill>
                        <a:latin typeface="Segoe UI Semibold" panose="020B0402040204020203" pitchFamily="34" charset="0"/>
                        <a:ea typeface="+mn-ea"/>
                        <a:cs typeface="Segoe UI Semibold" panose="020B0402040204020203" pitchFamily="34" charset="0"/>
                      </a:endParaRPr>
                    </a:p>
                  </a:txBody>
                  <a:tcPr marL="89642" marR="89642" marT="17928" marB="17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200">
                          <a:solidFill>
                            <a:schemeClr val="tx1"/>
                          </a:solidFill>
                          <a:latin typeface="Segoe UI" panose="020B0502040204020203" pitchFamily="34" charset="0"/>
                          <a:cs typeface="Segoe UI" panose="020B0502040204020203" pitchFamily="34" charset="0"/>
                        </a:rPr>
                        <a:t>Champions</a:t>
                      </a:r>
                    </a:p>
                  </a:txBody>
                  <a:tcPr marL="109728" marR="109728" marT="54864" marB="54864" anchor="ctr">
                    <a:lnL w="12700" cap="flat" cmpd="sng" algn="ctr">
                      <a:solidFill>
                        <a:srgbClr val="244654"/>
                      </a:solidFill>
                      <a:prstDash val="solid"/>
                      <a:round/>
                      <a:headEnd type="none" w="med" len="med"/>
                      <a:tailEnd type="none" w="med" len="med"/>
                    </a:lnL>
                    <a:lnR w="12700" cap="flat" cmpd="sng" algn="ctr">
                      <a:solidFill>
                        <a:srgbClr val="244654"/>
                      </a:solidFill>
                      <a:prstDash val="solid"/>
                      <a:round/>
                      <a:headEnd type="none" w="med" len="med"/>
                      <a:tailEnd type="none" w="med" len="med"/>
                    </a:lnR>
                    <a:lnT w="12700" cap="flat" cmpd="sng" algn="ctr">
                      <a:solidFill>
                        <a:srgbClr val="244654"/>
                      </a:solidFill>
                      <a:prstDash val="solid"/>
                      <a:round/>
                      <a:headEnd type="none" w="med" len="med"/>
                      <a:tailEnd type="none" w="med" len="med"/>
                    </a:lnT>
                    <a:lnB w="12700" cap="flat" cmpd="sng" algn="ctr">
                      <a:solidFill>
                        <a:srgbClr val="244654"/>
                      </a:solidFill>
                      <a:prstDash val="solid"/>
                      <a:round/>
                      <a:headEnd type="none" w="med" len="med"/>
                      <a:tailEnd type="none" w="med" len="med"/>
                    </a:lnB>
                    <a:lnTlToBr w="12700" cmpd="sng">
                      <a:noFill/>
                      <a:prstDash val="solid"/>
                    </a:lnTlToBr>
                    <a:lnBlToTr w="12700" cmpd="sng">
                      <a:noFill/>
                      <a:prstDash val="solid"/>
                    </a:lnBlToTr>
                    <a:solidFill>
                      <a:srgbClr val="E3F1EF"/>
                    </a:solidFill>
                  </a:tcPr>
                </a:tc>
                <a:tc>
                  <a:txBody>
                    <a:bodyPr/>
                    <a:lstStyle/>
                    <a:p>
                      <a:r>
                        <a:rPr lang="en-US" sz="1200" dirty="0">
                          <a:solidFill>
                            <a:schemeClr val="tx1"/>
                          </a:solidFill>
                          <a:latin typeface="Segoe UI" panose="020B0502040204020203" pitchFamily="34" charset="0"/>
                          <a:cs typeface="Segoe UI" panose="020B0502040204020203" pitchFamily="34" charset="0"/>
                        </a:rPr>
                        <a:t>Help evangelize Viva Learning and manage objection handling</a:t>
                      </a:r>
                    </a:p>
                  </a:txBody>
                  <a:tcPr marL="109728" marR="109728" marT="54864" marB="54864" anchor="ctr">
                    <a:lnL w="12700" cap="flat" cmpd="sng" algn="ctr">
                      <a:solidFill>
                        <a:srgbClr val="244654"/>
                      </a:solidFill>
                      <a:prstDash val="solid"/>
                      <a:round/>
                      <a:headEnd type="none" w="med" len="med"/>
                      <a:tailEnd type="none" w="med" len="med"/>
                    </a:lnL>
                    <a:lnR w="12700" cap="flat" cmpd="sng" algn="ctr">
                      <a:solidFill>
                        <a:srgbClr val="244654"/>
                      </a:solidFill>
                      <a:prstDash val="solid"/>
                      <a:round/>
                      <a:headEnd type="none" w="med" len="med"/>
                      <a:tailEnd type="none" w="med" len="med"/>
                    </a:lnR>
                    <a:lnT w="12700" cap="flat" cmpd="sng" algn="ctr">
                      <a:solidFill>
                        <a:srgbClr val="244654"/>
                      </a:solidFill>
                      <a:prstDash val="solid"/>
                      <a:round/>
                      <a:headEnd type="none" w="med" len="med"/>
                      <a:tailEnd type="none" w="med" len="med"/>
                    </a:lnT>
                    <a:lnB w="12700" cap="flat" cmpd="sng" algn="ctr">
                      <a:solidFill>
                        <a:srgbClr val="244654"/>
                      </a:solidFill>
                      <a:prstDash val="solid"/>
                      <a:round/>
                      <a:headEnd type="none" w="med" len="med"/>
                      <a:tailEnd type="none" w="med" len="med"/>
                    </a:lnB>
                    <a:lnTlToBr w="12700" cmpd="sng">
                      <a:noFill/>
                      <a:prstDash val="solid"/>
                    </a:lnTlToBr>
                    <a:lnBlToTr w="12700" cmpd="sng">
                      <a:noFill/>
                      <a:prstDash val="solid"/>
                    </a:lnBlToTr>
                    <a:solidFill>
                      <a:srgbClr val="E3F1EF"/>
                    </a:solidFill>
                  </a:tcPr>
                </a:tc>
                <a:extLst>
                  <a:ext uri="{0D108BD9-81ED-4DB2-BD59-A6C34878D82A}">
                    <a16:rowId xmlns:a16="http://schemas.microsoft.com/office/drawing/2014/main" val="2004875698"/>
                  </a:ext>
                </a:extLst>
              </a:tr>
              <a:tr h="455568">
                <a:tc vMerge="1">
                  <a:txBody>
                    <a:bodyPr/>
                    <a:lstStyle/>
                    <a:p>
                      <a:pPr marL="0" algn="l" defTabSz="932559" rtl="0" eaLnBrk="1" latinLnBrk="0" hangingPunct="1">
                        <a:lnSpc>
                          <a:spcPct val="100000"/>
                        </a:lnSpc>
                      </a:pPr>
                      <a:endParaRPr lang="en-US" sz="1200" b="1" i="0" kern="1200">
                        <a:solidFill>
                          <a:srgbClr val="0278D4"/>
                        </a:solidFill>
                        <a:latin typeface="Segoe UI Semibold" panose="020B0402040204020203" pitchFamily="34" charset="0"/>
                        <a:ea typeface="+mn-ea"/>
                        <a:cs typeface="Segoe UI Semibold" panose="020B0402040204020203" pitchFamily="34" charset="0"/>
                      </a:endParaRPr>
                    </a:p>
                  </a:txBody>
                  <a:tcPr marL="89642" marR="89642" marT="17928" marB="17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r>
                        <a:rPr lang="en-US" sz="1200">
                          <a:solidFill>
                            <a:schemeClr val="tx1"/>
                          </a:solidFill>
                          <a:latin typeface="Segoe UI" panose="020B0502040204020203" pitchFamily="34" charset="0"/>
                          <a:cs typeface="Segoe UI" panose="020B0502040204020203" pitchFamily="34" charset="0"/>
                        </a:rPr>
                        <a:t>Department Leads (Stakeholders)</a:t>
                      </a:r>
                    </a:p>
                  </a:txBody>
                  <a:tcPr marL="109728" marR="109728" marT="54864" marB="54864" anchor="ctr">
                    <a:lnL w="12700" cap="flat" cmpd="sng" algn="ctr">
                      <a:solidFill>
                        <a:srgbClr val="244654"/>
                      </a:solidFill>
                      <a:prstDash val="solid"/>
                      <a:round/>
                      <a:headEnd type="none" w="med" len="med"/>
                      <a:tailEnd type="none" w="med" len="med"/>
                    </a:lnL>
                    <a:lnR w="12700" cap="flat" cmpd="sng" algn="ctr">
                      <a:solidFill>
                        <a:srgbClr val="244654"/>
                      </a:solidFill>
                      <a:prstDash val="solid"/>
                      <a:round/>
                      <a:headEnd type="none" w="med" len="med"/>
                      <a:tailEnd type="none" w="med" len="med"/>
                    </a:lnR>
                    <a:lnT w="12700" cap="flat" cmpd="sng" algn="ctr">
                      <a:solidFill>
                        <a:srgbClr val="244654"/>
                      </a:solidFill>
                      <a:prstDash val="solid"/>
                      <a:round/>
                      <a:headEnd type="none" w="med" len="med"/>
                      <a:tailEnd type="none" w="med" len="med"/>
                    </a:lnT>
                    <a:lnB w="12700" cap="flat" cmpd="sng" algn="ctr">
                      <a:solidFill>
                        <a:srgbClr val="2446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1200" dirty="0">
                          <a:solidFill>
                            <a:schemeClr val="tx1"/>
                          </a:solidFill>
                          <a:latin typeface="Segoe UI" panose="020B0502040204020203" pitchFamily="34" charset="0"/>
                          <a:cs typeface="Segoe UI" panose="020B0502040204020203" pitchFamily="34" charset="0"/>
                        </a:rPr>
                        <a:t>Identify how department will use Viva Learning and encourage engagement</a:t>
                      </a:r>
                    </a:p>
                  </a:txBody>
                  <a:tcPr marL="109728" marR="109728" marT="54864" marB="54864" anchor="ctr">
                    <a:lnL w="12700" cap="flat" cmpd="sng" algn="ctr">
                      <a:solidFill>
                        <a:srgbClr val="244654"/>
                      </a:solidFill>
                      <a:prstDash val="solid"/>
                      <a:round/>
                      <a:headEnd type="none" w="med" len="med"/>
                      <a:tailEnd type="none" w="med" len="med"/>
                    </a:lnL>
                    <a:lnR w="12700" cap="flat" cmpd="sng" algn="ctr">
                      <a:solidFill>
                        <a:srgbClr val="244654"/>
                      </a:solidFill>
                      <a:prstDash val="solid"/>
                      <a:round/>
                      <a:headEnd type="none" w="med" len="med"/>
                      <a:tailEnd type="none" w="med" len="med"/>
                    </a:lnR>
                    <a:lnT w="12700" cap="flat" cmpd="sng" algn="ctr">
                      <a:solidFill>
                        <a:srgbClr val="244654"/>
                      </a:solidFill>
                      <a:prstDash val="solid"/>
                      <a:round/>
                      <a:headEnd type="none" w="med" len="med"/>
                      <a:tailEnd type="none" w="med" len="med"/>
                    </a:lnT>
                    <a:lnB w="12700" cap="flat" cmpd="sng" algn="ctr">
                      <a:solidFill>
                        <a:srgbClr val="2446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74585477"/>
                  </a:ext>
                </a:extLst>
              </a:tr>
              <a:tr h="455568">
                <a:tc vMerge="1">
                  <a:txBody>
                    <a:bodyPr/>
                    <a:lstStyle/>
                    <a:p>
                      <a:pPr marL="0" algn="l" defTabSz="932559" rtl="0" eaLnBrk="1" latinLnBrk="0" hangingPunct="1">
                        <a:lnSpc>
                          <a:spcPct val="100000"/>
                        </a:lnSpc>
                      </a:pPr>
                      <a:endParaRPr lang="en-US" sz="1200" b="1" i="0" kern="1200">
                        <a:solidFill>
                          <a:srgbClr val="0278D4"/>
                        </a:solidFill>
                        <a:latin typeface="Segoe UI Semibold" panose="020B0402040204020203" pitchFamily="34" charset="0"/>
                        <a:ea typeface="+mn-ea"/>
                        <a:cs typeface="Segoe UI Semibold" panose="020B0402040204020203" pitchFamily="34" charset="0"/>
                      </a:endParaRPr>
                    </a:p>
                  </a:txBody>
                  <a:tcPr marL="89642" marR="89642" marT="17928" marB="17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marL="0" lvl="1" indent="0" defTabSz="896181">
                        <a:spcBef>
                          <a:spcPts val="600"/>
                        </a:spcBef>
                        <a:spcAft>
                          <a:spcPts val="600"/>
                        </a:spcAft>
                        <a:buSzPct val="90000"/>
                        <a:buFont typeface="Verdana" panose="020B0604030504040204" pitchFamily="34" charset="0"/>
                        <a:buNone/>
                      </a:pPr>
                      <a:r>
                        <a:rPr lang="en-US" sz="1200">
                          <a:latin typeface="Segoe UI" panose="020B0502040204020203" pitchFamily="34" charset="0"/>
                          <a:cs typeface="Segoe UI" panose="020B0502040204020203" pitchFamily="34" charset="0"/>
                        </a:rPr>
                        <a:t>Communications Lead</a:t>
                      </a:r>
                    </a:p>
                  </a:txBody>
                  <a:tcPr marL="109728" marR="109728" marT="54864" marB="54864" anchor="ctr">
                    <a:lnL w="12700" cap="flat" cmpd="sng" algn="ctr">
                      <a:solidFill>
                        <a:srgbClr val="244654"/>
                      </a:solidFill>
                      <a:prstDash val="solid"/>
                      <a:round/>
                      <a:headEnd type="none" w="med" len="med"/>
                      <a:tailEnd type="none" w="med" len="med"/>
                    </a:lnL>
                    <a:lnR w="12700" cap="flat" cmpd="sng" algn="ctr">
                      <a:solidFill>
                        <a:srgbClr val="244654"/>
                      </a:solidFill>
                      <a:prstDash val="solid"/>
                      <a:round/>
                      <a:headEnd type="none" w="med" len="med"/>
                      <a:tailEnd type="none" w="med" len="med"/>
                    </a:lnR>
                    <a:lnT w="12700" cap="flat" cmpd="sng" algn="ctr">
                      <a:solidFill>
                        <a:srgbClr val="244654"/>
                      </a:solidFill>
                      <a:prstDash val="solid"/>
                      <a:round/>
                      <a:headEnd type="none" w="med" len="med"/>
                      <a:tailEnd type="none" w="med" len="med"/>
                    </a:lnT>
                    <a:lnB w="12700" cap="flat" cmpd="sng" algn="ctr">
                      <a:solidFill>
                        <a:srgbClr val="244654"/>
                      </a:solidFill>
                      <a:prstDash val="solid"/>
                      <a:round/>
                      <a:headEnd type="none" w="med" len="med"/>
                      <a:tailEnd type="none" w="med" len="med"/>
                    </a:lnB>
                    <a:lnTlToBr w="12700" cmpd="sng">
                      <a:noFill/>
                      <a:prstDash val="solid"/>
                    </a:lnTlToBr>
                    <a:lnBlToTr w="12700" cmpd="sng">
                      <a:noFill/>
                      <a:prstDash val="solid"/>
                    </a:lnBlToTr>
                    <a:solidFill>
                      <a:srgbClr val="E3F1EF"/>
                    </a:solidFill>
                  </a:tcPr>
                </a:tc>
                <a:tc>
                  <a:txBody>
                    <a:bodyPr/>
                    <a:lstStyle/>
                    <a:p>
                      <a:r>
                        <a:rPr lang="en-US" sz="1200" dirty="0">
                          <a:latin typeface="Segoe UI" panose="020B0502040204020203" pitchFamily="34" charset="0"/>
                          <a:cs typeface="Segoe UI" panose="020B0502040204020203" pitchFamily="34" charset="0"/>
                        </a:rPr>
                        <a:t>Oversee company-wide communications about Viva Learning</a:t>
                      </a:r>
                    </a:p>
                  </a:txBody>
                  <a:tcPr marL="109728" marR="109728" marT="54864" marB="54864" anchor="ctr">
                    <a:lnL w="12700" cap="flat" cmpd="sng" algn="ctr">
                      <a:solidFill>
                        <a:srgbClr val="244654"/>
                      </a:solidFill>
                      <a:prstDash val="solid"/>
                      <a:round/>
                      <a:headEnd type="none" w="med" len="med"/>
                      <a:tailEnd type="none" w="med" len="med"/>
                    </a:lnL>
                    <a:lnR w="12700" cap="flat" cmpd="sng" algn="ctr">
                      <a:solidFill>
                        <a:srgbClr val="244654"/>
                      </a:solidFill>
                      <a:prstDash val="solid"/>
                      <a:round/>
                      <a:headEnd type="none" w="med" len="med"/>
                      <a:tailEnd type="none" w="med" len="med"/>
                    </a:lnR>
                    <a:lnT w="12700" cap="flat" cmpd="sng" algn="ctr">
                      <a:solidFill>
                        <a:srgbClr val="244654"/>
                      </a:solidFill>
                      <a:prstDash val="solid"/>
                      <a:round/>
                      <a:headEnd type="none" w="med" len="med"/>
                      <a:tailEnd type="none" w="med" len="med"/>
                    </a:lnT>
                    <a:lnB w="12700" cap="flat" cmpd="sng" algn="ctr">
                      <a:solidFill>
                        <a:srgbClr val="244654"/>
                      </a:solidFill>
                      <a:prstDash val="solid"/>
                      <a:round/>
                      <a:headEnd type="none" w="med" len="med"/>
                      <a:tailEnd type="none" w="med" len="med"/>
                    </a:lnB>
                    <a:lnTlToBr w="12700" cmpd="sng">
                      <a:noFill/>
                      <a:prstDash val="solid"/>
                    </a:lnTlToBr>
                    <a:lnBlToTr w="12700" cmpd="sng">
                      <a:noFill/>
                      <a:prstDash val="solid"/>
                    </a:lnBlToTr>
                    <a:solidFill>
                      <a:srgbClr val="E3F1EF"/>
                    </a:solidFill>
                  </a:tcPr>
                </a:tc>
                <a:extLst>
                  <a:ext uri="{0D108BD9-81ED-4DB2-BD59-A6C34878D82A}">
                    <a16:rowId xmlns:a16="http://schemas.microsoft.com/office/drawing/2014/main" val="3891193153"/>
                  </a:ext>
                </a:extLst>
              </a:tr>
            </a:tbl>
          </a:graphicData>
        </a:graphic>
      </p:graphicFrame>
      <p:pic>
        <p:nvPicPr>
          <p:cNvPr id="3" name="Picture Placeholder 5" descr="People working on computers">
            <a:extLst>
              <a:ext uri="{FF2B5EF4-FFF2-40B4-BE49-F238E27FC236}">
                <a16:creationId xmlns:a16="http://schemas.microsoft.com/office/drawing/2014/main" id="{4C7E2D7F-9314-A108-B217-8558F7DF21A6}"/>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10224655" y="1"/>
            <a:ext cx="4405745" cy="8229600"/>
          </a:xfrm>
          <a:prstGeom prst="rect">
            <a:avLst/>
          </a:prstGeom>
        </p:spPr>
      </p:pic>
    </p:spTree>
    <p:extLst>
      <p:ext uri="{BB962C8B-B14F-4D97-AF65-F5344CB8AC3E}">
        <p14:creationId xmlns:p14="http://schemas.microsoft.com/office/powerpoint/2010/main" val="41049625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vQw2SSpAYbckHefPvKzZx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Custom 5">
      <a:dk1>
        <a:srgbClr val="2E2F2E"/>
      </a:dk1>
      <a:lt1>
        <a:srgbClr val="FEFFFE"/>
      </a:lt1>
      <a:dk2>
        <a:srgbClr val="D1D2D1"/>
      </a:dk2>
      <a:lt2>
        <a:srgbClr val="F1F2F1"/>
      </a:lt2>
      <a:accent1>
        <a:srgbClr val="BB3202"/>
      </a:accent1>
      <a:accent2>
        <a:srgbClr val="E3A505"/>
      </a:accent2>
      <a:accent3>
        <a:srgbClr val="127010"/>
      </a:accent3>
      <a:accent4>
        <a:srgbClr val="038474"/>
      </a:accent4>
      <a:accent5>
        <a:srgbClr val="0076D3"/>
      </a:accent5>
      <a:accent6>
        <a:srgbClr val="855FC5"/>
      </a:accent6>
      <a:hlink>
        <a:srgbClr val="0000FF"/>
      </a:hlink>
      <a:folHlink>
        <a:srgbClr val="73737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prstDash/>
        </a:ln>
        <a:effectLst/>
      </a:spPr>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marL="12700" algn="l" rtl="0">
          <a:spcBef>
            <a:spcPts val="100"/>
          </a:spcBef>
          <a:defRPr sz="1500" kern="1200" spc="-5" dirty="0">
            <a:solidFill>
              <a:schemeClr val="tx1"/>
            </a:solidFill>
            <a:latin typeface="Segoe UI Semibold" panose="020B0502040204020203" pitchFamily="34" charset="0"/>
            <a:ea typeface="+mn-ea"/>
            <a:cs typeface="Segoe UI Semibold" panose="020B0502040204020203" pitchFamily="34" charset="0"/>
          </a:defRPr>
        </a:defPPr>
      </a:lstStyle>
    </a:txDef>
  </a:objectDefaults>
  <a:extraClrSchemeLst/>
</a:theme>
</file>

<file path=ppt/theme/theme10.xml><?xml version="1.0" encoding="utf-8"?>
<a:theme xmlns:a="http://schemas.openxmlformats.org/drawingml/2006/main" name="Microsoft Viva Template">
  <a:themeElements>
    <a:clrScheme name="Viva_v04">
      <a:dk1>
        <a:srgbClr val="000000"/>
      </a:dk1>
      <a:lt1>
        <a:srgbClr val="FFFFFF"/>
      </a:lt1>
      <a:dk2>
        <a:srgbClr val="463668"/>
      </a:dk2>
      <a:lt2>
        <a:srgbClr val="F4F3F5"/>
      </a:lt2>
      <a:accent1>
        <a:srgbClr val="0078D4"/>
      </a:accent1>
      <a:accent2>
        <a:srgbClr val="49C5B1"/>
      </a:accent2>
      <a:accent3>
        <a:srgbClr val="8661C5"/>
      </a:accent3>
      <a:accent4>
        <a:srgbClr val="2A446F"/>
      </a:accent4>
      <a:accent5>
        <a:srgbClr val="225B62"/>
      </a:accent5>
      <a:accent6>
        <a:srgbClr val="F9EBC6"/>
      </a:accent6>
      <a:hlink>
        <a:srgbClr val="0078D4"/>
      </a:hlink>
      <a:folHlink>
        <a:srgbClr val="8661C5"/>
      </a:folHlink>
    </a:clrScheme>
    <a:fontScheme name="xfest_v02">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White">
      <a:srgbClr val="FFFFFF"/>
    </a:custClr>
    <a:custClr name="Off-White">
      <a:srgbClr val="F4F3F5"/>
    </a:custClr>
    <a:custClr name="Warm Light">
      <a:srgbClr val="F9EBC6"/>
    </a:custClr>
    <a:custClr name="Rich Black">
      <a:srgbClr val="000000"/>
    </a:custClr>
    <a:custClr name="Blue">
      <a:srgbClr val="0078D4"/>
    </a:custClr>
    <a:custClr name="Teal">
      <a:srgbClr val="49C5B1"/>
    </a:custClr>
    <a:custClr name="Purple">
      <a:srgbClr val="8661C5"/>
    </a:custClr>
    <a:custClr name="Dark Blue">
      <a:srgbClr val="2A446F"/>
    </a:custClr>
    <a:custClr name="Dark Teal">
      <a:srgbClr val="225B62"/>
    </a:custClr>
    <a:custClr name="Dark Purle">
      <a:srgbClr val="463668"/>
    </a:custClr>
    <a:custClr name="Light Gradient Start">
      <a:srgbClr val="F4F3F5"/>
    </a:custClr>
    <a:custClr name="Light Gradient Blue">
      <a:srgbClr val="8CC7E7"/>
    </a:custClr>
    <a:custClr name="Light Gradient Teal">
      <a:srgbClr val="95E3D7"/>
    </a:custClr>
    <a:custClr name="Light Gradient Purple">
      <a:srgbClr val="C5B4E3"/>
    </a:custClr>
    <a:custClr name="Type Gradient Start">
      <a:srgbClr val="FFEF86"/>
    </a:custClr>
    <a:custClr name="Type Gradient Midpoint Blue">
      <a:srgbClr val="75C5A6"/>
    </a:custClr>
    <a:custClr name="Type Gradient Bright Blue">
      <a:srgbClr val="28AFE9"/>
    </a:custClr>
    <a:custClr name="Type Gradient Bright Green">
      <a:srgbClr val="1CD278"/>
    </a:custClr>
    <a:custClr name="Type Gradient Bright Magenta">
      <a:srgbClr val="E535E5"/>
    </a:custClr>
  </a:custClrLst>
  <a:extLst>
    <a:ext uri="{05A4C25C-085E-4340-85A3-A5531E510DB2}">
      <thm15:themeFamily xmlns:thm15="http://schemas.microsoft.com/office/thememl/2012/main" name="MicrosoftViva_Template_v07.potx" id="{AF30887B-360C-44A1-9C8A-F67AA642F696}" vid="{32BDEA9E-A29D-4845-9631-8E328712438E}"/>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5">
      <a:dk1>
        <a:srgbClr val="2E2F2E"/>
      </a:dk1>
      <a:lt1>
        <a:srgbClr val="FEFFFE"/>
      </a:lt1>
      <a:dk2>
        <a:srgbClr val="D1D2D1"/>
      </a:dk2>
      <a:lt2>
        <a:srgbClr val="F1F2F1"/>
      </a:lt2>
      <a:accent1>
        <a:srgbClr val="BB3202"/>
      </a:accent1>
      <a:accent2>
        <a:srgbClr val="E3A505"/>
      </a:accent2>
      <a:accent3>
        <a:srgbClr val="127010"/>
      </a:accent3>
      <a:accent4>
        <a:srgbClr val="038474"/>
      </a:accent4>
      <a:accent5>
        <a:srgbClr val="0076D3"/>
      </a:accent5>
      <a:accent6>
        <a:srgbClr val="855FC5"/>
      </a:accent6>
      <a:hlink>
        <a:srgbClr val="0000FF"/>
      </a:hlink>
      <a:folHlink>
        <a:srgbClr val="73737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prstDash/>
        </a:ln>
        <a:effectLst/>
      </a:spPr>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marL="12700" algn="l" rtl="0">
          <a:spcBef>
            <a:spcPts val="100"/>
          </a:spcBef>
          <a:defRPr sz="1500" kern="1200" spc="-5" dirty="0">
            <a:solidFill>
              <a:schemeClr val="tx1"/>
            </a:solidFill>
            <a:latin typeface="Segoe UI Semibold" panose="020B0502040204020203" pitchFamily="34" charset="0"/>
            <a:ea typeface="+mn-ea"/>
            <a:cs typeface="Segoe UI Semibold" panose="020B0502040204020203" pitchFamily="34" charset="0"/>
          </a:defRPr>
        </a:defPPr>
      </a:lstStyle>
    </a:txDef>
  </a:objectDefaults>
  <a:extraClrSchemeLst/>
</a:theme>
</file>

<file path=ppt/theme/theme3.xml><?xml version="1.0" encoding="utf-8"?>
<a:theme xmlns:a="http://schemas.openxmlformats.org/drawingml/2006/main" name="6-52060_Viva_Topics_Blue-purple">
  <a:themeElements>
    <a:clrScheme name="Viva analogous 3">
      <a:dk1>
        <a:srgbClr val="000000"/>
      </a:dk1>
      <a:lt1>
        <a:srgbClr val="FFFFFF"/>
      </a:lt1>
      <a:dk2>
        <a:srgbClr val="2F2F2F"/>
      </a:dk2>
      <a:lt2>
        <a:srgbClr val="E6E6E6"/>
      </a:lt2>
      <a:accent1>
        <a:srgbClr val="0078D4"/>
      </a:accent1>
      <a:accent2>
        <a:srgbClr val="243A5E"/>
      </a:accent2>
      <a:accent3>
        <a:srgbClr val="50E6FF"/>
      </a:accent3>
      <a:accent4>
        <a:srgbClr val="8661C5"/>
      </a:accent4>
      <a:accent5>
        <a:srgbClr val="3B2E58"/>
      </a:accent5>
      <a:accent6>
        <a:srgbClr val="D59DFF"/>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Viva_template_Topics_v06.potx" id="{E57C080A-9BD7-408E-B772-F7DB036D45EA}" vid="{B8A57668-4FC5-4124-925B-368A091616CC}"/>
    </a:ext>
  </a:extLst>
</a:theme>
</file>

<file path=ppt/theme/theme4.xml><?xml version="1.0" encoding="utf-8"?>
<a:theme xmlns:a="http://schemas.openxmlformats.org/drawingml/2006/main" name="6-52060_Viva_Green-teal">
  <a:themeElements>
    <a:clrScheme name="Custom 5">
      <a:dk1>
        <a:srgbClr val="000000"/>
      </a:dk1>
      <a:lt1>
        <a:srgbClr val="FFFFFF"/>
      </a:lt1>
      <a:dk2>
        <a:srgbClr val="2F2F2F"/>
      </a:dk2>
      <a:lt2>
        <a:srgbClr val="E6E6E6"/>
      </a:lt2>
      <a:accent1>
        <a:srgbClr val="107C10"/>
      </a:accent1>
      <a:accent2>
        <a:srgbClr val="054B16"/>
      </a:accent2>
      <a:accent3>
        <a:srgbClr val="9BF00B"/>
      </a:accent3>
      <a:accent4>
        <a:srgbClr val="008575"/>
      </a:accent4>
      <a:accent5>
        <a:srgbClr val="274B47"/>
      </a:accent5>
      <a:accent6>
        <a:srgbClr val="30E5D0"/>
      </a:accent6>
      <a:hlink>
        <a:srgbClr val="107C10"/>
      </a:hlink>
      <a:folHlink>
        <a:srgbClr val="107C10"/>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Viva_template_OptionB_v06.potx" id="{617BD457-C52A-4429-9366-894E0D9D02ED}" vid="{4A7827C4-7590-43D0-B2FB-5E84CB9013C6}"/>
    </a:ext>
  </a:extLst>
</a:theme>
</file>

<file path=ppt/theme/theme5.xml><?xml version="1.0" encoding="utf-8"?>
<a:theme xmlns:a="http://schemas.openxmlformats.org/drawingml/2006/main" name="1_Microsoft D365 template">
  <a:themeElements>
    <a:clrScheme name="Microsoft D365">
      <a:dk1>
        <a:srgbClr val="000000"/>
      </a:dk1>
      <a:lt1>
        <a:srgbClr val="FFFFFF"/>
      </a:lt1>
      <a:dk2>
        <a:srgbClr val="0A1B45"/>
      </a:dk2>
      <a:lt2>
        <a:srgbClr val="FFFFFF"/>
      </a:lt2>
      <a:accent1>
        <a:srgbClr val="0078D4"/>
      </a:accent1>
      <a:accent2>
        <a:srgbClr val="770180"/>
      </a:accent2>
      <a:accent3>
        <a:srgbClr val="1392B4"/>
      </a:accent3>
      <a:accent4>
        <a:srgbClr val="FFB900"/>
      </a:accent4>
      <a:accent5>
        <a:srgbClr val="D83B01"/>
      </a:accent5>
      <a:accent6>
        <a:srgbClr val="EAE4DC"/>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D365_Template_v09  -  Read-Only" id="{2D57D977-5F8F-4C2B-9746-7D70A251AB29}" vid="{C2060AB1-A179-414A-B11F-06D63BDFD6E3}"/>
    </a:ext>
  </a:extLst>
</a:theme>
</file>

<file path=ppt/theme/theme6.xml><?xml version="1.0" encoding="utf-8"?>
<a:theme xmlns:a="http://schemas.openxmlformats.org/drawingml/2006/main" name="2_BCS PPT Template_Draft2">
  <a:themeElements>
    <a:clrScheme name="Custom 1">
      <a:dk1>
        <a:srgbClr val="2F2F2F"/>
      </a:dk1>
      <a:lt1>
        <a:srgbClr val="E6E6E6"/>
      </a:lt1>
      <a:dk2>
        <a:srgbClr val="2F2F2F"/>
      </a:dk2>
      <a:lt2>
        <a:srgbClr val="FFFFFF"/>
      </a:lt2>
      <a:accent1>
        <a:srgbClr val="2D78D7"/>
      </a:accent1>
      <a:accent2>
        <a:srgbClr val="2F2F2F"/>
      </a:accent2>
      <a:accent3>
        <a:srgbClr val="D2D2D2"/>
      </a:accent3>
      <a:accent4>
        <a:srgbClr val="E6E6E6"/>
      </a:accent4>
      <a:accent5>
        <a:srgbClr val="2F2F2F"/>
      </a:accent5>
      <a:accent6>
        <a:srgbClr val="D2D2D2"/>
      </a:accent6>
      <a:hlink>
        <a:srgbClr val="274B47"/>
      </a:hlink>
      <a:folHlink>
        <a:srgbClr val="008575"/>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CS PPT Template_Draft1" id="{25E5559C-20A3-F040-BBEC-26FBBCC18BE5}" vid="{E5B61576-542A-3346-8098-E9C2B93C6555}"/>
    </a:ext>
  </a:extLst>
</a:theme>
</file>

<file path=ppt/theme/theme7.xml><?xml version="1.0" encoding="utf-8"?>
<a:theme xmlns:a="http://schemas.openxmlformats.org/drawingml/2006/main" name="2_6-52060_Viva_Green-teal">
  <a:themeElements>
    <a:clrScheme name="Custom 5">
      <a:dk1>
        <a:srgbClr val="000000"/>
      </a:dk1>
      <a:lt1>
        <a:srgbClr val="FFFFFF"/>
      </a:lt1>
      <a:dk2>
        <a:srgbClr val="2F2F2F"/>
      </a:dk2>
      <a:lt2>
        <a:srgbClr val="E6E6E6"/>
      </a:lt2>
      <a:accent1>
        <a:srgbClr val="107C10"/>
      </a:accent1>
      <a:accent2>
        <a:srgbClr val="054B16"/>
      </a:accent2>
      <a:accent3>
        <a:srgbClr val="9BF00B"/>
      </a:accent3>
      <a:accent4>
        <a:srgbClr val="008575"/>
      </a:accent4>
      <a:accent5>
        <a:srgbClr val="274B47"/>
      </a:accent5>
      <a:accent6>
        <a:srgbClr val="30E5D0"/>
      </a:accent6>
      <a:hlink>
        <a:srgbClr val="107C10"/>
      </a:hlink>
      <a:folHlink>
        <a:srgbClr val="107C10"/>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Viva_template_OptionB_v06.potx" id="{617BD457-C52A-4429-9366-894E0D9D02ED}" vid="{4A7827C4-7590-43D0-B2FB-5E84CB9013C6}"/>
    </a:ext>
  </a:extLst>
</a:theme>
</file>

<file path=ppt/theme/theme8.xml><?xml version="1.0" encoding="utf-8"?>
<a:theme xmlns:a="http://schemas.openxmlformats.org/drawingml/2006/main" name="2_Microsoft D365 template">
  <a:themeElements>
    <a:clrScheme name="Microsoft D365">
      <a:dk1>
        <a:srgbClr val="000000"/>
      </a:dk1>
      <a:lt1>
        <a:srgbClr val="FFFFFF"/>
      </a:lt1>
      <a:dk2>
        <a:srgbClr val="0A1B45"/>
      </a:dk2>
      <a:lt2>
        <a:srgbClr val="FFFFFF"/>
      </a:lt2>
      <a:accent1>
        <a:srgbClr val="0078D4"/>
      </a:accent1>
      <a:accent2>
        <a:srgbClr val="770180"/>
      </a:accent2>
      <a:accent3>
        <a:srgbClr val="1392B4"/>
      </a:accent3>
      <a:accent4>
        <a:srgbClr val="FFB900"/>
      </a:accent4>
      <a:accent5>
        <a:srgbClr val="D83B01"/>
      </a:accent5>
      <a:accent6>
        <a:srgbClr val="EAE4DC"/>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D365_Template_v09  -  Read-Only" id="{2D57D977-5F8F-4C2B-9746-7D70A251AB29}" vid="{C2060AB1-A179-414A-B11F-06D63BDFD6E3}"/>
    </a:ext>
  </a:extLst>
</a:theme>
</file>

<file path=ppt/theme/theme9.xml><?xml version="1.0" encoding="utf-8"?>
<a:theme xmlns:a="http://schemas.openxmlformats.org/drawingml/2006/main" name="1_Microsoft Viva Learning Template - 2021">
  <a:themeElements>
    <a:clrScheme name="Custom 9">
      <a:dk1>
        <a:srgbClr val="282828"/>
      </a:dk1>
      <a:lt1>
        <a:srgbClr val="FFFFFF"/>
      </a:lt1>
      <a:dk2>
        <a:srgbClr val="282828"/>
      </a:dk2>
      <a:lt2>
        <a:srgbClr val="FFFFFF"/>
      </a:lt2>
      <a:accent1>
        <a:srgbClr val="9BF00B"/>
      </a:accent1>
      <a:accent2>
        <a:srgbClr val="107C10"/>
      </a:accent2>
      <a:accent3>
        <a:srgbClr val="054B16"/>
      </a:accent3>
      <a:accent4>
        <a:srgbClr val="30E5D0"/>
      </a:accent4>
      <a:accent5>
        <a:srgbClr val="008575"/>
      </a:accent5>
      <a:accent6>
        <a:srgbClr val="274B47"/>
      </a:accent6>
      <a:hlink>
        <a:srgbClr val="107C10"/>
      </a:hlink>
      <a:folHlink>
        <a:srgbClr val="9BF00B"/>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65000"/>
          </a:schemeClr>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marL="285750" marR="0" indent="-285750" algn="l">
          <a:lnSpc>
            <a:spcPct val="107000"/>
          </a:lnSpc>
          <a:spcBef>
            <a:spcPts val="0"/>
          </a:spcBef>
          <a:spcAft>
            <a:spcPts val="800"/>
          </a:spcAft>
          <a:buFont typeface="Arial" panose="020B0604020202020204" pitchFamily="34" charset="0"/>
          <a:buChar char="•"/>
          <a:defRPr sz="1800" b="1" dirty="0">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EB7231485783A44B729A5193858571F" ma:contentTypeVersion="24" ma:contentTypeDescription="Create a new document." ma:contentTypeScope="" ma:versionID="b34151a314d68b2257bd2b46a8305a0e">
  <xsd:schema xmlns:xsd="http://www.w3.org/2001/XMLSchema" xmlns:xs="http://www.w3.org/2001/XMLSchema" xmlns:p="http://schemas.microsoft.com/office/2006/metadata/properties" xmlns:ns1="http://schemas.microsoft.com/sharepoint/v3" xmlns:ns2="49c3fbd3-11d7-4c6c-a811-a63d8f00b9e8" xmlns:ns3="6b97597a-5ce1-43a4-a0aa-7a48338372f6" xmlns:ns4="230e9df3-be65-4c73-a93b-d1236ebd677e" targetNamespace="http://schemas.microsoft.com/office/2006/metadata/properties" ma:root="true" ma:fieldsID="99ca3688426567a79c88149fb1e30331" ns1:_="" ns2:_="" ns3:_="" ns4:_="">
    <xsd:import namespace="http://schemas.microsoft.com/sharepoint/v3"/>
    <xsd:import namespace="49c3fbd3-11d7-4c6c-a811-a63d8f00b9e8"/>
    <xsd:import namespace="6b97597a-5ce1-43a4-a0aa-7a48338372f6"/>
    <xsd:import namespace="230e9df3-be65-4c73-a93b-d1236ebd677e"/>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1:_ip_UnifiedCompliancePolicyProperties" minOccurs="0"/>
                <xsd:element ref="ns1:_ip_UnifiedCompliancePolicyUIAction"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ServiceTranscript" minOccurs="0"/>
                <xsd:element ref="ns3:_Flow_SignoffStatus" minOccurs="0"/>
                <xsd:element ref="ns3:MediaServiceLocation" minOccurs="0"/>
                <xsd:element ref="ns3:MediaLengthInSeconds" minOccurs="0"/>
                <xsd:element ref="ns3:lcf76f155ced4ddcb4097134ff3c332f" minOccurs="0"/>
                <xsd:element ref="ns4:TaxCatchAll" minOccurs="0"/>
                <xsd:element ref="ns3:MediaServiceSearchProperties" minOccurs="0"/>
                <xsd:element ref="ns3:MediaServiceDoc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description="" ma:hidden="true" ma:internalName="_ip_UnifiedCompliancePolicyProperties">
      <xsd:simpleType>
        <xsd:restriction base="dms:Note"/>
      </xsd:simpleType>
    </xsd:element>
    <xsd:element name="_ip_UnifiedCompliancePolicyUIAction" ma:index="13"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9c3fbd3-11d7-4c6c-a811-a63d8f00b9e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6b97597a-5ce1-43a4-a0aa-7a48338372f6" elementFormDefault="qualified">
    <xsd:import namespace="http://schemas.microsoft.com/office/2006/documentManagement/types"/>
    <xsd:import namespace="http://schemas.microsoft.com/office/infopath/2007/PartnerControls"/>
    <xsd:element name="MediaServiceMetadata" ma:index="14" nillable="true" ma:displayName="MediaServiceMetadata" ma:description="" ma:hidden="true" ma:internalName="MediaServiceMetadata" ma:readOnly="true">
      <xsd:simpleType>
        <xsd:restriction base="dms:Note"/>
      </xsd:simpleType>
    </xsd:element>
    <xsd:element name="MediaServiceFastMetadata" ma:index="15" nillable="true" ma:displayName="MediaServiceFastMetadata" ma:description="" ma:hidden="true" ma:internalName="MediaServiceFastMetadata" ma:readOnly="true">
      <xsd:simpleType>
        <xsd:restriction base="dms:Note"/>
      </xsd:simpleType>
    </xsd:element>
    <xsd:element name="MediaServiceAutoTags" ma:index="16" nillable="true" ma:displayName="MediaServiceAutoTags" ma:description="" ma:internalName="MediaServiceAutoTags" ma:readOnly="true">
      <xsd:simpleType>
        <xsd:restriction base="dms:Text"/>
      </xsd:simpleType>
    </xsd:element>
    <xsd:element name="MediaServiceDateTaken" ma:index="17" nillable="true" ma:displayName="MediaServiceDateTaken" ma:description="" ma:hidden="true" ma:internalName="MediaServiceDateTaken" ma:readOnly="true">
      <xsd:simpleType>
        <xsd:restriction base="dms:Text"/>
      </xsd:simpleType>
    </xsd:element>
    <xsd:element name="MediaServiceOCR" ma:index="18" nillable="true" ma:displayName="MediaServiceOCR" ma:description="" ma:internalName="MediaServiceOCR" ma:readOnly="true">
      <xsd:simpleType>
        <xsd:restriction base="dms:Note">
          <xsd:maxLength value="255"/>
        </xsd:restrictio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false">
      <xsd:simpleType>
        <xsd:restriction base="dms:Note">
          <xsd:maxLength value="255"/>
        </xsd:restriction>
      </xsd:simpleType>
    </xsd:element>
    <xsd:element name="MediaServiceTranscript" ma:index="23" nillable="true" ma:displayName="MediaServiceTranscript" ma:hidden="true" ma:internalName="MediaServiceTranscript" ma:readOnly="false">
      <xsd:simpleType>
        <xsd:restriction base="dms:Note"/>
      </xsd:simpleType>
    </xsd:element>
    <xsd:element name="_Flow_SignoffStatus" ma:index="24" nillable="true" ma:displayName="Sign-off status" ma:internalName="Sign_x002d_off_x0020_status">
      <xsd:simpleType>
        <xsd:restriction base="dms:Text"/>
      </xsd:simpleType>
    </xsd:element>
    <xsd:element name="MediaServiceLocation" ma:index="25" nillable="true" ma:displayName="Location" ma:internalName="MediaServiceLocation" ma:readOnly="true">
      <xsd:simpleType>
        <xsd:restriction base="dms:Text"/>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SearchProperties" ma:index="30" nillable="true" ma:displayName="MediaServiceSearchProperties" ma:hidden="true" ma:internalName="MediaServiceSearchProperties" ma:readOnly="true">
      <xsd:simpleType>
        <xsd:restriction base="dms:Note"/>
      </xsd:simpleType>
    </xsd:element>
    <xsd:element name="MediaServiceDocTags" ma:index="31" nillable="true" ma:displayName="MediaServiceDocTags" ma:hidden="true" ma:internalName="MediaServiceDoc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f4332c8a-54e7-4069-9a02-a3b05812b4d2}" ma:internalName="TaxCatchAll" ma:showField="CatchAllData" ma:web="49c3fbd3-11d7-4c6c-a811-a63d8f00b9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230e9df3-be65-4c73-a93b-d1236ebd677e" xsi:nil="true"/>
    <SharedWithUsers xmlns="49c3fbd3-11d7-4c6c-a811-a63d8f00b9e8">
      <UserInfo>
        <DisplayName>Kathleen Green</DisplayName>
        <AccountId>152</AccountId>
        <AccountType/>
      </UserInfo>
      <UserInfo>
        <DisplayName>Lane Schnotala</DisplayName>
        <AccountId>98934</AccountId>
        <AccountType/>
      </UserInfo>
      <UserInfo>
        <DisplayName>Natalie Estrada (Godfrey Dadich Partners)</DisplayName>
        <AccountId>301085</AccountId>
        <AccountType/>
      </UserInfo>
      <UserInfo>
        <DisplayName>Kassandra Zuanich (Godfrey Dadich Partners)</DisplayName>
        <AccountId>301147</AccountId>
        <AccountType/>
      </UserInfo>
      <UserInfo>
        <DisplayName>Samuel Asiedu Poku</DisplayName>
        <AccountId>253326</AccountId>
        <AccountType/>
      </UserInfo>
      <UserInfo>
        <DisplayName>Nicole Hoellebrand</DisplayName>
        <AccountId>241</AccountId>
        <AccountType/>
      </UserInfo>
      <UserInfo>
        <DisplayName>Alana Hope (Unify Consulting LLC)</DisplayName>
        <AccountId>304041</AccountId>
        <AccountType/>
      </UserInfo>
    </SharedWithUsers>
    <MediaServiceKeyPoints xmlns="6b97597a-5ce1-43a4-a0aa-7a48338372f6" xsi:nil="true"/>
    <MediaServiceTranscript xmlns="6b97597a-5ce1-43a4-a0aa-7a48338372f6" xsi:nil="true"/>
    <lcf76f155ced4ddcb4097134ff3c332f xmlns="6b97597a-5ce1-43a4-a0aa-7a48338372f6">
      <Terms xmlns="http://schemas.microsoft.com/office/infopath/2007/PartnerControls"/>
    </lcf76f155ced4ddcb4097134ff3c332f>
    <_Flow_SignoffStatus xmlns="6b97597a-5ce1-43a4-a0aa-7a48338372f6" xsi:nil="true"/>
  </documentManagement>
</p:properties>
</file>

<file path=customXml/itemProps1.xml><?xml version="1.0" encoding="utf-8"?>
<ds:datastoreItem xmlns:ds="http://schemas.openxmlformats.org/officeDocument/2006/customXml" ds:itemID="{0F498014-91EC-49CC-B201-C30F80578CB8}">
  <ds:schemaRefs>
    <ds:schemaRef ds:uri="http://schemas.microsoft.com/sharepoint/v3/contenttype/forms"/>
  </ds:schemaRefs>
</ds:datastoreItem>
</file>

<file path=customXml/itemProps2.xml><?xml version="1.0" encoding="utf-8"?>
<ds:datastoreItem xmlns:ds="http://schemas.openxmlformats.org/officeDocument/2006/customXml" ds:itemID="{E882B538-1AD5-49EB-8FB2-3832B0366576}">
  <ds:schemaRefs>
    <ds:schemaRef ds:uri="230e9df3-be65-4c73-a93b-d1236ebd677e"/>
    <ds:schemaRef ds:uri="49c3fbd3-11d7-4c6c-a811-a63d8f00b9e8"/>
    <ds:schemaRef ds:uri="6b97597a-5ce1-43a4-a0aa-7a48338372f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A846B04-70FB-4957-A0FF-61AA90C7230E}">
  <ds:schemaRefs>
    <ds:schemaRef ds:uri="http://schemas.microsoft.com/office/2006/documentManagement/types"/>
    <ds:schemaRef ds:uri="http://schemas.microsoft.com/office/infopath/2007/PartnerControls"/>
    <ds:schemaRef ds:uri="http://schemas.microsoft.com/sharepoint/v3"/>
    <ds:schemaRef ds:uri="http://purl.org/dc/terms/"/>
    <ds:schemaRef ds:uri="http://schemas.openxmlformats.org/package/2006/metadata/core-properties"/>
    <ds:schemaRef ds:uri="http://purl.org/dc/dcmitype/"/>
    <ds:schemaRef ds:uri="http://purl.org/dc/elements/1.1/"/>
    <ds:schemaRef ds:uri="6b97597a-5ce1-43a4-a0aa-7a48338372f6"/>
    <ds:schemaRef ds:uri="230e9df3-be65-4c73-a93b-d1236ebd677e"/>
    <ds:schemaRef ds:uri="49c3fbd3-11d7-4c6c-a811-a63d8f00b9e8"/>
    <ds:schemaRef ds:uri="http://schemas.microsoft.com/office/2006/metadata/properties"/>
    <ds:schemaRef ds:uri="http://www.w3.org/XML/1998/namespace"/>
  </ds:schemaRefs>
</ds:datastoreItem>
</file>

<file path=docMetadata/LabelInfo.xml><?xml version="1.0" encoding="utf-8"?>
<clbl:labelList xmlns:clbl="http://schemas.microsoft.com/office/2020/mipLabelMetadata">
  <clbl:label id="{1a19d03a-48bc-4359-8038-5b5f6d5847c3}"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118</TotalTime>
  <Words>6036</Words>
  <Application>Microsoft Office PowerPoint</Application>
  <PresentationFormat>Custom</PresentationFormat>
  <Paragraphs>645</Paragraphs>
  <Slides>47</Slides>
  <Notes>41</Notes>
  <HiddenSlides>0</HiddenSlides>
  <MMClips>0</MMClips>
  <ScaleCrop>false</ScaleCrop>
  <HeadingPairs>
    <vt:vector size="4" baseType="variant">
      <vt:variant>
        <vt:lpstr>Theme</vt:lpstr>
      </vt:variant>
      <vt:variant>
        <vt:i4>10</vt:i4>
      </vt:variant>
      <vt:variant>
        <vt:lpstr>Slide Titles</vt:lpstr>
      </vt:variant>
      <vt:variant>
        <vt:i4>47</vt:i4>
      </vt:variant>
    </vt:vector>
  </HeadingPairs>
  <TitlesOfParts>
    <vt:vector size="57" baseType="lpstr">
      <vt:lpstr>Office Theme</vt:lpstr>
      <vt:lpstr>1_Office Theme</vt:lpstr>
      <vt:lpstr>6-52060_Viva_Topics_Blue-purple</vt:lpstr>
      <vt:lpstr>6-52060_Viva_Green-teal</vt:lpstr>
      <vt:lpstr>1_Microsoft D365 template</vt:lpstr>
      <vt:lpstr>2_BCS PPT Template_Draft2</vt:lpstr>
      <vt:lpstr>2_6-52060_Viva_Green-teal</vt:lpstr>
      <vt:lpstr>2_Microsoft D365 template</vt:lpstr>
      <vt:lpstr>1_Microsoft Viva Learning Template - 2021</vt:lpstr>
      <vt:lpstr>Microsoft Viva Template</vt:lpstr>
      <vt:lpstr>Microsoft Viva Learning adoption guide</vt:lpstr>
      <vt:lpstr>Table of contents</vt:lpstr>
      <vt:lpstr>Adoption guide overview</vt:lpstr>
      <vt:lpstr>Sample project plan</vt:lpstr>
      <vt:lpstr>Sample timeline </vt:lpstr>
      <vt:lpstr>Introduction</vt:lpstr>
      <vt:lpstr>Audiences for this document</vt:lpstr>
      <vt:lpstr>Plan</vt:lpstr>
      <vt:lpstr>Assemble your team</vt:lpstr>
      <vt:lpstr>Understand learning content sources</vt:lpstr>
      <vt:lpstr>Develop learning ecosystem strategy</vt:lpstr>
      <vt:lpstr>PowerPoint Presentation</vt:lpstr>
      <vt:lpstr>Identify target scenarios</vt:lpstr>
      <vt:lpstr>Target adoption scenario example: Learner</vt:lpstr>
      <vt:lpstr>Target adoption scenario example: Manager</vt:lpstr>
      <vt:lpstr>Define success criteria</vt:lpstr>
      <vt:lpstr>OKR examples</vt:lpstr>
      <vt:lpstr>Understand common adoption concerns</vt:lpstr>
      <vt:lpstr>Understand common adoption concerns</vt:lpstr>
      <vt:lpstr>Assess</vt:lpstr>
      <vt:lpstr>Assess organizational readiness</vt:lpstr>
      <vt:lpstr>Assess your current learning ecosystem</vt:lpstr>
      <vt:lpstr>Assess your technical readiness</vt:lpstr>
      <vt:lpstr>Deploy</vt:lpstr>
      <vt:lpstr>Resources for planning your deployment</vt:lpstr>
      <vt:lpstr>Advanced Deployment Guides</vt:lpstr>
      <vt:lpstr>Advanced Deployment Guides</vt:lpstr>
      <vt:lpstr>Understand access requirements</vt:lpstr>
      <vt:lpstr>Learning creation and admin roles</vt:lpstr>
      <vt:lpstr>Deploy to pilot group</vt:lpstr>
      <vt:lpstr>Pilot steps</vt:lpstr>
      <vt:lpstr>Common deployment blockers</vt:lpstr>
      <vt:lpstr>Train and adopt</vt:lpstr>
      <vt:lpstr>Communication plan</vt:lpstr>
      <vt:lpstr>Training strategy</vt:lpstr>
      <vt:lpstr>Align training strategy to launch plan</vt:lpstr>
      <vt:lpstr>Build awareness </vt:lpstr>
      <vt:lpstr>Driving a learning culture</vt:lpstr>
      <vt:lpstr>Drive value</vt:lpstr>
      <vt:lpstr>Gather insights</vt:lpstr>
      <vt:lpstr>Monitor satisfaction</vt:lpstr>
      <vt:lpstr>Reinforce adoption</vt:lpstr>
      <vt:lpstr>Adoption best practices</vt:lpstr>
      <vt:lpstr>Adoption best practices</vt:lpstr>
      <vt:lpstr>Recommended best practices from the Viva Learning community</vt:lpstr>
      <vt:lpstr>Additional resources</vt:lpstr>
      <vt:lpstr>Resources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Viva brand expression</dc:title>
  <dc:subject/>
  <dc:creator>Microsoft Corporation</dc:creator>
  <cp:keywords/>
  <dc:description/>
  <cp:lastModifiedBy>Jessie Hwang</cp:lastModifiedBy>
  <cp:revision>5</cp:revision>
  <cp:lastPrinted>2020-01-17T23:11:28Z</cp:lastPrinted>
  <dcterms:created xsi:type="dcterms:W3CDTF">2018-08-27T17:26:00Z</dcterms:created>
  <dcterms:modified xsi:type="dcterms:W3CDTF">2023-03-08T14:59:31Z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2018-08-23T10:00:00Z</vt:filetime>
  </property>
  <property fmtid="{D5CDD505-2E9C-101B-9397-08002B2CF9AE}" pid="3" name="Creator">
    <vt:lpwstr>Adobe InDesign CC 13.1 (Macintosh)</vt:lpwstr>
  </property>
  <property fmtid="{D5CDD505-2E9C-101B-9397-08002B2CF9AE}" pid="4" name="LastSaved">
    <vt:filetime>2018-08-26T10:00:00Z</vt:filetime>
  </property>
  <property fmtid="{D5CDD505-2E9C-101B-9397-08002B2CF9AE}" pid="5" name="ContentTypeId">
    <vt:lpwstr>0x0101005EB7231485783A44B729A5193858571F</vt:lpwstr>
  </property>
  <property fmtid="{D5CDD505-2E9C-101B-9397-08002B2CF9AE}" pid="6" name="BCIdentityMulti">
    <vt:lpwstr>12;#Microsoft|17528577-606f-4ffd-8288-0153c2c9fb58</vt:lpwstr>
  </property>
  <property fmtid="{D5CDD505-2E9C-101B-9397-08002B2CF9AE}" pid="7" name="BCAssetTypeMulti">
    <vt:lpwstr>288;#Guidelines|537390d8-e801-4c60-883f-a847620cfbf4;#11;#Logo|fb1176ba-34f2-4f0c-a5f9-6486b5731724;#133;#Icon|89d04123-8670-4853-baea-b75819755be0;#286;#Color palette|ce433620-73ea-4a48-9af2-68e5b4ae3b5f;#130;#Font|a2bf0116-dd6e-4dc9-be9d-cf4001a3fa35;#4;#Photography|f42e7a85-6cfc-4438-90da-edcecb42531b;#135;#Illustration|13b14ab3-400c-4f57-811f-24eb0130e9a8;#142;#Web banner template|5d694f72-29d1-4203-a5f0-c7c386d687ac;#204;#Ad template|ab7a58cd-11eb-46b8-9fce-275fd347635e;#289;#Brochure template|f40f6653-3b78-41fd-8e0d-8f8ad4d11b18;#141;#Poster template|8c2564a2-cdff-4c76-b2c7-ea723c969303;#115;#PowerPoint template|0755019c-6866-49dc-ad0c-658146c2c7a8</vt:lpwstr>
  </property>
  <property fmtid="{D5CDD505-2E9C-101B-9397-08002B2CF9AE}" pid="8" name="MediaServiceImageTags">
    <vt:lpwstr/>
  </property>
  <property fmtid="{D5CDD505-2E9C-101B-9397-08002B2CF9AE}" pid="9" name="Order">
    <vt:lpwstr>116500.000000000</vt:lpwstr>
  </property>
  <property fmtid="{D5CDD505-2E9C-101B-9397-08002B2CF9AE}" pid="10" name="xd_ProgID">
    <vt:lpwstr/>
  </property>
  <property fmtid="{D5CDD505-2E9C-101B-9397-08002B2CF9AE}" pid="11" name="ComplianceAssetId">
    <vt:lpwstr/>
  </property>
  <property fmtid="{D5CDD505-2E9C-101B-9397-08002B2CF9AE}" pid="12" name="TemplateUrl">
    <vt:lpwstr/>
  </property>
  <property fmtid="{D5CDD505-2E9C-101B-9397-08002B2CF9AE}" pid="13" name="_ExtendedDescription">
    <vt:lpwstr/>
  </property>
  <property fmtid="{D5CDD505-2E9C-101B-9397-08002B2CF9AE}" pid="14" name="TriggerFlowInfo">
    <vt:lpwstr/>
  </property>
  <property fmtid="{D5CDD505-2E9C-101B-9397-08002B2CF9AE}" pid="15" name="xd_Signature">
    <vt:lpwstr/>
  </property>
</Properties>
</file>