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070" r:id="rId5"/>
    <p:sldMasterId id="2147492328" r:id="rId6"/>
    <p:sldMasterId id="2147484829" r:id="rId7"/>
    <p:sldMasterId id="2147492359" r:id="rId8"/>
  </p:sldMasterIdLst>
  <p:notesMasterIdLst>
    <p:notesMasterId r:id="rId22"/>
  </p:notesMasterIdLst>
  <p:handoutMasterIdLst>
    <p:handoutMasterId r:id="rId23"/>
  </p:handoutMasterIdLst>
  <p:sldIdLst>
    <p:sldId id="1661" r:id="rId9"/>
    <p:sldId id="2051" r:id="rId10"/>
    <p:sldId id="2076136005" r:id="rId11"/>
    <p:sldId id="2076136007" r:id="rId12"/>
    <p:sldId id="2076138152" r:id="rId13"/>
    <p:sldId id="2076138153" r:id="rId14"/>
    <p:sldId id="2076138129" r:id="rId15"/>
    <p:sldId id="2076138144" r:id="rId16"/>
    <p:sldId id="2076138145" r:id="rId17"/>
    <p:sldId id="2076138146" r:id="rId18"/>
    <p:sldId id="2076138150" r:id="rId19"/>
    <p:sldId id="2076138147" r:id="rId20"/>
    <p:sldId id="2060" r:id="rId21"/>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White" id="{38B656EC-D568-4EF7-8842-9FA1AE1192C9}">
          <p14:sldIdLst>
            <p14:sldId id="1661"/>
            <p14:sldId id="2051"/>
            <p14:sldId id="2076136005"/>
            <p14:sldId id="2076136007"/>
            <p14:sldId id="2076138152"/>
            <p14:sldId id="2076138153"/>
            <p14:sldId id="2076138129"/>
            <p14:sldId id="2076138144"/>
            <p14:sldId id="2076138145"/>
            <p14:sldId id="2076138146"/>
            <p14:sldId id="2076138150"/>
            <p14:sldId id="2076138147"/>
            <p14:sldId id="206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529B11-6002-C6BD-911D-8EFC9397CE74}" name="Daniel Hidalgo" initials="DH" userId="S::danhi@microsoft.com::30345da6-1c9b-442a-b978-5cc7729e605c" providerId="AD"/>
  <p188:author id="{E35F685E-356E-A0B1-8F69-4FB3E7A4E15A}" name="Pete Daderko" initials="PD" userId="S::pedaderk@microsoft.com::985e89d8-977d-4081-8c56-9d804ddcaef2" providerId="AD"/>
  <p188:author id="{FEFA79C1-45B1-00D6-917D-0FEB38570EE7}" name="Addy Quirk" initials="AQ" userId="S::t-elquir@microsoft.com::85bc1cba-373b-4ca4-8af1-c5f53eab87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9F8"/>
    <a:srgbClr val="17AAD2"/>
    <a:srgbClr val="DE80C2"/>
    <a:srgbClr val="3283F1"/>
    <a:srgbClr val="ECEAEC"/>
    <a:srgbClr val="E8E5E7"/>
    <a:srgbClr val="FFFFFF"/>
    <a:srgbClr val="F0F0F0"/>
    <a:srgbClr val="F4F2F1"/>
    <a:srgbClr val="EB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7CEE17-DFBF-7173-9E14-4909DFC4C9A7}" v="5" dt="2020-10-06T22:39:59.1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80"/>
      </p:cViewPr>
      <p:guideLst/>
    </p:cSldViewPr>
  </p:slideViewPr>
  <p:notesTextViewPr>
    <p:cViewPr>
      <p:scale>
        <a:sx n="3" d="2"/>
        <a:sy n="3" d="2"/>
      </p:scale>
      <p:origin x="0" y="0"/>
    </p:cViewPr>
  </p:notesTextViewPr>
  <p:sorterViewPr>
    <p:cViewPr varScale="1">
      <p:scale>
        <a:sx n="100" d="100"/>
        <a:sy n="100" d="100"/>
      </p:scale>
      <p:origin x="0" y="-192"/>
    </p:cViewPr>
  </p:sorter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10/7/2020 4:40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10/7/2020 4:40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ustomers.microsoft.com/en-us/story/794051-paypal-banking-capital-markets-team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youtube.com/watch?v=5TcuUPywQxA" TargetMode="External"/><Relationship Id="rId5" Type="http://schemas.openxmlformats.org/officeDocument/2006/relationships/hyperlink" Target="https://customers.microsoft.com/en-us/story/765534-telstra-telecommunications-teams" TargetMode="External"/><Relationship Id="rId4" Type="http://schemas.openxmlformats.org/officeDocument/2006/relationships/hyperlink" Target="https://customers.microsoft.com/en-us/story/780527-northwell-casestudy-healthcare-microsoft365"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10/7/2020 4:40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1442526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tx1">
                    <a:alpha val="70000"/>
                  </a:schemeClr>
                </a:solidFill>
                <a:latin typeface="Segoe UI Light" panose="020B0502040204020203" pitchFamily="34" charset="0"/>
                <a:cs typeface="Segoe UI Light" panose="020B0502040204020203" pitchFamily="34" charset="0"/>
              </a:rPr>
              <a:t>Onboard employees quickly and help them learn new skills faster with engaging and immersive experiences and content. </a:t>
            </a:r>
          </a:p>
          <a:p>
            <a:endParaRPr lang="en-US" sz="1200">
              <a:solidFill>
                <a:schemeClr val="tx1">
                  <a:alpha val="70000"/>
                </a:schemeClr>
              </a:solidFill>
              <a:latin typeface="Segoe UI Light" panose="020B0502040204020203" pitchFamily="34" charset="0"/>
              <a:cs typeface="Segoe UI Light" panose="020B0502040204020203" pitchFamily="34" charset="0"/>
            </a:endParaRPr>
          </a:p>
          <a:p>
            <a:r>
              <a:rPr lang="en-US" sz="1200">
                <a:solidFill>
                  <a:schemeClr val="tx1">
                    <a:alpha val="70000"/>
                  </a:schemeClr>
                </a:solidFill>
                <a:latin typeface="Segoe UI Light" panose="020B0502040204020203" pitchFamily="34" charset="0"/>
                <a:cs typeface="Segoe UI Light" panose="020B0502040204020203" pitchFamily="34" charset="0"/>
              </a:rPr>
              <a:t>You can:</a:t>
            </a:r>
            <a:endParaRPr lang="en-US" sz="1200">
              <a:effectLst/>
              <a:latin typeface="Segoe UI Light" panose="020B0502040204020203" pitchFamily="34" charset="0"/>
              <a:ea typeface="Times New Roman" panose="02020603050405020304" pitchFamily="18" charset="0"/>
              <a:cs typeface="Segoe UI Light" panose="020B0502040204020203" pitchFamily="34" charset="0"/>
            </a:endParaRPr>
          </a:p>
          <a:p>
            <a:pPr marL="342900" marR="0" lvl="0" indent="-342900">
              <a:spcBef>
                <a:spcPts val="0"/>
              </a:spcBef>
              <a:spcAft>
                <a:spcPts val="0"/>
              </a:spcAft>
              <a:buFont typeface="Symbol" panose="05050102010706020507" pitchFamily="18" charset="2"/>
              <a:buChar char=""/>
            </a:pPr>
            <a:r>
              <a:rPr lang="en-US" sz="1200">
                <a:effectLst/>
                <a:latin typeface="Segoe UI Light" panose="020B0502040204020203" pitchFamily="34" charset="0"/>
                <a:ea typeface="Times New Roman" panose="02020603050405020304" pitchFamily="18" charset="0"/>
                <a:cs typeface="Segoe UI Light" panose="020B0502040204020203" pitchFamily="34" charset="0"/>
              </a:rPr>
              <a:t>Speed onboarding and time to productivity </a:t>
            </a:r>
          </a:p>
          <a:p>
            <a:pPr marL="342900" marR="0" lvl="0" indent="-342900">
              <a:spcBef>
                <a:spcPts val="0"/>
              </a:spcBef>
              <a:spcAft>
                <a:spcPts val="0"/>
              </a:spcAft>
              <a:buFont typeface="Symbol" panose="05050102010706020507" pitchFamily="18" charset="2"/>
              <a:buChar char=""/>
            </a:pPr>
            <a:r>
              <a:rPr lang="en-US" sz="1200">
                <a:effectLst/>
                <a:latin typeface="Segoe UI Light" panose="020B0502040204020203" pitchFamily="34" charset="0"/>
                <a:ea typeface="Times New Roman" panose="02020603050405020304" pitchFamily="18" charset="0"/>
                <a:cs typeface="Segoe UI Light" panose="020B0502040204020203" pitchFamily="34" charset="0"/>
              </a:rPr>
              <a:t>Deliver personalized information through custom user portal.</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a:effectLst/>
                <a:latin typeface="Segoe UI Light" panose="020B0502040204020203" pitchFamily="34" charset="0"/>
                <a:ea typeface="Times New Roman" panose="02020603050405020304" pitchFamily="18" charset="0"/>
                <a:cs typeface="Segoe UI Light" panose="020B0502040204020203" pitchFamily="34" charset="0"/>
              </a:rPr>
              <a:t>Help employees learn and apply new skills faster with easy access to job-related content.</a:t>
            </a:r>
          </a:p>
          <a:p>
            <a:pPr marL="342900" marR="0" lvl="0" indent="-342900">
              <a:spcBef>
                <a:spcPts val="0"/>
              </a:spcBef>
              <a:spcAft>
                <a:spcPts val="0"/>
              </a:spcAft>
              <a:buFont typeface="Symbol" panose="05050102010706020507" pitchFamily="18" charset="2"/>
              <a:buChar char=""/>
            </a:pPr>
            <a:r>
              <a:rPr lang="en-US" sz="1200">
                <a:effectLst/>
                <a:latin typeface="Segoe UI Light" panose="020B0502040204020203" pitchFamily="34" charset="0"/>
                <a:ea typeface="Times New Roman" panose="02020603050405020304" pitchFamily="18" charset="0"/>
                <a:cs typeface="Segoe UI Light" panose="020B0502040204020203" pitchFamily="34" charset="0"/>
              </a:rPr>
              <a:t>Inform and engage with intelligent video (Stream), connect everyone with Yammer, and build employee portals on SharePoint.  </a:t>
            </a:r>
          </a:p>
          <a:p>
            <a:endParaRPr lang="en-US" sz="1200" b="1">
              <a:latin typeface="Segoe UI Light" panose="020B0502040204020203" pitchFamily="34" charset="0"/>
              <a:cs typeface="Segoe UI Light" panose="020B0502040204020203" pitchFamily="34" charset="0"/>
            </a:endParaRPr>
          </a:p>
          <a:p>
            <a:endParaRPr lang="en-US" sz="1200" b="1">
              <a:latin typeface="Segoe UI Light" panose="020B0502040204020203" pitchFamily="34" charset="0"/>
              <a:cs typeface="Segoe UI Light" panose="020B0502040204020203" pitchFamily="34" charset="0"/>
            </a:endParaRPr>
          </a:p>
          <a:p>
            <a:r>
              <a:rPr lang="en-US" sz="1200" b="1">
                <a:latin typeface="Segoe UI Light" panose="020B0502040204020203" pitchFamily="34" charset="0"/>
                <a:cs typeface="Segoe UI Light" panose="020B0502040204020203" pitchFamily="34" charset="0"/>
              </a:rPr>
              <a:t>Highlights include: </a:t>
            </a:r>
            <a:endParaRPr lang="en-US" sz="1200">
              <a:latin typeface="Segoe UI Light" panose="020B0502040204020203" pitchFamily="34" charset="0"/>
              <a:cs typeface="Segoe UI Light" panose="020B0502040204020203" pitchFamily="34" charset="0"/>
            </a:endParaRPr>
          </a:p>
          <a:p>
            <a:pPr marL="171450" indent="-171450">
              <a:buFont typeface="Arial,Sans-Serif" panose="020B0604020202020204" pitchFamily="34" charset="0"/>
              <a:buChar char="•"/>
            </a:pPr>
            <a:r>
              <a:rPr lang="en-US" sz="1200" kern="1200">
                <a:solidFill>
                  <a:schemeClr val="tx1"/>
                </a:solidFill>
                <a:effectLst/>
                <a:latin typeface="Segoe UI Light" panose="020B0502040204020203" pitchFamily="34" charset="0"/>
                <a:cs typeface="Segoe UI Light" panose="020B0502040204020203" pitchFamily="34" charset="0"/>
              </a:rPr>
              <a:t>.</a:t>
            </a:r>
            <a:r>
              <a:rPr lang="en-US" sz="1200">
                <a:latin typeface="Segoe UI Light" panose="020B0502040204020203" pitchFamily="34" charset="0"/>
                <a:cs typeface="Segoe UI Light" panose="020B0502040204020203" pitchFamily="34" charset="0"/>
              </a:rPr>
              <a:t>Personalized user portals</a:t>
            </a:r>
          </a:p>
          <a:p>
            <a:pPr marL="171450" indent="-171450">
              <a:buFont typeface="Arial,Sans-Serif" panose="020B0604020202020204" pitchFamily="34" charset="0"/>
              <a:buChar char="•"/>
            </a:pPr>
            <a:r>
              <a:rPr lang="en-US" sz="1200">
                <a:latin typeface="Segoe UI Light" panose="020B0502040204020203" pitchFamily="34" charset="0"/>
                <a:cs typeface="Segoe UI Light" panose="020B0502040204020203" pitchFamily="34" charset="0"/>
              </a:rPr>
              <a:t>Stream on-demand video content</a:t>
            </a:r>
          </a:p>
          <a:p>
            <a:pPr marL="171450" indent="-171450">
              <a:buFont typeface="Arial,Sans-Serif" panose="020B0604020202020204" pitchFamily="34" charset="0"/>
              <a:buChar char="•"/>
            </a:pPr>
            <a:r>
              <a:rPr lang="en-US" sz="1200">
                <a:latin typeface="Segoe UI Light" panose="020B0502040204020203" pitchFamily="34" charset="0"/>
                <a:cs typeface="Segoe UI Light" panose="020B0502040204020203" pitchFamily="34" charset="0"/>
              </a:rPr>
              <a:t>Learning in Teams</a:t>
            </a:r>
          </a:p>
          <a:p>
            <a:pPr marL="171450" indent="-171450">
              <a:buFont typeface="Arial,Sans-Serif" panose="020B0604020202020204" pitchFamily="34" charset="0"/>
              <a:buChar char="•"/>
            </a:pPr>
            <a:r>
              <a:rPr lang="en-US" sz="1200">
                <a:latin typeface="Segoe UI Light" panose="020B0502040204020203" pitchFamily="34" charset="0"/>
                <a:cs typeface="Segoe UI Light" panose="020B0502040204020203" pitchFamily="34" charset="0"/>
              </a:rPr>
              <a:t>Live Events</a:t>
            </a:r>
          </a:p>
          <a:p>
            <a:pPr marL="171450" indent="-171450">
              <a:buFont typeface="Arial,Sans-Serif" panose="020B0604020202020204" pitchFamily="34" charset="0"/>
              <a:buChar char="•"/>
            </a:pPr>
            <a:r>
              <a:rPr lang="en-US" sz="1200">
                <a:latin typeface="Segoe UI Light" panose="020B0502040204020203" pitchFamily="34" charset="0"/>
                <a:cs typeface="Segoe UI Light" panose="020B0502040204020203" pitchFamily="34" charset="0"/>
              </a:rPr>
              <a:t>Teams channels</a:t>
            </a:r>
          </a:p>
          <a:p>
            <a:pPr marL="171450" indent="-171450">
              <a:buFont typeface="Arial,Sans-Serif" panose="020B0604020202020204" pitchFamily="34" charset="0"/>
              <a:buChar char="•"/>
            </a:pPr>
            <a:r>
              <a:rPr lang="en-US" sz="1200">
                <a:latin typeface="Segoe UI Light" panose="020B0502040204020203" pitchFamily="34" charset="0"/>
                <a:cs typeface="Segoe UI Light" panose="020B0502040204020203" pitchFamily="34" charset="0"/>
              </a:rPr>
              <a:t>Yammer communities</a:t>
            </a:r>
          </a:p>
          <a:p>
            <a:pPr marL="171450" indent="-171450">
              <a:buFont typeface="Arial,Sans-Serif" panose="020B0604020202020204" pitchFamily="34" charset="0"/>
              <a:buChar char="•"/>
            </a:pPr>
            <a:r>
              <a:rPr lang="en-US" sz="1200">
                <a:latin typeface="Segoe UI Light" panose="020B0502040204020203" pitchFamily="34" charset="0"/>
                <a:cs typeface="Segoe UI Light" panose="020B0502040204020203" pitchFamily="34" charset="0"/>
              </a:rPr>
              <a:t>Works with existing HR system</a:t>
            </a:r>
          </a:p>
        </p:txBody>
      </p:sp>
      <p:sp>
        <p:nvSpPr>
          <p:cNvPr id="4" name="Slide Number Placeholder 3"/>
          <p:cNvSpPr>
            <a:spLocks noGrp="1"/>
          </p:cNvSpPr>
          <p:nvPr>
            <p:ph type="sldNum" sz="quarter" idx="5"/>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5F2D3714-B553-A044-BA72-366907BA36B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660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500" u="none">
                <a:hlinkClick r:id="rId3"/>
              </a:rPr>
              <a:t>We like to hypothesize about what customers will do with the Teams and Power Platform integration, but the scenarios that we end up hearing about are much more impressive.  Whether it’s streamlining meetings and communication at PayPal, putting digital tools in the hands of field employees at </a:t>
            </a:r>
            <a:r>
              <a:rPr lang="en-US" sz="500" u="none" err="1">
                <a:hlinkClick r:id="rId3"/>
              </a:rPr>
              <a:t>Teltra</a:t>
            </a:r>
            <a:r>
              <a:rPr lang="en-US" sz="500" u="none">
                <a:hlinkClick r:id="rId3"/>
              </a:rPr>
              <a:t>, digitizing paper-based processes at Northwell Health, or just pulling important information together at the American Red Cross.</a:t>
            </a:r>
          </a:p>
          <a:p>
            <a:endParaRPr lang="en-US" sz="500">
              <a:hlinkClick r:id="rId3"/>
            </a:endParaRPr>
          </a:p>
          <a:p>
            <a:endParaRPr lang="en-US" sz="500">
              <a:hlinkClick r:id="rId3"/>
            </a:endParaRPr>
          </a:p>
          <a:p>
            <a:r>
              <a:rPr lang="en-US" sz="500">
                <a:hlinkClick r:id="rId3"/>
              </a:rPr>
              <a:t>https://customers.microsoft.com/en-us/story/794051-paypal-banking-capital-markets-teams</a:t>
            </a:r>
            <a:endParaRPr lang="en-US" sz="500"/>
          </a:p>
          <a:p>
            <a:r>
              <a:rPr lang="en-US" sz="500">
                <a:hlinkClick r:id="rId4"/>
              </a:rPr>
              <a:t>https://customers.microsoft.com/en-us/story/780527-northwell-casestudy-healthcare-microsoft365</a:t>
            </a:r>
            <a:endParaRPr lang="en-US" sz="500"/>
          </a:p>
          <a:p>
            <a:r>
              <a:rPr lang="en-US" sz="500">
                <a:hlinkClick r:id="rId5"/>
              </a:rPr>
              <a:t>https://customers.microsoft.com/en-us/story/765534-telstra-telecommunications-teams</a:t>
            </a:r>
            <a:endParaRPr lang="en-US" sz="500"/>
          </a:p>
          <a:p>
            <a:r>
              <a:rPr lang="en-US" sz="500">
                <a:hlinkClick r:id="rId6"/>
              </a:rPr>
              <a:t>https://www.youtube.com/watch?v=5TcuUPywQxA</a:t>
            </a:r>
            <a:endParaRPr lang="en-US" sz="50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10/7/2020 4:40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507918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EEB564-D492-408B-AAF3-CBC98AD2F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91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FE6D67-5BF1-4C7C-B234-5EE93B838B19}"/>
              </a:ext>
            </a:extLst>
          </p:cNvPr>
          <p:cNvSpPr>
            <a:spLocks noGrp="1"/>
          </p:cNvSpPr>
          <p:nvPr>
            <p:ph type="body" idx="1"/>
          </p:nvPr>
        </p:nvSpPr>
        <p:spPr/>
        <p:txBody>
          <a:bodyPr/>
          <a:lstStyle/>
          <a:p>
            <a:r>
              <a:rPr lang="en-GB" sz="1200" b="0" i="1" u="none" strike="noStrike" kern="1200">
                <a:solidFill>
                  <a:schemeClr val="tx1"/>
                </a:solidFill>
                <a:effectLst/>
                <a:latin typeface="Segoe UI Light" pitchFamily="34" charset="0"/>
                <a:ea typeface="+mn-ea"/>
                <a:cs typeface="+mn-cs"/>
              </a:rPr>
              <a:t>[Establish who the Firstline Worker is and how they drive impact toward a customer’s goals]</a:t>
            </a:r>
          </a:p>
          <a:p>
            <a:endParaRPr lang="en-GB" sz="1200" b="0" i="1" u="none" strike="noStrike" kern="1200">
              <a:solidFill>
                <a:schemeClr val="tx1"/>
              </a:solidFill>
              <a:effectLst/>
              <a:latin typeface="Segoe UI Light" pitchFamily="34" charset="0"/>
              <a:ea typeface="+mn-ea"/>
              <a:cs typeface="+mn-cs"/>
            </a:endParaRPr>
          </a:p>
          <a:p>
            <a:r>
              <a:rPr lang="en-GB" sz="1200" b="0" i="0" u="none" strike="noStrike" kern="1200">
                <a:solidFill>
                  <a:schemeClr val="tx1"/>
                </a:solidFill>
                <a:effectLst/>
                <a:latin typeface="Segoe UI Light" panose="020B0502040204020203" pitchFamily="34" charset="0"/>
                <a:ea typeface="+mn-ea"/>
                <a:cs typeface="Segoe UI Light" panose="020B0502040204020203" pitchFamily="34" charset="0"/>
              </a:rPr>
              <a:t>Firstline Workers are defined as those individuals that are in service or task-oriented roles. For example, a sales associate at a retail store or a machinist at a factory. Firstline Workers also typically work in shifts. </a:t>
            </a:r>
          </a:p>
          <a:p>
            <a:endParaRPr lang="en-GB" sz="1200" b="0" i="1" u="none" strike="noStrike" kern="1200">
              <a:solidFill>
                <a:schemeClr val="tx1"/>
              </a:solidFill>
              <a:effectLst/>
              <a:latin typeface="Segoe UI Light" panose="020B0502040204020203" pitchFamily="34" charset="0"/>
              <a:ea typeface="+mn-ea"/>
              <a:cs typeface="Segoe UI Light" panose="020B0502040204020203" pitchFamily="34" charset="0"/>
            </a:endParaRPr>
          </a:p>
          <a:p>
            <a:r>
              <a:rPr lang="en-GB" sz="1200" b="0" i="0" u="none" strike="noStrike" kern="1200">
                <a:solidFill>
                  <a:schemeClr val="tx1"/>
                </a:solidFill>
                <a:effectLst/>
                <a:latin typeface="Segoe UI Light" panose="020B0502040204020203" pitchFamily="34" charset="0"/>
                <a:ea typeface="+mn-ea"/>
                <a:cs typeface="Segoe UI Light" panose="020B0502040204020203" pitchFamily="34" charset="0"/>
              </a:rPr>
              <a:t>Firstline Workers often compose the majority of the workforce and are in roles where they </a:t>
            </a:r>
            <a:r>
              <a:rPr lang="en-GB" sz="1200" b="1" i="0" u="none" strike="noStrike" kern="1200">
                <a:solidFill>
                  <a:schemeClr val="tx1"/>
                </a:solidFill>
                <a:effectLst/>
                <a:latin typeface="Segoe UI Light" panose="020B0502040204020203" pitchFamily="34" charset="0"/>
                <a:ea typeface="+mn-ea"/>
                <a:cs typeface="Segoe UI Light" panose="020B0502040204020203" pitchFamily="34" charset="0"/>
              </a:rPr>
              <a:t>are the first to engage customers,</a:t>
            </a:r>
            <a:r>
              <a:rPr lang="en-GB" sz="1200" b="0" i="0" u="none" strike="noStrike" kern="1200">
                <a:solidFill>
                  <a:schemeClr val="tx1"/>
                </a:solidFill>
                <a:effectLst/>
                <a:latin typeface="Segoe UI Light" panose="020B0502040204020203" pitchFamily="34" charset="0"/>
                <a:ea typeface="+mn-ea"/>
                <a:cs typeface="Segoe UI Light" panose="020B0502040204020203" pitchFamily="34" charset="0"/>
              </a:rPr>
              <a:t> the </a:t>
            </a:r>
            <a:r>
              <a:rPr lang="en-GB" sz="1200" b="1" i="0" u="none" strike="noStrike" kern="1200">
                <a:solidFill>
                  <a:schemeClr val="tx1"/>
                </a:solidFill>
                <a:effectLst/>
                <a:latin typeface="Segoe UI Light" panose="020B0502040204020203" pitchFamily="34" charset="0"/>
                <a:ea typeface="+mn-ea"/>
                <a:cs typeface="Segoe UI Light" panose="020B0502040204020203" pitchFamily="34" charset="0"/>
              </a:rPr>
              <a:t>first to see products and services in action,</a:t>
            </a:r>
            <a:r>
              <a:rPr lang="en-GB" sz="1200" b="0" i="0" u="none" strike="noStrike" kern="1200">
                <a:solidFill>
                  <a:schemeClr val="tx1"/>
                </a:solidFill>
                <a:effectLst/>
                <a:latin typeface="Segoe UI Light" panose="020B0502040204020203" pitchFamily="34" charset="0"/>
                <a:ea typeface="+mn-ea"/>
                <a:cs typeface="Segoe UI Light" panose="020B0502040204020203" pitchFamily="34" charset="0"/>
              </a:rPr>
              <a:t> and the </a:t>
            </a:r>
            <a:r>
              <a:rPr lang="en-GB" sz="1200" b="1" i="0" u="none" strike="noStrike" kern="1200">
                <a:solidFill>
                  <a:schemeClr val="tx1"/>
                </a:solidFill>
                <a:effectLst/>
                <a:latin typeface="Segoe UI Light" panose="020B0502040204020203" pitchFamily="34" charset="0"/>
                <a:ea typeface="+mn-ea"/>
                <a:cs typeface="Segoe UI Light" panose="020B0502040204020203" pitchFamily="34" charset="0"/>
              </a:rPr>
              <a:t>first to represent your brand. </a:t>
            </a:r>
          </a:p>
          <a:p>
            <a:endParaRPr lang="en-GB" sz="1200" b="1" i="0" u="none" strike="noStrike" kern="1200">
              <a:solidFill>
                <a:schemeClr val="tx1"/>
              </a:solidFill>
              <a:effectLst/>
              <a:latin typeface="Segoe UI Light" panose="020B0502040204020203" pitchFamily="34" charset="0"/>
              <a:ea typeface="+mn-ea"/>
              <a:cs typeface="Segoe UI Light" panose="020B0502040204020203" pitchFamily="34" charset="0"/>
            </a:endParaRPr>
          </a:p>
          <a:p>
            <a:r>
              <a:rPr lang="en-GB" sz="1200" b="1" i="0" u="none" strike="noStrike" kern="1200">
                <a:solidFill>
                  <a:schemeClr val="tx1"/>
                </a:solidFill>
                <a:effectLst/>
                <a:latin typeface="Segoe UI Light" panose="020B0502040204020203" pitchFamily="34" charset="0"/>
                <a:ea typeface="+mn-ea"/>
                <a:cs typeface="Segoe UI Light" panose="020B0502040204020203" pitchFamily="34" charset="0"/>
              </a:rPr>
              <a:t>These are the moments that matter most. </a:t>
            </a:r>
          </a:p>
          <a:p>
            <a:endParaRPr lang="en-GB" sz="1200" b="1" i="0" u="none" strike="noStrike" kern="1200">
              <a:solidFill>
                <a:schemeClr val="tx1"/>
              </a:solidFill>
              <a:effectLst/>
              <a:latin typeface="Segoe UI Light" panose="020B0502040204020203" pitchFamily="34" charset="0"/>
              <a:ea typeface="+mn-ea"/>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Segoe UI Light" panose="020B0502040204020203" pitchFamily="34" charset="0"/>
                <a:ea typeface="+mn-ea"/>
                <a:cs typeface="Segoe UI Light" panose="020B0502040204020203" pitchFamily="34" charset="0"/>
              </a:rPr>
              <a:t>It is their ambition, creativity and action that can unlock new ideas, differentiate the customer experience, and bring the strategies of the organization to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Segoe UI Light" panose="020B0502040204020203" pitchFamily="34" charset="0"/>
              <a:ea typeface="+mn-ea"/>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Segoe UI Light" panose="020B0502040204020203" pitchFamily="34" charset="0"/>
                <a:ea typeface="+mn-ea"/>
                <a:cs typeface="Segoe UI Light" panose="020B0502040204020203" pitchFamily="34" charset="0"/>
              </a:rPr>
              <a:t>We can’t ignore the unique opportunity and potential that these workers represent, and the tremendous value that can be unlocked by empowering them to do their best work.</a:t>
            </a:r>
          </a:p>
          <a:p>
            <a:endParaRPr lang="en-GB" sz="1200" b="1" i="0" u="none" strike="noStrike" kern="1200">
              <a:solidFill>
                <a:schemeClr val="tx1"/>
              </a:solidFill>
              <a:effectLst/>
              <a:latin typeface="Segoe UI Light" panose="020B0502040204020203" pitchFamily="34" charset="0"/>
              <a:ea typeface="+mn-ea"/>
              <a:cs typeface="Segoe UI Light" panose="020B0502040204020203" pitchFamily="34" charset="0"/>
            </a:endParaRPr>
          </a:p>
          <a:p>
            <a:endParaRPr lang="en-GB" sz="1200" b="0" i="0" u="none" strike="noStrike" kern="1200">
              <a:solidFill>
                <a:schemeClr val="tx1"/>
              </a:solidFill>
              <a:effectLst/>
              <a:latin typeface="Segoe UI Light" panose="020B0502040204020203" pitchFamily="34" charset="0"/>
              <a:ea typeface="+mn-ea"/>
              <a:cs typeface="Segoe UI Light" panose="020B0502040204020203" pitchFamily="34" charset="0"/>
            </a:endParaRPr>
          </a:p>
          <a:p>
            <a:endParaRPr lang="en-US" sz="1200">
              <a:latin typeface="Segoe UI Light" panose="020B0502040204020203" pitchFamily="34" charset="0"/>
              <a:cs typeface="Segoe UI Light" panose="020B0502040204020203" pitchFamily="34" charset="0"/>
            </a:endParaRPr>
          </a:p>
          <a:p>
            <a:endParaRPr lang="en-US" sz="1200"/>
          </a:p>
        </p:txBody>
      </p:sp>
    </p:spTree>
    <p:extLst>
      <p:ext uri="{BB962C8B-B14F-4D97-AF65-F5344CB8AC3E}">
        <p14:creationId xmlns:p14="http://schemas.microsoft.com/office/powerpoint/2010/main" val="2042215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Goal: Establish the unique role of firstline workers within the organization. </a:t>
            </a:r>
          </a:p>
          <a:p>
            <a:endParaRPr lang="en-US"/>
          </a:p>
          <a:p>
            <a:r>
              <a:rPr lang="en-US"/>
              <a:t>Firstline Workers are the backbone of your business. These are the workers in customer facing roles or functions that have a direct impact on business growth and operations.</a:t>
            </a:r>
          </a:p>
          <a:p>
            <a:endParaRPr lang="en-US"/>
          </a:p>
          <a:p>
            <a:r>
              <a:rPr lang="en-US"/>
              <a:t>These workers typically comprise the majority of the workforce and it’s their actions that translate strategies into action, delight customers and move the organization forward.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It’s time to design and deliver </a:t>
            </a:r>
            <a:r>
              <a:rPr lang="en-US" sz="1400" b="1" i="0" kern="1200">
                <a:solidFill>
                  <a:schemeClr val="dk1"/>
                </a:solidFill>
                <a:effectLst/>
                <a:latin typeface="+mn-lt"/>
                <a:ea typeface="+mn-ea"/>
                <a:cs typeface="+mn-cs"/>
              </a:rPr>
              <a:t>firstline employee experiences </a:t>
            </a:r>
            <a:r>
              <a:rPr lang="en-GB" sz="1200" b="1" i="0" u="none" strike="noStrike" kern="1200">
                <a:solidFill>
                  <a:schemeClr val="tx1"/>
                </a:solidFill>
                <a:effectLst/>
                <a:latin typeface="+mn-lt"/>
                <a:ea typeface="+mn-ea"/>
                <a:cs typeface="+mn-cs"/>
              </a:rPr>
              <a:t>that deliver back to the bottom line with powerful and intuitive tools and devices that help every employee succeed and contribute to your success. </a:t>
            </a:r>
            <a:endParaRPr lang="en-US" b="1"/>
          </a:p>
          <a:p>
            <a:endParaRPr lang="en-US"/>
          </a:p>
          <a:p>
            <a:r>
              <a:rPr lang="en-US"/>
              <a:t>--</a:t>
            </a:r>
          </a:p>
          <a:p>
            <a:endParaRPr lang="en-US"/>
          </a:p>
          <a:p>
            <a:r>
              <a:rPr lang="en-US" b="1"/>
              <a:t>What is a firstline worker? </a:t>
            </a:r>
          </a:p>
          <a:p>
            <a:endParaRPr lang="en-US"/>
          </a:p>
          <a:p>
            <a:r>
              <a:rPr lang="en-GB"/>
              <a:t>Firstline workers are vitally important in companies both big and small. They use a wealth  of knowledge – both institutional knowledge of the company and first-hand customer insights  – to provide essential services. </a:t>
            </a:r>
          </a:p>
          <a:p>
            <a:endParaRPr lang="en-GB"/>
          </a:p>
          <a:p>
            <a:r>
              <a:rPr lang="en-GB"/>
              <a:t>Because those services are sometimes routine, firstline workers may unfortunately be overlooked during digital transformation efforts. </a:t>
            </a:r>
            <a:r>
              <a:rPr lang="en-GB" b="1"/>
              <a:t>Don’t leave them behind</a:t>
            </a:r>
            <a:r>
              <a:rPr lang="en-GB"/>
              <a:t>. </a:t>
            </a:r>
          </a:p>
          <a:p>
            <a:endParaRPr lang="en-GB"/>
          </a:p>
          <a:p>
            <a:r>
              <a:rPr lang="en-GB"/>
              <a:t>These workers include: retail associates, factory line workers, customer service representatives, first-responders, housekeeping staff, call-</a:t>
            </a:r>
            <a:r>
              <a:rPr lang="en-GB" err="1"/>
              <a:t>center</a:t>
            </a:r>
            <a:r>
              <a:rPr lang="en-GB"/>
              <a:t> teams, support technicians, field service workers and front desk/registration staff. </a:t>
            </a:r>
          </a:p>
          <a:p>
            <a:endParaRPr lang="en-GB"/>
          </a:p>
          <a:p>
            <a:r>
              <a:rPr lang="en-GB"/>
              <a:t>Firstline workers make up a massive segment of the workforce (more than two billion world wide). Firstline workers are found in all major industries, but are particularly relevant in industries with distributed sites of employees and locations (retail, manufacturing, travel &amp; transportation, government, healthcare, retail banking, agriculture, construction, etc.)</a:t>
            </a:r>
            <a:endParaRPr lang="en-US"/>
          </a:p>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10/7/2020 4:40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25401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Trust is a critical aspect of productivity.</a:t>
            </a:r>
          </a:p>
          <a:p>
            <a:r>
              <a:rPr lang="en-US" sz="1200"/>
              <a:t> </a:t>
            </a:r>
            <a:endParaRPr lang="en-US" sz="1200">
              <a:cs typeface="Calibri"/>
            </a:endParaRPr>
          </a:p>
          <a:p>
            <a:r>
              <a:rPr lang="en-US"/>
              <a:t>Four important areas when it comes to trust: security, compliance, identity, and privacy.  </a:t>
            </a:r>
          </a:p>
          <a:p>
            <a:r>
              <a:rPr lang="en-US" sz="1200"/>
              <a:t>  </a:t>
            </a:r>
            <a:endParaRPr lang="en-US" sz="1200">
              <a:cs typeface="Calibri"/>
            </a:endParaRPr>
          </a:p>
          <a:p>
            <a:r>
              <a:rPr lang="en-US"/>
              <a:t>Security – applies AI to both protect against increasingly sophisticated threats and to act as a force multiplier (because you'll never have enough people)  </a:t>
            </a:r>
          </a:p>
          <a:p>
            <a:r>
              <a:rPr lang="en-US" sz="1200"/>
              <a:t> </a:t>
            </a:r>
            <a:endParaRPr lang="en-US" sz="1200">
              <a:cs typeface="Calibri"/>
            </a:endParaRPr>
          </a:p>
          <a:p>
            <a:r>
              <a:rPr lang="en-US"/>
              <a:t>Compliance – applies AI to increasingly complex problem of keeping up with internal and external policies and regulations (because, again, you're never going to have enough people to do this right otherwise)  </a:t>
            </a:r>
          </a:p>
          <a:p>
            <a:r>
              <a:rPr lang="en-US" sz="1200"/>
              <a:t> </a:t>
            </a:r>
            <a:endParaRPr lang="en-US" sz="1200">
              <a:cs typeface="Calibri"/>
            </a:endParaRPr>
          </a:p>
          <a:p>
            <a:r>
              <a:rPr lang="en-US"/>
              <a:t>Identity – really the foundation of trust; you can't do anything without a solid approach to identity  </a:t>
            </a:r>
          </a:p>
          <a:p>
            <a:r>
              <a:rPr lang="en-US" sz="1200"/>
              <a:t> </a:t>
            </a:r>
            <a:endParaRPr lang="en-US" sz="1200">
              <a:cs typeface="Calibri"/>
            </a:endParaRPr>
          </a:p>
          <a:p>
            <a:r>
              <a:rPr lang="en-US"/>
              <a:t>Privacy – because privacy is becoming a defining issue of our age, and your productivity technology not only has to ensure you respect the privacy of your users, it also has to ensure that you comply with privacy legislation.  </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10/7/2020 4:40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2773362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cs typeface="Calibri"/>
            </a:endParaRPr>
          </a:p>
          <a:p>
            <a:r>
              <a:rPr lang="en-US" sz="1200" kern="1200">
                <a:solidFill>
                  <a:schemeClr val="tx1"/>
                </a:solidFill>
                <a:effectLst/>
                <a:latin typeface="+mn-lt"/>
                <a:ea typeface="+mn-ea"/>
                <a:cs typeface="+mn-cs"/>
              </a:rPr>
              <a:t> </a:t>
            </a:r>
            <a:endParaRPr lang="en-US" sz="1200" kern="1200">
              <a:solidFill>
                <a:schemeClr val="tx1"/>
              </a:solidFill>
              <a:effectLst/>
              <a:latin typeface="+mn-lt"/>
              <a:cs typeface="Calibri"/>
            </a:endParaRPr>
          </a:p>
          <a:p>
            <a:endParaRPr lang="en-US" sz="1200" i="1" kern="1200">
              <a:solidFill>
                <a:schemeClr val="tx1"/>
              </a:solidFill>
              <a:effectLst/>
              <a:latin typeface="Calibri"/>
              <a:cs typeface="Calibri"/>
            </a:endParaRPr>
          </a:p>
          <a:p>
            <a:r>
              <a:rPr lang="en-US" sz="1200" kern="1200">
                <a:solidFill>
                  <a:schemeClr val="tx1"/>
                </a:solidFill>
                <a:effectLst/>
                <a:latin typeface="+mn-lt"/>
                <a:ea typeface="+mn-ea"/>
                <a:cs typeface="+mn-cs"/>
              </a:rPr>
              <a:t> </a:t>
            </a:r>
            <a:endParaRPr lang="en-US" sz="1200" kern="120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BB418209-C4AD-41CE-AE67-4DDE03696E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13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F3CD4-DD8A-40CC-B614-19C92594B3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772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this in the context of the demo]</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10/7/2020 4:40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1963931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this in the context of the demo]</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10/7/2020 4:40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666569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this in the context of the demo]</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10/7/2020 4:40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1745106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26.emf"/></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 Id="rId4" Type="http://schemas.openxmlformats.org/officeDocument/2006/relationships/image" Target="../media/image29.jpe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 Id="rId4" Type="http://schemas.openxmlformats.org/officeDocument/2006/relationships/image" Target="../media/image29.jpe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 Id="rId4" Type="http://schemas.openxmlformats.org/officeDocument/2006/relationships/image" Target="../media/image29.jpeg"/></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3.xml"/><Relationship Id="rId4" Type="http://schemas.openxmlformats.org/officeDocument/2006/relationships/image" Target="../media/image21.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2.jpe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pic>
        <p:nvPicPr>
          <p:cNvPr id="3" name="Picture 2" descr="A meeting in a conference room.">
            <a:extLst>
              <a:ext uri="{FF2B5EF4-FFF2-40B4-BE49-F238E27FC236}">
                <a16:creationId xmlns:a16="http://schemas.microsoft.com/office/drawing/2014/main" id="{1C493F8D-AB10-4958-85D1-CC12E3C2F13E}"/>
              </a:ext>
            </a:extLst>
          </p:cNvPr>
          <p:cNvPicPr>
            <a:picLocks noChangeAspect="1"/>
          </p:cNvPicPr>
          <p:nvPr userDrawn="1"/>
        </p:nvPicPr>
        <p:blipFill rotWithShape="1">
          <a:blip r:embed="rId3"/>
          <a:srcRect l="32559" r="10791"/>
          <a:stretch/>
        </p:blipFill>
        <p:spPr bwMode="ltGray">
          <a:xfrm>
            <a:off x="5334000" y="0"/>
            <a:ext cx="6858000" cy="6858000"/>
          </a:xfrm>
          <a:prstGeom prst="rect">
            <a:avLst/>
          </a:prstGeom>
        </p:spPr>
      </p:pic>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49269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82843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8795726"/>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4564698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57276891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white">
          <a:xfrm>
            <a:off x="584200" y="585788"/>
            <a:ext cx="1366245" cy="292608"/>
          </a:xfrm>
          <a:prstGeom prst="rect">
            <a:avLst/>
          </a:prstGeom>
        </p:spPr>
      </p:pic>
      <p:pic>
        <p:nvPicPr>
          <p:cNvPr id="10" name="Picture 9">
            <a:extLst>
              <a:ext uri="{FF2B5EF4-FFF2-40B4-BE49-F238E27FC236}">
                <a16:creationId xmlns:a16="http://schemas.microsoft.com/office/drawing/2014/main" id="{414AD803-1FD5-4461-AD35-4D4DB70E3A09}"/>
              </a:ext>
              <a:ext uri="{C183D7F6-B498-43B3-948B-1728B52AA6E4}">
                <adec:decorative xmlns:adec="http://schemas.microsoft.com/office/drawing/2017/decorative" val="1"/>
              </a:ext>
            </a:extLst>
          </p:cNvPr>
          <p:cNvPicPr>
            <a:picLocks noChangeAspect="1"/>
          </p:cNvPicPr>
          <p:nvPr userDrawn="1"/>
        </p:nvPicPr>
        <p:blipFill rotWithShape="1">
          <a:blip r:embed="rId3"/>
          <a:srcRect t="11809" r="3579" b="17467"/>
          <a:stretch/>
        </p:blipFill>
        <p:spPr>
          <a:xfrm>
            <a:off x="5958586" y="-1"/>
            <a:ext cx="6233414" cy="6858001"/>
          </a:xfrm>
          <a:prstGeom prst="rect">
            <a:avLst/>
          </a:prstGeom>
        </p:spPr>
      </p:pic>
      <p:pic>
        <p:nvPicPr>
          <p:cNvPr id="6" name="Picture 5">
            <a:extLst>
              <a:ext uri="{FF2B5EF4-FFF2-40B4-BE49-F238E27FC236}">
                <a16:creationId xmlns:a16="http://schemas.microsoft.com/office/drawing/2014/main" id="{CB958131-3F08-41E0-B5B6-AC7248A137C8}"/>
              </a:ext>
            </a:extLst>
          </p:cNvPr>
          <p:cNvPicPr>
            <a:picLocks noChangeAspect="1"/>
          </p:cNvPicPr>
          <p:nvPr userDrawn="1"/>
        </p:nvPicPr>
        <p:blipFill>
          <a:blip r:embed="rId4"/>
          <a:stretch>
            <a:fillRect/>
          </a:stretch>
        </p:blipFill>
        <p:spPr>
          <a:xfrm>
            <a:off x="546100" y="2700588"/>
            <a:ext cx="4210050" cy="2046623"/>
          </a:xfrm>
          <a:prstGeom prst="rect">
            <a:avLst/>
          </a:prstGeom>
        </p:spPr>
      </p:pic>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FBAE4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
        <p:nvSpPr>
          <p:cNvPr id="6" name="Text Placeholder 16">
            <a:extLst>
              <a:ext uri="{FF2B5EF4-FFF2-40B4-BE49-F238E27FC236}">
                <a16:creationId xmlns:a16="http://schemas.microsoft.com/office/drawing/2014/main" id="{B1A530C8-2C73-4ADC-AF39-34FB5781FF59}"/>
              </a:ext>
            </a:extLst>
          </p:cNvPr>
          <p:cNvSpPr>
            <a:spLocks noGrp="1"/>
          </p:cNvSpPr>
          <p:nvPr>
            <p:ph type="body" sz="quarter" idx="13" hasCustomPrompt="1"/>
          </p:nvPr>
        </p:nvSpPr>
        <p:spPr>
          <a:xfrm>
            <a:off x="8408988" y="589607"/>
            <a:ext cx="3200400" cy="457200"/>
          </a:xfrm>
        </p:spPr>
        <p:txBody>
          <a:bodyPr lIns="0" tIns="0" rIns="0" bIns="0"/>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a:t>Session code</a:t>
            </a:r>
          </a:p>
        </p:txBody>
      </p:sp>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245362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2018982"/>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2" userDrawn="1">
          <p15:clr>
            <a:srgbClr val="5ACBF0"/>
          </p15:clr>
        </p15:guide>
        <p15:guide id="3" orient="horz" pos="904" userDrawn="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5483FF-8A1C-4A5D-8C77-461D48701F3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637006" y="5166804"/>
            <a:ext cx="1401355" cy="1406545"/>
          </a:xfrm>
          <a:prstGeom prst="rect">
            <a:avLst/>
          </a:prstGeom>
        </p:spPr>
      </p:pic>
      <p:pic>
        <p:nvPicPr>
          <p:cNvPr id="8" name="Picture 7">
            <a:extLst>
              <a:ext uri="{FF2B5EF4-FFF2-40B4-BE49-F238E27FC236}">
                <a16:creationId xmlns:a16="http://schemas.microsoft.com/office/drawing/2014/main" id="{A3DAB50B-5EC8-4B34-AC71-D14D9E2A960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496596" y="290456"/>
            <a:ext cx="1406545" cy="1406545"/>
          </a:xfrm>
          <a:prstGeom prst="rect">
            <a:avLst/>
          </a:prstGeom>
        </p:spPr>
      </p:pic>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noChangeAspect="1"/>
          </p:cNvSpPr>
          <p:nvPr>
            <p:ph type="pic" sz="quarter" idx="11" hasCustomPrompt="1"/>
          </p:nvPr>
        </p:nvSpPr>
        <p:spPr bwMode="gray">
          <a:xfrm>
            <a:off x="5914548" y="563892"/>
            <a:ext cx="5724144" cy="5724144"/>
          </a:xfrm>
          <a:blipFill>
            <a:blip r:embed="rId4"/>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30885658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pic>
        <p:nvPicPr>
          <p:cNvPr id="6" name="Picture 5">
            <a:extLst>
              <a:ext uri="{FF2B5EF4-FFF2-40B4-BE49-F238E27FC236}">
                <a16:creationId xmlns:a16="http://schemas.microsoft.com/office/drawing/2014/main" id="{94CFD0E0-1625-4117-8F11-2251437741C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637006" y="5166804"/>
            <a:ext cx="1401355" cy="1406545"/>
          </a:xfrm>
          <a:prstGeom prst="rect">
            <a:avLst/>
          </a:prstGeom>
        </p:spPr>
      </p:pic>
      <p:pic>
        <p:nvPicPr>
          <p:cNvPr id="7" name="Picture 6">
            <a:extLst>
              <a:ext uri="{FF2B5EF4-FFF2-40B4-BE49-F238E27FC236}">
                <a16:creationId xmlns:a16="http://schemas.microsoft.com/office/drawing/2014/main" id="{12B0A8A0-01D8-444A-B0DE-A28AE7708E1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496596" y="290456"/>
            <a:ext cx="1406545" cy="1406545"/>
          </a:xfrm>
          <a:prstGeom prst="rect">
            <a:avLst/>
          </a:prstGeom>
        </p:spPr>
      </p:pic>
      <p:sp>
        <p:nvSpPr>
          <p:cNvPr id="8" name="Picture Placeholder" descr="This photo is a 'placeholder' only. Drag or drop your photo here, or click and tap the center to insert a photo.">
            <a:extLst>
              <a:ext uri="{FF2B5EF4-FFF2-40B4-BE49-F238E27FC236}">
                <a16:creationId xmlns:a16="http://schemas.microsoft.com/office/drawing/2014/main" id="{343FD7BD-9F1A-4633-AC61-870322FCD426}"/>
              </a:ext>
            </a:extLst>
          </p:cNvPr>
          <p:cNvSpPr>
            <a:spLocks noGrp="1" noChangeAspect="1"/>
          </p:cNvSpPr>
          <p:nvPr>
            <p:ph type="pic" sz="quarter" idx="11" hasCustomPrompt="1"/>
          </p:nvPr>
        </p:nvSpPr>
        <p:spPr bwMode="gray">
          <a:xfrm>
            <a:off x="5914548" y="563892"/>
            <a:ext cx="5724144" cy="5724144"/>
          </a:xfrm>
          <a:blipFill>
            <a:blip r:embed="rId4"/>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323359550"/>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a:t>Square photo layout with smaller text</a:t>
            </a:r>
          </a:p>
        </p:txBody>
      </p:sp>
      <p:pic>
        <p:nvPicPr>
          <p:cNvPr id="6" name="Picture 5">
            <a:extLst>
              <a:ext uri="{FF2B5EF4-FFF2-40B4-BE49-F238E27FC236}">
                <a16:creationId xmlns:a16="http://schemas.microsoft.com/office/drawing/2014/main" id="{02CD22C3-9CBF-447D-924C-78F5E388080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637006" y="5166804"/>
            <a:ext cx="1401355" cy="1406545"/>
          </a:xfrm>
          <a:prstGeom prst="rect">
            <a:avLst/>
          </a:prstGeom>
        </p:spPr>
      </p:pic>
      <p:pic>
        <p:nvPicPr>
          <p:cNvPr id="7" name="Picture 6">
            <a:extLst>
              <a:ext uri="{FF2B5EF4-FFF2-40B4-BE49-F238E27FC236}">
                <a16:creationId xmlns:a16="http://schemas.microsoft.com/office/drawing/2014/main" id="{51B93FF3-2504-4A0A-96C9-427F96655F8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496596" y="290456"/>
            <a:ext cx="1406545" cy="1406545"/>
          </a:xfrm>
          <a:prstGeom prst="rect">
            <a:avLst/>
          </a:prstGeom>
        </p:spPr>
      </p:pic>
      <p:sp>
        <p:nvSpPr>
          <p:cNvPr id="8" name="Picture Placeholder" descr="This photo is a 'placeholder' only. Drag or drop your photo here, or click and tap the center to insert a photo.">
            <a:extLst>
              <a:ext uri="{FF2B5EF4-FFF2-40B4-BE49-F238E27FC236}">
                <a16:creationId xmlns:a16="http://schemas.microsoft.com/office/drawing/2014/main" id="{1A908A13-5B22-4076-BA35-F9D142DACCE0}"/>
              </a:ext>
            </a:extLst>
          </p:cNvPr>
          <p:cNvSpPr>
            <a:spLocks noGrp="1" noChangeAspect="1"/>
          </p:cNvSpPr>
          <p:nvPr>
            <p:ph type="pic" sz="quarter" idx="11" hasCustomPrompt="1"/>
          </p:nvPr>
        </p:nvSpPr>
        <p:spPr bwMode="gray">
          <a:xfrm>
            <a:off x="5914548" y="563892"/>
            <a:ext cx="5724144" cy="5724144"/>
          </a:xfrm>
          <a:blipFill>
            <a:blip r:embed="rId4"/>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15170057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quare Photo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8" name="Picture Placeholder" descr="This photo is a 'placeholder' only. Drag or drop your photo here, or click and tap the center to insert a photo.">
            <a:extLst>
              <a:ext uri="{FF2B5EF4-FFF2-40B4-BE49-F238E27FC236}">
                <a16:creationId xmlns:a16="http://schemas.microsoft.com/office/drawing/2014/main" id="{343FD7BD-9F1A-4633-AC61-870322FCD426}"/>
              </a:ext>
            </a:extLst>
          </p:cNvPr>
          <p:cNvSpPr>
            <a:spLocks noGrp="1" noChangeAspect="1"/>
          </p:cNvSpPr>
          <p:nvPr>
            <p:ph type="pic" sz="quarter" idx="11" hasCustomPrompt="1"/>
          </p:nvPr>
        </p:nvSpPr>
        <p:spPr bwMode="gray">
          <a:xfrm>
            <a:off x="5626100" y="292608"/>
            <a:ext cx="6272784" cy="6272784"/>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60217188"/>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91626771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780856489"/>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1086697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613805311"/>
      </p:ext>
    </p:extLst>
  </p:cSld>
  <p:clrMapOvr>
    <a:masterClrMapping/>
  </p:clrMapOvr>
  <p:transition>
    <p:fade/>
  </p:transition>
  <p:extLst>
    <p:ext uri="{DCECCB84-F9BA-43D5-87BE-67443E8EF086}">
      <p15:sldGuideLst xmlns:p15="http://schemas.microsoft.com/office/powerpoint/2012/main">
        <p15:guide id="3" orient="horz" pos="3576" userDrawn="1">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20732710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3633176217"/>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935070"/>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rgbClr val="50E6FF"/>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90893270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2846397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8690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57200" y="457200"/>
            <a:ext cx="11305263"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2652620355"/>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8" y="620431"/>
            <a:ext cx="11306469" cy="403137"/>
          </a:xfrm>
        </p:spPr>
        <p:txBody>
          <a:bodyPr wrap="square" lIns="0" tIns="0" rIns="0" bIns="0" anchor="ctr">
            <a:spAutoFit/>
          </a:bodyPr>
          <a:lstStyle>
            <a:lvl1pPr>
              <a:lnSpc>
                <a:spcPts val="3075"/>
              </a:lnSpc>
              <a:defRPr sz="2745" strike="noStrike">
                <a:solidFill>
                  <a:srgbClr val="2F2F2F"/>
                </a:solidFill>
              </a:defRPr>
            </a:lvl1pPr>
          </a:lstStyle>
          <a:p>
            <a:r>
              <a:rPr lang="en-US"/>
              <a:t>Title</a:t>
            </a:r>
          </a:p>
        </p:txBody>
      </p:sp>
    </p:spTree>
    <p:extLst>
      <p:ext uri="{BB962C8B-B14F-4D97-AF65-F5344CB8AC3E}">
        <p14:creationId xmlns:p14="http://schemas.microsoft.com/office/powerpoint/2010/main" val="589464549"/>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7" y="2139705"/>
            <a:ext cx="11339774" cy="1979132"/>
          </a:xfrm>
        </p:spPr>
        <p:txBody>
          <a:bodyPr wrap="square" lIns="0" tIns="0" rIns="0" bIns="0">
            <a:spAutoFit/>
          </a:bodyPr>
          <a:lstStyle>
            <a:lvl1pPr marL="0" indent="0">
              <a:lnSpc>
                <a:spcPct val="150000"/>
              </a:lnSpc>
              <a:spcBef>
                <a:spcPts val="2000"/>
              </a:spcBef>
              <a:spcAft>
                <a:spcPts val="0"/>
              </a:spcAft>
              <a:buNone/>
              <a:defRPr sz="2600" b="0" i="0">
                <a:solidFill>
                  <a:srgbClr val="000000"/>
                </a:solidFill>
                <a:latin typeface="+mn-lt"/>
              </a:defRPr>
            </a:lvl1pPr>
            <a:lvl2pPr marL="206099" indent="0">
              <a:lnSpc>
                <a:spcPct val="150000"/>
              </a:lnSpc>
              <a:spcBef>
                <a:spcPts val="2000"/>
              </a:spcBef>
              <a:spcAft>
                <a:spcPts val="0"/>
              </a:spcAft>
              <a:buNone/>
              <a:defRPr sz="2000">
                <a:solidFill>
                  <a:srgbClr val="000000"/>
                </a:solidFill>
              </a:defRPr>
            </a:lvl2pPr>
            <a:lvl3pPr marL="412198" indent="0">
              <a:lnSpc>
                <a:spcPct val="150000"/>
              </a:lnSpc>
              <a:spcBef>
                <a:spcPts val="2000"/>
              </a:spcBef>
              <a:spcAft>
                <a:spcPts val="0"/>
              </a:spcAft>
              <a:buNone/>
              <a:defRPr sz="2000">
                <a:solidFill>
                  <a:srgbClr val="000000"/>
                </a:solidFill>
              </a:defRPr>
            </a:lvl3pPr>
            <a:lvl4pPr marL="618297" indent="0">
              <a:spcBef>
                <a:spcPts val="0"/>
              </a:spcBef>
              <a:spcAft>
                <a:spcPts val="1172"/>
              </a:spcAft>
              <a:buNone/>
              <a:defRPr sz="1803"/>
            </a:lvl4pPr>
            <a:lvl5pPr marL="824395"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6" y="440498"/>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Tree>
    <p:extLst>
      <p:ext uri="{BB962C8B-B14F-4D97-AF65-F5344CB8AC3E}">
        <p14:creationId xmlns:p14="http://schemas.microsoft.com/office/powerpoint/2010/main" val="300992254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03F3274D-8F90-4F75-B990-F6B7A291DE2C}"/>
              </a:ext>
            </a:extLst>
          </p:cNvPr>
          <p:cNvSpPr>
            <a:spLocks noGrp="1"/>
          </p:cNvSpPr>
          <p:nvPr>
            <p:ph type="title" hasCustomPrompt="1"/>
          </p:nvPr>
        </p:nvSpPr>
        <p:spPr>
          <a:xfrm>
            <a:off x="429383" y="437538"/>
            <a:ext cx="11333080" cy="742300"/>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1799882937"/>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6425" y="1184319"/>
            <a:ext cx="7477989" cy="3535032"/>
          </a:xfrm>
          <a:noFill/>
        </p:spPr>
        <p:txBody>
          <a:bodyPr vert="horz" wrap="square" lIns="0" tIns="0" rIns="0" bIns="0" rtlCol="0" anchor="t" anchorCtr="0">
            <a:noAutofit/>
          </a:bodyPr>
          <a:lstStyle>
            <a:lvl1pPr>
              <a:lnSpc>
                <a:spcPct val="90000"/>
              </a:lnSpc>
              <a:defRPr lang="en-US" sz="5294" spc="-147" dirty="0">
                <a:solidFill>
                  <a:srgbClr val="000000"/>
                </a:solidFill>
              </a:defRPr>
            </a:lvl1pPr>
          </a:lstStyle>
          <a:p>
            <a:pPr marL="0" lvl="0">
              <a:lnSpc>
                <a:spcPts val="5490"/>
              </a:lnSpc>
            </a:pPr>
            <a:r>
              <a:rPr lang="en-US"/>
              <a:t>Section title</a:t>
            </a:r>
          </a:p>
        </p:txBody>
      </p:sp>
    </p:spTree>
    <p:extLst>
      <p:ext uri="{BB962C8B-B14F-4D97-AF65-F5344CB8AC3E}">
        <p14:creationId xmlns:p14="http://schemas.microsoft.com/office/powerpoint/2010/main" val="37058795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6"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3222239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3" name="Picture 2" descr="A meeting in a conference room.">
            <a:extLst>
              <a:ext uri="{FF2B5EF4-FFF2-40B4-BE49-F238E27FC236}">
                <a16:creationId xmlns:a16="http://schemas.microsoft.com/office/drawing/2014/main" id="{73BBB57F-0AE7-43B4-A8A4-8A3F02549FB7}"/>
              </a:ext>
            </a:extLst>
          </p:cNvPr>
          <p:cNvPicPr>
            <a:picLocks noChangeAspect="1"/>
          </p:cNvPicPr>
          <p:nvPr userDrawn="1"/>
        </p:nvPicPr>
        <p:blipFill rotWithShape="1">
          <a:blip r:embed="rId3"/>
          <a:srcRect l="32559" r="10791"/>
          <a:stretch/>
        </p:blipFill>
        <p:spPr bwMode="ltGray">
          <a:xfrm>
            <a:off x="5334000" y="0"/>
            <a:ext cx="6858000" cy="6858000"/>
          </a:xfrm>
          <a:prstGeom prst="rect">
            <a:avLst/>
          </a:prstGeom>
        </p:spPr>
      </p:pic>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378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userDrawn="1">
          <p15:clr>
            <a:srgbClr val="5ACBF0"/>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46A6C-02EE-4F3F-9A91-1E2442E03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B267A9-A50E-462C-BF7C-FCEACEB07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9EBDBC-9823-425E-8B4A-A290BFFAC5FB}"/>
              </a:ext>
            </a:extLst>
          </p:cNvPr>
          <p:cNvSpPr>
            <a:spLocks noGrp="1"/>
          </p:cNvSpPr>
          <p:nvPr>
            <p:ph type="dt" sz="half" idx="10"/>
          </p:nvPr>
        </p:nvSpPr>
        <p:spPr/>
        <p:txBody>
          <a:bodyPr/>
          <a:lstStyle/>
          <a:p>
            <a:fld id="{22E8137B-47BE-44AF-9E64-68E95872F477}" type="datetimeFigureOut">
              <a:rPr lang="en-US" smtClean="0"/>
              <a:t>10/7/2020</a:t>
            </a:fld>
            <a:endParaRPr lang="en-US"/>
          </a:p>
        </p:txBody>
      </p:sp>
      <p:sp>
        <p:nvSpPr>
          <p:cNvPr id="5" name="Footer Placeholder 4">
            <a:extLst>
              <a:ext uri="{FF2B5EF4-FFF2-40B4-BE49-F238E27FC236}">
                <a16:creationId xmlns:a16="http://schemas.microsoft.com/office/drawing/2014/main" id="{6E4B2B65-F443-4BCA-A599-7191EF4CE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AE4A2-BF0B-468D-B2EE-8B48B5862330}"/>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1798995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BECC-EF4F-4690-BE97-FAC8EDE545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B6CBC2-057B-4745-BC55-82067A0016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CADD7-1364-46D2-B264-69DCEDC8796E}"/>
              </a:ext>
            </a:extLst>
          </p:cNvPr>
          <p:cNvSpPr>
            <a:spLocks noGrp="1"/>
          </p:cNvSpPr>
          <p:nvPr>
            <p:ph type="dt" sz="half" idx="10"/>
          </p:nvPr>
        </p:nvSpPr>
        <p:spPr/>
        <p:txBody>
          <a:bodyPr/>
          <a:lstStyle/>
          <a:p>
            <a:fld id="{22E8137B-47BE-44AF-9E64-68E95872F477}" type="datetimeFigureOut">
              <a:rPr lang="en-US" smtClean="0"/>
              <a:t>10/7/2020</a:t>
            </a:fld>
            <a:endParaRPr lang="en-US"/>
          </a:p>
        </p:txBody>
      </p:sp>
      <p:sp>
        <p:nvSpPr>
          <p:cNvPr id="5" name="Footer Placeholder 4">
            <a:extLst>
              <a:ext uri="{FF2B5EF4-FFF2-40B4-BE49-F238E27FC236}">
                <a16:creationId xmlns:a16="http://schemas.microsoft.com/office/drawing/2014/main" id="{EBD04C9A-B286-4024-AF30-CABF90577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F8AC17-0248-4AF8-B4E9-F3AC853E1D28}"/>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32933224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5456-1835-4AAE-AA6F-1CCF6F1CD1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8D1CD5-B240-47C8-9F54-34B59EC496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BEF7E4-11C1-482F-BFC3-9D631776C87B}"/>
              </a:ext>
            </a:extLst>
          </p:cNvPr>
          <p:cNvSpPr>
            <a:spLocks noGrp="1"/>
          </p:cNvSpPr>
          <p:nvPr>
            <p:ph type="dt" sz="half" idx="10"/>
          </p:nvPr>
        </p:nvSpPr>
        <p:spPr/>
        <p:txBody>
          <a:bodyPr/>
          <a:lstStyle/>
          <a:p>
            <a:fld id="{22E8137B-47BE-44AF-9E64-68E95872F477}" type="datetimeFigureOut">
              <a:rPr lang="en-US" smtClean="0"/>
              <a:t>10/7/2020</a:t>
            </a:fld>
            <a:endParaRPr lang="en-US"/>
          </a:p>
        </p:txBody>
      </p:sp>
      <p:sp>
        <p:nvSpPr>
          <p:cNvPr id="5" name="Footer Placeholder 4">
            <a:extLst>
              <a:ext uri="{FF2B5EF4-FFF2-40B4-BE49-F238E27FC236}">
                <a16:creationId xmlns:a16="http://schemas.microsoft.com/office/drawing/2014/main" id="{E1D18A2F-9629-4F2B-9B09-047FE8F0FE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8E34C-6BA2-43F1-9245-44AC50848035}"/>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4123512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921FA-6B08-4125-AE4D-AF2CF717D9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054D88-9A79-4DB2-A69B-6AB955F524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E5AD37-B523-4FAF-B74A-A6902051FE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51B73E-8C8F-4CDE-A71F-8F01082FEFAB}"/>
              </a:ext>
            </a:extLst>
          </p:cNvPr>
          <p:cNvSpPr>
            <a:spLocks noGrp="1"/>
          </p:cNvSpPr>
          <p:nvPr>
            <p:ph type="dt" sz="half" idx="10"/>
          </p:nvPr>
        </p:nvSpPr>
        <p:spPr/>
        <p:txBody>
          <a:bodyPr/>
          <a:lstStyle/>
          <a:p>
            <a:fld id="{22E8137B-47BE-44AF-9E64-68E95872F477}" type="datetimeFigureOut">
              <a:rPr lang="en-US" smtClean="0"/>
              <a:t>10/7/2020</a:t>
            </a:fld>
            <a:endParaRPr lang="en-US"/>
          </a:p>
        </p:txBody>
      </p:sp>
      <p:sp>
        <p:nvSpPr>
          <p:cNvPr id="6" name="Footer Placeholder 5">
            <a:extLst>
              <a:ext uri="{FF2B5EF4-FFF2-40B4-BE49-F238E27FC236}">
                <a16:creationId xmlns:a16="http://schemas.microsoft.com/office/drawing/2014/main" id="{187A9583-4CDA-43F6-B430-DFD0376341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9D3156-3B84-4578-AB06-50BE5FEE8968}"/>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4175833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4F424-FEC8-4FC3-AE19-58399EEAA6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595C5B-B3AC-4CE1-8808-FA5D3D309B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6E65E0-CB3D-4B4E-B367-9ADE77B718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2274BC-3E99-457B-BBC2-113F4B5C75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F790F7-07D4-436A-A822-6A365184DF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6CB3F9-9556-4792-9143-53C0847C23F8}"/>
              </a:ext>
            </a:extLst>
          </p:cNvPr>
          <p:cNvSpPr>
            <a:spLocks noGrp="1"/>
          </p:cNvSpPr>
          <p:nvPr>
            <p:ph type="dt" sz="half" idx="10"/>
          </p:nvPr>
        </p:nvSpPr>
        <p:spPr/>
        <p:txBody>
          <a:bodyPr/>
          <a:lstStyle/>
          <a:p>
            <a:fld id="{22E8137B-47BE-44AF-9E64-68E95872F477}" type="datetimeFigureOut">
              <a:rPr lang="en-US" smtClean="0"/>
              <a:t>10/7/2020</a:t>
            </a:fld>
            <a:endParaRPr lang="en-US"/>
          </a:p>
        </p:txBody>
      </p:sp>
      <p:sp>
        <p:nvSpPr>
          <p:cNvPr id="8" name="Footer Placeholder 7">
            <a:extLst>
              <a:ext uri="{FF2B5EF4-FFF2-40B4-BE49-F238E27FC236}">
                <a16:creationId xmlns:a16="http://schemas.microsoft.com/office/drawing/2014/main" id="{43082222-A9B9-414B-A34F-872711B3C4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25CCD4-33C9-4011-8E47-C14822846351}"/>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2926522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1350-1F63-4566-86FE-BB5ECA4038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43D7CC-B670-4C7A-97A0-BE9694C17777}"/>
              </a:ext>
            </a:extLst>
          </p:cNvPr>
          <p:cNvSpPr>
            <a:spLocks noGrp="1"/>
          </p:cNvSpPr>
          <p:nvPr>
            <p:ph type="dt" sz="half" idx="10"/>
          </p:nvPr>
        </p:nvSpPr>
        <p:spPr/>
        <p:txBody>
          <a:bodyPr/>
          <a:lstStyle/>
          <a:p>
            <a:fld id="{22E8137B-47BE-44AF-9E64-68E95872F477}" type="datetimeFigureOut">
              <a:rPr lang="en-US" smtClean="0"/>
              <a:t>10/7/2020</a:t>
            </a:fld>
            <a:endParaRPr lang="en-US"/>
          </a:p>
        </p:txBody>
      </p:sp>
      <p:sp>
        <p:nvSpPr>
          <p:cNvPr id="4" name="Footer Placeholder 3">
            <a:extLst>
              <a:ext uri="{FF2B5EF4-FFF2-40B4-BE49-F238E27FC236}">
                <a16:creationId xmlns:a16="http://schemas.microsoft.com/office/drawing/2014/main" id="{818A5FE0-26FE-42C4-BFCC-C8C98A0DB2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EC1436-C982-4E45-BA6D-D13BE88A146C}"/>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2535157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EEA0D7-9E87-4401-A7E8-8E4BA50ECEF7}"/>
              </a:ext>
            </a:extLst>
          </p:cNvPr>
          <p:cNvSpPr>
            <a:spLocks noGrp="1"/>
          </p:cNvSpPr>
          <p:nvPr>
            <p:ph type="dt" sz="half" idx="10"/>
          </p:nvPr>
        </p:nvSpPr>
        <p:spPr/>
        <p:txBody>
          <a:bodyPr/>
          <a:lstStyle/>
          <a:p>
            <a:fld id="{22E8137B-47BE-44AF-9E64-68E95872F477}" type="datetimeFigureOut">
              <a:rPr lang="en-US" smtClean="0"/>
              <a:t>10/7/2020</a:t>
            </a:fld>
            <a:endParaRPr lang="en-US"/>
          </a:p>
        </p:txBody>
      </p:sp>
      <p:sp>
        <p:nvSpPr>
          <p:cNvPr id="3" name="Footer Placeholder 2">
            <a:extLst>
              <a:ext uri="{FF2B5EF4-FFF2-40B4-BE49-F238E27FC236}">
                <a16:creationId xmlns:a16="http://schemas.microsoft.com/office/drawing/2014/main" id="{17F8F4F2-A935-4104-869D-3DB2872210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C22C4D-B226-4AAD-BD00-1AC1B6914B82}"/>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297083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AD4F6-CAB9-4935-B6DC-D174E9B2B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0A1BD0-BA15-4ABC-AAED-9824C1E46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FF4D9E-6CBB-42BD-A216-FB5379F20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8E4782-9BA2-4FA3-B650-5AE079959A58}"/>
              </a:ext>
            </a:extLst>
          </p:cNvPr>
          <p:cNvSpPr>
            <a:spLocks noGrp="1"/>
          </p:cNvSpPr>
          <p:nvPr>
            <p:ph type="dt" sz="half" idx="10"/>
          </p:nvPr>
        </p:nvSpPr>
        <p:spPr/>
        <p:txBody>
          <a:bodyPr/>
          <a:lstStyle/>
          <a:p>
            <a:fld id="{22E8137B-47BE-44AF-9E64-68E95872F477}" type="datetimeFigureOut">
              <a:rPr lang="en-US" smtClean="0"/>
              <a:t>10/7/2020</a:t>
            </a:fld>
            <a:endParaRPr lang="en-US"/>
          </a:p>
        </p:txBody>
      </p:sp>
      <p:sp>
        <p:nvSpPr>
          <p:cNvPr id="6" name="Footer Placeholder 5">
            <a:extLst>
              <a:ext uri="{FF2B5EF4-FFF2-40B4-BE49-F238E27FC236}">
                <a16:creationId xmlns:a16="http://schemas.microsoft.com/office/drawing/2014/main" id="{DE88CAB8-E076-4FD6-B16E-1E34072FF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8A9DC-6F83-4766-B9C6-561211D85920}"/>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109358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D80C-5448-4D80-B1AA-D939E137D4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98C895-2175-41E7-A70B-8678E8FF34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B222A3-C768-4632-A038-D570D7A61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4D70D8-7A9D-4DC9-B770-31E13A215960}"/>
              </a:ext>
            </a:extLst>
          </p:cNvPr>
          <p:cNvSpPr>
            <a:spLocks noGrp="1"/>
          </p:cNvSpPr>
          <p:nvPr>
            <p:ph type="dt" sz="half" idx="10"/>
          </p:nvPr>
        </p:nvSpPr>
        <p:spPr/>
        <p:txBody>
          <a:bodyPr/>
          <a:lstStyle/>
          <a:p>
            <a:fld id="{22E8137B-47BE-44AF-9E64-68E95872F477}" type="datetimeFigureOut">
              <a:rPr lang="en-US" smtClean="0"/>
              <a:t>10/7/2020</a:t>
            </a:fld>
            <a:endParaRPr lang="en-US"/>
          </a:p>
        </p:txBody>
      </p:sp>
      <p:sp>
        <p:nvSpPr>
          <p:cNvPr id="6" name="Footer Placeholder 5">
            <a:extLst>
              <a:ext uri="{FF2B5EF4-FFF2-40B4-BE49-F238E27FC236}">
                <a16:creationId xmlns:a16="http://schemas.microsoft.com/office/drawing/2014/main" id="{D0E3C3D0-5CD4-4368-946E-A3A12225E0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9B917F-851F-4811-B0DD-0262D82A5E30}"/>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995966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5C2A2-F9A7-4672-BC12-1D2175C406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7B571A-B891-49DE-95C9-3D6D5EEC23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92CFD-22BB-4A45-8628-4B97239C1F89}"/>
              </a:ext>
            </a:extLst>
          </p:cNvPr>
          <p:cNvSpPr>
            <a:spLocks noGrp="1"/>
          </p:cNvSpPr>
          <p:nvPr>
            <p:ph type="dt" sz="half" idx="10"/>
          </p:nvPr>
        </p:nvSpPr>
        <p:spPr/>
        <p:txBody>
          <a:bodyPr/>
          <a:lstStyle/>
          <a:p>
            <a:fld id="{22E8137B-47BE-44AF-9E64-68E95872F477}" type="datetimeFigureOut">
              <a:rPr lang="en-US" smtClean="0"/>
              <a:t>10/7/2020</a:t>
            </a:fld>
            <a:endParaRPr lang="en-US"/>
          </a:p>
        </p:txBody>
      </p:sp>
      <p:sp>
        <p:nvSpPr>
          <p:cNvPr id="5" name="Footer Placeholder 4">
            <a:extLst>
              <a:ext uri="{FF2B5EF4-FFF2-40B4-BE49-F238E27FC236}">
                <a16:creationId xmlns:a16="http://schemas.microsoft.com/office/drawing/2014/main" id="{41BE73F0-0864-4619-8352-ADFC2CA33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1D600-9CF1-4AC9-9C72-5F2273379C5A}"/>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1834289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F73849-929E-455D-ABF7-CF407D961F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EE208B-6811-45E8-8A08-BDA7769EA3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D1330-FB87-4E70-B51D-981318755ABC}"/>
              </a:ext>
            </a:extLst>
          </p:cNvPr>
          <p:cNvSpPr>
            <a:spLocks noGrp="1"/>
          </p:cNvSpPr>
          <p:nvPr>
            <p:ph type="dt" sz="half" idx="10"/>
          </p:nvPr>
        </p:nvSpPr>
        <p:spPr/>
        <p:txBody>
          <a:bodyPr/>
          <a:lstStyle/>
          <a:p>
            <a:fld id="{22E8137B-47BE-44AF-9E64-68E95872F477}" type="datetimeFigureOut">
              <a:rPr lang="en-US" smtClean="0"/>
              <a:t>10/7/2020</a:t>
            </a:fld>
            <a:endParaRPr lang="en-US"/>
          </a:p>
        </p:txBody>
      </p:sp>
      <p:sp>
        <p:nvSpPr>
          <p:cNvPr id="5" name="Footer Placeholder 4">
            <a:extLst>
              <a:ext uri="{FF2B5EF4-FFF2-40B4-BE49-F238E27FC236}">
                <a16:creationId xmlns:a16="http://schemas.microsoft.com/office/drawing/2014/main" id="{3F798CE8-1008-4CFB-8933-4321C94D7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F9AA4-EB80-46D0-9881-1FC4872B705C}"/>
              </a:ext>
            </a:extLst>
          </p:cNvPr>
          <p:cNvSpPr>
            <a:spLocks noGrp="1"/>
          </p:cNvSpPr>
          <p:nvPr>
            <p:ph type="sldNum" sz="quarter" idx="12"/>
          </p:nvPr>
        </p:nvSpPr>
        <p:spPr/>
        <p:txBody>
          <a:bodyPr/>
          <a:lstStyle/>
          <a:p>
            <a:fld id="{1F3669D7-DE27-4B73-A476-916CA22F1726}" type="slidenum">
              <a:rPr lang="en-US" smtClean="0"/>
              <a:t>‹#›</a:t>
            </a:fld>
            <a:endParaRPr lang="en-US"/>
          </a:p>
        </p:txBody>
      </p:sp>
    </p:spTree>
    <p:extLst>
      <p:ext uri="{BB962C8B-B14F-4D97-AF65-F5344CB8AC3E}">
        <p14:creationId xmlns:p14="http://schemas.microsoft.com/office/powerpoint/2010/main" val="31168244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6062138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rgbClr val="1A1A1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MS logo gray - EMF">
            <a:extLst>
              <a:ext uri="{FF2B5EF4-FFF2-40B4-BE49-F238E27FC236}">
                <a16:creationId xmlns:a16="http://schemas.microsoft.com/office/drawing/2014/main" id="{8F86527F-B7BB-AF49-9D34-D1BF54FEAE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pic>
        <p:nvPicPr>
          <p:cNvPr id="7" name="Picture 6">
            <a:extLst>
              <a:ext uri="{FF2B5EF4-FFF2-40B4-BE49-F238E27FC236}">
                <a16:creationId xmlns:a16="http://schemas.microsoft.com/office/drawing/2014/main" id="{5EE30564-C64B-8E46-9139-9003B0DD2FE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43525" y="0"/>
            <a:ext cx="6848475" cy="6858000"/>
          </a:xfrm>
          <a:prstGeom prst="rect">
            <a:avLst/>
          </a:prstGeom>
        </p:spPr>
      </p:pic>
    </p:spTree>
    <p:extLst>
      <p:ext uri="{BB962C8B-B14F-4D97-AF65-F5344CB8AC3E}">
        <p14:creationId xmlns:p14="http://schemas.microsoft.com/office/powerpoint/2010/main" val="3138310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pic>
        <p:nvPicPr>
          <p:cNvPr id="11" name="Picture 10" descr="A person smiling for the camera&#10;&#10;Description automatically generated">
            <a:extLst>
              <a:ext uri="{FF2B5EF4-FFF2-40B4-BE49-F238E27FC236}">
                <a16:creationId xmlns:a16="http://schemas.microsoft.com/office/drawing/2014/main" id="{0CEC6230-C34F-4271-B0A7-36FD23401D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43524" y="0"/>
            <a:ext cx="6848475" cy="6858000"/>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671763"/>
            <a:ext cx="4167887" cy="861774"/>
          </a:xfrm>
        </p:spPr>
        <p:txBody>
          <a:bodyPr anchor="b" anchorCtr="0">
            <a:spAutoFit/>
          </a:bodyPr>
          <a:lstStyle>
            <a:lvl1pPr>
              <a:defRPr>
                <a:solidFill>
                  <a:srgbClr val="000000"/>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rgbClr val="000000"/>
                </a:solidFill>
                <a:latin typeface="+mn-lt"/>
                <a:cs typeface="Segoe UI" panose="020B0502040204020203" pitchFamily="34" charset="0"/>
              </a:defRPr>
            </a:lvl1pPr>
          </a:lstStyle>
          <a:p>
            <a:pPr lvl="0"/>
            <a:r>
              <a:rPr lang="en-US"/>
              <a:t>Speaker name or subtitle</a:t>
            </a:r>
          </a:p>
        </p:txBody>
      </p:sp>
      <p:pic>
        <p:nvPicPr>
          <p:cNvPr id="6" name="MS logo gray - EMF">
            <a:extLst>
              <a:ext uri="{FF2B5EF4-FFF2-40B4-BE49-F238E27FC236}">
                <a16:creationId xmlns:a16="http://schemas.microsoft.com/office/drawing/2014/main" id="{DBA914E4-44EB-1640-BCC3-F4246F3509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83297" y="281709"/>
            <a:ext cx="2440148" cy="902855"/>
          </a:xfrm>
          <a:prstGeom prst="rect">
            <a:avLst/>
          </a:prstGeom>
        </p:spPr>
      </p:pic>
    </p:spTree>
    <p:extLst>
      <p:ext uri="{BB962C8B-B14F-4D97-AF65-F5344CB8AC3E}">
        <p14:creationId xmlns:p14="http://schemas.microsoft.com/office/powerpoint/2010/main" val="45057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accent3"/>
                </a:solidFill>
                <a:latin typeface="+mn-lt"/>
                <a:cs typeface="Segoe UI" panose="020B0502040204020203" pitchFamily="34" charset="0"/>
              </a:defRPr>
            </a:lvl1pPr>
          </a:lstStyle>
          <a:p>
            <a:pPr lvl="0"/>
            <a:r>
              <a:rPr lang="en-US"/>
              <a:t>Speaker name or subtitle text</a:t>
            </a:r>
          </a:p>
        </p:txBody>
      </p:sp>
      <p:pic>
        <p:nvPicPr>
          <p:cNvPr id="6" name="MS logo gray - EMF">
            <a:extLst>
              <a:ext uri="{FF2B5EF4-FFF2-40B4-BE49-F238E27FC236}">
                <a16:creationId xmlns:a16="http://schemas.microsoft.com/office/drawing/2014/main" id="{D41543F4-CE18-594C-A501-0968DD537C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28403881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lumMod val="95000"/>
          </a:schemeClr>
        </a:solidFill>
        <a:effectLst/>
      </p:bgPr>
    </p:bg>
    <p:spTree>
      <p:nvGrpSpPr>
        <p:cNvPr id="1" name=""/>
        <p:cNvGrpSpPr/>
        <p:nvPr/>
      </p:nvGrpSpPr>
      <p:grpSpPr>
        <a:xfrm>
          <a:off x="0" y="0"/>
          <a:ext cx="0" cy="0"/>
          <a:chOff x="0" y="0"/>
          <a:chExt cx="0" cy="0"/>
        </a:xfrm>
      </p:grpSpPr>
      <p:pic>
        <p:nvPicPr>
          <p:cNvPr id="6" name="MS logo gray - EMF">
            <a:extLst>
              <a:ext uri="{FF2B5EF4-FFF2-40B4-BE49-F238E27FC236}">
                <a16:creationId xmlns:a16="http://schemas.microsoft.com/office/drawing/2014/main" id="{D3453B0B-33DE-4ED0-A610-D76D0E610F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283297" y="281709"/>
            <a:ext cx="2440148" cy="902855"/>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000000"/>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rgbClr val="000000"/>
                </a:soli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06865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wiith photo_black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2E1E1D-F8EE-C240-9AB2-FB6268723E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Title 1"/>
          <p:cNvSpPr>
            <a:spLocks noGrp="1"/>
          </p:cNvSpPr>
          <p:nvPr>
            <p:ph type="title" hasCustomPrompt="1"/>
          </p:nvPr>
        </p:nvSpPr>
        <p:spPr>
          <a:xfrm>
            <a:off x="584200" y="2425780"/>
            <a:ext cx="5083629" cy="1107996"/>
          </a:xfrm>
          <a:noFill/>
        </p:spPr>
        <p:txBody>
          <a:bodyPr wrap="square" lIns="0" tIns="0" rIns="0" bIns="0" anchor="b" anchorCtr="0">
            <a:spAutoFit/>
          </a:bodyPr>
          <a:lstStyle>
            <a:lvl1pPr>
              <a:defRPr sz="3600" spc="-50" baseline="0">
                <a:gradFill>
                  <a:gsLst>
                    <a:gs pos="21764">
                      <a:srgbClr val="1A1A1A"/>
                    </a:gs>
                    <a:gs pos="12500">
                      <a:srgbClr val="1A1A1A"/>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084064" cy="246221"/>
          </a:xfrm>
          <a:noFill/>
        </p:spPr>
        <p:txBody>
          <a:bodyPr wrap="square" lIns="0" tIns="0" rIns="0" bIns="0">
            <a:spAutoFit/>
          </a:bodyPr>
          <a:lstStyle>
            <a:lvl1pPr marL="0" indent="0">
              <a:spcBef>
                <a:spcPts val="0"/>
              </a:spcBef>
              <a:buNone/>
              <a:defRPr sz="1600" spc="0" baseline="0">
                <a:gradFill>
                  <a:gsLst>
                    <a:gs pos="21764">
                      <a:srgbClr val="1A1A1A"/>
                    </a:gs>
                    <a:gs pos="12500">
                      <a:srgbClr val="1A1A1A"/>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gray - EMF">
            <a:extLst>
              <a:ext uri="{FF2B5EF4-FFF2-40B4-BE49-F238E27FC236}">
                <a16:creationId xmlns:a16="http://schemas.microsoft.com/office/drawing/2014/main" id="{C4B60698-9D0C-2245-AB54-408320A046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83297" y="281709"/>
            <a:ext cx="2440148" cy="902855"/>
          </a:xfrm>
          <a:prstGeom prst="rect">
            <a:avLst/>
          </a:prstGeom>
        </p:spPr>
      </p:pic>
    </p:spTree>
    <p:extLst>
      <p:ext uri="{BB962C8B-B14F-4D97-AF65-F5344CB8AC3E}">
        <p14:creationId xmlns:p14="http://schemas.microsoft.com/office/powerpoint/2010/main" val="282549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wiith photo_black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2E1E1D-F8EE-C240-9AB2-FB6268723E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9" name="Title 1"/>
          <p:cNvSpPr>
            <a:spLocks noGrp="1"/>
          </p:cNvSpPr>
          <p:nvPr>
            <p:ph type="title" hasCustomPrompt="1"/>
          </p:nvPr>
        </p:nvSpPr>
        <p:spPr>
          <a:xfrm>
            <a:off x="584200" y="2425780"/>
            <a:ext cx="5083629" cy="1107996"/>
          </a:xfrm>
          <a:noFill/>
        </p:spPr>
        <p:txBody>
          <a:bodyPr wrap="square" lIns="0" tIns="0" rIns="0" bIns="0" anchor="b" anchorCtr="0">
            <a:spAutoFit/>
          </a:bodyPr>
          <a:lstStyle>
            <a:lvl1pPr>
              <a:defRPr sz="3600" spc="-50" baseline="0">
                <a:solidFill>
                  <a:schemeClr val="bg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084064" cy="246221"/>
          </a:xfrm>
          <a:noFill/>
        </p:spPr>
        <p:txBody>
          <a:bodyPr wrap="square" lIns="0" tIns="0" rIns="0" bIns="0">
            <a:spAutoFit/>
          </a:bodyPr>
          <a:lstStyle>
            <a:lvl1pPr marL="0" indent="0">
              <a:spcBef>
                <a:spcPts val="0"/>
              </a:spcBef>
              <a:buNone/>
              <a:defRPr sz="1600" spc="0" baseline="0">
                <a:solidFill>
                  <a:schemeClr val="bg1"/>
                </a:solidFill>
                <a:latin typeface="+mn-lt"/>
                <a:cs typeface="Segoe UI" panose="020B0502040204020203" pitchFamily="34" charset="0"/>
              </a:defRPr>
            </a:lvl1pPr>
          </a:lstStyle>
          <a:p>
            <a:pPr lvl="0"/>
            <a:r>
              <a:rPr lang="en-US"/>
              <a:t>Speaker name or subtitle text</a:t>
            </a:r>
          </a:p>
        </p:txBody>
      </p:sp>
      <p:pic>
        <p:nvPicPr>
          <p:cNvPr id="6" name="MS logo gray - EMF">
            <a:extLst>
              <a:ext uri="{FF2B5EF4-FFF2-40B4-BE49-F238E27FC236}">
                <a16:creationId xmlns:a16="http://schemas.microsoft.com/office/drawing/2014/main" id="{1A0A0744-85F1-0F43-8CD0-F540C13B0A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115023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wiith photo_white text">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99E035-8F3C-C54D-844B-D184582FA5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9" name="Title 1"/>
          <p:cNvSpPr>
            <a:spLocks noGrp="1"/>
          </p:cNvSpPr>
          <p:nvPr>
            <p:ph type="title" hasCustomPrompt="1"/>
          </p:nvPr>
        </p:nvSpPr>
        <p:spPr bwMode="white">
          <a:xfrm>
            <a:off x="584635" y="2425780"/>
            <a:ext cx="5083629" cy="1107996"/>
          </a:xfrm>
          <a:noFill/>
        </p:spPr>
        <p:txBody>
          <a:bodyPr wrap="square" lIns="0" tIns="0" rIns="0" bIns="0" anchor="b" anchorCtr="0">
            <a:spAutoFit/>
          </a:bodyPr>
          <a:lstStyle>
            <a:lvl1pPr>
              <a:defRPr sz="3600" spc="-50" baseline="0">
                <a:gradFill>
                  <a:gsLst>
                    <a:gs pos="53365">
                      <a:srgbClr val="FFFFFF"/>
                    </a:gs>
                    <a:gs pos="21764">
                      <a:srgbClr val="FFFFFF"/>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bwMode="white">
          <a:xfrm>
            <a:off x="584200" y="3962400"/>
            <a:ext cx="5084064" cy="246221"/>
          </a:xfrm>
          <a:noFill/>
        </p:spPr>
        <p:txBody>
          <a:bodyPr wrap="square" lIns="0" tIns="0" rIns="0" bIns="0">
            <a:spAutoFit/>
          </a:bodyPr>
          <a:lstStyle>
            <a:lvl1pPr marL="0" indent="0">
              <a:spcBef>
                <a:spcPts val="0"/>
              </a:spcBef>
              <a:buNone/>
              <a:defRPr sz="1600" spc="0" baseline="0">
                <a:gradFill>
                  <a:gsLst>
                    <a:gs pos="53365">
                      <a:srgbClr val="FFFFFF"/>
                    </a:gs>
                    <a:gs pos="21764">
                      <a:srgbClr val="FFFFFF"/>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gray - EMF">
            <a:extLst>
              <a:ext uri="{FF2B5EF4-FFF2-40B4-BE49-F238E27FC236}">
                <a16:creationId xmlns:a16="http://schemas.microsoft.com/office/drawing/2014/main" id="{19A64866-81C9-F346-A699-D5FE5F6297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19080392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wiith photo_white text">
    <p:bg>
      <p:bgRef idx="1001">
        <a:schemeClr val="bg2"/>
      </p:bgRef>
    </p:bg>
    <p:spTree>
      <p:nvGrpSpPr>
        <p:cNvPr id="1" name=""/>
        <p:cNvGrpSpPr/>
        <p:nvPr/>
      </p:nvGrpSpPr>
      <p:grpSpPr>
        <a:xfrm>
          <a:off x="0" y="0"/>
          <a:ext cx="0" cy="0"/>
          <a:chOff x="0" y="0"/>
          <a:chExt cx="0" cy="0"/>
        </a:xfrm>
      </p:grpSpPr>
      <p:pic>
        <p:nvPicPr>
          <p:cNvPr id="2" name="Picture 1" descr="A group of people standing in front of a building&#10;&#10;Description automatically generated">
            <a:extLst>
              <a:ext uri="{FF2B5EF4-FFF2-40B4-BE49-F238E27FC236}">
                <a16:creationId xmlns:a16="http://schemas.microsoft.com/office/drawing/2014/main" id="{E0F0BBC1-F518-4B13-9D7A-8FEA18047B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 y="0"/>
            <a:ext cx="12191995" cy="6858970"/>
          </a:xfrm>
          <a:prstGeom prst="rect">
            <a:avLst/>
          </a:prstGeom>
        </p:spPr>
      </p:pic>
      <p:sp>
        <p:nvSpPr>
          <p:cNvPr id="9" name="Title 1"/>
          <p:cNvSpPr>
            <a:spLocks noGrp="1"/>
          </p:cNvSpPr>
          <p:nvPr>
            <p:ph type="title" hasCustomPrompt="1"/>
          </p:nvPr>
        </p:nvSpPr>
        <p:spPr bwMode="white">
          <a:xfrm>
            <a:off x="584635" y="2425780"/>
            <a:ext cx="5083629" cy="1107996"/>
          </a:xfrm>
          <a:noFill/>
        </p:spPr>
        <p:txBody>
          <a:bodyPr wrap="square" lIns="0" tIns="0" rIns="0" bIns="0" anchor="b" anchorCtr="0">
            <a:spAutoFit/>
          </a:bodyPr>
          <a:lstStyle>
            <a:lvl1pPr>
              <a:defRPr sz="3600" spc="-50" baseline="0">
                <a:gradFill>
                  <a:gsLst>
                    <a:gs pos="53365">
                      <a:srgbClr val="FFFFFF"/>
                    </a:gs>
                    <a:gs pos="21764">
                      <a:srgbClr val="FFFFFF"/>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bwMode="white">
          <a:xfrm>
            <a:off x="584200" y="3962400"/>
            <a:ext cx="5084064" cy="246221"/>
          </a:xfrm>
          <a:noFill/>
        </p:spPr>
        <p:txBody>
          <a:bodyPr wrap="square" lIns="0" tIns="0" rIns="0" bIns="0">
            <a:spAutoFit/>
          </a:bodyPr>
          <a:lstStyle>
            <a:lvl1pPr marL="0" indent="0">
              <a:spcBef>
                <a:spcPts val="0"/>
              </a:spcBef>
              <a:buNone/>
              <a:defRPr sz="1600" spc="0" baseline="0">
                <a:gradFill>
                  <a:gsLst>
                    <a:gs pos="53365">
                      <a:srgbClr val="FFFFFF"/>
                    </a:gs>
                    <a:gs pos="21764">
                      <a:srgbClr val="FFFFFF"/>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gray - EMF">
            <a:extLst>
              <a:ext uri="{FF2B5EF4-FFF2-40B4-BE49-F238E27FC236}">
                <a16:creationId xmlns:a16="http://schemas.microsoft.com/office/drawing/2014/main" id="{19A64866-81C9-F346-A699-D5FE5F6297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41960942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3" y="498764"/>
            <a:ext cx="11018520" cy="430887"/>
          </a:xfrm>
        </p:spPr>
        <p:txBody>
          <a:bodyPr/>
          <a:lstStyle>
            <a:lvl1pPr>
              <a:defRPr sz="2800">
                <a:solidFill>
                  <a:srgbClr val="000000"/>
                </a:solidFill>
              </a:defRPr>
            </a:lvl1pPr>
          </a:lstStyle>
          <a:p>
            <a:r>
              <a:rPr lang="en-US"/>
              <a:t>Click to edit Master title style</a:t>
            </a:r>
          </a:p>
        </p:txBody>
      </p:sp>
      <p:sp>
        <p:nvSpPr>
          <p:cNvPr id="4" name="Text Placeholder 3"/>
          <p:cNvSpPr>
            <a:spLocks noGrp="1"/>
          </p:cNvSpPr>
          <p:nvPr>
            <p:ph type="body" sz="quarter" idx="10"/>
          </p:nvPr>
        </p:nvSpPr>
        <p:spPr>
          <a:xfrm>
            <a:off x="586390" y="1434370"/>
            <a:ext cx="11018520" cy="1083374"/>
          </a:xfrm>
        </p:spPr>
        <p:txBody>
          <a:bodyPr wrap="square">
            <a:spAutoFit/>
          </a:bodyPr>
          <a:lstStyle>
            <a:lvl1pPr marL="0" indent="0">
              <a:buNone/>
              <a:defRPr sz="2000" b="0" i="0">
                <a:solidFill>
                  <a:srgbClr val="000000"/>
                </a:solidFill>
                <a:latin typeface="+mn-lt"/>
                <a:cs typeface="Segoe UI" panose="020B0502040204020203" pitchFamily="34" charset="0"/>
              </a:defRPr>
            </a:lvl1pPr>
            <a:lvl2pPr marL="228600" indent="0">
              <a:buNone/>
              <a:defRPr sz="1600">
                <a:solidFill>
                  <a:srgbClr val="000000"/>
                </a:solidFill>
              </a:defRPr>
            </a:lvl2pPr>
            <a:lvl3pPr marL="457200" indent="0">
              <a:buNone/>
              <a:defRPr sz="1400">
                <a:solidFill>
                  <a:srgbClr val="000000"/>
                </a:solidFill>
              </a:defRPr>
            </a:lvl3pPr>
            <a:lvl4pPr marL="685800" indent="0">
              <a:buNone/>
              <a:defRPr sz="1200">
                <a:solidFill>
                  <a:srgbClr val="000000"/>
                </a:solidFill>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10">
            <a:extLst>
              <a:ext uri="{FF2B5EF4-FFF2-40B4-BE49-F238E27FC236}">
                <a16:creationId xmlns:a16="http://schemas.microsoft.com/office/drawing/2014/main" id="{37A1A54A-CF38-9947-A8FB-BBD41DE025C0}"/>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27810277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509155"/>
            <a:ext cx="11018520" cy="430887"/>
          </a:xfrm>
        </p:spPr>
        <p:txBody>
          <a:bodyPr/>
          <a:lstStyle>
            <a:lvl1pPr>
              <a:defRPr sz="2800">
                <a:solidFill>
                  <a:srgbClr val="000000"/>
                </a:solidFill>
              </a:defRPr>
            </a:lvl1pPr>
          </a:lstStyle>
          <a:p>
            <a:r>
              <a:rPr lang="en-US"/>
              <a:t>Click to edit Master title style</a:t>
            </a:r>
          </a:p>
        </p:txBody>
      </p:sp>
      <p:sp>
        <p:nvSpPr>
          <p:cNvPr id="3" name="Text Placeholder 2"/>
          <p:cNvSpPr>
            <a:spLocks noGrp="1"/>
          </p:cNvSpPr>
          <p:nvPr>
            <p:ph type="body" sz="quarter" idx="10"/>
          </p:nvPr>
        </p:nvSpPr>
        <p:spPr>
          <a:xfrm>
            <a:off x="584200" y="1435497"/>
            <a:ext cx="11018520" cy="1268039"/>
          </a:xfrm>
        </p:spPr>
        <p:txBody>
          <a:bodyPr/>
          <a:lstStyle>
            <a:lvl1pPr>
              <a:defRPr sz="2000">
                <a:solidFill>
                  <a:srgbClr val="000000"/>
                </a:solidFill>
                <a:latin typeface="+mn-lt"/>
              </a:defRPr>
            </a:lvl1pPr>
            <a:lvl2pPr>
              <a:defRPr sz="1600">
                <a:solidFill>
                  <a:srgbClr val="000000"/>
                </a:solidFill>
              </a:defRPr>
            </a:lvl2pPr>
            <a:lvl3pPr>
              <a:defRPr sz="1400">
                <a:solidFill>
                  <a:srgbClr val="000000"/>
                </a:solidFill>
              </a:defRPr>
            </a:lvl3pPr>
            <a:lvl4pPr>
              <a:defRPr sz="1200">
                <a:solidFill>
                  <a:srgbClr val="000000"/>
                </a:solidFill>
              </a:defRPr>
            </a:lvl4pPr>
            <a:lvl5pPr>
              <a:defRPr sz="1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0">
            <a:extLst>
              <a:ext uri="{FF2B5EF4-FFF2-40B4-BE49-F238E27FC236}">
                <a16:creationId xmlns:a16="http://schemas.microsoft.com/office/drawing/2014/main" id="{DD1BEEC7-5874-1E48-8B60-B1E5D9779C29}"/>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307145582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98764"/>
            <a:ext cx="11018520" cy="430887"/>
          </a:xfrm>
        </p:spPr>
        <p:txBody>
          <a:bodyPr/>
          <a:lstStyle>
            <a:lvl1pPr>
              <a:defRPr sz="2800">
                <a:solidFill>
                  <a:srgbClr val="000000"/>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268039"/>
          </a:xfrm>
        </p:spPr>
        <p:txBody>
          <a:bodyPr wrap="square">
            <a:spAutoFit/>
          </a:bodyPr>
          <a:lstStyle>
            <a:lvl1pPr marL="0" indent="0">
              <a:spcBef>
                <a:spcPts val="1224"/>
              </a:spcBef>
              <a:buClr>
                <a:schemeClr val="tx1"/>
              </a:buClr>
              <a:buFont typeface="Wingdings" panose="05000000000000000000" pitchFamily="2" charset="2"/>
              <a:buNone/>
              <a:defRPr sz="2000" b="0">
                <a:solidFill>
                  <a:srgbClr val="000000"/>
                </a:solidFill>
                <a:latin typeface="+mn-lt"/>
                <a:cs typeface="Segoe UI Semilight" panose="020B0402040204020203" pitchFamily="34" charset="0"/>
              </a:defRPr>
            </a:lvl1pPr>
            <a:lvl2pPr marL="255588" indent="0">
              <a:buFont typeface="Wingdings" panose="05000000000000000000" pitchFamily="2" charset="2"/>
              <a:buNone/>
              <a:defRPr sz="1600" b="0">
                <a:solidFill>
                  <a:srgbClr val="000000"/>
                </a:solidFill>
              </a:defRPr>
            </a:lvl2pPr>
            <a:lvl3pPr marL="450850" indent="0">
              <a:buFont typeface="Wingdings" panose="05000000000000000000" pitchFamily="2" charset="2"/>
              <a:buNone/>
              <a:tabLst/>
              <a:defRPr sz="1400" b="0">
                <a:solidFill>
                  <a:srgbClr val="000000"/>
                </a:solidFill>
              </a:defRPr>
            </a:lvl3pPr>
            <a:lvl4pPr marL="652462" indent="0">
              <a:buFont typeface="Wingdings" panose="05000000000000000000" pitchFamily="2" charset="2"/>
              <a:buNone/>
              <a:defRPr sz="1200" b="0">
                <a:solidFill>
                  <a:srgbClr val="000000"/>
                </a:solidFill>
              </a:defRPr>
            </a:lvl4pPr>
            <a:lvl5pPr marL="854075" indent="0">
              <a:buFont typeface="Wingdings" panose="05000000000000000000" pitchFamily="2" charset="2"/>
              <a:buNone/>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268039"/>
          </a:xfrm>
        </p:spPr>
        <p:txBody>
          <a:bodyPr wrap="square">
            <a:spAutoFit/>
          </a:bodyPr>
          <a:lstStyle>
            <a:lvl1pPr marL="0" indent="0">
              <a:spcBef>
                <a:spcPts val="1224"/>
              </a:spcBef>
              <a:buClr>
                <a:schemeClr val="tx1"/>
              </a:buClr>
              <a:buFont typeface="Wingdings" panose="05000000000000000000" pitchFamily="2" charset="2"/>
              <a:buNone/>
              <a:defRPr sz="2000" b="0">
                <a:solidFill>
                  <a:srgbClr val="000000"/>
                </a:solidFill>
                <a:latin typeface="+mn-lt"/>
                <a:cs typeface="Segoe UI Semilight" panose="020B0402040204020203" pitchFamily="34" charset="0"/>
              </a:defRPr>
            </a:lvl1pPr>
            <a:lvl2pPr marL="255588" indent="0">
              <a:buFont typeface="Wingdings" panose="05000000000000000000" pitchFamily="2" charset="2"/>
              <a:buNone/>
              <a:defRPr sz="1600" b="0">
                <a:solidFill>
                  <a:srgbClr val="000000"/>
                </a:solidFill>
              </a:defRPr>
            </a:lvl2pPr>
            <a:lvl3pPr marL="450850" indent="0">
              <a:buFont typeface="Wingdings" panose="05000000000000000000" pitchFamily="2" charset="2"/>
              <a:buNone/>
              <a:tabLst/>
              <a:defRPr sz="1400" b="0">
                <a:solidFill>
                  <a:srgbClr val="000000"/>
                </a:solidFill>
              </a:defRPr>
            </a:lvl3pPr>
            <a:lvl4pPr marL="652462" indent="0">
              <a:buFont typeface="Wingdings" panose="05000000000000000000" pitchFamily="2" charset="2"/>
              <a:buNone/>
              <a:defRPr sz="1200" b="0">
                <a:solidFill>
                  <a:srgbClr val="000000"/>
                </a:solidFill>
              </a:defRPr>
            </a:lvl4pPr>
            <a:lvl5pPr marL="854075" indent="0">
              <a:buFont typeface="Wingdings" panose="05000000000000000000" pitchFamily="2" charset="2"/>
              <a:buNone/>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0">
            <a:extLst>
              <a:ext uri="{FF2B5EF4-FFF2-40B4-BE49-F238E27FC236}">
                <a16:creationId xmlns:a16="http://schemas.microsoft.com/office/drawing/2014/main" id="{22BDE9B7-BF0F-DF45-BCD0-D6165D547D13}"/>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146894166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4" name="Text Placeholder 3"/>
          <p:cNvSpPr>
            <a:spLocks noGrp="1"/>
          </p:cNvSpPr>
          <p:nvPr>
            <p:ph type="body" sz="quarter" idx="10"/>
          </p:nvPr>
        </p:nvSpPr>
        <p:spPr>
          <a:xfrm>
            <a:off x="584200" y="1437481"/>
            <a:ext cx="5212080" cy="1268039"/>
          </a:xfrm>
        </p:spPr>
        <p:txBody>
          <a:bodyPr wrap="square">
            <a:spAutoFit/>
          </a:bodyPr>
          <a:lstStyle>
            <a:lvl1pPr marL="231775" indent="-231775">
              <a:spcBef>
                <a:spcPts val="1224"/>
              </a:spcBef>
              <a:buClr>
                <a:schemeClr val="tx1"/>
              </a:buClr>
              <a:buFont typeface="Wingdings" panose="05000000000000000000" pitchFamily="2" charset="2"/>
              <a:buChar char=""/>
              <a:defRPr sz="2000" b="0">
                <a:solidFill>
                  <a:srgbClr val="000000"/>
                </a:solidFill>
                <a:latin typeface="+mn-lt"/>
                <a:cs typeface="Segoe UI Semilight" panose="020B0402040204020203" pitchFamily="34" charset="0"/>
              </a:defRPr>
            </a:lvl1pPr>
            <a:lvl2pPr marL="427038" indent="-171450">
              <a:buFont typeface="Wingdings" panose="05000000000000000000" pitchFamily="2" charset="2"/>
              <a:buChar char=""/>
              <a:defRPr sz="1600" b="0">
                <a:solidFill>
                  <a:srgbClr val="000000"/>
                </a:solidFill>
              </a:defRPr>
            </a:lvl2pPr>
            <a:lvl3pPr marL="639763" indent="-188913">
              <a:buFont typeface="Wingdings" panose="05000000000000000000" pitchFamily="2" charset="2"/>
              <a:buChar char=""/>
              <a:tabLst/>
              <a:defRPr sz="1400" b="0">
                <a:solidFill>
                  <a:srgbClr val="000000"/>
                </a:solidFill>
              </a:defRPr>
            </a:lvl3pPr>
            <a:lvl4pPr marL="828675" indent="-176213">
              <a:buFont typeface="Wingdings" panose="05000000000000000000" pitchFamily="2" charset="2"/>
              <a:buChar char=""/>
              <a:defRPr sz="1200" b="0">
                <a:solidFill>
                  <a:srgbClr val="000000"/>
                </a:solidFill>
              </a:defRPr>
            </a:lvl4pPr>
            <a:lvl5pPr marL="1023938" indent="-169863">
              <a:buFont typeface="Wingdings" panose="05000000000000000000" pitchFamily="2" charset="2"/>
              <a:buChar char=""/>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1EF8841F-D2F8-0646-B645-839893A70343}"/>
              </a:ext>
            </a:extLst>
          </p:cNvPr>
          <p:cNvSpPr>
            <a:spLocks noGrp="1"/>
          </p:cNvSpPr>
          <p:nvPr>
            <p:ph type="body" sz="quarter" idx="12"/>
          </p:nvPr>
        </p:nvSpPr>
        <p:spPr>
          <a:xfrm>
            <a:off x="6392849" y="1437481"/>
            <a:ext cx="5212080" cy="1268039"/>
          </a:xfrm>
        </p:spPr>
        <p:txBody>
          <a:bodyPr wrap="square">
            <a:spAutoFit/>
          </a:bodyPr>
          <a:lstStyle>
            <a:lvl1pPr marL="231775" indent="-231775">
              <a:spcBef>
                <a:spcPts val="1224"/>
              </a:spcBef>
              <a:buClr>
                <a:schemeClr val="tx1"/>
              </a:buClr>
              <a:buFont typeface="Wingdings" panose="05000000000000000000" pitchFamily="2" charset="2"/>
              <a:buChar char=""/>
              <a:defRPr sz="2000" b="0">
                <a:solidFill>
                  <a:srgbClr val="000000"/>
                </a:solidFill>
                <a:latin typeface="+mn-lt"/>
                <a:cs typeface="Segoe UI Semilight" panose="020B0402040204020203" pitchFamily="34" charset="0"/>
              </a:defRPr>
            </a:lvl1pPr>
            <a:lvl2pPr marL="427038" indent="-171450">
              <a:buFont typeface="Wingdings" panose="05000000000000000000" pitchFamily="2" charset="2"/>
              <a:buChar char=""/>
              <a:defRPr sz="1600" b="0">
                <a:solidFill>
                  <a:srgbClr val="000000"/>
                </a:solidFill>
              </a:defRPr>
            </a:lvl2pPr>
            <a:lvl3pPr marL="639763" indent="-188913">
              <a:buFont typeface="Wingdings" panose="05000000000000000000" pitchFamily="2" charset="2"/>
              <a:buChar char=""/>
              <a:tabLst/>
              <a:defRPr sz="1400" b="0">
                <a:solidFill>
                  <a:srgbClr val="000000"/>
                </a:solidFill>
              </a:defRPr>
            </a:lvl3pPr>
            <a:lvl4pPr marL="828675" indent="-176213">
              <a:buFont typeface="Wingdings" panose="05000000000000000000" pitchFamily="2" charset="2"/>
              <a:buChar char=""/>
              <a:defRPr sz="1200" b="0">
                <a:solidFill>
                  <a:srgbClr val="000000"/>
                </a:solidFill>
              </a:defRPr>
            </a:lvl4pPr>
            <a:lvl5pPr marL="1023938" indent="-169863">
              <a:buFont typeface="Wingdings" panose="05000000000000000000" pitchFamily="2" charset="2"/>
              <a:buChar char=""/>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0">
            <a:extLst>
              <a:ext uri="{FF2B5EF4-FFF2-40B4-BE49-F238E27FC236}">
                <a16:creationId xmlns:a16="http://schemas.microsoft.com/office/drawing/2014/main" id="{9EF2168D-ABC8-AA43-9EDB-A155583EFD61}"/>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291621898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3" name="Footer Placeholder 10">
            <a:extLst>
              <a:ext uri="{FF2B5EF4-FFF2-40B4-BE49-F238E27FC236}">
                <a16:creationId xmlns:a16="http://schemas.microsoft.com/office/drawing/2014/main" id="{9438946C-117E-D444-B499-2F521D38BF54}"/>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78046387"/>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4" name="Footer Placeholder 10">
            <a:extLst>
              <a:ext uri="{FF2B5EF4-FFF2-40B4-BE49-F238E27FC236}">
                <a16:creationId xmlns:a16="http://schemas.microsoft.com/office/drawing/2014/main" id="{59A66667-56DD-0944-88F2-9EEF75B94EAF}"/>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2959363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mall title - half pag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84094"/>
            <a:ext cx="5508419" cy="372410"/>
          </a:xfrm>
        </p:spPr>
        <p:txBody>
          <a:bodyPr tIns="64008"/>
          <a:lstStyle>
            <a:lvl1pPr>
              <a:defRPr sz="2000" spc="0">
                <a:solidFill>
                  <a:srgbClr val="000000"/>
                </a:solidFill>
                <a:latin typeface="+mj-lt"/>
                <a:cs typeface="Segoe UI" panose="020B0502040204020203" pitchFamily="34" charset="0"/>
              </a:defRPr>
            </a:lvl1pPr>
          </a:lstStyle>
          <a:p>
            <a:r>
              <a:rPr lang="en-US"/>
              <a:t>Click to edit Master title style</a:t>
            </a:r>
          </a:p>
        </p:txBody>
      </p:sp>
      <p:sp>
        <p:nvSpPr>
          <p:cNvPr id="3" name="Footer Placeholder 10">
            <a:extLst>
              <a:ext uri="{FF2B5EF4-FFF2-40B4-BE49-F238E27FC236}">
                <a16:creationId xmlns:a16="http://schemas.microsoft.com/office/drawing/2014/main" id="{04552FE7-359D-6544-B2BC-512289B79DFF}"/>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192875515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271872"/>
            <a:ext cx="4161981" cy="861774"/>
          </a:xfrm>
        </p:spPr>
        <p:txBody>
          <a:bodyPr wrap="square" rIns="0" anchor="b">
            <a:spAutoFit/>
          </a:bodyPr>
          <a:lstStyle>
            <a:lvl1pPr>
              <a:lnSpc>
                <a:spcPct val="100000"/>
              </a:lnSpc>
              <a:defRPr sz="2800" b="0" spc="-49" baseline="0">
                <a:solidFill>
                  <a:srgbClr val="000000"/>
                </a:soli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246221"/>
          </a:xfrm>
        </p:spPr>
        <p:txBody>
          <a:bodyPr/>
          <a:lstStyle>
            <a:lvl1pPr marL="0" indent="0">
              <a:buNone/>
              <a:defRPr sz="1600">
                <a:solidFill>
                  <a:srgbClr val="000000"/>
                </a:solidFill>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874752144"/>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276">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998113"/>
            <a:ext cx="4161981" cy="861774"/>
          </a:xfrm>
        </p:spPr>
        <p:txBody>
          <a:bodyPr wrap="square" rIns="0" anchor="ctr" anchorCtr="0">
            <a:spAutoFit/>
          </a:bodyPr>
          <a:lstStyle>
            <a:lvl1pPr>
              <a:lnSpc>
                <a:spcPct val="100000"/>
              </a:lnSpc>
              <a:defRPr sz="2800" b="0" spc="-49" baseline="0">
                <a:solidFill>
                  <a:srgbClr val="000000"/>
                </a:soli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134510859"/>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615553"/>
          </a:xfrm>
        </p:spPr>
        <p:txBody>
          <a:bodyPr wrap="square" anchor="t">
            <a:spAutoFit/>
          </a:bodyPr>
          <a:lstStyle>
            <a:lvl1pPr>
              <a:lnSpc>
                <a:spcPct val="100000"/>
              </a:lnSpc>
              <a:defRPr sz="2000" b="0" spc="0"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smaller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121118919"/>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5685837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60257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40995870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ide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411670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5348269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0000"/>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11693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58236"/>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2">
    <p:bg>
      <p:bgPr>
        <a:solidFill>
          <a:srgbClr val="1A1A1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53200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a:xfrm>
            <a:off x="588263" y="497541"/>
            <a:ext cx="11018520" cy="430887"/>
          </a:xfrm>
        </p:spPr>
        <p:txBody>
          <a:bodyPr/>
          <a:lstStyle>
            <a:lvl1pPr>
              <a:defRPr sz="2800"/>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0">
            <a:extLst>
              <a:ext uri="{FF2B5EF4-FFF2-40B4-BE49-F238E27FC236}">
                <a16:creationId xmlns:a16="http://schemas.microsoft.com/office/drawing/2014/main" id="{CD7C51EB-D279-154E-8F43-40608F83D105}"/>
              </a:ext>
            </a:extLst>
          </p:cNvPr>
          <p:cNvSpPr>
            <a:spLocks noGrp="1"/>
          </p:cNvSpPr>
          <p:nvPr>
            <p:ph type="ftr" sz="quarter" idx="3"/>
          </p:nvPr>
        </p:nvSpPr>
        <p:spPr>
          <a:xfrm>
            <a:off x="584201" y="6456459"/>
            <a:ext cx="11025188" cy="107854"/>
          </a:xfrm>
          <a:prstGeom prst="rect">
            <a:avLst/>
          </a:prstGeom>
        </p:spPr>
        <p:txBody>
          <a:bodyPr/>
          <a:lstStyle>
            <a:lvl1pPr>
              <a:defRPr sz="800">
                <a:solidFill>
                  <a:schemeClr val="bg2">
                    <a:lumMod val="50000"/>
                  </a:schemeClr>
                </a:solidFill>
              </a:defRPr>
            </a:lvl1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E6E6E6">
                    <a:lumMod val="50000"/>
                  </a:srgbClr>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2961011107"/>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a:xfrm>
            <a:off x="588263" y="510988"/>
            <a:ext cx="11018520" cy="430887"/>
          </a:xfrm>
        </p:spPr>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94008421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1A1A1A"/>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t>© Copyright Microsoft Corporation. All rights reserved. </a:t>
            </a:r>
          </a:p>
        </p:txBody>
      </p:sp>
      <p:pic>
        <p:nvPicPr>
          <p:cNvPr id="4" name="MS logo gray - EMF">
            <a:extLst>
              <a:ext uri="{FF2B5EF4-FFF2-40B4-BE49-F238E27FC236}">
                <a16:creationId xmlns:a16="http://schemas.microsoft.com/office/drawing/2014/main" id="{2EEC6248-87BC-4D4D-98C3-91E1890DDA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37916067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option 3">
    <p:spTree>
      <p:nvGrpSpPr>
        <p:cNvPr id="1" name=""/>
        <p:cNvGrpSpPr/>
        <p:nvPr/>
      </p:nvGrpSpPr>
      <p:grpSpPr>
        <a:xfrm>
          <a:off x="0" y="0"/>
          <a:ext cx="0" cy="0"/>
          <a:chOff x="0" y="0"/>
          <a:chExt cx="0" cy="0"/>
        </a:xfrm>
      </p:grpSpPr>
      <p:sp>
        <p:nvSpPr>
          <p:cNvPr id="16" name="Content Placeholder 15"/>
          <p:cNvSpPr>
            <a:spLocks noGrp="1"/>
          </p:cNvSpPr>
          <p:nvPr>
            <p:ph sz="quarter" idx="17" hasCustomPrompt="1"/>
          </p:nvPr>
        </p:nvSpPr>
        <p:spPr>
          <a:xfrm>
            <a:off x="584200" y="1599722"/>
            <a:ext cx="3490176" cy="3099393"/>
          </a:xfrm>
          <a:blipFill>
            <a:blip r:embed="rId2" cstate="screen">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rgbClr val="000000"/>
                </a:solidFill>
              </a:defRPr>
            </a:lvl1pPr>
          </a:lstStyle>
          <a:p>
            <a:pPr lvl="0"/>
            <a:r>
              <a:rPr lang="en-US"/>
              <a:t>Place photo</a:t>
            </a:r>
          </a:p>
        </p:txBody>
      </p:sp>
      <p:sp>
        <p:nvSpPr>
          <p:cNvPr id="2" name="Title 1"/>
          <p:cNvSpPr>
            <a:spLocks noGrp="1"/>
          </p:cNvSpPr>
          <p:nvPr>
            <p:ph type="title" hasCustomPrompt="1"/>
          </p:nvPr>
        </p:nvSpPr>
        <p:spPr>
          <a:xfrm>
            <a:off x="584200" y="545447"/>
            <a:ext cx="11306469" cy="403137"/>
          </a:xfrm>
        </p:spPr>
        <p:txBody>
          <a:bodyPr wrap="square" lIns="0" tIns="0" rIns="0" bIns="0">
            <a:spAutoFit/>
          </a:bodyPr>
          <a:lstStyle>
            <a:lvl1pPr>
              <a:lnSpc>
                <a:spcPts val="3137"/>
              </a:lnSpc>
              <a:defRPr sz="2800">
                <a:solidFill>
                  <a:srgbClr val="000000"/>
                </a:solidFill>
              </a:defRPr>
            </a:lvl1pPr>
          </a:lstStyle>
          <a:p>
            <a:r>
              <a:rPr lang="en-US"/>
              <a:t>Text option 3: three columns images and text</a:t>
            </a:r>
          </a:p>
        </p:txBody>
      </p:sp>
      <p:sp>
        <p:nvSpPr>
          <p:cNvPr id="5" name="Text Placeholder 4"/>
          <p:cNvSpPr>
            <a:spLocks noGrp="1"/>
          </p:cNvSpPr>
          <p:nvPr>
            <p:ph type="body" sz="quarter" idx="11" hasCustomPrompt="1"/>
          </p:nvPr>
        </p:nvSpPr>
        <p:spPr>
          <a:xfrm>
            <a:off x="584200" y="4927922"/>
            <a:ext cx="3490176" cy="1186064"/>
          </a:xfrm>
        </p:spPr>
        <p:txBody>
          <a:bodyPr lIns="0" tIns="0" rIns="0" bIns="0"/>
          <a:lstStyle>
            <a:lvl1pPr marL="0" indent="0">
              <a:lnSpc>
                <a:spcPts val="1765"/>
              </a:lnSpc>
              <a:spcBef>
                <a:spcPts val="1176"/>
              </a:spcBef>
              <a:buNone/>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12/14</a:t>
            </a:r>
          </a:p>
          <a:p>
            <a:pPr lvl="1"/>
            <a:r>
              <a:rPr lang="en-US"/>
              <a:t>Body copy Segoe Regular 12/14.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10" name="Text Placeholder 4"/>
          <p:cNvSpPr>
            <a:spLocks noGrp="1"/>
          </p:cNvSpPr>
          <p:nvPr>
            <p:ph type="body" sz="quarter" idx="13" hasCustomPrompt="1"/>
          </p:nvPr>
        </p:nvSpPr>
        <p:spPr>
          <a:xfrm>
            <a:off x="8144083" y="4927922"/>
            <a:ext cx="3465305" cy="1182568"/>
          </a:xfrm>
        </p:spPr>
        <p:txBody>
          <a:bodyPr lIns="0" tIns="0" rIns="0" bIns="0"/>
          <a:lstStyle>
            <a:lvl1pPr marL="0" marR="0" indent="0" algn="l" defTabSz="932742" rtl="0" eaLnBrk="1" fontAlgn="auto" latinLnBrk="0" hangingPunct="1">
              <a:lnSpc>
                <a:spcPts val="1765"/>
              </a:lnSpc>
              <a:spcBef>
                <a:spcPts val="1200"/>
              </a:spcBef>
              <a:spcAft>
                <a:spcPts val="0"/>
              </a:spcAft>
              <a:buClrTx/>
              <a:buSzPct val="90000"/>
              <a:buFont typeface="Wingdings" panose="05000000000000000000" pitchFamily="2" charset="2"/>
              <a:buNone/>
              <a:tabLst/>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12/14</a:t>
            </a:r>
          </a:p>
          <a:p>
            <a:pPr lvl="1"/>
            <a:r>
              <a:rPr lang="en-US"/>
              <a:t>Body copy Segoe Regular 12/14.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25" name="Content Placeholder 15">
            <a:extLst>
              <a:ext uri="{FF2B5EF4-FFF2-40B4-BE49-F238E27FC236}">
                <a16:creationId xmlns:a16="http://schemas.microsoft.com/office/drawing/2014/main" id="{FF38BC9F-387A-498E-A040-4619A490AEDD}"/>
              </a:ext>
            </a:extLst>
          </p:cNvPr>
          <p:cNvSpPr>
            <a:spLocks noGrp="1"/>
          </p:cNvSpPr>
          <p:nvPr>
            <p:ph sz="quarter" idx="18" hasCustomPrompt="1"/>
          </p:nvPr>
        </p:nvSpPr>
        <p:spPr>
          <a:xfrm>
            <a:off x="4303151" y="1599722"/>
            <a:ext cx="3618381" cy="3099393"/>
          </a:xfrm>
          <a:blipFill>
            <a:blip r:embed="rId3" cstate="screen">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rgbClr val="000000"/>
                </a:solidFill>
              </a:defRPr>
            </a:lvl1pPr>
          </a:lstStyle>
          <a:p>
            <a:pPr lvl="0"/>
            <a:r>
              <a:rPr lang="en-US"/>
              <a:t>Place photo</a:t>
            </a:r>
          </a:p>
        </p:txBody>
      </p:sp>
      <p:sp>
        <p:nvSpPr>
          <p:cNvPr id="26" name="Content Placeholder 15">
            <a:extLst>
              <a:ext uri="{FF2B5EF4-FFF2-40B4-BE49-F238E27FC236}">
                <a16:creationId xmlns:a16="http://schemas.microsoft.com/office/drawing/2014/main" id="{EEF5E46D-3409-4544-8C4E-211F133E580F}"/>
              </a:ext>
            </a:extLst>
          </p:cNvPr>
          <p:cNvSpPr>
            <a:spLocks noGrp="1"/>
          </p:cNvSpPr>
          <p:nvPr>
            <p:ph sz="quarter" idx="19" hasCustomPrompt="1"/>
          </p:nvPr>
        </p:nvSpPr>
        <p:spPr>
          <a:xfrm>
            <a:off x="8144083" y="1599722"/>
            <a:ext cx="3465305" cy="3099394"/>
          </a:xfrm>
          <a:blipFill>
            <a:blip r:embed="rId4" cstate="screen">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1961">
                <a:solidFill>
                  <a:srgbClr val="000000"/>
                </a:solidFill>
              </a:defRPr>
            </a:lvl1pPr>
          </a:lstStyle>
          <a:p>
            <a:pPr lvl="0"/>
            <a:r>
              <a:rPr lang="en-US"/>
              <a:t>Place photo</a:t>
            </a:r>
          </a:p>
        </p:txBody>
      </p:sp>
      <p:sp>
        <p:nvSpPr>
          <p:cNvPr id="32" name="Text Placeholder 4">
            <a:extLst>
              <a:ext uri="{FF2B5EF4-FFF2-40B4-BE49-F238E27FC236}">
                <a16:creationId xmlns:a16="http://schemas.microsoft.com/office/drawing/2014/main" id="{197742EC-5845-4BB1-84A3-00C1CF89012A}"/>
              </a:ext>
            </a:extLst>
          </p:cNvPr>
          <p:cNvSpPr>
            <a:spLocks noGrp="1"/>
          </p:cNvSpPr>
          <p:nvPr>
            <p:ph type="body" sz="quarter" idx="20" hasCustomPrompt="1"/>
          </p:nvPr>
        </p:nvSpPr>
        <p:spPr>
          <a:xfrm>
            <a:off x="4303151" y="4927922"/>
            <a:ext cx="3618381" cy="1182568"/>
          </a:xfrm>
        </p:spPr>
        <p:txBody>
          <a:bodyPr lIns="0" tIns="0" rIns="0" bIns="0"/>
          <a:lstStyle>
            <a:lvl1pPr marL="0" marR="0" indent="0" algn="l" defTabSz="932742" rtl="0" eaLnBrk="1" fontAlgn="auto" latinLnBrk="0" hangingPunct="1">
              <a:lnSpc>
                <a:spcPts val="1765"/>
              </a:lnSpc>
              <a:spcBef>
                <a:spcPts val="1200"/>
              </a:spcBef>
              <a:spcAft>
                <a:spcPts val="0"/>
              </a:spcAft>
              <a:buClrTx/>
              <a:buSzPct val="90000"/>
              <a:buFont typeface="Wingdings" panose="05000000000000000000" pitchFamily="2" charset="2"/>
              <a:buNone/>
              <a:tabLst/>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12/14</a:t>
            </a:r>
          </a:p>
          <a:p>
            <a:pPr lvl="1"/>
            <a:r>
              <a:rPr lang="en-US"/>
              <a:t>Body copy Segoe Regular 12/14.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11" name="Footer Placeholder 14">
            <a:extLst>
              <a:ext uri="{FF2B5EF4-FFF2-40B4-BE49-F238E27FC236}">
                <a16:creationId xmlns:a16="http://schemas.microsoft.com/office/drawing/2014/main" id="{AE158E7B-0220-41AE-9E99-77C3807358BA}"/>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rgbClr val="000000"/>
                </a:solidFill>
              </a:defRPr>
            </a:lvl1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686"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164426084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1"/>
      </p:bgRef>
    </p:bg>
    <p:spTree>
      <p:nvGrpSpPr>
        <p:cNvPr id="1" name=""/>
        <p:cNvGrpSpPr/>
        <p:nvPr/>
      </p:nvGrpSpPr>
      <p:grpSpPr>
        <a:xfrm>
          <a:off x="0" y="0"/>
          <a:ext cx="0" cy="0"/>
          <a:chOff x="0" y="0"/>
          <a:chExt cx="0" cy="0"/>
        </a:xfrm>
      </p:grpSpPr>
      <p:pic>
        <p:nvPicPr>
          <p:cNvPr id="2" name="Picture 1" descr="Celebrate together event illustration light">
            <a:extLst>
              <a:ext uri="{FF2B5EF4-FFF2-40B4-BE49-F238E27FC236}">
                <a16:creationId xmlns:a16="http://schemas.microsoft.com/office/drawing/2014/main" id="{9DD1203E-DAC2-4EEC-8651-69E71CDEF7A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pic>
        <p:nvPicPr>
          <p:cNvPr id="10" name="Picture 9" descr="Microsoft Ready event logo">
            <a:extLst>
              <a:ext uri="{FF2B5EF4-FFF2-40B4-BE49-F238E27FC236}">
                <a16:creationId xmlns:a16="http://schemas.microsoft.com/office/drawing/2014/main" id="{E398BEF7-FD49-4214-905B-A3F184F7F2CA}"/>
              </a:ext>
            </a:extLst>
          </p:cNvPr>
          <p:cNvPicPr>
            <a:picLocks noChangeAspect="1"/>
          </p:cNvPicPr>
          <p:nvPr userDrawn="1"/>
        </p:nvPicPr>
        <p:blipFill>
          <a:blip r:embed="rId4"/>
          <a:stretch>
            <a:fillRect/>
          </a:stretch>
        </p:blipFill>
        <p:spPr>
          <a:xfrm>
            <a:off x="211643" y="2629592"/>
            <a:ext cx="2923038" cy="1895860"/>
          </a:xfrm>
          <a:prstGeom prst="rect">
            <a:avLst/>
          </a:prstGeom>
        </p:spPr>
      </p:pic>
    </p:spTree>
    <p:extLst>
      <p:ext uri="{BB962C8B-B14F-4D97-AF65-F5344CB8AC3E}">
        <p14:creationId xmlns:p14="http://schemas.microsoft.com/office/powerpoint/2010/main" val="30398961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0078D4"/>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28746C4F-C4EC-4C6F-8768-2BD0BD02B97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902054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11" name="Picture 10" descr="Celebrate together event illustration light">
            <a:extLst>
              <a:ext uri="{FF2B5EF4-FFF2-40B4-BE49-F238E27FC236}">
                <a16:creationId xmlns:a16="http://schemas.microsoft.com/office/drawing/2014/main" id="{EB7EC9A6-2A13-451D-A562-246E5175F0A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le 1"/>
          <p:cNvSpPr>
            <a:spLocks noGrp="1"/>
          </p:cNvSpPr>
          <p:nvPr userDrawn="1">
            <p:ph type="title" hasCustomPrompt="1"/>
          </p:nvPr>
        </p:nvSpPr>
        <p:spPr>
          <a:xfrm>
            <a:off x="584200" y="3429000"/>
            <a:ext cx="7863840" cy="553998"/>
          </a:xfrm>
          <a:noFill/>
        </p:spPr>
        <p:txBody>
          <a:bodyPr wrap="square" lIns="0" tIns="0" rIns="0" bIns="0" anchor="b" anchorCtr="0">
            <a:spAutoFit/>
          </a:bodyPr>
          <a:lstStyle>
            <a:lvl1pPr>
              <a:defRPr sz="3600" spc="-50" baseline="0">
                <a:solidFill>
                  <a:srgbClr val="000000"/>
                </a:solidFill>
                <a:latin typeface="+mj-lt"/>
                <a:cs typeface="Segoe UI" panose="020B0502040204020203" pitchFamily="34" charset="0"/>
              </a:defRPr>
            </a:lvl1pPr>
          </a:lstStyle>
          <a:p>
            <a:r>
              <a:rPr lang="en-US"/>
              <a:t>Presentation title </a:t>
            </a:r>
          </a:p>
        </p:txBody>
      </p:sp>
      <p:sp>
        <p:nvSpPr>
          <p:cNvPr id="5" name="Text Placeholder 4"/>
          <p:cNvSpPr>
            <a:spLocks noGrp="1"/>
          </p:cNvSpPr>
          <p:nvPr userDrawn="1">
            <p:ph type="body" sz="quarter" idx="12" hasCustomPrompt="1"/>
          </p:nvPr>
        </p:nvSpPr>
        <p:spPr>
          <a:xfrm>
            <a:off x="584200" y="4411622"/>
            <a:ext cx="7863840" cy="338554"/>
          </a:xfrm>
          <a:noFill/>
        </p:spPr>
        <p:txBody>
          <a:bodyPr wrap="square" lIns="0" tIns="0" rIns="0" bIns="0">
            <a:spAutoFit/>
          </a:bodyPr>
          <a:lstStyle>
            <a:lvl1pPr marL="0" indent="0">
              <a:spcBef>
                <a:spcPts val="0"/>
              </a:spcBef>
              <a:buNone/>
              <a:defRPr sz="2200" spc="0" baseline="0">
                <a:solidFill>
                  <a:srgbClr val="000000"/>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28746C4F-C4EC-4C6F-8768-2BD0BD02B979}"/>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5741683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76791547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03297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423964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407514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3901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07117736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7788695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821686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0775008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468976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8968018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14550303"/>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50391742"/>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846390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4369484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0253035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1956034"/>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84339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382873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FF9349"/>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081566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5781071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78D4"/>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78586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image" Target="../media/image9.emf"/><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theme" Target="../theme/theme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image" Target="../media/image1.emf"/><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theme" Target="../theme/theme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9" Type="http://schemas.openxmlformats.org/officeDocument/2006/relationships/theme" Target="../theme/theme5.xml"/><Relationship Id="rId21" Type="http://schemas.openxmlformats.org/officeDocument/2006/relationships/slideLayout" Target="../slideLayouts/slideLayout125.xml"/><Relationship Id="rId34" Type="http://schemas.openxmlformats.org/officeDocument/2006/relationships/slideLayout" Target="../slideLayouts/slideLayout138.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33" Type="http://schemas.openxmlformats.org/officeDocument/2006/relationships/slideLayout" Target="../slideLayouts/slideLayout137.xml"/><Relationship Id="rId38" Type="http://schemas.openxmlformats.org/officeDocument/2006/relationships/slideLayout" Target="../slideLayouts/slideLayout142.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29" Type="http://schemas.openxmlformats.org/officeDocument/2006/relationships/slideLayout" Target="../slideLayouts/slideLayout133.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32" Type="http://schemas.openxmlformats.org/officeDocument/2006/relationships/slideLayout" Target="../slideLayouts/slideLayout136.xml"/><Relationship Id="rId37" Type="http://schemas.openxmlformats.org/officeDocument/2006/relationships/slideLayout" Target="../slideLayouts/slideLayout141.xml"/><Relationship Id="rId40" Type="http://schemas.openxmlformats.org/officeDocument/2006/relationships/image" Target="../media/image1.emf"/><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slideLayout" Target="../slideLayouts/slideLayout132.xml"/><Relationship Id="rId36" Type="http://schemas.openxmlformats.org/officeDocument/2006/relationships/slideLayout" Target="../slideLayouts/slideLayout140.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31" Type="http://schemas.openxmlformats.org/officeDocument/2006/relationships/slideLayout" Target="../slideLayouts/slideLayout135.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 Id="rId30" Type="http://schemas.openxmlformats.org/officeDocument/2006/relationships/slideLayout" Target="../slideLayouts/slideLayout134.xml"/><Relationship Id="rId35" Type="http://schemas.openxmlformats.org/officeDocument/2006/relationships/slideLayout" Target="../slideLayouts/slideLayout139.xml"/><Relationship Id="rId8" Type="http://schemas.openxmlformats.org/officeDocument/2006/relationships/slideLayout" Target="../slideLayouts/slideLayout112.xml"/><Relationship Id="rId3"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4"/>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4610" r:id="rId4"/>
    <p:sldLayoutId id="2147484710" r:id="rId5"/>
    <p:sldLayoutId id="2147484240" r:id="rId6"/>
    <p:sldLayoutId id="2147484910" r:id="rId7"/>
    <p:sldLayoutId id="2147484911" r:id="rId8"/>
    <p:sldLayoutId id="2147484639" r:id="rId9"/>
    <p:sldLayoutId id="2147484603" r:id="rId10"/>
    <p:sldLayoutId id="2147492386" r:id="rId11"/>
    <p:sldLayoutId id="2147492387" r:id="rId12"/>
    <p:sldLayoutId id="2147492388" r:id="rId13"/>
    <p:sldLayoutId id="2147484922" r:id="rId14"/>
    <p:sldLayoutId id="2147484923" r:id="rId15"/>
    <p:sldLayoutId id="2147484924" r:id="rId16"/>
    <p:sldLayoutId id="2147492389" r:id="rId17"/>
    <p:sldLayoutId id="2147492390" r:id="rId18"/>
    <p:sldLayoutId id="2147492391" r:id="rId19"/>
    <p:sldLayoutId id="2147492392" r:id="rId20"/>
    <p:sldLayoutId id="2147492393" r:id="rId21"/>
    <p:sldLayoutId id="2147484931" r:id="rId22"/>
    <p:sldLayoutId id="2147484787" r:id="rId23"/>
    <p:sldLayoutId id="2147484249" r:id="rId24"/>
    <p:sldLayoutId id="2147484640" r:id="rId25"/>
    <p:sldLayoutId id="2147484584" r:id="rId26"/>
    <p:sldLayoutId id="2147484583" r:id="rId27"/>
    <p:sldLayoutId id="2147484671" r:id="rId28"/>
    <p:sldLayoutId id="2147484673" r:id="rId29"/>
    <p:sldLayoutId id="2147484585" r:id="rId30"/>
    <p:sldLayoutId id="2147484299" r:id="rId31"/>
    <p:sldLayoutId id="2147484263"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F48502-2EDF-457C-8176-5A4523F9B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41166F-7937-4BEC-B2E8-6959C9F2C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ED99F-153E-464B-8711-2ED773470D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8137B-47BE-44AF-9E64-68E95872F477}" type="datetimeFigureOut">
              <a:rPr lang="en-US" smtClean="0"/>
              <a:t>10/7/2020</a:t>
            </a:fld>
            <a:endParaRPr lang="en-US"/>
          </a:p>
        </p:txBody>
      </p:sp>
      <p:sp>
        <p:nvSpPr>
          <p:cNvPr id="5" name="Footer Placeholder 4">
            <a:extLst>
              <a:ext uri="{FF2B5EF4-FFF2-40B4-BE49-F238E27FC236}">
                <a16:creationId xmlns:a16="http://schemas.microsoft.com/office/drawing/2014/main" id="{9ACDE732-039C-41FE-9D3F-23D3EA8248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EDC4F7-0E19-45DB-9A98-2732C4E016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669D7-DE27-4B73-A476-916CA22F1726}" type="slidenum">
              <a:rPr lang="en-US" smtClean="0"/>
              <a:t>‹#›</a:t>
            </a:fld>
            <a:endParaRPr lang="en-US"/>
          </a:p>
        </p:txBody>
      </p:sp>
    </p:spTree>
    <p:extLst>
      <p:ext uri="{BB962C8B-B14F-4D97-AF65-F5344CB8AC3E}">
        <p14:creationId xmlns:p14="http://schemas.microsoft.com/office/powerpoint/2010/main" val="2366129126"/>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74816" y="510988"/>
            <a:ext cx="11018520" cy="430887"/>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26803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2696911498"/>
      </p:ext>
    </p:extLst>
  </p:cSld>
  <p:clrMap bg1="lt1" tx1="dk1" bg2="lt2" tx2="dk2" accent1="accent1" accent2="accent2" accent3="accent3" accent4="accent4" accent5="accent5" accent6="accent6" hlink="hlink" folHlink="folHlink"/>
  <p:sldLayoutIdLst>
    <p:sldLayoutId id="2147492329" r:id="rId1"/>
    <p:sldLayoutId id="2147492330" r:id="rId2"/>
    <p:sldLayoutId id="2147492331" r:id="rId3"/>
    <p:sldLayoutId id="2147492332" r:id="rId4"/>
    <p:sldLayoutId id="2147492333" r:id="rId5"/>
    <p:sldLayoutId id="2147492334" r:id="rId6"/>
    <p:sldLayoutId id="2147492335" r:id="rId7"/>
    <p:sldLayoutId id="2147492336" r:id="rId8"/>
    <p:sldLayoutId id="2147492337" r:id="rId9"/>
    <p:sldLayoutId id="2147492338" r:id="rId10"/>
    <p:sldLayoutId id="2147492339" r:id="rId11"/>
    <p:sldLayoutId id="2147492340" r:id="rId12"/>
    <p:sldLayoutId id="2147492341" r:id="rId13"/>
    <p:sldLayoutId id="2147492342" r:id="rId14"/>
    <p:sldLayoutId id="2147492343" r:id="rId15"/>
    <p:sldLayoutId id="2147492344" r:id="rId16"/>
    <p:sldLayoutId id="2147492345" r:id="rId17"/>
    <p:sldLayoutId id="2147492346" r:id="rId18"/>
    <p:sldLayoutId id="2147492347" r:id="rId19"/>
    <p:sldLayoutId id="2147492348" r:id="rId20"/>
    <p:sldLayoutId id="2147492349" r:id="rId21"/>
    <p:sldLayoutId id="2147492350" r:id="rId22"/>
    <p:sldLayoutId id="2147492351" r:id="rId23"/>
    <p:sldLayoutId id="2147492352" r:id="rId24"/>
    <p:sldLayoutId id="2147492353" r:id="rId25"/>
    <p:sldLayoutId id="2147492354" r:id="rId26"/>
    <p:sldLayoutId id="2147492355" r:id="rId27"/>
    <p:sldLayoutId id="2147492356" r:id="rId28"/>
    <p:sldLayoutId id="2147492357" r:id="rId29"/>
    <p:sldLayoutId id="2147492358" r:id="rId30"/>
  </p:sldLayoutIdLst>
  <p:transition>
    <p:fade/>
  </p:transition>
  <p:hf sldNum="0" hdr="0" ftr="0" dt="0"/>
  <p:txStyles>
    <p:titleStyle>
      <a:lvl1pPr algn="l" defTabSz="932742" rtl="0" eaLnBrk="1" latinLnBrk="0" hangingPunct="1">
        <a:lnSpc>
          <a:spcPct val="10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2"/>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982995425"/>
      </p:ext>
    </p:extLst>
  </p:cSld>
  <p:clrMap bg1="lt1" tx1="dk1" bg2="lt2" tx2="dk2" accent1="accent1" accent2="accent2" accent3="accent3" accent4="accent4" accent5="accent5" accent6="accent6" hlink="hlink" folHlink="folHlink"/>
  <p:sldLayoutIdLst>
    <p:sldLayoutId id="2147484830" r:id="rId1"/>
    <p:sldLayoutId id="2147484831" r:id="rId2"/>
    <p:sldLayoutId id="2147484832" r:id="rId3"/>
    <p:sldLayoutId id="2147492400" r:id="rId4"/>
    <p:sldLayoutId id="2147492401" r:id="rId5"/>
    <p:sldLayoutId id="2147492402" r:id="rId6"/>
    <p:sldLayoutId id="2147484836" r:id="rId7"/>
    <p:sldLayoutId id="2147484837" r:id="rId8"/>
    <p:sldLayoutId id="2147484838" r:id="rId9"/>
    <p:sldLayoutId id="2147492403" r:id="rId10"/>
    <p:sldLayoutId id="2147492404" r:id="rId11"/>
    <p:sldLayoutId id="2147492405" r:id="rId12"/>
    <p:sldLayoutId id="2147492406" r:id="rId13"/>
    <p:sldLayoutId id="2147492407" r:id="rId14"/>
    <p:sldLayoutId id="2147484844" r:id="rId15"/>
    <p:sldLayoutId id="2147484845" r:id="rId16"/>
    <p:sldLayoutId id="2147484846" r:id="rId17"/>
    <p:sldLayoutId id="2147484847" r:id="rId18"/>
    <p:sldLayoutId id="2147484848" r:id="rId19"/>
    <p:sldLayoutId id="2147484849" r:id="rId20"/>
    <p:sldLayoutId id="2147484850" r:id="rId21"/>
    <p:sldLayoutId id="2147484851" r:id="rId22"/>
    <p:sldLayoutId id="2147484852" r:id="rId23"/>
    <p:sldLayoutId id="2147484853" r:id="rId24"/>
    <p:sldLayoutId id="2147484854" r:id="rId25"/>
    <p:sldLayoutId id="2147484855" r:id="rId26"/>
    <p:sldLayoutId id="2147484856" r:id="rId27"/>
    <p:sldLayoutId id="2147484857" r:id="rId28"/>
    <p:sldLayoutId id="2147484858" r:id="rId29"/>
    <p:sldLayoutId id="2147484859" r:id="rId30"/>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0"/>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92360" r:id="rId1"/>
    <p:sldLayoutId id="2147492394" r:id="rId2"/>
    <p:sldLayoutId id="2147492361" r:id="rId3"/>
    <p:sldLayoutId id="2147492362" r:id="rId4"/>
    <p:sldLayoutId id="2147492363" r:id="rId5"/>
    <p:sldLayoutId id="2147492364" r:id="rId6"/>
    <p:sldLayoutId id="2147492365" r:id="rId7"/>
    <p:sldLayoutId id="2147492366" r:id="rId8"/>
    <p:sldLayoutId id="2147484751" r:id="rId9"/>
    <p:sldLayoutId id="2147484752" r:id="rId10"/>
    <p:sldLayoutId id="2147484777" r:id="rId11"/>
    <p:sldLayoutId id="2147484802" r:id="rId12"/>
    <p:sldLayoutId id="2147484778" r:id="rId13"/>
    <p:sldLayoutId id="2147484779" r:id="rId14"/>
    <p:sldLayoutId id="2147484780" r:id="rId15"/>
    <p:sldLayoutId id="2147484781" r:id="rId16"/>
    <p:sldLayoutId id="2147484782" r:id="rId17"/>
    <p:sldLayoutId id="2147484783" r:id="rId18"/>
    <p:sldLayoutId id="2147484784" r:id="rId19"/>
    <p:sldLayoutId id="2147484785" r:id="rId20"/>
    <p:sldLayoutId id="2147484786" r:id="rId21"/>
    <p:sldLayoutId id="2147492395" r:id="rId22"/>
    <p:sldLayoutId id="2147492381" r:id="rId23"/>
    <p:sldLayoutId id="2147492382" r:id="rId24"/>
    <p:sldLayoutId id="2147492383" r:id="rId25"/>
    <p:sldLayoutId id="2147492396" r:id="rId26"/>
    <p:sldLayoutId id="2147492397" r:id="rId27"/>
    <p:sldLayoutId id="2147492384" r:id="rId28"/>
    <p:sldLayoutId id="2147492398" r:id="rId29"/>
    <p:sldLayoutId id="2147492385" r:id="rId30"/>
    <p:sldLayoutId id="2147492399" r:id="rId31"/>
    <p:sldLayoutId id="2147484809" r:id="rId32"/>
    <p:sldLayoutId id="2147484803" r:id="rId33"/>
    <p:sldLayoutId id="2147484804" r:id="rId34"/>
    <p:sldLayoutId id="2147484805" r:id="rId35"/>
    <p:sldLayoutId id="2147485912" r:id="rId36"/>
    <p:sldLayoutId id="2147485913" r:id="rId37"/>
    <p:sldLayoutId id="2147485953" r:id="rId3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hyperlink" Target="https://aka.ms/PP_Learning" TargetMode="External"/><Relationship Id="rId13" Type="http://schemas.openxmlformats.org/officeDocument/2006/relationships/image" Target="../media/image57.svg"/><Relationship Id="rId3" Type="http://schemas.openxmlformats.org/officeDocument/2006/relationships/image" Target="../media/image53.jpeg"/><Relationship Id="rId7" Type="http://schemas.openxmlformats.org/officeDocument/2006/relationships/hyperlink" Target="aka.ms/FirstlineTeams" TargetMode="External"/><Relationship Id="rId12"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hyperlink" Target="https://aka.ms/PowerAppsTeams_whitepaper" TargetMode="External"/><Relationship Id="rId11" Type="http://schemas.openxmlformats.org/officeDocument/2006/relationships/image" Target="../media/image55.svg"/><Relationship Id="rId5" Type="http://schemas.openxmlformats.org/officeDocument/2006/relationships/hyperlink" Target="https://aka.ms/TeamsCustomerStories" TargetMode="External"/><Relationship Id="rId15" Type="http://schemas.openxmlformats.org/officeDocument/2006/relationships/image" Target="../media/image59.svg"/><Relationship Id="rId10" Type="http://schemas.openxmlformats.org/officeDocument/2006/relationships/image" Target="../media/image54.png"/><Relationship Id="rId4" Type="http://schemas.openxmlformats.org/officeDocument/2006/relationships/hyperlink" Target="https://aka.ms/TeamsTC_blog" TargetMode="External"/><Relationship Id="rId9" Type="http://schemas.openxmlformats.org/officeDocument/2006/relationships/hyperlink" Target="https://aka.ms/appinaday" TargetMode="External"/><Relationship Id="rId1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57.xml"/><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5.xml"/><Relationship Id="rId7" Type="http://schemas.openxmlformats.org/officeDocument/2006/relationships/image" Target="../media/image40.png"/><Relationship Id="rId2" Type="http://schemas.openxmlformats.org/officeDocument/2006/relationships/slideLayout" Target="../slideLayouts/slideLayout82.xml"/><Relationship Id="rId1" Type="http://schemas.openxmlformats.org/officeDocument/2006/relationships/tags" Target="../tags/tag1.xml"/><Relationship Id="rId6" Type="http://schemas.openxmlformats.org/officeDocument/2006/relationships/image" Target="../media/image39.jpe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425780"/>
            <a:ext cx="9144000" cy="1107996"/>
          </a:xfrm>
        </p:spPr>
        <p:txBody>
          <a:bodyPr/>
          <a:lstStyle/>
          <a:p>
            <a:r>
              <a:rPr lang="en-US"/>
              <a:t>Simplify your Firstline work with low-code solutions in Teams</a:t>
            </a:r>
          </a:p>
        </p:txBody>
      </p:sp>
      <p:sp>
        <p:nvSpPr>
          <p:cNvPr id="5" name="Text Placeholder 4"/>
          <p:cNvSpPr>
            <a:spLocks noGrp="1"/>
          </p:cNvSpPr>
          <p:nvPr>
            <p:ph type="body" sz="quarter" idx="12"/>
          </p:nvPr>
        </p:nvSpPr>
        <p:spPr>
          <a:xfrm>
            <a:off x="584200" y="3962400"/>
            <a:ext cx="9144000" cy="338554"/>
          </a:xfrm>
        </p:spPr>
        <p:txBody>
          <a:bodyPr/>
          <a:lstStyle/>
          <a:p>
            <a:r>
              <a:rPr lang="en-US" dirty="0"/>
              <a:t>Daniel Hidalgo &amp; Addy Quirk</a:t>
            </a:r>
          </a:p>
        </p:txBody>
      </p:sp>
    </p:spTree>
    <p:extLst>
      <p:ext uri="{BB962C8B-B14F-4D97-AF65-F5344CB8AC3E}">
        <p14:creationId xmlns:p14="http://schemas.microsoft.com/office/powerpoint/2010/main" val="179507853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z="3600"/>
              <a:t>Teams + Power Platform empowers your Firstline</a:t>
            </a:r>
            <a:endParaRPr lang="en-US"/>
          </a:p>
        </p:txBody>
      </p:sp>
      <p:sp>
        <p:nvSpPr>
          <p:cNvPr id="64" name="Rectangle 63">
            <a:extLst>
              <a:ext uri="{FF2B5EF4-FFF2-40B4-BE49-F238E27FC236}">
                <a16:creationId xmlns:a16="http://schemas.microsoft.com/office/drawing/2014/main" id="{81D7EE83-5FA6-43DD-AEE5-24F60D69599C}"/>
              </a:ext>
            </a:extLst>
          </p:cNvPr>
          <p:cNvSpPr/>
          <p:nvPr/>
        </p:nvSpPr>
        <p:spPr bwMode="auto">
          <a:xfrm>
            <a:off x="9457295" y="2232461"/>
            <a:ext cx="93728" cy="198074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8" name="Rectangle 67">
            <a:extLst>
              <a:ext uri="{FF2B5EF4-FFF2-40B4-BE49-F238E27FC236}">
                <a16:creationId xmlns:a16="http://schemas.microsoft.com/office/drawing/2014/main" id="{E6993E24-EF1E-4C34-ADD6-F823563C029F}"/>
              </a:ext>
            </a:extLst>
          </p:cNvPr>
          <p:cNvSpPr/>
          <p:nvPr/>
        </p:nvSpPr>
        <p:spPr bwMode="auto">
          <a:xfrm>
            <a:off x="10113176" y="1784748"/>
            <a:ext cx="928450" cy="167537"/>
          </a:xfrm>
          <a:prstGeom prst="rect">
            <a:avLst/>
          </a:prstGeom>
          <a:solidFill>
            <a:srgbClr val="FBF9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69" name="Picture 68">
            <a:extLst>
              <a:ext uri="{FF2B5EF4-FFF2-40B4-BE49-F238E27FC236}">
                <a16:creationId xmlns:a16="http://schemas.microsoft.com/office/drawing/2014/main" id="{D8E90512-F566-43A0-8632-143CD5AEE1D1}"/>
              </a:ext>
            </a:extLst>
          </p:cNvPr>
          <p:cNvPicPr>
            <a:picLocks noChangeAspect="1"/>
          </p:cNvPicPr>
          <p:nvPr/>
        </p:nvPicPr>
        <p:blipFill>
          <a:blip r:embed="rId3"/>
          <a:stretch>
            <a:fillRect/>
          </a:stretch>
        </p:blipFill>
        <p:spPr>
          <a:xfrm>
            <a:off x="3105656" y="3468619"/>
            <a:ext cx="755055" cy="755055"/>
          </a:xfrm>
          <a:prstGeom prst="rect">
            <a:avLst/>
          </a:prstGeom>
        </p:spPr>
      </p:pic>
      <p:pic>
        <p:nvPicPr>
          <p:cNvPr id="70" name="Picture 69">
            <a:extLst>
              <a:ext uri="{FF2B5EF4-FFF2-40B4-BE49-F238E27FC236}">
                <a16:creationId xmlns:a16="http://schemas.microsoft.com/office/drawing/2014/main" id="{AE6F0AAB-7E2D-486A-88E9-DBFFE1785862}"/>
              </a:ext>
            </a:extLst>
          </p:cNvPr>
          <p:cNvPicPr>
            <a:picLocks noChangeAspect="1"/>
          </p:cNvPicPr>
          <p:nvPr/>
        </p:nvPicPr>
        <p:blipFill>
          <a:blip r:embed="rId4"/>
          <a:stretch>
            <a:fillRect/>
          </a:stretch>
        </p:blipFill>
        <p:spPr>
          <a:xfrm>
            <a:off x="3105654" y="1924421"/>
            <a:ext cx="755057" cy="755057"/>
          </a:xfrm>
          <a:prstGeom prst="rect">
            <a:avLst/>
          </a:prstGeom>
        </p:spPr>
      </p:pic>
      <p:pic>
        <p:nvPicPr>
          <p:cNvPr id="71" name="Picture 70">
            <a:extLst>
              <a:ext uri="{FF2B5EF4-FFF2-40B4-BE49-F238E27FC236}">
                <a16:creationId xmlns:a16="http://schemas.microsoft.com/office/drawing/2014/main" id="{67071987-E5F2-45ED-9638-F5ABA8623D5D}"/>
              </a:ext>
            </a:extLst>
          </p:cNvPr>
          <p:cNvPicPr>
            <a:picLocks noChangeAspect="1"/>
          </p:cNvPicPr>
          <p:nvPr/>
        </p:nvPicPr>
        <p:blipFill>
          <a:blip r:embed="rId5"/>
          <a:stretch>
            <a:fillRect/>
          </a:stretch>
        </p:blipFill>
        <p:spPr>
          <a:xfrm>
            <a:off x="3106387" y="5136897"/>
            <a:ext cx="755057" cy="755057"/>
          </a:xfrm>
          <a:prstGeom prst="rect">
            <a:avLst/>
          </a:prstGeom>
        </p:spPr>
      </p:pic>
      <p:grpSp>
        <p:nvGrpSpPr>
          <p:cNvPr id="72" name="Group 71">
            <a:extLst>
              <a:ext uri="{FF2B5EF4-FFF2-40B4-BE49-F238E27FC236}">
                <a16:creationId xmlns:a16="http://schemas.microsoft.com/office/drawing/2014/main" id="{BCAEAB39-007D-4E3D-8037-CDFE0D169630}"/>
              </a:ext>
            </a:extLst>
          </p:cNvPr>
          <p:cNvGrpSpPr/>
          <p:nvPr/>
        </p:nvGrpSpPr>
        <p:grpSpPr>
          <a:xfrm>
            <a:off x="4255094" y="3431319"/>
            <a:ext cx="4320271" cy="824731"/>
            <a:chOff x="1671522" y="3200815"/>
            <a:chExt cx="4640787" cy="824848"/>
          </a:xfrm>
        </p:grpSpPr>
        <p:sp>
          <p:nvSpPr>
            <p:cNvPr id="73" name="Rectangle 72">
              <a:extLst>
                <a:ext uri="{FF2B5EF4-FFF2-40B4-BE49-F238E27FC236}">
                  <a16:creationId xmlns:a16="http://schemas.microsoft.com/office/drawing/2014/main" id="{8BD27834-BBEC-4168-9F23-1B5FCBB2F6A9}"/>
                </a:ext>
              </a:extLst>
            </p:cNvPr>
            <p:cNvSpPr/>
            <p:nvPr/>
          </p:nvSpPr>
          <p:spPr>
            <a:xfrm>
              <a:off x="1671523" y="3200815"/>
              <a:ext cx="3657600" cy="341681"/>
            </a:xfrm>
            <a:prstGeom prst="rect">
              <a:avLst/>
            </a:prstGeom>
          </p:spPr>
          <p:txBody>
            <a:bodyPr wrap="square" lIns="0">
              <a:spAutoFit/>
            </a:bodyPr>
            <a:lstStyle/>
            <a:p>
              <a:pPr defTabSz="931847">
                <a:lnSpc>
                  <a:spcPct val="90000"/>
                </a:lnSpc>
                <a:spcAft>
                  <a:spcPts val="588"/>
                </a:spcAft>
                <a:buSzPct val="90000"/>
                <a:defRPr/>
              </a:pPr>
              <a:r>
                <a:rPr lang="en-US" sz="1800" b="1">
                  <a:latin typeface="Segoe UI Semibold" charset="0"/>
                  <a:cs typeface="Segoe UI Semibold" charset="0"/>
                </a:rPr>
                <a:t>Power Apps</a:t>
              </a:r>
            </a:p>
          </p:txBody>
        </p:sp>
        <p:sp>
          <p:nvSpPr>
            <p:cNvPr id="74" name="Rectangle 73">
              <a:extLst>
                <a:ext uri="{FF2B5EF4-FFF2-40B4-BE49-F238E27FC236}">
                  <a16:creationId xmlns:a16="http://schemas.microsoft.com/office/drawing/2014/main" id="{89BF2011-F52A-4FDE-9581-30F9D0767FE1}"/>
                </a:ext>
              </a:extLst>
            </p:cNvPr>
            <p:cNvSpPr/>
            <p:nvPr/>
          </p:nvSpPr>
          <p:spPr>
            <a:xfrm>
              <a:off x="1671522" y="3545464"/>
              <a:ext cx="4640787" cy="480199"/>
            </a:xfrm>
            <a:prstGeom prst="rect">
              <a:avLst/>
            </a:prstGeom>
          </p:spPr>
          <p:txBody>
            <a:bodyPr wrap="square" lIns="0">
              <a:spAutoFit/>
            </a:bodyPr>
            <a:lstStyle/>
            <a:p>
              <a:pPr defTabSz="931847">
                <a:lnSpc>
                  <a:spcPct val="90000"/>
                </a:lnSpc>
                <a:spcAft>
                  <a:spcPts val="588"/>
                </a:spcAft>
                <a:buSzPct val="90000"/>
                <a:defRPr/>
              </a:pPr>
              <a:r>
                <a:rPr lang="en-US" sz="1400">
                  <a:cs typeface="Segoe UI Semibold" charset="0"/>
                </a:rPr>
                <a:t>Create custom apps to modernize processes to meet your needs, enhancing efficiency and collaboration</a:t>
              </a:r>
            </a:p>
          </p:txBody>
        </p:sp>
      </p:grpSp>
      <p:grpSp>
        <p:nvGrpSpPr>
          <p:cNvPr id="75" name="Group 74">
            <a:extLst>
              <a:ext uri="{FF2B5EF4-FFF2-40B4-BE49-F238E27FC236}">
                <a16:creationId xmlns:a16="http://schemas.microsoft.com/office/drawing/2014/main" id="{BBFB041B-3CD8-47E8-805F-FE93C0E2A1E5}"/>
              </a:ext>
            </a:extLst>
          </p:cNvPr>
          <p:cNvGrpSpPr/>
          <p:nvPr/>
        </p:nvGrpSpPr>
        <p:grpSpPr>
          <a:xfrm>
            <a:off x="4224835" y="1952287"/>
            <a:ext cx="4320271" cy="824730"/>
            <a:chOff x="1671522" y="4891858"/>
            <a:chExt cx="4640788" cy="824848"/>
          </a:xfrm>
        </p:grpSpPr>
        <p:sp>
          <p:nvSpPr>
            <p:cNvPr id="76" name="Rectangle 75">
              <a:extLst>
                <a:ext uri="{FF2B5EF4-FFF2-40B4-BE49-F238E27FC236}">
                  <a16:creationId xmlns:a16="http://schemas.microsoft.com/office/drawing/2014/main" id="{208FB49C-0B4B-4F24-B9D7-E56029E1779C}"/>
                </a:ext>
              </a:extLst>
            </p:cNvPr>
            <p:cNvSpPr/>
            <p:nvPr/>
          </p:nvSpPr>
          <p:spPr>
            <a:xfrm>
              <a:off x="1671523" y="4891858"/>
              <a:ext cx="3657600" cy="341681"/>
            </a:xfrm>
            <a:prstGeom prst="rect">
              <a:avLst/>
            </a:prstGeom>
          </p:spPr>
          <p:txBody>
            <a:bodyPr wrap="square" lIns="0">
              <a:spAutoFit/>
            </a:bodyPr>
            <a:lstStyle/>
            <a:p>
              <a:pPr defTabSz="931847">
                <a:lnSpc>
                  <a:spcPct val="90000"/>
                </a:lnSpc>
                <a:spcAft>
                  <a:spcPts val="588"/>
                </a:spcAft>
                <a:buSzPct val="90000"/>
                <a:defRPr/>
              </a:pPr>
              <a:r>
                <a:rPr lang="en-US" sz="1800" b="1">
                  <a:latin typeface="Segoe UI Semibold" charset="0"/>
                  <a:cs typeface="Segoe UI Semibold" charset="0"/>
                </a:rPr>
                <a:t>Power Automate</a:t>
              </a:r>
            </a:p>
          </p:txBody>
        </p:sp>
        <p:sp>
          <p:nvSpPr>
            <p:cNvPr id="77" name="Rectangle 76">
              <a:extLst>
                <a:ext uri="{FF2B5EF4-FFF2-40B4-BE49-F238E27FC236}">
                  <a16:creationId xmlns:a16="http://schemas.microsoft.com/office/drawing/2014/main" id="{9A142270-369A-4C27-8344-45BFFC6FBBE2}"/>
                </a:ext>
              </a:extLst>
            </p:cNvPr>
            <p:cNvSpPr/>
            <p:nvPr/>
          </p:nvSpPr>
          <p:spPr>
            <a:xfrm>
              <a:off x="1671522" y="5236506"/>
              <a:ext cx="4640788" cy="480200"/>
            </a:xfrm>
            <a:prstGeom prst="rect">
              <a:avLst/>
            </a:prstGeom>
          </p:spPr>
          <p:txBody>
            <a:bodyPr wrap="square" lIns="0">
              <a:spAutoFit/>
            </a:bodyPr>
            <a:lstStyle/>
            <a:p>
              <a:pPr defTabSz="931847">
                <a:lnSpc>
                  <a:spcPct val="90000"/>
                </a:lnSpc>
                <a:spcAft>
                  <a:spcPts val="588"/>
                </a:spcAft>
                <a:buSzPct val="90000"/>
                <a:defRPr/>
              </a:pPr>
              <a:r>
                <a:rPr lang="en-US" sz="1400">
                  <a:cs typeface="Segoe UI Semibold" charset="0"/>
                </a:rPr>
                <a:t>Automate intelligent workflows to improve agility and productivity</a:t>
              </a:r>
            </a:p>
          </p:txBody>
        </p:sp>
      </p:grpSp>
      <p:grpSp>
        <p:nvGrpSpPr>
          <p:cNvPr id="78" name="Group 77">
            <a:extLst>
              <a:ext uri="{FF2B5EF4-FFF2-40B4-BE49-F238E27FC236}">
                <a16:creationId xmlns:a16="http://schemas.microsoft.com/office/drawing/2014/main" id="{439B7F0A-F7E4-4BC8-8FA2-4E7DE6FC7CB4}"/>
              </a:ext>
            </a:extLst>
          </p:cNvPr>
          <p:cNvGrpSpPr/>
          <p:nvPr/>
        </p:nvGrpSpPr>
        <p:grpSpPr>
          <a:xfrm>
            <a:off x="4297222" y="5184548"/>
            <a:ext cx="4320271" cy="824730"/>
            <a:chOff x="1671522" y="4891858"/>
            <a:chExt cx="4640788" cy="824848"/>
          </a:xfrm>
        </p:grpSpPr>
        <p:sp>
          <p:nvSpPr>
            <p:cNvPr id="79" name="Rectangle 78">
              <a:extLst>
                <a:ext uri="{FF2B5EF4-FFF2-40B4-BE49-F238E27FC236}">
                  <a16:creationId xmlns:a16="http://schemas.microsoft.com/office/drawing/2014/main" id="{7A62E206-A895-464E-BF0C-9FFD36F49B16}"/>
                </a:ext>
              </a:extLst>
            </p:cNvPr>
            <p:cNvSpPr/>
            <p:nvPr/>
          </p:nvSpPr>
          <p:spPr>
            <a:xfrm>
              <a:off x="1671523" y="4891858"/>
              <a:ext cx="3657600" cy="341681"/>
            </a:xfrm>
            <a:prstGeom prst="rect">
              <a:avLst/>
            </a:prstGeom>
          </p:spPr>
          <p:txBody>
            <a:bodyPr wrap="square" lIns="0">
              <a:spAutoFit/>
            </a:bodyPr>
            <a:lstStyle/>
            <a:p>
              <a:pPr defTabSz="931847">
                <a:lnSpc>
                  <a:spcPct val="90000"/>
                </a:lnSpc>
                <a:spcAft>
                  <a:spcPts val="588"/>
                </a:spcAft>
                <a:buSzPct val="90000"/>
                <a:defRPr/>
              </a:pPr>
              <a:r>
                <a:rPr lang="en-US" sz="1800" b="1">
                  <a:latin typeface="Segoe UI Semibold" charset="0"/>
                  <a:cs typeface="Segoe UI Semibold" charset="0"/>
                </a:rPr>
                <a:t>Power Virtual Agents</a:t>
              </a:r>
            </a:p>
          </p:txBody>
        </p:sp>
        <p:sp>
          <p:nvSpPr>
            <p:cNvPr id="80" name="Rectangle 79">
              <a:extLst>
                <a:ext uri="{FF2B5EF4-FFF2-40B4-BE49-F238E27FC236}">
                  <a16:creationId xmlns:a16="http://schemas.microsoft.com/office/drawing/2014/main" id="{57F9CEFD-B893-436D-BBDB-5E3E8C06C815}"/>
                </a:ext>
              </a:extLst>
            </p:cNvPr>
            <p:cNvSpPr/>
            <p:nvPr/>
          </p:nvSpPr>
          <p:spPr>
            <a:xfrm>
              <a:off x="1671522" y="5236506"/>
              <a:ext cx="4640788" cy="480200"/>
            </a:xfrm>
            <a:prstGeom prst="rect">
              <a:avLst/>
            </a:prstGeom>
          </p:spPr>
          <p:txBody>
            <a:bodyPr wrap="square" lIns="0">
              <a:spAutoFit/>
            </a:bodyPr>
            <a:lstStyle/>
            <a:p>
              <a:pPr defTabSz="931847">
                <a:lnSpc>
                  <a:spcPct val="90000"/>
                </a:lnSpc>
                <a:spcAft>
                  <a:spcPts val="588"/>
                </a:spcAft>
                <a:buSzPct val="90000"/>
                <a:defRPr/>
              </a:pPr>
              <a:r>
                <a:rPr lang="en-US" sz="1400">
                  <a:cs typeface="Segoe UI Semibold" charset="0"/>
                </a:rPr>
                <a:t>Build and deploy low-code chatbots to provide a conversational AI-driven insights and information</a:t>
              </a:r>
            </a:p>
          </p:txBody>
        </p:sp>
      </p:grpSp>
      <p:cxnSp>
        <p:nvCxnSpPr>
          <p:cNvPr id="83" name="Straight Connector 82">
            <a:extLst>
              <a:ext uri="{FF2B5EF4-FFF2-40B4-BE49-F238E27FC236}">
                <a16:creationId xmlns:a16="http://schemas.microsoft.com/office/drawing/2014/main" id="{F30CCC44-EDFE-4F18-AC07-943794844BA6}"/>
              </a:ext>
            </a:extLst>
          </p:cNvPr>
          <p:cNvCxnSpPr>
            <a:cxnSpLocks/>
          </p:cNvCxnSpPr>
          <p:nvPr/>
        </p:nvCxnSpPr>
        <p:spPr>
          <a:xfrm>
            <a:off x="2202426" y="3829251"/>
            <a:ext cx="702699" cy="0"/>
          </a:xfrm>
          <a:prstGeom prst="line">
            <a:avLst/>
          </a:prstGeom>
          <a:ln w="19050">
            <a:solidFill>
              <a:srgbClr val="DE80C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B89C89E-1C4D-4233-A580-7E3A95FD1CDF}"/>
              </a:ext>
            </a:extLst>
          </p:cNvPr>
          <p:cNvCxnSpPr>
            <a:cxnSpLocks/>
          </p:cNvCxnSpPr>
          <p:nvPr/>
        </p:nvCxnSpPr>
        <p:spPr>
          <a:xfrm>
            <a:off x="2202426" y="5525222"/>
            <a:ext cx="797949" cy="0"/>
          </a:xfrm>
          <a:prstGeom prst="line">
            <a:avLst/>
          </a:prstGeom>
          <a:ln w="19050">
            <a:solidFill>
              <a:srgbClr val="17AAD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BBD75E-F8BA-47CC-8A7D-ED94FAD985B4}"/>
              </a:ext>
            </a:extLst>
          </p:cNvPr>
          <p:cNvCxnSpPr>
            <a:cxnSpLocks/>
          </p:cNvCxnSpPr>
          <p:nvPr/>
        </p:nvCxnSpPr>
        <p:spPr>
          <a:xfrm>
            <a:off x="2202426" y="2291185"/>
            <a:ext cx="0" cy="1538066"/>
          </a:xfrm>
          <a:prstGeom prst="line">
            <a:avLst/>
          </a:prstGeom>
          <a:ln w="19050">
            <a:solidFill>
              <a:srgbClr val="3283F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3F5218F-C645-421D-9ACA-237689E70C5C}"/>
              </a:ext>
            </a:extLst>
          </p:cNvPr>
          <p:cNvCxnSpPr>
            <a:cxnSpLocks/>
          </p:cNvCxnSpPr>
          <p:nvPr/>
        </p:nvCxnSpPr>
        <p:spPr>
          <a:xfrm>
            <a:off x="2202426" y="2286844"/>
            <a:ext cx="731274" cy="0"/>
          </a:xfrm>
          <a:prstGeom prst="line">
            <a:avLst/>
          </a:prstGeom>
          <a:ln w="19050">
            <a:solidFill>
              <a:srgbClr val="3283F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C812C815-34B8-4C86-873B-0DC1F1C2C857}"/>
              </a:ext>
            </a:extLst>
          </p:cNvPr>
          <p:cNvCxnSpPr>
            <a:cxnSpLocks/>
          </p:cNvCxnSpPr>
          <p:nvPr/>
        </p:nvCxnSpPr>
        <p:spPr>
          <a:xfrm>
            <a:off x="2202426" y="3829251"/>
            <a:ext cx="0" cy="1698705"/>
          </a:xfrm>
          <a:prstGeom prst="line">
            <a:avLst/>
          </a:prstGeom>
          <a:ln w="19050">
            <a:solidFill>
              <a:srgbClr val="17AAD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27" name="Picture 126" descr="A picture containing clock&#10;&#10;Description automatically generated">
            <a:extLst>
              <a:ext uri="{FF2B5EF4-FFF2-40B4-BE49-F238E27FC236}">
                <a16:creationId xmlns:a16="http://schemas.microsoft.com/office/drawing/2014/main" id="{0FB286DF-B7CE-4795-AFC8-7E1DE34023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220" y="3050516"/>
            <a:ext cx="1411212" cy="1411212"/>
          </a:xfrm>
          <a:prstGeom prst="rect">
            <a:avLst/>
          </a:prstGeom>
        </p:spPr>
      </p:pic>
      <p:sp>
        <p:nvSpPr>
          <p:cNvPr id="128" name="Rectangle 127">
            <a:extLst>
              <a:ext uri="{FF2B5EF4-FFF2-40B4-BE49-F238E27FC236}">
                <a16:creationId xmlns:a16="http://schemas.microsoft.com/office/drawing/2014/main" id="{2A9A2495-4222-4D73-A460-3C9BDF2F867F}"/>
              </a:ext>
            </a:extLst>
          </p:cNvPr>
          <p:cNvSpPr/>
          <p:nvPr/>
        </p:nvSpPr>
        <p:spPr>
          <a:xfrm>
            <a:off x="373220" y="4172098"/>
            <a:ext cx="2057292" cy="341632"/>
          </a:xfrm>
          <a:prstGeom prst="rect">
            <a:avLst/>
          </a:prstGeom>
        </p:spPr>
        <p:txBody>
          <a:bodyPr wrap="square" lIns="0">
            <a:spAutoFit/>
          </a:bodyPr>
          <a:lstStyle/>
          <a:p>
            <a:pPr defTabSz="931847">
              <a:lnSpc>
                <a:spcPct val="90000"/>
              </a:lnSpc>
              <a:spcAft>
                <a:spcPts val="588"/>
              </a:spcAft>
              <a:buSzPct val="90000"/>
              <a:defRPr/>
            </a:pPr>
            <a:r>
              <a:rPr lang="en-US" sz="1800" b="1">
                <a:solidFill>
                  <a:srgbClr val="474EB8"/>
                </a:solidFill>
                <a:latin typeface="Segoe UI Semibold" charset="0"/>
                <a:cs typeface="Segoe UI Semibold" charset="0"/>
              </a:rPr>
              <a:t>Microsoft Teams</a:t>
            </a:r>
          </a:p>
        </p:txBody>
      </p:sp>
      <p:pic>
        <p:nvPicPr>
          <p:cNvPr id="22" name="Picture 21" descr="A screenshot of a cell phone&#10;&#10;Description automatically generated">
            <a:extLst>
              <a:ext uri="{FF2B5EF4-FFF2-40B4-BE49-F238E27FC236}">
                <a16:creationId xmlns:a16="http://schemas.microsoft.com/office/drawing/2014/main" id="{7899F753-1F65-4821-B59A-4684537F1A74}"/>
              </a:ext>
            </a:extLst>
          </p:cNvPr>
          <p:cNvPicPr>
            <a:picLocks noChangeAspect="1"/>
          </p:cNvPicPr>
          <p:nvPr/>
        </p:nvPicPr>
        <p:blipFill>
          <a:blip r:embed="rId7"/>
          <a:stretch>
            <a:fillRect/>
          </a:stretch>
        </p:blipFill>
        <p:spPr>
          <a:xfrm>
            <a:off x="9390468" y="1567968"/>
            <a:ext cx="2148564" cy="4652357"/>
          </a:xfrm>
          <a:prstGeom prst="rect">
            <a:avLst/>
          </a:prstGeom>
        </p:spPr>
      </p:pic>
      <p:pic>
        <p:nvPicPr>
          <p:cNvPr id="26" name="Picture 25" descr="A picture containing photo, black, man, holding&#10;&#10;Description automatically generated">
            <a:extLst>
              <a:ext uri="{FF2B5EF4-FFF2-40B4-BE49-F238E27FC236}">
                <a16:creationId xmlns:a16="http://schemas.microsoft.com/office/drawing/2014/main" id="{FF5D99D3-384A-4E02-B699-FBC00EBA6B6D}"/>
              </a:ext>
            </a:extLst>
          </p:cNvPr>
          <p:cNvPicPr>
            <a:picLocks noChangeAspect="1"/>
          </p:cNvPicPr>
          <p:nvPr/>
        </p:nvPicPr>
        <p:blipFill rotWithShape="1">
          <a:blip r:embed="rId8"/>
          <a:srcRect l="37791" t="22313" r="36216" b="21970"/>
          <a:stretch/>
        </p:blipFill>
        <p:spPr>
          <a:xfrm>
            <a:off x="8952539" y="1217390"/>
            <a:ext cx="3239459" cy="5381626"/>
          </a:xfrm>
          <a:prstGeom prst="rect">
            <a:avLst/>
          </a:prstGeom>
        </p:spPr>
      </p:pic>
    </p:spTree>
    <p:extLst>
      <p:ext uri="{BB962C8B-B14F-4D97-AF65-F5344CB8AC3E}">
        <p14:creationId xmlns:p14="http://schemas.microsoft.com/office/powerpoint/2010/main" val="152986920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building&#10;&#10;Description automatically generated">
            <a:extLst>
              <a:ext uri="{FF2B5EF4-FFF2-40B4-BE49-F238E27FC236}">
                <a16:creationId xmlns:a16="http://schemas.microsoft.com/office/drawing/2014/main" id="{631F1B01-79F2-41DF-B7BB-FBA64DE97F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1" y="0"/>
            <a:ext cx="6095999" cy="6858000"/>
          </a:xfrm>
          <a:prstGeom prst="rect">
            <a:avLst/>
          </a:prstGeom>
          <a:effectLst>
            <a:outerShdw blurRad="50800" dist="38100" dir="13500000" algn="br" rotWithShape="0">
              <a:prstClr val="black">
                <a:alpha val="40000"/>
              </a:prstClr>
            </a:outerShdw>
          </a:effectLst>
        </p:spPr>
      </p:pic>
      <p:sp>
        <p:nvSpPr>
          <p:cNvPr id="8" name="Rectangle 7">
            <a:extLst>
              <a:ext uri="{FF2B5EF4-FFF2-40B4-BE49-F238E27FC236}">
                <a16:creationId xmlns:a16="http://schemas.microsoft.com/office/drawing/2014/main" id="{83F815E9-1143-4579-9813-7D812CFD3547}"/>
              </a:ext>
            </a:extLst>
          </p:cNvPr>
          <p:cNvSpPr/>
          <p:nvPr/>
        </p:nvSpPr>
        <p:spPr bwMode="auto">
          <a:xfrm>
            <a:off x="6091071" y="0"/>
            <a:ext cx="6095998" cy="6858000"/>
          </a:xfrm>
          <a:prstGeom prst="rect">
            <a:avLst/>
          </a:prstGeom>
          <a:gradFill flip="none" rotWithShape="1">
            <a:gsLst>
              <a:gs pos="36000">
                <a:srgbClr val="1A1A1A">
                  <a:alpha val="82000"/>
                </a:srgbClr>
              </a:gs>
              <a:gs pos="0">
                <a:schemeClr val="tx1"/>
              </a:gs>
              <a:gs pos="100000">
                <a:schemeClr val="tx1">
                  <a:alpha val="0"/>
                </a:schemeClr>
              </a:gs>
            </a:gsLst>
            <a:lin ang="189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22" name="Picture 21">
            <a:extLst>
              <a:ext uri="{FF2B5EF4-FFF2-40B4-BE49-F238E27FC236}">
                <a16:creationId xmlns:a16="http://schemas.microsoft.com/office/drawing/2014/main" id="{0027F756-1373-456F-B4BF-70BE60C3AB61}"/>
              </a:ext>
            </a:extLst>
          </p:cNvPr>
          <p:cNvPicPr>
            <a:picLocks noChangeAspect="1"/>
          </p:cNvPicPr>
          <p:nvPr/>
        </p:nvPicPr>
        <p:blipFill>
          <a:blip r:embed="rId4"/>
          <a:stretch>
            <a:fillRect/>
          </a:stretch>
        </p:blipFill>
        <p:spPr>
          <a:xfrm>
            <a:off x="462163" y="3803370"/>
            <a:ext cx="553998" cy="553998"/>
          </a:xfrm>
          <a:prstGeom prst="rect">
            <a:avLst/>
          </a:prstGeom>
        </p:spPr>
      </p:pic>
      <p:pic>
        <p:nvPicPr>
          <p:cNvPr id="23" name="Picture 22">
            <a:extLst>
              <a:ext uri="{FF2B5EF4-FFF2-40B4-BE49-F238E27FC236}">
                <a16:creationId xmlns:a16="http://schemas.microsoft.com/office/drawing/2014/main" id="{B8AE9A3E-C44D-448E-B853-A2FA3125626C}"/>
              </a:ext>
            </a:extLst>
          </p:cNvPr>
          <p:cNvPicPr>
            <a:picLocks noChangeAspect="1"/>
          </p:cNvPicPr>
          <p:nvPr/>
        </p:nvPicPr>
        <p:blipFill>
          <a:blip r:embed="rId5"/>
          <a:stretch>
            <a:fillRect/>
          </a:stretch>
        </p:blipFill>
        <p:spPr>
          <a:xfrm>
            <a:off x="462163" y="2060921"/>
            <a:ext cx="494232" cy="494232"/>
          </a:xfrm>
          <a:prstGeom prst="rect">
            <a:avLst/>
          </a:prstGeom>
        </p:spPr>
      </p:pic>
      <p:pic>
        <p:nvPicPr>
          <p:cNvPr id="24" name="Picture 23">
            <a:extLst>
              <a:ext uri="{FF2B5EF4-FFF2-40B4-BE49-F238E27FC236}">
                <a16:creationId xmlns:a16="http://schemas.microsoft.com/office/drawing/2014/main" id="{630AA282-028B-41AC-A7C9-0F1BE41C4006}"/>
              </a:ext>
            </a:extLst>
          </p:cNvPr>
          <p:cNvPicPr>
            <a:picLocks noChangeAspect="1"/>
          </p:cNvPicPr>
          <p:nvPr/>
        </p:nvPicPr>
        <p:blipFill>
          <a:blip r:embed="rId6"/>
          <a:stretch>
            <a:fillRect/>
          </a:stretch>
        </p:blipFill>
        <p:spPr>
          <a:xfrm>
            <a:off x="462163" y="5471519"/>
            <a:ext cx="553998" cy="553998"/>
          </a:xfrm>
          <a:prstGeom prst="rect">
            <a:avLst/>
          </a:prstGeom>
        </p:spPr>
      </p:pic>
      <p:sp>
        <p:nvSpPr>
          <p:cNvPr id="29" name="TextBox 28">
            <a:extLst>
              <a:ext uri="{FF2B5EF4-FFF2-40B4-BE49-F238E27FC236}">
                <a16:creationId xmlns:a16="http://schemas.microsoft.com/office/drawing/2014/main" id="{1A132A51-461A-4607-9B14-F7B6E47335A8}"/>
              </a:ext>
            </a:extLst>
          </p:cNvPr>
          <p:cNvSpPr txBox="1"/>
          <p:nvPr/>
        </p:nvSpPr>
        <p:spPr>
          <a:xfrm>
            <a:off x="1172026" y="2060921"/>
            <a:ext cx="4914113" cy="1092607"/>
          </a:xfrm>
          <a:prstGeom prst="rect">
            <a:avLst/>
          </a:prstGeom>
          <a:noFill/>
        </p:spPr>
        <p:txBody>
          <a:bodyPr wrap="square" lIns="91440" tIns="45720" rIns="91440" bIns="45720" anchor="t">
            <a:spAutoFit/>
          </a:bodyPr>
          <a:lstStyle/>
          <a:p>
            <a:pPr>
              <a:spcAft>
                <a:spcPts val="200"/>
              </a:spcAft>
            </a:pPr>
            <a:r>
              <a:rPr lang="en-US" sz="1800" dirty="0">
                <a:latin typeface="+mj-lt"/>
              </a:rPr>
              <a:t>Power Automate</a:t>
            </a:r>
          </a:p>
          <a:p>
            <a:pPr marL="285750" indent="-285750">
              <a:spcAft>
                <a:spcPts val="200"/>
              </a:spcAft>
              <a:buFont typeface="Arial" panose="020B0604020202020204" pitchFamily="34" charset="0"/>
              <a:buChar char="•"/>
            </a:pPr>
            <a:r>
              <a:rPr lang="en-US" sz="1400" dirty="0"/>
              <a:t>Notifications about new sales promotions</a:t>
            </a:r>
          </a:p>
          <a:p>
            <a:pPr marL="285750" indent="-285750">
              <a:spcAft>
                <a:spcPts val="200"/>
              </a:spcAft>
              <a:buFont typeface="Arial" panose="020B0604020202020204" pitchFamily="34" charset="0"/>
              <a:buChar char="•"/>
            </a:pPr>
            <a:r>
              <a:rPr lang="en-US" sz="1400" dirty="0"/>
              <a:t>Reminders about outstanding tasks</a:t>
            </a:r>
          </a:p>
          <a:p>
            <a:pPr marL="285750" indent="-285750">
              <a:spcAft>
                <a:spcPts val="200"/>
              </a:spcAft>
              <a:buFont typeface="Arial" panose="020B0604020202020204" pitchFamily="34" charset="0"/>
              <a:buChar char="•"/>
            </a:pPr>
            <a:r>
              <a:rPr lang="en-US" sz="1400" dirty="0"/>
              <a:t>Messages to new employees with onboarding resources</a:t>
            </a:r>
          </a:p>
        </p:txBody>
      </p:sp>
      <p:sp>
        <p:nvSpPr>
          <p:cNvPr id="31" name="TextBox 30">
            <a:extLst>
              <a:ext uri="{FF2B5EF4-FFF2-40B4-BE49-F238E27FC236}">
                <a16:creationId xmlns:a16="http://schemas.microsoft.com/office/drawing/2014/main" id="{30D61331-F788-4D31-ABEB-AE379F2C5AC3}"/>
              </a:ext>
            </a:extLst>
          </p:cNvPr>
          <p:cNvSpPr txBox="1"/>
          <p:nvPr/>
        </p:nvSpPr>
        <p:spPr>
          <a:xfrm>
            <a:off x="1172026" y="3707359"/>
            <a:ext cx="4914113" cy="1092607"/>
          </a:xfrm>
          <a:prstGeom prst="rect">
            <a:avLst/>
          </a:prstGeom>
          <a:noFill/>
        </p:spPr>
        <p:txBody>
          <a:bodyPr wrap="square">
            <a:spAutoFit/>
          </a:bodyPr>
          <a:lstStyle/>
          <a:p>
            <a:pPr>
              <a:spcAft>
                <a:spcPts val="200"/>
              </a:spcAft>
            </a:pPr>
            <a:r>
              <a:rPr lang="en-US" sz="1800" dirty="0">
                <a:latin typeface="+mj-lt"/>
              </a:rPr>
              <a:t>Power Apps</a:t>
            </a:r>
          </a:p>
          <a:p>
            <a:pPr marL="285750" indent="-285750">
              <a:spcAft>
                <a:spcPts val="200"/>
              </a:spcAft>
              <a:buFont typeface="Arial" panose="020B0604020202020204" pitchFamily="34" charset="0"/>
              <a:buChar char="•"/>
            </a:pPr>
            <a:r>
              <a:rPr lang="en-US" sz="1400" dirty="0"/>
              <a:t>Submit and track customer feedback </a:t>
            </a:r>
          </a:p>
          <a:p>
            <a:pPr marL="285750" indent="-285750">
              <a:spcAft>
                <a:spcPts val="200"/>
              </a:spcAft>
              <a:buFont typeface="Arial" panose="020B0604020202020204" pitchFamily="34" charset="0"/>
              <a:buChar char="•"/>
            </a:pPr>
            <a:r>
              <a:rPr lang="en-US" sz="1400" dirty="0"/>
              <a:t>Documenting on-site repairs</a:t>
            </a:r>
          </a:p>
          <a:p>
            <a:pPr marL="285750" indent="-285750">
              <a:spcAft>
                <a:spcPts val="200"/>
              </a:spcAft>
              <a:buFont typeface="Arial" panose="020B0604020202020204" pitchFamily="34" charset="0"/>
              <a:buChar char="•"/>
            </a:pPr>
            <a:r>
              <a:rPr lang="en-US" sz="1400" dirty="0"/>
              <a:t>Inventory requests </a:t>
            </a:r>
          </a:p>
        </p:txBody>
      </p:sp>
      <p:sp>
        <p:nvSpPr>
          <p:cNvPr id="34" name="TextBox 33">
            <a:extLst>
              <a:ext uri="{FF2B5EF4-FFF2-40B4-BE49-F238E27FC236}">
                <a16:creationId xmlns:a16="http://schemas.microsoft.com/office/drawing/2014/main" id="{EE82F2E8-185F-4DA8-ACD0-44090697F8C1}"/>
              </a:ext>
            </a:extLst>
          </p:cNvPr>
          <p:cNvSpPr txBox="1"/>
          <p:nvPr/>
        </p:nvSpPr>
        <p:spPr>
          <a:xfrm>
            <a:off x="1172026" y="5377192"/>
            <a:ext cx="4914113" cy="1092607"/>
          </a:xfrm>
          <a:prstGeom prst="rect">
            <a:avLst/>
          </a:prstGeom>
          <a:noFill/>
        </p:spPr>
        <p:txBody>
          <a:bodyPr wrap="square">
            <a:spAutoFit/>
          </a:bodyPr>
          <a:lstStyle/>
          <a:p>
            <a:pPr>
              <a:spcAft>
                <a:spcPts val="200"/>
              </a:spcAft>
            </a:pPr>
            <a:r>
              <a:rPr lang="en-US" sz="1800">
                <a:latin typeface="+mj-lt"/>
              </a:rPr>
              <a:t>Power Virtual Agents</a:t>
            </a:r>
          </a:p>
          <a:p>
            <a:pPr marL="285750" indent="-285750">
              <a:spcAft>
                <a:spcPts val="200"/>
              </a:spcAft>
              <a:buFont typeface="Arial" panose="020B0604020202020204" pitchFamily="34" charset="0"/>
              <a:buChar char="•"/>
            </a:pPr>
            <a:r>
              <a:rPr lang="en-US" sz="1400"/>
              <a:t>Get contact and location information for clients</a:t>
            </a:r>
          </a:p>
          <a:p>
            <a:pPr marL="285750" indent="-285750">
              <a:spcAft>
                <a:spcPts val="200"/>
              </a:spcAft>
              <a:buFont typeface="Arial" panose="020B0604020202020204" pitchFamily="34" charset="0"/>
              <a:buChar char="•"/>
            </a:pPr>
            <a:r>
              <a:rPr lang="en-US" sz="1400"/>
              <a:t>Answers to questions on company policies</a:t>
            </a:r>
          </a:p>
          <a:p>
            <a:pPr marL="285750" indent="-285750">
              <a:spcAft>
                <a:spcPts val="200"/>
              </a:spcAft>
              <a:buFont typeface="Arial" panose="020B0604020202020204" pitchFamily="34" charset="0"/>
              <a:buChar char="•"/>
            </a:pPr>
            <a:r>
              <a:rPr lang="en-US" sz="1400"/>
              <a:t>Retrieve documents from large file systems</a:t>
            </a:r>
          </a:p>
        </p:txBody>
      </p:sp>
      <p:sp>
        <p:nvSpPr>
          <p:cNvPr id="39" name="Title 16">
            <a:extLst>
              <a:ext uri="{FF2B5EF4-FFF2-40B4-BE49-F238E27FC236}">
                <a16:creationId xmlns:a16="http://schemas.microsoft.com/office/drawing/2014/main" id="{87138577-B678-4475-A4FE-B22444F37934}"/>
              </a:ext>
            </a:extLst>
          </p:cNvPr>
          <p:cNvSpPr txBox="1">
            <a:spLocks/>
          </p:cNvSpPr>
          <p:nvPr/>
        </p:nvSpPr>
        <p:spPr>
          <a:xfrm>
            <a:off x="415781" y="388201"/>
            <a:ext cx="5493894" cy="1335597"/>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a:t>Other solutions for your Firstline</a:t>
            </a:r>
          </a:p>
        </p:txBody>
      </p:sp>
    </p:spTree>
    <p:extLst>
      <p:ext uri="{BB962C8B-B14F-4D97-AF65-F5344CB8AC3E}">
        <p14:creationId xmlns:p14="http://schemas.microsoft.com/office/powerpoint/2010/main" val="246708473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CA70-3985-463F-9B44-A2973C0722DB}"/>
              </a:ext>
            </a:extLst>
          </p:cNvPr>
          <p:cNvSpPr>
            <a:spLocks noGrp="1"/>
          </p:cNvSpPr>
          <p:nvPr>
            <p:ph type="title"/>
          </p:nvPr>
        </p:nvSpPr>
        <p:spPr>
          <a:xfrm>
            <a:off x="588263" y="509155"/>
            <a:ext cx="11214270" cy="553998"/>
          </a:xfrm>
        </p:spPr>
        <p:txBody>
          <a:bodyPr/>
          <a:lstStyle/>
          <a:p>
            <a:r>
              <a:rPr lang="en-US"/>
              <a:t>Firstline workers putting digital tools to work</a:t>
            </a:r>
          </a:p>
        </p:txBody>
      </p:sp>
      <p:sp>
        <p:nvSpPr>
          <p:cNvPr id="4" name="Rectangle 3">
            <a:extLst>
              <a:ext uri="{FF2B5EF4-FFF2-40B4-BE49-F238E27FC236}">
                <a16:creationId xmlns:a16="http://schemas.microsoft.com/office/drawing/2014/main" id="{C2F72FA4-E1DA-4DE9-9B0D-901D9FA101DC}"/>
              </a:ext>
            </a:extLst>
          </p:cNvPr>
          <p:cNvSpPr/>
          <p:nvPr/>
        </p:nvSpPr>
        <p:spPr>
          <a:xfrm>
            <a:off x="4483100" y="3420792"/>
            <a:ext cx="2984500" cy="2215991"/>
          </a:xfrm>
          <a:prstGeom prst="rect">
            <a:avLst/>
          </a:prstGeom>
        </p:spPr>
        <p:txBody>
          <a:bodyPr wrap="square" lIns="0" tIns="0" rIns="0" bIns="0" anchor="t">
            <a:spAutoFit/>
          </a:bodyPr>
          <a:lstStyle/>
          <a:p>
            <a:r>
              <a:rPr lang="en-US" sz="1800" i="1">
                <a:latin typeface="SegoeUI"/>
              </a:rPr>
              <a:t>I probably save 90 minutes a day using the app, and I no longer have to carry a stack of papers around </a:t>
            </a:r>
            <a:r>
              <a:rPr lang="en-US" sz="1800" i="1">
                <a:solidFill>
                  <a:schemeClr val="accent1"/>
                </a:solidFill>
                <a:latin typeface="SegoeUI"/>
              </a:rPr>
              <a:t>…</a:t>
            </a:r>
            <a:r>
              <a:rPr lang="en-US" sz="1800" b="1" i="1">
                <a:solidFill>
                  <a:schemeClr val="accent1"/>
                </a:solidFill>
                <a:latin typeface="Segoe UI Semibold"/>
              </a:rPr>
              <a:t>Everything I need to know is right in the app</a:t>
            </a:r>
            <a:r>
              <a:rPr lang="en-US" sz="1800" i="1">
                <a:solidFill>
                  <a:schemeClr val="accent1"/>
                </a:solidFill>
                <a:latin typeface="SegoeUI"/>
              </a:rPr>
              <a:t>,</a:t>
            </a:r>
            <a:r>
              <a:rPr lang="en-US" sz="1800" i="1">
                <a:latin typeface="SegoeUI"/>
              </a:rPr>
              <a:t> and the tasks required for each patient on my floor are clearly laid out”</a:t>
            </a:r>
          </a:p>
        </p:txBody>
      </p:sp>
      <p:pic>
        <p:nvPicPr>
          <p:cNvPr id="8" name="Picture 4" descr="See the source image">
            <a:extLst>
              <a:ext uri="{FF2B5EF4-FFF2-40B4-BE49-F238E27FC236}">
                <a16:creationId xmlns:a16="http://schemas.microsoft.com/office/drawing/2014/main" id="{C69195EB-F88A-4BAE-AEEA-572D9B050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134" y="1884965"/>
            <a:ext cx="2063931" cy="11120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8CC3F20-9E03-4CDC-A1D9-DD2CFF61B18D}"/>
              </a:ext>
            </a:extLst>
          </p:cNvPr>
          <p:cNvSpPr/>
          <p:nvPr/>
        </p:nvSpPr>
        <p:spPr>
          <a:xfrm>
            <a:off x="774817" y="3420792"/>
            <a:ext cx="2958984" cy="1938992"/>
          </a:xfrm>
          <a:prstGeom prst="rect">
            <a:avLst/>
          </a:prstGeom>
        </p:spPr>
        <p:txBody>
          <a:bodyPr wrap="square" lIns="0" tIns="0" rIns="0" bIns="0">
            <a:spAutoFit/>
          </a:bodyPr>
          <a:lstStyle/>
          <a:p>
            <a:pPr>
              <a:spcBef>
                <a:spcPct val="0"/>
              </a:spcBef>
            </a:pPr>
            <a:r>
              <a:rPr lang="en-US" sz="1800" i="1">
                <a:latin typeface="SegoeUI"/>
              </a:rPr>
              <a:t>Microsoft Teams and Power Apps represents a real shift in how we communicate, how reporting works, and the ways in which employees can </a:t>
            </a:r>
            <a:r>
              <a:rPr lang="en-US" sz="1800" b="1" i="1">
                <a:solidFill>
                  <a:schemeClr val="accent1"/>
                </a:solidFill>
                <a:latin typeface="Segoe UI Semibold" panose="020B0702040204020203" pitchFamily="34" charset="0"/>
                <a:cs typeface="Segoe UI Semibold" panose="020B0702040204020203" pitchFamily="34" charset="0"/>
              </a:rPr>
              <a:t>build upon the tools they have at their disposal</a:t>
            </a:r>
            <a:r>
              <a:rPr lang="en-US" sz="1800" i="1">
                <a:cs typeface="Segoe UI Semibold" panose="020B0702040204020203" pitchFamily="34" charset="0"/>
              </a:rPr>
              <a:t>”</a:t>
            </a:r>
          </a:p>
        </p:txBody>
      </p:sp>
      <p:pic>
        <p:nvPicPr>
          <p:cNvPr id="1026" name="Picture 2" descr="See the source image">
            <a:extLst>
              <a:ext uri="{FF2B5EF4-FFF2-40B4-BE49-F238E27FC236}">
                <a16:creationId xmlns:a16="http://schemas.microsoft.com/office/drawing/2014/main" id="{7A7D7231-6884-44F6-9B64-1FD24EDE4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817" y="1947274"/>
            <a:ext cx="2603384" cy="10166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83D80EF-37E5-4CCA-9B44-537F5E9A5CCC}"/>
              </a:ext>
            </a:extLst>
          </p:cNvPr>
          <p:cNvSpPr/>
          <p:nvPr/>
        </p:nvSpPr>
        <p:spPr>
          <a:xfrm>
            <a:off x="8371815" y="3459229"/>
            <a:ext cx="3103516" cy="1938992"/>
          </a:xfrm>
          <a:prstGeom prst="rect">
            <a:avLst/>
          </a:prstGeom>
        </p:spPr>
        <p:txBody>
          <a:bodyPr wrap="square" lIns="0" tIns="0" rIns="0" bIns="0" anchor="t">
            <a:spAutoFit/>
          </a:bodyPr>
          <a:lstStyle/>
          <a:p>
            <a:pPr marL="0" indent="0" defTabSz="914367">
              <a:buNone/>
            </a:pPr>
            <a:r>
              <a:rPr lang="en-US" sz="1800" i="1">
                <a:latin typeface="SegoeUI"/>
              </a:rPr>
              <a:t>Power Apps and Power Automate in Teams are easy to use and adaptable enough to solve a lot of problems. If I can </a:t>
            </a:r>
            <a:r>
              <a:rPr lang="en-US" sz="1800" b="1" i="1">
                <a:solidFill>
                  <a:schemeClr val="accent1"/>
                </a:solidFill>
                <a:latin typeface="Segoe UI Semibold"/>
              </a:rPr>
              <a:t>make our CSTs and my life easier as we work for customers</a:t>
            </a:r>
            <a:r>
              <a:rPr lang="en-US" sz="1800" i="1">
                <a:latin typeface="SegoeUI"/>
              </a:rPr>
              <a:t>, that’s a good thing”</a:t>
            </a:r>
            <a:endParaRPr lang="en-US" sz="1800" i="1">
              <a:solidFill>
                <a:schemeClr val="tx1"/>
              </a:solidFill>
              <a:latin typeface="SegoeUI"/>
            </a:endParaRPr>
          </a:p>
        </p:txBody>
      </p:sp>
      <p:pic>
        <p:nvPicPr>
          <p:cNvPr id="10" name="Picture 2" descr="See the source image">
            <a:extLst>
              <a:ext uri="{FF2B5EF4-FFF2-40B4-BE49-F238E27FC236}">
                <a16:creationId xmlns:a16="http://schemas.microsoft.com/office/drawing/2014/main" id="{2003A983-7EEF-4738-8670-4BC80B1A2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069" y="2155971"/>
            <a:ext cx="2645963" cy="6922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4B89AEA-E203-4166-BFB7-7ABE53020FE5}"/>
              </a:ext>
            </a:extLst>
          </p:cNvPr>
          <p:cNvSpPr txBox="1"/>
          <p:nvPr/>
        </p:nvSpPr>
        <p:spPr>
          <a:xfrm>
            <a:off x="433922" y="3171064"/>
            <a:ext cx="193964" cy="677108"/>
          </a:xfrm>
          <a:prstGeom prst="rect">
            <a:avLst/>
          </a:prstGeom>
          <a:noFill/>
        </p:spPr>
        <p:txBody>
          <a:bodyPr wrap="square" lIns="0" tIns="0" rIns="0" bIns="0" rtlCol="0">
            <a:spAutoFit/>
          </a:bodyPr>
          <a:lstStyle/>
          <a:p>
            <a:pPr algn="l"/>
            <a:r>
              <a:rPr lang="en-US" sz="4400">
                <a:solidFill>
                  <a:schemeClr val="accent1"/>
                </a:solidFill>
                <a:latin typeface="Georgia" panose="02040502050405020303" pitchFamily="18" charset="0"/>
              </a:rPr>
              <a:t>“</a:t>
            </a:r>
          </a:p>
        </p:txBody>
      </p:sp>
      <p:sp>
        <p:nvSpPr>
          <p:cNvPr id="9" name="TextBox 8">
            <a:extLst>
              <a:ext uri="{FF2B5EF4-FFF2-40B4-BE49-F238E27FC236}">
                <a16:creationId xmlns:a16="http://schemas.microsoft.com/office/drawing/2014/main" id="{03D75742-B0B7-4AF3-9C3D-71E7E1713023}"/>
              </a:ext>
            </a:extLst>
          </p:cNvPr>
          <p:cNvSpPr txBox="1"/>
          <p:nvPr/>
        </p:nvSpPr>
        <p:spPr>
          <a:xfrm>
            <a:off x="4201968" y="3171064"/>
            <a:ext cx="193964" cy="677108"/>
          </a:xfrm>
          <a:prstGeom prst="rect">
            <a:avLst/>
          </a:prstGeom>
          <a:noFill/>
        </p:spPr>
        <p:txBody>
          <a:bodyPr wrap="square" lIns="0" tIns="0" rIns="0" bIns="0" rtlCol="0">
            <a:spAutoFit/>
          </a:bodyPr>
          <a:lstStyle/>
          <a:p>
            <a:pPr algn="l"/>
            <a:r>
              <a:rPr lang="en-US" sz="4400">
                <a:solidFill>
                  <a:schemeClr val="accent1"/>
                </a:solidFill>
                <a:latin typeface="Georgia" panose="02040502050405020303" pitchFamily="18" charset="0"/>
              </a:rPr>
              <a:t>“</a:t>
            </a:r>
          </a:p>
        </p:txBody>
      </p:sp>
      <p:sp>
        <p:nvSpPr>
          <p:cNvPr id="11" name="TextBox 10">
            <a:extLst>
              <a:ext uri="{FF2B5EF4-FFF2-40B4-BE49-F238E27FC236}">
                <a16:creationId xmlns:a16="http://schemas.microsoft.com/office/drawing/2014/main" id="{5D2C0E00-8FE2-4560-BAEB-88A2CBC3A27F}"/>
              </a:ext>
            </a:extLst>
          </p:cNvPr>
          <p:cNvSpPr txBox="1"/>
          <p:nvPr/>
        </p:nvSpPr>
        <p:spPr>
          <a:xfrm>
            <a:off x="8094773" y="3183764"/>
            <a:ext cx="193964" cy="677108"/>
          </a:xfrm>
          <a:prstGeom prst="rect">
            <a:avLst/>
          </a:prstGeom>
          <a:noFill/>
        </p:spPr>
        <p:txBody>
          <a:bodyPr wrap="square" lIns="0" tIns="0" rIns="0" bIns="0" rtlCol="0">
            <a:spAutoFit/>
          </a:bodyPr>
          <a:lstStyle/>
          <a:p>
            <a:pPr algn="l"/>
            <a:r>
              <a:rPr lang="en-US" sz="4400">
                <a:solidFill>
                  <a:schemeClr val="accent1"/>
                </a:solidFill>
                <a:latin typeface="Georgia" panose="02040502050405020303" pitchFamily="18" charset="0"/>
              </a:rPr>
              <a:t>“</a:t>
            </a:r>
          </a:p>
        </p:txBody>
      </p:sp>
      <p:grpSp>
        <p:nvGrpSpPr>
          <p:cNvPr id="3" name="Group 2">
            <a:extLst>
              <a:ext uri="{FF2B5EF4-FFF2-40B4-BE49-F238E27FC236}">
                <a16:creationId xmlns:a16="http://schemas.microsoft.com/office/drawing/2014/main" id="{39E7D3AC-6174-4C86-9520-6D006F4DE83C}"/>
              </a:ext>
            </a:extLst>
          </p:cNvPr>
          <p:cNvGrpSpPr/>
          <p:nvPr/>
        </p:nvGrpSpPr>
        <p:grpSpPr>
          <a:xfrm>
            <a:off x="800100" y="1888571"/>
            <a:ext cx="3209441" cy="4133850"/>
            <a:chOff x="800100" y="1685997"/>
            <a:chExt cx="3209441" cy="4133850"/>
          </a:xfrm>
        </p:grpSpPr>
        <p:cxnSp>
          <p:nvCxnSpPr>
            <p:cNvPr id="15" name="Straight Connector 14">
              <a:extLst>
                <a:ext uri="{FF2B5EF4-FFF2-40B4-BE49-F238E27FC236}">
                  <a16:creationId xmlns:a16="http://schemas.microsoft.com/office/drawing/2014/main" id="{4CB2F07F-7E55-4C5F-BCFB-78075A429253}"/>
                </a:ext>
              </a:extLst>
            </p:cNvPr>
            <p:cNvCxnSpPr>
              <a:cxnSpLocks/>
            </p:cNvCxnSpPr>
            <p:nvPr/>
          </p:nvCxnSpPr>
          <p:spPr>
            <a:xfrm>
              <a:off x="4009541" y="1685997"/>
              <a:ext cx="0" cy="4133850"/>
            </a:xfrm>
            <a:prstGeom prst="line">
              <a:avLst/>
            </a:prstGeom>
            <a:ln w="9525">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328A79-0C96-435F-98CD-84D251BBAC40}"/>
                </a:ext>
              </a:extLst>
            </p:cNvPr>
            <p:cNvCxnSpPr>
              <a:cxnSpLocks/>
            </p:cNvCxnSpPr>
            <p:nvPr/>
          </p:nvCxnSpPr>
          <p:spPr>
            <a:xfrm>
              <a:off x="800100" y="5819847"/>
              <a:ext cx="3209441" cy="0"/>
            </a:xfrm>
            <a:prstGeom prst="line">
              <a:avLst/>
            </a:prstGeom>
            <a:ln w="9525">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81DF5EC-D35A-4CDD-A5FC-6251E9BF0F21}"/>
              </a:ext>
            </a:extLst>
          </p:cNvPr>
          <p:cNvGrpSpPr/>
          <p:nvPr/>
        </p:nvGrpSpPr>
        <p:grpSpPr>
          <a:xfrm>
            <a:off x="4631332" y="1867939"/>
            <a:ext cx="3209441" cy="4146550"/>
            <a:chOff x="4631332" y="1665365"/>
            <a:chExt cx="3209441" cy="4146550"/>
          </a:xfrm>
        </p:grpSpPr>
        <p:cxnSp>
          <p:nvCxnSpPr>
            <p:cNvPr id="21" name="Straight Connector 20">
              <a:extLst>
                <a:ext uri="{FF2B5EF4-FFF2-40B4-BE49-F238E27FC236}">
                  <a16:creationId xmlns:a16="http://schemas.microsoft.com/office/drawing/2014/main" id="{76AC1DFD-D971-49B6-B875-53A3C2AD9B8A}"/>
                </a:ext>
              </a:extLst>
            </p:cNvPr>
            <p:cNvCxnSpPr>
              <a:cxnSpLocks/>
            </p:cNvCxnSpPr>
            <p:nvPr/>
          </p:nvCxnSpPr>
          <p:spPr>
            <a:xfrm>
              <a:off x="7840773" y="1665365"/>
              <a:ext cx="0" cy="4133850"/>
            </a:xfrm>
            <a:prstGeom prst="line">
              <a:avLst/>
            </a:prstGeom>
            <a:ln w="9525">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C4E03DC-C648-4CE3-9398-221671B9244C}"/>
                </a:ext>
              </a:extLst>
            </p:cNvPr>
            <p:cNvCxnSpPr>
              <a:cxnSpLocks/>
            </p:cNvCxnSpPr>
            <p:nvPr/>
          </p:nvCxnSpPr>
          <p:spPr>
            <a:xfrm>
              <a:off x="4631332" y="5811915"/>
              <a:ext cx="3209441" cy="0"/>
            </a:xfrm>
            <a:prstGeom prst="line">
              <a:avLst/>
            </a:prstGeom>
            <a:ln w="9525">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4D81436E-4685-4933-BE11-B71A05F84E66}"/>
              </a:ext>
            </a:extLst>
          </p:cNvPr>
          <p:cNvGrpSpPr/>
          <p:nvPr/>
        </p:nvGrpSpPr>
        <p:grpSpPr>
          <a:xfrm>
            <a:off x="8623300" y="1880639"/>
            <a:ext cx="3209441" cy="4146550"/>
            <a:chOff x="8623300" y="1678065"/>
            <a:chExt cx="3209441" cy="4146550"/>
          </a:xfrm>
        </p:grpSpPr>
        <p:cxnSp>
          <p:nvCxnSpPr>
            <p:cNvPr id="24" name="Straight Connector 23">
              <a:extLst>
                <a:ext uri="{FF2B5EF4-FFF2-40B4-BE49-F238E27FC236}">
                  <a16:creationId xmlns:a16="http://schemas.microsoft.com/office/drawing/2014/main" id="{9E84F457-FFFE-426D-B9F6-490EF6EC6C51}"/>
                </a:ext>
              </a:extLst>
            </p:cNvPr>
            <p:cNvCxnSpPr>
              <a:cxnSpLocks/>
            </p:cNvCxnSpPr>
            <p:nvPr/>
          </p:nvCxnSpPr>
          <p:spPr>
            <a:xfrm>
              <a:off x="8623300" y="5824615"/>
              <a:ext cx="3209441" cy="0"/>
            </a:xfrm>
            <a:prstGeom prst="line">
              <a:avLst/>
            </a:prstGeom>
            <a:ln w="9525">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DC4BB42-F882-4DBF-9241-FFBD233D0BEF}"/>
                </a:ext>
              </a:extLst>
            </p:cNvPr>
            <p:cNvCxnSpPr>
              <a:cxnSpLocks/>
            </p:cNvCxnSpPr>
            <p:nvPr/>
          </p:nvCxnSpPr>
          <p:spPr>
            <a:xfrm>
              <a:off x="11832741" y="1678065"/>
              <a:ext cx="0" cy="4133850"/>
            </a:xfrm>
            <a:prstGeom prst="line">
              <a:avLst/>
            </a:prstGeom>
            <a:ln w="9525">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718424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next to a tree&#10;&#10;Description automatically generated">
            <a:extLst>
              <a:ext uri="{FF2B5EF4-FFF2-40B4-BE49-F238E27FC236}">
                <a16:creationId xmlns:a16="http://schemas.microsoft.com/office/drawing/2014/main" id="{24432B10-8F01-443F-95A0-F47067CD7A6F}"/>
              </a:ext>
            </a:extLst>
          </p:cNvPr>
          <p:cNvPicPr>
            <a:picLocks noChangeAspect="1"/>
          </p:cNvPicPr>
          <p:nvPr/>
        </p:nvPicPr>
        <p:blipFill rotWithShape="1">
          <a:blip r:embed="rId3">
            <a:extLst>
              <a:ext uri="{28A0092B-C50C-407E-A947-70E740481C1C}">
                <a14:useLocalDpi xmlns:a14="http://schemas.microsoft.com/office/drawing/2010/main" val="0"/>
              </a:ext>
            </a:extLst>
          </a:blip>
          <a:srcRect t="14322" b="35611"/>
          <a:stretch/>
        </p:blipFill>
        <p:spPr>
          <a:xfrm flipH="1">
            <a:off x="-6" y="-1"/>
            <a:ext cx="12191999" cy="4068405"/>
          </a:xfrm>
          <a:prstGeom prst="rect">
            <a:avLst/>
          </a:prstGeom>
        </p:spPr>
      </p:pic>
      <p:sp>
        <p:nvSpPr>
          <p:cNvPr id="30" name="Rectangle 29">
            <a:extLst>
              <a:ext uri="{FF2B5EF4-FFF2-40B4-BE49-F238E27FC236}">
                <a16:creationId xmlns:a16="http://schemas.microsoft.com/office/drawing/2014/main" id="{A542FD40-C66E-4F48-AFC6-A870397DF7CC}"/>
              </a:ext>
            </a:extLst>
          </p:cNvPr>
          <p:cNvSpPr/>
          <p:nvPr/>
        </p:nvSpPr>
        <p:spPr bwMode="auto">
          <a:xfrm rot="10800000">
            <a:off x="-6" y="-2"/>
            <a:ext cx="12192006" cy="4068403"/>
          </a:xfrm>
          <a:prstGeom prst="rect">
            <a:avLst/>
          </a:prstGeom>
          <a:gradFill>
            <a:gsLst>
              <a:gs pos="6000">
                <a:srgbClr val="000000">
                  <a:alpha val="0"/>
                </a:srgbClr>
              </a:gs>
              <a:gs pos="78000">
                <a:srgbClr val="000000">
                  <a:alpha val="60000"/>
                </a:srgbClr>
              </a:gs>
            </a:gsLst>
            <a:lin ang="5400000" scaled="1"/>
          </a:gradFill>
          <a:ln>
            <a:no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304">
              <a:spcBef>
                <a:spcPct val="0"/>
              </a:spcBef>
            </a:pPr>
            <a:endParaRPr lang="en-US" sz="4896">
              <a:ln w="3175">
                <a:noFill/>
              </a:ln>
              <a:solidFill>
                <a:schemeClr val="bg1"/>
              </a:solidFill>
              <a:latin typeface="+mj-lt"/>
              <a:cs typeface="Segoe UI Semilight" panose="020B0402040204020203" pitchFamily="34" charset="0"/>
            </a:endParaRPr>
          </a:p>
        </p:txBody>
      </p:sp>
      <p:sp>
        <p:nvSpPr>
          <p:cNvPr id="29" name="Oval 28">
            <a:extLst>
              <a:ext uri="{FF2B5EF4-FFF2-40B4-BE49-F238E27FC236}">
                <a16:creationId xmlns:a16="http://schemas.microsoft.com/office/drawing/2014/main" id="{B0B44413-048C-493F-AFCF-8F291ADE049B}"/>
              </a:ext>
            </a:extLst>
          </p:cNvPr>
          <p:cNvSpPr/>
          <p:nvPr/>
        </p:nvSpPr>
        <p:spPr bwMode="auto">
          <a:xfrm>
            <a:off x="1657286" y="3441737"/>
            <a:ext cx="947022" cy="947022"/>
          </a:xfrm>
          <a:prstGeom prst="ellipse">
            <a:avLst/>
          </a:prstGeom>
          <a:solidFill>
            <a:schemeClr val="bg1"/>
          </a:solidFill>
          <a:ln>
            <a:noFill/>
            <a:headEnd type="none" w="med" len="med"/>
            <a:tailEnd type="none" w="med" len="med"/>
          </a:ln>
          <a:effectLst>
            <a:outerShdw blurRad="127000" dist="254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cs typeface="Segoe UI" pitchFamily="34" charset="0"/>
            </a:endParaRPr>
          </a:p>
        </p:txBody>
      </p:sp>
      <p:sp>
        <p:nvSpPr>
          <p:cNvPr id="31" name="Oval 30">
            <a:extLst>
              <a:ext uri="{FF2B5EF4-FFF2-40B4-BE49-F238E27FC236}">
                <a16:creationId xmlns:a16="http://schemas.microsoft.com/office/drawing/2014/main" id="{E795463F-1BCA-4B00-89AE-B8233071B727}"/>
              </a:ext>
            </a:extLst>
          </p:cNvPr>
          <p:cNvSpPr/>
          <p:nvPr/>
        </p:nvSpPr>
        <p:spPr bwMode="auto">
          <a:xfrm>
            <a:off x="5622490" y="3441737"/>
            <a:ext cx="947022" cy="947022"/>
          </a:xfrm>
          <a:prstGeom prst="ellipse">
            <a:avLst/>
          </a:prstGeom>
          <a:solidFill>
            <a:schemeClr val="bg1"/>
          </a:solidFill>
          <a:ln>
            <a:noFill/>
            <a:headEnd type="none" w="med" len="med"/>
            <a:tailEnd type="none" w="med" len="med"/>
          </a:ln>
          <a:effectLst>
            <a:outerShdw blurRad="127000" dist="254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cs typeface="Segoe UI" pitchFamily="34" charset="0"/>
            </a:endParaRPr>
          </a:p>
        </p:txBody>
      </p:sp>
      <p:sp>
        <p:nvSpPr>
          <p:cNvPr id="33" name="Oval 32">
            <a:extLst>
              <a:ext uri="{FF2B5EF4-FFF2-40B4-BE49-F238E27FC236}">
                <a16:creationId xmlns:a16="http://schemas.microsoft.com/office/drawing/2014/main" id="{D5CB7C00-327E-419F-B7AC-51FC2A7D985A}"/>
              </a:ext>
            </a:extLst>
          </p:cNvPr>
          <p:cNvSpPr/>
          <p:nvPr/>
        </p:nvSpPr>
        <p:spPr bwMode="auto">
          <a:xfrm>
            <a:off x="9587694" y="3441737"/>
            <a:ext cx="947022" cy="947022"/>
          </a:xfrm>
          <a:prstGeom prst="ellipse">
            <a:avLst/>
          </a:prstGeom>
          <a:solidFill>
            <a:schemeClr val="bg1"/>
          </a:solidFill>
          <a:ln>
            <a:noFill/>
            <a:headEnd type="none" w="med" len="med"/>
            <a:tailEnd type="none" w="med" len="med"/>
          </a:ln>
          <a:effectLst>
            <a:outerShdw blurRad="127000" dist="254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cs typeface="Segoe UI" pitchFamily="34" charset="0"/>
            </a:endParaRPr>
          </a:p>
        </p:txBody>
      </p:sp>
      <p:grpSp>
        <p:nvGrpSpPr>
          <p:cNvPr id="2" name="Group 1">
            <a:extLst>
              <a:ext uri="{FF2B5EF4-FFF2-40B4-BE49-F238E27FC236}">
                <a16:creationId xmlns:a16="http://schemas.microsoft.com/office/drawing/2014/main" id="{6CD6E9E8-A99E-41D0-B717-2C3FE1A976FE}"/>
              </a:ext>
            </a:extLst>
          </p:cNvPr>
          <p:cNvGrpSpPr/>
          <p:nvPr/>
        </p:nvGrpSpPr>
        <p:grpSpPr>
          <a:xfrm>
            <a:off x="335197" y="4453598"/>
            <a:ext cx="3591200" cy="352391"/>
            <a:chOff x="674294" y="4119308"/>
            <a:chExt cx="3200400" cy="352391"/>
          </a:xfrm>
        </p:grpSpPr>
        <p:sp>
          <p:nvSpPr>
            <p:cNvPr id="28" name="Content Placeholder 5">
              <a:extLst>
                <a:ext uri="{FF2B5EF4-FFF2-40B4-BE49-F238E27FC236}">
                  <a16:creationId xmlns:a16="http://schemas.microsoft.com/office/drawing/2014/main" id="{1DE3F587-C662-4B32-85D0-5D66537AB007}"/>
                </a:ext>
              </a:extLst>
            </p:cNvPr>
            <p:cNvSpPr txBox="1">
              <a:spLocks/>
            </p:cNvSpPr>
            <p:nvPr/>
          </p:nvSpPr>
          <p:spPr>
            <a:xfrm>
              <a:off x="674294" y="4119308"/>
              <a:ext cx="3200400" cy="341632"/>
            </a:xfrm>
            <a:prstGeom prst="rect">
              <a:avLst/>
            </a:prstGeom>
            <a:noFill/>
          </p:spPr>
          <p:txBody>
            <a:bodyPr vert="horz" wrap="square" lIns="91440" tIns="45720" rIns="91440" bIns="45720" rtlCol="0" anchor="ctr">
              <a:spAutoFit/>
            </a:bodyPr>
            <a:lstStyle>
              <a:lvl1pPr marL="336080" marR="0" indent="-336080" algn="l" defTabSz="914192" rtl="0" eaLnBrk="1" fontAlgn="auto" latinLnBrk="0" hangingPunct="1">
                <a:lnSpc>
                  <a:spcPct val="90000"/>
                </a:lnSpc>
                <a:spcBef>
                  <a:spcPct val="20000"/>
                </a:spcBef>
                <a:spcAft>
                  <a:spcPts val="0"/>
                </a:spcAft>
                <a:buClrTx/>
                <a:buSzPct val="90000"/>
                <a:buFont typeface="Arial" pitchFamily="34" charset="0"/>
                <a:buChar char="•"/>
                <a:tabLst/>
                <a:defRPr sz="3920" kern="1200" spc="0" baseline="0">
                  <a:gradFill>
                    <a:gsLst>
                      <a:gs pos="1250">
                        <a:schemeClr val="tx1"/>
                      </a:gs>
                      <a:gs pos="100000">
                        <a:schemeClr val="tx1"/>
                      </a:gs>
                    </a:gsLst>
                    <a:lin ang="5400000" scaled="0"/>
                  </a:gradFill>
                  <a:latin typeface="+mj-lt"/>
                  <a:ea typeface="+mn-ea"/>
                  <a:cs typeface="+mn-cs"/>
                </a:defRPr>
              </a:lvl1pPr>
              <a:lvl2pPr marL="572581" marR="0" indent="-236500" algn="l" defTabSz="914192"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187"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241"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294"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14192" rtl="0" eaLnBrk="1" fontAlgn="auto" latinLnBrk="0" hangingPunct="1">
                <a:spcBef>
                  <a:spcPts val="0"/>
                </a:spcBef>
                <a:spcAft>
                  <a:spcPts val="600"/>
                </a:spcAft>
                <a:buClrTx/>
                <a:buSzPct val="90000"/>
                <a:buFont typeface="Arial" pitchFamily="34" charset="0"/>
                <a:buNone/>
                <a:tabLst/>
                <a:defRPr/>
              </a:pPr>
              <a:r>
                <a:rPr kumimoji="0" lang="en-US" sz="1800" i="0" u="none" strike="noStrike" kern="1200" cap="none" spc="0" normalizeH="0" baseline="0" noProof="0">
                  <a:ln>
                    <a:noFill/>
                  </a:ln>
                  <a:solidFill>
                    <a:schemeClr val="accent1"/>
                  </a:solidFill>
                  <a:effectLst/>
                  <a:uLnTx/>
                  <a:uFillTx/>
                  <a:ea typeface="+mn-ea"/>
                  <a:cs typeface="+mn-cs"/>
                </a:rPr>
                <a:t>Ignite sessions</a:t>
              </a:r>
            </a:p>
          </p:txBody>
        </p:sp>
        <p:cxnSp>
          <p:nvCxnSpPr>
            <p:cNvPr id="39" name="Straight Connector 38">
              <a:extLst>
                <a:ext uri="{FF2B5EF4-FFF2-40B4-BE49-F238E27FC236}">
                  <a16:creationId xmlns:a16="http://schemas.microsoft.com/office/drawing/2014/main" id="{515CAA9C-70B1-4209-81E7-18A1A83C8A60}"/>
                </a:ext>
              </a:extLst>
            </p:cNvPr>
            <p:cNvCxnSpPr>
              <a:cxnSpLocks/>
            </p:cNvCxnSpPr>
            <p:nvPr/>
          </p:nvCxnSpPr>
          <p:spPr>
            <a:xfrm>
              <a:off x="674294" y="4471699"/>
              <a:ext cx="3200400" cy="0"/>
            </a:xfrm>
            <a:prstGeom prst="line">
              <a:avLst/>
            </a:prstGeom>
            <a:ln>
              <a:solidFill>
                <a:schemeClr val="accent6">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94FF8A34-FFE5-4CC9-912A-9D1EEEA0E86E}"/>
              </a:ext>
            </a:extLst>
          </p:cNvPr>
          <p:cNvSpPr txBox="1"/>
          <p:nvPr/>
        </p:nvSpPr>
        <p:spPr>
          <a:xfrm>
            <a:off x="4300401" y="4903470"/>
            <a:ext cx="3591200" cy="1547090"/>
          </a:xfrm>
          <a:prstGeom prst="rect">
            <a:avLst/>
          </a:prstGeom>
          <a:noFill/>
        </p:spPr>
        <p:txBody>
          <a:bodyPr wrap="square" lIns="0" tIns="0" rIns="0" bIns="0" rtlCol="0">
            <a:spAutoFit/>
          </a:bodyPr>
          <a:lstStyle/>
          <a:p>
            <a:pPr lvl="0" defTabSz="914400" fontAlgn="ctr">
              <a:spcAft>
                <a:spcPts val="1100"/>
              </a:spcAft>
              <a:defRPr/>
            </a:pPr>
            <a:r>
              <a:rPr lang="en-US" sz="1370" b="1">
                <a:solidFill>
                  <a:schemeClr val="tx1">
                    <a:lumMod val="90000"/>
                    <a:lumOff val="10000"/>
                  </a:schemeClr>
                </a:solidFill>
                <a:latin typeface="+mj-lt"/>
              </a:rPr>
              <a:t>Teams Tech Community  </a:t>
            </a:r>
            <a:r>
              <a:rPr lang="en-US" sz="1370">
                <a:solidFill>
                  <a:schemeClr val="accent1"/>
                </a:solidFill>
                <a:hlinkClick r:id="rId4">
                  <a:extLst>
                    <a:ext uri="{A12FA001-AC4F-418D-AE19-62706E023703}">
                      <ahyp:hlinkClr xmlns:ahyp="http://schemas.microsoft.com/office/drawing/2018/hyperlinkcolor" val="tx"/>
                    </a:ext>
                  </a:extLst>
                </a:hlinkClick>
              </a:rPr>
              <a:t>https://aka.ms/TeamsTC_blog</a:t>
            </a:r>
            <a:endParaRPr lang="en-US" sz="1370">
              <a:solidFill>
                <a:schemeClr val="accent1"/>
              </a:solidFill>
            </a:endParaRPr>
          </a:p>
          <a:p>
            <a:pPr lvl="0" defTabSz="914400" fontAlgn="ctr">
              <a:spcAft>
                <a:spcPts val="1100"/>
              </a:spcAft>
              <a:defRPr/>
            </a:pPr>
            <a:r>
              <a:rPr lang="en-US" sz="1370" b="1">
                <a:solidFill>
                  <a:schemeClr val="tx1">
                    <a:lumMod val="90000"/>
                    <a:lumOff val="10000"/>
                  </a:schemeClr>
                </a:solidFill>
                <a:latin typeface="+mj-lt"/>
              </a:rPr>
              <a:t>Customer stories </a:t>
            </a:r>
            <a:r>
              <a:rPr lang="en-US" sz="1370">
                <a:solidFill>
                  <a:schemeClr val="accent1"/>
                </a:solidFill>
                <a:hlinkClick r:id="rId5">
                  <a:extLst>
                    <a:ext uri="{A12FA001-AC4F-418D-AE19-62706E023703}">
                      <ahyp:hlinkClr xmlns:ahyp="http://schemas.microsoft.com/office/drawing/2018/hyperlinkcolor" val="tx"/>
                    </a:ext>
                  </a:extLst>
                </a:hlinkClick>
              </a:rPr>
              <a:t>https://aka.ms/TeamsCustomerStories</a:t>
            </a:r>
            <a:endParaRPr lang="en-US" sz="1370">
              <a:solidFill>
                <a:schemeClr val="accent1"/>
              </a:solidFill>
            </a:endParaRPr>
          </a:p>
          <a:p>
            <a:pPr defTabSz="914400" fontAlgn="ctr">
              <a:spcAft>
                <a:spcPts val="1100"/>
              </a:spcAft>
              <a:defRPr/>
            </a:pPr>
            <a:r>
              <a:rPr lang="en-US" sz="1370" b="1">
                <a:solidFill>
                  <a:schemeClr val="tx1">
                    <a:lumMod val="90000"/>
                    <a:lumOff val="10000"/>
                  </a:schemeClr>
                </a:solidFill>
                <a:latin typeface="+mj-lt"/>
              </a:rPr>
              <a:t>Teams + Power Apps whitepaper </a:t>
            </a:r>
            <a:r>
              <a:rPr lang="en-US" sz="1370">
                <a:solidFill>
                  <a:srgbClr val="4A52BB"/>
                </a:solidFill>
                <a:hlinkClick r:id="rId6"/>
              </a:rPr>
              <a:t>https://aka.ms/PowerAppsTeams_whitepaper</a:t>
            </a:r>
            <a:endParaRPr lang="en-US" sz="1370">
              <a:solidFill>
                <a:srgbClr val="4A52BB"/>
              </a:solidFill>
            </a:endParaRPr>
          </a:p>
        </p:txBody>
      </p:sp>
      <p:sp>
        <p:nvSpPr>
          <p:cNvPr id="26" name="Content Placeholder 5">
            <a:extLst>
              <a:ext uri="{FF2B5EF4-FFF2-40B4-BE49-F238E27FC236}">
                <a16:creationId xmlns:a16="http://schemas.microsoft.com/office/drawing/2014/main" id="{8F255D8E-3614-4170-B20E-B412EA1AFBE6}"/>
              </a:ext>
            </a:extLst>
          </p:cNvPr>
          <p:cNvSpPr txBox="1">
            <a:spLocks/>
          </p:cNvSpPr>
          <p:nvPr/>
        </p:nvSpPr>
        <p:spPr>
          <a:xfrm>
            <a:off x="4300401" y="4446080"/>
            <a:ext cx="3591200" cy="341632"/>
          </a:xfrm>
          <a:prstGeom prst="rect">
            <a:avLst/>
          </a:prstGeom>
          <a:noFill/>
        </p:spPr>
        <p:txBody>
          <a:bodyPr vert="horz" wrap="square" lIns="91440" tIns="45720" rIns="91440" bIns="45720" rtlCol="0" anchor="ctr">
            <a:spAutoFit/>
          </a:bodyPr>
          <a:lstStyle>
            <a:lvl1pPr marL="336080" marR="0" indent="-336080" algn="l" defTabSz="914192" rtl="0" eaLnBrk="1" fontAlgn="auto" latinLnBrk="0" hangingPunct="1">
              <a:lnSpc>
                <a:spcPct val="90000"/>
              </a:lnSpc>
              <a:spcBef>
                <a:spcPct val="20000"/>
              </a:spcBef>
              <a:spcAft>
                <a:spcPts val="0"/>
              </a:spcAft>
              <a:buClrTx/>
              <a:buSzPct val="90000"/>
              <a:buFont typeface="Arial" pitchFamily="34" charset="0"/>
              <a:buChar char="•"/>
              <a:tabLst/>
              <a:defRPr sz="3920" kern="1200" spc="0" baseline="0">
                <a:gradFill>
                  <a:gsLst>
                    <a:gs pos="1250">
                      <a:schemeClr val="tx1"/>
                    </a:gs>
                    <a:gs pos="100000">
                      <a:schemeClr val="tx1"/>
                    </a:gs>
                  </a:gsLst>
                  <a:lin ang="5400000" scaled="0"/>
                </a:gradFill>
                <a:latin typeface="+mj-lt"/>
                <a:ea typeface="+mn-ea"/>
                <a:cs typeface="+mn-cs"/>
              </a:defRPr>
            </a:lvl1pPr>
            <a:lvl2pPr marL="572581" marR="0" indent="-236500" algn="l" defTabSz="914192"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187"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241"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294"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algn="ctr">
              <a:spcBef>
                <a:spcPts val="0"/>
              </a:spcBef>
              <a:spcAft>
                <a:spcPts val="600"/>
              </a:spcAft>
              <a:buNone/>
              <a:defRPr/>
            </a:pPr>
            <a:r>
              <a:rPr lang="en-US" sz="1800">
                <a:solidFill>
                  <a:schemeClr val="accent1"/>
                </a:solidFill>
              </a:rPr>
              <a:t>Product resources</a:t>
            </a:r>
          </a:p>
        </p:txBody>
      </p:sp>
      <p:cxnSp>
        <p:nvCxnSpPr>
          <p:cNvPr id="40" name="Straight Connector 39">
            <a:extLst>
              <a:ext uri="{FF2B5EF4-FFF2-40B4-BE49-F238E27FC236}">
                <a16:creationId xmlns:a16="http://schemas.microsoft.com/office/drawing/2014/main" id="{18FD908A-AC19-4D6F-A393-773F6D967F43}"/>
              </a:ext>
            </a:extLst>
          </p:cNvPr>
          <p:cNvCxnSpPr>
            <a:cxnSpLocks/>
          </p:cNvCxnSpPr>
          <p:nvPr/>
        </p:nvCxnSpPr>
        <p:spPr>
          <a:xfrm>
            <a:off x="4300401" y="4805989"/>
            <a:ext cx="3591200" cy="0"/>
          </a:xfrm>
          <a:prstGeom prst="line">
            <a:avLst/>
          </a:prstGeom>
          <a:ln>
            <a:solidFill>
              <a:schemeClr val="accent6">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50BA64B-F92F-42B1-AD2F-4F1E8424EBAA}"/>
              </a:ext>
            </a:extLst>
          </p:cNvPr>
          <p:cNvSpPr txBox="1"/>
          <p:nvPr/>
        </p:nvSpPr>
        <p:spPr>
          <a:xfrm>
            <a:off x="8265604" y="4903470"/>
            <a:ext cx="3591200" cy="1788182"/>
          </a:xfrm>
          <a:prstGeom prst="rect">
            <a:avLst/>
          </a:prstGeom>
          <a:noFill/>
        </p:spPr>
        <p:txBody>
          <a:bodyPr wrap="square" lIns="0" tIns="0" rIns="0" bIns="0" rtlCol="0">
            <a:spAutoFit/>
          </a:bodyPr>
          <a:lstStyle/>
          <a:p>
            <a:pPr algn="l"/>
            <a:r>
              <a:rPr lang="en-US" sz="1370" b="1" i="0">
                <a:effectLst/>
                <a:latin typeface="+mj-lt"/>
              </a:rPr>
              <a:t>Microsoft Teams for Firstline workers </a:t>
            </a:r>
            <a:r>
              <a:rPr lang="en-US" sz="1370" b="0" i="0">
                <a:effectLst/>
                <a:hlinkClick r:id="rId7"/>
              </a:rPr>
              <a:t>aka.ms/</a:t>
            </a:r>
            <a:r>
              <a:rPr lang="en-US" sz="1370" b="0" i="0" err="1">
                <a:effectLst/>
                <a:hlinkClick r:id="rId7"/>
              </a:rPr>
              <a:t>FirstlineTeams</a:t>
            </a:r>
            <a:r>
              <a:rPr lang="en-US" sz="1370" b="0" i="0">
                <a:effectLst/>
                <a:hlinkClick r:id="rId7"/>
              </a:rPr>
              <a:t>  </a:t>
            </a:r>
            <a:endParaRPr lang="en-US" sz="1370" b="0" i="0">
              <a:effectLst/>
            </a:endParaRPr>
          </a:p>
          <a:p>
            <a:pPr algn="l">
              <a:spcBef>
                <a:spcPts val="1150"/>
              </a:spcBef>
            </a:pPr>
            <a:r>
              <a:rPr lang="en-US" sz="1370" b="1">
                <a:latin typeface="+mj-lt"/>
              </a:rPr>
              <a:t>Power Platform    </a:t>
            </a:r>
            <a:br>
              <a:rPr lang="en-US" sz="1370" b="1">
                <a:solidFill>
                  <a:schemeClr val="tx1">
                    <a:lumMod val="90000"/>
                    <a:lumOff val="10000"/>
                  </a:schemeClr>
                </a:solidFill>
              </a:rPr>
            </a:br>
            <a:r>
              <a:rPr lang="en-US" sz="1370">
                <a:solidFill>
                  <a:schemeClr val="accent1"/>
                </a:solidFill>
                <a:ea typeface="+mn-lt"/>
                <a:cs typeface="+mn-lt"/>
                <a:hlinkClick r:id="rId8">
                  <a:extLst>
                    <a:ext uri="{A12FA001-AC4F-418D-AE19-62706E023703}">
                      <ahyp:hlinkClr xmlns:ahyp="http://schemas.microsoft.com/office/drawing/2018/hyperlinkcolor" val="tx"/>
                    </a:ext>
                  </a:extLst>
                </a:hlinkClick>
              </a:rPr>
              <a:t>https://aka.ms/PP_Learning</a:t>
            </a:r>
            <a:endParaRPr lang="en-US" sz="1370">
              <a:solidFill>
                <a:schemeClr val="accent1"/>
              </a:solidFill>
              <a:ea typeface="+mn-lt"/>
              <a:cs typeface="+mn-lt"/>
            </a:endParaRPr>
          </a:p>
          <a:p>
            <a:pPr algn="l">
              <a:spcBef>
                <a:spcPts val="1150"/>
              </a:spcBef>
            </a:pPr>
            <a:r>
              <a:rPr lang="en-US" sz="1370" b="1">
                <a:latin typeface="+mj-lt"/>
                <a:ea typeface="+mn-lt"/>
                <a:cs typeface="+mn-lt"/>
              </a:rPr>
              <a:t>App In a Day training content</a:t>
            </a:r>
            <a:br>
              <a:rPr lang="en-US" sz="1370" b="1">
                <a:ea typeface="+mn-lt"/>
                <a:cs typeface="+mn-lt"/>
              </a:rPr>
            </a:br>
            <a:r>
              <a:rPr lang="en-US" sz="1370">
                <a:ea typeface="+mn-lt"/>
                <a:cs typeface="+mn-lt"/>
                <a:hlinkClick r:id="rId9"/>
              </a:rPr>
              <a:t>https://aka.ms/appinaday</a:t>
            </a:r>
            <a:r>
              <a:rPr lang="en-US" sz="1370">
                <a:ea typeface="+mn-lt"/>
                <a:cs typeface="+mn-lt"/>
              </a:rPr>
              <a:t> </a:t>
            </a:r>
          </a:p>
          <a:p>
            <a:pPr defTabSz="914400" fontAlgn="ctr">
              <a:spcAft>
                <a:spcPts val="1100"/>
              </a:spcAft>
              <a:defRPr/>
            </a:pPr>
            <a:endParaRPr lang="en-US" sz="1400" b="1">
              <a:ea typeface="+mn-lt"/>
              <a:cs typeface="+mn-lt"/>
            </a:endParaRPr>
          </a:p>
        </p:txBody>
      </p:sp>
      <p:sp>
        <p:nvSpPr>
          <p:cNvPr id="32" name="Content Placeholder 5">
            <a:extLst>
              <a:ext uri="{FF2B5EF4-FFF2-40B4-BE49-F238E27FC236}">
                <a16:creationId xmlns:a16="http://schemas.microsoft.com/office/drawing/2014/main" id="{B67A3181-0FD1-4732-B852-8635980F3E0C}"/>
              </a:ext>
            </a:extLst>
          </p:cNvPr>
          <p:cNvSpPr txBox="1">
            <a:spLocks/>
          </p:cNvSpPr>
          <p:nvPr/>
        </p:nvSpPr>
        <p:spPr>
          <a:xfrm>
            <a:off x="8265605" y="4453598"/>
            <a:ext cx="3591200" cy="341632"/>
          </a:xfrm>
          <a:prstGeom prst="rect">
            <a:avLst/>
          </a:prstGeom>
          <a:noFill/>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192">
              <a:spcBef>
                <a:spcPts val="0"/>
              </a:spcBef>
              <a:spcAft>
                <a:spcPts val="600"/>
              </a:spcAft>
              <a:buSzPct val="90000"/>
              <a:buNone/>
              <a:defRPr/>
            </a:pPr>
            <a:r>
              <a:rPr lang="en-US" sz="1800">
                <a:solidFill>
                  <a:schemeClr val="accent1"/>
                </a:solidFill>
                <a:latin typeface="+mj-lt"/>
              </a:rPr>
              <a:t>Training resources</a:t>
            </a:r>
          </a:p>
        </p:txBody>
      </p:sp>
      <p:cxnSp>
        <p:nvCxnSpPr>
          <p:cNvPr id="41" name="Straight Connector 40">
            <a:extLst>
              <a:ext uri="{FF2B5EF4-FFF2-40B4-BE49-F238E27FC236}">
                <a16:creationId xmlns:a16="http://schemas.microsoft.com/office/drawing/2014/main" id="{DFEE8749-276B-423A-AC31-6193143B5B90}"/>
              </a:ext>
            </a:extLst>
          </p:cNvPr>
          <p:cNvCxnSpPr>
            <a:cxnSpLocks/>
          </p:cNvCxnSpPr>
          <p:nvPr/>
        </p:nvCxnSpPr>
        <p:spPr>
          <a:xfrm>
            <a:off x="8265605" y="4805989"/>
            <a:ext cx="3591200" cy="0"/>
          </a:xfrm>
          <a:prstGeom prst="line">
            <a:avLst/>
          </a:prstGeom>
          <a:ln>
            <a:solidFill>
              <a:schemeClr val="accent6">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D5478BC3-4D11-4959-94EB-10D82C5A9592}"/>
              </a:ext>
            </a:extLst>
          </p:cNvPr>
          <p:cNvSpPr txBox="1">
            <a:spLocks/>
          </p:cNvSpPr>
          <p:nvPr/>
        </p:nvSpPr>
        <p:spPr>
          <a:xfrm>
            <a:off x="232414" y="362404"/>
            <a:ext cx="11727172" cy="646331"/>
          </a:xfrm>
          <a:prstGeom prst="rect">
            <a:avLst/>
          </a:prstGeom>
        </p:spPr>
        <p:txBody>
          <a:bodyPr wrap="square" anchor="ctr">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a:solidFill>
                  <a:schemeClr val="bg1"/>
                </a:solidFill>
              </a:rPr>
              <a:t>Resources to help empower your </a:t>
            </a:r>
            <a:r>
              <a:rPr lang="en-US" err="1">
                <a:solidFill>
                  <a:schemeClr val="bg1"/>
                </a:solidFill>
              </a:rPr>
              <a:t>firstline</a:t>
            </a:r>
            <a:r>
              <a:rPr lang="en-US">
                <a:solidFill>
                  <a:schemeClr val="bg1"/>
                </a:solidFill>
              </a:rPr>
              <a:t> workers</a:t>
            </a:r>
          </a:p>
        </p:txBody>
      </p:sp>
      <p:sp>
        <p:nvSpPr>
          <p:cNvPr id="21" name="TextBox 20">
            <a:extLst>
              <a:ext uri="{FF2B5EF4-FFF2-40B4-BE49-F238E27FC236}">
                <a16:creationId xmlns:a16="http://schemas.microsoft.com/office/drawing/2014/main" id="{2E6143A0-8533-44BD-8A4C-80D16FF28141}"/>
              </a:ext>
            </a:extLst>
          </p:cNvPr>
          <p:cNvSpPr txBox="1"/>
          <p:nvPr/>
        </p:nvSpPr>
        <p:spPr>
          <a:xfrm>
            <a:off x="335196" y="4903470"/>
            <a:ext cx="3591200" cy="1898981"/>
          </a:xfrm>
          <a:prstGeom prst="rect">
            <a:avLst/>
          </a:prstGeom>
          <a:noFill/>
        </p:spPr>
        <p:txBody>
          <a:bodyPr wrap="square" lIns="0" tIns="0" rIns="0" bIns="0" rtlCol="0">
            <a:spAutoFit/>
          </a:bodyPr>
          <a:lstStyle/>
          <a:p>
            <a:pPr marL="114300" indent="-114300">
              <a:spcAft>
                <a:spcPts val="1100"/>
              </a:spcAft>
              <a:buFont typeface="Arial" panose="020B0604020202020204" pitchFamily="34" charset="0"/>
              <a:buChar char="•"/>
            </a:pPr>
            <a:r>
              <a:rPr lang="en-US" sz="1370" b="1">
                <a:gradFill>
                  <a:gsLst>
                    <a:gs pos="2917">
                      <a:schemeClr val="tx1"/>
                    </a:gs>
                    <a:gs pos="30000">
                      <a:schemeClr val="tx1"/>
                    </a:gs>
                  </a:gsLst>
                  <a:lin ang="5400000" scaled="0"/>
                </a:gradFill>
                <a:latin typeface="+mj-lt"/>
              </a:rPr>
              <a:t>Modernize business processes with the low-code Teams + Power Platform integration</a:t>
            </a:r>
          </a:p>
          <a:p>
            <a:pPr marL="114300" indent="-114300">
              <a:spcAft>
                <a:spcPts val="1100"/>
              </a:spcAft>
              <a:buFont typeface="Arial" panose="020B0604020202020204" pitchFamily="34" charset="0"/>
              <a:buChar char="•"/>
            </a:pPr>
            <a:r>
              <a:rPr lang="en-US" sz="1370" b="1">
                <a:gradFill>
                  <a:gsLst>
                    <a:gs pos="2917">
                      <a:schemeClr val="tx1"/>
                    </a:gs>
                    <a:gs pos="30000">
                      <a:schemeClr val="tx1"/>
                    </a:gs>
                  </a:gsLst>
                  <a:lin ang="5400000" scaled="0"/>
                </a:gradFill>
                <a:latin typeface="+mj-lt"/>
              </a:rPr>
              <a:t>Digitally Transform an Essential Part of your Organization, the Firstline Workforce ​</a:t>
            </a:r>
          </a:p>
          <a:p>
            <a:pPr marL="114300" indent="-114300">
              <a:spcAft>
                <a:spcPts val="1100"/>
              </a:spcAft>
              <a:buFont typeface="Arial" panose="020B0604020202020204" pitchFamily="34" charset="0"/>
              <a:buChar char="•"/>
            </a:pPr>
            <a:r>
              <a:rPr lang="en-US" sz="1370" b="1">
                <a:gradFill>
                  <a:gsLst>
                    <a:gs pos="2917">
                      <a:schemeClr val="tx1"/>
                    </a:gs>
                    <a:gs pos="30000">
                      <a:schemeClr val="tx1"/>
                    </a:gs>
                  </a:gsLst>
                  <a:lin ang="5400000" scaled="0"/>
                </a:gradFill>
                <a:latin typeface="+mj-lt"/>
              </a:rPr>
              <a:t>Enable Business Continuity for your Firstline Workforce with Microsoft Teams​</a:t>
            </a:r>
          </a:p>
          <a:p>
            <a:pPr>
              <a:spcAft>
                <a:spcPts val="1100"/>
              </a:spcAft>
            </a:pPr>
            <a:endParaRPr lang="en-US" sz="1370" i="1">
              <a:gradFill>
                <a:gsLst>
                  <a:gs pos="2917">
                    <a:schemeClr val="tx1"/>
                  </a:gs>
                  <a:gs pos="30000">
                    <a:schemeClr val="tx1"/>
                  </a:gs>
                </a:gsLst>
                <a:lin ang="5400000" scaled="0"/>
              </a:gradFill>
            </a:endParaRPr>
          </a:p>
        </p:txBody>
      </p:sp>
      <p:pic>
        <p:nvPicPr>
          <p:cNvPr id="6" name="Graphic 5" descr="Tools">
            <a:extLst>
              <a:ext uri="{FF2B5EF4-FFF2-40B4-BE49-F238E27FC236}">
                <a16:creationId xmlns:a16="http://schemas.microsoft.com/office/drawing/2014/main" id="{F761A3E0-C17A-4C54-8D1D-00B215C0313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75961" y="3595208"/>
            <a:ext cx="640080" cy="640080"/>
          </a:xfrm>
          <a:prstGeom prst="rect">
            <a:avLst/>
          </a:prstGeom>
        </p:spPr>
      </p:pic>
      <p:pic>
        <p:nvPicPr>
          <p:cNvPr id="9" name="Graphic 8" descr="Presentation with checklist RTL">
            <a:extLst>
              <a:ext uri="{FF2B5EF4-FFF2-40B4-BE49-F238E27FC236}">
                <a16:creationId xmlns:a16="http://schemas.microsoft.com/office/drawing/2014/main" id="{7D9A4E4C-3B26-4C7F-A647-11DB71B2463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41165" y="3595208"/>
            <a:ext cx="640080" cy="640080"/>
          </a:xfrm>
          <a:prstGeom prst="rect">
            <a:avLst/>
          </a:prstGeom>
        </p:spPr>
      </p:pic>
      <p:pic>
        <p:nvPicPr>
          <p:cNvPr id="11" name="Graphic 10" descr="Programmer">
            <a:extLst>
              <a:ext uri="{FF2B5EF4-FFF2-40B4-BE49-F238E27FC236}">
                <a16:creationId xmlns:a16="http://schemas.microsoft.com/office/drawing/2014/main" id="{B09389EB-1EB2-46CE-B406-2DDE983483A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10757" y="3595208"/>
            <a:ext cx="640080" cy="640080"/>
          </a:xfrm>
          <a:prstGeom prst="rect">
            <a:avLst/>
          </a:prstGeom>
        </p:spPr>
      </p:pic>
    </p:spTree>
    <p:extLst>
      <p:ext uri="{BB962C8B-B14F-4D97-AF65-F5344CB8AC3E}">
        <p14:creationId xmlns:p14="http://schemas.microsoft.com/office/powerpoint/2010/main" val="126852615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BF15BD-001C-49B3-9A01-B39DEDA47564}"/>
              </a:ext>
            </a:extLst>
          </p:cNvPr>
          <p:cNvSpPr>
            <a:spLocks noGrp="1"/>
          </p:cNvSpPr>
          <p:nvPr>
            <p:ph type="title"/>
          </p:nvPr>
        </p:nvSpPr>
        <p:spPr>
          <a:xfrm>
            <a:off x="585216" y="2309812"/>
            <a:ext cx="3182027" cy="553998"/>
          </a:xfrm>
        </p:spPr>
        <p:txBody>
          <a:bodyPr/>
          <a:lstStyle/>
          <a:p>
            <a:r>
              <a:rPr lang="en-US"/>
              <a:t>Agenda</a:t>
            </a:r>
          </a:p>
        </p:txBody>
      </p:sp>
      <p:sp>
        <p:nvSpPr>
          <p:cNvPr id="7" name="Text Placeholder 6">
            <a:extLst>
              <a:ext uri="{FF2B5EF4-FFF2-40B4-BE49-F238E27FC236}">
                <a16:creationId xmlns:a16="http://schemas.microsoft.com/office/drawing/2014/main" id="{61F6BD0B-C4D8-42DE-A3A7-50D8219CE639}"/>
              </a:ext>
            </a:extLst>
          </p:cNvPr>
          <p:cNvSpPr>
            <a:spLocks noGrp="1"/>
          </p:cNvSpPr>
          <p:nvPr>
            <p:ph type="body" sz="quarter" idx="11"/>
          </p:nvPr>
        </p:nvSpPr>
        <p:spPr>
          <a:xfrm>
            <a:off x="4354523" y="2309812"/>
            <a:ext cx="7254865" cy="2531975"/>
          </a:xfrm>
        </p:spPr>
        <p:txBody>
          <a:bodyPr/>
          <a:lstStyle/>
          <a:p>
            <a:pPr marL="514350" indent="-514350">
              <a:buFont typeface="+mj-lt"/>
              <a:buAutoNum type="arabicPeriod"/>
            </a:pPr>
            <a:r>
              <a:rPr lang="en-US"/>
              <a:t>Challenges serving your Firstline workers</a:t>
            </a:r>
          </a:p>
          <a:p>
            <a:pPr marL="514350" indent="-514350">
              <a:buFont typeface="+mj-lt"/>
              <a:buAutoNum type="arabicPeriod"/>
            </a:pPr>
            <a:r>
              <a:rPr lang="en-US"/>
              <a:t>Teams + Power Platform solutions for the Firstline</a:t>
            </a:r>
          </a:p>
          <a:p>
            <a:pPr marL="514350" indent="-514350">
              <a:buFont typeface="+mj-lt"/>
              <a:buAutoNum type="arabicPeriod"/>
            </a:pPr>
            <a:r>
              <a:rPr lang="en-US"/>
              <a:t>Customers putting digital tools to work for Firstline workers</a:t>
            </a:r>
          </a:p>
        </p:txBody>
      </p:sp>
    </p:spTree>
    <p:extLst>
      <p:ext uri="{BB962C8B-B14F-4D97-AF65-F5344CB8AC3E}">
        <p14:creationId xmlns:p14="http://schemas.microsoft.com/office/powerpoint/2010/main" val="417856549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ECC3-86B5-454F-9BD7-CCEC6A625DB5}"/>
              </a:ext>
            </a:extLst>
          </p:cNvPr>
          <p:cNvSpPr>
            <a:spLocks noGrp="1"/>
          </p:cNvSpPr>
          <p:nvPr>
            <p:ph type="title"/>
          </p:nvPr>
        </p:nvSpPr>
        <p:spPr>
          <a:xfrm>
            <a:off x="588263" y="497541"/>
            <a:ext cx="11018520" cy="1107996"/>
          </a:xfrm>
        </p:spPr>
        <p:txBody>
          <a:bodyPr/>
          <a:lstStyle/>
          <a:p>
            <a:r>
              <a:rPr lang="en-US" sz="3600">
                <a:cs typeface="Segoe UI"/>
              </a:rPr>
              <a:t>Firstline workers are essential</a:t>
            </a:r>
            <a:br>
              <a:rPr lang="en-US" sz="3600">
                <a:cs typeface="Segoe UI"/>
              </a:rPr>
            </a:br>
            <a:endParaRPr lang="en-US" sz="3600">
              <a:cs typeface="Segoe UI"/>
            </a:endParaRPr>
          </a:p>
        </p:txBody>
      </p:sp>
      <p:grpSp>
        <p:nvGrpSpPr>
          <p:cNvPr id="8" name="Group 7">
            <a:extLst>
              <a:ext uri="{FF2B5EF4-FFF2-40B4-BE49-F238E27FC236}">
                <a16:creationId xmlns:a16="http://schemas.microsoft.com/office/drawing/2014/main" id="{B72FEFD6-54DB-4D90-80E0-811941B14AB1}"/>
              </a:ext>
            </a:extLst>
          </p:cNvPr>
          <p:cNvGrpSpPr/>
          <p:nvPr/>
        </p:nvGrpSpPr>
        <p:grpSpPr>
          <a:xfrm>
            <a:off x="4308868" y="1921398"/>
            <a:ext cx="3571155" cy="3980552"/>
            <a:chOff x="4308868" y="1921398"/>
            <a:chExt cx="3571155" cy="3980552"/>
          </a:xfrm>
        </p:grpSpPr>
        <p:pic>
          <p:nvPicPr>
            <p:cNvPr id="57" name="Picture 56" descr="A picture containing indoor, building, man, cabinet&#10;&#10;Description automatically generated">
              <a:extLst>
                <a:ext uri="{FF2B5EF4-FFF2-40B4-BE49-F238E27FC236}">
                  <a16:creationId xmlns:a16="http://schemas.microsoft.com/office/drawing/2014/main" id="{2D9E0563-B2B2-44F3-BF78-0C2465666D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308868" y="1921398"/>
              <a:ext cx="3571154" cy="2825965"/>
            </a:xfrm>
            <a:prstGeom prst="rect">
              <a:avLst/>
            </a:prstGeom>
            <a:noFill/>
            <a:effectLst/>
          </p:spPr>
        </p:pic>
        <p:sp>
          <p:nvSpPr>
            <p:cNvPr id="51" name="Rectangle 50">
              <a:extLst>
                <a:ext uri="{FF2B5EF4-FFF2-40B4-BE49-F238E27FC236}">
                  <a16:creationId xmlns:a16="http://schemas.microsoft.com/office/drawing/2014/main" id="{FE6E94EB-03B4-4C99-8248-E6CCACF30AEC}"/>
                </a:ext>
              </a:extLst>
            </p:cNvPr>
            <p:cNvSpPr/>
            <p:nvPr/>
          </p:nvSpPr>
          <p:spPr bwMode="auto">
            <a:xfrm>
              <a:off x="4308870" y="4747363"/>
              <a:ext cx="3571153" cy="11545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solidFill>
                  <a:schemeClr val="accent1"/>
                </a:solidFill>
                <a:latin typeface="Segoe UI"/>
                <a:ea typeface="Segoe UI" pitchFamily="34" charset="0"/>
                <a:cs typeface="Segoe UI" pitchFamily="34" charset="0"/>
              </a:endParaRPr>
            </a:p>
          </p:txBody>
        </p:sp>
        <p:sp>
          <p:nvSpPr>
            <p:cNvPr id="49" name="Rectangle 48">
              <a:extLst>
                <a:ext uri="{FF2B5EF4-FFF2-40B4-BE49-F238E27FC236}">
                  <a16:creationId xmlns:a16="http://schemas.microsoft.com/office/drawing/2014/main" id="{0FF797C5-D0C0-4D11-AA02-206DBA2D3A6B}"/>
                </a:ext>
              </a:extLst>
            </p:cNvPr>
            <p:cNvSpPr/>
            <p:nvPr/>
          </p:nvSpPr>
          <p:spPr>
            <a:xfrm>
              <a:off x="4546139" y="5169655"/>
              <a:ext cx="2470364" cy="543226"/>
            </a:xfrm>
            <a:prstGeom prst="rect">
              <a:avLst/>
            </a:prstGeom>
          </p:spPr>
          <p:txBody>
            <a:bodyPr wrap="square" lIns="0" tIns="0" rIns="0" bIns="0" anchor="b">
              <a:spAutoFit/>
            </a:bodyPr>
            <a:lstStyle/>
            <a:p>
              <a:pPr defTabSz="914367"/>
              <a:r>
                <a:rPr lang="en-US">
                  <a:solidFill>
                    <a:srgbClr val="FFFFFF"/>
                  </a:solidFill>
                  <a:latin typeface="Segoe UI Semibold"/>
                </a:rPr>
                <a:t>First in line of production</a:t>
              </a:r>
            </a:p>
          </p:txBody>
        </p:sp>
        <p:sp>
          <p:nvSpPr>
            <p:cNvPr id="5" name="Processing_E9F5" title="Icon of two interlocked gears">
              <a:extLst>
                <a:ext uri="{FF2B5EF4-FFF2-40B4-BE49-F238E27FC236}">
                  <a16:creationId xmlns:a16="http://schemas.microsoft.com/office/drawing/2014/main" id="{EBB42229-82C1-4D6D-AB13-D89EFB7354DB}"/>
                </a:ext>
              </a:extLst>
            </p:cNvPr>
            <p:cNvSpPr>
              <a:spLocks noChangeAspect="1" noEditPoints="1"/>
            </p:cNvSpPr>
            <p:nvPr/>
          </p:nvSpPr>
          <p:spPr bwMode="auto">
            <a:xfrm>
              <a:off x="7257885" y="5347121"/>
              <a:ext cx="419962" cy="365760"/>
            </a:xfrm>
            <a:custGeom>
              <a:avLst/>
              <a:gdLst>
                <a:gd name="T0" fmla="*/ 924 w 3867"/>
                <a:gd name="T1" fmla="*/ 299 h 3367"/>
                <a:gd name="T2" fmla="*/ 1549 w 3867"/>
                <a:gd name="T3" fmla="*/ 924 h 3367"/>
                <a:gd name="T4" fmla="*/ 924 w 3867"/>
                <a:gd name="T5" fmla="*/ 1549 h 3367"/>
                <a:gd name="T6" fmla="*/ 299 w 3867"/>
                <a:gd name="T7" fmla="*/ 924 h 3367"/>
                <a:gd name="T8" fmla="*/ 924 w 3867"/>
                <a:gd name="T9" fmla="*/ 299 h 3367"/>
                <a:gd name="T10" fmla="*/ 1163 w 3867"/>
                <a:gd name="T11" fmla="*/ 347 h 3367"/>
                <a:gd name="T12" fmla="*/ 1307 w 3867"/>
                <a:gd name="T13" fmla="*/ 0 h 3367"/>
                <a:gd name="T14" fmla="*/ 1501 w 3867"/>
                <a:gd name="T15" fmla="*/ 685 h 3367"/>
                <a:gd name="T16" fmla="*/ 1848 w 3867"/>
                <a:gd name="T17" fmla="*/ 541 h 3367"/>
                <a:gd name="T18" fmla="*/ 1501 w 3867"/>
                <a:gd name="T19" fmla="*/ 1163 h 3367"/>
                <a:gd name="T20" fmla="*/ 1848 w 3867"/>
                <a:gd name="T21" fmla="*/ 1307 h 3367"/>
                <a:gd name="T22" fmla="*/ 1163 w 3867"/>
                <a:gd name="T23" fmla="*/ 1501 h 3367"/>
                <a:gd name="T24" fmla="*/ 1307 w 3867"/>
                <a:gd name="T25" fmla="*/ 1848 h 3367"/>
                <a:gd name="T26" fmla="*/ 685 w 3867"/>
                <a:gd name="T27" fmla="*/ 1501 h 3367"/>
                <a:gd name="T28" fmla="*/ 541 w 3867"/>
                <a:gd name="T29" fmla="*/ 1848 h 3367"/>
                <a:gd name="T30" fmla="*/ 347 w 3867"/>
                <a:gd name="T31" fmla="*/ 1163 h 3367"/>
                <a:gd name="T32" fmla="*/ 0 w 3867"/>
                <a:gd name="T33" fmla="*/ 1307 h 3367"/>
                <a:gd name="T34" fmla="*/ 0 w 3867"/>
                <a:gd name="T35" fmla="*/ 541 h 3367"/>
                <a:gd name="T36" fmla="*/ 347 w 3867"/>
                <a:gd name="T37" fmla="*/ 685 h 3367"/>
                <a:gd name="T38" fmla="*/ 685 w 3867"/>
                <a:gd name="T39" fmla="*/ 347 h 3367"/>
                <a:gd name="T40" fmla="*/ 541 w 3867"/>
                <a:gd name="T41" fmla="*/ 0 h 3367"/>
                <a:gd name="T42" fmla="*/ 2049 w 3867"/>
                <a:gd name="T43" fmla="*/ 2299 h 3367"/>
                <a:gd name="T44" fmla="*/ 2799 w 3867"/>
                <a:gd name="T45" fmla="*/ 3049 h 3367"/>
                <a:gd name="T46" fmla="*/ 3549 w 3867"/>
                <a:gd name="T47" fmla="*/ 2299 h 3367"/>
                <a:gd name="T48" fmla="*/ 2799 w 3867"/>
                <a:gd name="T49" fmla="*/ 1549 h 3367"/>
                <a:gd name="T50" fmla="*/ 2049 w 3867"/>
                <a:gd name="T51" fmla="*/ 2299 h 3367"/>
                <a:gd name="T52" fmla="*/ 2357 w 3867"/>
                <a:gd name="T53" fmla="*/ 1231 h 3367"/>
                <a:gd name="T54" fmla="*/ 2512 w 3867"/>
                <a:gd name="T55" fmla="*/ 1606 h 3367"/>
                <a:gd name="T56" fmla="*/ 2106 w 3867"/>
                <a:gd name="T57" fmla="*/ 2012 h 3367"/>
                <a:gd name="T58" fmla="*/ 1731 w 3867"/>
                <a:gd name="T59" fmla="*/ 1856 h 3367"/>
                <a:gd name="T60" fmla="*/ 2106 w 3867"/>
                <a:gd name="T61" fmla="*/ 2586 h 3367"/>
                <a:gd name="T62" fmla="*/ 1731 w 3867"/>
                <a:gd name="T63" fmla="*/ 2741 h 3367"/>
                <a:gd name="T64" fmla="*/ 2512 w 3867"/>
                <a:gd name="T65" fmla="*/ 2992 h 3367"/>
                <a:gd name="T66" fmla="*/ 2357 w 3867"/>
                <a:gd name="T67" fmla="*/ 3367 h 3367"/>
                <a:gd name="T68" fmla="*/ 3086 w 3867"/>
                <a:gd name="T69" fmla="*/ 2992 h 3367"/>
                <a:gd name="T70" fmla="*/ 3241 w 3867"/>
                <a:gd name="T71" fmla="*/ 3367 h 3367"/>
                <a:gd name="T72" fmla="*/ 3492 w 3867"/>
                <a:gd name="T73" fmla="*/ 2586 h 3367"/>
                <a:gd name="T74" fmla="*/ 3867 w 3867"/>
                <a:gd name="T75" fmla="*/ 2741 h 3367"/>
                <a:gd name="T76" fmla="*/ 3492 w 3867"/>
                <a:gd name="T77" fmla="*/ 2012 h 3367"/>
                <a:gd name="T78" fmla="*/ 3867 w 3867"/>
                <a:gd name="T79" fmla="*/ 1856 h 3367"/>
                <a:gd name="T80" fmla="*/ 3086 w 3867"/>
                <a:gd name="T81" fmla="*/ 1606 h 3367"/>
                <a:gd name="T82" fmla="*/ 3241 w 3867"/>
                <a:gd name="T83" fmla="*/ 1231 h 3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7" h="3367">
                  <a:moveTo>
                    <a:pt x="924" y="299"/>
                  </a:moveTo>
                  <a:cubicBezTo>
                    <a:pt x="1269" y="299"/>
                    <a:pt x="1549" y="579"/>
                    <a:pt x="1549" y="924"/>
                  </a:cubicBezTo>
                  <a:cubicBezTo>
                    <a:pt x="1549" y="1269"/>
                    <a:pt x="1269" y="1549"/>
                    <a:pt x="924" y="1549"/>
                  </a:cubicBezTo>
                  <a:cubicBezTo>
                    <a:pt x="579" y="1549"/>
                    <a:pt x="299" y="1269"/>
                    <a:pt x="299" y="924"/>
                  </a:cubicBezTo>
                  <a:cubicBezTo>
                    <a:pt x="299" y="579"/>
                    <a:pt x="579" y="299"/>
                    <a:pt x="924" y="299"/>
                  </a:cubicBezTo>
                  <a:close/>
                  <a:moveTo>
                    <a:pt x="1163" y="347"/>
                  </a:moveTo>
                  <a:cubicBezTo>
                    <a:pt x="1307" y="0"/>
                    <a:pt x="1307" y="0"/>
                    <a:pt x="1307" y="0"/>
                  </a:cubicBezTo>
                  <a:moveTo>
                    <a:pt x="1501" y="685"/>
                  </a:moveTo>
                  <a:cubicBezTo>
                    <a:pt x="1848" y="541"/>
                    <a:pt x="1848" y="541"/>
                    <a:pt x="1848" y="541"/>
                  </a:cubicBezTo>
                  <a:moveTo>
                    <a:pt x="1501" y="1163"/>
                  </a:moveTo>
                  <a:cubicBezTo>
                    <a:pt x="1848" y="1307"/>
                    <a:pt x="1848" y="1307"/>
                    <a:pt x="1848" y="1307"/>
                  </a:cubicBezTo>
                  <a:moveTo>
                    <a:pt x="1163" y="1501"/>
                  </a:moveTo>
                  <a:cubicBezTo>
                    <a:pt x="1307" y="1848"/>
                    <a:pt x="1307" y="1848"/>
                    <a:pt x="1307" y="1848"/>
                  </a:cubicBezTo>
                  <a:moveTo>
                    <a:pt x="685" y="1501"/>
                  </a:moveTo>
                  <a:cubicBezTo>
                    <a:pt x="541" y="1848"/>
                    <a:pt x="541" y="1848"/>
                    <a:pt x="541" y="1848"/>
                  </a:cubicBezTo>
                  <a:moveTo>
                    <a:pt x="347" y="1163"/>
                  </a:moveTo>
                  <a:cubicBezTo>
                    <a:pt x="0" y="1307"/>
                    <a:pt x="0" y="1307"/>
                    <a:pt x="0" y="1307"/>
                  </a:cubicBezTo>
                  <a:moveTo>
                    <a:pt x="0" y="541"/>
                  </a:moveTo>
                  <a:cubicBezTo>
                    <a:pt x="347" y="685"/>
                    <a:pt x="347" y="685"/>
                    <a:pt x="347" y="685"/>
                  </a:cubicBezTo>
                  <a:moveTo>
                    <a:pt x="685" y="347"/>
                  </a:moveTo>
                  <a:cubicBezTo>
                    <a:pt x="541" y="0"/>
                    <a:pt x="541" y="0"/>
                    <a:pt x="541" y="0"/>
                  </a:cubicBezTo>
                  <a:moveTo>
                    <a:pt x="2049" y="2299"/>
                  </a:moveTo>
                  <a:cubicBezTo>
                    <a:pt x="2049" y="2713"/>
                    <a:pt x="2385" y="3049"/>
                    <a:pt x="2799" y="3049"/>
                  </a:cubicBezTo>
                  <a:cubicBezTo>
                    <a:pt x="3213" y="3049"/>
                    <a:pt x="3549" y="2713"/>
                    <a:pt x="3549" y="2299"/>
                  </a:cubicBezTo>
                  <a:cubicBezTo>
                    <a:pt x="3549" y="1885"/>
                    <a:pt x="3213" y="1549"/>
                    <a:pt x="2799" y="1549"/>
                  </a:cubicBezTo>
                  <a:cubicBezTo>
                    <a:pt x="2385" y="1549"/>
                    <a:pt x="2049" y="1885"/>
                    <a:pt x="2049" y="2299"/>
                  </a:cubicBezTo>
                  <a:close/>
                  <a:moveTo>
                    <a:pt x="2357" y="1231"/>
                  </a:moveTo>
                  <a:cubicBezTo>
                    <a:pt x="2512" y="1606"/>
                    <a:pt x="2512" y="1606"/>
                    <a:pt x="2512" y="1606"/>
                  </a:cubicBezTo>
                  <a:moveTo>
                    <a:pt x="2106" y="2012"/>
                  </a:moveTo>
                  <a:cubicBezTo>
                    <a:pt x="1731" y="1856"/>
                    <a:pt x="1731" y="1856"/>
                    <a:pt x="1731" y="1856"/>
                  </a:cubicBezTo>
                  <a:moveTo>
                    <a:pt x="2106" y="2586"/>
                  </a:moveTo>
                  <a:cubicBezTo>
                    <a:pt x="1731" y="2741"/>
                    <a:pt x="1731" y="2741"/>
                    <a:pt x="1731" y="2741"/>
                  </a:cubicBezTo>
                  <a:moveTo>
                    <a:pt x="2512" y="2992"/>
                  </a:moveTo>
                  <a:cubicBezTo>
                    <a:pt x="2357" y="3367"/>
                    <a:pt x="2357" y="3367"/>
                    <a:pt x="2357" y="3367"/>
                  </a:cubicBezTo>
                  <a:moveTo>
                    <a:pt x="3086" y="2992"/>
                  </a:moveTo>
                  <a:cubicBezTo>
                    <a:pt x="3241" y="3367"/>
                    <a:pt x="3241" y="3367"/>
                    <a:pt x="3241" y="3367"/>
                  </a:cubicBezTo>
                  <a:moveTo>
                    <a:pt x="3492" y="2586"/>
                  </a:moveTo>
                  <a:cubicBezTo>
                    <a:pt x="3867" y="2741"/>
                    <a:pt x="3867" y="2741"/>
                    <a:pt x="3867" y="2741"/>
                  </a:cubicBezTo>
                  <a:moveTo>
                    <a:pt x="3492" y="2012"/>
                  </a:moveTo>
                  <a:cubicBezTo>
                    <a:pt x="3867" y="1856"/>
                    <a:pt x="3867" y="1856"/>
                    <a:pt x="3867" y="1856"/>
                  </a:cubicBezTo>
                  <a:moveTo>
                    <a:pt x="3086" y="1606"/>
                  </a:moveTo>
                  <a:cubicBezTo>
                    <a:pt x="3241" y="1231"/>
                    <a:pt x="3241" y="1231"/>
                    <a:pt x="3241" y="1231"/>
                  </a:cubicBezTo>
                </a:path>
              </a:pathLst>
            </a:custGeom>
            <a:noFill/>
            <a:ln w="15875" cap="flat">
              <a:solidFill>
                <a:schemeClr val="bg1">
                  <a:lumMod val="9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8">
            <a:extLst>
              <a:ext uri="{FF2B5EF4-FFF2-40B4-BE49-F238E27FC236}">
                <a16:creationId xmlns:a16="http://schemas.microsoft.com/office/drawing/2014/main" id="{6AD4E555-F715-4E5F-9EEA-0C4615A49127}"/>
              </a:ext>
            </a:extLst>
          </p:cNvPr>
          <p:cNvGrpSpPr/>
          <p:nvPr/>
        </p:nvGrpSpPr>
        <p:grpSpPr>
          <a:xfrm>
            <a:off x="8029470" y="1927792"/>
            <a:ext cx="3576554" cy="3974158"/>
            <a:chOff x="8029470" y="1927792"/>
            <a:chExt cx="3576554" cy="3974158"/>
          </a:xfrm>
        </p:grpSpPr>
        <p:pic>
          <p:nvPicPr>
            <p:cNvPr id="10" name="Picture 9">
              <a:extLst>
                <a:ext uri="{FF2B5EF4-FFF2-40B4-BE49-F238E27FC236}">
                  <a16:creationId xmlns:a16="http://schemas.microsoft.com/office/drawing/2014/main" id="{F7B5E4E5-3049-46A5-84E8-CCD5933048B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29471" y="1927792"/>
              <a:ext cx="3576552" cy="2819572"/>
            </a:xfrm>
            <a:prstGeom prst="rect">
              <a:avLst/>
            </a:prstGeom>
            <a:effectLst/>
          </p:spPr>
        </p:pic>
        <p:sp>
          <p:nvSpPr>
            <p:cNvPr id="52" name="Rectangle 51">
              <a:extLst>
                <a:ext uri="{FF2B5EF4-FFF2-40B4-BE49-F238E27FC236}">
                  <a16:creationId xmlns:a16="http://schemas.microsoft.com/office/drawing/2014/main" id="{6822CBF2-AD2F-4758-B9AC-D44C12DEC3AB}"/>
                </a:ext>
              </a:extLst>
            </p:cNvPr>
            <p:cNvSpPr/>
            <p:nvPr/>
          </p:nvSpPr>
          <p:spPr bwMode="auto">
            <a:xfrm>
              <a:off x="8029470" y="4747363"/>
              <a:ext cx="3576554" cy="11545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solidFill>
                  <a:schemeClr val="accent1"/>
                </a:solidFill>
                <a:latin typeface="Segoe UI"/>
                <a:ea typeface="Segoe UI" pitchFamily="34" charset="0"/>
                <a:cs typeface="Segoe UI" pitchFamily="34" charset="0"/>
              </a:endParaRPr>
            </a:p>
          </p:txBody>
        </p:sp>
        <p:sp>
          <p:nvSpPr>
            <p:cNvPr id="41" name="Rectangle 40">
              <a:extLst>
                <a:ext uri="{FF2B5EF4-FFF2-40B4-BE49-F238E27FC236}">
                  <a16:creationId xmlns:a16="http://schemas.microsoft.com/office/drawing/2014/main" id="{B9609E8E-3816-45D3-AD5A-E4745AF40073}"/>
                </a:ext>
              </a:extLst>
            </p:cNvPr>
            <p:cNvSpPr/>
            <p:nvPr/>
          </p:nvSpPr>
          <p:spPr>
            <a:xfrm>
              <a:off x="8272140" y="5169655"/>
              <a:ext cx="2206017" cy="543226"/>
            </a:xfrm>
            <a:prstGeom prst="rect">
              <a:avLst/>
            </a:prstGeom>
          </p:spPr>
          <p:txBody>
            <a:bodyPr wrap="square" lIns="0" tIns="0" rIns="0" bIns="0" anchor="b">
              <a:spAutoFit/>
            </a:bodyPr>
            <a:lstStyle/>
            <a:p>
              <a:pPr defTabSz="914367"/>
              <a:r>
                <a:rPr lang="en-US" b="1">
                  <a:solidFill>
                    <a:srgbClr val="FFFFFF"/>
                  </a:solidFill>
                  <a:latin typeface="Segoe UI Semibold"/>
                </a:rPr>
                <a:t>First</a:t>
              </a:r>
              <a:r>
                <a:rPr lang="en-US">
                  <a:solidFill>
                    <a:srgbClr val="FFFFFF"/>
                  </a:solidFill>
                  <a:latin typeface="Segoe UI Semibold"/>
                </a:rPr>
                <a:t> to represent your brand</a:t>
              </a:r>
            </a:p>
          </p:txBody>
        </p:sp>
        <p:sp>
          <p:nvSpPr>
            <p:cNvPr id="6" name="check 3" title="Icon of a checkmark with a circle around it">
              <a:extLst>
                <a:ext uri="{FF2B5EF4-FFF2-40B4-BE49-F238E27FC236}">
                  <a16:creationId xmlns:a16="http://schemas.microsoft.com/office/drawing/2014/main" id="{519B8679-DF78-4BD6-91F6-A1B7183A4939}"/>
                </a:ext>
              </a:extLst>
            </p:cNvPr>
            <p:cNvSpPr>
              <a:spLocks noChangeAspect="1" noEditPoints="1"/>
            </p:cNvSpPr>
            <p:nvPr/>
          </p:nvSpPr>
          <p:spPr bwMode="auto">
            <a:xfrm>
              <a:off x="11054184" y="5324656"/>
              <a:ext cx="367893" cy="365760"/>
            </a:xfrm>
            <a:custGeom>
              <a:avLst/>
              <a:gdLst>
                <a:gd name="T0" fmla="*/ 250 w 250"/>
                <a:gd name="T1" fmla="*/ 125 h 250"/>
                <a:gd name="T2" fmla="*/ 125 w 250"/>
                <a:gd name="T3" fmla="*/ 250 h 250"/>
                <a:gd name="T4" fmla="*/ 0 w 250"/>
                <a:gd name="T5" fmla="*/ 125 h 250"/>
                <a:gd name="T6" fmla="*/ 125 w 250"/>
                <a:gd name="T7" fmla="*/ 0 h 250"/>
                <a:gd name="T8" fmla="*/ 250 w 250"/>
                <a:gd name="T9" fmla="*/ 125 h 250"/>
                <a:gd name="T10" fmla="*/ 60 w 250"/>
                <a:gd name="T11" fmla="*/ 125 h 250"/>
                <a:gd name="T12" fmla="*/ 100 w 250"/>
                <a:gd name="T13" fmla="*/ 165 h 250"/>
                <a:gd name="T14" fmla="*/ 190 w 250"/>
                <a:gd name="T15" fmla="*/ 74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250">
                  <a:moveTo>
                    <a:pt x="250" y="125"/>
                  </a:moveTo>
                  <a:cubicBezTo>
                    <a:pt x="250" y="194"/>
                    <a:pt x="194" y="250"/>
                    <a:pt x="125" y="250"/>
                  </a:cubicBezTo>
                  <a:cubicBezTo>
                    <a:pt x="56" y="250"/>
                    <a:pt x="0" y="194"/>
                    <a:pt x="0" y="125"/>
                  </a:cubicBezTo>
                  <a:cubicBezTo>
                    <a:pt x="0" y="56"/>
                    <a:pt x="56" y="0"/>
                    <a:pt x="125" y="0"/>
                  </a:cubicBezTo>
                  <a:cubicBezTo>
                    <a:pt x="194" y="0"/>
                    <a:pt x="250" y="56"/>
                    <a:pt x="250" y="125"/>
                  </a:cubicBezTo>
                  <a:close/>
                  <a:moveTo>
                    <a:pt x="60" y="125"/>
                  </a:moveTo>
                  <a:cubicBezTo>
                    <a:pt x="100" y="165"/>
                    <a:pt x="100" y="165"/>
                    <a:pt x="100" y="165"/>
                  </a:cubicBezTo>
                  <a:cubicBezTo>
                    <a:pt x="190" y="74"/>
                    <a:pt x="190" y="74"/>
                    <a:pt x="190" y="74"/>
                  </a:cubicBezTo>
                </a:path>
              </a:pathLst>
            </a:custGeom>
            <a:noFill/>
            <a:ln w="15875" cap="sq">
              <a:solidFill>
                <a:schemeClr val="bg1">
                  <a:lumMod val="9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a:extLst>
              <a:ext uri="{FF2B5EF4-FFF2-40B4-BE49-F238E27FC236}">
                <a16:creationId xmlns:a16="http://schemas.microsoft.com/office/drawing/2014/main" id="{A44A4F46-F76B-4E3E-ADF9-35E52C58F873}"/>
              </a:ext>
            </a:extLst>
          </p:cNvPr>
          <p:cNvGrpSpPr/>
          <p:nvPr/>
        </p:nvGrpSpPr>
        <p:grpSpPr>
          <a:xfrm>
            <a:off x="588263" y="1921396"/>
            <a:ext cx="3571156" cy="3980554"/>
            <a:chOff x="588263" y="1921396"/>
            <a:chExt cx="3571156" cy="3980554"/>
          </a:xfrm>
        </p:grpSpPr>
        <p:grpSp>
          <p:nvGrpSpPr>
            <p:cNvPr id="7" name="Group 6">
              <a:extLst>
                <a:ext uri="{FF2B5EF4-FFF2-40B4-BE49-F238E27FC236}">
                  <a16:creationId xmlns:a16="http://schemas.microsoft.com/office/drawing/2014/main" id="{093E48CD-988F-4180-909E-9F6350BE352D}"/>
                </a:ext>
              </a:extLst>
            </p:cNvPr>
            <p:cNvGrpSpPr/>
            <p:nvPr/>
          </p:nvGrpSpPr>
          <p:grpSpPr>
            <a:xfrm>
              <a:off x="588263" y="1921396"/>
              <a:ext cx="3571156" cy="3980554"/>
              <a:chOff x="588263" y="1921396"/>
              <a:chExt cx="3571156" cy="3980554"/>
            </a:xfrm>
          </p:grpSpPr>
          <p:pic>
            <p:nvPicPr>
              <p:cNvPr id="11" name="Picture 10" descr="A person holding a knife&#10;&#10;Description automatically generated">
                <a:extLst>
                  <a:ext uri="{FF2B5EF4-FFF2-40B4-BE49-F238E27FC236}">
                    <a16:creationId xmlns:a16="http://schemas.microsoft.com/office/drawing/2014/main" id="{21EA039C-77FF-494A-A7C1-66975101F4E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8263" y="1921396"/>
                <a:ext cx="3571156" cy="2825967"/>
              </a:xfrm>
              <a:prstGeom prst="rect">
                <a:avLst/>
              </a:prstGeom>
              <a:effectLst/>
            </p:spPr>
          </p:pic>
          <p:sp>
            <p:nvSpPr>
              <p:cNvPr id="4" name="Rectangle 3">
                <a:extLst>
                  <a:ext uri="{FF2B5EF4-FFF2-40B4-BE49-F238E27FC236}">
                    <a16:creationId xmlns:a16="http://schemas.microsoft.com/office/drawing/2014/main" id="{5937EBDC-4548-4447-BEDB-48F04A074540}"/>
                  </a:ext>
                </a:extLst>
              </p:cNvPr>
              <p:cNvSpPr/>
              <p:nvPr/>
            </p:nvSpPr>
            <p:spPr bwMode="auto">
              <a:xfrm>
                <a:off x="588264" y="4747363"/>
                <a:ext cx="3571155" cy="11545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solidFill>
                    <a:schemeClr val="accent1"/>
                  </a:solidFill>
                  <a:latin typeface="Segoe UI"/>
                  <a:ea typeface="Segoe UI" pitchFamily="34" charset="0"/>
                  <a:cs typeface="Segoe UI" pitchFamily="34" charset="0"/>
                </a:endParaRPr>
              </a:p>
            </p:txBody>
          </p:sp>
          <p:sp>
            <p:nvSpPr>
              <p:cNvPr id="27" name="Rectangle 26">
                <a:extLst>
                  <a:ext uri="{FF2B5EF4-FFF2-40B4-BE49-F238E27FC236}">
                    <a16:creationId xmlns:a16="http://schemas.microsoft.com/office/drawing/2014/main" id="{E90AC773-B4B7-45D5-A88C-DDF22130407B}"/>
                  </a:ext>
                </a:extLst>
              </p:cNvPr>
              <p:cNvSpPr/>
              <p:nvPr/>
            </p:nvSpPr>
            <p:spPr>
              <a:xfrm>
                <a:off x="825534" y="5169655"/>
                <a:ext cx="2349611" cy="543226"/>
              </a:xfrm>
              <a:prstGeom prst="rect">
                <a:avLst/>
              </a:prstGeom>
            </p:spPr>
            <p:txBody>
              <a:bodyPr wrap="square" lIns="0" tIns="0" rIns="0" bIns="0" anchor="b">
                <a:spAutoFit/>
              </a:bodyPr>
              <a:lstStyle/>
              <a:p>
                <a:pPr defTabSz="914367"/>
                <a:r>
                  <a:rPr lang="en-US">
                    <a:solidFill>
                      <a:srgbClr val="FFFFFF"/>
                    </a:solidFill>
                    <a:latin typeface="Segoe UI Semibold"/>
                  </a:rPr>
                  <a:t>First to engage with customers</a:t>
                </a:r>
              </a:p>
            </p:txBody>
          </p:sp>
        </p:grpSp>
        <p:sp>
          <p:nvSpPr>
            <p:cNvPr id="12" name="people_12" title="Icon of three people">
              <a:extLst>
                <a:ext uri="{FF2B5EF4-FFF2-40B4-BE49-F238E27FC236}">
                  <a16:creationId xmlns:a16="http://schemas.microsoft.com/office/drawing/2014/main" id="{78CC26C0-D48B-40A4-AC88-1BC3EECF3C67}"/>
                </a:ext>
              </a:extLst>
            </p:cNvPr>
            <p:cNvSpPr>
              <a:spLocks noChangeAspect="1" noEditPoints="1"/>
            </p:cNvSpPr>
            <p:nvPr/>
          </p:nvSpPr>
          <p:spPr bwMode="auto">
            <a:xfrm>
              <a:off x="3516364" y="5347121"/>
              <a:ext cx="428704" cy="365760"/>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15875" cap="sq">
              <a:solidFill>
                <a:schemeClr val="bg1">
                  <a:lumMod val="9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0910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posing for a photo&#10;&#10;Description automatically generated">
            <a:extLst>
              <a:ext uri="{FF2B5EF4-FFF2-40B4-BE49-F238E27FC236}">
                <a16:creationId xmlns:a16="http://schemas.microsoft.com/office/drawing/2014/main" id="{239D6E67-B8DD-4C4F-962C-4D50EF6E0429}"/>
              </a:ext>
            </a:extLst>
          </p:cNvPr>
          <p:cNvPicPr>
            <a:picLocks noChangeAspect="1"/>
          </p:cNvPicPr>
          <p:nvPr/>
        </p:nvPicPr>
        <p:blipFill rotWithShape="1">
          <a:blip r:embed="rId3">
            <a:extLst>
              <a:ext uri="{28A0092B-C50C-407E-A947-70E740481C1C}">
                <a14:useLocalDpi xmlns:a14="http://schemas.microsoft.com/office/drawing/2010/main" val="0"/>
              </a:ext>
            </a:extLst>
          </a:blip>
          <a:srcRect l="96" t="199" r="307" b="282"/>
          <a:stretch/>
        </p:blipFill>
        <p:spPr>
          <a:xfrm>
            <a:off x="269240" y="291514"/>
            <a:ext cx="11655776" cy="6274974"/>
          </a:xfrm>
          <a:prstGeom prst="rect">
            <a:avLst/>
          </a:prstGeom>
          <a:solidFill>
            <a:schemeClr val="bg1"/>
          </a:solidFill>
          <a:ln>
            <a:noFill/>
            <a:headEnd type="none" w="med" len="med"/>
            <a:tailEnd type="none" w="med" len="med"/>
          </a:ln>
          <a:effectLst>
            <a:outerShdw blurRad="190500" dist="50800" dir="8100000" algn="tr" rotWithShape="0">
              <a:prstClr val="black">
                <a:alpha val="25000"/>
              </a:prstClr>
            </a:outerShdw>
          </a:effectLst>
        </p:spPr>
      </p:pic>
      <p:grpSp>
        <p:nvGrpSpPr>
          <p:cNvPr id="21" name="Group 20">
            <a:extLst>
              <a:ext uri="{FF2B5EF4-FFF2-40B4-BE49-F238E27FC236}">
                <a16:creationId xmlns:a16="http://schemas.microsoft.com/office/drawing/2014/main" id="{7A44C1E5-D074-4ABE-9146-55010653EAF0}"/>
              </a:ext>
            </a:extLst>
          </p:cNvPr>
          <p:cNvGrpSpPr/>
          <p:nvPr/>
        </p:nvGrpSpPr>
        <p:grpSpPr>
          <a:xfrm>
            <a:off x="264729" y="291512"/>
            <a:ext cx="7347469" cy="6288252"/>
            <a:chOff x="5618957" y="1062311"/>
            <a:chExt cx="7347469" cy="6288252"/>
          </a:xfrm>
          <a:solidFill>
            <a:schemeClr val="tx1">
              <a:alpha val="68000"/>
            </a:schemeClr>
          </a:solidFill>
          <a:effectLst>
            <a:outerShdw blurRad="50800" dist="38100" dir="2700000" algn="tl" rotWithShape="0">
              <a:prstClr val="black">
                <a:alpha val="40000"/>
              </a:prstClr>
            </a:outerShdw>
          </a:effectLst>
        </p:grpSpPr>
        <p:sp>
          <p:nvSpPr>
            <p:cNvPr id="19" name="Rectangle 18">
              <a:extLst>
                <a:ext uri="{FF2B5EF4-FFF2-40B4-BE49-F238E27FC236}">
                  <a16:creationId xmlns:a16="http://schemas.microsoft.com/office/drawing/2014/main" id="{C5C59B94-1DE4-446D-8C42-09087D02EFC1}"/>
                </a:ext>
              </a:extLst>
            </p:cNvPr>
            <p:cNvSpPr/>
            <p:nvPr/>
          </p:nvSpPr>
          <p:spPr bwMode="auto">
            <a:xfrm>
              <a:off x="5618957" y="1062311"/>
              <a:ext cx="4152301" cy="627497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0" name="Isosceles Triangle 19">
              <a:extLst>
                <a:ext uri="{FF2B5EF4-FFF2-40B4-BE49-F238E27FC236}">
                  <a16:creationId xmlns:a16="http://schemas.microsoft.com/office/drawing/2014/main" id="{7B443C6E-026A-49E1-8AE4-69C58C8D7DEC}"/>
                </a:ext>
              </a:extLst>
            </p:cNvPr>
            <p:cNvSpPr/>
            <p:nvPr/>
          </p:nvSpPr>
          <p:spPr bwMode="auto">
            <a:xfrm rot="10800000" flipH="1">
              <a:off x="9756357" y="1062311"/>
              <a:ext cx="3210069" cy="6288252"/>
            </a:xfrm>
            <a:prstGeom prst="triangle">
              <a:avLst>
                <a:gd name="adj" fmla="val 21"/>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sp>
        <p:nvSpPr>
          <p:cNvPr id="2" name="Rectangle 1">
            <a:extLst>
              <a:ext uri="{FF2B5EF4-FFF2-40B4-BE49-F238E27FC236}">
                <a16:creationId xmlns:a16="http://schemas.microsoft.com/office/drawing/2014/main" id="{97AAC81B-C6D4-49A2-9318-2F0D79654D53}"/>
              </a:ext>
            </a:extLst>
          </p:cNvPr>
          <p:cNvSpPr/>
          <p:nvPr/>
        </p:nvSpPr>
        <p:spPr bwMode="auto">
          <a:xfrm>
            <a:off x="276018" y="290907"/>
            <a:ext cx="11649179" cy="6281614"/>
          </a:xfrm>
          <a:prstGeom prst="rect">
            <a:avLst/>
          </a:prstGeom>
          <a:solidFill>
            <a:schemeClr val="tx1">
              <a:alpha val="5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342900" marR="0" lvl="0" indent="-342900" algn="l" defTabSz="932114" rtl="0" eaLnBrk="1" fontAlgn="base" latinLnBrk="0" hangingPunct="1">
              <a:lnSpc>
                <a:spcPct val="90000"/>
              </a:lnSpc>
              <a:spcBef>
                <a:spcPts val="612"/>
              </a:spcBef>
              <a:spcAft>
                <a:spcPct val="0"/>
              </a:spcAft>
              <a:buClrTx/>
              <a:buSzTx/>
              <a:buFont typeface="+mj-lt"/>
              <a:buAutoNum type="arabicPeriod"/>
              <a:tabLst/>
              <a:defRPr/>
            </a:pPr>
            <a:endParaRPr lang="en-US" sz="1200" kern="1200">
              <a:solidFill>
                <a:schemeClr val="bg1"/>
              </a:solidFill>
              <a:effectLst/>
              <a:latin typeface="+mn-lt"/>
              <a:ea typeface="+mn-ea"/>
              <a:cs typeface="+mn-cs"/>
            </a:endParaRPr>
          </a:p>
        </p:txBody>
      </p:sp>
      <p:sp>
        <p:nvSpPr>
          <p:cNvPr id="10" name="Text Placeholder 6">
            <a:extLst>
              <a:ext uri="{FF2B5EF4-FFF2-40B4-BE49-F238E27FC236}">
                <a16:creationId xmlns:a16="http://schemas.microsoft.com/office/drawing/2014/main" id="{A80D8CDE-96E5-47B3-BCA8-74D6CFD1BA11}"/>
              </a:ext>
            </a:extLst>
          </p:cNvPr>
          <p:cNvSpPr txBox="1">
            <a:spLocks/>
          </p:cNvSpPr>
          <p:nvPr/>
        </p:nvSpPr>
        <p:spPr>
          <a:xfrm>
            <a:off x="757099" y="2335066"/>
            <a:ext cx="3989525" cy="589984"/>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b="1">
                <a:solidFill>
                  <a:schemeClr val="bg1"/>
                </a:solidFill>
                <a:latin typeface="Segoe UI" panose="020B0502040204020203" pitchFamily="34" charset="0"/>
              </a:rPr>
              <a:t>78</a:t>
            </a:r>
            <a:r>
              <a:rPr lang="en-US" sz="1800">
                <a:solidFill>
                  <a:schemeClr val="bg1"/>
                </a:solidFill>
                <a:latin typeface="Segoe UI Semibold" panose="020B0702040204020203" pitchFamily="34" charset="0"/>
                <a:cs typeface="Segoe UI Semibold" panose="020B0702040204020203" pitchFamily="34" charset="0"/>
              </a:rPr>
              <a:t>%</a:t>
            </a:r>
          </a:p>
        </p:txBody>
      </p:sp>
      <p:sp>
        <p:nvSpPr>
          <p:cNvPr id="11" name="TextBox 10">
            <a:extLst>
              <a:ext uri="{FF2B5EF4-FFF2-40B4-BE49-F238E27FC236}">
                <a16:creationId xmlns:a16="http://schemas.microsoft.com/office/drawing/2014/main" id="{F7C521B8-F6A5-45FA-80BC-2E3B3B173673}"/>
              </a:ext>
            </a:extLst>
          </p:cNvPr>
          <p:cNvSpPr txBox="1"/>
          <p:nvPr/>
        </p:nvSpPr>
        <p:spPr>
          <a:xfrm>
            <a:off x="1605165" y="2380219"/>
            <a:ext cx="4714611" cy="495587"/>
          </a:xfrm>
          <a:prstGeom prst="rect">
            <a:avLst/>
          </a:prstGeom>
          <a:noFill/>
        </p:spPr>
        <p:txBody>
          <a:bodyPr wrap="square" lIns="182880" tIns="146304" rIns="182880" bIns="146304" rtlCol="0" anchor="ctr">
            <a:noAutofit/>
          </a:bodyPr>
          <a:lstStyle/>
          <a:p>
            <a:pPr lvl="0" defTabSz="914367">
              <a:spcAft>
                <a:spcPts val="600"/>
              </a:spcAft>
              <a:defRPr/>
            </a:pPr>
            <a:r>
              <a:rPr lang="en-US" sz="1400" spc="50">
                <a:solidFill>
                  <a:srgbClr val="FFFFFF">
                    <a:lumMod val="95000"/>
                  </a:srgbClr>
                </a:solidFill>
                <a:latin typeface="Segoe UI" panose="020B0502040204020203" pitchFamily="34" charset="0"/>
                <a:cs typeface="Segoe UI" panose="020B0502040204020203" pitchFamily="34" charset="0"/>
              </a:rPr>
              <a:t>of business leaders see </a:t>
            </a:r>
            <a:r>
              <a:rPr lang="en-US" sz="1400" b="1" spc="50">
                <a:solidFill>
                  <a:srgbClr val="FFFFFF">
                    <a:lumMod val="95000"/>
                  </a:srgbClr>
                </a:solidFill>
                <a:latin typeface="Segoe UI" panose="020B0502040204020203" pitchFamily="34" charset="0"/>
                <a:cs typeface="Segoe UI" panose="020B0502040204020203" pitchFamily="34" charset="0"/>
              </a:rPr>
              <a:t>empowering Firstline Workers as critical to their long-term strategy</a:t>
            </a:r>
          </a:p>
        </p:txBody>
      </p:sp>
      <p:grpSp>
        <p:nvGrpSpPr>
          <p:cNvPr id="12" name="Group 11">
            <a:extLst>
              <a:ext uri="{FF2B5EF4-FFF2-40B4-BE49-F238E27FC236}">
                <a16:creationId xmlns:a16="http://schemas.microsoft.com/office/drawing/2014/main" id="{9198DA5A-5047-45A4-9767-8AAFF66623F8}"/>
              </a:ext>
            </a:extLst>
          </p:cNvPr>
          <p:cNvGrpSpPr/>
          <p:nvPr/>
        </p:nvGrpSpPr>
        <p:grpSpPr>
          <a:xfrm>
            <a:off x="796985" y="3352961"/>
            <a:ext cx="4909898" cy="589984"/>
            <a:chOff x="584199" y="2953483"/>
            <a:chExt cx="4979067" cy="615553"/>
          </a:xfrm>
        </p:grpSpPr>
        <p:sp>
          <p:nvSpPr>
            <p:cNvPr id="13" name="Text Placeholder 6">
              <a:extLst>
                <a:ext uri="{FF2B5EF4-FFF2-40B4-BE49-F238E27FC236}">
                  <a16:creationId xmlns:a16="http://schemas.microsoft.com/office/drawing/2014/main" id="{9585F5D1-B613-4DC8-83F5-D109B2CDEA16}"/>
                </a:ext>
              </a:extLst>
            </p:cNvPr>
            <p:cNvSpPr txBox="1">
              <a:spLocks/>
            </p:cNvSpPr>
            <p:nvPr/>
          </p:nvSpPr>
          <p:spPr>
            <a:xfrm>
              <a:off x="584199" y="2953483"/>
              <a:ext cx="4162425" cy="615553"/>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a:solidFill>
                    <a:schemeClr val="bg1"/>
                  </a:solidFill>
                  <a:latin typeface="Segoe UI" panose="020B0502040204020203" pitchFamily="34" charset="0"/>
                </a:rPr>
                <a:t>67</a:t>
              </a:r>
              <a:r>
                <a:rPr lang="en-US" sz="1800">
                  <a:solidFill>
                    <a:schemeClr val="bg1"/>
                  </a:solidFill>
                  <a:latin typeface="Segoe UI Semibold" panose="020B0702040204020203" pitchFamily="34" charset="0"/>
                  <a:cs typeface="Segoe UI Semibold" panose="020B0702040204020203" pitchFamily="34" charset="0"/>
                </a:rPr>
                <a:t>%</a:t>
              </a:r>
            </a:p>
          </p:txBody>
        </p:sp>
        <p:sp>
          <p:nvSpPr>
            <p:cNvPr id="14" name="TextBox 13">
              <a:extLst>
                <a:ext uri="{FF2B5EF4-FFF2-40B4-BE49-F238E27FC236}">
                  <a16:creationId xmlns:a16="http://schemas.microsoft.com/office/drawing/2014/main" id="{146A9690-C093-49D3-BB3B-BD1141E38849}"/>
                </a:ext>
              </a:extLst>
            </p:cNvPr>
            <p:cNvSpPr txBox="1"/>
            <p:nvPr/>
          </p:nvSpPr>
          <p:spPr>
            <a:xfrm>
              <a:off x="1400841" y="3002727"/>
              <a:ext cx="4162425" cy="517065"/>
            </a:xfrm>
            <a:prstGeom prst="rect">
              <a:avLst/>
            </a:prstGeom>
            <a:noFill/>
          </p:spPr>
          <p:txBody>
            <a:bodyPr wrap="square" lIns="182880" tIns="146304" rIns="182880" bIns="146304" rtlCol="0" anchor="ctr">
              <a:noAutofit/>
            </a:bodyPr>
            <a:lstStyle/>
            <a:p>
              <a:pPr lvl="0" defTabSz="914367">
                <a:spcAft>
                  <a:spcPts val="600"/>
                </a:spcAft>
                <a:defRPr/>
              </a:pPr>
              <a:r>
                <a:rPr lang="en-US" sz="1400" spc="50">
                  <a:solidFill>
                    <a:srgbClr val="FFFFFF">
                      <a:lumMod val="95000"/>
                    </a:srgbClr>
                  </a:solidFill>
                  <a:latin typeface="Segoe UI" panose="020B0502040204020203" pitchFamily="34" charset="0"/>
                  <a:cs typeface="Segoe UI" panose="020B0502040204020203" pitchFamily="34" charset="0"/>
                </a:rPr>
                <a:t>say </a:t>
              </a:r>
              <a:r>
                <a:rPr lang="en-US" sz="1400" b="1" spc="50">
                  <a:solidFill>
                    <a:srgbClr val="FFFFFF">
                      <a:lumMod val="95000"/>
                    </a:srgbClr>
                  </a:solidFill>
                  <a:latin typeface="Segoe UI" panose="020B0502040204020203" pitchFamily="34" charset="0"/>
                  <a:cs typeface="Segoe UI" panose="020B0502040204020203" pitchFamily="34" charset="0"/>
                </a:rPr>
                <a:t>increasing productivity and efficiency </a:t>
              </a:r>
              <a:r>
                <a:rPr lang="en-US" sz="1400" spc="50">
                  <a:solidFill>
                    <a:srgbClr val="FFFFFF">
                      <a:lumMod val="95000"/>
                    </a:srgbClr>
                  </a:solidFill>
                  <a:latin typeface="Segoe UI" panose="020B0502040204020203" pitchFamily="34" charset="0"/>
                  <a:cs typeface="Segoe UI" panose="020B0502040204020203" pitchFamily="34" charset="0"/>
                </a:rPr>
                <a:t>are the primary investment drivers</a:t>
              </a:r>
              <a:endParaRPr lang="en-US" sz="1400" b="1" spc="50">
                <a:solidFill>
                  <a:srgbClr val="FFFFFF">
                    <a:lumMod val="95000"/>
                  </a:srgbClr>
                </a:solidFill>
                <a:latin typeface="Segoe UI" panose="020B0502040204020203" pitchFamily="34" charset="0"/>
                <a:cs typeface="Segoe UI" panose="020B0502040204020203" pitchFamily="34" charset="0"/>
              </a:endParaRPr>
            </a:p>
          </p:txBody>
        </p:sp>
      </p:grpSp>
      <p:grpSp>
        <p:nvGrpSpPr>
          <p:cNvPr id="15" name="Group 14">
            <a:extLst>
              <a:ext uri="{FF2B5EF4-FFF2-40B4-BE49-F238E27FC236}">
                <a16:creationId xmlns:a16="http://schemas.microsoft.com/office/drawing/2014/main" id="{58DD70A4-DD97-405C-9931-F848C3616DD5}"/>
              </a:ext>
            </a:extLst>
          </p:cNvPr>
          <p:cNvGrpSpPr/>
          <p:nvPr/>
        </p:nvGrpSpPr>
        <p:grpSpPr>
          <a:xfrm>
            <a:off x="781366" y="4370856"/>
            <a:ext cx="4549458" cy="589984"/>
            <a:chOff x="584199" y="4015968"/>
            <a:chExt cx="4746625" cy="615553"/>
          </a:xfrm>
        </p:grpSpPr>
        <p:sp>
          <p:nvSpPr>
            <p:cNvPr id="16" name="Text Placeholder 6">
              <a:extLst>
                <a:ext uri="{FF2B5EF4-FFF2-40B4-BE49-F238E27FC236}">
                  <a16:creationId xmlns:a16="http://schemas.microsoft.com/office/drawing/2014/main" id="{84465284-1883-40BB-884D-AF13E0BFD8B1}"/>
                </a:ext>
              </a:extLst>
            </p:cNvPr>
            <p:cNvSpPr txBox="1">
              <a:spLocks/>
            </p:cNvSpPr>
            <p:nvPr/>
          </p:nvSpPr>
          <p:spPr>
            <a:xfrm>
              <a:off x="584199" y="4015968"/>
              <a:ext cx="4162425" cy="615553"/>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a:solidFill>
                    <a:schemeClr val="bg1"/>
                  </a:solidFill>
                  <a:latin typeface="Segoe UI" panose="020B0502040204020203" pitchFamily="34" charset="0"/>
                </a:rPr>
                <a:t>24</a:t>
              </a:r>
              <a:r>
                <a:rPr lang="en-US" sz="1800">
                  <a:solidFill>
                    <a:schemeClr val="bg1"/>
                  </a:solidFill>
                  <a:latin typeface="Segoe UI Semibold" panose="020B0702040204020203" pitchFamily="34" charset="0"/>
                  <a:cs typeface="Segoe UI Semibold" panose="020B0702040204020203" pitchFamily="34" charset="0"/>
                </a:rPr>
                <a:t>%</a:t>
              </a:r>
            </a:p>
          </p:txBody>
        </p:sp>
        <p:sp>
          <p:nvSpPr>
            <p:cNvPr id="17" name="TextBox 16">
              <a:extLst>
                <a:ext uri="{FF2B5EF4-FFF2-40B4-BE49-F238E27FC236}">
                  <a16:creationId xmlns:a16="http://schemas.microsoft.com/office/drawing/2014/main" id="{C860D638-3AE2-4229-8958-CB927C5F8093}"/>
                </a:ext>
              </a:extLst>
            </p:cNvPr>
            <p:cNvSpPr txBox="1"/>
            <p:nvPr/>
          </p:nvSpPr>
          <p:spPr>
            <a:xfrm>
              <a:off x="1400842" y="4065212"/>
              <a:ext cx="3929982" cy="517065"/>
            </a:xfrm>
            <a:prstGeom prst="rect">
              <a:avLst/>
            </a:prstGeom>
            <a:noFill/>
          </p:spPr>
          <p:txBody>
            <a:bodyPr wrap="square" lIns="182880" tIns="146304" rIns="182880" bIns="146304" rtlCol="0" anchor="ctr">
              <a:noAutofit/>
            </a:bodyPr>
            <a:lstStyle/>
            <a:p>
              <a:pPr lvl="0" defTabSz="914367">
                <a:spcAft>
                  <a:spcPts val="600"/>
                </a:spcAft>
                <a:defRPr/>
              </a:pPr>
              <a:r>
                <a:rPr lang="en-US" sz="1400" spc="50">
                  <a:solidFill>
                    <a:srgbClr val="FFFFFF">
                      <a:lumMod val="95000"/>
                    </a:srgbClr>
                  </a:solidFill>
                  <a:latin typeface="Segoe UI" panose="020B0502040204020203" pitchFamily="34" charset="0"/>
                  <a:cs typeface="Segoe UI" panose="020B0502040204020203" pitchFamily="34" charset="0"/>
                </a:rPr>
                <a:t>of Firstline Workers indicate they have right technology to do their jobs</a:t>
              </a:r>
            </a:p>
          </p:txBody>
        </p:sp>
      </p:grpSp>
      <p:sp>
        <p:nvSpPr>
          <p:cNvPr id="18" name="TextBox 17">
            <a:extLst>
              <a:ext uri="{FF2B5EF4-FFF2-40B4-BE49-F238E27FC236}">
                <a16:creationId xmlns:a16="http://schemas.microsoft.com/office/drawing/2014/main" id="{0A4982C3-594A-4A05-A25F-B4D7EE030D75}"/>
              </a:ext>
            </a:extLst>
          </p:cNvPr>
          <p:cNvSpPr txBox="1"/>
          <p:nvPr/>
        </p:nvSpPr>
        <p:spPr>
          <a:xfrm>
            <a:off x="647685" y="1089645"/>
            <a:ext cx="6266658" cy="492443"/>
          </a:xfrm>
          <a:prstGeom prst="rect">
            <a:avLst/>
          </a:prstGeom>
          <a:noFill/>
        </p:spPr>
        <p:txBody>
          <a:bodyPr wrap="square" lIns="0" tIns="0" rIns="0" bIns="0" rtlCol="0">
            <a:spAutoFit/>
          </a:bodyPr>
          <a:lstStyle/>
          <a:p>
            <a:r>
              <a:rPr lang="en-US" sz="3200" b="1">
                <a:solidFill>
                  <a:schemeClr val="bg1"/>
                </a:solidFill>
                <a:effectLst>
                  <a:outerShdw blurRad="190500" dist="50800" dir="5400000" algn="ctr" rotWithShape="0">
                    <a:schemeClr val="tx1">
                      <a:alpha val="50000"/>
                    </a:schemeClr>
                  </a:outerShdw>
                </a:effectLst>
                <a:latin typeface="Segoe UI Semibold" panose="020B0702040204020203" pitchFamily="34" charset="0"/>
                <a:cs typeface="Segoe UI Semibold" panose="020B0702040204020203" pitchFamily="34" charset="0"/>
              </a:rPr>
              <a:t>Firstline workers are underserved</a:t>
            </a:r>
          </a:p>
        </p:txBody>
      </p:sp>
      <p:sp>
        <p:nvSpPr>
          <p:cNvPr id="3" name="TextBox 2">
            <a:extLst>
              <a:ext uri="{FF2B5EF4-FFF2-40B4-BE49-F238E27FC236}">
                <a16:creationId xmlns:a16="http://schemas.microsoft.com/office/drawing/2014/main" id="{6F30D434-5F9A-41EB-8074-1F54F9EF5C91}"/>
              </a:ext>
            </a:extLst>
          </p:cNvPr>
          <p:cNvSpPr txBox="1"/>
          <p:nvPr/>
        </p:nvSpPr>
        <p:spPr>
          <a:xfrm>
            <a:off x="485816" y="6317189"/>
            <a:ext cx="8192022" cy="166199"/>
          </a:xfrm>
          <a:prstGeom prst="rect">
            <a:avLst/>
          </a:prstGeom>
          <a:noFill/>
        </p:spPr>
        <p:txBody>
          <a:bodyPr wrap="square" lIns="0" tIns="0" rIns="0" bIns="0" rtlCol="0">
            <a:spAutoFit/>
          </a:bodyPr>
          <a:lstStyle/>
          <a:p>
            <a:pPr marL="342900" marR="0" lvl="0" indent="-342900" algn="l" defTabSz="932114" rtl="0" eaLnBrk="1" fontAlgn="base" latinLnBrk="0" hangingPunct="1">
              <a:lnSpc>
                <a:spcPct val="90000"/>
              </a:lnSpc>
              <a:spcBef>
                <a:spcPts val="612"/>
              </a:spcBef>
              <a:spcAft>
                <a:spcPct val="0"/>
              </a:spcAft>
              <a:buClrTx/>
              <a:buSzTx/>
              <a:buFont typeface="+mj-lt"/>
              <a:buAutoNum type="arabicPeriod"/>
              <a:tabLst/>
              <a:defRPr/>
            </a:pPr>
            <a:r>
              <a:rPr lang="en-US" sz="1200" b="1" kern="1200">
                <a:solidFill>
                  <a:schemeClr val="bg1"/>
                </a:solidFill>
                <a:effectLst/>
                <a:latin typeface="+mn-lt"/>
                <a:ea typeface="+mn-ea"/>
                <a:cs typeface="+mn-cs"/>
              </a:rPr>
              <a:t>Source</a:t>
            </a:r>
            <a:r>
              <a:rPr lang="en-US" sz="1200" kern="1200">
                <a:solidFill>
                  <a:schemeClr val="bg1"/>
                </a:solidFill>
                <a:effectLst/>
                <a:latin typeface="+mn-lt"/>
                <a:ea typeface="+mn-ea"/>
                <a:cs typeface="+mn-cs"/>
              </a:rPr>
              <a:t>: Making Firstline workforces the new focus for digital transformation, HBR Pulse Survey, January 2020 survey</a:t>
            </a:r>
          </a:p>
        </p:txBody>
      </p:sp>
    </p:spTree>
    <p:extLst>
      <p:ext uri="{BB962C8B-B14F-4D97-AF65-F5344CB8AC3E}">
        <p14:creationId xmlns:p14="http://schemas.microsoft.com/office/powerpoint/2010/main" val="383793927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36E19-4CE1-48A5-BBE3-31A56A1D1998}"/>
              </a:ext>
            </a:extLst>
          </p:cNvPr>
          <p:cNvSpPr>
            <a:spLocks noGrp="1"/>
          </p:cNvSpPr>
          <p:nvPr>
            <p:ph type="title"/>
          </p:nvPr>
        </p:nvSpPr>
        <p:spPr/>
        <p:txBody>
          <a:bodyPr/>
          <a:lstStyle/>
          <a:p>
            <a:r>
              <a:rPr lang="en-US" noProof="0"/>
              <a:t>Challenges serving your </a:t>
            </a:r>
            <a:r>
              <a:rPr lang="en-US"/>
              <a:t>Firstline Workers</a:t>
            </a:r>
          </a:p>
        </p:txBody>
      </p:sp>
      <p:sp>
        <p:nvSpPr>
          <p:cNvPr id="3" name="TextBox 2">
            <a:extLst>
              <a:ext uri="{FF2B5EF4-FFF2-40B4-BE49-F238E27FC236}">
                <a16:creationId xmlns:a16="http://schemas.microsoft.com/office/drawing/2014/main" id="{001A0EE3-2E62-41EE-858C-CFD97CEA3CD0}"/>
              </a:ext>
            </a:extLst>
          </p:cNvPr>
          <p:cNvSpPr txBox="1"/>
          <p:nvPr/>
        </p:nvSpPr>
        <p:spPr>
          <a:xfrm>
            <a:off x="584200" y="1864178"/>
            <a:ext cx="5788304" cy="551656"/>
          </a:xfrm>
          <a:prstGeom prst="rect">
            <a:avLst/>
          </a:prstGeom>
          <a:noFill/>
        </p:spPr>
        <p:txBody>
          <a:bodyPr wrap="square" lIns="0" tIns="0" rIns="0" bIns="0" rtlCol="0" anchor="t">
            <a:spAutoFit/>
          </a:bodyPr>
          <a:lstStyle/>
          <a:p>
            <a:pPr marL="0" marR="0" lvl="0" indent="0" algn="l" defTabSz="914192" rtl="0" eaLnBrk="1" fontAlgn="auto" latinLnBrk="0" hangingPunct="1">
              <a:lnSpc>
                <a:spcPct val="90000"/>
              </a:lnSpc>
              <a:spcBef>
                <a:spcPts val="0"/>
              </a:spcBef>
              <a:spcAft>
                <a:spcPts val="488"/>
              </a:spcAft>
              <a:buClrTx/>
              <a:buSzTx/>
              <a:buFontTx/>
              <a:buNone/>
              <a:tabLst/>
              <a:defRPr/>
            </a:pPr>
            <a:r>
              <a:rPr kumimoji="0" lang="en-GB" sz="1950" b="0" i="0" u="none" strike="noStrike" kern="0" cap="none" spc="0" normalizeH="0" baseline="0" noProof="0">
                <a:ln>
                  <a:noFill/>
                </a:ln>
                <a:solidFill>
                  <a:srgbClr val="000000"/>
                </a:solidFill>
                <a:effectLst/>
                <a:uLnTx/>
                <a:uFillTx/>
                <a:latin typeface="Segoe UI Semibold"/>
                <a:ea typeface="+mn-ea"/>
                <a:cs typeface="+mn-cs"/>
              </a:rPr>
              <a:t>Disconnected </a:t>
            </a:r>
            <a:endParaRPr kumimoji="0" lang="en-GB" sz="1961" b="0" i="0" u="none" strike="noStrike" kern="0" cap="none" spc="0" normalizeH="0" baseline="0" noProof="0">
              <a:ln>
                <a:noFill/>
              </a:ln>
              <a:solidFill>
                <a:srgbClr val="000000"/>
              </a:solidFill>
              <a:effectLst/>
              <a:uLnTx/>
              <a:uFillTx/>
              <a:latin typeface="Segoe UI Semibold"/>
              <a:ea typeface="+mn-ea"/>
              <a:cs typeface="+mn-cs"/>
            </a:endParaRPr>
          </a:p>
          <a:p>
            <a:pPr marL="0" marR="0" lvl="0" indent="0" algn="l" defTabSz="914192" rtl="0" eaLnBrk="1" fontAlgn="auto" latinLnBrk="0" hangingPunct="1">
              <a:lnSpc>
                <a:spcPct val="90000"/>
              </a:lnSpc>
              <a:spcBef>
                <a:spcPts val="0"/>
              </a:spcBef>
              <a:spcAft>
                <a:spcPts val="488"/>
              </a:spcAft>
              <a:buClrTx/>
              <a:buSzTx/>
              <a:buFontTx/>
              <a:buNone/>
              <a:tabLst/>
              <a:defRPr/>
            </a:pPr>
            <a:r>
              <a:rPr kumimoji="0" lang="en-GB" sz="1550" b="0" i="0" u="none" strike="noStrike" kern="0" cap="none" spc="0" normalizeH="0" baseline="0" noProof="0">
                <a:ln>
                  <a:noFill/>
                </a:ln>
                <a:solidFill>
                  <a:srgbClr val="000000"/>
                </a:solidFill>
                <a:effectLst/>
                <a:uLnTx/>
                <a:uFillTx/>
                <a:latin typeface="Segoe UI"/>
                <a:ea typeface="+mn-ea"/>
                <a:cs typeface="+mn-cs"/>
              </a:rPr>
              <a:t>From corporate communication and business goals</a:t>
            </a:r>
            <a:endParaRPr kumimoji="0" lang="en-GB" sz="1568" b="0" i="0" u="none" strike="noStrike" kern="0" cap="none" spc="0" normalizeH="0" baseline="0" noProof="0">
              <a:ln>
                <a:noFill/>
              </a:ln>
              <a:solidFill>
                <a:srgbClr val="000000"/>
              </a:solidFill>
              <a:effectLst/>
              <a:uLnTx/>
              <a:uFillTx/>
              <a:latin typeface="Segoe UI"/>
              <a:ea typeface="+mn-ea"/>
              <a:cs typeface="Segoe UI"/>
            </a:endParaRPr>
          </a:p>
        </p:txBody>
      </p:sp>
      <p:sp>
        <p:nvSpPr>
          <p:cNvPr id="4" name="TextBox 3">
            <a:extLst>
              <a:ext uri="{FF2B5EF4-FFF2-40B4-BE49-F238E27FC236}">
                <a16:creationId xmlns:a16="http://schemas.microsoft.com/office/drawing/2014/main" id="{A6743672-9936-4C86-A464-31EE0694DEF7}"/>
              </a:ext>
            </a:extLst>
          </p:cNvPr>
          <p:cNvSpPr txBox="1"/>
          <p:nvPr/>
        </p:nvSpPr>
        <p:spPr>
          <a:xfrm>
            <a:off x="584200" y="2783879"/>
            <a:ext cx="5788304" cy="551656"/>
          </a:xfrm>
          <a:prstGeom prst="rect">
            <a:avLst/>
          </a:prstGeom>
          <a:noFill/>
        </p:spPr>
        <p:txBody>
          <a:bodyPr wrap="square" lIns="0" tIns="0" rIns="0" bIns="0" rtlCol="0" anchor="t">
            <a:spAutoFit/>
          </a:bodyPr>
          <a:lstStyle/>
          <a:p>
            <a:pPr marL="0" marR="0" lvl="0" indent="0" algn="l" defTabSz="914192" rtl="0" eaLnBrk="1" fontAlgn="auto" latinLnBrk="0" hangingPunct="1">
              <a:lnSpc>
                <a:spcPct val="90000"/>
              </a:lnSpc>
              <a:spcBef>
                <a:spcPts val="0"/>
              </a:spcBef>
              <a:spcAft>
                <a:spcPts val="488"/>
              </a:spcAft>
              <a:buClrTx/>
              <a:buSzTx/>
              <a:buFontTx/>
              <a:buNone/>
              <a:tabLst/>
              <a:defRPr/>
            </a:pPr>
            <a:r>
              <a:rPr kumimoji="0" lang="en-GB" sz="1961" b="0" i="0" u="none" strike="noStrike" kern="0" cap="none" spc="0" normalizeH="0" baseline="0" noProof="0">
                <a:ln>
                  <a:noFill/>
                </a:ln>
                <a:solidFill>
                  <a:srgbClr val="000000"/>
                </a:solidFill>
                <a:effectLst/>
                <a:uLnTx/>
                <a:uFillTx/>
                <a:latin typeface="Segoe UI Semibold"/>
                <a:ea typeface="+mn-ea"/>
                <a:cs typeface="+mn-cs"/>
              </a:rPr>
              <a:t>Outdated</a:t>
            </a:r>
          </a:p>
          <a:p>
            <a:pPr marL="0" marR="0" lvl="0" indent="0" algn="l" defTabSz="914192" rtl="0" eaLnBrk="1" fontAlgn="auto" latinLnBrk="0" hangingPunct="1">
              <a:lnSpc>
                <a:spcPct val="90000"/>
              </a:lnSpc>
              <a:spcBef>
                <a:spcPts val="0"/>
              </a:spcBef>
              <a:spcAft>
                <a:spcPts val="488"/>
              </a:spcAft>
              <a:buClrTx/>
              <a:buSzTx/>
              <a:buFontTx/>
              <a:buNone/>
              <a:tabLst/>
              <a:defRPr/>
            </a:pPr>
            <a:r>
              <a:rPr kumimoji="0" lang="en-GB" sz="1568" b="0" i="0" u="none" strike="noStrike" kern="0" cap="none" spc="0" normalizeH="0" baseline="0" noProof="0">
                <a:ln>
                  <a:noFill/>
                </a:ln>
                <a:solidFill>
                  <a:srgbClr val="282828"/>
                </a:solidFill>
                <a:effectLst/>
                <a:uLnTx/>
                <a:uFillTx/>
                <a:latin typeface="Segoe UI"/>
                <a:ea typeface="+mn-ea"/>
                <a:cs typeface="Segoe UI"/>
              </a:rPr>
              <a:t>Legacy tools, apps and devices</a:t>
            </a:r>
          </a:p>
        </p:txBody>
      </p:sp>
      <p:sp>
        <p:nvSpPr>
          <p:cNvPr id="5" name="TextBox 4">
            <a:extLst>
              <a:ext uri="{FF2B5EF4-FFF2-40B4-BE49-F238E27FC236}">
                <a16:creationId xmlns:a16="http://schemas.microsoft.com/office/drawing/2014/main" id="{AF86925B-ABBE-43CF-A0D2-49DF1BC3D9F2}"/>
              </a:ext>
            </a:extLst>
          </p:cNvPr>
          <p:cNvSpPr txBox="1"/>
          <p:nvPr/>
        </p:nvSpPr>
        <p:spPr>
          <a:xfrm>
            <a:off x="584200" y="3703580"/>
            <a:ext cx="5788304" cy="575794"/>
          </a:xfrm>
          <a:prstGeom prst="rect">
            <a:avLst/>
          </a:prstGeom>
          <a:noFill/>
        </p:spPr>
        <p:txBody>
          <a:bodyPr wrap="square" lIns="0" tIns="0" rIns="0" bIns="0" rtlCol="0">
            <a:spAutoFit/>
          </a:bodyPr>
          <a:lstStyle/>
          <a:p>
            <a:pPr marL="0" marR="0" lvl="0" indent="0" algn="l" defTabSz="914192" rtl="0" eaLnBrk="1" fontAlgn="auto" latinLnBrk="0" hangingPunct="1">
              <a:lnSpc>
                <a:spcPct val="90000"/>
              </a:lnSpc>
              <a:spcBef>
                <a:spcPts val="0"/>
              </a:spcBef>
              <a:spcAft>
                <a:spcPts val="488"/>
              </a:spcAft>
              <a:buClrTx/>
              <a:buSzTx/>
              <a:buFontTx/>
              <a:buNone/>
              <a:tabLst/>
              <a:defRPr/>
            </a:pPr>
            <a:r>
              <a:rPr kumimoji="0" lang="en-GB" sz="1961" b="0" i="0" u="none" strike="noStrike" kern="0" cap="none" spc="0" normalizeH="0" baseline="0" noProof="0">
                <a:ln>
                  <a:noFill/>
                </a:ln>
                <a:solidFill>
                  <a:srgbClr val="000000"/>
                </a:solidFill>
                <a:effectLst/>
                <a:uLnTx/>
                <a:uFillTx/>
                <a:latin typeface="Segoe UI Semibold"/>
                <a:ea typeface="+mn-ea"/>
                <a:cs typeface="+mn-cs"/>
              </a:rPr>
              <a:t>Fragmented</a:t>
            </a:r>
          </a:p>
          <a:p>
            <a:pPr marL="0" marR="0" lvl="0" indent="0" algn="l" defTabSz="914192" rtl="0" eaLnBrk="1" fontAlgn="auto" latinLnBrk="0" hangingPunct="1">
              <a:lnSpc>
                <a:spcPct val="100000"/>
              </a:lnSpc>
              <a:spcBef>
                <a:spcPts val="0"/>
              </a:spcBef>
              <a:spcAft>
                <a:spcPts val="488"/>
              </a:spcAft>
              <a:buClrTx/>
              <a:buSzTx/>
              <a:buFontTx/>
              <a:buNone/>
              <a:tabLst/>
              <a:defRPr/>
            </a:pPr>
            <a:r>
              <a:rPr kumimoji="0" lang="en-US" sz="1568" b="0" i="0" u="none" strike="noStrike" kern="0" cap="none" spc="0" normalizeH="0" baseline="0" noProof="0">
                <a:ln>
                  <a:noFill/>
                </a:ln>
                <a:solidFill>
                  <a:srgbClr val="282828"/>
                </a:solidFill>
                <a:effectLst/>
                <a:uLnTx/>
                <a:uFillTx/>
                <a:latin typeface="Segoe UI"/>
                <a:ea typeface="+mn-ea"/>
                <a:cs typeface="+mn-cs"/>
              </a:rPr>
              <a:t>Fragmented systems and manual processes</a:t>
            </a:r>
            <a:endParaRPr kumimoji="0" lang="en-GB" sz="1568" b="0" i="0" u="none" strike="noStrike" kern="0" cap="none" spc="0" normalizeH="0" baseline="0" noProof="0">
              <a:ln>
                <a:noFill/>
              </a:ln>
              <a:solidFill>
                <a:srgbClr val="000000"/>
              </a:solidFill>
              <a:effectLst/>
              <a:uLnTx/>
              <a:uFillTx/>
              <a:latin typeface="Segoe UI"/>
              <a:ea typeface="+mn-ea"/>
              <a:cs typeface="+mn-cs"/>
            </a:endParaRPr>
          </a:p>
        </p:txBody>
      </p:sp>
      <p:sp>
        <p:nvSpPr>
          <p:cNvPr id="6" name="TextBox 5">
            <a:extLst>
              <a:ext uri="{FF2B5EF4-FFF2-40B4-BE49-F238E27FC236}">
                <a16:creationId xmlns:a16="http://schemas.microsoft.com/office/drawing/2014/main" id="{958799B3-5D9C-49E2-8738-A7153A60B025}"/>
              </a:ext>
            </a:extLst>
          </p:cNvPr>
          <p:cNvSpPr txBox="1"/>
          <p:nvPr/>
        </p:nvSpPr>
        <p:spPr>
          <a:xfrm>
            <a:off x="584200" y="4647420"/>
            <a:ext cx="5788304" cy="552844"/>
          </a:xfrm>
          <a:prstGeom prst="rect">
            <a:avLst/>
          </a:prstGeom>
          <a:noFill/>
        </p:spPr>
        <p:txBody>
          <a:bodyPr wrap="square" lIns="0" tIns="0" rIns="0" bIns="0" rtlCol="0" anchor="t">
            <a:spAutoFit/>
          </a:bodyPr>
          <a:lstStyle/>
          <a:p>
            <a:pPr marL="0" marR="0" lvl="0" indent="0" algn="l" defTabSz="914192" rtl="0" eaLnBrk="1" fontAlgn="auto" latinLnBrk="0" hangingPunct="1">
              <a:lnSpc>
                <a:spcPct val="90000"/>
              </a:lnSpc>
              <a:spcBef>
                <a:spcPts val="0"/>
              </a:spcBef>
              <a:spcAft>
                <a:spcPts val="488"/>
              </a:spcAft>
              <a:buClrTx/>
              <a:buSzTx/>
              <a:buFontTx/>
              <a:buNone/>
              <a:tabLst/>
              <a:defRPr/>
            </a:pPr>
            <a:r>
              <a:rPr kumimoji="0" lang="en-GB" sz="1950" b="0" i="0" u="none" strike="noStrike" kern="0" cap="none" spc="0" normalizeH="0" baseline="0" noProof="0">
                <a:ln>
                  <a:noFill/>
                </a:ln>
                <a:solidFill>
                  <a:srgbClr val="000000"/>
                </a:solidFill>
                <a:effectLst/>
                <a:uLnTx/>
                <a:uFillTx/>
                <a:latin typeface="Segoe UI Semibold"/>
                <a:ea typeface="+mn-ea"/>
                <a:cs typeface="+mn-cs"/>
              </a:rPr>
              <a:t>At risk</a:t>
            </a:r>
          </a:p>
          <a:p>
            <a:pPr marL="0" marR="0" lvl="0" indent="0" algn="l" defTabSz="914192" rtl="0" eaLnBrk="1" fontAlgn="auto" latinLnBrk="0" hangingPunct="1">
              <a:lnSpc>
                <a:spcPct val="90000"/>
              </a:lnSpc>
              <a:spcBef>
                <a:spcPts val="0"/>
              </a:spcBef>
              <a:spcAft>
                <a:spcPts val="488"/>
              </a:spcAft>
              <a:buClrTx/>
              <a:buSzTx/>
              <a:buFontTx/>
              <a:buNone/>
              <a:tabLst/>
              <a:defRPr/>
            </a:pPr>
            <a:r>
              <a:rPr kumimoji="0" lang="en-GB" sz="1550" b="0" i="0" u="none" strike="noStrike" kern="0" cap="none" spc="0" normalizeH="0" baseline="0" noProof="0">
                <a:ln>
                  <a:noFill/>
                </a:ln>
                <a:solidFill>
                  <a:srgbClr val="282828"/>
                </a:solidFill>
                <a:effectLst/>
                <a:uLnTx/>
                <a:uFillTx/>
                <a:latin typeface="Segoe UI"/>
                <a:ea typeface="+mn-ea"/>
                <a:cs typeface="+mn-cs"/>
              </a:rPr>
              <a:t>Growing security and compliance challenges with shadow IT</a:t>
            </a:r>
            <a:endParaRPr kumimoji="0" lang="en-GB" sz="1568" b="0" i="0" u="none" strike="noStrike" kern="0" cap="none" spc="0" normalizeH="0" baseline="0" noProof="0">
              <a:ln>
                <a:noFill/>
              </a:ln>
              <a:solidFill>
                <a:srgbClr val="282828"/>
              </a:solidFill>
              <a:effectLst/>
              <a:uLnTx/>
              <a:uFillTx/>
              <a:latin typeface="Segoe UI"/>
              <a:ea typeface="+mn-ea"/>
              <a:cs typeface="Segoe UI"/>
            </a:endParaRPr>
          </a:p>
        </p:txBody>
      </p:sp>
      <p:sp>
        <p:nvSpPr>
          <p:cNvPr id="7" name="Rectangle 6">
            <a:extLst>
              <a:ext uri="{FF2B5EF4-FFF2-40B4-BE49-F238E27FC236}">
                <a16:creationId xmlns:a16="http://schemas.microsoft.com/office/drawing/2014/main" id="{CD6E6BD3-4734-4856-B0A9-253C6B89C979}"/>
              </a:ext>
            </a:extLst>
          </p:cNvPr>
          <p:cNvSpPr/>
          <p:nvPr/>
        </p:nvSpPr>
        <p:spPr bwMode="auto">
          <a:xfrm>
            <a:off x="584200" y="5868830"/>
            <a:ext cx="11018520" cy="803639"/>
          </a:xfrm>
          <a:prstGeom prst="rect">
            <a:avLst/>
          </a:prstGeom>
          <a:solidFill>
            <a:schemeClr val="bg1">
              <a:lumMod val="95000"/>
            </a:schemeClr>
          </a:solidFill>
          <a:ln w="9525" cap="flat" cmpd="sng" algn="ctr">
            <a:noFill/>
            <a:prstDash val="soli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192" rtl="0" eaLnBrk="1" fontAlgn="auto" latinLnBrk="0" hangingPunct="1">
              <a:lnSpc>
                <a:spcPct val="90000"/>
              </a:lnSpc>
              <a:spcBef>
                <a:spcPts val="0"/>
              </a:spcBef>
              <a:spcAft>
                <a:spcPts val="488"/>
              </a:spcAft>
              <a:buClrTx/>
              <a:buSzTx/>
              <a:buFontTx/>
              <a:buNone/>
              <a:tabLst/>
              <a:defRPr/>
            </a:pPr>
            <a:r>
              <a:rPr kumimoji="0" lang="en-GB" sz="1550" b="0" i="0" u="none" strike="noStrike" kern="0" cap="none" spc="0" normalizeH="0" baseline="0" noProof="0">
                <a:ln>
                  <a:noFill/>
                </a:ln>
                <a:solidFill>
                  <a:srgbClr val="282828"/>
                </a:solidFill>
                <a:effectLst/>
                <a:uLnTx/>
                <a:uFillTx/>
                <a:latin typeface="Segoe UI"/>
                <a:ea typeface="+mn-ea"/>
                <a:cs typeface="+mn-cs"/>
              </a:rPr>
              <a:t>During these challenging times, virtual communication, digital processes and security continue to be essential for Firstline Workers and business continuity</a:t>
            </a:r>
            <a:endParaRPr kumimoji="0" lang="en-GB" sz="1568" b="0" i="0" u="none" strike="noStrike" kern="0" cap="none" spc="0" normalizeH="0" baseline="0" noProof="0">
              <a:ln>
                <a:noFill/>
              </a:ln>
              <a:solidFill>
                <a:srgbClr val="282828"/>
              </a:solidFill>
              <a:effectLst/>
              <a:uLnTx/>
              <a:uFillTx/>
              <a:latin typeface="Segoe UI"/>
              <a:ea typeface="+mn-ea"/>
              <a:cs typeface="Segoe UI"/>
            </a:endParaRPr>
          </a:p>
        </p:txBody>
      </p:sp>
      <p:grpSp>
        <p:nvGrpSpPr>
          <p:cNvPr id="8" name="Group 7">
            <a:extLst>
              <a:ext uri="{FF2B5EF4-FFF2-40B4-BE49-F238E27FC236}">
                <a16:creationId xmlns:a16="http://schemas.microsoft.com/office/drawing/2014/main" id="{7200C288-112C-4550-A769-6E8312035951}"/>
              </a:ext>
            </a:extLst>
          </p:cNvPr>
          <p:cNvGrpSpPr/>
          <p:nvPr/>
        </p:nvGrpSpPr>
        <p:grpSpPr>
          <a:xfrm>
            <a:off x="7342619" y="1514321"/>
            <a:ext cx="3948964" cy="3950438"/>
            <a:chOff x="4124061" y="1453781"/>
            <a:chExt cx="3948964" cy="3950438"/>
          </a:xfrm>
        </p:grpSpPr>
        <p:grpSp>
          <p:nvGrpSpPr>
            <p:cNvPr id="9" name="Group 8">
              <a:extLst>
                <a:ext uri="{FF2B5EF4-FFF2-40B4-BE49-F238E27FC236}">
                  <a16:creationId xmlns:a16="http://schemas.microsoft.com/office/drawing/2014/main" id="{A602BC33-1F05-451A-8CDD-69AB07804515}"/>
                </a:ext>
                <a:ext uri="{C183D7F6-B498-43B3-948B-1728B52AA6E4}">
                  <adec:decorative xmlns:adec="http://schemas.microsoft.com/office/drawing/2017/decorative" val="1"/>
                </a:ext>
              </a:extLst>
            </p:cNvPr>
            <p:cNvGrpSpPr/>
            <p:nvPr/>
          </p:nvGrpSpPr>
          <p:grpSpPr>
            <a:xfrm>
              <a:off x="4167581" y="1477420"/>
              <a:ext cx="3881018" cy="3897501"/>
              <a:chOff x="2054155" y="1506549"/>
              <a:chExt cx="3958841" cy="3975654"/>
            </a:xfrm>
          </p:grpSpPr>
          <p:grpSp>
            <p:nvGrpSpPr>
              <p:cNvPr id="61" name="Group 60">
                <a:extLst>
                  <a:ext uri="{FF2B5EF4-FFF2-40B4-BE49-F238E27FC236}">
                    <a16:creationId xmlns:a16="http://schemas.microsoft.com/office/drawing/2014/main" id="{0A078A25-B3C2-4A51-A911-9B8BA63B0817}"/>
                  </a:ext>
                </a:extLst>
              </p:cNvPr>
              <p:cNvGrpSpPr/>
              <p:nvPr/>
            </p:nvGrpSpPr>
            <p:grpSpPr>
              <a:xfrm>
                <a:off x="2054155" y="1506549"/>
                <a:ext cx="3958841" cy="3975654"/>
                <a:chOff x="4670055" y="2399529"/>
                <a:chExt cx="3134866" cy="3148181"/>
              </a:xfrm>
            </p:grpSpPr>
            <p:grpSp>
              <p:nvGrpSpPr>
                <p:cNvPr id="63" name="Group 62">
                  <a:extLst>
                    <a:ext uri="{FF2B5EF4-FFF2-40B4-BE49-F238E27FC236}">
                      <a16:creationId xmlns:a16="http://schemas.microsoft.com/office/drawing/2014/main" id="{14C73361-67FF-470B-A8ED-5E0231ACF77E}"/>
                    </a:ext>
                  </a:extLst>
                </p:cNvPr>
                <p:cNvGrpSpPr/>
                <p:nvPr/>
              </p:nvGrpSpPr>
              <p:grpSpPr>
                <a:xfrm>
                  <a:off x="4670055" y="2399529"/>
                  <a:ext cx="3134866" cy="3148181"/>
                  <a:chOff x="4670055" y="2399529"/>
                  <a:chExt cx="3134866" cy="3148181"/>
                </a:xfrm>
              </p:grpSpPr>
              <p:grpSp>
                <p:nvGrpSpPr>
                  <p:cNvPr id="111" name="Group 110">
                    <a:extLst>
                      <a:ext uri="{FF2B5EF4-FFF2-40B4-BE49-F238E27FC236}">
                        <a16:creationId xmlns:a16="http://schemas.microsoft.com/office/drawing/2014/main" id="{FA966712-7D1F-4555-A4EF-63755CD7D30D}"/>
                      </a:ext>
                    </a:extLst>
                  </p:cNvPr>
                  <p:cNvGrpSpPr/>
                  <p:nvPr/>
                </p:nvGrpSpPr>
                <p:grpSpPr>
                  <a:xfrm>
                    <a:off x="4680710" y="3818253"/>
                    <a:ext cx="3124211" cy="1729457"/>
                    <a:chOff x="4680710" y="3818253"/>
                    <a:chExt cx="3124211" cy="1729457"/>
                  </a:xfrm>
                </p:grpSpPr>
                <p:cxnSp>
                  <p:nvCxnSpPr>
                    <p:cNvPr id="153" name="Straight Connector 152">
                      <a:extLst>
                        <a:ext uri="{FF2B5EF4-FFF2-40B4-BE49-F238E27FC236}">
                          <a16:creationId xmlns:a16="http://schemas.microsoft.com/office/drawing/2014/main" id="{D4D62FE6-53F0-44C4-96C7-744CD21AB01A}"/>
                        </a:ext>
                      </a:extLst>
                    </p:cNvPr>
                    <p:cNvCxnSpPr>
                      <a:cxnSpLocks/>
                    </p:cNvCxnSpPr>
                    <p:nvPr/>
                  </p:nvCxnSpPr>
                  <p:spPr>
                    <a:xfrm flipV="1">
                      <a:off x="7536802" y="4194685"/>
                      <a:ext cx="266344" cy="63744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54" name="Straight Connector 153">
                      <a:extLst>
                        <a:ext uri="{FF2B5EF4-FFF2-40B4-BE49-F238E27FC236}">
                          <a16:creationId xmlns:a16="http://schemas.microsoft.com/office/drawing/2014/main" id="{6E6D16B5-4066-4156-A0AA-B8CC9594BF04}"/>
                        </a:ext>
                      </a:extLst>
                    </p:cNvPr>
                    <p:cNvCxnSpPr>
                      <a:cxnSpLocks/>
                    </p:cNvCxnSpPr>
                    <p:nvPr/>
                  </p:nvCxnSpPr>
                  <p:spPr>
                    <a:xfrm>
                      <a:off x="6844307" y="4819705"/>
                      <a:ext cx="237934" cy="404843"/>
                    </a:xfrm>
                    <a:prstGeom prst="line">
                      <a:avLst/>
                    </a:prstGeom>
                    <a:noFill/>
                    <a:ln w="3175" cap="rnd" cmpd="sng" algn="ctr">
                      <a:solidFill>
                        <a:srgbClr val="939393">
                          <a:lumMod val="60000"/>
                          <a:lumOff val="40000"/>
                        </a:srgbClr>
                      </a:solidFill>
                      <a:prstDash val="solid"/>
                      <a:headEnd type="none"/>
                      <a:tailEnd type="none"/>
                    </a:ln>
                    <a:effectLst/>
                  </p:spPr>
                </p:cxnSp>
                <p:cxnSp>
                  <p:nvCxnSpPr>
                    <p:cNvPr id="155" name="Straight Connector 154">
                      <a:extLst>
                        <a:ext uri="{FF2B5EF4-FFF2-40B4-BE49-F238E27FC236}">
                          <a16:creationId xmlns:a16="http://schemas.microsoft.com/office/drawing/2014/main" id="{69983428-F298-42A3-A40B-27C09ED9A92B}"/>
                        </a:ext>
                      </a:extLst>
                    </p:cNvPr>
                    <p:cNvCxnSpPr>
                      <a:cxnSpLocks/>
                    </p:cNvCxnSpPr>
                    <p:nvPr/>
                  </p:nvCxnSpPr>
                  <p:spPr>
                    <a:xfrm>
                      <a:off x="6849635" y="4832134"/>
                      <a:ext cx="688942" cy="7102"/>
                    </a:xfrm>
                    <a:prstGeom prst="line">
                      <a:avLst/>
                    </a:prstGeom>
                    <a:noFill/>
                    <a:ln w="3175" cap="rnd" cmpd="sng" algn="ctr">
                      <a:solidFill>
                        <a:srgbClr val="939393">
                          <a:lumMod val="60000"/>
                          <a:lumOff val="40000"/>
                        </a:srgbClr>
                      </a:solidFill>
                      <a:prstDash val="solid"/>
                      <a:headEnd type="none"/>
                      <a:tailEnd type="none"/>
                    </a:ln>
                    <a:effectLst/>
                  </p:spPr>
                </p:cxnSp>
                <p:cxnSp>
                  <p:nvCxnSpPr>
                    <p:cNvPr id="156" name="Straight Connector 155">
                      <a:extLst>
                        <a:ext uri="{FF2B5EF4-FFF2-40B4-BE49-F238E27FC236}">
                          <a16:creationId xmlns:a16="http://schemas.microsoft.com/office/drawing/2014/main" id="{77ED937A-B52F-40DC-9293-341E32FB95EE}"/>
                        </a:ext>
                      </a:extLst>
                    </p:cNvPr>
                    <p:cNvCxnSpPr>
                      <a:cxnSpLocks/>
                    </p:cNvCxnSpPr>
                    <p:nvPr/>
                  </p:nvCxnSpPr>
                  <p:spPr>
                    <a:xfrm flipH="1">
                      <a:off x="5844632" y="5331084"/>
                      <a:ext cx="527361" cy="97659"/>
                    </a:xfrm>
                    <a:prstGeom prst="line">
                      <a:avLst/>
                    </a:prstGeom>
                    <a:noFill/>
                    <a:ln w="3175" cap="rnd" cmpd="sng" algn="ctr">
                      <a:solidFill>
                        <a:srgbClr val="939393">
                          <a:lumMod val="60000"/>
                          <a:lumOff val="40000"/>
                        </a:srgbClr>
                      </a:solidFill>
                      <a:prstDash val="solid"/>
                      <a:headEnd type="none"/>
                      <a:tailEnd type="none"/>
                    </a:ln>
                    <a:effectLst/>
                  </p:spPr>
                </p:cxnSp>
                <p:cxnSp>
                  <p:nvCxnSpPr>
                    <p:cNvPr id="157" name="Straight Connector 156">
                      <a:extLst>
                        <a:ext uri="{FF2B5EF4-FFF2-40B4-BE49-F238E27FC236}">
                          <a16:creationId xmlns:a16="http://schemas.microsoft.com/office/drawing/2014/main" id="{2200FF77-9BDC-482D-94E3-8888FA64C446}"/>
                        </a:ext>
                      </a:extLst>
                    </p:cNvPr>
                    <p:cNvCxnSpPr>
                      <a:cxnSpLocks/>
                    </p:cNvCxnSpPr>
                    <p:nvPr/>
                  </p:nvCxnSpPr>
                  <p:spPr>
                    <a:xfrm flipH="1" flipV="1">
                      <a:off x="5833977" y="5435846"/>
                      <a:ext cx="637449" cy="102986"/>
                    </a:xfrm>
                    <a:prstGeom prst="line">
                      <a:avLst/>
                    </a:prstGeom>
                    <a:noFill/>
                    <a:ln w="3175" cap="rnd" cmpd="sng" algn="ctr">
                      <a:solidFill>
                        <a:srgbClr val="939393">
                          <a:lumMod val="60000"/>
                          <a:lumOff val="40000"/>
                        </a:srgbClr>
                      </a:solidFill>
                      <a:prstDash val="solid"/>
                      <a:headEnd type="none"/>
                      <a:tailEnd type="none"/>
                    </a:ln>
                    <a:effectLst/>
                  </p:spPr>
                </p:cxnSp>
                <p:cxnSp>
                  <p:nvCxnSpPr>
                    <p:cNvPr id="158" name="Straight Connector 157">
                      <a:extLst>
                        <a:ext uri="{FF2B5EF4-FFF2-40B4-BE49-F238E27FC236}">
                          <a16:creationId xmlns:a16="http://schemas.microsoft.com/office/drawing/2014/main" id="{93492CFD-F211-4257-A101-DB25F9D852EF}"/>
                        </a:ext>
                      </a:extLst>
                    </p:cNvPr>
                    <p:cNvCxnSpPr>
                      <a:cxnSpLocks/>
                    </p:cNvCxnSpPr>
                    <p:nvPr/>
                  </p:nvCxnSpPr>
                  <p:spPr>
                    <a:xfrm flipV="1">
                      <a:off x="6464324" y="5316879"/>
                      <a:ext cx="630347" cy="230831"/>
                    </a:xfrm>
                    <a:prstGeom prst="line">
                      <a:avLst/>
                    </a:prstGeom>
                    <a:noFill/>
                    <a:ln w="3175" cap="rnd" cmpd="sng" algn="ctr">
                      <a:solidFill>
                        <a:srgbClr val="939393">
                          <a:lumMod val="60000"/>
                          <a:lumOff val="40000"/>
                        </a:srgbClr>
                      </a:solidFill>
                      <a:prstDash val="solid"/>
                      <a:headEnd type="none"/>
                      <a:tailEnd type="none"/>
                    </a:ln>
                    <a:effectLst/>
                  </p:spPr>
                </p:cxnSp>
                <p:cxnSp>
                  <p:nvCxnSpPr>
                    <p:cNvPr id="159" name="Straight Connector 158">
                      <a:extLst>
                        <a:ext uri="{FF2B5EF4-FFF2-40B4-BE49-F238E27FC236}">
                          <a16:creationId xmlns:a16="http://schemas.microsoft.com/office/drawing/2014/main" id="{13A184BA-0AA7-4A8C-8C5D-6137D9DD67B5}"/>
                        </a:ext>
                      </a:extLst>
                    </p:cNvPr>
                    <p:cNvCxnSpPr>
                      <a:cxnSpLocks/>
                    </p:cNvCxnSpPr>
                    <p:nvPr/>
                  </p:nvCxnSpPr>
                  <p:spPr>
                    <a:xfrm>
                      <a:off x="6364889" y="5327534"/>
                      <a:ext cx="99435" cy="214850"/>
                    </a:xfrm>
                    <a:prstGeom prst="line">
                      <a:avLst/>
                    </a:prstGeom>
                    <a:noFill/>
                    <a:ln w="3175" cap="rnd" cmpd="sng" algn="ctr">
                      <a:solidFill>
                        <a:srgbClr val="939393">
                          <a:lumMod val="60000"/>
                          <a:lumOff val="40000"/>
                        </a:srgbClr>
                      </a:solidFill>
                      <a:prstDash val="solid"/>
                      <a:headEnd type="none"/>
                      <a:tailEnd type="none"/>
                    </a:ln>
                    <a:effectLst/>
                  </p:spPr>
                </p:cxnSp>
                <p:cxnSp>
                  <p:nvCxnSpPr>
                    <p:cNvPr id="160" name="Straight Connector 159">
                      <a:extLst>
                        <a:ext uri="{FF2B5EF4-FFF2-40B4-BE49-F238E27FC236}">
                          <a16:creationId xmlns:a16="http://schemas.microsoft.com/office/drawing/2014/main" id="{38E66330-5AE2-48E0-A3A9-B6F0CC66C09F}"/>
                        </a:ext>
                      </a:extLst>
                    </p:cNvPr>
                    <p:cNvCxnSpPr>
                      <a:cxnSpLocks/>
                    </p:cNvCxnSpPr>
                    <p:nvPr/>
                  </p:nvCxnSpPr>
                  <p:spPr>
                    <a:xfrm flipV="1">
                      <a:off x="6371991" y="5295571"/>
                      <a:ext cx="722680" cy="33737"/>
                    </a:xfrm>
                    <a:prstGeom prst="line">
                      <a:avLst/>
                    </a:prstGeom>
                    <a:noFill/>
                    <a:ln w="3175" cap="rnd" cmpd="sng" algn="ctr">
                      <a:solidFill>
                        <a:srgbClr val="939393">
                          <a:lumMod val="60000"/>
                          <a:lumOff val="40000"/>
                        </a:srgbClr>
                      </a:solidFill>
                      <a:prstDash val="solid"/>
                      <a:headEnd type="none"/>
                      <a:tailEnd type="none"/>
                    </a:ln>
                    <a:effectLst/>
                  </p:spPr>
                </p:cxnSp>
                <p:cxnSp>
                  <p:nvCxnSpPr>
                    <p:cNvPr id="161" name="Straight Connector 160">
                      <a:extLst>
                        <a:ext uri="{FF2B5EF4-FFF2-40B4-BE49-F238E27FC236}">
                          <a16:creationId xmlns:a16="http://schemas.microsoft.com/office/drawing/2014/main" id="{BA312EDA-E93B-47E3-A2DC-363074AC1A08}"/>
                        </a:ext>
                      </a:extLst>
                    </p:cNvPr>
                    <p:cNvCxnSpPr>
                      <a:cxnSpLocks/>
                    </p:cNvCxnSpPr>
                    <p:nvPr/>
                  </p:nvCxnSpPr>
                  <p:spPr>
                    <a:xfrm flipV="1">
                      <a:off x="6368440" y="5220996"/>
                      <a:ext cx="722680" cy="10653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62" name="Straight Connector 161">
                      <a:extLst>
                        <a:ext uri="{FF2B5EF4-FFF2-40B4-BE49-F238E27FC236}">
                          <a16:creationId xmlns:a16="http://schemas.microsoft.com/office/drawing/2014/main" id="{FAE182C2-D7C2-4F50-830A-FE9BBDCA3F90}"/>
                        </a:ext>
                      </a:extLst>
                    </p:cNvPr>
                    <p:cNvCxnSpPr>
                      <a:cxnSpLocks/>
                    </p:cNvCxnSpPr>
                    <p:nvPr/>
                  </p:nvCxnSpPr>
                  <p:spPr>
                    <a:xfrm flipV="1">
                      <a:off x="7096446" y="4828583"/>
                      <a:ext cx="433252" cy="39773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63" name="Straight Connector 162">
                      <a:extLst>
                        <a:ext uri="{FF2B5EF4-FFF2-40B4-BE49-F238E27FC236}">
                          <a16:creationId xmlns:a16="http://schemas.microsoft.com/office/drawing/2014/main" id="{F3C40CF6-13B3-48F0-99CC-C231C76FFCD0}"/>
                        </a:ext>
                      </a:extLst>
                    </p:cNvPr>
                    <p:cNvCxnSpPr>
                      <a:cxnSpLocks/>
                    </p:cNvCxnSpPr>
                    <p:nvPr/>
                  </p:nvCxnSpPr>
                  <p:spPr>
                    <a:xfrm flipV="1">
                      <a:off x="7099998" y="4839236"/>
                      <a:ext cx="429701" cy="458111"/>
                    </a:xfrm>
                    <a:prstGeom prst="line">
                      <a:avLst/>
                    </a:prstGeom>
                    <a:noFill/>
                    <a:ln w="3175" cap="rnd" cmpd="sng" algn="ctr">
                      <a:solidFill>
                        <a:srgbClr val="939393">
                          <a:lumMod val="60000"/>
                          <a:lumOff val="40000"/>
                        </a:srgbClr>
                      </a:solidFill>
                      <a:prstDash val="solid"/>
                      <a:headEnd type="none"/>
                      <a:tailEnd type="none"/>
                    </a:ln>
                    <a:effectLst/>
                  </p:spPr>
                </p:cxnSp>
                <p:cxnSp>
                  <p:nvCxnSpPr>
                    <p:cNvPr id="164" name="Straight Connector 163">
                      <a:extLst>
                        <a:ext uri="{FF2B5EF4-FFF2-40B4-BE49-F238E27FC236}">
                          <a16:creationId xmlns:a16="http://schemas.microsoft.com/office/drawing/2014/main" id="{18D3F702-C8F6-4DD8-97DC-93897BEA475F}"/>
                        </a:ext>
                      </a:extLst>
                    </p:cNvPr>
                    <p:cNvCxnSpPr>
                      <a:cxnSpLocks/>
                    </p:cNvCxnSpPr>
                    <p:nvPr/>
                  </p:nvCxnSpPr>
                  <p:spPr>
                    <a:xfrm flipH="1" flipV="1">
                      <a:off x="7414284" y="4626161"/>
                      <a:ext cx="112844" cy="217886"/>
                    </a:xfrm>
                    <a:prstGeom prst="line">
                      <a:avLst/>
                    </a:prstGeom>
                    <a:noFill/>
                    <a:ln w="3175" cap="rnd" cmpd="sng" algn="ctr">
                      <a:solidFill>
                        <a:srgbClr val="939393">
                          <a:lumMod val="60000"/>
                          <a:lumOff val="40000"/>
                        </a:srgbClr>
                      </a:solidFill>
                      <a:prstDash val="solid"/>
                      <a:headEnd type="none"/>
                      <a:tailEnd type="none"/>
                    </a:ln>
                    <a:effectLst/>
                  </p:spPr>
                </p:cxnSp>
                <p:cxnSp>
                  <p:nvCxnSpPr>
                    <p:cNvPr id="165" name="Straight Connector 164">
                      <a:extLst>
                        <a:ext uri="{FF2B5EF4-FFF2-40B4-BE49-F238E27FC236}">
                          <a16:creationId xmlns:a16="http://schemas.microsoft.com/office/drawing/2014/main" id="{4E70D52A-6551-4185-B890-6AE33EBE6922}"/>
                        </a:ext>
                      </a:extLst>
                    </p:cNvPr>
                    <p:cNvCxnSpPr>
                      <a:cxnSpLocks/>
                    </p:cNvCxnSpPr>
                    <p:nvPr/>
                  </p:nvCxnSpPr>
                  <p:spPr>
                    <a:xfrm flipH="1">
                      <a:off x="7414283" y="4517075"/>
                      <a:ext cx="249590" cy="98432"/>
                    </a:xfrm>
                    <a:prstGeom prst="line">
                      <a:avLst/>
                    </a:prstGeom>
                    <a:noFill/>
                    <a:ln w="3175" cap="rnd" cmpd="sng" algn="ctr">
                      <a:solidFill>
                        <a:srgbClr val="939393">
                          <a:lumMod val="60000"/>
                          <a:lumOff val="40000"/>
                        </a:srgbClr>
                      </a:solidFill>
                      <a:prstDash val="solid"/>
                      <a:headEnd type="none"/>
                      <a:tailEnd type="none"/>
                    </a:ln>
                    <a:effectLst/>
                  </p:spPr>
                </p:cxnSp>
                <p:cxnSp>
                  <p:nvCxnSpPr>
                    <p:cNvPr id="166" name="Straight Connector 165">
                      <a:extLst>
                        <a:ext uri="{FF2B5EF4-FFF2-40B4-BE49-F238E27FC236}">
                          <a16:creationId xmlns:a16="http://schemas.microsoft.com/office/drawing/2014/main" id="{2FBF1AE6-C4B6-4F1B-8117-DAE13BD50DB1}"/>
                        </a:ext>
                      </a:extLst>
                    </p:cNvPr>
                    <p:cNvCxnSpPr>
                      <a:cxnSpLocks/>
                    </p:cNvCxnSpPr>
                    <p:nvPr/>
                  </p:nvCxnSpPr>
                  <p:spPr>
                    <a:xfrm flipH="1" flipV="1">
                      <a:off x="7659131" y="4368697"/>
                      <a:ext cx="14394" cy="142051"/>
                    </a:xfrm>
                    <a:prstGeom prst="line">
                      <a:avLst/>
                    </a:prstGeom>
                    <a:noFill/>
                    <a:ln w="3175" cap="rnd" cmpd="sng" algn="ctr">
                      <a:solidFill>
                        <a:srgbClr val="939393">
                          <a:lumMod val="60000"/>
                          <a:lumOff val="40000"/>
                        </a:srgbClr>
                      </a:solidFill>
                      <a:prstDash val="solid"/>
                      <a:headEnd type="none"/>
                      <a:tailEnd type="none"/>
                    </a:ln>
                    <a:effectLst/>
                  </p:spPr>
                </p:cxnSp>
                <p:cxnSp>
                  <p:nvCxnSpPr>
                    <p:cNvPr id="167" name="Straight Connector 166">
                      <a:extLst>
                        <a:ext uri="{FF2B5EF4-FFF2-40B4-BE49-F238E27FC236}">
                          <a16:creationId xmlns:a16="http://schemas.microsoft.com/office/drawing/2014/main" id="{3E0D89E9-A7C0-4577-81F1-754C79991E4B}"/>
                        </a:ext>
                      </a:extLst>
                    </p:cNvPr>
                    <p:cNvCxnSpPr>
                      <a:cxnSpLocks/>
                    </p:cNvCxnSpPr>
                    <p:nvPr/>
                  </p:nvCxnSpPr>
                  <p:spPr>
                    <a:xfrm flipH="1">
                      <a:off x="7412508" y="4205338"/>
                      <a:ext cx="392413" cy="408394"/>
                    </a:xfrm>
                    <a:prstGeom prst="line">
                      <a:avLst/>
                    </a:prstGeom>
                    <a:noFill/>
                    <a:ln w="3175" cap="rnd" cmpd="sng" algn="ctr">
                      <a:solidFill>
                        <a:srgbClr val="939393">
                          <a:lumMod val="60000"/>
                          <a:lumOff val="40000"/>
                        </a:srgbClr>
                      </a:solidFill>
                      <a:prstDash val="solid"/>
                      <a:headEnd type="none"/>
                      <a:tailEnd type="none"/>
                    </a:ln>
                    <a:effectLst/>
                  </p:spPr>
                </p:cxnSp>
                <p:cxnSp>
                  <p:nvCxnSpPr>
                    <p:cNvPr id="168" name="Straight Connector 167">
                      <a:extLst>
                        <a:ext uri="{FF2B5EF4-FFF2-40B4-BE49-F238E27FC236}">
                          <a16:creationId xmlns:a16="http://schemas.microsoft.com/office/drawing/2014/main" id="{8ABAC80F-CEE9-426A-B2FA-A374D01A94D1}"/>
                        </a:ext>
                      </a:extLst>
                    </p:cNvPr>
                    <p:cNvCxnSpPr>
                      <a:cxnSpLocks/>
                    </p:cNvCxnSpPr>
                    <p:nvPr/>
                  </p:nvCxnSpPr>
                  <p:spPr>
                    <a:xfrm>
                      <a:off x="7259804" y="4198237"/>
                      <a:ext cx="395964" cy="170460"/>
                    </a:xfrm>
                    <a:prstGeom prst="line">
                      <a:avLst/>
                    </a:prstGeom>
                    <a:noFill/>
                    <a:ln w="3175" cap="rnd" cmpd="sng" algn="ctr">
                      <a:solidFill>
                        <a:srgbClr val="939393">
                          <a:lumMod val="60000"/>
                          <a:lumOff val="40000"/>
                        </a:srgbClr>
                      </a:solidFill>
                      <a:prstDash val="solid"/>
                      <a:headEnd type="none"/>
                      <a:tailEnd type="none"/>
                    </a:ln>
                    <a:effectLst/>
                  </p:spPr>
                </p:cxnSp>
                <p:cxnSp>
                  <p:nvCxnSpPr>
                    <p:cNvPr id="169" name="Straight Connector 168">
                      <a:extLst>
                        <a:ext uri="{FF2B5EF4-FFF2-40B4-BE49-F238E27FC236}">
                          <a16:creationId xmlns:a16="http://schemas.microsoft.com/office/drawing/2014/main" id="{965BECEA-4321-451A-A68B-D96FDF5120AE}"/>
                        </a:ext>
                      </a:extLst>
                    </p:cNvPr>
                    <p:cNvCxnSpPr>
                      <a:cxnSpLocks/>
                    </p:cNvCxnSpPr>
                    <p:nvPr/>
                  </p:nvCxnSpPr>
                  <p:spPr>
                    <a:xfrm flipH="1">
                      <a:off x="7662871" y="3960303"/>
                      <a:ext cx="5327" cy="399515"/>
                    </a:xfrm>
                    <a:prstGeom prst="line">
                      <a:avLst/>
                    </a:prstGeom>
                    <a:noFill/>
                    <a:ln w="3175" cap="rnd" cmpd="sng" algn="ctr">
                      <a:solidFill>
                        <a:srgbClr val="939393">
                          <a:lumMod val="60000"/>
                          <a:lumOff val="40000"/>
                        </a:srgbClr>
                      </a:solidFill>
                      <a:prstDash val="solid"/>
                      <a:headEnd type="none"/>
                      <a:tailEnd type="none"/>
                    </a:ln>
                    <a:effectLst/>
                  </p:spPr>
                </p:cxnSp>
                <p:cxnSp>
                  <p:nvCxnSpPr>
                    <p:cNvPr id="170" name="Straight Connector 169">
                      <a:extLst>
                        <a:ext uri="{FF2B5EF4-FFF2-40B4-BE49-F238E27FC236}">
                          <a16:creationId xmlns:a16="http://schemas.microsoft.com/office/drawing/2014/main" id="{94BA5FD5-B55F-4270-8ECB-1837566DBEA6}"/>
                        </a:ext>
                      </a:extLst>
                    </p:cNvPr>
                    <p:cNvCxnSpPr>
                      <a:cxnSpLocks/>
                    </p:cNvCxnSpPr>
                    <p:nvPr/>
                  </p:nvCxnSpPr>
                  <p:spPr>
                    <a:xfrm flipH="1">
                      <a:off x="4680710" y="3818253"/>
                      <a:ext cx="45278" cy="363559"/>
                    </a:xfrm>
                    <a:prstGeom prst="line">
                      <a:avLst/>
                    </a:prstGeom>
                    <a:noFill/>
                    <a:ln w="3175" cap="rnd" cmpd="sng" algn="ctr">
                      <a:solidFill>
                        <a:srgbClr val="939393">
                          <a:lumMod val="60000"/>
                          <a:lumOff val="40000"/>
                        </a:srgbClr>
                      </a:solidFill>
                      <a:prstDash val="solid"/>
                      <a:headEnd type="none"/>
                      <a:tailEnd type="none"/>
                    </a:ln>
                    <a:effectLst/>
                  </p:spPr>
                </p:cxnSp>
                <p:cxnSp>
                  <p:nvCxnSpPr>
                    <p:cNvPr id="171" name="Straight Connector 170">
                      <a:extLst>
                        <a:ext uri="{FF2B5EF4-FFF2-40B4-BE49-F238E27FC236}">
                          <a16:creationId xmlns:a16="http://schemas.microsoft.com/office/drawing/2014/main" id="{EF392418-3E40-4E76-9440-AC7C71313C22}"/>
                        </a:ext>
                      </a:extLst>
                    </p:cNvPr>
                    <p:cNvCxnSpPr>
                      <a:cxnSpLocks/>
                    </p:cNvCxnSpPr>
                    <p:nvPr/>
                  </p:nvCxnSpPr>
                  <p:spPr>
                    <a:xfrm>
                      <a:off x="4683372" y="4189803"/>
                      <a:ext cx="145157" cy="616585"/>
                    </a:xfrm>
                    <a:prstGeom prst="line">
                      <a:avLst/>
                    </a:prstGeom>
                    <a:noFill/>
                    <a:ln w="3175" cap="rnd" cmpd="sng" algn="ctr">
                      <a:solidFill>
                        <a:srgbClr val="939393">
                          <a:lumMod val="60000"/>
                          <a:lumOff val="40000"/>
                        </a:srgbClr>
                      </a:solidFill>
                      <a:prstDash val="solid"/>
                      <a:headEnd type="none"/>
                      <a:tailEnd type="none"/>
                    </a:ln>
                    <a:effectLst/>
                  </p:spPr>
                </p:cxnSp>
                <p:cxnSp>
                  <p:nvCxnSpPr>
                    <p:cNvPr id="172" name="Straight Connector 171">
                      <a:extLst>
                        <a:ext uri="{FF2B5EF4-FFF2-40B4-BE49-F238E27FC236}">
                          <a16:creationId xmlns:a16="http://schemas.microsoft.com/office/drawing/2014/main" id="{F449B6C9-9C9C-49C2-A259-8E6A67F4F4EC}"/>
                        </a:ext>
                      </a:extLst>
                    </p:cNvPr>
                    <p:cNvCxnSpPr>
                      <a:cxnSpLocks/>
                    </p:cNvCxnSpPr>
                    <p:nvPr/>
                  </p:nvCxnSpPr>
                  <p:spPr>
                    <a:xfrm>
                      <a:off x="4683373" y="4181812"/>
                      <a:ext cx="265012" cy="339587"/>
                    </a:xfrm>
                    <a:prstGeom prst="line">
                      <a:avLst/>
                    </a:prstGeom>
                    <a:noFill/>
                    <a:ln w="3175" cap="rnd" cmpd="sng" algn="ctr">
                      <a:solidFill>
                        <a:srgbClr val="939393">
                          <a:lumMod val="60000"/>
                          <a:lumOff val="40000"/>
                        </a:srgbClr>
                      </a:solidFill>
                      <a:prstDash val="solid"/>
                      <a:headEnd type="none"/>
                      <a:tailEnd type="none"/>
                    </a:ln>
                    <a:effectLst/>
                  </p:spPr>
                </p:cxnSp>
                <p:cxnSp>
                  <p:nvCxnSpPr>
                    <p:cNvPr id="173" name="Straight Connector 172">
                      <a:extLst>
                        <a:ext uri="{FF2B5EF4-FFF2-40B4-BE49-F238E27FC236}">
                          <a16:creationId xmlns:a16="http://schemas.microsoft.com/office/drawing/2014/main" id="{73B45EDE-2CAD-44A4-8223-B724B5A447A4}"/>
                        </a:ext>
                      </a:extLst>
                    </p:cNvPr>
                    <p:cNvCxnSpPr>
                      <a:cxnSpLocks/>
                    </p:cNvCxnSpPr>
                    <p:nvPr/>
                  </p:nvCxnSpPr>
                  <p:spPr>
                    <a:xfrm flipH="1">
                      <a:off x="4836521" y="4520069"/>
                      <a:ext cx="113196" cy="28631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74" name="Straight Connector 173">
                      <a:extLst>
                        <a:ext uri="{FF2B5EF4-FFF2-40B4-BE49-F238E27FC236}">
                          <a16:creationId xmlns:a16="http://schemas.microsoft.com/office/drawing/2014/main" id="{ABC40362-88C6-4349-B0F8-499A6C274E1E}"/>
                        </a:ext>
                      </a:extLst>
                    </p:cNvPr>
                    <p:cNvCxnSpPr>
                      <a:cxnSpLocks/>
                    </p:cNvCxnSpPr>
                    <p:nvPr/>
                  </p:nvCxnSpPr>
                  <p:spPr>
                    <a:xfrm>
                      <a:off x="4945721" y="4528058"/>
                      <a:ext cx="391526" cy="247700"/>
                    </a:xfrm>
                    <a:prstGeom prst="line">
                      <a:avLst/>
                    </a:prstGeom>
                    <a:noFill/>
                    <a:ln w="3175" cap="rnd" cmpd="sng" algn="ctr">
                      <a:solidFill>
                        <a:srgbClr val="939393">
                          <a:lumMod val="60000"/>
                          <a:lumOff val="40000"/>
                        </a:srgbClr>
                      </a:solidFill>
                      <a:prstDash val="solid"/>
                      <a:headEnd type="none"/>
                      <a:tailEnd type="none"/>
                    </a:ln>
                    <a:effectLst/>
                  </p:spPr>
                </p:cxnSp>
                <p:cxnSp>
                  <p:nvCxnSpPr>
                    <p:cNvPr id="175" name="Straight Connector 174">
                      <a:extLst>
                        <a:ext uri="{FF2B5EF4-FFF2-40B4-BE49-F238E27FC236}">
                          <a16:creationId xmlns:a16="http://schemas.microsoft.com/office/drawing/2014/main" id="{32D7447E-3659-4FA2-A0DE-D24A69E2891F}"/>
                        </a:ext>
                      </a:extLst>
                    </p:cNvPr>
                    <p:cNvCxnSpPr>
                      <a:cxnSpLocks/>
                    </p:cNvCxnSpPr>
                    <p:nvPr/>
                  </p:nvCxnSpPr>
                  <p:spPr>
                    <a:xfrm flipV="1">
                      <a:off x="4836521" y="4778421"/>
                      <a:ext cx="506053" cy="37289"/>
                    </a:xfrm>
                    <a:prstGeom prst="line">
                      <a:avLst/>
                    </a:prstGeom>
                    <a:noFill/>
                    <a:ln w="3175" cap="rnd" cmpd="sng" algn="ctr">
                      <a:solidFill>
                        <a:srgbClr val="939393">
                          <a:lumMod val="60000"/>
                          <a:lumOff val="40000"/>
                        </a:srgbClr>
                      </a:solidFill>
                      <a:prstDash val="solid"/>
                      <a:headEnd type="none"/>
                      <a:tailEnd type="none"/>
                    </a:ln>
                    <a:effectLst/>
                  </p:spPr>
                </p:cxnSp>
                <p:cxnSp>
                  <p:nvCxnSpPr>
                    <p:cNvPr id="176" name="Straight Connector 175">
                      <a:extLst>
                        <a:ext uri="{FF2B5EF4-FFF2-40B4-BE49-F238E27FC236}">
                          <a16:creationId xmlns:a16="http://schemas.microsoft.com/office/drawing/2014/main" id="{8B07EA3B-90F3-42C6-AE2B-4FE8BB5413FF}"/>
                        </a:ext>
                      </a:extLst>
                    </p:cNvPr>
                    <p:cNvCxnSpPr>
                      <a:cxnSpLocks/>
                    </p:cNvCxnSpPr>
                    <p:nvPr/>
                  </p:nvCxnSpPr>
                  <p:spPr>
                    <a:xfrm flipV="1">
                      <a:off x="5061581" y="4771763"/>
                      <a:ext cx="270339" cy="19309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77" name="Straight Connector 176">
                      <a:extLst>
                        <a:ext uri="{FF2B5EF4-FFF2-40B4-BE49-F238E27FC236}">
                          <a16:creationId xmlns:a16="http://schemas.microsoft.com/office/drawing/2014/main" id="{BD635117-2831-4C38-90EF-52EE924ED7F4}"/>
                        </a:ext>
                      </a:extLst>
                    </p:cNvPr>
                    <p:cNvCxnSpPr>
                      <a:cxnSpLocks/>
                    </p:cNvCxnSpPr>
                    <p:nvPr/>
                  </p:nvCxnSpPr>
                  <p:spPr>
                    <a:xfrm>
                      <a:off x="4835188" y="4818372"/>
                      <a:ext cx="218402" cy="15314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78" name="Straight Connector 177">
                      <a:extLst>
                        <a:ext uri="{FF2B5EF4-FFF2-40B4-BE49-F238E27FC236}">
                          <a16:creationId xmlns:a16="http://schemas.microsoft.com/office/drawing/2014/main" id="{211D2B10-2DF0-4CB3-8021-953B2BF4E52A}"/>
                        </a:ext>
                      </a:extLst>
                    </p:cNvPr>
                    <p:cNvCxnSpPr>
                      <a:cxnSpLocks/>
                    </p:cNvCxnSpPr>
                    <p:nvPr/>
                  </p:nvCxnSpPr>
                  <p:spPr>
                    <a:xfrm>
                      <a:off x="5045600" y="4974184"/>
                      <a:ext cx="330266" cy="36222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79" name="Straight Connector 178">
                      <a:extLst>
                        <a:ext uri="{FF2B5EF4-FFF2-40B4-BE49-F238E27FC236}">
                          <a16:creationId xmlns:a16="http://schemas.microsoft.com/office/drawing/2014/main" id="{C0847F41-E9B7-4C7B-B4DD-B72BDD0B098A}"/>
                        </a:ext>
                      </a:extLst>
                    </p:cNvPr>
                    <p:cNvCxnSpPr>
                      <a:cxnSpLocks/>
                    </p:cNvCxnSpPr>
                    <p:nvPr/>
                  </p:nvCxnSpPr>
                  <p:spPr>
                    <a:xfrm>
                      <a:off x="5045600" y="4967525"/>
                      <a:ext cx="282324" cy="138499"/>
                    </a:xfrm>
                    <a:prstGeom prst="line">
                      <a:avLst/>
                    </a:prstGeom>
                    <a:noFill/>
                    <a:ln w="3175" cap="rnd" cmpd="sng" algn="ctr">
                      <a:solidFill>
                        <a:srgbClr val="939393">
                          <a:lumMod val="60000"/>
                          <a:lumOff val="40000"/>
                        </a:srgbClr>
                      </a:solidFill>
                      <a:prstDash val="solid"/>
                      <a:headEnd type="none"/>
                      <a:tailEnd type="none"/>
                    </a:ln>
                    <a:effectLst/>
                  </p:spPr>
                </p:cxnSp>
                <p:cxnSp>
                  <p:nvCxnSpPr>
                    <p:cNvPr id="180" name="Straight Connector 179">
                      <a:extLst>
                        <a:ext uri="{FF2B5EF4-FFF2-40B4-BE49-F238E27FC236}">
                          <a16:creationId xmlns:a16="http://schemas.microsoft.com/office/drawing/2014/main" id="{57097997-2D3D-4DEE-8A05-7DF0F3983F55}"/>
                        </a:ext>
                      </a:extLst>
                    </p:cNvPr>
                    <p:cNvCxnSpPr>
                      <a:cxnSpLocks/>
                    </p:cNvCxnSpPr>
                    <p:nvPr/>
                  </p:nvCxnSpPr>
                  <p:spPr>
                    <a:xfrm>
                      <a:off x="5323929" y="5094039"/>
                      <a:ext cx="45278" cy="245036"/>
                    </a:xfrm>
                    <a:prstGeom prst="line">
                      <a:avLst/>
                    </a:prstGeom>
                    <a:noFill/>
                    <a:ln w="3175" cap="rnd" cmpd="sng" algn="ctr">
                      <a:solidFill>
                        <a:srgbClr val="939393">
                          <a:lumMod val="60000"/>
                          <a:lumOff val="40000"/>
                        </a:srgbClr>
                      </a:solidFill>
                      <a:prstDash val="solid"/>
                      <a:headEnd type="none"/>
                      <a:tailEnd type="none"/>
                    </a:ln>
                    <a:effectLst/>
                  </p:spPr>
                </p:cxnSp>
                <p:cxnSp>
                  <p:nvCxnSpPr>
                    <p:cNvPr id="181" name="Straight Connector 180">
                      <a:extLst>
                        <a:ext uri="{FF2B5EF4-FFF2-40B4-BE49-F238E27FC236}">
                          <a16:creationId xmlns:a16="http://schemas.microsoft.com/office/drawing/2014/main" id="{0D96AC4D-1567-4D8D-98D4-6FF5AA9566A2}"/>
                        </a:ext>
                      </a:extLst>
                    </p:cNvPr>
                    <p:cNvCxnSpPr>
                      <a:cxnSpLocks/>
                    </p:cNvCxnSpPr>
                    <p:nvPr/>
                  </p:nvCxnSpPr>
                  <p:spPr>
                    <a:xfrm>
                      <a:off x="5326592" y="5092706"/>
                      <a:ext cx="514043" cy="340921"/>
                    </a:xfrm>
                    <a:prstGeom prst="line">
                      <a:avLst/>
                    </a:prstGeom>
                    <a:noFill/>
                    <a:ln w="3175" cap="rnd" cmpd="sng" algn="ctr">
                      <a:solidFill>
                        <a:srgbClr val="939393">
                          <a:lumMod val="60000"/>
                          <a:lumOff val="40000"/>
                        </a:srgbClr>
                      </a:solidFill>
                      <a:prstDash val="solid"/>
                      <a:headEnd type="none"/>
                      <a:tailEnd type="none"/>
                    </a:ln>
                    <a:effectLst/>
                  </p:spPr>
                </p:cxnSp>
                <p:cxnSp>
                  <p:nvCxnSpPr>
                    <p:cNvPr id="182" name="Straight Connector 181">
                      <a:extLst>
                        <a:ext uri="{FF2B5EF4-FFF2-40B4-BE49-F238E27FC236}">
                          <a16:creationId xmlns:a16="http://schemas.microsoft.com/office/drawing/2014/main" id="{87DEC55C-EB2C-44FD-8A21-D5E246358D61}"/>
                        </a:ext>
                      </a:extLst>
                    </p:cNvPr>
                    <p:cNvCxnSpPr>
                      <a:cxnSpLocks/>
                    </p:cNvCxnSpPr>
                    <p:nvPr/>
                  </p:nvCxnSpPr>
                  <p:spPr>
                    <a:xfrm>
                      <a:off x="5378530" y="5341737"/>
                      <a:ext cx="452784" cy="85230"/>
                    </a:xfrm>
                    <a:prstGeom prst="line">
                      <a:avLst/>
                    </a:prstGeom>
                    <a:noFill/>
                    <a:ln w="3175" cap="rnd" cmpd="sng" algn="ctr">
                      <a:solidFill>
                        <a:srgbClr val="939393">
                          <a:lumMod val="60000"/>
                          <a:lumOff val="40000"/>
                        </a:srgbClr>
                      </a:solidFill>
                      <a:prstDash val="solid"/>
                      <a:headEnd type="none"/>
                      <a:tailEnd type="none"/>
                    </a:ln>
                    <a:effectLst/>
                  </p:spPr>
                </p:cxnSp>
                <p:cxnSp>
                  <p:nvCxnSpPr>
                    <p:cNvPr id="183" name="Straight Connector 182">
                      <a:extLst>
                        <a:ext uri="{FF2B5EF4-FFF2-40B4-BE49-F238E27FC236}">
                          <a16:creationId xmlns:a16="http://schemas.microsoft.com/office/drawing/2014/main" id="{CACEE376-B4C0-4766-A5B5-43E5D16CCC92}"/>
                        </a:ext>
                      </a:extLst>
                    </p:cNvPr>
                    <p:cNvCxnSpPr>
                      <a:cxnSpLocks/>
                    </p:cNvCxnSpPr>
                    <p:nvPr/>
                  </p:nvCxnSpPr>
                  <p:spPr>
                    <a:xfrm flipH="1" flipV="1">
                      <a:off x="7671084" y="3984051"/>
                      <a:ext cx="132061" cy="219069"/>
                    </a:xfrm>
                    <a:prstGeom prst="line">
                      <a:avLst/>
                    </a:prstGeom>
                    <a:noFill/>
                    <a:ln w="3175" cap="rnd" cmpd="sng" algn="ctr">
                      <a:solidFill>
                        <a:srgbClr val="939393">
                          <a:lumMod val="60000"/>
                          <a:lumOff val="40000"/>
                        </a:srgbClr>
                      </a:solidFill>
                      <a:prstDash val="solid"/>
                      <a:headEnd type="none"/>
                      <a:tailEnd type="none"/>
                    </a:ln>
                    <a:effectLst/>
                  </p:spPr>
                </p:cxnSp>
                <p:cxnSp>
                  <p:nvCxnSpPr>
                    <p:cNvPr id="184" name="Straight Connector 183">
                      <a:extLst>
                        <a:ext uri="{FF2B5EF4-FFF2-40B4-BE49-F238E27FC236}">
                          <a16:creationId xmlns:a16="http://schemas.microsoft.com/office/drawing/2014/main" id="{004474AC-2F3D-4F5C-B614-277686D5526C}"/>
                        </a:ext>
                      </a:extLst>
                    </p:cNvPr>
                    <p:cNvCxnSpPr>
                      <a:cxnSpLocks/>
                    </p:cNvCxnSpPr>
                    <p:nvPr/>
                  </p:nvCxnSpPr>
                  <p:spPr>
                    <a:xfrm flipV="1">
                      <a:off x="6841644" y="4620835"/>
                      <a:ext cx="575303" cy="204197"/>
                    </a:xfrm>
                    <a:prstGeom prst="line">
                      <a:avLst/>
                    </a:prstGeom>
                    <a:noFill/>
                    <a:ln w="3175" cap="rnd" cmpd="sng" algn="ctr">
                      <a:solidFill>
                        <a:srgbClr val="939393">
                          <a:lumMod val="60000"/>
                          <a:lumOff val="40000"/>
                        </a:srgbClr>
                      </a:solidFill>
                      <a:prstDash val="solid"/>
                      <a:headEnd type="none"/>
                      <a:tailEnd type="none"/>
                    </a:ln>
                    <a:effectLst/>
                  </p:spPr>
                </p:cxnSp>
              </p:grpSp>
              <p:grpSp>
                <p:nvGrpSpPr>
                  <p:cNvPr id="112" name="Group 111">
                    <a:extLst>
                      <a:ext uri="{FF2B5EF4-FFF2-40B4-BE49-F238E27FC236}">
                        <a16:creationId xmlns:a16="http://schemas.microsoft.com/office/drawing/2014/main" id="{0908160C-342C-409A-AA68-5DF16C693B63}"/>
                      </a:ext>
                    </a:extLst>
                  </p:cNvPr>
                  <p:cNvGrpSpPr/>
                  <p:nvPr/>
                </p:nvGrpSpPr>
                <p:grpSpPr>
                  <a:xfrm>
                    <a:off x="4670055" y="2399529"/>
                    <a:ext cx="3133089" cy="1780950"/>
                    <a:chOff x="4670055" y="2399529"/>
                    <a:chExt cx="3133089" cy="1780950"/>
                  </a:xfrm>
                </p:grpSpPr>
                <p:cxnSp>
                  <p:nvCxnSpPr>
                    <p:cNvPr id="113" name="Straight Connector 112">
                      <a:extLst>
                        <a:ext uri="{FF2B5EF4-FFF2-40B4-BE49-F238E27FC236}">
                          <a16:creationId xmlns:a16="http://schemas.microsoft.com/office/drawing/2014/main" id="{D2DE2A7F-B1D9-4F82-AECF-4AF76E1FAA81}"/>
                        </a:ext>
                      </a:extLst>
                    </p:cNvPr>
                    <p:cNvCxnSpPr>
                      <a:cxnSpLocks/>
                    </p:cNvCxnSpPr>
                    <p:nvPr/>
                  </p:nvCxnSpPr>
                  <p:spPr>
                    <a:xfrm flipH="1">
                      <a:off x="6683433" y="2527069"/>
                      <a:ext cx="22167" cy="349135"/>
                    </a:xfrm>
                    <a:prstGeom prst="line">
                      <a:avLst/>
                    </a:prstGeom>
                    <a:noFill/>
                    <a:ln w="3175" cap="rnd" cmpd="sng" algn="ctr">
                      <a:solidFill>
                        <a:srgbClr val="939393">
                          <a:lumMod val="60000"/>
                          <a:lumOff val="40000"/>
                        </a:srgbClr>
                      </a:solidFill>
                      <a:prstDash val="solid"/>
                      <a:headEnd type="none"/>
                      <a:tailEnd type="none"/>
                    </a:ln>
                    <a:effectLst/>
                  </p:spPr>
                </p:cxnSp>
                <p:cxnSp>
                  <p:nvCxnSpPr>
                    <p:cNvPr id="114" name="Straight Connector 113">
                      <a:extLst>
                        <a:ext uri="{FF2B5EF4-FFF2-40B4-BE49-F238E27FC236}">
                          <a16:creationId xmlns:a16="http://schemas.microsoft.com/office/drawing/2014/main" id="{399D964B-75FA-4844-A770-71897115A115}"/>
                        </a:ext>
                      </a:extLst>
                    </p:cNvPr>
                    <p:cNvCxnSpPr>
                      <a:cxnSpLocks/>
                    </p:cNvCxnSpPr>
                    <p:nvPr/>
                  </p:nvCxnSpPr>
                  <p:spPr>
                    <a:xfrm>
                      <a:off x="7392976" y="3315752"/>
                      <a:ext cx="269895" cy="66230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15" name="Straight Connector 114">
                      <a:extLst>
                        <a:ext uri="{FF2B5EF4-FFF2-40B4-BE49-F238E27FC236}">
                          <a16:creationId xmlns:a16="http://schemas.microsoft.com/office/drawing/2014/main" id="{61B3309C-2AC0-461E-8975-EE3249FE5818}"/>
                        </a:ext>
                      </a:extLst>
                    </p:cNvPr>
                    <p:cNvCxnSpPr>
                      <a:cxnSpLocks/>
                    </p:cNvCxnSpPr>
                    <p:nvPr/>
                  </p:nvCxnSpPr>
                  <p:spPr>
                    <a:xfrm>
                      <a:off x="7618480" y="3328180"/>
                      <a:ext cx="49718" cy="632123"/>
                    </a:xfrm>
                    <a:prstGeom prst="line">
                      <a:avLst/>
                    </a:prstGeom>
                    <a:noFill/>
                    <a:ln w="3175" cap="rnd" cmpd="sng" algn="ctr">
                      <a:solidFill>
                        <a:srgbClr val="939393">
                          <a:lumMod val="60000"/>
                          <a:lumOff val="40000"/>
                        </a:srgbClr>
                      </a:solidFill>
                      <a:prstDash val="solid"/>
                      <a:headEnd type="none"/>
                      <a:tailEnd type="none"/>
                    </a:ln>
                    <a:effectLst/>
                  </p:spPr>
                </p:cxnSp>
                <p:cxnSp>
                  <p:nvCxnSpPr>
                    <p:cNvPr id="116" name="Straight Connector 115">
                      <a:extLst>
                        <a:ext uri="{FF2B5EF4-FFF2-40B4-BE49-F238E27FC236}">
                          <a16:creationId xmlns:a16="http://schemas.microsoft.com/office/drawing/2014/main" id="{260F588C-FBC1-4F4E-ABDC-A48A345BAD83}"/>
                        </a:ext>
                      </a:extLst>
                    </p:cNvPr>
                    <p:cNvCxnSpPr>
                      <a:cxnSpLocks/>
                    </p:cNvCxnSpPr>
                    <p:nvPr/>
                  </p:nvCxnSpPr>
                  <p:spPr>
                    <a:xfrm>
                      <a:off x="7611377" y="3319302"/>
                      <a:ext cx="141057" cy="498951"/>
                    </a:xfrm>
                    <a:prstGeom prst="line">
                      <a:avLst/>
                    </a:prstGeom>
                    <a:noFill/>
                    <a:ln w="3175" cap="rnd" cmpd="sng" algn="ctr">
                      <a:solidFill>
                        <a:srgbClr val="939393">
                          <a:lumMod val="60000"/>
                          <a:lumOff val="40000"/>
                        </a:srgbClr>
                      </a:solidFill>
                      <a:prstDash val="solid"/>
                      <a:headEnd type="none"/>
                      <a:tailEnd type="none"/>
                    </a:ln>
                    <a:effectLst/>
                  </p:spPr>
                </p:cxnSp>
                <p:cxnSp>
                  <p:nvCxnSpPr>
                    <p:cNvPr id="117" name="Straight Connector 116">
                      <a:extLst>
                        <a:ext uri="{FF2B5EF4-FFF2-40B4-BE49-F238E27FC236}">
                          <a16:creationId xmlns:a16="http://schemas.microsoft.com/office/drawing/2014/main" id="{87A26A5C-BA1E-4899-AE2E-72A9FDF1AB50}"/>
                        </a:ext>
                      </a:extLst>
                    </p:cNvPr>
                    <p:cNvCxnSpPr>
                      <a:cxnSpLocks/>
                    </p:cNvCxnSpPr>
                    <p:nvPr/>
                  </p:nvCxnSpPr>
                  <p:spPr>
                    <a:xfrm>
                      <a:off x="7607826" y="3312200"/>
                      <a:ext cx="150891" cy="198870"/>
                    </a:xfrm>
                    <a:prstGeom prst="line">
                      <a:avLst/>
                    </a:prstGeom>
                    <a:noFill/>
                    <a:ln w="3175" cap="rnd" cmpd="sng" algn="ctr">
                      <a:solidFill>
                        <a:srgbClr val="939393">
                          <a:lumMod val="60000"/>
                          <a:lumOff val="40000"/>
                        </a:srgbClr>
                      </a:solidFill>
                      <a:prstDash val="solid"/>
                      <a:headEnd type="none"/>
                      <a:tailEnd type="none"/>
                    </a:ln>
                    <a:effectLst/>
                  </p:spPr>
                </p:cxnSp>
                <p:cxnSp>
                  <p:nvCxnSpPr>
                    <p:cNvPr id="118" name="Straight Connector 117">
                      <a:extLst>
                        <a:ext uri="{FF2B5EF4-FFF2-40B4-BE49-F238E27FC236}">
                          <a16:creationId xmlns:a16="http://schemas.microsoft.com/office/drawing/2014/main" id="{83941C17-82A0-4D7C-BB30-8F8129D4F4B1}"/>
                        </a:ext>
                      </a:extLst>
                    </p:cNvPr>
                    <p:cNvCxnSpPr>
                      <a:cxnSpLocks/>
                    </p:cNvCxnSpPr>
                    <p:nvPr/>
                  </p:nvCxnSpPr>
                  <p:spPr>
                    <a:xfrm flipH="1">
                      <a:off x="7746326" y="3512845"/>
                      <a:ext cx="14206" cy="479419"/>
                    </a:xfrm>
                    <a:prstGeom prst="line">
                      <a:avLst/>
                    </a:prstGeom>
                    <a:noFill/>
                    <a:ln w="3175" cap="rnd" cmpd="sng" algn="ctr">
                      <a:solidFill>
                        <a:srgbClr val="939393">
                          <a:lumMod val="60000"/>
                          <a:lumOff val="40000"/>
                        </a:srgbClr>
                      </a:solidFill>
                      <a:prstDash val="solid"/>
                      <a:headEnd type="none"/>
                      <a:tailEnd type="none"/>
                    </a:ln>
                    <a:effectLst/>
                  </p:spPr>
                </p:cxnSp>
                <p:cxnSp>
                  <p:nvCxnSpPr>
                    <p:cNvPr id="119" name="Straight Connector 118">
                      <a:extLst>
                        <a:ext uri="{FF2B5EF4-FFF2-40B4-BE49-F238E27FC236}">
                          <a16:creationId xmlns:a16="http://schemas.microsoft.com/office/drawing/2014/main" id="{3FCBDFB8-5584-4B4D-8229-343572FCCCEA}"/>
                        </a:ext>
                      </a:extLst>
                    </p:cNvPr>
                    <p:cNvCxnSpPr>
                      <a:cxnSpLocks/>
                    </p:cNvCxnSpPr>
                    <p:nvPr/>
                  </p:nvCxnSpPr>
                  <p:spPr>
                    <a:xfrm>
                      <a:off x="7742773" y="3988712"/>
                      <a:ext cx="60371" cy="191767"/>
                    </a:xfrm>
                    <a:prstGeom prst="line">
                      <a:avLst/>
                    </a:prstGeom>
                    <a:noFill/>
                    <a:ln w="3175" cap="rnd" cmpd="sng" algn="ctr">
                      <a:solidFill>
                        <a:srgbClr val="939393">
                          <a:lumMod val="60000"/>
                          <a:lumOff val="40000"/>
                        </a:srgbClr>
                      </a:solidFill>
                      <a:prstDash val="solid"/>
                      <a:headEnd type="none"/>
                      <a:tailEnd type="none"/>
                    </a:ln>
                    <a:effectLst/>
                  </p:spPr>
                </p:cxnSp>
                <p:cxnSp>
                  <p:nvCxnSpPr>
                    <p:cNvPr id="120" name="Straight Connector 119">
                      <a:extLst>
                        <a:ext uri="{FF2B5EF4-FFF2-40B4-BE49-F238E27FC236}">
                          <a16:creationId xmlns:a16="http://schemas.microsoft.com/office/drawing/2014/main" id="{151C154F-BD27-49FF-BF58-7BC09BAE198B}"/>
                        </a:ext>
                      </a:extLst>
                    </p:cNvPr>
                    <p:cNvCxnSpPr>
                      <a:cxnSpLocks/>
                    </p:cNvCxnSpPr>
                    <p:nvPr/>
                  </p:nvCxnSpPr>
                  <p:spPr>
                    <a:xfrm>
                      <a:off x="7171023" y="2868293"/>
                      <a:ext cx="449232" cy="458111"/>
                    </a:xfrm>
                    <a:prstGeom prst="line">
                      <a:avLst/>
                    </a:prstGeom>
                    <a:noFill/>
                    <a:ln w="3175" cap="rnd" cmpd="sng" algn="ctr">
                      <a:solidFill>
                        <a:srgbClr val="939393">
                          <a:lumMod val="60000"/>
                          <a:lumOff val="40000"/>
                        </a:srgbClr>
                      </a:solidFill>
                      <a:prstDash val="solid"/>
                      <a:headEnd type="none"/>
                      <a:tailEnd type="none"/>
                    </a:ln>
                    <a:effectLst/>
                  </p:spPr>
                </p:cxnSp>
                <p:cxnSp>
                  <p:nvCxnSpPr>
                    <p:cNvPr id="121" name="Straight Connector 120">
                      <a:extLst>
                        <a:ext uri="{FF2B5EF4-FFF2-40B4-BE49-F238E27FC236}">
                          <a16:creationId xmlns:a16="http://schemas.microsoft.com/office/drawing/2014/main" id="{4E83C182-D181-4995-B445-853D99CF2D64}"/>
                        </a:ext>
                      </a:extLst>
                    </p:cNvPr>
                    <p:cNvCxnSpPr>
                      <a:cxnSpLocks/>
                    </p:cNvCxnSpPr>
                    <p:nvPr/>
                  </p:nvCxnSpPr>
                  <p:spPr>
                    <a:xfrm>
                      <a:off x="7169247" y="2868293"/>
                      <a:ext cx="221953" cy="452784"/>
                    </a:xfrm>
                    <a:prstGeom prst="line">
                      <a:avLst/>
                    </a:prstGeom>
                    <a:noFill/>
                    <a:ln w="3175" cap="rnd" cmpd="sng" algn="ctr">
                      <a:solidFill>
                        <a:srgbClr val="939393">
                          <a:lumMod val="60000"/>
                          <a:lumOff val="40000"/>
                        </a:srgbClr>
                      </a:solidFill>
                      <a:prstDash val="solid"/>
                      <a:headEnd type="none"/>
                      <a:tailEnd type="none"/>
                    </a:ln>
                    <a:effectLst/>
                  </p:spPr>
                </p:cxnSp>
                <p:cxnSp>
                  <p:nvCxnSpPr>
                    <p:cNvPr id="122" name="Straight Connector 121">
                      <a:extLst>
                        <a:ext uri="{FF2B5EF4-FFF2-40B4-BE49-F238E27FC236}">
                          <a16:creationId xmlns:a16="http://schemas.microsoft.com/office/drawing/2014/main" id="{F102C6E1-E76F-4B30-B56E-95F1F9CBC5A5}"/>
                        </a:ext>
                      </a:extLst>
                    </p:cNvPr>
                    <p:cNvCxnSpPr>
                      <a:cxnSpLocks/>
                    </p:cNvCxnSpPr>
                    <p:nvPr/>
                  </p:nvCxnSpPr>
                  <p:spPr>
                    <a:xfrm>
                      <a:off x="7169247" y="2866519"/>
                      <a:ext cx="275222" cy="33737"/>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123" name="Straight Connector 122">
                      <a:extLst>
                        <a:ext uri="{FF2B5EF4-FFF2-40B4-BE49-F238E27FC236}">
                          <a16:creationId xmlns:a16="http://schemas.microsoft.com/office/drawing/2014/main" id="{2AFCD444-D230-4DA3-B4E6-BE18BE27C17F}"/>
                        </a:ext>
                      </a:extLst>
                    </p:cNvPr>
                    <p:cNvCxnSpPr>
                      <a:cxnSpLocks/>
                    </p:cNvCxnSpPr>
                    <p:nvPr/>
                  </p:nvCxnSpPr>
                  <p:spPr>
                    <a:xfrm>
                      <a:off x="6847859" y="2491862"/>
                      <a:ext cx="321388" cy="376432"/>
                    </a:xfrm>
                    <a:prstGeom prst="line">
                      <a:avLst/>
                    </a:prstGeom>
                    <a:noFill/>
                    <a:ln w="3175" cap="rnd" cmpd="sng" algn="ctr">
                      <a:solidFill>
                        <a:srgbClr val="939393">
                          <a:lumMod val="60000"/>
                          <a:lumOff val="40000"/>
                        </a:srgbClr>
                      </a:solidFill>
                      <a:prstDash val="solid"/>
                      <a:headEnd type="none"/>
                      <a:tailEnd type="none"/>
                    </a:ln>
                    <a:effectLst/>
                  </p:spPr>
                </p:cxnSp>
                <p:cxnSp>
                  <p:nvCxnSpPr>
                    <p:cNvPr id="124" name="Straight Connector 123">
                      <a:extLst>
                        <a:ext uri="{FF2B5EF4-FFF2-40B4-BE49-F238E27FC236}">
                          <a16:creationId xmlns:a16="http://schemas.microsoft.com/office/drawing/2014/main" id="{70C8310F-AC9A-4BE0-93B5-FCCD6B3C22BE}"/>
                        </a:ext>
                      </a:extLst>
                    </p:cNvPr>
                    <p:cNvCxnSpPr>
                      <a:cxnSpLocks/>
                    </p:cNvCxnSpPr>
                    <p:nvPr/>
                  </p:nvCxnSpPr>
                  <p:spPr>
                    <a:xfrm flipV="1">
                      <a:off x="5584947" y="2660989"/>
                      <a:ext cx="586399" cy="2650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25" name="Straight Connector 124">
                      <a:extLst>
                        <a:ext uri="{FF2B5EF4-FFF2-40B4-BE49-F238E27FC236}">
                          <a16:creationId xmlns:a16="http://schemas.microsoft.com/office/drawing/2014/main" id="{2335584A-6482-43B6-93A2-09C531BB6211}"/>
                        </a:ext>
                      </a:extLst>
                    </p:cNvPr>
                    <p:cNvCxnSpPr>
                      <a:cxnSpLocks/>
                    </p:cNvCxnSpPr>
                    <p:nvPr/>
                  </p:nvCxnSpPr>
                  <p:spPr>
                    <a:xfrm>
                      <a:off x="5858836" y="2468778"/>
                      <a:ext cx="321388" cy="197095"/>
                    </a:xfrm>
                    <a:prstGeom prst="line">
                      <a:avLst/>
                    </a:prstGeom>
                    <a:noFill/>
                    <a:ln w="3175" cap="rnd" cmpd="sng" algn="ctr">
                      <a:solidFill>
                        <a:srgbClr val="939393">
                          <a:lumMod val="60000"/>
                          <a:lumOff val="40000"/>
                        </a:srgbClr>
                      </a:solidFill>
                      <a:prstDash val="solid"/>
                      <a:headEnd type="none"/>
                      <a:tailEnd type="none"/>
                    </a:ln>
                    <a:effectLst/>
                  </p:spPr>
                </p:cxnSp>
                <p:cxnSp>
                  <p:nvCxnSpPr>
                    <p:cNvPr id="126" name="Straight Connector 125">
                      <a:extLst>
                        <a:ext uri="{FF2B5EF4-FFF2-40B4-BE49-F238E27FC236}">
                          <a16:creationId xmlns:a16="http://schemas.microsoft.com/office/drawing/2014/main" id="{DE073A04-405F-460C-AB35-B55061F081EA}"/>
                        </a:ext>
                      </a:extLst>
                    </p:cNvPr>
                    <p:cNvCxnSpPr>
                      <a:cxnSpLocks/>
                    </p:cNvCxnSpPr>
                    <p:nvPr/>
                  </p:nvCxnSpPr>
                  <p:spPr>
                    <a:xfrm flipH="1">
                      <a:off x="6167795" y="2399529"/>
                      <a:ext cx="101211" cy="262793"/>
                    </a:xfrm>
                    <a:prstGeom prst="line">
                      <a:avLst/>
                    </a:prstGeom>
                    <a:noFill/>
                    <a:ln w="3175" cap="rnd" cmpd="sng" algn="ctr">
                      <a:solidFill>
                        <a:srgbClr val="939393">
                          <a:lumMod val="60000"/>
                          <a:lumOff val="40000"/>
                        </a:srgbClr>
                      </a:solidFill>
                      <a:prstDash val="solid"/>
                      <a:headEnd type="none"/>
                      <a:tailEnd type="none"/>
                    </a:ln>
                    <a:effectLst/>
                  </p:spPr>
                </p:cxnSp>
                <p:cxnSp>
                  <p:nvCxnSpPr>
                    <p:cNvPr id="127" name="Straight Connector 126">
                      <a:extLst>
                        <a:ext uri="{FF2B5EF4-FFF2-40B4-BE49-F238E27FC236}">
                          <a16:creationId xmlns:a16="http://schemas.microsoft.com/office/drawing/2014/main" id="{8CFD4484-298D-4590-AB16-824462A9C4A4}"/>
                        </a:ext>
                      </a:extLst>
                    </p:cNvPr>
                    <p:cNvCxnSpPr>
                      <a:cxnSpLocks/>
                    </p:cNvCxnSpPr>
                    <p:nvPr/>
                  </p:nvCxnSpPr>
                  <p:spPr>
                    <a:xfrm>
                      <a:off x="6273532" y="2408150"/>
                      <a:ext cx="448257" cy="119224"/>
                    </a:xfrm>
                    <a:prstGeom prst="line">
                      <a:avLst/>
                    </a:prstGeom>
                    <a:noFill/>
                    <a:ln w="3175" cap="rnd" cmpd="sng" algn="ctr">
                      <a:solidFill>
                        <a:srgbClr val="939393">
                          <a:lumMod val="60000"/>
                          <a:lumOff val="40000"/>
                        </a:srgbClr>
                      </a:solidFill>
                      <a:prstDash val="solid"/>
                      <a:headEnd type="none"/>
                      <a:tailEnd type="none"/>
                    </a:ln>
                    <a:effectLst/>
                  </p:spPr>
                </p:cxnSp>
                <p:cxnSp>
                  <p:nvCxnSpPr>
                    <p:cNvPr id="128" name="Straight Connector 127">
                      <a:extLst>
                        <a:ext uri="{FF2B5EF4-FFF2-40B4-BE49-F238E27FC236}">
                          <a16:creationId xmlns:a16="http://schemas.microsoft.com/office/drawing/2014/main" id="{9C7CBE14-B0C3-4F3B-B6D6-D123003BAD98}"/>
                        </a:ext>
                      </a:extLst>
                    </p:cNvPr>
                    <p:cNvCxnSpPr>
                      <a:cxnSpLocks/>
                    </p:cNvCxnSpPr>
                    <p:nvPr/>
                  </p:nvCxnSpPr>
                  <p:spPr>
                    <a:xfrm>
                      <a:off x="6717631" y="2527374"/>
                      <a:ext cx="456942" cy="340920"/>
                    </a:xfrm>
                    <a:prstGeom prst="line">
                      <a:avLst/>
                    </a:prstGeom>
                    <a:noFill/>
                    <a:ln w="3175" cap="rnd" cmpd="sng" algn="ctr">
                      <a:solidFill>
                        <a:srgbClr val="939393">
                          <a:lumMod val="60000"/>
                          <a:lumOff val="40000"/>
                        </a:srgbClr>
                      </a:solidFill>
                      <a:prstDash val="solid"/>
                      <a:headEnd type="none"/>
                      <a:tailEnd type="none"/>
                    </a:ln>
                    <a:effectLst/>
                  </p:spPr>
                </p:cxnSp>
                <p:cxnSp>
                  <p:nvCxnSpPr>
                    <p:cNvPr id="129" name="Straight Connector 128">
                      <a:extLst>
                        <a:ext uri="{FF2B5EF4-FFF2-40B4-BE49-F238E27FC236}">
                          <a16:creationId xmlns:a16="http://schemas.microsoft.com/office/drawing/2014/main" id="{61218F24-7A2B-4F0E-A30C-292FCFB3693E}"/>
                        </a:ext>
                      </a:extLst>
                    </p:cNvPr>
                    <p:cNvCxnSpPr>
                      <a:cxnSpLocks/>
                    </p:cNvCxnSpPr>
                    <p:nvPr/>
                  </p:nvCxnSpPr>
                  <p:spPr>
                    <a:xfrm>
                      <a:off x="6269005" y="2403081"/>
                      <a:ext cx="578854" cy="87006"/>
                    </a:xfrm>
                    <a:prstGeom prst="line">
                      <a:avLst/>
                    </a:prstGeom>
                    <a:noFill/>
                    <a:ln w="3175" cap="rnd" cmpd="sng" algn="ctr">
                      <a:solidFill>
                        <a:srgbClr val="939393">
                          <a:lumMod val="60000"/>
                          <a:lumOff val="40000"/>
                        </a:srgbClr>
                      </a:solidFill>
                      <a:prstDash val="solid"/>
                      <a:headEnd type="none"/>
                      <a:tailEnd type="none"/>
                    </a:ln>
                    <a:effectLst/>
                  </p:spPr>
                </p:cxnSp>
                <p:cxnSp>
                  <p:nvCxnSpPr>
                    <p:cNvPr id="130" name="Straight Connector 129">
                      <a:extLst>
                        <a:ext uri="{FF2B5EF4-FFF2-40B4-BE49-F238E27FC236}">
                          <a16:creationId xmlns:a16="http://schemas.microsoft.com/office/drawing/2014/main" id="{317AEC2D-0BD2-45B4-A0CE-2EF338B00026}"/>
                        </a:ext>
                      </a:extLst>
                    </p:cNvPr>
                    <p:cNvCxnSpPr>
                      <a:cxnSpLocks/>
                    </p:cNvCxnSpPr>
                    <p:nvPr/>
                  </p:nvCxnSpPr>
                  <p:spPr>
                    <a:xfrm flipV="1">
                      <a:off x="5899332" y="2404856"/>
                      <a:ext cx="366122" cy="6587"/>
                    </a:xfrm>
                    <a:prstGeom prst="line">
                      <a:avLst/>
                    </a:prstGeom>
                    <a:noFill/>
                    <a:ln w="3175" cap="rnd" cmpd="sng" algn="ctr">
                      <a:solidFill>
                        <a:srgbClr val="939393">
                          <a:lumMod val="60000"/>
                          <a:lumOff val="40000"/>
                        </a:srgbClr>
                      </a:solidFill>
                      <a:prstDash val="solid"/>
                      <a:headEnd type="none"/>
                      <a:tailEnd type="none"/>
                    </a:ln>
                    <a:effectLst/>
                  </p:spPr>
                </p:cxnSp>
                <p:cxnSp>
                  <p:nvCxnSpPr>
                    <p:cNvPr id="131" name="Straight Connector 130">
                      <a:extLst>
                        <a:ext uri="{FF2B5EF4-FFF2-40B4-BE49-F238E27FC236}">
                          <a16:creationId xmlns:a16="http://schemas.microsoft.com/office/drawing/2014/main" id="{F65869FB-171D-4264-927E-BA28CDCC06C8}"/>
                        </a:ext>
                      </a:extLst>
                    </p:cNvPr>
                    <p:cNvCxnSpPr>
                      <a:cxnSpLocks/>
                    </p:cNvCxnSpPr>
                    <p:nvPr/>
                  </p:nvCxnSpPr>
                  <p:spPr>
                    <a:xfrm flipV="1">
                      <a:off x="5853967" y="2404856"/>
                      <a:ext cx="414696" cy="65823"/>
                    </a:xfrm>
                    <a:prstGeom prst="line">
                      <a:avLst/>
                    </a:prstGeom>
                    <a:noFill/>
                    <a:ln w="3175" cap="rnd" cmpd="sng" algn="ctr">
                      <a:solidFill>
                        <a:srgbClr val="939393">
                          <a:lumMod val="60000"/>
                          <a:lumOff val="40000"/>
                        </a:srgbClr>
                      </a:solidFill>
                      <a:prstDash val="solid"/>
                      <a:headEnd type="none"/>
                      <a:tailEnd type="none"/>
                    </a:ln>
                    <a:effectLst/>
                  </p:spPr>
                </p:cxnSp>
                <p:cxnSp>
                  <p:nvCxnSpPr>
                    <p:cNvPr id="132" name="Straight Connector 131">
                      <a:extLst>
                        <a:ext uri="{FF2B5EF4-FFF2-40B4-BE49-F238E27FC236}">
                          <a16:creationId xmlns:a16="http://schemas.microsoft.com/office/drawing/2014/main" id="{B7F8A6BD-3613-41CA-B17B-5ABF5AE8634F}"/>
                        </a:ext>
                      </a:extLst>
                    </p:cNvPr>
                    <p:cNvCxnSpPr>
                      <a:cxnSpLocks/>
                    </p:cNvCxnSpPr>
                    <p:nvPr/>
                  </p:nvCxnSpPr>
                  <p:spPr>
                    <a:xfrm flipV="1">
                      <a:off x="5853967" y="2411958"/>
                      <a:ext cx="42156" cy="53096"/>
                    </a:xfrm>
                    <a:prstGeom prst="line">
                      <a:avLst/>
                    </a:prstGeom>
                    <a:noFill/>
                    <a:ln w="3175" cap="rnd" cmpd="sng" algn="ctr">
                      <a:solidFill>
                        <a:srgbClr val="939393">
                          <a:lumMod val="60000"/>
                          <a:lumOff val="40000"/>
                        </a:srgbClr>
                      </a:solidFill>
                      <a:prstDash val="solid"/>
                      <a:headEnd type="none"/>
                      <a:tailEnd type="none"/>
                    </a:ln>
                    <a:effectLst/>
                  </p:spPr>
                </p:cxnSp>
                <p:cxnSp>
                  <p:nvCxnSpPr>
                    <p:cNvPr id="133" name="Straight Connector 132">
                      <a:extLst>
                        <a:ext uri="{FF2B5EF4-FFF2-40B4-BE49-F238E27FC236}">
                          <a16:creationId xmlns:a16="http://schemas.microsoft.com/office/drawing/2014/main" id="{E21EC8B1-7BFE-44CC-96C1-A525E22583DA}"/>
                        </a:ext>
                      </a:extLst>
                    </p:cNvPr>
                    <p:cNvCxnSpPr>
                      <a:cxnSpLocks/>
                    </p:cNvCxnSpPr>
                    <p:nvPr/>
                  </p:nvCxnSpPr>
                  <p:spPr>
                    <a:xfrm flipH="1">
                      <a:off x="5582283" y="2470678"/>
                      <a:ext cx="271683" cy="212950"/>
                    </a:xfrm>
                    <a:prstGeom prst="line">
                      <a:avLst/>
                    </a:prstGeom>
                    <a:noFill/>
                    <a:ln w="3175" cap="rnd" cmpd="sng" algn="ctr">
                      <a:solidFill>
                        <a:srgbClr val="939393">
                          <a:lumMod val="60000"/>
                          <a:lumOff val="40000"/>
                        </a:srgbClr>
                      </a:solidFill>
                      <a:prstDash val="solid"/>
                      <a:headEnd type="none"/>
                      <a:tailEnd type="none"/>
                    </a:ln>
                    <a:effectLst/>
                  </p:spPr>
                </p:cxnSp>
                <p:cxnSp>
                  <p:nvCxnSpPr>
                    <p:cNvPr id="134" name="Straight Connector 133">
                      <a:extLst>
                        <a:ext uri="{FF2B5EF4-FFF2-40B4-BE49-F238E27FC236}">
                          <a16:creationId xmlns:a16="http://schemas.microsoft.com/office/drawing/2014/main" id="{A1ECEC8B-01EA-43E2-8F57-67C23A7F19EB}"/>
                        </a:ext>
                      </a:extLst>
                    </p:cNvPr>
                    <p:cNvCxnSpPr>
                      <a:cxnSpLocks/>
                    </p:cNvCxnSpPr>
                    <p:nvPr/>
                  </p:nvCxnSpPr>
                  <p:spPr>
                    <a:xfrm flipH="1">
                      <a:off x="5354960" y="2465228"/>
                      <a:ext cx="505653" cy="131797"/>
                    </a:xfrm>
                    <a:prstGeom prst="line">
                      <a:avLst/>
                    </a:prstGeom>
                    <a:noFill/>
                    <a:ln w="3175" cap="rnd" cmpd="sng" algn="ctr">
                      <a:solidFill>
                        <a:srgbClr val="939393">
                          <a:lumMod val="60000"/>
                          <a:lumOff val="40000"/>
                        </a:srgbClr>
                      </a:solidFill>
                      <a:prstDash val="solid"/>
                      <a:headEnd type="none"/>
                      <a:tailEnd type="none"/>
                    </a:ln>
                    <a:effectLst/>
                  </p:spPr>
                </p:cxnSp>
                <p:cxnSp>
                  <p:nvCxnSpPr>
                    <p:cNvPr id="135" name="Straight Connector 134">
                      <a:extLst>
                        <a:ext uri="{FF2B5EF4-FFF2-40B4-BE49-F238E27FC236}">
                          <a16:creationId xmlns:a16="http://schemas.microsoft.com/office/drawing/2014/main" id="{80497724-1A51-4A63-A7E8-8BEECE45622C}"/>
                        </a:ext>
                      </a:extLst>
                    </p:cNvPr>
                    <p:cNvCxnSpPr>
                      <a:cxnSpLocks/>
                    </p:cNvCxnSpPr>
                    <p:nvPr/>
                  </p:nvCxnSpPr>
                  <p:spPr>
                    <a:xfrm flipH="1">
                      <a:off x="5361217" y="2415954"/>
                      <a:ext cx="527361" cy="17711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36" name="Straight Connector 135">
                      <a:extLst>
                        <a:ext uri="{FF2B5EF4-FFF2-40B4-BE49-F238E27FC236}">
                          <a16:creationId xmlns:a16="http://schemas.microsoft.com/office/drawing/2014/main" id="{35085FF2-DC64-4C7E-8331-116ECF81A9E5}"/>
                        </a:ext>
                      </a:extLst>
                    </p:cNvPr>
                    <p:cNvCxnSpPr>
                      <a:cxnSpLocks/>
                    </p:cNvCxnSpPr>
                    <p:nvPr/>
                  </p:nvCxnSpPr>
                  <p:spPr>
                    <a:xfrm flipH="1" flipV="1">
                      <a:off x="5347901" y="2594405"/>
                      <a:ext cx="239756" cy="97214"/>
                    </a:xfrm>
                    <a:prstGeom prst="line">
                      <a:avLst/>
                    </a:prstGeom>
                    <a:noFill/>
                    <a:ln w="3175" cap="rnd" cmpd="sng" algn="ctr">
                      <a:solidFill>
                        <a:srgbClr val="939393">
                          <a:lumMod val="60000"/>
                          <a:lumOff val="40000"/>
                        </a:srgbClr>
                      </a:solidFill>
                      <a:prstDash val="solid"/>
                      <a:headEnd type="none"/>
                      <a:tailEnd type="none"/>
                    </a:ln>
                    <a:effectLst/>
                  </p:spPr>
                </p:cxnSp>
                <p:cxnSp>
                  <p:nvCxnSpPr>
                    <p:cNvPr id="137" name="Straight Connector 136">
                      <a:extLst>
                        <a:ext uri="{FF2B5EF4-FFF2-40B4-BE49-F238E27FC236}">
                          <a16:creationId xmlns:a16="http://schemas.microsoft.com/office/drawing/2014/main" id="{D758A259-7B80-45DC-A0E5-A91700C57673}"/>
                        </a:ext>
                      </a:extLst>
                    </p:cNvPr>
                    <p:cNvCxnSpPr>
                      <a:cxnSpLocks/>
                    </p:cNvCxnSpPr>
                    <p:nvPr/>
                  </p:nvCxnSpPr>
                  <p:spPr>
                    <a:xfrm flipV="1">
                      <a:off x="4937731" y="2595737"/>
                      <a:ext cx="412832" cy="435471"/>
                    </a:xfrm>
                    <a:prstGeom prst="line">
                      <a:avLst/>
                    </a:prstGeom>
                    <a:noFill/>
                    <a:ln w="3175" cap="rnd" cmpd="sng" algn="ctr">
                      <a:solidFill>
                        <a:srgbClr val="939393">
                          <a:lumMod val="60000"/>
                          <a:lumOff val="40000"/>
                        </a:srgbClr>
                      </a:solidFill>
                      <a:prstDash val="solid"/>
                      <a:headEnd type="none"/>
                      <a:tailEnd type="none"/>
                    </a:ln>
                    <a:effectLst/>
                  </p:spPr>
                </p:cxnSp>
                <p:cxnSp>
                  <p:nvCxnSpPr>
                    <p:cNvPr id="138" name="Straight Connector 137">
                      <a:extLst>
                        <a:ext uri="{FF2B5EF4-FFF2-40B4-BE49-F238E27FC236}">
                          <a16:creationId xmlns:a16="http://schemas.microsoft.com/office/drawing/2014/main" id="{02444453-4BA6-40AC-B9F9-8361F5FDB371}"/>
                        </a:ext>
                      </a:extLst>
                    </p:cNvPr>
                    <p:cNvCxnSpPr>
                      <a:cxnSpLocks/>
                    </p:cNvCxnSpPr>
                    <p:nvPr/>
                  </p:nvCxnSpPr>
                  <p:spPr>
                    <a:xfrm flipV="1">
                      <a:off x="4945721" y="2682298"/>
                      <a:ext cx="647215" cy="352904"/>
                    </a:xfrm>
                    <a:prstGeom prst="line">
                      <a:avLst/>
                    </a:prstGeom>
                    <a:noFill/>
                    <a:ln w="3175" cap="rnd" cmpd="sng" algn="ctr">
                      <a:solidFill>
                        <a:srgbClr val="939393">
                          <a:lumMod val="60000"/>
                          <a:lumOff val="40000"/>
                        </a:srgbClr>
                      </a:solidFill>
                      <a:prstDash val="solid"/>
                      <a:headEnd type="none"/>
                      <a:tailEnd type="none"/>
                    </a:ln>
                    <a:effectLst/>
                  </p:spPr>
                </p:cxnSp>
                <p:cxnSp>
                  <p:nvCxnSpPr>
                    <p:cNvPr id="139" name="Straight Connector 138">
                      <a:extLst>
                        <a:ext uri="{FF2B5EF4-FFF2-40B4-BE49-F238E27FC236}">
                          <a16:creationId xmlns:a16="http://schemas.microsoft.com/office/drawing/2014/main" id="{73DE5750-93A0-43C0-A13A-E13C0AA67822}"/>
                        </a:ext>
                      </a:extLst>
                    </p:cNvPr>
                    <p:cNvCxnSpPr>
                      <a:cxnSpLocks/>
                    </p:cNvCxnSpPr>
                    <p:nvPr/>
                  </p:nvCxnSpPr>
                  <p:spPr>
                    <a:xfrm>
                      <a:off x="4947053" y="3035203"/>
                      <a:ext cx="363559" cy="31694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40" name="Straight Connector 139">
                      <a:extLst>
                        <a:ext uri="{FF2B5EF4-FFF2-40B4-BE49-F238E27FC236}">
                          <a16:creationId xmlns:a16="http://schemas.microsoft.com/office/drawing/2014/main" id="{451E1B85-D259-4C9B-B0F3-7EB79547A00F}"/>
                        </a:ext>
                      </a:extLst>
                    </p:cNvPr>
                    <p:cNvCxnSpPr>
                      <a:cxnSpLocks/>
                    </p:cNvCxnSpPr>
                    <p:nvPr/>
                  </p:nvCxnSpPr>
                  <p:spPr>
                    <a:xfrm flipH="1">
                      <a:off x="4772598" y="3041861"/>
                      <a:ext cx="169128" cy="363560"/>
                    </a:xfrm>
                    <a:prstGeom prst="line">
                      <a:avLst/>
                    </a:prstGeom>
                    <a:noFill/>
                    <a:ln w="3175" cap="rnd" cmpd="sng" algn="ctr">
                      <a:solidFill>
                        <a:srgbClr val="939393">
                          <a:lumMod val="60000"/>
                          <a:lumOff val="40000"/>
                        </a:srgbClr>
                      </a:solidFill>
                      <a:prstDash val="solid"/>
                      <a:headEnd type="none"/>
                      <a:tailEnd type="none"/>
                    </a:ln>
                    <a:effectLst/>
                  </p:spPr>
                </p:cxnSp>
                <p:cxnSp>
                  <p:nvCxnSpPr>
                    <p:cNvPr id="141" name="Straight Connector 140">
                      <a:extLst>
                        <a:ext uri="{FF2B5EF4-FFF2-40B4-BE49-F238E27FC236}">
                          <a16:creationId xmlns:a16="http://schemas.microsoft.com/office/drawing/2014/main" id="{4A53D736-C082-4FAC-8557-9FB7CD2EBE94}"/>
                        </a:ext>
                      </a:extLst>
                    </p:cNvPr>
                    <p:cNvCxnSpPr>
                      <a:cxnSpLocks/>
                    </p:cNvCxnSpPr>
                    <p:nvPr/>
                  </p:nvCxnSpPr>
                  <p:spPr>
                    <a:xfrm flipH="1">
                      <a:off x="4777925" y="3345493"/>
                      <a:ext cx="527361" cy="61260"/>
                    </a:xfrm>
                    <a:prstGeom prst="line">
                      <a:avLst/>
                    </a:prstGeom>
                    <a:noFill/>
                    <a:ln w="3175" cap="rnd" cmpd="sng" algn="ctr">
                      <a:solidFill>
                        <a:srgbClr val="939393">
                          <a:lumMod val="60000"/>
                          <a:lumOff val="40000"/>
                        </a:srgbClr>
                      </a:solidFill>
                      <a:prstDash val="solid"/>
                      <a:headEnd type="none"/>
                      <a:tailEnd type="none"/>
                    </a:ln>
                    <a:effectLst/>
                  </p:spPr>
                </p:cxnSp>
                <p:cxnSp>
                  <p:nvCxnSpPr>
                    <p:cNvPr id="142" name="Straight Connector 141">
                      <a:extLst>
                        <a:ext uri="{FF2B5EF4-FFF2-40B4-BE49-F238E27FC236}">
                          <a16:creationId xmlns:a16="http://schemas.microsoft.com/office/drawing/2014/main" id="{C6B64EE1-845C-492C-9FFF-3A78D317944A}"/>
                        </a:ext>
                      </a:extLst>
                    </p:cNvPr>
                    <p:cNvCxnSpPr>
                      <a:cxnSpLocks/>
                    </p:cNvCxnSpPr>
                    <p:nvPr/>
                  </p:nvCxnSpPr>
                  <p:spPr>
                    <a:xfrm flipH="1">
                      <a:off x="4700685" y="3398762"/>
                      <a:ext cx="77240" cy="16912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43" name="Straight Connector 142">
                      <a:extLst>
                        <a:ext uri="{FF2B5EF4-FFF2-40B4-BE49-F238E27FC236}">
                          <a16:creationId xmlns:a16="http://schemas.microsoft.com/office/drawing/2014/main" id="{24FF6D1A-F05C-4D21-AD3E-E45F0038DD14}"/>
                        </a:ext>
                      </a:extLst>
                    </p:cNvPr>
                    <p:cNvCxnSpPr>
                      <a:cxnSpLocks/>
                    </p:cNvCxnSpPr>
                    <p:nvPr/>
                  </p:nvCxnSpPr>
                  <p:spPr>
                    <a:xfrm>
                      <a:off x="4699353" y="3573217"/>
                      <a:ext cx="27966" cy="243705"/>
                    </a:xfrm>
                    <a:prstGeom prst="line">
                      <a:avLst/>
                    </a:prstGeom>
                    <a:noFill/>
                    <a:ln w="3175" cap="rnd" cmpd="sng" algn="ctr">
                      <a:solidFill>
                        <a:srgbClr val="939393">
                          <a:lumMod val="60000"/>
                          <a:lumOff val="40000"/>
                        </a:srgbClr>
                      </a:solidFill>
                      <a:prstDash val="solid"/>
                      <a:headEnd type="none"/>
                      <a:tailEnd type="none"/>
                    </a:ln>
                    <a:effectLst/>
                  </p:spPr>
                </p:cxnSp>
                <p:cxnSp>
                  <p:nvCxnSpPr>
                    <p:cNvPr id="144" name="Straight Connector 143">
                      <a:extLst>
                        <a:ext uri="{FF2B5EF4-FFF2-40B4-BE49-F238E27FC236}">
                          <a16:creationId xmlns:a16="http://schemas.microsoft.com/office/drawing/2014/main" id="{97ACB121-5B17-42A0-B46F-4515B470EA1C}"/>
                        </a:ext>
                      </a:extLst>
                    </p:cNvPr>
                    <p:cNvCxnSpPr>
                      <a:cxnSpLocks/>
                    </p:cNvCxnSpPr>
                    <p:nvPr/>
                  </p:nvCxnSpPr>
                  <p:spPr>
                    <a:xfrm flipH="1">
                      <a:off x="4683372" y="3570553"/>
                      <a:ext cx="17312" cy="162469"/>
                    </a:xfrm>
                    <a:prstGeom prst="line">
                      <a:avLst/>
                    </a:prstGeom>
                    <a:noFill/>
                    <a:ln w="3175" cap="rnd" cmpd="sng" algn="ctr">
                      <a:solidFill>
                        <a:srgbClr val="939393">
                          <a:lumMod val="60000"/>
                          <a:lumOff val="40000"/>
                        </a:srgbClr>
                      </a:solidFill>
                      <a:prstDash val="solid"/>
                      <a:headEnd type="none"/>
                      <a:tailEnd type="none"/>
                    </a:ln>
                    <a:effectLst/>
                  </p:spPr>
                </p:cxnSp>
                <p:cxnSp>
                  <p:nvCxnSpPr>
                    <p:cNvPr id="145" name="Straight Connector 144">
                      <a:extLst>
                        <a:ext uri="{FF2B5EF4-FFF2-40B4-BE49-F238E27FC236}">
                          <a16:creationId xmlns:a16="http://schemas.microsoft.com/office/drawing/2014/main" id="{E94AC3A7-F0CB-4CDE-93C2-C95915D17EB6}"/>
                        </a:ext>
                      </a:extLst>
                    </p:cNvPr>
                    <p:cNvCxnSpPr>
                      <a:cxnSpLocks/>
                    </p:cNvCxnSpPr>
                    <p:nvPr/>
                  </p:nvCxnSpPr>
                  <p:spPr>
                    <a:xfrm>
                      <a:off x="4680709" y="3733023"/>
                      <a:ext cx="39952" cy="98547"/>
                    </a:xfrm>
                    <a:prstGeom prst="line">
                      <a:avLst/>
                    </a:prstGeom>
                    <a:noFill/>
                    <a:ln w="3175" cap="rnd" cmpd="sng" algn="ctr">
                      <a:solidFill>
                        <a:srgbClr val="939393">
                          <a:lumMod val="60000"/>
                          <a:lumOff val="40000"/>
                        </a:srgbClr>
                      </a:solidFill>
                      <a:prstDash val="solid"/>
                      <a:headEnd type="none"/>
                      <a:tailEnd type="none"/>
                    </a:ln>
                    <a:effectLst/>
                  </p:spPr>
                </p:cxnSp>
                <p:cxnSp>
                  <p:nvCxnSpPr>
                    <p:cNvPr id="146" name="Straight Connector 145">
                      <a:extLst>
                        <a:ext uri="{FF2B5EF4-FFF2-40B4-BE49-F238E27FC236}">
                          <a16:creationId xmlns:a16="http://schemas.microsoft.com/office/drawing/2014/main" id="{EEC9CB2E-B941-45B1-9127-82AD2850F0F6}"/>
                        </a:ext>
                      </a:extLst>
                    </p:cNvPr>
                    <p:cNvCxnSpPr>
                      <a:cxnSpLocks/>
                    </p:cNvCxnSpPr>
                    <p:nvPr/>
                  </p:nvCxnSpPr>
                  <p:spPr>
                    <a:xfrm flipH="1">
                      <a:off x="4672719" y="3737018"/>
                      <a:ext cx="9321" cy="185109"/>
                    </a:xfrm>
                    <a:prstGeom prst="line">
                      <a:avLst/>
                    </a:prstGeom>
                    <a:noFill/>
                    <a:ln w="3175" cap="rnd" cmpd="sng" algn="ctr">
                      <a:solidFill>
                        <a:srgbClr val="939393">
                          <a:lumMod val="60000"/>
                          <a:lumOff val="40000"/>
                        </a:srgbClr>
                      </a:solidFill>
                      <a:prstDash val="solid"/>
                      <a:headEnd type="none"/>
                      <a:tailEnd type="none"/>
                    </a:ln>
                    <a:effectLst/>
                  </p:spPr>
                </p:cxnSp>
                <p:cxnSp>
                  <p:nvCxnSpPr>
                    <p:cNvPr id="147" name="Straight Connector 146">
                      <a:extLst>
                        <a:ext uri="{FF2B5EF4-FFF2-40B4-BE49-F238E27FC236}">
                          <a16:creationId xmlns:a16="http://schemas.microsoft.com/office/drawing/2014/main" id="{70492F49-C771-4078-AB15-3D6BEDB62159}"/>
                        </a:ext>
                      </a:extLst>
                    </p:cNvPr>
                    <p:cNvCxnSpPr>
                      <a:cxnSpLocks/>
                    </p:cNvCxnSpPr>
                    <p:nvPr/>
                  </p:nvCxnSpPr>
                  <p:spPr>
                    <a:xfrm flipH="1">
                      <a:off x="4676714" y="3828907"/>
                      <a:ext cx="49274" cy="9188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48" name="Straight Connector 147">
                      <a:extLst>
                        <a:ext uri="{FF2B5EF4-FFF2-40B4-BE49-F238E27FC236}">
                          <a16:creationId xmlns:a16="http://schemas.microsoft.com/office/drawing/2014/main" id="{9E056510-EAD4-4F5A-99C3-0EF63272C056}"/>
                        </a:ext>
                      </a:extLst>
                    </p:cNvPr>
                    <p:cNvCxnSpPr>
                      <a:cxnSpLocks/>
                    </p:cNvCxnSpPr>
                    <p:nvPr/>
                  </p:nvCxnSpPr>
                  <p:spPr>
                    <a:xfrm>
                      <a:off x="4670055" y="3915468"/>
                      <a:ext cx="14649" cy="255689"/>
                    </a:xfrm>
                    <a:prstGeom prst="line">
                      <a:avLst/>
                    </a:prstGeom>
                    <a:noFill/>
                    <a:ln w="3175" cap="rnd" cmpd="sng" algn="ctr">
                      <a:solidFill>
                        <a:srgbClr val="939393">
                          <a:lumMod val="60000"/>
                          <a:lumOff val="40000"/>
                        </a:srgbClr>
                      </a:solidFill>
                      <a:prstDash val="solid"/>
                      <a:headEnd type="none"/>
                      <a:tailEnd type="none"/>
                    </a:ln>
                    <a:effectLst/>
                  </p:spPr>
                </p:cxnSp>
                <p:cxnSp>
                  <p:nvCxnSpPr>
                    <p:cNvPr id="149" name="Straight Connector 148">
                      <a:extLst>
                        <a:ext uri="{FF2B5EF4-FFF2-40B4-BE49-F238E27FC236}">
                          <a16:creationId xmlns:a16="http://schemas.microsoft.com/office/drawing/2014/main" id="{1238D4D9-7A99-4944-B5A5-523CADFFD581}"/>
                        </a:ext>
                      </a:extLst>
                    </p:cNvPr>
                    <p:cNvCxnSpPr>
                      <a:cxnSpLocks/>
                    </p:cNvCxnSpPr>
                    <p:nvPr/>
                  </p:nvCxnSpPr>
                  <p:spPr>
                    <a:xfrm flipV="1">
                      <a:off x="6164243" y="2490532"/>
                      <a:ext cx="683171" cy="170458"/>
                    </a:xfrm>
                    <a:prstGeom prst="line">
                      <a:avLst/>
                    </a:prstGeom>
                    <a:noFill/>
                    <a:ln w="3175" cap="rnd" cmpd="sng" algn="ctr">
                      <a:solidFill>
                        <a:srgbClr val="939393">
                          <a:lumMod val="60000"/>
                          <a:lumOff val="40000"/>
                        </a:srgbClr>
                      </a:solidFill>
                      <a:prstDash val="solid"/>
                      <a:headEnd type="none"/>
                      <a:tailEnd type="none"/>
                    </a:ln>
                    <a:effectLst/>
                  </p:spPr>
                </p:cxnSp>
                <p:cxnSp>
                  <p:nvCxnSpPr>
                    <p:cNvPr id="150" name="Straight Connector 149">
                      <a:extLst>
                        <a:ext uri="{FF2B5EF4-FFF2-40B4-BE49-F238E27FC236}">
                          <a16:creationId xmlns:a16="http://schemas.microsoft.com/office/drawing/2014/main" id="{5EA17984-690B-4634-A843-1662C44B208C}"/>
                        </a:ext>
                      </a:extLst>
                    </p:cNvPr>
                    <p:cNvCxnSpPr>
                      <a:cxnSpLocks/>
                    </p:cNvCxnSpPr>
                    <p:nvPr/>
                  </p:nvCxnSpPr>
                  <p:spPr>
                    <a:xfrm flipH="1" flipV="1">
                      <a:off x="7441363" y="2893374"/>
                      <a:ext cx="177118" cy="440799"/>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151" name="Straight Connector 150">
                      <a:extLst>
                        <a:ext uri="{FF2B5EF4-FFF2-40B4-BE49-F238E27FC236}">
                          <a16:creationId xmlns:a16="http://schemas.microsoft.com/office/drawing/2014/main" id="{3ADFAA2D-B2B6-4CBB-AA3D-CBAA522078CF}"/>
                        </a:ext>
                      </a:extLst>
                    </p:cNvPr>
                    <p:cNvCxnSpPr>
                      <a:cxnSpLocks/>
                    </p:cNvCxnSpPr>
                    <p:nvPr/>
                  </p:nvCxnSpPr>
                  <p:spPr>
                    <a:xfrm flipV="1">
                      <a:off x="7671084" y="3816584"/>
                      <a:ext cx="77425" cy="160144"/>
                    </a:xfrm>
                    <a:prstGeom prst="line">
                      <a:avLst/>
                    </a:prstGeom>
                    <a:noFill/>
                    <a:ln w="3175" cap="rnd" cmpd="sng" algn="ctr">
                      <a:solidFill>
                        <a:srgbClr val="939393">
                          <a:lumMod val="60000"/>
                          <a:lumOff val="40000"/>
                        </a:srgbClr>
                      </a:solidFill>
                      <a:prstDash val="solid"/>
                      <a:headEnd type="none"/>
                      <a:tailEnd type="none"/>
                    </a:ln>
                    <a:effectLst/>
                  </p:spPr>
                </p:cxnSp>
                <p:cxnSp>
                  <p:nvCxnSpPr>
                    <p:cNvPr id="152" name="Straight Connector 151">
                      <a:extLst>
                        <a:ext uri="{FF2B5EF4-FFF2-40B4-BE49-F238E27FC236}">
                          <a16:creationId xmlns:a16="http://schemas.microsoft.com/office/drawing/2014/main" id="{B091C6E1-BB5F-4B42-954C-778802B004BC}"/>
                        </a:ext>
                      </a:extLst>
                    </p:cNvPr>
                    <p:cNvCxnSpPr>
                      <a:cxnSpLocks/>
                    </p:cNvCxnSpPr>
                    <p:nvPr/>
                  </p:nvCxnSpPr>
                  <p:spPr>
                    <a:xfrm flipH="1" flipV="1">
                      <a:off x="6847859" y="2493636"/>
                      <a:ext cx="590840" cy="400405"/>
                    </a:xfrm>
                    <a:prstGeom prst="line">
                      <a:avLst/>
                    </a:prstGeom>
                    <a:noFill/>
                    <a:ln w="3175" cap="rnd" cmpd="sng" algn="ctr">
                      <a:solidFill>
                        <a:srgbClr val="939393">
                          <a:lumMod val="60000"/>
                          <a:lumOff val="40000"/>
                        </a:srgbClr>
                      </a:solidFill>
                      <a:prstDash val="solid"/>
                      <a:headEnd type="none"/>
                      <a:tailEnd type="none"/>
                    </a:ln>
                    <a:effectLst/>
                  </p:spPr>
                </p:cxnSp>
              </p:grpSp>
            </p:grpSp>
            <p:grpSp>
              <p:nvGrpSpPr>
                <p:cNvPr id="64" name="Group 63">
                  <a:extLst>
                    <a:ext uri="{FF2B5EF4-FFF2-40B4-BE49-F238E27FC236}">
                      <a16:creationId xmlns:a16="http://schemas.microsoft.com/office/drawing/2014/main" id="{09BF4E03-3674-421F-9709-D70408417742}"/>
                    </a:ext>
                  </a:extLst>
                </p:cNvPr>
                <p:cNvGrpSpPr/>
                <p:nvPr/>
              </p:nvGrpSpPr>
              <p:grpSpPr>
                <a:xfrm>
                  <a:off x="4678046" y="2662323"/>
                  <a:ext cx="2991927" cy="2778849"/>
                  <a:chOff x="4678046" y="2662323"/>
                  <a:chExt cx="2991927" cy="2778849"/>
                </a:xfrm>
              </p:grpSpPr>
              <p:cxnSp>
                <p:nvCxnSpPr>
                  <p:cNvPr id="65" name="Straight Connector 64">
                    <a:extLst>
                      <a:ext uri="{FF2B5EF4-FFF2-40B4-BE49-F238E27FC236}">
                        <a16:creationId xmlns:a16="http://schemas.microsoft.com/office/drawing/2014/main" id="{DF632D34-CE59-400A-84AF-D5AE2E1AF66C}"/>
                      </a:ext>
                    </a:extLst>
                  </p:cNvPr>
                  <p:cNvCxnSpPr>
                    <a:cxnSpLocks/>
                  </p:cNvCxnSpPr>
                  <p:nvPr/>
                </p:nvCxnSpPr>
                <p:spPr>
                  <a:xfrm flipH="1">
                    <a:off x="6260127" y="4823256"/>
                    <a:ext cx="594834" cy="92332"/>
                  </a:xfrm>
                  <a:prstGeom prst="line">
                    <a:avLst/>
                  </a:prstGeom>
                  <a:noFill/>
                  <a:ln w="3175" cap="rnd" cmpd="sng" algn="ctr">
                    <a:solidFill>
                      <a:srgbClr val="939393">
                        <a:lumMod val="60000"/>
                        <a:lumOff val="40000"/>
                      </a:srgbClr>
                    </a:solidFill>
                    <a:prstDash val="solid"/>
                    <a:headEnd type="none"/>
                    <a:tailEnd type="none"/>
                  </a:ln>
                  <a:effectLst/>
                </p:spPr>
              </p:cxnSp>
              <p:cxnSp>
                <p:nvCxnSpPr>
                  <p:cNvPr id="66" name="Straight Connector 65">
                    <a:extLst>
                      <a:ext uri="{FF2B5EF4-FFF2-40B4-BE49-F238E27FC236}">
                        <a16:creationId xmlns:a16="http://schemas.microsoft.com/office/drawing/2014/main" id="{2CBA6625-8304-418F-9DA0-854745C798B6}"/>
                      </a:ext>
                    </a:extLst>
                  </p:cNvPr>
                  <p:cNvCxnSpPr>
                    <a:cxnSpLocks/>
                  </p:cNvCxnSpPr>
                  <p:nvPr/>
                </p:nvCxnSpPr>
                <p:spPr>
                  <a:xfrm flipH="1" flipV="1">
                    <a:off x="5763240" y="4898234"/>
                    <a:ext cx="506417" cy="35675"/>
                  </a:xfrm>
                  <a:prstGeom prst="line">
                    <a:avLst/>
                  </a:prstGeom>
                  <a:noFill/>
                  <a:ln w="3175" cap="rnd" cmpd="sng" algn="ctr">
                    <a:solidFill>
                      <a:srgbClr val="939393">
                        <a:lumMod val="60000"/>
                        <a:lumOff val="40000"/>
                      </a:srgbClr>
                    </a:solidFill>
                    <a:prstDash val="solid"/>
                    <a:headEnd type="none"/>
                    <a:tailEnd type="none"/>
                  </a:ln>
                  <a:effectLst/>
                </p:spPr>
              </p:cxnSp>
              <p:cxnSp>
                <p:nvCxnSpPr>
                  <p:cNvPr id="67" name="Straight Connector 66">
                    <a:extLst>
                      <a:ext uri="{FF2B5EF4-FFF2-40B4-BE49-F238E27FC236}">
                        <a16:creationId xmlns:a16="http://schemas.microsoft.com/office/drawing/2014/main" id="{253819AD-24CA-450C-940E-903B423458D9}"/>
                      </a:ext>
                    </a:extLst>
                  </p:cNvPr>
                  <p:cNvCxnSpPr>
                    <a:cxnSpLocks/>
                  </p:cNvCxnSpPr>
                  <p:nvPr/>
                </p:nvCxnSpPr>
                <p:spPr>
                  <a:xfrm flipH="1">
                    <a:off x="5322597" y="4774427"/>
                    <a:ext cx="17313" cy="326270"/>
                  </a:xfrm>
                  <a:prstGeom prst="line">
                    <a:avLst/>
                  </a:prstGeom>
                  <a:noFill/>
                  <a:ln w="3175" cap="rnd" cmpd="sng" algn="ctr">
                    <a:solidFill>
                      <a:srgbClr val="939393">
                        <a:lumMod val="60000"/>
                        <a:lumOff val="40000"/>
                      </a:srgbClr>
                    </a:solidFill>
                    <a:prstDash val="solid"/>
                    <a:headEnd type="none"/>
                    <a:tailEnd type="none"/>
                  </a:ln>
                  <a:effectLst/>
                </p:spPr>
              </p:cxnSp>
              <p:cxnSp>
                <p:nvCxnSpPr>
                  <p:cNvPr id="68" name="Straight Connector 67">
                    <a:extLst>
                      <a:ext uri="{FF2B5EF4-FFF2-40B4-BE49-F238E27FC236}">
                        <a16:creationId xmlns:a16="http://schemas.microsoft.com/office/drawing/2014/main" id="{1742623D-21C7-44DC-92C1-404DE6E2A046}"/>
                      </a:ext>
                    </a:extLst>
                  </p:cNvPr>
                  <p:cNvCxnSpPr>
                    <a:cxnSpLocks/>
                  </p:cNvCxnSpPr>
                  <p:nvPr/>
                </p:nvCxnSpPr>
                <p:spPr>
                  <a:xfrm>
                    <a:off x="5337246" y="4781085"/>
                    <a:ext cx="432809" cy="123850"/>
                  </a:xfrm>
                  <a:prstGeom prst="line">
                    <a:avLst/>
                  </a:prstGeom>
                  <a:noFill/>
                  <a:ln w="3175" cap="rnd" cmpd="sng" algn="ctr">
                    <a:solidFill>
                      <a:srgbClr val="939393">
                        <a:lumMod val="60000"/>
                        <a:lumOff val="40000"/>
                      </a:srgbClr>
                    </a:solidFill>
                    <a:prstDash val="solid"/>
                    <a:headEnd type="none"/>
                    <a:tailEnd type="none"/>
                  </a:ln>
                  <a:effectLst/>
                </p:spPr>
              </p:cxnSp>
              <p:cxnSp>
                <p:nvCxnSpPr>
                  <p:cNvPr id="69" name="Straight Connector 68">
                    <a:extLst>
                      <a:ext uri="{FF2B5EF4-FFF2-40B4-BE49-F238E27FC236}">
                        <a16:creationId xmlns:a16="http://schemas.microsoft.com/office/drawing/2014/main" id="{2B2EB22C-F2C8-4C0B-9B94-8C55DA9C3618}"/>
                      </a:ext>
                    </a:extLst>
                  </p:cNvPr>
                  <p:cNvCxnSpPr>
                    <a:cxnSpLocks/>
                  </p:cNvCxnSpPr>
                  <p:nvPr/>
                </p:nvCxnSpPr>
                <p:spPr>
                  <a:xfrm flipH="1">
                    <a:off x="5802787" y="3807600"/>
                    <a:ext cx="80013" cy="657960"/>
                  </a:xfrm>
                  <a:prstGeom prst="line">
                    <a:avLst/>
                  </a:prstGeom>
                  <a:noFill/>
                  <a:ln w="3175" cap="rnd" cmpd="sng" algn="ctr">
                    <a:solidFill>
                      <a:srgbClr val="939393">
                        <a:lumMod val="60000"/>
                        <a:lumOff val="40000"/>
                      </a:srgbClr>
                    </a:solidFill>
                    <a:prstDash val="solid"/>
                    <a:headEnd type="none"/>
                    <a:tailEnd type="none"/>
                  </a:ln>
                  <a:effectLst/>
                </p:spPr>
              </p:cxnSp>
              <p:cxnSp>
                <p:nvCxnSpPr>
                  <p:cNvPr id="70" name="Straight Connector 69">
                    <a:extLst>
                      <a:ext uri="{FF2B5EF4-FFF2-40B4-BE49-F238E27FC236}">
                        <a16:creationId xmlns:a16="http://schemas.microsoft.com/office/drawing/2014/main" id="{1400CACB-6215-4584-8D53-0DD7E007540E}"/>
                      </a:ext>
                    </a:extLst>
                  </p:cNvPr>
                  <p:cNvCxnSpPr>
                    <a:cxnSpLocks/>
                  </p:cNvCxnSpPr>
                  <p:nvPr/>
                </p:nvCxnSpPr>
                <p:spPr>
                  <a:xfrm>
                    <a:off x="5762953" y="4903158"/>
                    <a:ext cx="79902" cy="538014"/>
                  </a:xfrm>
                  <a:prstGeom prst="line">
                    <a:avLst/>
                  </a:prstGeom>
                  <a:noFill/>
                  <a:ln w="3175" cap="rnd" cmpd="sng" algn="ctr">
                    <a:solidFill>
                      <a:srgbClr val="939393">
                        <a:lumMod val="60000"/>
                        <a:lumOff val="40000"/>
                      </a:srgbClr>
                    </a:solidFill>
                    <a:prstDash val="solid"/>
                    <a:headEnd type="none"/>
                    <a:tailEnd type="none"/>
                  </a:ln>
                  <a:effectLst/>
                </p:spPr>
              </p:cxnSp>
              <p:cxnSp>
                <p:nvCxnSpPr>
                  <p:cNvPr id="71" name="Straight Connector 70">
                    <a:extLst>
                      <a:ext uri="{FF2B5EF4-FFF2-40B4-BE49-F238E27FC236}">
                        <a16:creationId xmlns:a16="http://schemas.microsoft.com/office/drawing/2014/main" id="{1DF467C9-BAB9-487B-B761-A7C1317D93D1}"/>
                      </a:ext>
                    </a:extLst>
                  </p:cNvPr>
                  <p:cNvCxnSpPr>
                    <a:cxnSpLocks/>
                  </p:cNvCxnSpPr>
                  <p:nvPr/>
                </p:nvCxnSpPr>
                <p:spPr>
                  <a:xfrm flipV="1">
                    <a:off x="5323929" y="4912925"/>
                    <a:ext cx="430145" cy="185109"/>
                  </a:xfrm>
                  <a:prstGeom prst="line">
                    <a:avLst/>
                  </a:prstGeom>
                  <a:noFill/>
                  <a:ln w="3175" cap="rnd" cmpd="sng" algn="ctr">
                    <a:solidFill>
                      <a:srgbClr val="939393">
                        <a:lumMod val="60000"/>
                        <a:lumOff val="40000"/>
                      </a:srgbClr>
                    </a:solidFill>
                    <a:prstDash val="solid"/>
                    <a:headEnd type="none"/>
                    <a:tailEnd type="none"/>
                  </a:ln>
                  <a:effectLst/>
                </p:spPr>
              </p:cxnSp>
              <p:cxnSp>
                <p:nvCxnSpPr>
                  <p:cNvPr id="72" name="Straight Connector 71">
                    <a:extLst>
                      <a:ext uri="{FF2B5EF4-FFF2-40B4-BE49-F238E27FC236}">
                        <a16:creationId xmlns:a16="http://schemas.microsoft.com/office/drawing/2014/main" id="{0678A33E-E17C-4F2A-A963-2701A8B6AE48}"/>
                      </a:ext>
                    </a:extLst>
                  </p:cNvPr>
                  <p:cNvCxnSpPr>
                    <a:cxnSpLocks/>
                  </p:cNvCxnSpPr>
                  <p:nvPr/>
                </p:nvCxnSpPr>
                <p:spPr>
                  <a:xfrm flipH="1">
                    <a:off x="5759401" y="4470794"/>
                    <a:ext cx="41284" cy="428813"/>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73" name="Straight Connector 72">
                    <a:extLst>
                      <a:ext uri="{FF2B5EF4-FFF2-40B4-BE49-F238E27FC236}">
                        <a16:creationId xmlns:a16="http://schemas.microsoft.com/office/drawing/2014/main" id="{04B55701-DCDB-4F10-878E-DD2ABBBDAC12}"/>
                      </a:ext>
                    </a:extLst>
                  </p:cNvPr>
                  <p:cNvCxnSpPr>
                    <a:cxnSpLocks/>
                  </p:cNvCxnSpPr>
                  <p:nvPr/>
                </p:nvCxnSpPr>
                <p:spPr>
                  <a:xfrm>
                    <a:off x="6635672" y="3495977"/>
                    <a:ext cx="636561" cy="703147"/>
                  </a:xfrm>
                  <a:prstGeom prst="line">
                    <a:avLst/>
                  </a:prstGeom>
                  <a:noFill/>
                  <a:ln w="3175" cap="rnd" cmpd="sng" algn="ctr">
                    <a:solidFill>
                      <a:srgbClr val="939393">
                        <a:lumMod val="60000"/>
                        <a:lumOff val="40000"/>
                      </a:srgbClr>
                    </a:solidFill>
                    <a:prstDash val="solid"/>
                    <a:headEnd type="none"/>
                    <a:tailEnd type="none"/>
                  </a:ln>
                  <a:effectLst/>
                </p:spPr>
              </p:cxnSp>
              <p:cxnSp>
                <p:nvCxnSpPr>
                  <p:cNvPr id="74" name="Straight Connector 73">
                    <a:extLst>
                      <a:ext uri="{FF2B5EF4-FFF2-40B4-BE49-F238E27FC236}">
                        <a16:creationId xmlns:a16="http://schemas.microsoft.com/office/drawing/2014/main" id="{B7B2414F-D507-42B3-A722-6F84D5C694E7}"/>
                      </a:ext>
                    </a:extLst>
                  </p:cNvPr>
                  <p:cNvCxnSpPr>
                    <a:cxnSpLocks/>
                  </p:cNvCxnSpPr>
                  <p:nvPr/>
                </p:nvCxnSpPr>
                <p:spPr>
                  <a:xfrm flipV="1">
                    <a:off x="5341242" y="4457477"/>
                    <a:ext cx="458998" cy="316949"/>
                  </a:xfrm>
                  <a:prstGeom prst="line">
                    <a:avLst/>
                  </a:prstGeom>
                  <a:noFill/>
                  <a:ln w="3175" cap="rnd" cmpd="sng" algn="ctr">
                    <a:solidFill>
                      <a:srgbClr val="939393">
                        <a:lumMod val="60000"/>
                        <a:lumOff val="40000"/>
                      </a:srgbClr>
                    </a:solidFill>
                    <a:prstDash val="solid"/>
                    <a:headEnd type="none"/>
                    <a:tailEnd type="none"/>
                  </a:ln>
                  <a:effectLst/>
                </p:spPr>
              </p:cxnSp>
              <p:cxnSp>
                <p:nvCxnSpPr>
                  <p:cNvPr id="75" name="Straight Connector 74">
                    <a:extLst>
                      <a:ext uri="{FF2B5EF4-FFF2-40B4-BE49-F238E27FC236}">
                        <a16:creationId xmlns:a16="http://schemas.microsoft.com/office/drawing/2014/main" id="{1092DD28-4B1B-4D13-A0B6-C09A3C1CE4A3}"/>
                      </a:ext>
                    </a:extLst>
                  </p:cNvPr>
                  <p:cNvCxnSpPr>
                    <a:cxnSpLocks/>
                  </p:cNvCxnSpPr>
                  <p:nvPr/>
                </p:nvCxnSpPr>
                <p:spPr>
                  <a:xfrm flipH="1" flipV="1">
                    <a:off x="6039505" y="3092910"/>
                    <a:ext cx="597057" cy="401293"/>
                  </a:xfrm>
                  <a:prstGeom prst="line">
                    <a:avLst/>
                  </a:prstGeom>
                  <a:noFill/>
                  <a:ln w="3175" cap="rnd" cmpd="sng" algn="ctr">
                    <a:solidFill>
                      <a:srgbClr val="939393">
                        <a:lumMod val="60000"/>
                        <a:lumOff val="40000"/>
                      </a:srgbClr>
                    </a:solidFill>
                    <a:prstDash val="solid"/>
                    <a:headEnd type="none"/>
                    <a:tailEnd type="none"/>
                  </a:ln>
                  <a:effectLst/>
                </p:spPr>
              </p:cxnSp>
              <p:cxnSp>
                <p:nvCxnSpPr>
                  <p:cNvPr id="76" name="Straight Connector 75">
                    <a:extLst>
                      <a:ext uri="{FF2B5EF4-FFF2-40B4-BE49-F238E27FC236}">
                        <a16:creationId xmlns:a16="http://schemas.microsoft.com/office/drawing/2014/main" id="{4C1D8BAD-3347-4F7F-A96E-72D5207423F9}"/>
                      </a:ext>
                    </a:extLst>
                  </p:cNvPr>
                  <p:cNvCxnSpPr>
                    <a:cxnSpLocks/>
                  </p:cNvCxnSpPr>
                  <p:nvPr/>
                </p:nvCxnSpPr>
                <p:spPr>
                  <a:xfrm flipH="1" flipV="1">
                    <a:off x="4726877" y="3836009"/>
                    <a:ext cx="537570" cy="380650"/>
                  </a:xfrm>
                  <a:prstGeom prst="line">
                    <a:avLst/>
                  </a:prstGeom>
                  <a:noFill/>
                  <a:ln w="3175" cap="rnd" cmpd="sng" algn="ctr">
                    <a:solidFill>
                      <a:srgbClr val="939393">
                        <a:lumMod val="60000"/>
                        <a:lumOff val="40000"/>
                      </a:srgbClr>
                    </a:solidFill>
                    <a:prstDash val="solid"/>
                    <a:headEnd type="none"/>
                    <a:tailEnd type="none"/>
                  </a:ln>
                  <a:effectLst/>
                </p:spPr>
              </p:cxnSp>
              <p:cxnSp>
                <p:nvCxnSpPr>
                  <p:cNvPr id="77" name="Straight Connector 76">
                    <a:extLst>
                      <a:ext uri="{FF2B5EF4-FFF2-40B4-BE49-F238E27FC236}">
                        <a16:creationId xmlns:a16="http://schemas.microsoft.com/office/drawing/2014/main" id="{D431E231-F056-4661-80E5-5F8548067AA4}"/>
                      </a:ext>
                    </a:extLst>
                  </p:cNvPr>
                  <p:cNvCxnSpPr>
                    <a:cxnSpLocks/>
                  </p:cNvCxnSpPr>
                  <p:nvPr/>
                </p:nvCxnSpPr>
                <p:spPr>
                  <a:xfrm flipH="1" flipV="1">
                    <a:off x="5257787" y="4209779"/>
                    <a:ext cx="552052" cy="251693"/>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78" name="Straight Connector 77">
                    <a:extLst>
                      <a:ext uri="{FF2B5EF4-FFF2-40B4-BE49-F238E27FC236}">
                        <a16:creationId xmlns:a16="http://schemas.microsoft.com/office/drawing/2014/main" id="{8A16A5E5-DE90-4C59-8AE6-127612A0428F}"/>
                      </a:ext>
                    </a:extLst>
                  </p:cNvPr>
                  <p:cNvCxnSpPr>
                    <a:cxnSpLocks/>
                  </p:cNvCxnSpPr>
                  <p:nvPr/>
                </p:nvCxnSpPr>
                <p:spPr>
                  <a:xfrm flipV="1">
                    <a:off x="5887237" y="3089359"/>
                    <a:ext cx="147385" cy="718241"/>
                  </a:xfrm>
                  <a:prstGeom prst="line">
                    <a:avLst/>
                  </a:prstGeom>
                  <a:noFill/>
                  <a:ln w="3175" cap="rnd" cmpd="sng" algn="ctr">
                    <a:solidFill>
                      <a:srgbClr val="939393">
                        <a:lumMod val="60000"/>
                        <a:lumOff val="40000"/>
                      </a:srgbClr>
                    </a:solidFill>
                    <a:prstDash val="solid"/>
                    <a:headEnd type="none"/>
                    <a:tailEnd type="none"/>
                  </a:ln>
                  <a:effectLst/>
                </p:spPr>
              </p:cxnSp>
              <p:cxnSp>
                <p:nvCxnSpPr>
                  <p:cNvPr id="79" name="Straight Connector 78">
                    <a:extLst>
                      <a:ext uri="{FF2B5EF4-FFF2-40B4-BE49-F238E27FC236}">
                        <a16:creationId xmlns:a16="http://schemas.microsoft.com/office/drawing/2014/main" id="{456147DB-2FD7-4E56-9A6B-20229E3B6953}"/>
                      </a:ext>
                    </a:extLst>
                  </p:cNvPr>
                  <p:cNvCxnSpPr>
                    <a:cxnSpLocks/>
                  </p:cNvCxnSpPr>
                  <p:nvPr/>
                </p:nvCxnSpPr>
                <p:spPr>
                  <a:xfrm flipH="1">
                    <a:off x="5882799" y="3496864"/>
                    <a:ext cx="760864" cy="310276"/>
                  </a:xfrm>
                  <a:prstGeom prst="line">
                    <a:avLst/>
                  </a:prstGeom>
                  <a:noFill/>
                  <a:ln w="3175" cap="rnd" cmpd="sng" algn="ctr">
                    <a:solidFill>
                      <a:srgbClr val="939393">
                        <a:lumMod val="60000"/>
                        <a:lumOff val="40000"/>
                      </a:srgbClr>
                    </a:solidFill>
                    <a:prstDash val="solid"/>
                    <a:headEnd type="none"/>
                    <a:tailEnd type="none"/>
                  </a:ln>
                  <a:effectLst/>
                </p:spPr>
              </p:cxnSp>
              <p:cxnSp>
                <p:nvCxnSpPr>
                  <p:cNvPr id="80" name="Straight Connector 79">
                    <a:extLst>
                      <a:ext uri="{FF2B5EF4-FFF2-40B4-BE49-F238E27FC236}">
                        <a16:creationId xmlns:a16="http://schemas.microsoft.com/office/drawing/2014/main" id="{03138DCB-4DB3-41D1-8923-5BF9837E847C}"/>
                      </a:ext>
                    </a:extLst>
                  </p:cNvPr>
                  <p:cNvCxnSpPr>
                    <a:cxnSpLocks/>
                  </p:cNvCxnSpPr>
                  <p:nvPr/>
                </p:nvCxnSpPr>
                <p:spPr>
                  <a:xfrm flipV="1">
                    <a:off x="5254680" y="3799609"/>
                    <a:ext cx="637894" cy="403510"/>
                  </a:xfrm>
                  <a:prstGeom prst="line">
                    <a:avLst/>
                  </a:prstGeom>
                  <a:noFill/>
                  <a:ln w="3175" cap="rnd" cmpd="sng" algn="ctr">
                    <a:solidFill>
                      <a:srgbClr val="939393">
                        <a:lumMod val="60000"/>
                        <a:lumOff val="40000"/>
                      </a:srgbClr>
                    </a:solidFill>
                    <a:prstDash val="solid"/>
                    <a:headEnd type="none"/>
                    <a:tailEnd type="none"/>
                  </a:ln>
                  <a:effectLst/>
                </p:spPr>
              </p:cxnSp>
              <p:cxnSp>
                <p:nvCxnSpPr>
                  <p:cNvPr id="81" name="Straight Connector 80">
                    <a:extLst>
                      <a:ext uri="{FF2B5EF4-FFF2-40B4-BE49-F238E27FC236}">
                        <a16:creationId xmlns:a16="http://schemas.microsoft.com/office/drawing/2014/main" id="{25832DFF-023F-4EC2-BD6C-F2F0C13BF71D}"/>
                      </a:ext>
                    </a:extLst>
                  </p:cNvPr>
                  <p:cNvCxnSpPr>
                    <a:cxnSpLocks/>
                  </p:cNvCxnSpPr>
                  <p:nvPr/>
                </p:nvCxnSpPr>
                <p:spPr>
                  <a:xfrm flipH="1" flipV="1">
                    <a:off x="5250048" y="4201269"/>
                    <a:ext cx="82317" cy="575820"/>
                  </a:xfrm>
                  <a:prstGeom prst="line">
                    <a:avLst/>
                  </a:prstGeom>
                  <a:noFill/>
                  <a:ln w="3175" cap="rnd" cmpd="sng" algn="ctr">
                    <a:solidFill>
                      <a:srgbClr val="939393">
                        <a:lumMod val="60000"/>
                        <a:lumOff val="40000"/>
                      </a:srgbClr>
                    </a:solidFill>
                    <a:prstDash val="solid"/>
                    <a:headEnd type="none"/>
                    <a:tailEnd type="none"/>
                  </a:ln>
                  <a:effectLst/>
                </p:spPr>
              </p:cxnSp>
              <p:cxnSp>
                <p:nvCxnSpPr>
                  <p:cNvPr id="82" name="Straight Connector 81">
                    <a:extLst>
                      <a:ext uri="{FF2B5EF4-FFF2-40B4-BE49-F238E27FC236}">
                        <a16:creationId xmlns:a16="http://schemas.microsoft.com/office/drawing/2014/main" id="{10D60383-7D5A-4487-AA0D-365309D791B3}"/>
                      </a:ext>
                    </a:extLst>
                  </p:cNvPr>
                  <p:cNvCxnSpPr>
                    <a:cxnSpLocks/>
                  </p:cNvCxnSpPr>
                  <p:nvPr/>
                </p:nvCxnSpPr>
                <p:spPr>
                  <a:xfrm flipH="1">
                    <a:off x="6366664" y="4825031"/>
                    <a:ext cx="481194" cy="511380"/>
                  </a:xfrm>
                  <a:prstGeom prst="line">
                    <a:avLst/>
                  </a:prstGeom>
                  <a:noFill/>
                  <a:ln w="3175" cap="rnd" cmpd="sng" algn="ctr">
                    <a:solidFill>
                      <a:srgbClr val="939393">
                        <a:lumMod val="60000"/>
                        <a:lumOff val="40000"/>
                      </a:srgbClr>
                    </a:solidFill>
                    <a:prstDash val="solid"/>
                    <a:headEnd type="none"/>
                    <a:tailEnd type="none"/>
                  </a:ln>
                  <a:effectLst/>
                </p:spPr>
              </p:cxnSp>
              <p:cxnSp>
                <p:nvCxnSpPr>
                  <p:cNvPr id="83" name="Straight Connector 82">
                    <a:extLst>
                      <a:ext uri="{FF2B5EF4-FFF2-40B4-BE49-F238E27FC236}">
                        <a16:creationId xmlns:a16="http://schemas.microsoft.com/office/drawing/2014/main" id="{53BF8640-AFE2-43D0-9FE7-2E4953B1BB46}"/>
                      </a:ext>
                    </a:extLst>
                  </p:cNvPr>
                  <p:cNvCxnSpPr>
                    <a:cxnSpLocks/>
                  </p:cNvCxnSpPr>
                  <p:nvPr/>
                </p:nvCxnSpPr>
                <p:spPr>
                  <a:xfrm flipH="1">
                    <a:off x="7259804" y="3319524"/>
                    <a:ext cx="134949" cy="885814"/>
                  </a:xfrm>
                  <a:prstGeom prst="line">
                    <a:avLst/>
                  </a:prstGeom>
                  <a:noFill/>
                  <a:ln w="3175" cap="rnd" cmpd="sng" algn="ctr">
                    <a:solidFill>
                      <a:srgbClr val="939393">
                        <a:lumMod val="60000"/>
                        <a:lumOff val="40000"/>
                      </a:srgbClr>
                    </a:solidFill>
                    <a:prstDash val="solid"/>
                    <a:headEnd type="none"/>
                    <a:tailEnd type="none"/>
                  </a:ln>
                  <a:effectLst/>
                </p:spPr>
              </p:cxnSp>
              <p:cxnSp>
                <p:nvCxnSpPr>
                  <p:cNvPr id="84" name="Straight Connector 83">
                    <a:extLst>
                      <a:ext uri="{FF2B5EF4-FFF2-40B4-BE49-F238E27FC236}">
                        <a16:creationId xmlns:a16="http://schemas.microsoft.com/office/drawing/2014/main" id="{148C14AB-125C-4608-8EE2-6A7742238D70}"/>
                      </a:ext>
                    </a:extLst>
                  </p:cNvPr>
                  <p:cNvCxnSpPr>
                    <a:cxnSpLocks/>
                  </p:cNvCxnSpPr>
                  <p:nvPr/>
                </p:nvCxnSpPr>
                <p:spPr>
                  <a:xfrm>
                    <a:off x="5291408" y="3336997"/>
                    <a:ext cx="606602" cy="476112"/>
                  </a:xfrm>
                  <a:prstGeom prst="line">
                    <a:avLst/>
                  </a:prstGeom>
                  <a:noFill/>
                  <a:ln w="3175" cap="rnd" cmpd="sng" algn="ctr">
                    <a:solidFill>
                      <a:srgbClr val="939393">
                        <a:lumMod val="60000"/>
                        <a:lumOff val="40000"/>
                      </a:srgbClr>
                    </a:solidFill>
                    <a:prstDash val="solid"/>
                    <a:headEnd type="none"/>
                    <a:tailEnd type="none"/>
                  </a:ln>
                  <a:effectLst/>
                </p:spPr>
              </p:cxnSp>
              <p:cxnSp>
                <p:nvCxnSpPr>
                  <p:cNvPr id="85" name="Straight Connector 84">
                    <a:extLst>
                      <a:ext uri="{FF2B5EF4-FFF2-40B4-BE49-F238E27FC236}">
                        <a16:creationId xmlns:a16="http://schemas.microsoft.com/office/drawing/2014/main" id="{9F67261C-16EE-46BB-ACE0-C456D440B957}"/>
                      </a:ext>
                    </a:extLst>
                  </p:cNvPr>
                  <p:cNvCxnSpPr>
                    <a:cxnSpLocks/>
                  </p:cNvCxnSpPr>
                  <p:nvPr/>
                </p:nvCxnSpPr>
                <p:spPr>
                  <a:xfrm flipH="1">
                    <a:off x="5809841" y="4356230"/>
                    <a:ext cx="592496" cy="105803"/>
                  </a:xfrm>
                  <a:prstGeom prst="line">
                    <a:avLst/>
                  </a:prstGeom>
                  <a:noFill/>
                  <a:ln w="3175" cap="rnd" cmpd="sng" algn="ctr">
                    <a:solidFill>
                      <a:srgbClr val="939393">
                        <a:lumMod val="60000"/>
                        <a:lumOff val="40000"/>
                      </a:srgbClr>
                    </a:solidFill>
                    <a:prstDash val="solid"/>
                    <a:headEnd type="none"/>
                    <a:tailEnd type="none"/>
                  </a:ln>
                  <a:effectLst/>
                </p:spPr>
              </p:cxnSp>
              <p:cxnSp>
                <p:nvCxnSpPr>
                  <p:cNvPr id="86" name="Straight Connector 85">
                    <a:extLst>
                      <a:ext uri="{FF2B5EF4-FFF2-40B4-BE49-F238E27FC236}">
                        <a16:creationId xmlns:a16="http://schemas.microsoft.com/office/drawing/2014/main" id="{FD85CC2C-7FDE-4544-B67F-C109D342819F}"/>
                      </a:ext>
                    </a:extLst>
                  </p:cNvPr>
                  <p:cNvCxnSpPr>
                    <a:cxnSpLocks/>
                  </p:cNvCxnSpPr>
                  <p:nvPr/>
                </p:nvCxnSpPr>
                <p:spPr>
                  <a:xfrm flipH="1">
                    <a:off x="6247160" y="4342122"/>
                    <a:ext cx="165757" cy="585442"/>
                  </a:xfrm>
                  <a:prstGeom prst="line">
                    <a:avLst/>
                  </a:prstGeom>
                  <a:noFill/>
                  <a:ln w="3175" cap="rnd" cmpd="sng" algn="ctr">
                    <a:solidFill>
                      <a:srgbClr val="939393">
                        <a:lumMod val="60000"/>
                        <a:lumOff val="40000"/>
                      </a:srgbClr>
                    </a:solidFill>
                    <a:prstDash val="solid"/>
                    <a:headEnd type="none"/>
                    <a:tailEnd type="none"/>
                  </a:ln>
                  <a:effectLst/>
                </p:spPr>
              </p:cxnSp>
              <p:cxnSp>
                <p:nvCxnSpPr>
                  <p:cNvPr id="87" name="Straight Connector 86">
                    <a:extLst>
                      <a:ext uri="{FF2B5EF4-FFF2-40B4-BE49-F238E27FC236}">
                        <a16:creationId xmlns:a16="http://schemas.microsoft.com/office/drawing/2014/main" id="{3B41E157-D63C-4CDF-A54A-41D2787D5202}"/>
                      </a:ext>
                    </a:extLst>
                  </p:cNvPr>
                  <p:cNvCxnSpPr>
                    <a:cxnSpLocks/>
                  </p:cNvCxnSpPr>
                  <p:nvPr/>
                </p:nvCxnSpPr>
                <p:spPr>
                  <a:xfrm>
                    <a:off x="6679885" y="2868823"/>
                    <a:ext cx="713091" cy="453092"/>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88" name="Straight Connector 87">
                    <a:extLst>
                      <a:ext uri="{FF2B5EF4-FFF2-40B4-BE49-F238E27FC236}">
                        <a16:creationId xmlns:a16="http://schemas.microsoft.com/office/drawing/2014/main" id="{A0921E44-38E6-41AA-AEDE-3A7EFCE4151F}"/>
                      </a:ext>
                    </a:extLst>
                  </p:cNvPr>
                  <p:cNvCxnSpPr>
                    <a:cxnSpLocks/>
                  </p:cNvCxnSpPr>
                  <p:nvPr/>
                </p:nvCxnSpPr>
                <p:spPr>
                  <a:xfrm>
                    <a:off x="5587657" y="2688074"/>
                    <a:ext cx="444371" cy="398524"/>
                  </a:xfrm>
                  <a:prstGeom prst="line">
                    <a:avLst/>
                  </a:prstGeom>
                  <a:noFill/>
                  <a:ln w="3175" cap="rnd" cmpd="sng" algn="ctr">
                    <a:solidFill>
                      <a:srgbClr val="939393">
                        <a:lumMod val="60000"/>
                        <a:lumOff val="40000"/>
                      </a:srgbClr>
                    </a:solidFill>
                    <a:prstDash val="solid"/>
                    <a:headEnd type="none"/>
                    <a:tailEnd type="none"/>
                  </a:ln>
                  <a:effectLst/>
                </p:spPr>
              </p:cxnSp>
              <p:cxnSp>
                <p:nvCxnSpPr>
                  <p:cNvPr id="89" name="Straight Connector 88">
                    <a:extLst>
                      <a:ext uri="{FF2B5EF4-FFF2-40B4-BE49-F238E27FC236}">
                        <a16:creationId xmlns:a16="http://schemas.microsoft.com/office/drawing/2014/main" id="{20CC98E4-45C7-430D-AF60-4CD1606E1A3B}"/>
                      </a:ext>
                    </a:extLst>
                  </p:cNvPr>
                  <p:cNvCxnSpPr>
                    <a:cxnSpLocks/>
                  </p:cNvCxnSpPr>
                  <p:nvPr/>
                </p:nvCxnSpPr>
                <p:spPr>
                  <a:xfrm>
                    <a:off x="6251248" y="4922691"/>
                    <a:ext cx="111864" cy="411945"/>
                  </a:xfrm>
                  <a:prstGeom prst="line">
                    <a:avLst/>
                  </a:prstGeom>
                  <a:noFill/>
                  <a:ln w="3175" cap="rnd" cmpd="sng" algn="ctr">
                    <a:solidFill>
                      <a:srgbClr val="939393">
                        <a:lumMod val="60000"/>
                        <a:lumOff val="40000"/>
                      </a:srgbClr>
                    </a:solidFill>
                    <a:prstDash val="solid"/>
                    <a:headEnd type="none"/>
                    <a:tailEnd type="none"/>
                  </a:ln>
                  <a:effectLst/>
                </p:spPr>
              </p:cxnSp>
              <p:cxnSp>
                <p:nvCxnSpPr>
                  <p:cNvPr id="90" name="Straight Connector 89">
                    <a:extLst>
                      <a:ext uri="{FF2B5EF4-FFF2-40B4-BE49-F238E27FC236}">
                        <a16:creationId xmlns:a16="http://schemas.microsoft.com/office/drawing/2014/main" id="{0861AABC-3B7D-4410-A062-E0EE83103DA3}"/>
                      </a:ext>
                    </a:extLst>
                  </p:cNvPr>
                  <p:cNvCxnSpPr>
                    <a:cxnSpLocks/>
                  </p:cNvCxnSpPr>
                  <p:nvPr/>
                </p:nvCxnSpPr>
                <p:spPr>
                  <a:xfrm>
                    <a:off x="7265131" y="4198237"/>
                    <a:ext cx="149152" cy="424374"/>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91" name="Straight Connector 90">
                    <a:extLst>
                      <a:ext uri="{FF2B5EF4-FFF2-40B4-BE49-F238E27FC236}">
                        <a16:creationId xmlns:a16="http://schemas.microsoft.com/office/drawing/2014/main" id="{3FD4B8C3-7B34-4130-B6EC-13152D67CBBF}"/>
                      </a:ext>
                    </a:extLst>
                  </p:cNvPr>
                  <p:cNvCxnSpPr>
                    <a:cxnSpLocks/>
                  </p:cNvCxnSpPr>
                  <p:nvPr/>
                </p:nvCxnSpPr>
                <p:spPr>
                  <a:xfrm flipV="1">
                    <a:off x="7254477" y="3974507"/>
                    <a:ext cx="415496" cy="223729"/>
                  </a:xfrm>
                  <a:prstGeom prst="line">
                    <a:avLst/>
                  </a:prstGeom>
                  <a:noFill/>
                  <a:ln w="3175" cap="rnd" cmpd="sng" algn="ctr">
                    <a:solidFill>
                      <a:srgbClr val="939393">
                        <a:lumMod val="60000"/>
                        <a:lumOff val="40000"/>
                      </a:srgbClr>
                    </a:solidFill>
                    <a:prstDash val="solid"/>
                    <a:headEnd type="none"/>
                    <a:tailEnd type="none"/>
                  </a:ln>
                  <a:effectLst/>
                </p:spPr>
              </p:cxnSp>
              <p:cxnSp>
                <p:nvCxnSpPr>
                  <p:cNvPr id="92" name="Straight Connector 91">
                    <a:extLst>
                      <a:ext uri="{FF2B5EF4-FFF2-40B4-BE49-F238E27FC236}">
                        <a16:creationId xmlns:a16="http://schemas.microsoft.com/office/drawing/2014/main" id="{F052E583-19F6-4D14-BF18-DB024A6130E0}"/>
                      </a:ext>
                    </a:extLst>
                  </p:cNvPr>
                  <p:cNvCxnSpPr>
                    <a:cxnSpLocks/>
                  </p:cNvCxnSpPr>
                  <p:nvPr/>
                </p:nvCxnSpPr>
                <p:spPr>
                  <a:xfrm>
                    <a:off x="6681839" y="2868824"/>
                    <a:ext cx="492735" cy="2068"/>
                  </a:xfrm>
                  <a:prstGeom prst="line">
                    <a:avLst/>
                  </a:prstGeom>
                  <a:noFill/>
                  <a:ln w="3175" cap="rnd" cmpd="sng" algn="ctr">
                    <a:solidFill>
                      <a:srgbClr val="939393">
                        <a:lumMod val="60000"/>
                        <a:lumOff val="40000"/>
                      </a:srgbClr>
                    </a:solidFill>
                    <a:prstDash val="solid"/>
                    <a:headEnd type="none"/>
                    <a:tailEnd type="none"/>
                  </a:ln>
                  <a:effectLst/>
                </p:spPr>
              </p:cxnSp>
              <p:cxnSp>
                <p:nvCxnSpPr>
                  <p:cNvPr id="93" name="Straight Connector 92">
                    <a:extLst>
                      <a:ext uri="{FF2B5EF4-FFF2-40B4-BE49-F238E27FC236}">
                        <a16:creationId xmlns:a16="http://schemas.microsoft.com/office/drawing/2014/main" id="{19CD64F2-7171-48D3-B30E-2D0B6D120089}"/>
                      </a:ext>
                    </a:extLst>
                  </p:cNvPr>
                  <p:cNvCxnSpPr>
                    <a:cxnSpLocks/>
                  </p:cNvCxnSpPr>
                  <p:nvPr/>
                </p:nvCxnSpPr>
                <p:spPr>
                  <a:xfrm>
                    <a:off x="6178449" y="2669424"/>
                    <a:ext cx="503390" cy="198870"/>
                  </a:xfrm>
                  <a:prstGeom prst="line">
                    <a:avLst/>
                  </a:prstGeom>
                  <a:noFill/>
                  <a:ln w="3175" cap="rnd" cmpd="sng" algn="ctr">
                    <a:solidFill>
                      <a:srgbClr val="939393">
                        <a:lumMod val="60000"/>
                        <a:lumOff val="40000"/>
                      </a:srgbClr>
                    </a:solidFill>
                    <a:prstDash val="solid"/>
                    <a:headEnd type="none"/>
                    <a:tailEnd type="none"/>
                  </a:ln>
                  <a:effectLst/>
                </p:spPr>
              </p:cxnSp>
              <p:cxnSp>
                <p:nvCxnSpPr>
                  <p:cNvPr id="94" name="Straight Connector 93">
                    <a:extLst>
                      <a:ext uri="{FF2B5EF4-FFF2-40B4-BE49-F238E27FC236}">
                        <a16:creationId xmlns:a16="http://schemas.microsoft.com/office/drawing/2014/main" id="{F7163672-1A64-473B-958B-420F3C94B576}"/>
                      </a:ext>
                    </a:extLst>
                  </p:cNvPr>
                  <p:cNvCxnSpPr>
                    <a:cxnSpLocks/>
                  </p:cNvCxnSpPr>
                  <p:nvPr/>
                </p:nvCxnSpPr>
                <p:spPr>
                  <a:xfrm flipV="1">
                    <a:off x="6032028" y="2868293"/>
                    <a:ext cx="652475" cy="224617"/>
                  </a:xfrm>
                  <a:prstGeom prst="line">
                    <a:avLst/>
                  </a:prstGeom>
                  <a:noFill/>
                  <a:ln w="3175" cap="rnd" cmpd="sng" algn="ctr">
                    <a:solidFill>
                      <a:srgbClr val="939393">
                        <a:lumMod val="60000"/>
                        <a:lumOff val="40000"/>
                      </a:srgbClr>
                    </a:solidFill>
                    <a:prstDash val="solid"/>
                    <a:headEnd type="none"/>
                    <a:tailEnd type="none"/>
                  </a:ln>
                  <a:effectLst/>
                </p:spPr>
              </p:cxnSp>
              <p:cxnSp>
                <p:nvCxnSpPr>
                  <p:cNvPr id="95" name="Straight Connector 94">
                    <a:extLst>
                      <a:ext uri="{FF2B5EF4-FFF2-40B4-BE49-F238E27FC236}">
                        <a16:creationId xmlns:a16="http://schemas.microsoft.com/office/drawing/2014/main" id="{10F9CC00-3983-4A9F-951E-68E91754DD2B}"/>
                      </a:ext>
                    </a:extLst>
                  </p:cNvPr>
                  <p:cNvCxnSpPr>
                    <a:cxnSpLocks/>
                  </p:cNvCxnSpPr>
                  <p:nvPr/>
                </p:nvCxnSpPr>
                <p:spPr>
                  <a:xfrm>
                    <a:off x="4678046" y="4192465"/>
                    <a:ext cx="573971" cy="10655"/>
                  </a:xfrm>
                  <a:prstGeom prst="line">
                    <a:avLst/>
                  </a:prstGeom>
                  <a:noFill/>
                  <a:ln w="3175" cap="rnd" cmpd="sng" algn="ctr">
                    <a:solidFill>
                      <a:srgbClr val="939393">
                        <a:lumMod val="60000"/>
                        <a:lumOff val="40000"/>
                      </a:srgbClr>
                    </a:solidFill>
                    <a:prstDash val="solid"/>
                    <a:headEnd type="none"/>
                    <a:tailEnd type="none"/>
                  </a:ln>
                  <a:effectLst/>
                </p:spPr>
              </p:cxnSp>
              <p:cxnSp>
                <p:nvCxnSpPr>
                  <p:cNvPr id="96" name="Straight Connector 95">
                    <a:extLst>
                      <a:ext uri="{FF2B5EF4-FFF2-40B4-BE49-F238E27FC236}">
                        <a16:creationId xmlns:a16="http://schemas.microsoft.com/office/drawing/2014/main" id="{A466257B-F7E7-4F2F-B980-FB417EF83F1B}"/>
                      </a:ext>
                    </a:extLst>
                  </p:cNvPr>
                  <p:cNvCxnSpPr>
                    <a:cxnSpLocks/>
                  </p:cNvCxnSpPr>
                  <p:nvPr/>
                </p:nvCxnSpPr>
                <p:spPr>
                  <a:xfrm flipV="1">
                    <a:off x="4945721" y="4211110"/>
                    <a:ext cx="308959" cy="308959"/>
                  </a:xfrm>
                  <a:prstGeom prst="line">
                    <a:avLst/>
                  </a:prstGeom>
                  <a:noFill/>
                  <a:ln w="3175" cap="rnd" cmpd="sng" algn="ctr">
                    <a:solidFill>
                      <a:srgbClr val="939393">
                        <a:lumMod val="60000"/>
                        <a:lumOff val="40000"/>
                      </a:srgbClr>
                    </a:solidFill>
                    <a:prstDash val="solid"/>
                    <a:headEnd type="none"/>
                    <a:tailEnd type="none"/>
                  </a:ln>
                  <a:effectLst/>
                </p:spPr>
              </p:cxnSp>
              <p:cxnSp>
                <p:nvCxnSpPr>
                  <p:cNvPr id="97" name="Straight Connector 96">
                    <a:extLst>
                      <a:ext uri="{FF2B5EF4-FFF2-40B4-BE49-F238E27FC236}">
                        <a16:creationId xmlns:a16="http://schemas.microsoft.com/office/drawing/2014/main" id="{2B419271-FF9B-460F-8E4E-BD03C43F50FF}"/>
                      </a:ext>
                    </a:extLst>
                  </p:cNvPr>
                  <p:cNvCxnSpPr>
                    <a:cxnSpLocks/>
                  </p:cNvCxnSpPr>
                  <p:nvPr/>
                </p:nvCxnSpPr>
                <p:spPr>
                  <a:xfrm flipV="1">
                    <a:off x="4722436" y="3343717"/>
                    <a:ext cx="577965" cy="474537"/>
                  </a:xfrm>
                  <a:prstGeom prst="line">
                    <a:avLst/>
                  </a:prstGeom>
                  <a:noFill/>
                  <a:ln w="3175" cap="rnd" cmpd="sng" algn="ctr">
                    <a:solidFill>
                      <a:srgbClr val="939393">
                        <a:lumMod val="60000"/>
                        <a:lumOff val="40000"/>
                      </a:srgbClr>
                    </a:solidFill>
                    <a:prstDash val="solid"/>
                    <a:headEnd type="none"/>
                    <a:tailEnd type="none"/>
                  </a:ln>
                  <a:effectLst/>
                </p:spPr>
              </p:cxnSp>
              <p:cxnSp>
                <p:nvCxnSpPr>
                  <p:cNvPr id="98" name="Straight Connector 97">
                    <a:extLst>
                      <a:ext uri="{FF2B5EF4-FFF2-40B4-BE49-F238E27FC236}">
                        <a16:creationId xmlns:a16="http://schemas.microsoft.com/office/drawing/2014/main" id="{EA6C815F-EBBC-4AE1-89C8-9830E63CF7F0}"/>
                      </a:ext>
                    </a:extLst>
                  </p:cNvPr>
                  <p:cNvCxnSpPr>
                    <a:cxnSpLocks/>
                  </p:cNvCxnSpPr>
                  <p:nvPr/>
                </p:nvCxnSpPr>
                <p:spPr>
                  <a:xfrm>
                    <a:off x="5803791" y="4458365"/>
                    <a:ext cx="448345" cy="472316"/>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99" name="Straight Connector 98">
                    <a:extLst>
                      <a:ext uri="{FF2B5EF4-FFF2-40B4-BE49-F238E27FC236}">
                        <a16:creationId xmlns:a16="http://schemas.microsoft.com/office/drawing/2014/main" id="{278293B7-0E7C-482B-8A6F-375F05C40A2C}"/>
                      </a:ext>
                    </a:extLst>
                  </p:cNvPr>
                  <p:cNvCxnSpPr>
                    <a:cxnSpLocks/>
                  </p:cNvCxnSpPr>
                  <p:nvPr/>
                </p:nvCxnSpPr>
                <p:spPr>
                  <a:xfrm flipH="1">
                    <a:off x="6405729" y="4204451"/>
                    <a:ext cx="862954" cy="164245"/>
                  </a:xfrm>
                  <a:prstGeom prst="line">
                    <a:avLst/>
                  </a:prstGeom>
                  <a:noFill/>
                  <a:ln w="3175" cap="rnd" cmpd="sng" algn="ctr">
                    <a:solidFill>
                      <a:srgbClr val="939393">
                        <a:lumMod val="60000"/>
                        <a:lumOff val="40000"/>
                      </a:srgbClr>
                    </a:solidFill>
                    <a:prstDash val="solid"/>
                    <a:headEnd type="none"/>
                    <a:tailEnd type="none"/>
                  </a:ln>
                  <a:effectLst/>
                </p:spPr>
              </p:cxnSp>
              <p:cxnSp>
                <p:nvCxnSpPr>
                  <p:cNvPr id="100" name="Straight Connector 99">
                    <a:extLst>
                      <a:ext uri="{FF2B5EF4-FFF2-40B4-BE49-F238E27FC236}">
                        <a16:creationId xmlns:a16="http://schemas.microsoft.com/office/drawing/2014/main" id="{DF828FB9-990A-4CB1-AC1D-C2BE9932C93B}"/>
                      </a:ext>
                    </a:extLst>
                  </p:cNvPr>
                  <p:cNvCxnSpPr>
                    <a:cxnSpLocks/>
                  </p:cNvCxnSpPr>
                  <p:nvPr/>
                </p:nvCxnSpPr>
                <p:spPr>
                  <a:xfrm flipH="1" flipV="1">
                    <a:off x="5753187" y="4901384"/>
                    <a:ext cx="611703" cy="431477"/>
                  </a:xfrm>
                  <a:prstGeom prst="line">
                    <a:avLst/>
                  </a:prstGeom>
                  <a:noFill/>
                  <a:ln w="3175" cap="rnd" cmpd="sng" algn="ctr">
                    <a:solidFill>
                      <a:srgbClr val="939393">
                        <a:lumMod val="60000"/>
                        <a:lumOff val="40000"/>
                      </a:srgbClr>
                    </a:solidFill>
                    <a:prstDash val="solid"/>
                    <a:headEnd type="none"/>
                    <a:tailEnd type="none"/>
                  </a:ln>
                  <a:effectLst/>
                </p:spPr>
              </p:cxnSp>
              <p:cxnSp>
                <p:nvCxnSpPr>
                  <p:cNvPr id="101" name="Straight Connector 100">
                    <a:extLst>
                      <a:ext uri="{FF2B5EF4-FFF2-40B4-BE49-F238E27FC236}">
                        <a16:creationId xmlns:a16="http://schemas.microsoft.com/office/drawing/2014/main" id="{593578A3-2C39-44D4-BF37-161476CCEFF4}"/>
                      </a:ext>
                    </a:extLst>
                  </p:cNvPr>
                  <p:cNvCxnSpPr>
                    <a:cxnSpLocks/>
                  </p:cNvCxnSpPr>
                  <p:nvPr/>
                </p:nvCxnSpPr>
                <p:spPr>
                  <a:xfrm flipV="1">
                    <a:off x="6032847" y="2662323"/>
                    <a:ext cx="138499" cy="429700"/>
                  </a:xfrm>
                  <a:prstGeom prst="line">
                    <a:avLst/>
                  </a:prstGeom>
                  <a:noFill/>
                  <a:ln w="3175" cap="rnd" cmpd="sng" algn="ctr">
                    <a:solidFill>
                      <a:srgbClr val="939393">
                        <a:lumMod val="60000"/>
                        <a:lumOff val="40000"/>
                      </a:srgbClr>
                    </a:solidFill>
                    <a:prstDash val="solid"/>
                    <a:headEnd type="none"/>
                    <a:tailEnd type="none"/>
                  </a:ln>
                  <a:effectLst/>
                </p:spPr>
              </p:cxnSp>
              <p:cxnSp>
                <p:nvCxnSpPr>
                  <p:cNvPr id="102" name="Straight Connector 101">
                    <a:extLst>
                      <a:ext uri="{FF2B5EF4-FFF2-40B4-BE49-F238E27FC236}">
                        <a16:creationId xmlns:a16="http://schemas.microsoft.com/office/drawing/2014/main" id="{2D105754-BEC4-478E-B2C7-A2CBB0262B2B}"/>
                      </a:ext>
                    </a:extLst>
                  </p:cNvPr>
                  <p:cNvCxnSpPr>
                    <a:cxnSpLocks/>
                  </p:cNvCxnSpPr>
                  <p:nvPr/>
                </p:nvCxnSpPr>
                <p:spPr>
                  <a:xfrm flipH="1">
                    <a:off x="5295964" y="3092023"/>
                    <a:ext cx="741322" cy="255689"/>
                  </a:xfrm>
                  <a:prstGeom prst="line">
                    <a:avLst/>
                  </a:prstGeom>
                  <a:noFill/>
                  <a:ln w="3175" cap="rnd" cmpd="sng" algn="ctr">
                    <a:solidFill>
                      <a:srgbClr val="939393">
                        <a:lumMod val="60000"/>
                        <a:lumOff val="40000"/>
                      </a:srgbClr>
                    </a:solidFill>
                    <a:prstDash val="solid"/>
                    <a:headEnd type="none"/>
                    <a:tailEnd type="none"/>
                  </a:ln>
                  <a:effectLst/>
                </p:spPr>
              </p:cxnSp>
              <p:cxnSp>
                <p:nvCxnSpPr>
                  <p:cNvPr id="103" name="Straight Connector 102">
                    <a:extLst>
                      <a:ext uri="{FF2B5EF4-FFF2-40B4-BE49-F238E27FC236}">
                        <a16:creationId xmlns:a16="http://schemas.microsoft.com/office/drawing/2014/main" id="{CC0934C7-AF62-406E-B6A4-B21559D14BC7}"/>
                      </a:ext>
                    </a:extLst>
                  </p:cNvPr>
                  <p:cNvCxnSpPr>
                    <a:cxnSpLocks/>
                  </p:cNvCxnSpPr>
                  <p:nvPr/>
                </p:nvCxnSpPr>
                <p:spPr>
                  <a:xfrm flipH="1" flipV="1">
                    <a:off x="5890443" y="3807600"/>
                    <a:ext cx="519902" cy="558255"/>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104" name="Straight Connector 103">
                    <a:extLst>
                      <a:ext uri="{FF2B5EF4-FFF2-40B4-BE49-F238E27FC236}">
                        <a16:creationId xmlns:a16="http://schemas.microsoft.com/office/drawing/2014/main" id="{05138EE8-B1C2-44E4-8985-BF956B99E754}"/>
                      </a:ext>
                    </a:extLst>
                  </p:cNvPr>
                  <p:cNvCxnSpPr>
                    <a:cxnSpLocks/>
                  </p:cNvCxnSpPr>
                  <p:nvPr/>
                </p:nvCxnSpPr>
                <p:spPr>
                  <a:xfrm flipV="1">
                    <a:off x="6635672" y="2863857"/>
                    <a:ext cx="49718" cy="642774"/>
                  </a:xfrm>
                  <a:prstGeom prst="line">
                    <a:avLst/>
                  </a:prstGeom>
                  <a:noFill/>
                  <a:ln w="3175" cap="rnd" cmpd="sng" algn="ctr">
                    <a:solidFill>
                      <a:srgbClr val="939393">
                        <a:lumMod val="60000"/>
                        <a:lumOff val="40000"/>
                      </a:srgbClr>
                    </a:solidFill>
                    <a:prstDash val="solid"/>
                    <a:headEnd type="none"/>
                    <a:tailEnd type="none"/>
                  </a:ln>
                  <a:effectLst/>
                </p:spPr>
              </p:cxnSp>
              <p:cxnSp>
                <p:nvCxnSpPr>
                  <p:cNvPr id="105" name="Straight Connector 104">
                    <a:extLst>
                      <a:ext uri="{FF2B5EF4-FFF2-40B4-BE49-F238E27FC236}">
                        <a16:creationId xmlns:a16="http://schemas.microsoft.com/office/drawing/2014/main" id="{B7C56EA2-DFF4-49C2-8793-782794A434FF}"/>
                      </a:ext>
                    </a:extLst>
                  </p:cNvPr>
                  <p:cNvCxnSpPr>
                    <a:cxnSpLocks/>
                  </p:cNvCxnSpPr>
                  <p:nvPr/>
                </p:nvCxnSpPr>
                <p:spPr>
                  <a:xfrm flipH="1">
                    <a:off x="6640999" y="3320190"/>
                    <a:ext cx="749757" cy="186441"/>
                  </a:xfrm>
                  <a:prstGeom prst="line">
                    <a:avLst/>
                  </a:prstGeom>
                  <a:noFill/>
                  <a:ln w="3175" cap="rnd" cmpd="sng" algn="ctr">
                    <a:solidFill>
                      <a:srgbClr val="939393">
                        <a:lumMod val="60000"/>
                        <a:lumOff val="40000"/>
                      </a:srgbClr>
                    </a:solidFill>
                    <a:prstDash val="solid"/>
                    <a:headEnd type="none"/>
                    <a:tailEnd type="none"/>
                  </a:ln>
                  <a:effectLst/>
                </p:spPr>
              </p:cxnSp>
              <p:cxnSp>
                <p:nvCxnSpPr>
                  <p:cNvPr id="106" name="Straight Connector 105">
                    <a:extLst>
                      <a:ext uri="{FF2B5EF4-FFF2-40B4-BE49-F238E27FC236}">
                        <a16:creationId xmlns:a16="http://schemas.microsoft.com/office/drawing/2014/main" id="{7F2CDF3F-1C73-47A5-82A4-C615780D2438}"/>
                      </a:ext>
                    </a:extLst>
                  </p:cNvPr>
                  <p:cNvCxnSpPr>
                    <a:cxnSpLocks/>
                  </p:cNvCxnSpPr>
                  <p:nvPr/>
                </p:nvCxnSpPr>
                <p:spPr>
                  <a:xfrm flipH="1" flipV="1">
                    <a:off x="6405728" y="4366921"/>
                    <a:ext cx="429701" cy="446570"/>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107" name="Straight Connector 106">
                    <a:extLst>
                      <a:ext uri="{FF2B5EF4-FFF2-40B4-BE49-F238E27FC236}">
                        <a16:creationId xmlns:a16="http://schemas.microsoft.com/office/drawing/2014/main" id="{CBDE92CA-7269-487E-A983-380199848724}"/>
                      </a:ext>
                    </a:extLst>
                  </p:cNvPr>
                  <p:cNvCxnSpPr>
                    <a:cxnSpLocks/>
                  </p:cNvCxnSpPr>
                  <p:nvPr/>
                </p:nvCxnSpPr>
                <p:spPr>
                  <a:xfrm flipV="1">
                    <a:off x="6403741" y="3498640"/>
                    <a:ext cx="236371" cy="868222"/>
                  </a:xfrm>
                  <a:prstGeom prst="line">
                    <a:avLst/>
                  </a:prstGeom>
                  <a:noFill/>
                  <a:ln w="3175" cap="rnd" cmpd="sng" algn="ctr">
                    <a:solidFill>
                      <a:srgbClr val="939393">
                        <a:lumMod val="60000"/>
                        <a:lumOff val="40000"/>
                      </a:srgbClr>
                    </a:solidFill>
                    <a:prstDash val="solid"/>
                    <a:headEnd type="none"/>
                    <a:tailEnd type="none"/>
                  </a:ln>
                  <a:effectLst/>
                </p:spPr>
              </p:cxnSp>
              <p:cxnSp>
                <p:nvCxnSpPr>
                  <p:cNvPr id="108" name="Straight Connector 107">
                    <a:extLst>
                      <a:ext uri="{FF2B5EF4-FFF2-40B4-BE49-F238E27FC236}">
                        <a16:creationId xmlns:a16="http://schemas.microsoft.com/office/drawing/2014/main" id="{E0FCD969-1876-437F-964B-A75CFAE094F2}"/>
                      </a:ext>
                    </a:extLst>
                  </p:cNvPr>
                  <p:cNvCxnSpPr>
                    <a:cxnSpLocks/>
                  </p:cNvCxnSpPr>
                  <p:nvPr/>
                </p:nvCxnSpPr>
                <p:spPr>
                  <a:xfrm flipV="1">
                    <a:off x="5257787" y="3337060"/>
                    <a:ext cx="47942" cy="870943"/>
                  </a:xfrm>
                  <a:prstGeom prst="line">
                    <a:avLst/>
                  </a:prstGeom>
                  <a:noFill/>
                  <a:ln w="3175" cap="rnd" cmpd="sng" algn="ctr">
                    <a:solidFill>
                      <a:srgbClr val="939393">
                        <a:lumMod val="60000"/>
                        <a:lumOff val="40000"/>
                      </a:srgbClr>
                    </a:solidFill>
                    <a:prstDash val="solid"/>
                    <a:headEnd type="none"/>
                    <a:tailEnd type="none"/>
                  </a:ln>
                  <a:effectLst/>
                </p:spPr>
              </p:cxnSp>
              <p:cxnSp>
                <p:nvCxnSpPr>
                  <p:cNvPr id="109" name="Straight Connector 108">
                    <a:extLst>
                      <a:ext uri="{FF2B5EF4-FFF2-40B4-BE49-F238E27FC236}">
                        <a16:creationId xmlns:a16="http://schemas.microsoft.com/office/drawing/2014/main" id="{13DC868F-CA87-4B17-9ABF-33DE5F8C2EE6}"/>
                      </a:ext>
                    </a:extLst>
                  </p:cNvPr>
                  <p:cNvCxnSpPr>
                    <a:cxnSpLocks/>
                  </p:cNvCxnSpPr>
                  <p:nvPr/>
                </p:nvCxnSpPr>
                <p:spPr>
                  <a:xfrm flipV="1">
                    <a:off x="5306617" y="2687498"/>
                    <a:ext cx="275444" cy="647786"/>
                  </a:xfrm>
                  <a:prstGeom prst="line">
                    <a:avLst/>
                  </a:prstGeom>
                  <a:noFill/>
                  <a:ln w="3175" cap="rnd" cmpd="sng" algn="ctr">
                    <a:solidFill>
                      <a:srgbClr val="939393">
                        <a:lumMod val="60000"/>
                        <a:lumOff val="40000"/>
                      </a:srgbClr>
                    </a:solidFill>
                    <a:prstDash val="solid"/>
                    <a:headEnd type="none"/>
                    <a:tailEnd type="none"/>
                  </a:ln>
                  <a:effectLst/>
                </p:spPr>
              </p:cxnSp>
              <p:cxnSp>
                <p:nvCxnSpPr>
                  <p:cNvPr id="110" name="Straight Connector 109">
                    <a:extLst>
                      <a:ext uri="{FF2B5EF4-FFF2-40B4-BE49-F238E27FC236}">
                        <a16:creationId xmlns:a16="http://schemas.microsoft.com/office/drawing/2014/main" id="{70AC3E0C-8D74-469A-B57E-B430D4EA8C94}"/>
                      </a:ext>
                    </a:extLst>
                  </p:cNvPr>
                  <p:cNvCxnSpPr>
                    <a:cxnSpLocks/>
                  </p:cNvCxnSpPr>
                  <p:nvPr/>
                </p:nvCxnSpPr>
                <p:spPr>
                  <a:xfrm flipH="1">
                    <a:off x="6849687" y="4189615"/>
                    <a:ext cx="415637" cy="642850"/>
                  </a:xfrm>
                  <a:prstGeom prst="line">
                    <a:avLst/>
                  </a:prstGeom>
                  <a:noFill/>
                  <a:ln w="3175" cap="rnd" cmpd="sng" algn="ctr">
                    <a:solidFill>
                      <a:srgbClr val="939393">
                        <a:lumMod val="60000"/>
                        <a:lumOff val="40000"/>
                      </a:srgbClr>
                    </a:solidFill>
                    <a:prstDash val="solid"/>
                    <a:headEnd type="none"/>
                    <a:tailEnd type="none"/>
                  </a:ln>
                  <a:effectLst/>
                </p:spPr>
              </p:cxnSp>
            </p:grpSp>
          </p:grpSp>
          <p:cxnSp>
            <p:nvCxnSpPr>
              <p:cNvPr id="62" name="Straight Connector 61">
                <a:extLst>
                  <a:ext uri="{FF2B5EF4-FFF2-40B4-BE49-F238E27FC236}">
                    <a16:creationId xmlns:a16="http://schemas.microsoft.com/office/drawing/2014/main" id="{09A875D7-601D-40BA-8A68-649201D8435F}"/>
                  </a:ext>
                </a:extLst>
              </p:cNvPr>
              <p:cNvCxnSpPr>
                <a:cxnSpLocks/>
              </p:cNvCxnSpPr>
              <p:nvPr/>
            </p:nvCxnSpPr>
            <p:spPr>
              <a:xfrm>
                <a:off x="5102608" y="5058403"/>
                <a:ext cx="33635" cy="96420"/>
              </a:xfrm>
              <a:prstGeom prst="line">
                <a:avLst/>
              </a:prstGeom>
              <a:noFill/>
              <a:ln w="3175" cap="rnd" cmpd="sng" algn="ctr">
                <a:solidFill>
                  <a:srgbClr val="939393">
                    <a:lumMod val="60000"/>
                    <a:lumOff val="40000"/>
                  </a:srgbClr>
                </a:solidFill>
                <a:prstDash val="solid"/>
                <a:headEnd type="none"/>
                <a:tailEnd type="none"/>
              </a:ln>
              <a:effectLst/>
            </p:spPr>
          </p:cxnSp>
        </p:grpSp>
        <p:sp>
          <p:nvSpPr>
            <p:cNvPr id="10" name="Oval 97">
              <a:extLst>
                <a:ext uri="{FF2B5EF4-FFF2-40B4-BE49-F238E27FC236}">
                  <a16:creationId xmlns:a16="http://schemas.microsoft.com/office/drawing/2014/main" id="{34789DB5-0C63-4AEC-8681-BCA939CE126A}"/>
                </a:ext>
                <a:ext uri="{C183D7F6-B498-43B3-948B-1728B52AA6E4}">
                  <adec:decorative xmlns:adec="http://schemas.microsoft.com/office/drawing/2017/decorative" val="1"/>
                </a:ext>
              </a:extLst>
            </p:cNvPr>
            <p:cNvSpPr>
              <a:spLocks noChangeArrowheads="1"/>
            </p:cNvSpPr>
            <p:nvPr/>
          </p:nvSpPr>
          <p:spPr bwMode="auto">
            <a:xfrm>
              <a:off x="5458423" y="4520942"/>
              <a:ext cx="119557" cy="115063"/>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11" name="Oval 98">
              <a:extLst>
                <a:ext uri="{FF2B5EF4-FFF2-40B4-BE49-F238E27FC236}">
                  <a16:creationId xmlns:a16="http://schemas.microsoft.com/office/drawing/2014/main" id="{261934AC-F887-42A9-8B78-AD94B3826EE6}"/>
                </a:ext>
                <a:ext uri="{C183D7F6-B498-43B3-948B-1728B52AA6E4}">
                  <adec:decorative xmlns:adec="http://schemas.microsoft.com/office/drawing/2017/decorative" val="1"/>
                </a:ext>
              </a:extLst>
            </p:cNvPr>
            <p:cNvSpPr>
              <a:spLocks noChangeArrowheads="1"/>
            </p:cNvSpPr>
            <p:nvPr/>
          </p:nvSpPr>
          <p:spPr bwMode="auto">
            <a:xfrm>
              <a:off x="7156313" y="5055744"/>
              <a:ext cx="63925" cy="65805"/>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12" name="Oval 130">
              <a:extLst>
                <a:ext uri="{FF2B5EF4-FFF2-40B4-BE49-F238E27FC236}">
                  <a16:creationId xmlns:a16="http://schemas.microsoft.com/office/drawing/2014/main" id="{13A16634-E7AE-4EAE-AF92-0DB55D41CD52}"/>
                </a:ext>
                <a:ext uri="{C183D7F6-B498-43B3-948B-1728B52AA6E4}">
                  <adec:decorative xmlns:adec="http://schemas.microsoft.com/office/drawing/2017/decorative" val="1"/>
                </a:ext>
              </a:extLst>
            </p:cNvPr>
            <p:cNvSpPr>
              <a:spLocks noChangeArrowheads="1"/>
            </p:cNvSpPr>
            <p:nvPr/>
          </p:nvSpPr>
          <p:spPr bwMode="auto">
            <a:xfrm>
              <a:off x="6066058" y="4556333"/>
              <a:ext cx="97453" cy="93276"/>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13" name="Oval 98">
              <a:extLst>
                <a:ext uri="{FF2B5EF4-FFF2-40B4-BE49-F238E27FC236}">
                  <a16:creationId xmlns:a16="http://schemas.microsoft.com/office/drawing/2014/main" id="{D31685C3-6724-4633-B25D-7ED5C57102E2}"/>
                </a:ext>
                <a:ext uri="{C183D7F6-B498-43B3-948B-1728B52AA6E4}">
                  <adec:decorative xmlns:adec="http://schemas.microsoft.com/office/drawing/2017/decorative" val="1"/>
                </a:ext>
              </a:extLst>
            </p:cNvPr>
            <p:cNvSpPr>
              <a:spLocks noChangeArrowheads="1"/>
            </p:cNvSpPr>
            <p:nvPr/>
          </p:nvSpPr>
          <p:spPr bwMode="auto">
            <a:xfrm>
              <a:off x="5573243" y="5194868"/>
              <a:ext cx="84954" cy="87452"/>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14" name="Oval 98">
              <a:extLst>
                <a:ext uri="{FF2B5EF4-FFF2-40B4-BE49-F238E27FC236}">
                  <a16:creationId xmlns:a16="http://schemas.microsoft.com/office/drawing/2014/main" id="{D6E58881-79DD-4CE9-9F46-E63A6B044AE8}"/>
                </a:ext>
                <a:ext uri="{C183D7F6-B498-43B3-948B-1728B52AA6E4}">
                  <adec:decorative xmlns:adec="http://schemas.microsoft.com/office/drawing/2017/decorative" val="1"/>
                </a:ext>
              </a:extLst>
            </p:cNvPr>
            <p:cNvSpPr>
              <a:spLocks noChangeArrowheads="1"/>
            </p:cNvSpPr>
            <p:nvPr/>
          </p:nvSpPr>
          <p:spPr bwMode="auto">
            <a:xfrm>
              <a:off x="6368019" y="5334793"/>
              <a:ext cx="67441" cy="69426"/>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15" name="Oval 153">
              <a:extLst>
                <a:ext uri="{FF2B5EF4-FFF2-40B4-BE49-F238E27FC236}">
                  <a16:creationId xmlns:a16="http://schemas.microsoft.com/office/drawing/2014/main" id="{7BCD0375-834E-48BB-AF31-F2B0B30C2CB2}"/>
                </a:ext>
                <a:ext uri="{C183D7F6-B498-43B3-948B-1728B52AA6E4}">
                  <adec:decorative xmlns:adec="http://schemas.microsoft.com/office/drawing/2017/decorative" val="1"/>
                </a:ext>
              </a:extLst>
            </p:cNvPr>
            <p:cNvSpPr>
              <a:spLocks noChangeArrowheads="1"/>
            </p:cNvSpPr>
            <p:nvPr/>
          </p:nvSpPr>
          <p:spPr bwMode="auto">
            <a:xfrm>
              <a:off x="5540503" y="3996776"/>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16" name="Oval 153">
              <a:extLst>
                <a:ext uri="{FF2B5EF4-FFF2-40B4-BE49-F238E27FC236}">
                  <a16:creationId xmlns:a16="http://schemas.microsoft.com/office/drawing/2014/main" id="{B73DF837-CE0A-4357-8376-B7AC4F169852}"/>
                </a:ext>
                <a:ext uri="{C183D7F6-B498-43B3-948B-1728B52AA6E4}">
                  <adec:decorative xmlns:adec="http://schemas.microsoft.com/office/drawing/2017/decorative" val="1"/>
                </a:ext>
              </a:extLst>
            </p:cNvPr>
            <p:cNvSpPr>
              <a:spLocks noChangeArrowheads="1"/>
            </p:cNvSpPr>
            <p:nvPr/>
          </p:nvSpPr>
          <p:spPr bwMode="auto">
            <a:xfrm>
              <a:off x="7963640" y="2857060"/>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17" name="Oval 98">
              <a:extLst>
                <a:ext uri="{FF2B5EF4-FFF2-40B4-BE49-F238E27FC236}">
                  <a16:creationId xmlns:a16="http://schemas.microsoft.com/office/drawing/2014/main" id="{895D15C2-94A0-4C6F-A896-0AB632F4E130}"/>
                </a:ext>
                <a:ext uri="{C183D7F6-B498-43B3-948B-1728B52AA6E4}">
                  <adec:decorative xmlns:adec="http://schemas.microsoft.com/office/drawing/2017/decorative" val="1"/>
                </a:ext>
              </a:extLst>
            </p:cNvPr>
            <p:cNvSpPr>
              <a:spLocks noChangeArrowheads="1"/>
            </p:cNvSpPr>
            <p:nvPr/>
          </p:nvSpPr>
          <p:spPr bwMode="auto">
            <a:xfrm>
              <a:off x="7249629" y="2027687"/>
              <a:ext cx="64609" cy="6650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18" name="Oval 98">
              <a:extLst>
                <a:ext uri="{FF2B5EF4-FFF2-40B4-BE49-F238E27FC236}">
                  <a16:creationId xmlns:a16="http://schemas.microsoft.com/office/drawing/2014/main" id="{F915BBF6-84EA-4E4F-865C-6EF8A3516E91}"/>
                </a:ext>
                <a:ext uri="{C183D7F6-B498-43B3-948B-1728B52AA6E4}">
                  <adec:decorative xmlns:adec="http://schemas.microsoft.com/office/drawing/2017/decorative" val="1"/>
                </a:ext>
              </a:extLst>
            </p:cNvPr>
            <p:cNvSpPr>
              <a:spLocks noChangeArrowheads="1"/>
            </p:cNvSpPr>
            <p:nvPr/>
          </p:nvSpPr>
          <p:spPr bwMode="auto">
            <a:xfrm>
              <a:off x="7775177" y="2570783"/>
              <a:ext cx="75534" cy="77755"/>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19" name="Oval 98">
              <a:extLst>
                <a:ext uri="{FF2B5EF4-FFF2-40B4-BE49-F238E27FC236}">
                  <a16:creationId xmlns:a16="http://schemas.microsoft.com/office/drawing/2014/main" id="{086A60CF-7956-49F0-9659-470265D66040}"/>
                </a:ext>
                <a:ext uri="{C183D7F6-B498-43B3-948B-1728B52AA6E4}">
                  <adec:decorative xmlns:adec="http://schemas.microsoft.com/office/drawing/2017/decorative" val="1"/>
                </a:ext>
              </a:extLst>
            </p:cNvPr>
            <p:cNvSpPr>
              <a:spLocks noChangeArrowheads="1"/>
            </p:cNvSpPr>
            <p:nvPr/>
          </p:nvSpPr>
          <p:spPr bwMode="auto">
            <a:xfrm>
              <a:off x="8011823" y="3667727"/>
              <a:ext cx="61202" cy="63000"/>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20" name="Oval 153">
              <a:extLst>
                <a:ext uri="{FF2B5EF4-FFF2-40B4-BE49-F238E27FC236}">
                  <a16:creationId xmlns:a16="http://schemas.microsoft.com/office/drawing/2014/main" id="{A99158F8-3908-4F21-B021-9063AF45B705}"/>
                </a:ext>
                <a:ext uri="{C183D7F6-B498-43B3-948B-1728B52AA6E4}">
                  <adec:decorative xmlns:adec="http://schemas.microsoft.com/office/drawing/2017/decorative" val="1"/>
                </a:ext>
              </a:extLst>
            </p:cNvPr>
            <p:cNvSpPr>
              <a:spLocks noChangeArrowheads="1"/>
            </p:cNvSpPr>
            <p:nvPr/>
          </p:nvSpPr>
          <p:spPr bwMode="auto">
            <a:xfrm>
              <a:off x="6655023" y="1607344"/>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21" name="Oval 153">
              <a:extLst>
                <a:ext uri="{FF2B5EF4-FFF2-40B4-BE49-F238E27FC236}">
                  <a16:creationId xmlns:a16="http://schemas.microsoft.com/office/drawing/2014/main" id="{B835EC9D-EE31-4A09-A73D-5602A74216F7}"/>
                </a:ext>
                <a:ext uri="{C183D7F6-B498-43B3-948B-1728B52AA6E4}">
                  <adec:decorative xmlns:adec="http://schemas.microsoft.com/office/drawing/2017/decorative" val="1"/>
                </a:ext>
              </a:extLst>
            </p:cNvPr>
            <p:cNvSpPr>
              <a:spLocks noChangeArrowheads="1"/>
            </p:cNvSpPr>
            <p:nvPr/>
          </p:nvSpPr>
          <p:spPr bwMode="auto">
            <a:xfrm>
              <a:off x="6111831" y="1462593"/>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22" name="Oval 153">
              <a:extLst>
                <a:ext uri="{FF2B5EF4-FFF2-40B4-BE49-F238E27FC236}">
                  <a16:creationId xmlns:a16="http://schemas.microsoft.com/office/drawing/2014/main" id="{2D6326CB-CB6F-4610-B208-7BDA0B3AA9C2}"/>
                </a:ext>
                <a:ext uri="{C183D7F6-B498-43B3-948B-1728B52AA6E4}">
                  <adec:decorative xmlns:adec="http://schemas.microsoft.com/office/drawing/2017/decorative" val="1"/>
                </a:ext>
              </a:extLst>
            </p:cNvPr>
            <p:cNvSpPr>
              <a:spLocks noChangeArrowheads="1"/>
            </p:cNvSpPr>
            <p:nvPr/>
          </p:nvSpPr>
          <p:spPr bwMode="auto">
            <a:xfrm>
              <a:off x="5654539" y="1453781"/>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23" name="Oval 153">
              <a:extLst>
                <a:ext uri="{FF2B5EF4-FFF2-40B4-BE49-F238E27FC236}">
                  <a16:creationId xmlns:a16="http://schemas.microsoft.com/office/drawing/2014/main" id="{D8B8FD96-5EFD-4F30-A265-71B6BCA1C494}"/>
                </a:ext>
                <a:ext uri="{C183D7F6-B498-43B3-948B-1728B52AA6E4}">
                  <adec:decorative xmlns:adec="http://schemas.microsoft.com/office/drawing/2017/decorative" val="1"/>
                </a:ext>
              </a:extLst>
            </p:cNvPr>
            <p:cNvSpPr>
              <a:spLocks noChangeArrowheads="1"/>
            </p:cNvSpPr>
            <p:nvPr/>
          </p:nvSpPr>
          <p:spPr bwMode="auto">
            <a:xfrm>
              <a:off x="5603697" y="1540814"/>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24" name="Oval 153">
              <a:extLst>
                <a:ext uri="{FF2B5EF4-FFF2-40B4-BE49-F238E27FC236}">
                  <a16:creationId xmlns:a16="http://schemas.microsoft.com/office/drawing/2014/main" id="{3B062314-82E7-4B47-AA8D-8BD2A285FD7D}"/>
                </a:ext>
                <a:ext uri="{C183D7F6-B498-43B3-948B-1728B52AA6E4}">
                  <adec:decorative xmlns:adec="http://schemas.microsoft.com/office/drawing/2017/decorative" val="1"/>
                </a:ext>
              </a:extLst>
            </p:cNvPr>
            <p:cNvSpPr>
              <a:spLocks noChangeArrowheads="1"/>
            </p:cNvSpPr>
            <p:nvPr/>
          </p:nvSpPr>
          <p:spPr bwMode="auto">
            <a:xfrm>
              <a:off x="4980535" y="1698011"/>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25" name="Oval 153">
              <a:extLst>
                <a:ext uri="{FF2B5EF4-FFF2-40B4-BE49-F238E27FC236}">
                  <a16:creationId xmlns:a16="http://schemas.microsoft.com/office/drawing/2014/main" id="{E0FD511B-CFB4-4527-BE8E-F1632AE4EFBF}"/>
                </a:ext>
                <a:ext uri="{C183D7F6-B498-43B3-948B-1728B52AA6E4}">
                  <adec:decorative xmlns:adec="http://schemas.microsoft.com/office/drawing/2017/decorative" val="1"/>
                </a:ext>
              </a:extLst>
            </p:cNvPr>
            <p:cNvSpPr>
              <a:spLocks noChangeArrowheads="1"/>
            </p:cNvSpPr>
            <p:nvPr/>
          </p:nvSpPr>
          <p:spPr bwMode="auto">
            <a:xfrm>
              <a:off x="4166038" y="2878889"/>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26" name="Oval 153">
              <a:extLst>
                <a:ext uri="{FF2B5EF4-FFF2-40B4-BE49-F238E27FC236}">
                  <a16:creationId xmlns:a16="http://schemas.microsoft.com/office/drawing/2014/main" id="{A7C60E42-9A46-447D-85D7-6B357AAFEA34}"/>
                </a:ext>
                <a:ext uri="{C183D7F6-B498-43B3-948B-1728B52AA6E4}">
                  <adec:decorative xmlns:adec="http://schemas.microsoft.com/office/drawing/2017/decorative" val="1"/>
                </a:ext>
              </a:extLst>
            </p:cNvPr>
            <p:cNvSpPr>
              <a:spLocks noChangeArrowheads="1"/>
            </p:cNvSpPr>
            <p:nvPr/>
          </p:nvSpPr>
          <p:spPr bwMode="auto">
            <a:xfrm>
              <a:off x="4266061" y="2695759"/>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27" name="Oval 153">
              <a:extLst>
                <a:ext uri="{FF2B5EF4-FFF2-40B4-BE49-F238E27FC236}">
                  <a16:creationId xmlns:a16="http://schemas.microsoft.com/office/drawing/2014/main" id="{B66B480F-7CDB-4DAB-8E1B-2DF746E9767D}"/>
                </a:ext>
                <a:ext uri="{C183D7F6-B498-43B3-948B-1728B52AA6E4}">
                  <adec:decorative xmlns:adec="http://schemas.microsoft.com/office/drawing/2017/decorative" val="1"/>
                </a:ext>
              </a:extLst>
            </p:cNvPr>
            <p:cNvSpPr>
              <a:spLocks noChangeArrowheads="1"/>
            </p:cNvSpPr>
            <p:nvPr/>
          </p:nvSpPr>
          <p:spPr bwMode="auto">
            <a:xfrm>
              <a:off x="4145156" y="3657909"/>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28" name="Oval 153">
              <a:extLst>
                <a:ext uri="{FF2B5EF4-FFF2-40B4-BE49-F238E27FC236}">
                  <a16:creationId xmlns:a16="http://schemas.microsoft.com/office/drawing/2014/main" id="{1174D9D3-9A33-4EB0-9945-B93E4710A710}"/>
                </a:ext>
                <a:ext uri="{C183D7F6-B498-43B3-948B-1728B52AA6E4}">
                  <adec:decorative xmlns:adec="http://schemas.microsoft.com/office/drawing/2017/decorative" val="1"/>
                </a:ext>
              </a:extLst>
            </p:cNvPr>
            <p:cNvSpPr>
              <a:spLocks noChangeArrowheads="1"/>
            </p:cNvSpPr>
            <p:nvPr/>
          </p:nvSpPr>
          <p:spPr bwMode="auto">
            <a:xfrm>
              <a:off x="4339918" y="4414286"/>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29" name="Oval 153">
              <a:extLst>
                <a:ext uri="{FF2B5EF4-FFF2-40B4-BE49-F238E27FC236}">
                  <a16:creationId xmlns:a16="http://schemas.microsoft.com/office/drawing/2014/main" id="{22EC7C7F-00F4-49A7-A449-3100006BFDE8}"/>
                </a:ext>
                <a:ext uri="{C183D7F6-B498-43B3-948B-1728B52AA6E4}">
                  <adec:decorative xmlns:adec="http://schemas.microsoft.com/office/drawing/2017/decorative" val="1"/>
                </a:ext>
              </a:extLst>
            </p:cNvPr>
            <p:cNvSpPr>
              <a:spLocks noChangeArrowheads="1"/>
            </p:cNvSpPr>
            <p:nvPr/>
          </p:nvSpPr>
          <p:spPr bwMode="auto">
            <a:xfrm>
              <a:off x="4604501" y="4627519"/>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0" name="Oval 153">
              <a:extLst>
                <a:ext uri="{FF2B5EF4-FFF2-40B4-BE49-F238E27FC236}">
                  <a16:creationId xmlns:a16="http://schemas.microsoft.com/office/drawing/2014/main" id="{422B4C43-0428-4482-9850-D3B0B6A5ED79}"/>
                </a:ext>
                <a:ext uri="{C183D7F6-B498-43B3-948B-1728B52AA6E4}">
                  <adec:decorative xmlns:adec="http://schemas.microsoft.com/office/drawing/2017/decorative" val="1"/>
                </a:ext>
              </a:extLst>
            </p:cNvPr>
            <p:cNvSpPr>
              <a:spLocks noChangeArrowheads="1"/>
            </p:cNvSpPr>
            <p:nvPr/>
          </p:nvSpPr>
          <p:spPr bwMode="auto">
            <a:xfrm>
              <a:off x="4929554" y="4790740"/>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1" name="Oval 153">
              <a:extLst>
                <a:ext uri="{FF2B5EF4-FFF2-40B4-BE49-F238E27FC236}">
                  <a16:creationId xmlns:a16="http://schemas.microsoft.com/office/drawing/2014/main" id="{9C774B61-F44D-4AF1-95F6-3485B2F468DE}"/>
                </a:ext>
                <a:ext uri="{C183D7F6-B498-43B3-948B-1728B52AA6E4}">
                  <adec:decorative xmlns:adec="http://schemas.microsoft.com/office/drawing/2017/decorative" val="1"/>
                </a:ext>
              </a:extLst>
            </p:cNvPr>
            <p:cNvSpPr>
              <a:spLocks noChangeArrowheads="1"/>
            </p:cNvSpPr>
            <p:nvPr/>
          </p:nvSpPr>
          <p:spPr bwMode="auto">
            <a:xfrm>
              <a:off x="4468796" y="4065041"/>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2" name="Oval 98">
              <a:extLst>
                <a:ext uri="{FF2B5EF4-FFF2-40B4-BE49-F238E27FC236}">
                  <a16:creationId xmlns:a16="http://schemas.microsoft.com/office/drawing/2014/main" id="{727CC2CA-4F45-4C45-8D97-F2E8F68DAC1D}"/>
                </a:ext>
                <a:ext uri="{C183D7F6-B498-43B3-948B-1728B52AA6E4}">
                  <adec:decorative xmlns:adec="http://schemas.microsoft.com/office/drawing/2017/decorative" val="1"/>
                </a:ext>
              </a:extLst>
            </p:cNvPr>
            <p:cNvSpPr>
              <a:spLocks noChangeArrowheads="1"/>
            </p:cNvSpPr>
            <p:nvPr/>
          </p:nvSpPr>
          <p:spPr bwMode="auto">
            <a:xfrm>
              <a:off x="7126902" y="4931421"/>
              <a:ext cx="63925" cy="65805"/>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3" name="Oval 80">
              <a:extLst>
                <a:ext uri="{FF2B5EF4-FFF2-40B4-BE49-F238E27FC236}">
                  <a16:creationId xmlns:a16="http://schemas.microsoft.com/office/drawing/2014/main" id="{6AD66198-F3AE-4AFE-B683-5B1A5124F5C2}"/>
                </a:ext>
                <a:ext uri="{C183D7F6-B498-43B3-948B-1728B52AA6E4}">
                  <adec:decorative xmlns:adec="http://schemas.microsoft.com/office/drawing/2017/decorative" val="1"/>
                </a:ext>
              </a:extLst>
            </p:cNvPr>
            <p:cNvSpPr>
              <a:spLocks noChangeArrowheads="1"/>
            </p:cNvSpPr>
            <p:nvPr/>
          </p:nvSpPr>
          <p:spPr bwMode="auto">
            <a:xfrm>
              <a:off x="7663524" y="4441371"/>
              <a:ext cx="82944" cy="84425"/>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4" name="Oval 91">
              <a:extLst>
                <a:ext uri="{FF2B5EF4-FFF2-40B4-BE49-F238E27FC236}">
                  <a16:creationId xmlns:a16="http://schemas.microsoft.com/office/drawing/2014/main" id="{434BF0EF-DA25-4936-ADC7-6AF471DBB4A0}"/>
                </a:ext>
                <a:ext uri="{C183D7F6-B498-43B3-948B-1728B52AA6E4}">
                  <adec:decorative xmlns:adec="http://schemas.microsoft.com/office/drawing/2017/decorative" val="1"/>
                </a:ext>
              </a:extLst>
            </p:cNvPr>
            <p:cNvSpPr>
              <a:spLocks noChangeArrowheads="1"/>
            </p:cNvSpPr>
            <p:nvPr/>
          </p:nvSpPr>
          <p:spPr bwMode="auto">
            <a:xfrm>
              <a:off x="7812942" y="3875357"/>
              <a:ext cx="85398" cy="82620"/>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5" name="Oval 98">
              <a:extLst>
                <a:ext uri="{FF2B5EF4-FFF2-40B4-BE49-F238E27FC236}">
                  <a16:creationId xmlns:a16="http://schemas.microsoft.com/office/drawing/2014/main" id="{363E702A-EF08-424B-A62A-2F795D0995BF}"/>
                </a:ext>
                <a:ext uri="{C183D7F6-B498-43B3-948B-1728B52AA6E4}">
                  <adec:decorative xmlns:adec="http://schemas.microsoft.com/office/drawing/2017/decorative" val="1"/>
                </a:ext>
              </a:extLst>
            </p:cNvPr>
            <p:cNvSpPr>
              <a:spLocks noChangeArrowheads="1"/>
            </p:cNvSpPr>
            <p:nvPr/>
          </p:nvSpPr>
          <p:spPr bwMode="auto">
            <a:xfrm>
              <a:off x="7963640" y="3197372"/>
              <a:ext cx="61202" cy="63000"/>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6" name="Oval 153">
              <a:extLst>
                <a:ext uri="{FF2B5EF4-FFF2-40B4-BE49-F238E27FC236}">
                  <a16:creationId xmlns:a16="http://schemas.microsoft.com/office/drawing/2014/main" id="{08D7E029-8F51-4C86-8F69-D30BC106930A}"/>
                </a:ext>
                <a:ext uri="{C183D7F6-B498-43B3-948B-1728B52AA6E4}">
                  <adec:decorative xmlns:adec="http://schemas.microsoft.com/office/drawing/2017/decorative" val="1"/>
                </a:ext>
              </a:extLst>
            </p:cNvPr>
            <p:cNvSpPr>
              <a:spLocks noChangeArrowheads="1"/>
            </p:cNvSpPr>
            <p:nvPr/>
          </p:nvSpPr>
          <p:spPr bwMode="auto">
            <a:xfrm>
              <a:off x="4993155" y="5078664"/>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7" name="Oval 98">
              <a:extLst>
                <a:ext uri="{FF2B5EF4-FFF2-40B4-BE49-F238E27FC236}">
                  <a16:creationId xmlns:a16="http://schemas.microsoft.com/office/drawing/2014/main" id="{8DFB4580-26B4-45C8-80AA-8A2BEC6758EC}"/>
                </a:ext>
                <a:ext uri="{C183D7F6-B498-43B3-948B-1728B52AA6E4}">
                  <adec:decorative xmlns:adec="http://schemas.microsoft.com/office/drawing/2017/decorative" val="1"/>
                </a:ext>
              </a:extLst>
            </p:cNvPr>
            <p:cNvSpPr>
              <a:spLocks noChangeArrowheads="1"/>
            </p:cNvSpPr>
            <p:nvPr/>
          </p:nvSpPr>
          <p:spPr bwMode="auto">
            <a:xfrm>
              <a:off x="7850711" y="4058551"/>
              <a:ext cx="63925" cy="65805"/>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8" name="Oval 153">
              <a:extLst>
                <a:ext uri="{FF2B5EF4-FFF2-40B4-BE49-F238E27FC236}">
                  <a16:creationId xmlns:a16="http://schemas.microsoft.com/office/drawing/2014/main" id="{8B5AE4A3-1376-43BD-87B1-150207763732}"/>
                </a:ext>
                <a:ext uri="{C183D7F6-B498-43B3-948B-1728B52AA6E4}">
                  <adec:decorative xmlns:adec="http://schemas.microsoft.com/office/drawing/2017/decorative" val="1"/>
                </a:ext>
              </a:extLst>
            </p:cNvPr>
            <p:cNvSpPr>
              <a:spLocks noChangeArrowheads="1"/>
            </p:cNvSpPr>
            <p:nvPr/>
          </p:nvSpPr>
          <p:spPr bwMode="auto">
            <a:xfrm>
              <a:off x="4472830" y="2233015"/>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9" name="Oval 153">
              <a:extLst>
                <a:ext uri="{FF2B5EF4-FFF2-40B4-BE49-F238E27FC236}">
                  <a16:creationId xmlns:a16="http://schemas.microsoft.com/office/drawing/2014/main" id="{E947B8DF-447F-44DC-A996-EB4EC9565EE5}"/>
                </a:ext>
                <a:ext uri="{C183D7F6-B498-43B3-948B-1728B52AA6E4}">
                  <adec:decorative xmlns:adec="http://schemas.microsoft.com/office/drawing/2017/decorative" val="1"/>
                </a:ext>
              </a:extLst>
            </p:cNvPr>
            <p:cNvSpPr>
              <a:spLocks noChangeArrowheads="1"/>
            </p:cNvSpPr>
            <p:nvPr/>
          </p:nvSpPr>
          <p:spPr bwMode="auto">
            <a:xfrm>
              <a:off x="7350936" y="3661385"/>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0" name="Oval 153">
              <a:extLst>
                <a:ext uri="{FF2B5EF4-FFF2-40B4-BE49-F238E27FC236}">
                  <a16:creationId xmlns:a16="http://schemas.microsoft.com/office/drawing/2014/main" id="{7ABEF834-FE77-4341-9E72-D6662A4271FB}"/>
                </a:ext>
                <a:ext uri="{C183D7F6-B498-43B3-948B-1728B52AA6E4}">
                  <adec:decorative xmlns:adec="http://schemas.microsoft.com/office/drawing/2017/decorative" val="1"/>
                </a:ext>
              </a:extLst>
            </p:cNvPr>
            <p:cNvSpPr>
              <a:spLocks noChangeArrowheads="1"/>
            </p:cNvSpPr>
            <p:nvPr/>
          </p:nvSpPr>
          <p:spPr bwMode="auto">
            <a:xfrm>
              <a:off x="4956791" y="4385715"/>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1" name="Oval 153">
              <a:extLst>
                <a:ext uri="{FF2B5EF4-FFF2-40B4-BE49-F238E27FC236}">
                  <a16:creationId xmlns:a16="http://schemas.microsoft.com/office/drawing/2014/main" id="{69471908-1611-4B8F-A0F4-0B679255A6B0}"/>
                </a:ext>
                <a:ext uri="{C183D7F6-B498-43B3-948B-1728B52AA6E4}">
                  <adec:decorative xmlns:adec="http://schemas.microsoft.com/office/drawing/2017/decorative" val="1"/>
                </a:ext>
              </a:extLst>
            </p:cNvPr>
            <p:cNvSpPr>
              <a:spLocks noChangeArrowheads="1"/>
            </p:cNvSpPr>
            <p:nvPr/>
          </p:nvSpPr>
          <p:spPr bwMode="auto">
            <a:xfrm>
              <a:off x="6830218" y="1563134"/>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2" name="Oval 153">
              <a:extLst>
                <a:ext uri="{FF2B5EF4-FFF2-40B4-BE49-F238E27FC236}">
                  <a16:creationId xmlns:a16="http://schemas.microsoft.com/office/drawing/2014/main" id="{192CD702-4F6D-4CAE-A218-9A8D919C65DA}"/>
                </a:ext>
                <a:ext uri="{C183D7F6-B498-43B3-948B-1728B52AA6E4}">
                  <adec:decorative xmlns:adec="http://schemas.microsoft.com/office/drawing/2017/decorative" val="1"/>
                </a:ext>
              </a:extLst>
            </p:cNvPr>
            <p:cNvSpPr>
              <a:spLocks noChangeArrowheads="1"/>
            </p:cNvSpPr>
            <p:nvPr/>
          </p:nvSpPr>
          <p:spPr bwMode="auto">
            <a:xfrm>
              <a:off x="7952481" y="3414402"/>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3" name="Oval 153">
              <a:extLst>
                <a:ext uri="{FF2B5EF4-FFF2-40B4-BE49-F238E27FC236}">
                  <a16:creationId xmlns:a16="http://schemas.microsoft.com/office/drawing/2014/main" id="{388840D7-4194-4933-892B-3369769CE6BC}"/>
                </a:ext>
                <a:ext uri="{C183D7F6-B498-43B3-948B-1728B52AA6E4}">
                  <adec:decorative xmlns:adec="http://schemas.microsoft.com/office/drawing/2017/decorative" val="1"/>
                </a:ext>
              </a:extLst>
            </p:cNvPr>
            <p:cNvSpPr>
              <a:spLocks noChangeArrowheads="1"/>
            </p:cNvSpPr>
            <p:nvPr/>
          </p:nvSpPr>
          <p:spPr bwMode="auto">
            <a:xfrm>
              <a:off x="5818339" y="2309242"/>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4" name="Oval 98">
              <a:extLst>
                <a:ext uri="{FF2B5EF4-FFF2-40B4-BE49-F238E27FC236}">
                  <a16:creationId xmlns:a16="http://schemas.microsoft.com/office/drawing/2014/main" id="{B08D64B7-2B5F-4928-8F50-751EFC3557F5}"/>
                </a:ext>
                <a:ext uri="{C183D7F6-B498-43B3-948B-1728B52AA6E4}">
                  <adec:decorative xmlns:adec="http://schemas.microsoft.com/office/drawing/2017/decorative" val="1"/>
                </a:ext>
              </a:extLst>
            </p:cNvPr>
            <p:cNvSpPr>
              <a:spLocks noChangeArrowheads="1"/>
            </p:cNvSpPr>
            <p:nvPr/>
          </p:nvSpPr>
          <p:spPr bwMode="auto">
            <a:xfrm>
              <a:off x="7545589" y="4199276"/>
              <a:ext cx="61202" cy="63000"/>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5" name="Oval 153">
              <a:extLst>
                <a:ext uri="{FF2B5EF4-FFF2-40B4-BE49-F238E27FC236}">
                  <a16:creationId xmlns:a16="http://schemas.microsoft.com/office/drawing/2014/main" id="{00966F87-AB64-42A7-9D2F-E351177C48F0}"/>
                </a:ext>
                <a:ext uri="{C183D7F6-B498-43B3-948B-1728B52AA6E4}">
                  <adec:decorative xmlns:adec="http://schemas.microsoft.com/office/drawing/2017/decorative" val="1"/>
                </a:ext>
              </a:extLst>
            </p:cNvPr>
            <p:cNvSpPr>
              <a:spLocks noChangeArrowheads="1"/>
            </p:cNvSpPr>
            <p:nvPr/>
          </p:nvSpPr>
          <p:spPr bwMode="auto">
            <a:xfrm>
              <a:off x="6625781" y="2029116"/>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6" name="Oval 153">
              <a:extLst>
                <a:ext uri="{FF2B5EF4-FFF2-40B4-BE49-F238E27FC236}">
                  <a16:creationId xmlns:a16="http://schemas.microsoft.com/office/drawing/2014/main" id="{6D2C1141-8306-4428-97F0-C24B8F9DFFBB}"/>
                </a:ext>
                <a:ext uri="{C183D7F6-B498-43B3-948B-1728B52AA6E4}">
                  <adec:decorative xmlns:adec="http://schemas.microsoft.com/office/drawing/2017/decorative" val="1"/>
                </a:ext>
              </a:extLst>
            </p:cNvPr>
            <p:cNvSpPr>
              <a:spLocks noChangeArrowheads="1"/>
            </p:cNvSpPr>
            <p:nvPr/>
          </p:nvSpPr>
          <p:spPr bwMode="auto">
            <a:xfrm>
              <a:off x="6575470" y="2811574"/>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7" name="Oval 153">
              <a:extLst>
                <a:ext uri="{FF2B5EF4-FFF2-40B4-BE49-F238E27FC236}">
                  <a16:creationId xmlns:a16="http://schemas.microsoft.com/office/drawing/2014/main" id="{6C2BCDA2-8551-43BA-829C-2290DDD0C11F}"/>
                </a:ext>
                <a:ext uri="{C183D7F6-B498-43B3-948B-1728B52AA6E4}">
                  <adec:decorative xmlns:adec="http://schemas.microsoft.com/office/drawing/2017/decorative" val="1"/>
                </a:ext>
              </a:extLst>
            </p:cNvPr>
            <p:cNvSpPr>
              <a:spLocks noChangeArrowheads="1"/>
            </p:cNvSpPr>
            <p:nvPr/>
          </p:nvSpPr>
          <p:spPr bwMode="auto">
            <a:xfrm>
              <a:off x="7515308" y="2593522"/>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8" name="Oval 153">
              <a:extLst>
                <a:ext uri="{FF2B5EF4-FFF2-40B4-BE49-F238E27FC236}">
                  <a16:creationId xmlns:a16="http://schemas.microsoft.com/office/drawing/2014/main" id="{3A81C9C5-2393-4DA2-B6C8-48C9265D9E99}"/>
                </a:ext>
                <a:ext uri="{C183D7F6-B498-43B3-948B-1728B52AA6E4}">
                  <adec:decorative xmlns:adec="http://schemas.microsoft.com/office/drawing/2017/decorative" val="1"/>
                </a:ext>
              </a:extLst>
            </p:cNvPr>
            <p:cNvSpPr>
              <a:spLocks noChangeArrowheads="1"/>
            </p:cNvSpPr>
            <p:nvPr/>
          </p:nvSpPr>
          <p:spPr bwMode="auto">
            <a:xfrm>
              <a:off x="7847639" y="3397027"/>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9" name="Oval 153">
              <a:extLst>
                <a:ext uri="{FF2B5EF4-FFF2-40B4-BE49-F238E27FC236}">
                  <a16:creationId xmlns:a16="http://schemas.microsoft.com/office/drawing/2014/main" id="{0C8BCAE5-D3F4-4B33-B8E6-F8C252EF643D}"/>
                </a:ext>
                <a:ext uri="{C183D7F6-B498-43B3-948B-1728B52AA6E4}">
                  <adec:decorative xmlns:adec="http://schemas.microsoft.com/office/drawing/2017/decorative" val="1"/>
                </a:ext>
              </a:extLst>
            </p:cNvPr>
            <p:cNvSpPr>
              <a:spLocks noChangeArrowheads="1"/>
            </p:cNvSpPr>
            <p:nvPr/>
          </p:nvSpPr>
          <p:spPr bwMode="auto">
            <a:xfrm>
              <a:off x="6285440" y="3865279"/>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50" name="Oval 153">
              <a:extLst>
                <a:ext uri="{FF2B5EF4-FFF2-40B4-BE49-F238E27FC236}">
                  <a16:creationId xmlns:a16="http://schemas.microsoft.com/office/drawing/2014/main" id="{9D0AAB14-CC68-4D5A-8936-3EC281C2F8AF}"/>
                </a:ext>
                <a:ext uri="{C183D7F6-B498-43B3-948B-1728B52AA6E4}">
                  <adec:decorative xmlns:adec="http://schemas.microsoft.com/office/drawing/2017/decorative" val="1"/>
                </a:ext>
              </a:extLst>
            </p:cNvPr>
            <p:cNvSpPr>
              <a:spLocks noChangeArrowheads="1"/>
            </p:cNvSpPr>
            <p:nvPr/>
          </p:nvSpPr>
          <p:spPr bwMode="auto">
            <a:xfrm>
              <a:off x="6839091" y="4440118"/>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51" name="Oval 153">
              <a:extLst>
                <a:ext uri="{FF2B5EF4-FFF2-40B4-BE49-F238E27FC236}">
                  <a16:creationId xmlns:a16="http://schemas.microsoft.com/office/drawing/2014/main" id="{2F68C30B-6937-4EA5-B44D-C99C0072FDFA}"/>
                </a:ext>
                <a:ext uri="{C183D7F6-B498-43B3-948B-1728B52AA6E4}">
                  <adec:decorative xmlns:adec="http://schemas.microsoft.com/office/drawing/2017/decorative" val="1"/>
                </a:ext>
              </a:extLst>
            </p:cNvPr>
            <p:cNvSpPr>
              <a:spLocks noChangeArrowheads="1"/>
            </p:cNvSpPr>
            <p:nvPr/>
          </p:nvSpPr>
          <p:spPr bwMode="auto">
            <a:xfrm>
              <a:off x="6226556" y="5068858"/>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52" name="Oval 153">
              <a:extLst>
                <a:ext uri="{FF2B5EF4-FFF2-40B4-BE49-F238E27FC236}">
                  <a16:creationId xmlns:a16="http://schemas.microsoft.com/office/drawing/2014/main" id="{A63742E0-0D4E-4890-849B-0580E8FCE0D1}"/>
                </a:ext>
                <a:ext uri="{C183D7F6-B498-43B3-948B-1728B52AA6E4}">
                  <adec:decorative xmlns:adec="http://schemas.microsoft.com/office/drawing/2017/decorative" val="1"/>
                </a:ext>
              </a:extLst>
            </p:cNvPr>
            <p:cNvSpPr>
              <a:spLocks noChangeArrowheads="1"/>
            </p:cNvSpPr>
            <p:nvPr/>
          </p:nvSpPr>
          <p:spPr bwMode="auto">
            <a:xfrm>
              <a:off x="4864110" y="3674616"/>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53" name="Oval 153">
              <a:extLst>
                <a:ext uri="{FF2B5EF4-FFF2-40B4-BE49-F238E27FC236}">
                  <a16:creationId xmlns:a16="http://schemas.microsoft.com/office/drawing/2014/main" id="{D594FE49-576A-4BE4-9365-E3128A3F3162}"/>
                </a:ext>
                <a:ext uri="{C183D7F6-B498-43B3-948B-1728B52AA6E4}">
                  <adec:decorative xmlns:adec="http://schemas.microsoft.com/office/drawing/2017/decorative" val="1"/>
                </a:ext>
              </a:extLst>
            </p:cNvPr>
            <p:cNvSpPr>
              <a:spLocks noChangeArrowheads="1"/>
            </p:cNvSpPr>
            <p:nvPr/>
          </p:nvSpPr>
          <p:spPr bwMode="auto">
            <a:xfrm>
              <a:off x="4124061" y="3321438"/>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54" name="Oval 153">
              <a:extLst>
                <a:ext uri="{FF2B5EF4-FFF2-40B4-BE49-F238E27FC236}">
                  <a16:creationId xmlns:a16="http://schemas.microsoft.com/office/drawing/2014/main" id="{0D346173-CA8B-4E88-B376-55AC7C96EDB8}"/>
                </a:ext>
                <a:ext uri="{C183D7F6-B498-43B3-948B-1728B52AA6E4}">
                  <adec:decorative xmlns:adec="http://schemas.microsoft.com/office/drawing/2017/decorative" val="1"/>
                </a:ext>
              </a:extLst>
            </p:cNvPr>
            <p:cNvSpPr>
              <a:spLocks noChangeArrowheads="1"/>
            </p:cNvSpPr>
            <p:nvPr/>
          </p:nvSpPr>
          <p:spPr bwMode="auto">
            <a:xfrm>
              <a:off x="4150868" y="3106428"/>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55" name="Oval 153">
              <a:extLst>
                <a:ext uri="{FF2B5EF4-FFF2-40B4-BE49-F238E27FC236}">
                  <a16:creationId xmlns:a16="http://schemas.microsoft.com/office/drawing/2014/main" id="{AAEBCD52-559E-4D16-BB19-F79764F4E14A}"/>
                </a:ext>
                <a:ext uri="{C183D7F6-B498-43B3-948B-1728B52AA6E4}">
                  <adec:decorative xmlns:adec="http://schemas.microsoft.com/office/drawing/2017/decorative" val="1"/>
                </a:ext>
              </a:extLst>
            </p:cNvPr>
            <p:cNvSpPr>
              <a:spLocks noChangeArrowheads="1"/>
            </p:cNvSpPr>
            <p:nvPr/>
          </p:nvSpPr>
          <p:spPr bwMode="auto">
            <a:xfrm>
              <a:off x="4199759" y="3214436"/>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56" name="Oval 153">
              <a:extLst>
                <a:ext uri="{FF2B5EF4-FFF2-40B4-BE49-F238E27FC236}">
                  <a16:creationId xmlns:a16="http://schemas.microsoft.com/office/drawing/2014/main" id="{F8E66B1B-E980-4506-812C-28B737663CA6}"/>
                </a:ext>
                <a:ext uri="{C183D7F6-B498-43B3-948B-1728B52AA6E4}">
                  <adec:decorative xmlns:adec="http://schemas.microsoft.com/office/drawing/2017/decorative" val="1"/>
                </a:ext>
              </a:extLst>
            </p:cNvPr>
            <p:cNvSpPr>
              <a:spLocks noChangeArrowheads="1"/>
            </p:cNvSpPr>
            <p:nvPr/>
          </p:nvSpPr>
          <p:spPr bwMode="auto">
            <a:xfrm>
              <a:off x="4914028" y="2615568"/>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57" name="Oval 153">
              <a:extLst>
                <a:ext uri="{FF2B5EF4-FFF2-40B4-BE49-F238E27FC236}">
                  <a16:creationId xmlns:a16="http://schemas.microsoft.com/office/drawing/2014/main" id="{E5434A8F-E8F7-464E-AD13-66586E78BE29}"/>
                </a:ext>
                <a:ext uri="{C183D7F6-B498-43B3-948B-1728B52AA6E4}">
                  <adec:decorative xmlns:adec="http://schemas.microsoft.com/office/drawing/2017/decorative" val="1"/>
                </a:ext>
              </a:extLst>
            </p:cNvPr>
            <p:cNvSpPr>
              <a:spLocks noChangeArrowheads="1"/>
            </p:cNvSpPr>
            <p:nvPr/>
          </p:nvSpPr>
          <p:spPr bwMode="auto">
            <a:xfrm>
              <a:off x="5641133" y="3190888"/>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58" name="Oval 153">
              <a:extLst>
                <a:ext uri="{FF2B5EF4-FFF2-40B4-BE49-F238E27FC236}">
                  <a16:creationId xmlns:a16="http://schemas.microsoft.com/office/drawing/2014/main" id="{D751FE1F-4EDB-40AA-90B4-E7D4F76812E8}"/>
                </a:ext>
                <a:ext uri="{C183D7F6-B498-43B3-948B-1728B52AA6E4}">
                  <adec:decorative xmlns:adec="http://schemas.microsoft.com/office/drawing/2017/decorative" val="1"/>
                </a:ext>
              </a:extLst>
            </p:cNvPr>
            <p:cNvSpPr>
              <a:spLocks noChangeArrowheads="1"/>
            </p:cNvSpPr>
            <p:nvPr/>
          </p:nvSpPr>
          <p:spPr bwMode="auto">
            <a:xfrm>
              <a:off x="5267317" y="1805349"/>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59" name="Oval 153">
              <a:extLst>
                <a:ext uri="{FF2B5EF4-FFF2-40B4-BE49-F238E27FC236}">
                  <a16:creationId xmlns:a16="http://schemas.microsoft.com/office/drawing/2014/main" id="{FAFB3EAD-382D-4540-AF1A-F3F5F218FFFF}"/>
                </a:ext>
                <a:ext uri="{C183D7F6-B498-43B3-948B-1728B52AA6E4}">
                  <adec:decorative xmlns:adec="http://schemas.microsoft.com/office/drawing/2017/decorative" val="1"/>
                </a:ext>
              </a:extLst>
            </p:cNvPr>
            <p:cNvSpPr>
              <a:spLocks noChangeArrowheads="1"/>
            </p:cNvSpPr>
            <p:nvPr/>
          </p:nvSpPr>
          <p:spPr bwMode="auto">
            <a:xfrm>
              <a:off x="5990487" y="1767153"/>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0" name="Oval 98">
              <a:extLst>
                <a:ext uri="{FF2B5EF4-FFF2-40B4-BE49-F238E27FC236}">
                  <a16:creationId xmlns:a16="http://schemas.microsoft.com/office/drawing/2014/main" id="{583B9114-CDBE-4A3D-A40C-D2D03C5F9BCB}"/>
                </a:ext>
                <a:ext uri="{C183D7F6-B498-43B3-948B-1728B52AA6E4}">
                  <adec:decorative xmlns:adec="http://schemas.microsoft.com/office/drawing/2017/decorative" val="1"/>
                </a:ext>
              </a:extLst>
            </p:cNvPr>
            <p:cNvSpPr>
              <a:spLocks noChangeArrowheads="1"/>
            </p:cNvSpPr>
            <p:nvPr/>
          </p:nvSpPr>
          <p:spPr bwMode="auto">
            <a:xfrm>
              <a:off x="7553110" y="2064074"/>
              <a:ext cx="64609" cy="6650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grpSp>
      <p:sp>
        <p:nvSpPr>
          <p:cNvPr id="185" name="Oval 153">
            <a:extLst>
              <a:ext uri="{FF2B5EF4-FFF2-40B4-BE49-F238E27FC236}">
                <a16:creationId xmlns:a16="http://schemas.microsoft.com/office/drawing/2014/main" id="{57453A42-8D82-47AE-A112-4200533E8A75}"/>
              </a:ext>
            </a:extLst>
          </p:cNvPr>
          <p:cNvSpPr>
            <a:spLocks noChangeArrowheads="1"/>
          </p:cNvSpPr>
          <p:nvPr/>
        </p:nvSpPr>
        <p:spPr bwMode="auto">
          <a:xfrm>
            <a:off x="8370360" y="2522164"/>
            <a:ext cx="1922473" cy="1922473"/>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0" tIns="0" rIns="0" bIns="0" numCol="1" anchor="ctr" anchorCtr="0" compatLnSpc="1">
            <a:prstTxWarp prst="textNoShape">
              <a:avLst/>
            </a:prstTxWarp>
          </a:bodyPr>
          <a:lstStyle/>
          <a:p>
            <a:pPr marL="0" marR="0" lvl="0" indent="0" algn="ctr" defTabSz="895922" rtl="0" eaLnBrk="1" fontAlgn="base" latinLnBrk="0" hangingPunct="1">
              <a:lnSpc>
                <a:spcPct val="90000"/>
              </a:lnSpc>
              <a:spcBef>
                <a:spcPct val="0"/>
              </a:spcBef>
              <a:spcAft>
                <a:spcPts val="600"/>
              </a:spcAft>
              <a:buClrTx/>
              <a:buSzTx/>
              <a:buFontTx/>
              <a:buNone/>
              <a:tabLst/>
              <a:defRPr/>
            </a:pPr>
            <a:r>
              <a:rPr kumimoji="0" lang="en-US" sz="3200" b="0" i="0" u="none" strike="noStrike" kern="0" cap="none" spc="0" normalizeH="0" baseline="0" noProof="0">
                <a:ln>
                  <a:noFill/>
                </a:ln>
                <a:solidFill>
                  <a:srgbClr val="0078D7"/>
                </a:solidFill>
                <a:effectLst/>
                <a:uLnTx/>
                <a:uFillTx/>
                <a:latin typeface="Segoe UI Semibold"/>
                <a:ea typeface="+mn-ea"/>
                <a:cs typeface="+mn-cs"/>
              </a:rPr>
              <a:t>&lt; 25% </a:t>
            </a:r>
          </a:p>
          <a:p>
            <a:pPr marL="0" marR="0" lvl="0" indent="0" algn="ctr" defTabSz="895922" rtl="0" eaLnBrk="1" fontAlgn="base" latinLnBrk="0" hangingPunct="1">
              <a:lnSpc>
                <a:spcPct val="90000"/>
              </a:lnSpc>
              <a:spcBef>
                <a:spcPct val="0"/>
              </a:spcBef>
              <a:spcAft>
                <a:spcPts val="600"/>
              </a:spcAft>
              <a:buClrTx/>
              <a:buSzTx/>
              <a:buFontTx/>
              <a:buNone/>
              <a:tabLst/>
              <a:defRPr/>
            </a:pPr>
            <a:r>
              <a:rPr kumimoji="0" lang="en-US" sz="1200" b="0" i="0" u="none" strike="noStrike" kern="0" cap="none" spc="0" normalizeH="0" baseline="0" noProof="0">
                <a:ln>
                  <a:noFill/>
                </a:ln>
                <a:solidFill>
                  <a:srgbClr val="282828"/>
                </a:solidFill>
                <a:effectLst/>
                <a:uLnTx/>
                <a:uFillTx/>
                <a:latin typeface="Segoe UI"/>
                <a:ea typeface="+mn-ea"/>
                <a:cs typeface="+mn-cs"/>
              </a:rPr>
              <a:t>of Firstline Workers have the right tools to do their jobs</a:t>
            </a:r>
          </a:p>
        </p:txBody>
      </p:sp>
    </p:spTree>
    <p:extLst>
      <p:ext uri="{BB962C8B-B14F-4D97-AF65-F5344CB8AC3E}">
        <p14:creationId xmlns:p14="http://schemas.microsoft.com/office/powerpoint/2010/main" val="11432559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B705-8C11-4A00-81A2-10EF77BD2F0E}"/>
              </a:ext>
            </a:extLst>
          </p:cNvPr>
          <p:cNvSpPr>
            <a:spLocks noGrp="1"/>
          </p:cNvSpPr>
          <p:nvPr>
            <p:ph type="title"/>
          </p:nvPr>
        </p:nvSpPr>
        <p:spPr/>
        <p:txBody>
          <a:bodyPr/>
          <a:lstStyle/>
          <a:p>
            <a:r>
              <a:rPr lang="en-US"/>
              <a:t>Where to start?</a:t>
            </a:r>
          </a:p>
        </p:txBody>
      </p:sp>
      <p:grpSp>
        <p:nvGrpSpPr>
          <p:cNvPr id="234" name="Group 233" descr="1: It all starts by providing simple and intuitive experiences that Firstline Workers want to use">
            <a:extLst>
              <a:ext uri="{FF2B5EF4-FFF2-40B4-BE49-F238E27FC236}">
                <a16:creationId xmlns:a16="http://schemas.microsoft.com/office/drawing/2014/main" id="{E14D69A5-DD9D-40BC-9659-AEFA772A91C8}"/>
              </a:ext>
            </a:extLst>
          </p:cNvPr>
          <p:cNvGrpSpPr/>
          <p:nvPr/>
        </p:nvGrpSpPr>
        <p:grpSpPr>
          <a:xfrm>
            <a:off x="688598" y="1251449"/>
            <a:ext cx="3071453" cy="797141"/>
            <a:chOff x="8768492" y="652768"/>
            <a:chExt cx="3133041" cy="813124"/>
          </a:xfrm>
        </p:grpSpPr>
        <p:sp>
          <p:nvSpPr>
            <p:cNvPr id="235" name="Rectangle 234">
              <a:extLst>
                <a:ext uri="{FF2B5EF4-FFF2-40B4-BE49-F238E27FC236}">
                  <a16:creationId xmlns:a16="http://schemas.microsoft.com/office/drawing/2014/main" id="{394FAE12-9B6F-4692-A3C6-C355D763726D}"/>
                </a:ext>
              </a:extLst>
            </p:cNvPr>
            <p:cNvSpPr/>
            <p:nvPr/>
          </p:nvSpPr>
          <p:spPr bwMode="auto">
            <a:xfrm>
              <a:off x="8768492" y="707637"/>
              <a:ext cx="200639" cy="200639"/>
            </a:xfrm>
            <a:prstGeom prst="rect">
              <a:avLst/>
            </a:prstGeom>
            <a:solidFill>
              <a:schemeClr val="bg1"/>
            </a:solidFill>
            <a:ln w="1270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10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a:ln>
                    <a:noFill/>
                  </a:ln>
                  <a:solidFill>
                    <a:schemeClr val="accent1"/>
                  </a:solidFill>
                  <a:effectLst/>
                  <a:uLnTx/>
                  <a:uFillTx/>
                  <a:latin typeface="Segoe UI Semibold"/>
                  <a:ea typeface="Segoe UI" pitchFamily="34" charset="0"/>
                  <a:cs typeface="Segoe UI" pitchFamily="34" charset="0"/>
                </a:rPr>
                <a:t>1</a:t>
              </a:r>
            </a:p>
          </p:txBody>
        </p:sp>
        <p:sp>
          <p:nvSpPr>
            <p:cNvPr id="237" name="Rectangle 236">
              <a:extLst>
                <a:ext uri="{FF2B5EF4-FFF2-40B4-BE49-F238E27FC236}">
                  <a16:creationId xmlns:a16="http://schemas.microsoft.com/office/drawing/2014/main" id="{C2063D73-2FE2-4196-8CB6-CA16DDEDB0C1}"/>
                </a:ext>
              </a:extLst>
            </p:cNvPr>
            <p:cNvSpPr/>
            <p:nvPr/>
          </p:nvSpPr>
          <p:spPr>
            <a:xfrm>
              <a:off x="9129201" y="652768"/>
              <a:ext cx="2772332" cy="813124"/>
            </a:xfrm>
            <a:prstGeom prst="rect">
              <a:avLst/>
            </a:prstGeom>
          </p:spPr>
          <p:txBody>
            <a:bodyPr wrap="square" lIns="0" tIns="0" rIns="0" bIns="0" anchor="t">
              <a:spAutoFit/>
            </a:bodyPr>
            <a:lstStyle/>
            <a:p>
              <a:pPr marL="0" marR="0" lvl="0" indent="0" defTabSz="91431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82828"/>
                  </a:solidFill>
                  <a:effectLst/>
                  <a:uLnTx/>
                  <a:uFillTx/>
                </a:rPr>
                <a:t>It all starts by providing simple and intuitive experiences that appeal to Firstline Workers</a:t>
              </a:r>
            </a:p>
            <a:p>
              <a:pPr marL="0" marR="0" lvl="0" indent="0" defTabSz="914314"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a:ln>
                  <a:noFill/>
                </a:ln>
                <a:solidFill>
                  <a:srgbClr val="282828"/>
                </a:solidFill>
                <a:effectLst/>
                <a:uLnTx/>
                <a:uFillTx/>
              </a:endParaRPr>
            </a:p>
          </p:txBody>
        </p:sp>
      </p:grpSp>
      <p:sp>
        <p:nvSpPr>
          <p:cNvPr id="239" name="Arc 238">
            <a:extLst>
              <a:ext uri="{FF2B5EF4-FFF2-40B4-BE49-F238E27FC236}">
                <a16:creationId xmlns:a16="http://schemas.microsoft.com/office/drawing/2014/main" id="{6083AD04-D22F-4AC2-AEEC-2F0B3BA63BF0}"/>
              </a:ext>
              <a:ext uri="{C183D7F6-B498-43B3-948B-1728B52AA6E4}">
                <adec:decorative xmlns:adec="http://schemas.microsoft.com/office/drawing/2017/decorative" val="1"/>
              </a:ext>
            </a:extLst>
          </p:cNvPr>
          <p:cNvSpPr/>
          <p:nvPr/>
        </p:nvSpPr>
        <p:spPr>
          <a:xfrm>
            <a:off x="3758546" y="1089002"/>
            <a:ext cx="4679995" cy="4679996"/>
          </a:xfrm>
          <a:prstGeom prst="arc">
            <a:avLst>
              <a:gd name="adj1" fmla="val 11841882"/>
              <a:gd name="adj2" fmla="val 19288886"/>
            </a:avLst>
          </a:prstGeom>
          <a:noFill/>
          <a:ln w="19050" cap="flat" cmpd="sng" algn="ctr">
            <a:solidFill>
              <a:srgbClr val="0078D7"/>
            </a:solidFill>
            <a:prstDash val="solid"/>
            <a:headEnd type="none" w="lg" len="lg"/>
            <a:tailEnd type="arrow" w="lg" len="med"/>
          </a:ln>
          <a:effectLst/>
        </p:spPr>
        <p:txBody>
          <a:bodyPr rtlCol="0" anchor="ctr"/>
          <a:lstStyle/>
          <a:p>
            <a:pPr marL="0" marR="0" lvl="0" indent="0" algn="ctr"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Segoe UI"/>
              <a:ea typeface="+mn-ea"/>
              <a:cs typeface="+mn-cs"/>
            </a:endParaRPr>
          </a:p>
        </p:txBody>
      </p:sp>
      <p:sp>
        <p:nvSpPr>
          <p:cNvPr id="241" name="TextBox 240">
            <a:extLst>
              <a:ext uri="{FF2B5EF4-FFF2-40B4-BE49-F238E27FC236}">
                <a16:creationId xmlns:a16="http://schemas.microsoft.com/office/drawing/2014/main" id="{24D96B1D-1C50-4144-AEC9-C0F75E3A9357}"/>
              </a:ext>
            </a:extLst>
          </p:cNvPr>
          <p:cNvSpPr txBox="1"/>
          <p:nvPr/>
        </p:nvSpPr>
        <p:spPr>
          <a:xfrm>
            <a:off x="5261487" y="937430"/>
            <a:ext cx="1561188" cy="340497"/>
          </a:xfrm>
          <a:prstGeom prst="rect">
            <a:avLst/>
          </a:prstGeom>
          <a:solidFill>
            <a:schemeClr val="bg1"/>
          </a:solidFill>
        </p:spPr>
        <p:txBody>
          <a:bodyPr wrap="none" lIns="179259" tIns="143407" rIns="179259" bIns="143407" rtlCol="0" anchor="ctr">
            <a:noAutofit/>
          </a:bodyPr>
          <a:lstStyle/>
          <a:p>
            <a:pPr algn="ctr" defTabSz="914139">
              <a:lnSpc>
                <a:spcPct val="90000"/>
              </a:lnSpc>
              <a:spcAft>
                <a:spcPts val="588"/>
              </a:spcAft>
              <a:defRPr/>
            </a:pPr>
            <a:r>
              <a:rPr lang="en-US" sz="2157" spc="-49">
                <a:solidFill>
                  <a:srgbClr val="282828"/>
                </a:solidFill>
                <a:latin typeface="Segoe UI Semibold"/>
              </a:rPr>
              <a:t>Experiences</a:t>
            </a:r>
          </a:p>
        </p:txBody>
      </p:sp>
      <p:grpSp>
        <p:nvGrpSpPr>
          <p:cNvPr id="243" name="Group 242" descr="2: As workers use those experiences, they feel ownership over their work and drive business value">
            <a:extLst>
              <a:ext uri="{FF2B5EF4-FFF2-40B4-BE49-F238E27FC236}">
                <a16:creationId xmlns:a16="http://schemas.microsoft.com/office/drawing/2014/main" id="{07A8F0EB-92CB-4B4A-BB16-611A6704EE62}"/>
              </a:ext>
            </a:extLst>
          </p:cNvPr>
          <p:cNvGrpSpPr/>
          <p:nvPr/>
        </p:nvGrpSpPr>
        <p:grpSpPr>
          <a:xfrm>
            <a:off x="8333956" y="1251449"/>
            <a:ext cx="3103138" cy="861774"/>
            <a:chOff x="8501064" y="1651250"/>
            <a:chExt cx="3165362" cy="879054"/>
          </a:xfrm>
        </p:grpSpPr>
        <p:sp>
          <p:nvSpPr>
            <p:cNvPr id="244" name="Rectangle 243">
              <a:extLst>
                <a:ext uri="{FF2B5EF4-FFF2-40B4-BE49-F238E27FC236}">
                  <a16:creationId xmlns:a16="http://schemas.microsoft.com/office/drawing/2014/main" id="{33916273-F411-412D-8D5D-2A0898427B36}"/>
                </a:ext>
              </a:extLst>
            </p:cNvPr>
            <p:cNvSpPr/>
            <p:nvPr/>
          </p:nvSpPr>
          <p:spPr bwMode="auto">
            <a:xfrm>
              <a:off x="8501064" y="1746642"/>
              <a:ext cx="200639" cy="200639"/>
            </a:xfrm>
            <a:prstGeom prst="rect">
              <a:avLst/>
            </a:prstGeom>
            <a:solidFill>
              <a:schemeClr val="bg1"/>
            </a:solidFill>
            <a:ln w="1270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02" fontAlgn="base">
                <a:spcBef>
                  <a:spcPct val="0"/>
                </a:spcBef>
                <a:spcAft>
                  <a:spcPct val="0"/>
                </a:spcAft>
                <a:defRPr/>
              </a:pPr>
              <a:r>
                <a:rPr lang="en-US" sz="2800" kern="0">
                  <a:solidFill>
                    <a:schemeClr val="accent1"/>
                  </a:solidFill>
                  <a:latin typeface="Segoe UI Semibold"/>
                  <a:cs typeface="Segoe UI" pitchFamily="34" charset="0"/>
                </a:rPr>
                <a:t>2</a:t>
              </a:r>
            </a:p>
          </p:txBody>
        </p:sp>
        <p:sp>
          <p:nvSpPr>
            <p:cNvPr id="245" name="Rectangle 244">
              <a:extLst>
                <a:ext uri="{FF2B5EF4-FFF2-40B4-BE49-F238E27FC236}">
                  <a16:creationId xmlns:a16="http://schemas.microsoft.com/office/drawing/2014/main" id="{6A625EE2-DF69-42EF-A5B1-A4A223978D49}"/>
                </a:ext>
              </a:extLst>
            </p:cNvPr>
            <p:cNvSpPr/>
            <p:nvPr/>
          </p:nvSpPr>
          <p:spPr>
            <a:xfrm>
              <a:off x="8954078" y="1651250"/>
              <a:ext cx="2712348" cy="879054"/>
            </a:xfrm>
            <a:prstGeom prst="rect">
              <a:avLst/>
            </a:prstGeom>
          </p:spPr>
          <p:txBody>
            <a:bodyPr wrap="square" lIns="0" tIns="0" rIns="0" bIns="0" anchor="t">
              <a:spAutoFit/>
            </a:bodyPr>
            <a:lstStyle/>
            <a:p>
              <a:pPr marL="0" marR="0" lvl="0" indent="0" defTabSz="91431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82828"/>
                  </a:solidFill>
                  <a:effectLst/>
                  <a:uLnTx/>
                  <a:uFillTx/>
                </a:rPr>
                <a:t>As workers have good experiences, they feel ownership over their work and drive business value </a:t>
              </a:r>
              <a:endParaRPr kumimoji="0" lang="en-US" sz="1400" b="0" i="0" u="none" strike="noStrike" kern="0" cap="none" spc="0" normalizeH="0" baseline="0" noProof="0">
                <a:ln>
                  <a:noFill/>
                </a:ln>
                <a:solidFill>
                  <a:srgbClr val="282828"/>
                </a:solidFill>
                <a:effectLst/>
                <a:uLnTx/>
                <a:uFillTx/>
                <a:cs typeface="Segoe UI"/>
              </a:endParaRPr>
            </a:p>
          </p:txBody>
        </p:sp>
      </p:grpSp>
      <p:grpSp>
        <p:nvGrpSpPr>
          <p:cNvPr id="246" name="Group 245" descr="3: This allows organizations to better engage customers, optimize operations, reduce employee turnover and deliver results">
            <a:extLst>
              <a:ext uri="{FF2B5EF4-FFF2-40B4-BE49-F238E27FC236}">
                <a16:creationId xmlns:a16="http://schemas.microsoft.com/office/drawing/2014/main" id="{22CE5A91-41EE-4E7D-8ABD-CF6FC8D0A57F}"/>
              </a:ext>
            </a:extLst>
          </p:cNvPr>
          <p:cNvGrpSpPr/>
          <p:nvPr/>
        </p:nvGrpSpPr>
        <p:grpSpPr>
          <a:xfrm>
            <a:off x="8333958" y="4834618"/>
            <a:ext cx="3199469" cy="861774"/>
            <a:chOff x="8501064" y="3221086"/>
            <a:chExt cx="3263624" cy="879054"/>
          </a:xfrm>
        </p:grpSpPr>
        <p:sp>
          <p:nvSpPr>
            <p:cNvPr id="247" name="Rectangle 246">
              <a:extLst>
                <a:ext uri="{FF2B5EF4-FFF2-40B4-BE49-F238E27FC236}">
                  <a16:creationId xmlns:a16="http://schemas.microsoft.com/office/drawing/2014/main" id="{E5F2B264-330F-4A61-8432-721458B7EA10}"/>
                </a:ext>
              </a:extLst>
            </p:cNvPr>
            <p:cNvSpPr/>
            <p:nvPr/>
          </p:nvSpPr>
          <p:spPr bwMode="auto">
            <a:xfrm>
              <a:off x="8501064" y="3281820"/>
              <a:ext cx="200639" cy="200639"/>
            </a:xfrm>
            <a:prstGeom prst="rect">
              <a:avLst/>
            </a:prstGeom>
            <a:solidFill>
              <a:schemeClr val="bg1"/>
            </a:solidFill>
            <a:ln w="1270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02" fontAlgn="base">
                <a:spcBef>
                  <a:spcPct val="0"/>
                </a:spcBef>
                <a:spcAft>
                  <a:spcPct val="0"/>
                </a:spcAft>
                <a:defRPr/>
              </a:pPr>
              <a:r>
                <a:rPr lang="en-US" sz="2800" kern="0">
                  <a:solidFill>
                    <a:schemeClr val="accent1"/>
                  </a:solidFill>
                  <a:latin typeface="Segoe UI Semibold"/>
                  <a:cs typeface="Segoe UI" pitchFamily="34" charset="0"/>
                </a:rPr>
                <a:t>3</a:t>
              </a:r>
            </a:p>
          </p:txBody>
        </p:sp>
        <p:sp>
          <p:nvSpPr>
            <p:cNvPr id="248" name="Rectangle 247">
              <a:extLst>
                <a:ext uri="{FF2B5EF4-FFF2-40B4-BE49-F238E27FC236}">
                  <a16:creationId xmlns:a16="http://schemas.microsoft.com/office/drawing/2014/main" id="{A833090F-04E2-4777-BCFD-4E4427B14C93}"/>
                </a:ext>
              </a:extLst>
            </p:cNvPr>
            <p:cNvSpPr/>
            <p:nvPr/>
          </p:nvSpPr>
          <p:spPr>
            <a:xfrm>
              <a:off x="8932132" y="3221086"/>
              <a:ext cx="2832556" cy="879054"/>
            </a:xfrm>
            <a:prstGeom prst="rect">
              <a:avLst/>
            </a:prstGeom>
          </p:spPr>
          <p:txBody>
            <a:bodyPr wrap="square" lIns="0" tIns="0" rIns="0" bIns="0" anchor="t">
              <a:spAutoFit/>
            </a:bodyPr>
            <a:lstStyle/>
            <a:p>
              <a:pPr marL="0" marR="0" lvl="0" indent="0" defTabSz="91431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82828"/>
                  </a:solidFill>
                  <a:effectLst/>
                  <a:uLnTx/>
                  <a:uFillTx/>
                </a:rPr>
                <a:t>This allows organizations to better engage customers, optimize operations, reduce employee turnover and deliver results</a:t>
              </a:r>
            </a:p>
          </p:txBody>
        </p:sp>
      </p:grpSp>
      <p:sp>
        <p:nvSpPr>
          <p:cNvPr id="249" name="Arc 248">
            <a:extLst>
              <a:ext uri="{FF2B5EF4-FFF2-40B4-BE49-F238E27FC236}">
                <a16:creationId xmlns:a16="http://schemas.microsoft.com/office/drawing/2014/main" id="{2B25D7AE-EFC4-4BCF-A8C6-D0CFC7B574F8}"/>
              </a:ext>
              <a:ext uri="{C183D7F6-B498-43B3-948B-1728B52AA6E4}">
                <adec:decorative xmlns:adec="http://schemas.microsoft.com/office/drawing/2017/decorative" val="1"/>
              </a:ext>
            </a:extLst>
          </p:cNvPr>
          <p:cNvSpPr/>
          <p:nvPr/>
        </p:nvSpPr>
        <p:spPr>
          <a:xfrm rot="10800000">
            <a:off x="3758546" y="1089002"/>
            <a:ext cx="4679995" cy="4679996"/>
          </a:xfrm>
          <a:prstGeom prst="arc">
            <a:avLst>
              <a:gd name="adj1" fmla="val 11747952"/>
              <a:gd name="adj2" fmla="val 19304156"/>
            </a:avLst>
          </a:prstGeom>
          <a:noFill/>
          <a:ln w="19050" cap="flat" cmpd="sng" algn="ctr">
            <a:solidFill>
              <a:srgbClr val="0078D7"/>
            </a:solidFill>
            <a:prstDash val="solid"/>
            <a:headEnd type="none"/>
            <a:tailEnd type="arrow" w="lg" len="med"/>
          </a:ln>
          <a:effectLst/>
        </p:spPr>
        <p:txBody>
          <a:bodyPr rtlCol="0" anchor="ctr"/>
          <a:lstStyle/>
          <a:p>
            <a:pPr marL="0" marR="0" lvl="0" indent="0" algn="ctr"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Segoe UI"/>
              <a:ea typeface="+mn-ea"/>
              <a:cs typeface="+mn-cs"/>
            </a:endParaRPr>
          </a:p>
        </p:txBody>
      </p:sp>
      <p:sp>
        <p:nvSpPr>
          <p:cNvPr id="250" name="TextBox 249">
            <a:extLst>
              <a:ext uri="{FF2B5EF4-FFF2-40B4-BE49-F238E27FC236}">
                <a16:creationId xmlns:a16="http://schemas.microsoft.com/office/drawing/2014/main" id="{2E4F270F-CCA0-4EEF-AFAE-146BEC4DB29B}"/>
              </a:ext>
            </a:extLst>
          </p:cNvPr>
          <p:cNvSpPr txBox="1"/>
          <p:nvPr/>
        </p:nvSpPr>
        <p:spPr>
          <a:xfrm>
            <a:off x="5309991" y="5544137"/>
            <a:ext cx="1577105" cy="362950"/>
          </a:xfrm>
          <a:prstGeom prst="rect">
            <a:avLst/>
          </a:prstGeom>
          <a:solidFill>
            <a:schemeClr val="bg1"/>
          </a:solidFill>
        </p:spPr>
        <p:txBody>
          <a:bodyPr wrap="none" lIns="179259" tIns="143407" rIns="179259" bIns="143407" rtlCol="0" anchor="ctr">
            <a:noAutofit/>
          </a:bodyPr>
          <a:lstStyle/>
          <a:p>
            <a:pPr algn="ctr" defTabSz="914139">
              <a:lnSpc>
                <a:spcPct val="90000"/>
              </a:lnSpc>
              <a:spcAft>
                <a:spcPts val="588"/>
              </a:spcAft>
              <a:defRPr/>
            </a:pPr>
            <a:r>
              <a:rPr lang="en-US" sz="2157" spc="-49">
                <a:solidFill>
                  <a:srgbClr val="282828"/>
                </a:solidFill>
                <a:latin typeface="Segoe UI Semibold"/>
              </a:rPr>
              <a:t>Results</a:t>
            </a:r>
          </a:p>
        </p:txBody>
      </p:sp>
      <p:grpSp>
        <p:nvGrpSpPr>
          <p:cNvPr id="251" name="Group 250" descr="4: The link between Firstline Workers and business results hasn’t gone unnoticed">
            <a:extLst>
              <a:ext uri="{FF2B5EF4-FFF2-40B4-BE49-F238E27FC236}">
                <a16:creationId xmlns:a16="http://schemas.microsoft.com/office/drawing/2014/main" id="{8DCB65ED-8554-49A6-BA32-753AA1ABFE19}"/>
              </a:ext>
            </a:extLst>
          </p:cNvPr>
          <p:cNvGrpSpPr/>
          <p:nvPr/>
        </p:nvGrpSpPr>
        <p:grpSpPr>
          <a:xfrm>
            <a:off x="688597" y="4892617"/>
            <a:ext cx="2952007" cy="1077218"/>
            <a:chOff x="8768487" y="4611082"/>
            <a:chExt cx="3011199" cy="1098816"/>
          </a:xfrm>
        </p:grpSpPr>
        <p:sp>
          <p:nvSpPr>
            <p:cNvPr id="252" name="Rectangle 251">
              <a:extLst>
                <a:ext uri="{FF2B5EF4-FFF2-40B4-BE49-F238E27FC236}">
                  <a16:creationId xmlns:a16="http://schemas.microsoft.com/office/drawing/2014/main" id="{0FC65E07-D3A9-4709-818C-F7273457EFB3}"/>
                </a:ext>
              </a:extLst>
            </p:cNvPr>
            <p:cNvSpPr/>
            <p:nvPr/>
          </p:nvSpPr>
          <p:spPr bwMode="auto">
            <a:xfrm>
              <a:off x="8768487" y="4690470"/>
              <a:ext cx="200639" cy="200639"/>
            </a:xfrm>
            <a:prstGeom prst="rect">
              <a:avLst/>
            </a:prstGeom>
            <a:solidFill>
              <a:schemeClr val="bg1"/>
            </a:solidFill>
            <a:ln w="1270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lvl="0" indent="0" algn="ctr" defTabSz="914102" fontAlgn="base">
                <a:lnSpc>
                  <a:spcPct val="100000"/>
                </a:lnSpc>
                <a:spcBef>
                  <a:spcPct val="0"/>
                </a:spcBef>
                <a:spcAft>
                  <a:spcPct val="0"/>
                </a:spcAft>
                <a:buClrTx/>
                <a:buSzTx/>
                <a:buFontTx/>
                <a:buNone/>
                <a:tabLst/>
                <a:defRPr/>
              </a:pPr>
              <a:r>
                <a:rPr lang="en-US" sz="2800" kern="0">
                  <a:solidFill>
                    <a:schemeClr val="accent1"/>
                  </a:solidFill>
                  <a:latin typeface="Segoe UI Semibold"/>
                  <a:cs typeface="Segoe UI" pitchFamily="34" charset="0"/>
                </a:rPr>
                <a:t>4</a:t>
              </a:r>
            </a:p>
          </p:txBody>
        </p:sp>
        <p:sp>
          <p:nvSpPr>
            <p:cNvPr id="253" name="Rectangle 252">
              <a:extLst>
                <a:ext uri="{FF2B5EF4-FFF2-40B4-BE49-F238E27FC236}">
                  <a16:creationId xmlns:a16="http://schemas.microsoft.com/office/drawing/2014/main" id="{A83DACC9-E16F-4A76-BE58-2E6739BE76A8}"/>
                </a:ext>
              </a:extLst>
            </p:cNvPr>
            <p:cNvSpPr/>
            <p:nvPr/>
          </p:nvSpPr>
          <p:spPr>
            <a:xfrm>
              <a:off x="9131259" y="4611082"/>
              <a:ext cx="2648427" cy="1098816"/>
            </a:xfrm>
            <a:prstGeom prst="rect">
              <a:avLst/>
            </a:prstGeom>
          </p:spPr>
          <p:txBody>
            <a:bodyPr wrap="square" lIns="0" tIns="0" rIns="0" bIns="0" anchor="t">
              <a:spAutoFit/>
            </a:bodyPr>
            <a:lstStyle/>
            <a:p>
              <a:pPr marL="0" marR="0" lvl="0" indent="0" defTabSz="91431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82828"/>
                  </a:solidFill>
                  <a:effectLst/>
                  <a:uLnTx/>
                  <a:uFillTx/>
                </a:rPr>
                <a:t>The link between Firstline Workers and business results hasn’t gone unnoticed</a:t>
              </a:r>
            </a:p>
            <a:p>
              <a:pPr marL="0" marR="0" lvl="0" indent="0" algn="r" defTabSz="91431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82828"/>
                </a:solidFill>
                <a:effectLst/>
                <a:uLnTx/>
                <a:uFillTx/>
              </a:endParaRPr>
            </a:p>
            <a:p>
              <a:pPr marL="0" marR="0" lvl="0" indent="0" algn="r" defTabSz="91431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82828"/>
                </a:solidFill>
                <a:effectLst/>
                <a:uLnTx/>
                <a:uFillTx/>
                <a:cs typeface="Segoe UI"/>
              </a:endParaRPr>
            </a:p>
          </p:txBody>
        </p:sp>
      </p:grpSp>
      <p:grpSp>
        <p:nvGrpSpPr>
          <p:cNvPr id="3" name="Group 2">
            <a:extLst>
              <a:ext uri="{FF2B5EF4-FFF2-40B4-BE49-F238E27FC236}">
                <a16:creationId xmlns:a16="http://schemas.microsoft.com/office/drawing/2014/main" id="{8ED151B8-53C4-4913-8435-98AA6304A185}"/>
              </a:ext>
            </a:extLst>
          </p:cNvPr>
          <p:cNvGrpSpPr/>
          <p:nvPr/>
        </p:nvGrpSpPr>
        <p:grpSpPr>
          <a:xfrm>
            <a:off x="4124061" y="1453781"/>
            <a:ext cx="3948964" cy="3950438"/>
            <a:chOff x="4124061" y="1453781"/>
            <a:chExt cx="3948964" cy="3950438"/>
          </a:xfrm>
        </p:grpSpPr>
        <p:grpSp>
          <p:nvGrpSpPr>
            <p:cNvPr id="254" name="Group 253">
              <a:extLst>
                <a:ext uri="{FF2B5EF4-FFF2-40B4-BE49-F238E27FC236}">
                  <a16:creationId xmlns:a16="http://schemas.microsoft.com/office/drawing/2014/main" id="{F74A5364-DD45-492D-9C0F-587B6FDA6CE2}"/>
                </a:ext>
                <a:ext uri="{C183D7F6-B498-43B3-948B-1728B52AA6E4}">
                  <adec:decorative xmlns:adec="http://schemas.microsoft.com/office/drawing/2017/decorative" val="1"/>
                </a:ext>
              </a:extLst>
            </p:cNvPr>
            <p:cNvGrpSpPr/>
            <p:nvPr/>
          </p:nvGrpSpPr>
          <p:grpSpPr>
            <a:xfrm>
              <a:off x="4167581" y="1477420"/>
              <a:ext cx="3881018" cy="3897501"/>
              <a:chOff x="2054155" y="1506549"/>
              <a:chExt cx="3958841" cy="3975654"/>
            </a:xfrm>
          </p:grpSpPr>
          <p:grpSp>
            <p:nvGrpSpPr>
              <p:cNvPr id="255" name="Group 254">
                <a:extLst>
                  <a:ext uri="{FF2B5EF4-FFF2-40B4-BE49-F238E27FC236}">
                    <a16:creationId xmlns:a16="http://schemas.microsoft.com/office/drawing/2014/main" id="{15017149-BE78-4C8B-ACAB-572022742DD6}"/>
                  </a:ext>
                </a:extLst>
              </p:cNvPr>
              <p:cNvGrpSpPr/>
              <p:nvPr/>
            </p:nvGrpSpPr>
            <p:grpSpPr>
              <a:xfrm>
                <a:off x="2054155" y="1506549"/>
                <a:ext cx="3958841" cy="3975654"/>
                <a:chOff x="4670055" y="2399529"/>
                <a:chExt cx="3134866" cy="3148181"/>
              </a:xfrm>
            </p:grpSpPr>
            <p:grpSp>
              <p:nvGrpSpPr>
                <p:cNvPr id="257" name="Group 256">
                  <a:extLst>
                    <a:ext uri="{FF2B5EF4-FFF2-40B4-BE49-F238E27FC236}">
                      <a16:creationId xmlns:a16="http://schemas.microsoft.com/office/drawing/2014/main" id="{9A1D1700-A924-4B7C-8832-41A899A49E54}"/>
                    </a:ext>
                  </a:extLst>
                </p:cNvPr>
                <p:cNvGrpSpPr/>
                <p:nvPr/>
              </p:nvGrpSpPr>
              <p:grpSpPr>
                <a:xfrm>
                  <a:off x="4670055" y="2399529"/>
                  <a:ext cx="3134866" cy="3148181"/>
                  <a:chOff x="4670055" y="2399529"/>
                  <a:chExt cx="3134866" cy="3148181"/>
                </a:xfrm>
              </p:grpSpPr>
              <p:grpSp>
                <p:nvGrpSpPr>
                  <p:cNvPr id="311" name="Group 310">
                    <a:extLst>
                      <a:ext uri="{FF2B5EF4-FFF2-40B4-BE49-F238E27FC236}">
                        <a16:creationId xmlns:a16="http://schemas.microsoft.com/office/drawing/2014/main" id="{950A0988-AC7F-4666-A7A5-13DA9DB8B985}"/>
                      </a:ext>
                    </a:extLst>
                  </p:cNvPr>
                  <p:cNvGrpSpPr/>
                  <p:nvPr/>
                </p:nvGrpSpPr>
                <p:grpSpPr>
                  <a:xfrm>
                    <a:off x="4680710" y="3818253"/>
                    <a:ext cx="3124211" cy="1729457"/>
                    <a:chOff x="4680710" y="3818253"/>
                    <a:chExt cx="3124211" cy="1729457"/>
                  </a:xfrm>
                </p:grpSpPr>
                <p:cxnSp>
                  <p:nvCxnSpPr>
                    <p:cNvPr id="353" name="Straight Connector 352">
                      <a:extLst>
                        <a:ext uri="{FF2B5EF4-FFF2-40B4-BE49-F238E27FC236}">
                          <a16:creationId xmlns:a16="http://schemas.microsoft.com/office/drawing/2014/main" id="{66315B73-366E-4FDE-BECC-C89AE724DF7E}"/>
                        </a:ext>
                      </a:extLst>
                    </p:cNvPr>
                    <p:cNvCxnSpPr>
                      <a:cxnSpLocks/>
                    </p:cNvCxnSpPr>
                    <p:nvPr/>
                  </p:nvCxnSpPr>
                  <p:spPr>
                    <a:xfrm flipV="1">
                      <a:off x="7536802" y="4194685"/>
                      <a:ext cx="266344" cy="63744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54" name="Straight Connector 353">
                      <a:extLst>
                        <a:ext uri="{FF2B5EF4-FFF2-40B4-BE49-F238E27FC236}">
                          <a16:creationId xmlns:a16="http://schemas.microsoft.com/office/drawing/2014/main" id="{7151C330-2F24-4D99-84AB-4F1F5D7F6804}"/>
                        </a:ext>
                      </a:extLst>
                    </p:cNvPr>
                    <p:cNvCxnSpPr>
                      <a:cxnSpLocks/>
                    </p:cNvCxnSpPr>
                    <p:nvPr/>
                  </p:nvCxnSpPr>
                  <p:spPr>
                    <a:xfrm>
                      <a:off x="6844307" y="4819705"/>
                      <a:ext cx="237934" cy="404843"/>
                    </a:xfrm>
                    <a:prstGeom prst="line">
                      <a:avLst/>
                    </a:prstGeom>
                    <a:noFill/>
                    <a:ln w="3175" cap="rnd" cmpd="sng" algn="ctr">
                      <a:solidFill>
                        <a:srgbClr val="939393">
                          <a:lumMod val="60000"/>
                          <a:lumOff val="40000"/>
                        </a:srgbClr>
                      </a:solidFill>
                      <a:prstDash val="solid"/>
                      <a:headEnd type="none"/>
                      <a:tailEnd type="none"/>
                    </a:ln>
                    <a:effectLst/>
                  </p:spPr>
                </p:cxnSp>
                <p:cxnSp>
                  <p:nvCxnSpPr>
                    <p:cNvPr id="355" name="Straight Connector 354">
                      <a:extLst>
                        <a:ext uri="{FF2B5EF4-FFF2-40B4-BE49-F238E27FC236}">
                          <a16:creationId xmlns:a16="http://schemas.microsoft.com/office/drawing/2014/main" id="{179B6AAB-1788-4015-A721-05503D36511F}"/>
                        </a:ext>
                      </a:extLst>
                    </p:cNvPr>
                    <p:cNvCxnSpPr>
                      <a:cxnSpLocks/>
                    </p:cNvCxnSpPr>
                    <p:nvPr/>
                  </p:nvCxnSpPr>
                  <p:spPr>
                    <a:xfrm>
                      <a:off x="6849635" y="4832134"/>
                      <a:ext cx="688942" cy="7102"/>
                    </a:xfrm>
                    <a:prstGeom prst="line">
                      <a:avLst/>
                    </a:prstGeom>
                    <a:noFill/>
                    <a:ln w="3175" cap="rnd" cmpd="sng" algn="ctr">
                      <a:solidFill>
                        <a:srgbClr val="939393">
                          <a:lumMod val="60000"/>
                          <a:lumOff val="40000"/>
                        </a:srgbClr>
                      </a:solidFill>
                      <a:prstDash val="solid"/>
                      <a:headEnd type="none"/>
                      <a:tailEnd type="none"/>
                    </a:ln>
                    <a:effectLst/>
                  </p:spPr>
                </p:cxnSp>
                <p:cxnSp>
                  <p:nvCxnSpPr>
                    <p:cNvPr id="356" name="Straight Connector 355">
                      <a:extLst>
                        <a:ext uri="{FF2B5EF4-FFF2-40B4-BE49-F238E27FC236}">
                          <a16:creationId xmlns:a16="http://schemas.microsoft.com/office/drawing/2014/main" id="{630B8611-048E-46E9-918E-E40ED063A4CB}"/>
                        </a:ext>
                      </a:extLst>
                    </p:cNvPr>
                    <p:cNvCxnSpPr>
                      <a:cxnSpLocks/>
                    </p:cNvCxnSpPr>
                    <p:nvPr/>
                  </p:nvCxnSpPr>
                  <p:spPr>
                    <a:xfrm flipH="1">
                      <a:off x="5844632" y="5331084"/>
                      <a:ext cx="527361" cy="97659"/>
                    </a:xfrm>
                    <a:prstGeom prst="line">
                      <a:avLst/>
                    </a:prstGeom>
                    <a:noFill/>
                    <a:ln w="3175" cap="rnd" cmpd="sng" algn="ctr">
                      <a:solidFill>
                        <a:srgbClr val="939393">
                          <a:lumMod val="60000"/>
                          <a:lumOff val="40000"/>
                        </a:srgbClr>
                      </a:solidFill>
                      <a:prstDash val="solid"/>
                      <a:headEnd type="none"/>
                      <a:tailEnd type="none"/>
                    </a:ln>
                    <a:effectLst/>
                  </p:spPr>
                </p:cxnSp>
                <p:cxnSp>
                  <p:nvCxnSpPr>
                    <p:cNvPr id="357" name="Straight Connector 356">
                      <a:extLst>
                        <a:ext uri="{FF2B5EF4-FFF2-40B4-BE49-F238E27FC236}">
                          <a16:creationId xmlns:a16="http://schemas.microsoft.com/office/drawing/2014/main" id="{4BFB1F37-3979-407B-B3DD-332424350DCA}"/>
                        </a:ext>
                      </a:extLst>
                    </p:cNvPr>
                    <p:cNvCxnSpPr>
                      <a:cxnSpLocks/>
                    </p:cNvCxnSpPr>
                    <p:nvPr/>
                  </p:nvCxnSpPr>
                  <p:spPr>
                    <a:xfrm flipH="1" flipV="1">
                      <a:off x="5833977" y="5435846"/>
                      <a:ext cx="637449" cy="102986"/>
                    </a:xfrm>
                    <a:prstGeom prst="line">
                      <a:avLst/>
                    </a:prstGeom>
                    <a:noFill/>
                    <a:ln w="3175" cap="rnd" cmpd="sng" algn="ctr">
                      <a:solidFill>
                        <a:srgbClr val="939393">
                          <a:lumMod val="60000"/>
                          <a:lumOff val="40000"/>
                        </a:srgbClr>
                      </a:solidFill>
                      <a:prstDash val="solid"/>
                      <a:headEnd type="none"/>
                      <a:tailEnd type="none"/>
                    </a:ln>
                    <a:effectLst/>
                  </p:spPr>
                </p:cxnSp>
                <p:cxnSp>
                  <p:nvCxnSpPr>
                    <p:cNvPr id="358" name="Straight Connector 357">
                      <a:extLst>
                        <a:ext uri="{FF2B5EF4-FFF2-40B4-BE49-F238E27FC236}">
                          <a16:creationId xmlns:a16="http://schemas.microsoft.com/office/drawing/2014/main" id="{AA3DAE8B-F7B5-4513-9607-E05149742AA8}"/>
                        </a:ext>
                      </a:extLst>
                    </p:cNvPr>
                    <p:cNvCxnSpPr>
                      <a:cxnSpLocks/>
                    </p:cNvCxnSpPr>
                    <p:nvPr/>
                  </p:nvCxnSpPr>
                  <p:spPr>
                    <a:xfrm flipV="1">
                      <a:off x="6464324" y="5316879"/>
                      <a:ext cx="630347" cy="230831"/>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359" name="Straight Connector 358">
                      <a:extLst>
                        <a:ext uri="{FF2B5EF4-FFF2-40B4-BE49-F238E27FC236}">
                          <a16:creationId xmlns:a16="http://schemas.microsoft.com/office/drawing/2014/main" id="{34660893-867B-4C8E-9FD9-120A6EC72CB8}"/>
                        </a:ext>
                      </a:extLst>
                    </p:cNvPr>
                    <p:cNvCxnSpPr>
                      <a:cxnSpLocks/>
                    </p:cNvCxnSpPr>
                    <p:nvPr/>
                  </p:nvCxnSpPr>
                  <p:spPr>
                    <a:xfrm>
                      <a:off x="6364889" y="5327534"/>
                      <a:ext cx="99435" cy="214850"/>
                    </a:xfrm>
                    <a:prstGeom prst="line">
                      <a:avLst/>
                    </a:prstGeom>
                    <a:noFill/>
                    <a:ln w="3175" cap="rnd" cmpd="sng" algn="ctr">
                      <a:solidFill>
                        <a:srgbClr val="939393">
                          <a:lumMod val="60000"/>
                          <a:lumOff val="40000"/>
                        </a:srgbClr>
                      </a:solidFill>
                      <a:prstDash val="solid"/>
                      <a:headEnd type="none"/>
                      <a:tailEnd type="none"/>
                    </a:ln>
                    <a:effectLst/>
                  </p:spPr>
                </p:cxnSp>
                <p:cxnSp>
                  <p:nvCxnSpPr>
                    <p:cNvPr id="360" name="Straight Connector 359">
                      <a:extLst>
                        <a:ext uri="{FF2B5EF4-FFF2-40B4-BE49-F238E27FC236}">
                          <a16:creationId xmlns:a16="http://schemas.microsoft.com/office/drawing/2014/main" id="{0460B1F1-2DCC-4FB9-A3D6-17206418D6C5}"/>
                        </a:ext>
                      </a:extLst>
                    </p:cNvPr>
                    <p:cNvCxnSpPr>
                      <a:cxnSpLocks/>
                    </p:cNvCxnSpPr>
                    <p:nvPr/>
                  </p:nvCxnSpPr>
                  <p:spPr>
                    <a:xfrm flipV="1">
                      <a:off x="6371991" y="5295571"/>
                      <a:ext cx="722680" cy="33737"/>
                    </a:xfrm>
                    <a:prstGeom prst="line">
                      <a:avLst/>
                    </a:prstGeom>
                    <a:noFill/>
                    <a:ln w="3175" cap="rnd" cmpd="sng" algn="ctr">
                      <a:solidFill>
                        <a:srgbClr val="939393">
                          <a:lumMod val="60000"/>
                          <a:lumOff val="40000"/>
                        </a:srgbClr>
                      </a:solidFill>
                      <a:prstDash val="solid"/>
                      <a:headEnd type="none"/>
                      <a:tailEnd type="none"/>
                    </a:ln>
                    <a:effectLst/>
                  </p:spPr>
                </p:cxnSp>
                <p:cxnSp>
                  <p:nvCxnSpPr>
                    <p:cNvPr id="361" name="Straight Connector 360">
                      <a:extLst>
                        <a:ext uri="{FF2B5EF4-FFF2-40B4-BE49-F238E27FC236}">
                          <a16:creationId xmlns:a16="http://schemas.microsoft.com/office/drawing/2014/main" id="{9EB0C187-72E5-45CD-902A-7597CF2F909C}"/>
                        </a:ext>
                      </a:extLst>
                    </p:cNvPr>
                    <p:cNvCxnSpPr>
                      <a:cxnSpLocks/>
                    </p:cNvCxnSpPr>
                    <p:nvPr/>
                  </p:nvCxnSpPr>
                  <p:spPr>
                    <a:xfrm flipV="1">
                      <a:off x="6368440" y="5220996"/>
                      <a:ext cx="722680" cy="10653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62" name="Straight Connector 361">
                      <a:extLst>
                        <a:ext uri="{FF2B5EF4-FFF2-40B4-BE49-F238E27FC236}">
                          <a16:creationId xmlns:a16="http://schemas.microsoft.com/office/drawing/2014/main" id="{682ED8B6-0B1F-40B9-91DA-66E9EBCE577B}"/>
                        </a:ext>
                      </a:extLst>
                    </p:cNvPr>
                    <p:cNvCxnSpPr>
                      <a:cxnSpLocks/>
                    </p:cNvCxnSpPr>
                    <p:nvPr/>
                  </p:nvCxnSpPr>
                  <p:spPr>
                    <a:xfrm flipV="1">
                      <a:off x="7096446" y="4828583"/>
                      <a:ext cx="433252" cy="39773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63" name="Straight Connector 362">
                      <a:extLst>
                        <a:ext uri="{FF2B5EF4-FFF2-40B4-BE49-F238E27FC236}">
                          <a16:creationId xmlns:a16="http://schemas.microsoft.com/office/drawing/2014/main" id="{C8B80A9C-24C0-4095-B3B1-81E1DBDD1D73}"/>
                        </a:ext>
                      </a:extLst>
                    </p:cNvPr>
                    <p:cNvCxnSpPr>
                      <a:cxnSpLocks/>
                    </p:cNvCxnSpPr>
                    <p:nvPr/>
                  </p:nvCxnSpPr>
                  <p:spPr>
                    <a:xfrm flipV="1">
                      <a:off x="7099998" y="4839236"/>
                      <a:ext cx="429701" cy="458111"/>
                    </a:xfrm>
                    <a:prstGeom prst="line">
                      <a:avLst/>
                    </a:prstGeom>
                    <a:noFill/>
                    <a:ln w="3175" cap="rnd" cmpd="sng" algn="ctr">
                      <a:solidFill>
                        <a:srgbClr val="939393">
                          <a:lumMod val="60000"/>
                          <a:lumOff val="40000"/>
                        </a:srgbClr>
                      </a:solidFill>
                      <a:prstDash val="solid"/>
                      <a:headEnd type="none"/>
                      <a:tailEnd type="none"/>
                    </a:ln>
                    <a:effectLst/>
                  </p:spPr>
                </p:cxnSp>
                <p:cxnSp>
                  <p:nvCxnSpPr>
                    <p:cNvPr id="364" name="Straight Connector 363">
                      <a:extLst>
                        <a:ext uri="{FF2B5EF4-FFF2-40B4-BE49-F238E27FC236}">
                          <a16:creationId xmlns:a16="http://schemas.microsoft.com/office/drawing/2014/main" id="{0F07EB45-5D40-466A-B4E3-F9F88A12DC24}"/>
                        </a:ext>
                      </a:extLst>
                    </p:cNvPr>
                    <p:cNvCxnSpPr>
                      <a:cxnSpLocks/>
                    </p:cNvCxnSpPr>
                    <p:nvPr/>
                  </p:nvCxnSpPr>
                  <p:spPr>
                    <a:xfrm flipH="1" flipV="1">
                      <a:off x="7414284" y="4626161"/>
                      <a:ext cx="112844" cy="217886"/>
                    </a:xfrm>
                    <a:prstGeom prst="line">
                      <a:avLst/>
                    </a:prstGeom>
                    <a:noFill/>
                    <a:ln w="3175" cap="rnd" cmpd="sng" algn="ctr">
                      <a:solidFill>
                        <a:srgbClr val="939393">
                          <a:lumMod val="60000"/>
                          <a:lumOff val="40000"/>
                        </a:srgbClr>
                      </a:solidFill>
                      <a:prstDash val="solid"/>
                      <a:headEnd type="none"/>
                      <a:tailEnd type="none"/>
                    </a:ln>
                    <a:effectLst/>
                  </p:spPr>
                </p:cxnSp>
                <p:cxnSp>
                  <p:nvCxnSpPr>
                    <p:cNvPr id="365" name="Straight Connector 364">
                      <a:extLst>
                        <a:ext uri="{FF2B5EF4-FFF2-40B4-BE49-F238E27FC236}">
                          <a16:creationId xmlns:a16="http://schemas.microsoft.com/office/drawing/2014/main" id="{8F077EF2-32DC-437B-897C-09CFD45EBB46}"/>
                        </a:ext>
                      </a:extLst>
                    </p:cNvPr>
                    <p:cNvCxnSpPr>
                      <a:cxnSpLocks/>
                    </p:cNvCxnSpPr>
                    <p:nvPr/>
                  </p:nvCxnSpPr>
                  <p:spPr>
                    <a:xfrm flipH="1">
                      <a:off x="7414283" y="4517075"/>
                      <a:ext cx="249590" cy="98432"/>
                    </a:xfrm>
                    <a:prstGeom prst="line">
                      <a:avLst/>
                    </a:prstGeom>
                    <a:noFill/>
                    <a:ln w="3175" cap="rnd" cmpd="sng" algn="ctr">
                      <a:solidFill>
                        <a:srgbClr val="939393">
                          <a:lumMod val="60000"/>
                          <a:lumOff val="40000"/>
                        </a:srgbClr>
                      </a:solidFill>
                      <a:prstDash val="solid"/>
                      <a:headEnd type="none"/>
                      <a:tailEnd type="none"/>
                    </a:ln>
                    <a:effectLst/>
                  </p:spPr>
                </p:cxnSp>
                <p:cxnSp>
                  <p:nvCxnSpPr>
                    <p:cNvPr id="366" name="Straight Connector 365">
                      <a:extLst>
                        <a:ext uri="{FF2B5EF4-FFF2-40B4-BE49-F238E27FC236}">
                          <a16:creationId xmlns:a16="http://schemas.microsoft.com/office/drawing/2014/main" id="{055F57EC-68E9-484D-9D9B-F9C767247079}"/>
                        </a:ext>
                      </a:extLst>
                    </p:cNvPr>
                    <p:cNvCxnSpPr>
                      <a:cxnSpLocks/>
                    </p:cNvCxnSpPr>
                    <p:nvPr/>
                  </p:nvCxnSpPr>
                  <p:spPr>
                    <a:xfrm flipH="1" flipV="1">
                      <a:off x="7659131" y="4368697"/>
                      <a:ext cx="14394" cy="142051"/>
                    </a:xfrm>
                    <a:prstGeom prst="line">
                      <a:avLst/>
                    </a:prstGeom>
                    <a:noFill/>
                    <a:ln w="3175" cap="rnd" cmpd="sng" algn="ctr">
                      <a:solidFill>
                        <a:srgbClr val="939393">
                          <a:lumMod val="60000"/>
                          <a:lumOff val="40000"/>
                        </a:srgbClr>
                      </a:solidFill>
                      <a:prstDash val="solid"/>
                      <a:headEnd type="none"/>
                      <a:tailEnd type="none"/>
                    </a:ln>
                    <a:effectLst/>
                  </p:spPr>
                </p:cxnSp>
                <p:cxnSp>
                  <p:nvCxnSpPr>
                    <p:cNvPr id="367" name="Straight Connector 366">
                      <a:extLst>
                        <a:ext uri="{FF2B5EF4-FFF2-40B4-BE49-F238E27FC236}">
                          <a16:creationId xmlns:a16="http://schemas.microsoft.com/office/drawing/2014/main" id="{70BFA32B-5992-4620-96CA-BDBA6EBFA601}"/>
                        </a:ext>
                      </a:extLst>
                    </p:cNvPr>
                    <p:cNvCxnSpPr>
                      <a:cxnSpLocks/>
                    </p:cNvCxnSpPr>
                    <p:nvPr/>
                  </p:nvCxnSpPr>
                  <p:spPr>
                    <a:xfrm flipH="1">
                      <a:off x="7412508" y="4205338"/>
                      <a:ext cx="392413" cy="408394"/>
                    </a:xfrm>
                    <a:prstGeom prst="line">
                      <a:avLst/>
                    </a:prstGeom>
                    <a:noFill/>
                    <a:ln w="3175" cap="rnd" cmpd="sng" algn="ctr">
                      <a:solidFill>
                        <a:srgbClr val="939393">
                          <a:lumMod val="60000"/>
                          <a:lumOff val="40000"/>
                        </a:srgbClr>
                      </a:solidFill>
                      <a:prstDash val="solid"/>
                      <a:headEnd type="none"/>
                      <a:tailEnd type="none"/>
                    </a:ln>
                    <a:effectLst/>
                  </p:spPr>
                </p:cxnSp>
                <p:cxnSp>
                  <p:nvCxnSpPr>
                    <p:cNvPr id="368" name="Straight Connector 367">
                      <a:extLst>
                        <a:ext uri="{FF2B5EF4-FFF2-40B4-BE49-F238E27FC236}">
                          <a16:creationId xmlns:a16="http://schemas.microsoft.com/office/drawing/2014/main" id="{0ACA71D1-4F9C-4A41-83EB-A78266FF303A}"/>
                        </a:ext>
                      </a:extLst>
                    </p:cNvPr>
                    <p:cNvCxnSpPr>
                      <a:cxnSpLocks/>
                    </p:cNvCxnSpPr>
                    <p:nvPr/>
                  </p:nvCxnSpPr>
                  <p:spPr>
                    <a:xfrm>
                      <a:off x="7259804" y="4198237"/>
                      <a:ext cx="395964" cy="170460"/>
                    </a:xfrm>
                    <a:prstGeom prst="line">
                      <a:avLst/>
                    </a:prstGeom>
                    <a:noFill/>
                    <a:ln w="3175" cap="rnd" cmpd="sng" algn="ctr">
                      <a:solidFill>
                        <a:srgbClr val="939393">
                          <a:lumMod val="60000"/>
                          <a:lumOff val="40000"/>
                        </a:srgbClr>
                      </a:solidFill>
                      <a:prstDash val="solid"/>
                      <a:headEnd type="none"/>
                      <a:tailEnd type="none"/>
                    </a:ln>
                    <a:effectLst/>
                  </p:spPr>
                </p:cxnSp>
                <p:cxnSp>
                  <p:nvCxnSpPr>
                    <p:cNvPr id="369" name="Straight Connector 368">
                      <a:extLst>
                        <a:ext uri="{FF2B5EF4-FFF2-40B4-BE49-F238E27FC236}">
                          <a16:creationId xmlns:a16="http://schemas.microsoft.com/office/drawing/2014/main" id="{200A485D-0A94-4EA3-92A7-FA6495CCC941}"/>
                        </a:ext>
                      </a:extLst>
                    </p:cNvPr>
                    <p:cNvCxnSpPr>
                      <a:cxnSpLocks/>
                    </p:cNvCxnSpPr>
                    <p:nvPr/>
                  </p:nvCxnSpPr>
                  <p:spPr>
                    <a:xfrm flipH="1">
                      <a:off x="7662871" y="3960303"/>
                      <a:ext cx="5327" cy="399515"/>
                    </a:xfrm>
                    <a:prstGeom prst="line">
                      <a:avLst/>
                    </a:prstGeom>
                    <a:noFill/>
                    <a:ln w="3175" cap="rnd" cmpd="sng" algn="ctr">
                      <a:solidFill>
                        <a:srgbClr val="939393">
                          <a:lumMod val="60000"/>
                          <a:lumOff val="40000"/>
                        </a:srgbClr>
                      </a:solidFill>
                      <a:prstDash val="solid"/>
                      <a:headEnd type="none"/>
                      <a:tailEnd type="none"/>
                    </a:ln>
                    <a:effectLst/>
                  </p:spPr>
                </p:cxnSp>
                <p:cxnSp>
                  <p:nvCxnSpPr>
                    <p:cNvPr id="370" name="Straight Connector 369">
                      <a:extLst>
                        <a:ext uri="{FF2B5EF4-FFF2-40B4-BE49-F238E27FC236}">
                          <a16:creationId xmlns:a16="http://schemas.microsoft.com/office/drawing/2014/main" id="{63A6C62F-7F7F-459A-B8EC-464C431CAEA0}"/>
                        </a:ext>
                      </a:extLst>
                    </p:cNvPr>
                    <p:cNvCxnSpPr>
                      <a:cxnSpLocks/>
                    </p:cNvCxnSpPr>
                    <p:nvPr/>
                  </p:nvCxnSpPr>
                  <p:spPr>
                    <a:xfrm flipH="1">
                      <a:off x="4680710" y="3818253"/>
                      <a:ext cx="45278" cy="363559"/>
                    </a:xfrm>
                    <a:prstGeom prst="line">
                      <a:avLst/>
                    </a:prstGeom>
                    <a:noFill/>
                    <a:ln w="3175" cap="rnd" cmpd="sng" algn="ctr">
                      <a:solidFill>
                        <a:srgbClr val="939393">
                          <a:lumMod val="60000"/>
                          <a:lumOff val="40000"/>
                        </a:srgbClr>
                      </a:solidFill>
                      <a:prstDash val="solid"/>
                      <a:headEnd type="none"/>
                      <a:tailEnd type="none"/>
                    </a:ln>
                    <a:effectLst/>
                  </p:spPr>
                </p:cxnSp>
                <p:cxnSp>
                  <p:nvCxnSpPr>
                    <p:cNvPr id="371" name="Straight Connector 370">
                      <a:extLst>
                        <a:ext uri="{FF2B5EF4-FFF2-40B4-BE49-F238E27FC236}">
                          <a16:creationId xmlns:a16="http://schemas.microsoft.com/office/drawing/2014/main" id="{3FB87A90-74E9-44C3-8193-8286F325E1C2}"/>
                        </a:ext>
                      </a:extLst>
                    </p:cNvPr>
                    <p:cNvCxnSpPr>
                      <a:cxnSpLocks/>
                    </p:cNvCxnSpPr>
                    <p:nvPr/>
                  </p:nvCxnSpPr>
                  <p:spPr>
                    <a:xfrm>
                      <a:off x="4683372" y="4189803"/>
                      <a:ext cx="145157" cy="616585"/>
                    </a:xfrm>
                    <a:prstGeom prst="line">
                      <a:avLst/>
                    </a:prstGeom>
                    <a:noFill/>
                    <a:ln w="3175" cap="rnd" cmpd="sng" algn="ctr">
                      <a:solidFill>
                        <a:srgbClr val="939393">
                          <a:lumMod val="60000"/>
                          <a:lumOff val="40000"/>
                        </a:srgbClr>
                      </a:solidFill>
                      <a:prstDash val="solid"/>
                      <a:headEnd type="none"/>
                      <a:tailEnd type="none"/>
                    </a:ln>
                    <a:effectLst/>
                  </p:spPr>
                </p:cxnSp>
                <p:cxnSp>
                  <p:nvCxnSpPr>
                    <p:cNvPr id="372" name="Straight Connector 371">
                      <a:extLst>
                        <a:ext uri="{FF2B5EF4-FFF2-40B4-BE49-F238E27FC236}">
                          <a16:creationId xmlns:a16="http://schemas.microsoft.com/office/drawing/2014/main" id="{B254ED1E-41E2-454D-B767-4F59D7A88E04}"/>
                        </a:ext>
                      </a:extLst>
                    </p:cNvPr>
                    <p:cNvCxnSpPr>
                      <a:cxnSpLocks/>
                    </p:cNvCxnSpPr>
                    <p:nvPr/>
                  </p:nvCxnSpPr>
                  <p:spPr>
                    <a:xfrm>
                      <a:off x="4683373" y="4181812"/>
                      <a:ext cx="265012" cy="339587"/>
                    </a:xfrm>
                    <a:prstGeom prst="line">
                      <a:avLst/>
                    </a:prstGeom>
                    <a:noFill/>
                    <a:ln w="3175" cap="rnd" cmpd="sng" algn="ctr">
                      <a:solidFill>
                        <a:srgbClr val="939393">
                          <a:lumMod val="60000"/>
                          <a:lumOff val="40000"/>
                        </a:srgbClr>
                      </a:solidFill>
                      <a:prstDash val="solid"/>
                      <a:headEnd type="none"/>
                      <a:tailEnd type="none"/>
                    </a:ln>
                    <a:effectLst/>
                  </p:spPr>
                </p:cxnSp>
                <p:cxnSp>
                  <p:nvCxnSpPr>
                    <p:cNvPr id="373" name="Straight Connector 372">
                      <a:extLst>
                        <a:ext uri="{FF2B5EF4-FFF2-40B4-BE49-F238E27FC236}">
                          <a16:creationId xmlns:a16="http://schemas.microsoft.com/office/drawing/2014/main" id="{813FF7A6-66C8-451B-BE14-54C4F1204C17}"/>
                        </a:ext>
                      </a:extLst>
                    </p:cNvPr>
                    <p:cNvCxnSpPr>
                      <a:cxnSpLocks/>
                    </p:cNvCxnSpPr>
                    <p:nvPr/>
                  </p:nvCxnSpPr>
                  <p:spPr>
                    <a:xfrm flipH="1">
                      <a:off x="4836521" y="4520069"/>
                      <a:ext cx="113196" cy="28631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74" name="Straight Connector 373">
                      <a:extLst>
                        <a:ext uri="{FF2B5EF4-FFF2-40B4-BE49-F238E27FC236}">
                          <a16:creationId xmlns:a16="http://schemas.microsoft.com/office/drawing/2014/main" id="{8DDA06E1-5C5F-42F8-9A5D-F18952B826F4}"/>
                        </a:ext>
                      </a:extLst>
                    </p:cNvPr>
                    <p:cNvCxnSpPr>
                      <a:cxnSpLocks/>
                    </p:cNvCxnSpPr>
                    <p:nvPr/>
                  </p:nvCxnSpPr>
                  <p:spPr>
                    <a:xfrm>
                      <a:off x="4945721" y="4528058"/>
                      <a:ext cx="391526" cy="247700"/>
                    </a:xfrm>
                    <a:prstGeom prst="line">
                      <a:avLst/>
                    </a:prstGeom>
                    <a:noFill/>
                    <a:ln w="3175" cap="rnd" cmpd="sng" algn="ctr">
                      <a:solidFill>
                        <a:srgbClr val="939393">
                          <a:lumMod val="60000"/>
                          <a:lumOff val="40000"/>
                        </a:srgbClr>
                      </a:solidFill>
                      <a:prstDash val="solid"/>
                      <a:headEnd type="none"/>
                      <a:tailEnd type="none"/>
                    </a:ln>
                    <a:effectLst/>
                  </p:spPr>
                </p:cxnSp>
                <p:cxnSp>
                  <p:nvCxnSpPr>
                    <p:cNvPr id="375" name="Straight Connector 374">
                      <a:extLst>
                        <a:ext uri="{FF2B5EF4-FFF2-40B4-BE49-F238E27FC236}">
                          <a16:creationId xmlns:a16="http://schemas.microsoft.com/office/drawing/2014/main" id="{2057D155-FD71-45C1-9ABF-F4D8170AA681}"/>
                        </a:ext>
                      </a:extLst>
                    </p:cNvPr>
                    <p:cNvCxnSpPr>
                      <a:cxnSpLocks/>
                    </p:cNvCxnSpPr>
                    <p:nvPr/>
                  </p:nvCxnSpPr>
                  <p:spPr>
                    <a:xfrm flipV="1">
                      <a:off x="4836521" y="4778421"/>
                      <a:ext cx="506053" cy="37289"/>
                    </a:xfrm>
                    <a:prstGeom prst="line">
                      <a:avLst/>
                    </a:prstGeom>
                    <a:noFill/>
                    <a:ln w="3175" cap="rnd" cmpd="sng" algn="ctr">
                      <a:solidFill>
                        <a:srgbClr val="939393">
                          <a:lumMod val="60000"/>
                          <a:lumOff val="40000"/>
                        </a:srgbClr>
                      </a:solidFill>
                      <a:prstDash val="solid"/>
                      <a:headEnd type="none"/>
                      <a:tailEnd type="none"/>
                    </a:ln>
                    <a:effectLst/>
                  </p:spPr>
                </p:cxnSp>
                <p:cxnSp>
                  <p:nvCxnSpPr>
                    <p:cNvPr id="376" name="Straight Connector 375">
                      <a:extLst>
                        <a:ext uri="{FF2B5EF4-FFF2-40B4-BE49-F238E27FC236}">
                          <a16:creationId xmlns:a16="http://schemas.microsoft.com/office/drawing/2014/main" id="{98AFFB39-DBA2-4D6E-8B7A-DADEA68C1351}"/>
                        </a:ext>
                      </a:extLst>
                    </p:cNvPr>
                    <p:cNvCxnSpPr>
                      <a:cxnSpLocks/>
                    </p:cNvCxnSpPr>
                    <p:nvPr/>
                  </p:nvCxnSpPr>
                  <p:spPr>
                    <a:xfrm flipV="1">
                      <a:off x="5061581" y="4771763"/>
                      <a:ext cx="270339" cy="19309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77" name="Straight Connector 376">
                      <a:extLst>
                        <a:ext uri="{FF2B5EF4-FFF2-40B4-BE49-F238E27FC236}">
                          <a16:creationId xmlns:a16="http://schemas.microsoft.com/office/drawing/2014/main" id="{94D75B9D-8A66-436C-89B6-4F0364E4FCE7}"/>
                        </a:ext>
                      </a:extLst>
                    </p:cNvPr>
                    <p:cNvCxnSpPr>
                      <a:cxnSpLocks/>
                    </p:cNvCxnSpPr>
                    <p:nvPr/>
                  </p:nvCxnSpPr>
                  <p:spPr>
                    <a:xfrm>
                      <a:off x="4835188" y="4818372"/>
                      <a:ext cx="218402" cy="15314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78" name="Straight Connector 377">
                      <a:extLst>
                        <a:ext uri="{FF2B5EF4-FFF2-40B4-BE49-F238E27FC236}">
                          <a16:creationId xmlns:a16="http://schemas.microsoft.com/office/drawing/2014/main" id="{BA2D2955-1B79-472F-86F5-9B673588B371}"/>
                        </a:ext>
                      </a:extLst>
                    </p:cNvPr>
                    <p:cNvCxnSpPr>
                      <a:cxnSpLocks/>
                    </p:cNvCxnSpPr>
                    <p:nvPr/>
                  </p:nvCxnSpPr>
                  <p:spPr>
                    <a:xfrm>
                      <a:off x="5045600" y="4974184"/>
                      <a:ext cx="330266" cy="36222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79" name="Straight Connector 378">
                      <a:extLst>
                        <a:ext uri="{FF2B5EF4-FFF2-40B4-BE49-F238E27FC236}">
                          <a16:creationId xmlns:a16="http://schemas.microsoft.com/office/drawing/2014/main" id="{E24B7D97-6278-42E4-8A64-F4CE88CCCAFB}"/>
                        </a:ext>
                      </a:extLst>
                    </p:cNvPr>
                    <p:cNvCxnSpPr>
                      <a:cxnSpLocks/>
                    </p:cNvCxnSpPr>
                    <p:nvPr/>
                  </p:nvCxnSpPr>
                  <p:spPr>
                    <a:xfrm>
                      <a:off x="5045600" y="4967525"/>
                      <a:ext cx="282324" cy="138499"/>
                    </a:xfrm>
                    <a:prstGeom prst="line">
                      <a:avLst/>
                    </a:prstGeom>
                    <a:noFill/>
                    <a:ln w="3175" cap="rnd" cmpd="sng" algn="ctr">
                      <a:solidFill>
                        <a:srgbClr val="939393">
                          <a:lumMod val="60000"/>
                          <a:lumOff val="40000"/>
                        </a:srgbClr>
                      </a:solidFill>
                      <a:prstDash val="solid"/>
                      <a:headEnd type="none"/>
                      <a:tailEnd type="none"/>
                    </a:ln>
                    <a:effectLst/>
                  </p:spPr>
                </p:cxnSp>
                <p:cxnSp>
                  <p:nvCxnSpPr>
                    <p:cNvPr id="380" name="Straight Connector 379">
                      <a:extLst>
                        <a:ext uri="{FF2B5EF4-FFF2-40B4-BE49-F238E27FC236}">
                          <a16:creationId xmlns:a16="http://schemas.microsoft.com/office/drawing/2014/main" id="{EE748E59-769C-43F3-9602-2CC7EDAFB8AC}"/>
                        </a:ext>
                      </a:extLst>
                    </p:cNvPr>
                    <p:cNvCxnSpPr>
                      <a:cxnSpLocks/>
                    </p:cNvCxnSpPr>
                    <p:nvPr/>
                  </p:nvCxnSpPr>
                  <p:spPr>
                    <a:xfrm>
                      <a:off x="5323929" y="5094039"/>
                      <a:ext cx="45278" cy="245036"/>
                    </a:xfrm>
                    <a:prstGeom prst="line">
                      <a:avLst/>
                    </a:prstGeom>
                    <a:noFill/>
                    <a:ln w="3175" cap="rnd" cmpd="sng" algn="ctr">
                      <a:solidFill>
                        <a:srgbClr val="939393">
                          <a:lumMod val="60000"/>
                          <a:lumOff val="40000"/>
                        </a:srgbClr>
                      </a:solidFill>
                      <a:prstDash val="solid"/>
                      <a:headEnd type="none"/>
                      <a:tailEnd type="none"/>
                    </a:ln>
                    <a:effectLst/>
                  </p:spPr>
                </p:cxnSp>
                <p:cxnSp>
                  <p:nvCxnSpPr>
                    <p:cNvPr id="381" name="Straight Connector 380">
                      <a:extLst>
                        <a:ext uri="{FF2B5EF4-FFF2-40B4-BE49-F238E27FC236}">
                          <a16:creationId xmlns:a16="http://schemas.microsoft.com/office/drawing/2014/main" id="{887EF1CE-C69F-4982-986D-A942B4B265A0}"/>
                        </a:ext>
                      </a:extLst>
                    </p:cNvPr>
                    <p:cNvCxnSpPr>
                      <a:cxnSpLocks/>
                    </p:cNvCxnSpPr>
                    <p:nvPr/>
                  </p:nvCxnSpPr>
                  <p:spPr>
                    <a:xfrm>
                      <a:off x="5326592" y="5092706"/>
                      <a:ext cx="514043" cy="340921"/>
                    </a:xfrm>
                    <a:prstGeom prst="line">
                      <a:avLst/>
                    </a:prstGeom>
                    <a:noFill/>
                    <a:ln w="3175" cap="rnd" cmpd="sng" algn="ctr">
                      <a:solidFill>
                        <a:srgbClr val="939393">
                          <a:lumMod val="60000"/>
                          <a:lumOff val="40000"/>
                        </a:srgbClr>
                      </a:solidFill>
                      <a:prstDash val="solid"/>
                      <a:headEnd type="none"/>
                      <a:tailEnd type="none"/>
                    </a:ln>
                    <a:effectLst/>
                  </p:spPr>
                </p:cxnSp>
                <p:cxnSp>
                  <p:nvCxnSpPr>
                    <p:cNvPr id="382" name="Straight Connector 381">
                      <a:extLst>
                        <a:ext uri="{FF2B5EF4-FFF2-40B4-BE49-F238E27FC236}">
                          <a16:creationId xmlns:a16="http://schemas.microsoft.com/office/drawing/2014/main" id="{63CEB430-B27F-4E6E-B400-0A6A7D5E4029}"/>
                        </a:ext>
                      </a:extLst>
                    </p:cNvPr>
                    <p:cNvCxnSpPr>
                      <a:cxnSpLocks/>
                    </p:cNvCxnSpPr>
                    <p:nvPr/>
                  </p:nvCxnSpPr>
                  <p:spPr>
                    <a:xfrm>
                      <a:off x="5378530" y="5341737"/>
                      <a:ext cx="452784" cy="85230"/>
                    </a:xfrm>
                    <a:prstGeom prst="line">
                      <a:avLst/>
                    </a:prstGeom>
                    <a:noFill/>
                    <a:ln w="3175" cap="rnd" cmpd="sng" algn="ctr">
                      <a:solidFill>
                        <a:srgbClr val="939393">
                          <a:lumMod val="60000"/>
                          <a:lumOff val="40000"/>
                        </a:srgbClr>
                      </a:solidFill>
                      <a:prstDash val="solid"/>
                      <a:headEnd type="none"/>
                      <a:tailEnd type="none"/>
                    </a:ln>
                    <a:effectLst/>
                  </p:spPr>
                </p:cxnSp>
                <p:cxnSp>
                  <p:nvCxnSpPr>
                    <p:cNvPr id="383" name="Straight Connector 382">
                      <a:extLst>
                        <a:ext uri="{FF2B5EF4-FFF2-40B4-BE49-F238E27FC236}">
                          <a16:creationId xmlns:a16="http://schemas.microsoft.com/office/drawing/2014/main" id="{8ED0F5CD-BB51-4203-B1A8-92C96D6C04C4}"/>
                        </a:ext>
                      </a:extLst>
                    </p:cNvPr>
                    <p:cNvCxnSpPr>
                      <a:cxnSpLocks/>
                    </p:cNvCxnSpPr>
                    <p:nvPr/>
                  </p:nvCxnSpPr>
                  <p:spPr>
                    <a:xfrm flipH="1" flipV="1">
                      <a:off x="7671084" y="3984051"/>
                      <a:ext cx="132061" cy="219069"/>
                    </a:xfrm>
                    <a:prstGeom prst="line">
                      <a:avLst/>
                    </a:prstGeom>
                    <a:noFill/>
                    <a:ln w="3175" cap="rnd" cmpd="sng" algn="ctr">
                      <a:solidFill>
                        <a:srgbClr val="939393">
                          <a:lumMod val="60000"/>
                          <a:lumOff val="40000"/>
                        </a:srgbClr>
                      </a:solidFill>
                      <a:prstDash val="solid"/>
                      <a:headEnd type="none"/>
                      <a:tailEnd type="none"/>
                    </a:ln>
                    <a:effectLst/>
                  </p:spPr>
                </p:cxnSp>
                <p:cxnSp>
                  <p:nvCxnSpPr>
                    <p:cNvPr id="384" name="Straight Connector 383">
                      <a:extLst>
                        <a:ext uri="{FF2B5EF4-FFF2-40B4-BE49-F238E27FC236}">
                          <a16:creationId xmlns:a16="http://schemas.microsoft.com/office/drawing/2014/main" id="{E662E576-6304-4E99-B24E-62C1A811F1E6}"/>
                        </a:ext>
                      </a:extLst>
                    </p:cNvPr>
                    <p:cNvCxnSpPr>
                      <a:cxnSpLocks/>
                    </p:cNvCxnSpPr>
                    <p:nvPr/>
                  </p:nvCxnSpPr>
                  <p:spPr>
                    <a:xfrm flipV="1">
                      <a:off x="6841644" y="4620835"/>
                      <a:ext cx="575303" cy="204197"/>
                    </a:xfrm>
                    <a:prstGeom prst="line">
                      <a:avLst/>
                    </a:prstGeom>
                    <a:noFill/>
                    <a:ln w="3175" cap="rnd" cmpd="sng" algn="ctr">
                      <a:solidFill>
                        <a:srgbClr val="939393">
                          <a:lumMod val="60000"/>
                          <a:lumOff val="40000"/>
                        </a:srgbClr>
                      </a:solidFill>
                      <a:prstDash val="solid"/>
                      <a:headEnd type="none"/>
                      <a:tailEnd type="none"/>
                    </a:ln>
                    <a:effectLst/>
                  </p:spPr>
                </p:cxnSp>
              </p:grpSp>
              <p:grpSp>
                <p:nvGrpSpPr>
                  <p:cNvPr id="312" name="Group 311">
                    <a:extLst>
                      <a:ext uri="{FF2B5EF4-FFF2-40B4-BE49-F238E27FC236}">
                        <a16:creationId xmlns:a16="http://schemas.microsoft.com/office/drawing/2014/main" id="{F41E778C-33C4-4C0A-B2F6-59C050B1CD5C}"/>
                      </a:ext>
                    </a:extLst>
                  </p:cNvPr>
                  <p:cNvGrpSpPr/>
                  <p:nvPr/>
                </p:nvGrpSpPr>
                <p:grpSpPr>
                  <a:xfrm>
                    <a:off x="4670055" y="2399529"/>
                    <a:ext cx="3133089" cy="1780950"/>
                    <a:chOff x="4670055" y="2399529"/>
                    <a:chExt cx="3133089" cy="1780950"/>
                  </a:xfrm>
                </p:grpSpPr>
                <p:cxnSp>
                  <p:nvCxnSpPr>
                    <p:cNvPr id="313" name="Straight Connector 312">
                      <a:extLst>
                        <a:ext uri="{FF2B5EF4-FFF2-40B4-BE49-F238E27FC236}">
                          <a16:creationId xmlns:a16="http://schemas.microsoft.com/office/drawing/2014/main" id="{9495AA54-9880-45B3-A75A-21983F3DFF85}"/>
                        </a:ext>
                      </a:extLst>
                    </p:cNvPr>
                    <p:cNvCxnSpPr>
                      <a:cxnSpLocks/>
                    </p:cNvCxnSpPr>
                    <p:nvPr/>
                  </p:nvCxnSpPr>
                  <p:spPr>
                    <a:xfrm flipH="1">
                      <a:off x="6683433" y="2527069"/>
                      <a:ext cx="22167" cy="349135"/>
                    </a:xfrm>
                    <a:prstGeom prst="line">
                      <a:avLst/>
                    </a:prstGeom>
                    <a:noFill/>
                    <a:ln w="3175" cap="rnd" cmpd="sng" algn="ctr">
                      <a:solidFill>
                        <a:srgbClr val="939393">
                          <a:lumMod val="60000"/>
                          <a:lumOff val="40000"/>
                        </a:srgbClr>
                      </a:solidFill>
                      <a:prstDash val="solid"/>
                      <a:headEnd type="none"/>
                      <a:tailEnd type="none"/>
                    </a:ln>
                    <a:effectLst/>
                  </p:spPr>
                </p:cxnSp>
                <p:cxnSp>
                  <p:nvCxnSpPr>
                    <p:cNvPr id="314" name="Straight Connector 313">
                      <a:extLst>
                        <a:ext uri="{FF2B5EF4-FFF2-40B4-BE49-F238E27FC236}">
                          <a16:creationId xmlns:a16="http://schemas.microsoft.com/office/drawing/2014/main" id="{70F80317-F43D-47DA-B606-2E902DF76543}"/>
                        </a:ext>
                      </a:extLst>
                    </p:cNvPr>
                    <p:cNvCxnSpPr>
                      <a:cxnSpLocks/>
                    </p:cNvCxnSpPr>
                    <p:nvPr/>
                  </p:nvCxnSpPr>
                  <p:spPr>
                    <a:xfrm>
                      <a:off x="7392976" y="3315752"/>
                      <a:ext cx="269895" cy="66230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15" name="Straight Connector 314">
                      <a:extLst>
                        <a:ext uri="{FF2B5EF4-FFF2-40B4-BE49-F238E27FC236}">
                          <a16:creationId xmlns:a16="http://schemas.microsoft.com/office/drawing/2014/main" id="{DEDEE11C-9C24-4A37-9A52-40A437CA713F}"/>
                        </a:ext>
                      </a:extLst>
                    </p:cNvPr>
                    <p:cNvCxnSpPr>
                      <a:cxnSpLocks/>
                    </p:cNvCxnSpPr>
                    <p:nvPr/>
                  </p:nvCxnSpPr>
                  <p:spPr>
                    <a:xfrm>
                      <a:off x="7618480" y="3328180"/>
                      <a:ext cx="49718" cy="632123"/>
                    </a:xfrm>
                    <a:prstGeom prst="line">
                      <a:avLst/>
                    </a:prstGeom>
                    <a:noFill/>
                    <a:ln w="3175" cap="rnd" cmpd="sng" algn="ctr">
                      <a:solidFill>
                        <a:srgbClr val="939393">
                          <a:lumMod val="60000"/>
                          <a:lumOff val="40000"/>
                        </a:srgbClr>
                      </a:solidFill>
                      <a:prstDash val="solid"/>
                      <a:headEnd type="none"/>
                      <a:tailEnd type="none"/>
                    </a:ln>
                    <a:effectLst/>
                  </p:spPr>
                </p:cxnSp>
                <p:cxnSp>
                  <p:nvCxnSpPr>
                    <p:cNvPr id="316" name="Straight Connector 315">
                      <a:extLst>
                        <a:ext uri="{FF2B5EF4-FFF2-40B4-BE49-F238E27FC236}">
                          <a16:creationId xmlns:a16="http://schemas.microsoft.com/office/drawing/2014/main" id="{0F26301F-9C65-413D-8334-A6EC5EC420D6}"/>
                        </a:ext>
                      </a:extLst>
                    </p:cNvPr>
                    <p:cNvCxnSpPr>
                      <a:cxnSpLocks/>
                    </p:cNvCxnSpPr>
                    <p:nvPr/>
                  </p:nvCxnSpPr>
                  <p:spPr>
                    <a:xfrm>
                      <a:off x="7611377" y="3319302"/>
                      <a:ext cx="141057" cy="498951"/>
                    </a:xfrm>
                    <a:prstGeom prst="line">
                      <a:avLst/>
                    </a:prstGeom>
                    <a:noFill/>
                    <a:ln w="3175" cap="rnd" cmpd="sng" algn="ctr">
                      <a:solidFill>
                        <a:srgbClr val="939393">
                          <a:lumMod val="60000"/>
                          <a:lumOff val="40000"/>
                        </a:srgbClr>
                      </a:solidFill>
                      <a:prstDash val="solid"/>
                      <a:headEnd type="none"/>
                      <a:tailEnd type="none"/>
                    </a:ln>
                    <a:effectLst/>
                  </p:spPr>
                </p:cxnSp>
                <p:cxnSp>
                  <p:nvCxnSpPr>
                    <p:cNvPr id="317" name="Straight Connector 316">
                      <a:extLst>
                        <a:ext uri="{FF2B5EF4-FFF2-40B4-BE49-F238E27FC236}">
                          <a16:creationId xmlns:a16="http://schemas.microsoft.com/office/drawing/2014/main" id="{2D4098C5-92BC-46E6-BE9D-EE4061EA683B}"/>
                        </a:ext>
                      </a:extLst>
                    </p:cNvPr>
                    <p:cNvCxnSpPr>
                      <a:cxnSpLocks/>
                    </p:cNvCxnSpPr>
                    <p:nvPr/>
                  </p:nvCxnSpPr>
                  <p:spPr>
                    <a:xfrm>
                      <a:off x="7607826" y="3312200"/>
                      <a:ext cx="150891" cy="198870"/>
                    </a:xfrm>
                    <a:prstGeom prst="line">
                      <a:avLst/>
                    </a:prstGeom>
                    <a:noFill/>
                    <a:ln w="3175" cap="rnd" cmpd="sng" algn="ctr">
                      <a:solidFill>
                        <a:srgbClr val="939393">
                          <a:lumMod val="60000"/>
                          <a:lumOff val="40000"/>
                        </a:srgbClr>
                      </a:solidFill>
                      <a:prstDash val="solid"/>
                      <a:headEnd type="none"/>
                      <a:tailEnd type="none"/>
                    </a:ln>
                    <a:effectLst/>
                  </p:spPr>
                </p:cxnSp>
                <p:cxnSp>
                  <p:nvCxnSpPr>
                    <p:cNvPr id="318" name="Straight Connector 317">
                      <a:extLst>
                        <a:ext uri="{FF2B5EF4-FFF2-40B4-BE49-F238E27FC236}">
                          <a16:creationId xmlns:a16="http://schemas.microsoft.com/office/drawing/2014/main" id="{0B29DB19-47F0-49F8-8CEC-8ED0C8CC6843}"/>
                        </a:ext>
                      </a:extLst>
                    </p:cNvPr>
                    <p:cNvCxnSpPr>
                      <a:cxnSpLocks/>
                    </p:cNvCxnSpPr>
                    <p:nvPr/>
                  </p:nvCxnSpPr>
                  <p:spPr>
                    <a:xfrm flipH="1">
                      <a:off x="7746326" y="3512845"/>
                      <a:ext cx="14206" cy="479419"/>
                    </a:xfrm>
                    <a:prstGeom prst="line">
                      <a:avLst/>
                    </a:prstGeom>
                    <a:noFill/>
                    <a:ln w="3175" cap="rnd" cmpd="sng" algn="ctr">
                      <a:solidFill>
                        <a:srgbClr val="939393">
                          <a:lumMod val="60000"/>
                          <a:lumOff val="40000"/>
                        </a:srgbClr>
                      </a:solidFill>
                      <a:prstDash val="solid"/>
                      <a:headEnd type="none"/>
                      <a:tailEnd type="none"/>
                    </a:ln>
                    <a:effectLst/>
                  </p:spPr>
                </p:cxnSp>
                <p:cxnSp>
                  <p:nvCxnSpPr>
                    <p:cNvPr id="319" name="Straight Connector 318">
                      <a:extLst>
                        <a:ext uri="{FF2B5EF4-FFF2-40B4-BE49-F238E27FC236}">
                          <a16:creationId xmlns:a16="http://schemas.microsoft.com/office/drawing/2014/main" id="{4DD20A2B-B5DE-4E8E-8AF0-06623CCEC236}"/>
                        </a:ext>
                      </a:extLst>
                    </p:cNvPr>
                    <p:cNvCxnSpPr>
                      <a:cxnSpLocks/>
                    </p:cNvCxnSpPr>
                    <p:nvPr/>
                  </p:nvCxnSpPr>
                  <p:spPr>
                    <a:xfrm>
                      <a:off x="7742773" y="3988712"/>
                      <a:ext cx="60371" cy="191767"/>
                    </a:xfrm>
                    <a:prstGeom prst="line">
                      <a:avLst/>
                    </a:prstGeom>
                    <a:noFill/>
                    <a:ln w="3175" cap="rnd" cmpd="sng" algn="ctr">
                      <a:solidFill>
                        <a:srgbClr val="939393">
                          <a:lumMod val="60000"/>
                          <a:lumOff val="40000"/>
                        </a:srgbClr>
                      </a:solidFill>
                      <a:prstDash val="solid"/>
                      <a:headEnd type="none"/>
                      <a:tailEnd type="none"/>
                    </a:ln>
                    <a:effectLst/>
                  </p:spPr>
                </p:cxnSp>
                <p:cxnSp>
                  <p:nvCxnSpPr>
                    <p:cNvPr id="320" name="Straight Connector 319">
                      <a:extLst>
                        <a:ext uri="{FF2B5EF4-FFF2-40B4-BE49-F238E27FC236}">
                          <a16:creationId xmlns:a16="http://schemas.microsoft.com/office/drawing/2014/main" id="{80C1D725-3209-47C9-97A7-D2013AE9188F}"/>
                        </a:ext>
                      </a:extLst>
                    </p:cNvPr>
                    <p:cNvCxnSpPr>
                      <a:cxnSpLocks/>
                    </p:cNvCxnSpPr>
                    <p:nvPr/>
                  </p:nvCxnSpPr>
                  <p:spPr>
                    <a:xfrm>
                      <a:off x="7171023" y="2868293"/>
                      <a:ext cx="449232" cy="458111"/>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321" name="Straight Connector 320">
                      <a:extLst>
                        <a:ext uri="{FF2B5EF4-FFF2-40B4-BE49-F238E27FC236}">
                          <a16:creationId xmlns:a16="http://schemas.microsoft.com/office/drawing/2014/main" id="{1E22660A-E0E0-4E19-9F5C-D31BA777BFA9}"/>
                        </a:ext>
                      </a:extLst>
                    </p:cNvPr>
                    <p:cNvCxnSpPr>
                      <a:cxnSpLocks/>
                    </p:cNvCxnSpPr>
                    <p:nvPr/>
                  </p:nvCxnSpPr>
                  <p:spPr>
                    <a:xfrm>
                      <a:off x="7169247" y="2868293"/>
                      <a:ext cx="221953" cy="452784"/>
                    </a:xfrm>
                    <a:prstGeom prst="line">
                      <a:avLst/>
                    </a:prstGeom>
                    <a:noFill/>
                    <a:ln w="3175" cap="rnd" cmpd="sng" algn="ctr">
                      <a:solidFill>
                        <a:srgbClr val="939393">
                          <a:lumMod val="60000"/>
                          <a:lumOff val="40000"/>
                        </a:srgbClr>
                      </a:solidFill>
                      <a:prstDash val="solid"/>
                      <a:headEnd type="none"/>
                      <a:tailEnd type="none"/>
                    </a:ln>
                    <a:effectLst/>
                  </p:spPr>
                </p:cxnSp>
                <p:cxnSp>
                  <p:nvCxnSpPr>
                    <p:cNvPr id="322" name="Straight Connector 321">
                      <a:extLst>
                        <a:ext uri="{FF2B5EF4-FFF2-40B4-BE49-F238E27FC236}">
                          <a16:creationId xmlns:a16="http://schemas.microsoft.com/office/drawing/2014/main" id="{B85865A6-C9CD-40C9-8D7B-FD2879A6328C}"/>
                        </a:ext>
                      </a:extLst>
                    </p:cNvPr>
                    <p:cNvCxnSpPr>
                      <a:cxnSpLocks/>
                    </p:cNvCxnSpPr>
                    <p:nvPr/>
                  </p:nvCxnSpPr>
                  <p:spPr>
                    <a:xfrm>
                      <a:off x="7169247" y="2866519"/>
                      <a:ext cx="275222" cy="33737"/>
                    </a:xfrm>
                    <a:prstGeom prst="line">
                      <a:avLst/>
                    </a:prstGeom>
                    <a:noFill/>
                    <a:ln w="3175" cap="rnd" cmpd="sng" algn="ctr">
                      <a:solidFill>
                        <a:srgbClr val="939393">
                          <a:lumMod val="60000"/>
                          <a:lumOff val="40000"/>
                        </a:srgbClr>
                      </a:solidFill>
                      <a:prstDash val="solid"/>
                      <a:headEnd type="none"/>
                      <a:tailEnd type="none"/>
                    </a:ln>
                    <a:effectLst/>
                  </p:spPr>
                </p:cxnSp>
                <p:cxnSp>
                  <p:nvCxnSpPr>
                    <p:cNvPr id="323" name="Straight Connector 322">
                      <a:extLst>
                        <a:ext uri="{FF2B5EF4-FFF2-40B4-BE49-F238E27FC236}">
                          <a16:creationId xmlns:a16="http://schemas.microsoft.com/office/drawing/2014/main" id="{B8B35ACE-E15D-4408-945C-F3E8BEC1CB9A}"/>
                        </a:ext>
                      </a:extLst>
                    </p:cNvPr>
                    <p:cNvCxnSpPr>
                      <a:cxnSpLocks/>
                    </p:cNvCxnSpPr>
                    <p:nvPr/>
                  </p:nvCxnSpPr>
                  <p:spPr>
                    <a:xfrm>
                      <a:off x="6847859" y="2491862"/>
                      <a:ext cx="321388" cy="376432"/>
                    </a:xfrm>
                    <a:prstGeom prst="line">
                      <a:avLst/>
                    </a:prstGeom>
                    <a:noFill/>
                    <a:ln w="3175" cap="rnd" cmpd="sng" algn="ctr">
                      <a:solidFill>
                        <a:srgbClr val="939393">
                          <a:lumMod val="60000"/>
                          <a:lumOff val="40000"/>
                        </a:srgbClr>
                      </a:solidFill>
                      <a:prstDash val="solid"/>
                      <a:headEnd type="none"/>
                      <a:tailEnd type="none"/>
                    </a:ln>
                    <a:effectLst/>
                  </p:spPr>
                </p:cxnSp>
                <p:cxnSp>
                  <p:nvCxnSpPr>
                    <p:cNvPr id="324" name="Straight Connector 323">
                      <a:extLst>
                        <a:ext uri="{FF2B5EF4-FFF2-40B4-BE49-F238E27FC236}">
                          <a16:creationId xmlns:a16="http://schemas.microsoft.com/office/drawing/2014/main" id="{445AC95B-4DAA-4CA4-9400-EDE5BA2EEBA6}"/>
                        </a:ext>
                      </a:extLst>
                    </p:cNvPr>
                    <p:cNvCxnSpPr>
                      <a:cxnSpLocks/>
                    </p:cNvCxnSpPr>
                    <p:nvPr/>
                  </p:nvCxnSpPr>
                  <p:spPr>
                    <a:xfrm flipV="1">
                      <a:off x="5584947" y="2660989"/>
                      <a:ext cx="586399" cy="2650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25" name="Straight Connector 324">
                      <a:extLst>
                        <a:ext uri="{FF2B5EF4-FFF2-40B4-BE49-F238E27FC236}">
                          <a16:creationId xmlns:a16="http://schemas.microsoft.com/office/drawing/2014/main" id="{FB205BF0-C63A-473B-B3E4-A17EA814A9E5}"/>
                        </a:ext>
                      </a:extLst>
                    </p:cNvPr>
                    <p:cNvCxnSpPr>
                      <a:cxnSpLocks/>
                    </p:cNvCxnSpPr>
                    <p:nvPr/>
                  </p:nvCxnSpPr>
                  <p:spPr>
                    <a:xfrm>
                      <a:off x="5858836" y="2468778"/>
                      <a:ext cx="321388" cy="197095"/>
                    </a:xfrm>
                    <a:prstGeom prst="line">
                      <a:avLst/>
                    </a:prstGeom>
                    <a:noFill/>
                    <a:ln w="3175" cap="rnd" cmpd="sng" algn="ctr">
                      <a:solidFill>
                        <a:srgbClr val="939393">
                          <a:lumMod val="60000"/>
                          <a:lumOff val="40000"/>
                        </a:srgbClr>
                      </a:solidFill>
                      <a:prstDash val="solid"/>
                      <a:headEnd type="none"/>
                      <a:tailEnd type="none"/>
                    </a:ln>
                    <a:effectLst/>
                  </p:spPr>
                </p:cxnSp>
                <p:cxnSp>
                  <p:nvCxnSpPr>
                    <p:cNvPr id="326" name="Straight Connector 325">
                      <a:extLst>
                        <a:ext uri="{FF2B5EF4-FFF2-40B4-BE49-F238E27FC236}">
                          <a16:creationId xmlns:a16="http://schemas.microsoft.com/office/drawing/2014/main" id="{45162340-70B5-4B41-BBC5-53E9A889756C}"/>
                        </a:ext>
                      </a:extLst>
                    </p:cNvPr>
                    <p:cNvCxnSpPr>
                      <a:cxnSpLocks/>
                    </p:cNvCxnSpPr>
                    <p:nvPr/>
                  </p:nvCxnSpPr>
                  <p:spPr>
                    <a:xfrm flipH="1">
                      <a:off x="6167795" y="2399529"/>
                      <a:ext cx="101211" cy="262793"/>
                    </a:xfrm>
                    <a:prstGeom prst="line">
                      <a:avLst/>
                    </a:prstGeom>
                    <a:noFill/>
                    <a:ln w="3175" cap="rnd" cmpd="sng" algn="ctr">
                      <a:solidFill>
                        <a:srgbClr val="939393">
                          <a:lumMod val="60000"/>
                          <a:lumOff val="40000"/>
                        </a:srgbClr>
                      </a:solidFill>
                      <a:prstDash val="solid"/>
                      <a:headEnd type="none"/>
                      <a:tailEnd type="none"/>
                    </a:ln>
                    <a:effectLst/>
                  </p:spPr>
                </p:cxnSp>
                <p:cxnSp>
                  <p:nvCxnSpPr>
                    <p:cNvPr id="327" name="Straight Connector 326">
                      <a:extLst>
                        <a:ext uri="{FF2B5EF4-FFF2-40B4-BE49-F238E27FC236}">
                          <a16:creationId xmlns:a16="http://schemas.microsoft.com/office/drawing/2014/main" id="{B13F351E-1E32-4425-8FCE-C140D7FF046C}"/>
                        </a:ext>
                      </a:extLst>
                    </p:cNvPr>
                    <p:cNvCxnSpPr>
                      <a:cxnSpLocks/>
                    </p:cNvCxnSpPr>
                    <p:nvPr/>
                  </p:nvCxnSpPr>
                  <p:spPr>
                    <a:xfrm>
                      <a:off x="6273532" y="2408150"/>
                      <a:ext cx="448257" cy="119224"/>
                    </a:xfrm>
                    <a:prstGeom prst="line">
                      <a:avLst/>
                    </a:prstGeom>
                    <a:noFill/>
                    <a:ln w="3175" cap="rnd" cmpd="sng" algn="ctr">
                      <a:solidFill>
                        <a:srgbClr val="939393">
                          <a:lumMod val="60000"/>
                          <a:lumOff val="40000"/>
                        </a:srgbClr>
                      </a:solidFill>
                      <a:prstDash val="solid"/>
                      <a:headEnd type="none"/>
                      <a:tailEnd type="none"/>
                    </a:ln>
                    <a:effectLst/>
                  </p:spPr>
                </p:cxnSp>
                <p:cxnSp>
                  <p:nvCxnSpPr>
                    <p:cNvPr id="328" name="Straight Connector 327">
                      <a:extLst>
                        <a:ext uri="{FF2B5EF4-FFF2-40B4-BE49-F238E27FC236}">
                          <a16:creationId xmlns:a16="http://schemas.microsoft.com/office/drawing/2014/main" id="{8098AE0B-94C3-4475-896E-BF9CF7D26D38}"/>
                        </a:ext>
                      </a:extLst>
                    </p:cNvPr>
                    <p:cNvCxnSpPr>
                      <a:cxnSpLocks/>
                    </p:cNvCxnSpPr>
                    <p:nvPr/>
                  </p:nvCxnSpPr>
                  <p:spPr>
                    <a:xfrm>
                      <a:off x="6717631" y="2527374"/>
                      <a:ext cx="456942" cy="340920"/>
                    </a:xfrm>
                    <a:prstGeom prst="line">
                      <a:avLst/>
                    </a:prstGeom>
                    <a:noFill/>
                    <a:ln w="3175" cap="rnd" cmpd="sng" algn="ctr">
                      <a:solidFill>
                        <a:srgbClr val="939393">
                          <a:lumMod val="60000"/>
                          <a:lumOff val="40000"/>
                        </a:srgbClr>
                      </a:solidFill>
                      <a:prstDash val="solid"/>
                      <a:headEnd type="none"/>
                      <a:tailEnd type="none"/>
                    </a:ln>
                    <a:effectLst/>
                  </p:spPr>
                </p:cxnSp>
                <p:cxnSp>
                  <p:nvCxnSpPr>
                    <p:cNvPr id="329" name="Straight Connector 328">
                      <a:extLst>
                        <a:ext uri="{FF2B5EF4-FFF2-40B4-BE49-F238E27FC236}">
                          <a16:creationId xmlns:a16="http://schemas.microsoft.com/office/drawing/2014/main" id="{9E1C4B51-1CD3-4DE8-B7A7-4C35A4646590}"/>
                        </a:ext>
                      </a:extLst>
                    </p:cNvPr>
                    <p:cNvCxnSpPr>
                      <a:cxnSpLocks/>
                    </p:cNvCxnSpPr>
                    <p:nvPr/>
                  </p:nvCxnSpPr>
                  <p:spPr>
                    <a:xfrm>
                      <a:off x="6269005" y="2403081"/>
                      <a:ext cx="578854" cy="87006"/>
                    </a:xfrm>
                    <a:prstGeom prst="line">
                      <a:avLst/>
                    </a:prstGeom>
                    <a:noFill/>
                    <a:ln w="3175" cap="rnd" cmpd="sng" algn="ctr">
                      <a:solidFill>
                        <a:srgbClr val="939393">
                          <a:lumMod val="60000"/>
                          <a:lumOff val="40000"/>
                        </a:srgbClr>
                      </a:solidFill>
                      <a:prstDash val="solid"/>
                      <a:headEnd type="none"/>
                      <a:tailEnd type="none"/>
                    </a:ln>
                    <a:effectLst/>
                  </p:spPr>
                </p:cxnSp>
                <p:cxnSp>
                  <p:nvCxnSpPr>
                    <p:cNvPr id="330" name="Straight Connector 329">
                      <a:extLst>
                        <a:ext uri="{FF2B5EF4-FFF2-40B4-BE49-F238E27FC236}">
                          <a16:creationId xmlns:a16="http://schemas.microsoft.com/office/drawing/2014/main" id="{CA3471DE-533E-4EC3-8115-389C2B770CCC}"/>
                        </a:ext>
                      </a:extLst>
                    </p:cNvPr>
                    <p:cNvCxnSpPr>
                      <a:cxnSpLocks/>
                    </p:cNvCxnSpPr>
                    <p:nvPr/>
                  </p:nvCxnSpPr>
                  <p:spPr>
                    <a:xfrm flipV="1">
                      <a:off x="5899332" y="2404856"/>
                      <a:ext cx="366122" cy="6587"/>
                    </a:xfrm>
                    <a:prstGeom prst="line">
                      <a:avLst/>
                    </a:prstGeom>
                    <a:noFill/>
                    <a:ln w="3175" cap="rnd" cmpd="sng" algn="ctr">
                      <a:solidFill>
                        <a:srgbClr val="939393">
                          <a:lumMod val="60000"/>
                          <a:lumOff val="40000"/>
                        </a:srgbClr>
                      </a:solidFill>
                      <a:prstDash val="solid"/>
                      <a:headEnd type="none"/>
                      <a:tailEnd type="none"/>
                    </a:ln>
                    <a:effectLst/>
                  </p:spPr>
                </p:cxnSp>
                <p:cxnSp>
                  <p:nvCxnSpPr>
                    <p:cNvPr id="331" name="Straight Connector 330">
                      <a:extLst>
                        <a:ext uri="{FF2B5EF4-FFF2-40B4-BE49-F238E27FC236}">
                          <a16:creationId xmlns:a16="http://schemas.microsoft.com/office/drawing/2014/main" id="{AD2AC1B6-5E2A-4E20-8484-1AA41A2C86B2}"/>
                        </a:ext>
                      </a:extLst>
                    </p:cNvPr>
                    <p:cNvCxnSpPr>
                      <a:cxnSpLocks/>
                    </p:cNvCxnSpPr>
                    <p:nvPr/>
                  </p:nvCxnSpPr>
                  <p:spPr>
                    <a:xfrm flipV="1">
                      <a:off x="5853967" y="2404856"/>
                      <a:ext cx="414696" cy="65823"/>
                    </a:xfrm>
                    <a:prstGeom prst="line">
                      <a:avLst/>
                    </a:prstGeom>
                    <a:noFill/>
                    <a:ln w="3175" cap="rnd" cmpd="sng" algn="ctr">
                      <a:solidFill>
                        <a:srgbClr val="939393">
                          <a:lumMod val="60000"/>
                          <a:lumOff val="40000"/>
                        </a:srgbClr>
                      </a:solidFill>
                      <a:prstDash val="solid"/>
                      <a:headEnd type="none"/>
                      <a:tailEnd type="none"/>
                    </a:ln>
                    <a:effectLst/>
                  </p:spPr>
                </p:cxnSp>
                <p:cxnSp>
                  <p:nvCxnSpPr>
                    <p:cNvPr id="332" name="Straight Connector 331">
                      <a:extLst>
                        <a:ext uri="{FF2B5EF4-FFF2-40B4-BE49-F238E27FC236}">
                          <a16:creationId xmlns:a16="http://schemas.microsoft.com/office/drawing/2014/main" id="{E123553D-FF50-4512-8D60-12ADE7082210}"/>
                        </a:ext>
                      </a:extLst>
                    </p:cNvPr>
                    <p:cNvCxnSpPr>
                      <a:cxnSpLocks/>
                    </p:cNvCxnSpPr>
                    <p:nvPr/>
                  </p:nvCxnSpPr>
                  <p:spPr>
                    <a:xfrm flipV="1">
                      <a:off x="5853967" y="2411958"/>
                      <a:ext cx="42156" cy="53096"/>
                    </a:xfrm>
                    <a:prstGeom prst="line">
                      <a:avLst/>
                    </a:prstGeom>
                    <a:noFill/>
                    <a:ln w="3175" cap="rnd" cmpd="sng" algn="ctr">
                      <a:solidFill>
                        <a:srgbClr val="939393">
                          <a:lumMod val="60000"/>
                          <a:lumOff val="40000"/>
                        </a:srgbClr>
                      </a:solidFill>
                      <a:prstDash val="solid"/>
                      <a:headEnd type="none"/>
                      <a:tailEnd type="none"/>
                    </a:ln>
                    <a:effectLst/>
                  </p:spPr>
                </p:cxnSp>
                <p:cxnSp>
                  <p:nvCxnSpPr>
                    <p:cNvPr id="333" name="Straight Connector 332">
                      <a:extLst>
                        <a:ext uri="{FF2B5EF4-FFF2-40B4-BE49-F238E27FC236}">
                          <a16:creationId xmlns:a16="http://schemas.microsoft.com/office/drawing/2014/main" id="{BDD4D22C-8396-42CA-AA0D-5830CCB32DC3}"/>
                        </a:ext>
                      </a:extLst>
                    </p:cNvPr>
                    <p:cNvCxnSpPr>
                      <a:cxnSpLocks/>
                    </p:cNvCxnSpPr>
                    <p:nvPr/>
                  </p:nvCxnSpPr>
                  <p:spPr>
                    <a:xfrm flipH="1">
                      <a:off x="5582283" y="2470678"/>
                      <a:ext cx="271683" cy="212950"/>
                    </a:xfrm>
                    <a:prstGeom prst="line">
                      <a:avLst/>
                    </a:prstGeom>
                    <a:noFill/>
                    <a:ln w="3175" cap="rnd" cmpd="sng" algn="ctr">
                      <a:solidFill>
                        <a:srgbClr val="939393">
                          <a:lumMod val="60000"/>
                          <a:lumOff val="40000"/>
                        </a:srgbClr>
                      </a:solidFill>
                      <a:prstDash val="solid"/>
                      <a:headEnd type="none"/>
                      <a:tailEnd type="none"/>
                    </a:ln>
                    <a:effectLst/>
                  </p:spPr>
                </p:cxnSp>
                <p:cxnSp>
                  <p:nvCxnSpPr>
                    <p:cNvPr id="334" name="Straight Connector 333">
                      <a:extLst>
                        <a:ext uri="{FF2B5EF4-FFF2-40B4-BE49-F238E27FC236}">
                          <a16:creationId xmlns:a16="http://schemas.microsoft.com/office/drawing/2014/main" id="{8EA8A9EB-E69F-4CE3-958E-9202000DC154}"/>
                        </a:ext>
                      </a:extLst>
                    </p:cNvPr>
                    <p:cNvCxnSpPr>
                      <a:cxnSpLocks/>
                    </p:cNvCxnSpPr>
                    <p:nvPr/>
                  </p:nvCxnSpPr>
                  <p:spPr>
                    <a:xfrm flipH="1">
                      <a:off x="5354960" y="2465228"/>
                      <a:ext cx="505653" cy="131797"/>
                    </a:xfrm>
                    <a:prstGeom prst="line">
                      <a:avLst/>
                    </a:prstGeom>
                    <a:noFill/>
                    <a:ln w="3175" cap="rnd" cmpd="sng" algn="ctr">
                      <a:solidFill>
                        <a:srgbClr val="939393">
                          <a:lumMod val="60000"/>
                          <a:lumOff val="40000"/>
                        </a:srgbClr>
                      </a:solidFill>
                      <a:prstDash val="solid"/>
                      <a:headEnd type="none"/>
                      <a:tailEnd type="none"/>
                    </a:ln>
                    <a:effectLst/>
                  </p:spPr>
                </p:cxnSp>
                <p:cxnSp>
                  <p:nvCxnSpPr>
                    <p:cNvPr id="335" name="Straight Connector 334">
                      <a:extLst>
                        <a:ext uri="{FF2B5EF4-FFF2-40B4-BE49-F238E27FC236}">
                          <a16:creationId xmlns:a16="http://schemas.microsoft.com/office/drawing/2014/main" id="{2A3B2B4A-D185-4202-8159-69988F3C0D63}"/>
                        </a:ext>
                      </a:extLst>
                    </p:cNvPr>
                    <p:cNvCxnSpPr>
                      <a:cxnSpLocks/>
                    </p:cNvCxnSpPr>
                    <p:nvPr/>
                  </p:nvCxnSpPr>
                  <p:spPr>
                    <a:xfrm flipH="1">
                      <a:off x="5361217" y="2415954"/>
                      <a:ext cx="527361" cy="17711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36" name="Straight Connector 335">
                      <a:extLst>
                        <a:ext uri="{FF2B5EF4-FFF2-40B4-BE49-F238E27FC236}">
                          <a16:creationId xmlns:a16="http://schemas.microsoft.com/office/drawing/2014/main" id="{B406DB62-EF1D-4BD8-80FC-BD9A4E610823}"/>
                        </a:ext>
                      </a:extLst>
                    </p:cNvPr>
                    <p:cNvCxnSpPr>
                      <a:cxnSpLocks/>
                    </p:cNvCxnSpPr>
                    <p:nvPr/>
                  </p:nvCxnSpPr>
                  <p:spPr>
                    <a:xfrm flipH="1" flipV="1">
                      <a:off x="5347901" y="2594405"/>
                      <a:ext cx="239756" cy="97214"/>
                    </a:xfrm>
                    <a:prstGeom prst="line">
                      <a:avLst/>
                    </a:prstGeom>
                    <a:noFill/>
                    <a:ln w="3175" cap="rnd" cmpd="sng" algn="ctr">
                      <a:solidFill>
                        <a:srgbClr val="939393">
                          <a:lumMod val="60000"/>
                          <a:lumOff val="40000"/>
                        </a:srgbClr>
                      </a:solidFill>
                      <a:prstDash val="solid"/>
                      <a:headEnd type="none"/>
                      <a:tailEnd type="none"/>
                    </a:ln>
                    <a:effectLst/>
                  </p:spPr>
                </p:cxnSp>
                <p:cxnSp>
                  <p:nvCxnSpPr>
                    <p:cNvPr id="337" name="Straight Connector 336">
                      <a:extLst>
                        <a:ext uri="{FF2B5EF4-FFF2-40B4-BE49-F238E27FC236}">
                          <a16:creationId xmlns:a16="http://schemas.microsoft.com/office/drawing/2014/main" id="{EBD82D51-C2FD-41A1-B290-C45CE0B89342}"/>
                        </a:ext>
                      </a:extLst>
                    </p:cNvPr>
                    <p:cNvCxnSpPr>
                      <a:cxnSpLocks/>
                    </p:cNvCxnSpPr>
                    <p:nvPr/>
                  </p:nvCxnSpPr>
                  <p:spPr>
                    <a:xfrm flipV="1">
                      <a:off x="4937731" y="2595737"/>
                      <a:ext cx="412832" cy="435471"/>
                    </a:xfrm>
                    <a:prstGeom prst="line">
                      <a:avLst/>
                    </a:prstGeom>
                    <a:noFill/>
                    <a:ln w="3175" cap="rnd" cmpd="sng" algn="ctr">
                      <a:solidFill>
                        <a:srgbClr val="939393">
                          <a:lumMod val="60000"/>
                          <a:lumOff val="40000"/>
                        </a:srgbClr>
                      </a:solidFill>
                      <a:prstDash val="solid"/>
                      <a:headEnd type="none"/>
                      <a:tailEnd type="none"/>
                    </a:ln>
                    <a:effectLst/>
                  </p:spPr>
                </p:cxnSp>
                <p:cxnSp>
                  <p:nvCxnSpPr>
                    <p:cNvPr id="338" name="Straight Connector 337">
                      <a:extLst>
                        <a:ext uri="{FF2B5EF4-FFF2-40B4-BE49-F238E27FC236}">
                          <a16:creationId xmlns:a16="http://schemas.microsoft.com/office/drawing/2014/main" id="{A76EFE53-38F2-4960-9C68-1092BF1B9383}"/>
                        </a:ext>
                      </a:extLst>
                    </p:cNvPr>
                    <p:cNvCxnSpPr>
                      <a:cxnSpLocks/>
                    </p:cNvCxnSpPr>
                    <p:nvPr/>
                  </p:nvCxnSpPr>
                  <p:spPr>
                    <a:xfrm flipV="1">
                      <a:off x="4945721" y="2682298"/>
                      <a:ext cx="647215" cy="352904"/>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339" name="Straight Connector 338">
                      <a:extLst>
                        <a:ext uri="{FF2B5EF4-FFF2-40B4-BE49-F238E27FC236}">
                          <a16:creationId xmlns:a16="http://schemas.microsoft.com/office/drawing/2014/main" id="{1DF33875-5B20-40FC-84EC-A1EEE437FC16}"/>
                        </a:ext>
                      </a:extLst>
                    </p:cNvPr>
                    <p:cNvCxnSpPr>
                      <a:cxnSpLocks/>
                    </p:cNvCxnSpPr>
                    <p:nvPr/>
                  </p:nvCxnSpPr>
                  <p:spPr>
                    <a:xfrm>
                      <a:off x="4947053" y="3035203"/>
                      <a:ext cx="363559" cy="31694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40" name="Straight Connector 339">
                      <a:extLst>
                        <a:ext uri="{FF2B5EF4-FFF2-40B4-BE49-F238E27FC236}">
                          <a16:creationId xmlns:a16="http://schemas.microsoft.com/office/drawing/2014/main" id="{FAE8D70A-AF90-4E11-9051-B4B845C07AFB}"/>
                        </a:ext>
                      </a:extLst>
                    </p:cNvPr>
                    <p:cNvCxnSpPr>
                      <a:cxnSpLocks/>
                    </p:cNvCxnSpPr>
                    <p:nvPr/>
                  </p:nvCxnSpPr>
                  <p:spPr>
                    <a:xfrm flipH="1">
                      <a:off x="4772598" y="3041861"/>
                      <a:ext cx="169128" cy="363560"/>
                    </a:xfrm>
                    <a:prstGeom prst="line">
                      <a:avLst/>
                    </a:prstGeom>
                    <a:noFill/>
                    <a:ln w="3175" cap="rnd" cmpd="sng" algn="ctr">
                      <a:solidFill>
                        <a:srgbClr val="939393">
                          <a:lumMod val="60000"/>
                          <a:lumOff val="40000"/>
                        </a:srgbClr>
                      </a:solidFill>
                      <a:prstDash val="solid"/>
                      <a:headEnd type="none"/>
                      <a:tailEnd type="none"/>
                    </a:ln>
                    <a:effectLst/>
                  </p:spPr>
                </p:cxnSp>
                <p:cxnSp>
                  <p:nvCxnSpPr>
                    <p:cNvPr id="341" name="Straight Connector 340">
                      <a:extLst>
                        <a:ext uri="{FF2B5EF4-FFF2-40B4-BE49-F238E27FC236}">
                          <a16:creationId xmlns:a16="http://schemas.microsoft.com/office/drawing/2014/main" id="{43DE95FE-1C37-43DE-A85E-14FA08A85CF4}"/>
                        </a:ext>
                      </a:extLst>
                    </p:cNvPr>
                    <p:cNvCxnSpPr>
                      <a:cxnSpLocks/>
                    </p:cNvCxnSpPr>
                    <p:nvPr/>
                  </p:nvCxnSpPr>
                  <p:spPr>
                    <a:xfrm flipH="1">
                      <a:off x="4777925" y="3345493"/>
                      <a:ext cx="527361" cy="61260"/>
                    </a:xfrm>
                    <a:prstGeom prst="line">
                      <a:avLst/>
                    </a:prstGeom>
                    <a:noFill/>
                    <a:ln w="3175" cap="rnd" cmpd="sng" algn="ctr">
                      <a:solidFill>
                        <a:srgbClr val="939393">
                          <a:lumMod val="60000"/>
                          <a:lumOff val="40000"/>
                        </a:srgbClr>
                      </a:solidFill>
                      <a:prstDash val="solid"/>
                      <a:headEnd type="none"/>
                      <a:tailEnd type="none"/>
                    </a:ln>
                    <a:effectLst/>
                  </p:spPr>
                </p:cxnSp>
                <p:cxnSp>
                  <p:nvCxnSpPr>
                    <p:cNvPr id="342" name="Straight Connector 341">
                      <a:extLst>
                        <a:ext uri="{FF2B5EF4-FFF2-40B4-BE49-F238E27FC236}">
                          <a16:creationId xmlns:a16="http://schemas.microsoft.com/office/drawing/2014/main" id="{D3F37FEC-628B-488A-808B-B56AB8195D3D}"/>
                        </a:ext>
                      </a:extLst>
                    </p:cNvPr>
                    <p:cNvCxnSpPr>
                      <a:cxnSpLocks/>
                    </p:cNvCxnSpPr>
                    <p:nvPr/>
                  </p:nvCxnSpPr>
                  <p:spPr>
                    <a:xfrm flipH="1">
                      <a:off x="4700685" y="3398762"/>
                      <a:ext cx="77240" cy="16912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43" name="Straight Connector 342">
                      <a:extLst>
                        <a:ext uri="{FF2B5EF4-FFF2-40B4-BE49-F238E27FC236}">
                          <a16:creationId xmlns:a16="http://schemas.microsoft.com/office/drawing/2014/main" id="{624E5DBE-CAFE-4E04-8720-776EF34BA752}"/>
                        </a:ext>
                      </a:extLst>
                    </p:cNvPr>
                    <p:cNvCxnSpPr>
                      <a:cxnSpLocks/>
                    </p:cNvCxnSpPr>
                    <p:nvPr/>
                  </p:nvCxnSpPr>
                  <p:spPr>
                    <a:xfrm>
                      <a:off x="4699353" y="3573217"/>
                      <a:ext cx="27966" cy="243705"/>
                    </a:xfrm>
                    <a:prstGeom prst="line">
                      <a:avLst/>
                    </a:prstGeom>
                    <a:noFill/>
                    <a:ln w="3175" cap="rnd" cmpd="sng" algn="ctr">
                      <a:solidFill>
                        <a:srgbClr val="939393">
                          <a:lumMod val="60000"/>
                          <a:lumOff val="40000"/>
                        </a:srgbClr>
                      </a:solidFill>
                      <a:prstDash val="solid"/>
                      <a:headEnd type="none"/>
                      <a:tailEnd type="none"/>
                    </a:ln>
                    <a:effectLst/>
                  </p:spPr>
                </p:cxnSp>
                <p:cxnSp>
                  <p:nvCxnSpPr>
                    <p:cNvPr id="344" name="Straight Connector 343">
                      <a:extLst>
                        <a:ext uri="{FF2B5EF4-FFF2-40B4-BE49-F238E27FC236}">
                          <a16:creationId xmlns:a16="http://schemas.microsoft.com/office/drawing/2014/main" id="{EED23665-EE84-47E0-9453-02E71912A690}"/>
                        </a:ext>
                      </a:extLst>
                    </p:cNvPr>
                    <p:cNvCxnSpPr>
                      <a:cxnSpLocks/>
                    </p:cNvCxnSpPr>
                    <p:nvPr/>
                  </p:nvCxnSpPr>
                  <p:spPr>
                    <a:xfrm flipH="1">
                      <a:off x="4683372" y="3570553"/>
                      <a:ext cx="17312" cy="162469"/>
                    </a:xfrm>
                    <a:prstGeom prst="line">
                      <a:avLst/>
                    </a:prstGeom>
                    <a:noFill/>
                    <a:ln w="3175" cap="rnd" cmpd="sng" algn="ctr">
                      <a:solidFill>
                        <a:srgbClr val="939393">
                          <a:lumMod val="60000"/>
                          <a:lumOff val="40000"/>
                        </a:srgbClr>
                      </a:solidFill>
                      <a:prstDash val="solid"/>
                      <a:headEnd type="none"/>
                      <a:tailEnd type="none"/>
                    </a:ln>
                    <a:effectLst/>
                  </p:spPr>
                </p:cxnSp>
                <p:cxnSp>
                  <p:nvCxnSpPr>
                    <p:cNvPr id="345" name="Straight Connector 344">
                      <a:extLst>
                        <a:ext uri="{FF2B5EF4-FFF2-40B4-BE49-F238E27FC236}">
                          <a16:creationId xmlns:a16="http://schemas.microsoft.com/office/drawing/2014/main" id="{CA1D7CB6-0E43-4435-90F0-3800B468A495}"/>
                        </a:ext>
                      </a:extLst>
                    </p:cNvPr>
                    <p:cNvCxnSpPr>
                      <a:cxnSpLocks/>
                    </p:cNvCxnSpPr>
                    <p:nvPr/>
                  </p:nvCxnSpPr>
                  <p:spPr>
                    <a:xfrm>
                      <a:off x="4680709" y="3733023"/>
                      <a:ext cx="39952" cy="98547"/>
                    </a:xfrm>
                    <a:prstGeom prst="line">
                      <a:avLst/>
                    </a:prstGeom>
                    <a:noFill/>
                    <a:ln w="3175" cap="rnd" cmpd="sng" algn="ctr">
                      <a:solidFill>
                        <a:srgbClr val="939393">
                          <a:lumMod val="60000"/>
                          <a:lumOff val="40000"/>
                        </a:srgbClr>
                      </a:solidFill>
                      <a:prstDash val="solid"/>
                      <a:headEnd type="none"/>
                      <a:tailEnd type="none"/>
                    </a:ln>
                    <a:effectLst/>
                  </p:spPr>
                </p:cxnSp>
                <p:cxnSp>
                  <p:nvCxnSpPr>
                    <p:cNvPr id="346" name="Straight Connector 345">
                      <a:extLst>
                        <a:ext uri="{FF2B5EF4-FFF2-40B4-BE49-F238E27FC236}">
                          <a16:creationId xmlns:a16="http://schemas.microsoft.com/office/drawing/2014/main" id="{81639ED1-CC25-4B95-A20B-33B50AB53963}"/>
                        </a:ext>
                      </a:extLst>
                    </p:cNvPr>
                    <p:cNvCxnSpPr>
                      <a:cxnSpLocks/>
                    </p:cNvCxnSpPr>
                    <p:nvPr/>
                  </p:nvCxnSpPr>
                  <p:spPr>
                    <a:xfrm flipH="1">
                      <a:off x="4672719" y="3737018"/>
                      <a:ext cx="9321" cy="185109"/>
                    </a:xfrm>
                    <a:prstGeom prst="line">
                      <a:avLst/>
                    </a:prstGeom>
                    <a:noFill/>
                    <a:ln w="3175" cap="rnd" cmpd="sng" algn="ctr">
                      <a:solidFill>
                        <a:srgbClr val="939393">
                          <a:lumMod val="60000"/>
                          <a:lumOff val="40000"/>
                        </a:srgbClr>
                      </a:solidFill>
                      <a:prstDash val="solid"/>
                      <a:headEnd type="none"/>
                      <a:tailEnd type="none"/>
                    </a:ln>
                    <a:effectLst/>
                  </p:spPr>
                </p:cxnSp>
                <p:cxnSp>
                  <p:nvCxnSpPr>
                    <p:cNvPr id="347" name="Straight Connector 346">
                      <a:extLst>
                        <a:ext uri="{FF2B5EF4-FFF2-40B4-BE49-F238E27FC236}">
                          <a16:creationId xmlns:a16="http://schemas.microsoft.com/office/drawing/2014/main" id="{376C7563-CD5B-4B6F-9919-5452DBA06E83}"/>
                        </a:ext>
                      </a:extLst>
                    </p:cNvPr>
                    <p:cNvCxnSpPr>
                      <a:cxnSpLocks/>
                    </p:cNvCxnSpPr>
                    <p:nvPr/>
                  </p:nvCxnSpPr>
                  <p:spPr>
                    <a:xfrm flipH="1">
                      <a:off x="4676714" y="3828907"/>
                      <a:ext cx="49274" cy="9188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48" name="Straight Connector 347">
                      <a:extLst>
                        <a:ext uri="{FF2B5EF4-FFF2-40B4-BE49-F238E27FC236}">
                          <a16:creationId xmlns:a16="http://schemas.microsoft.com/office/drawing/2014/main" id="{2B69724B-53A3-43A9-A79E-D900C0A4C696}"/>
                        </a:ext>
                      </a:extLst>
                    </p:cNvPr>
                    <p:cNvCxnSpPr>
                      <a:cxnSpLocks/>
                    </p:cNvCxnSpPr>
                    <p:nvPr/>
                  </p:nvCxnSpPr>
                  <p:spPr>
                    <a:xfrm>
                      <a:off x="4670055" y="3915468"/>
                      <a:ext cx="14649" cy="255689"/>
                    </a:xfrm>
                    <a:prstGeom prst="line">
                      <a:avLst/>
                    </a:prstGeom>
                    <a:noFill/>
                    <a:ln w="3175" cap="rnd" cmpd="sng" algn="ctr">
                      <a:solidFill>
                        <a:srgbClr val="939393">
                          <a:lumMod val="60000"/>
                          <a:lumOff val="40000"/>
                        </a:srgbClr>
                      </a:solidFill>
                      <a:prstDash val="solid"/>
                      <a:headEnd type="none"/>
                      <a:tailEnd type="none"/>
                    </a:ln>
                    <a:effectLst/>
                  </p:spPr>
                </p:cxnSp>
                <p:cxnSp>
                  <p:nvCxnSpPr>
                    <p:cNvPr id="349" name="Straight Connector 348">
                      <a:extLst>
                        <a:ext uri="{FF2B5EF4-FFF2-40B4-BE49-F238E27FC236}">
                          <a16:creationId xmlns:a16="http://schemas.microsoft.com/office/drawing/2014/main" id="{3E0C938C-3E35-495D-846E-2E6582DCF913}"/>
                        </a:ext>
                      </a:extLst>
                    </p:cNvPr>
                    <p:cNvCxnSpPr>
                      <a:cxnSpLocks/>
                    </p:cNvCxnSpPr>
                    <p:nvPr/>
                  </p:nvCxnSpPr>
                  <p:spPr>
                    <a:xfrm flipV="1">
                      <a:off x="6164243" y="2490532"/>
                      <a:ext cx="683171" cy="170458"/>
                    </a:xfrm>
                    <a:prstGeom prst="line">
                      <a:avLst/>
                    </a:prstGeom>
                    <a:noFill/>
                    <a:ln w="3175" cap="rnd" cmpd="sng" algn="ctr">
                      <a:solidFill>
                        <a:srgbClr val="939393">
                          <a:lumMod val="60000"/>
                          <a:lumOff val="40000"/>
                        </a:srgbClr>
                      </a:solidFill>
                      <a:prstDash val="solid"/>
                      <a:headEnd type="none"/>
                      <a:tailEnd type="none"/>
                    </a:ln>
                    <a:effectLst/>
                  </p:spPr>
                </p:cxnSp>
                <p:cxnSp>
                  <p:nvCxnSpPr>
                    <p:cNvPr id="350" name="Straight Connector 349">
                      <a:extLst>
                        <a:ext uri="{FF2B5EF4-FFF2-40B4-BE49-F238E27FC236}">
                          <a16:creationId xmlns:a16="http://schemas.microsoft.com/office/drawing/2014/main" id="{9C2BE2D0-43D0-45A6-923D-7196FD011B09}"/>
                        </a:ext>
                      </a:extLst>
                    </p:cNvPr>
                    <p:cNvCxnSpPr>
                      <a:cxnSpLocks/>
                    </p:cNvCxnSpPr>
                    <p:nvPr/>
                  </p:nvCxnSpPr>
                  <p:spPr>
                    <a:xfrm flipH="1" flipV="1">
                      <a:off x="7441363" y="2893374"/>
                      <a:ext cx="177118" cy="440799"/>
                    </a:xfrm>
                    <a:prstGeom prst="line">
                      <a:avLst/>
                    </a:prstGeom>
                    <a:noFill/>
                    <a:ln w="3175" cap="rnd" cmpd="sng" algn="ctr">
                      <a:solidFill>
                        <a:srgbClr val="939393">
                          <a:lumMod val="60000"/>
                          <a:lumOff val="40000"/>
                        </a:srgbClr>
                      </a:solidFill>
                      <a:prstDash val="solid"/>
                      <a:headEnd type="none"/>
                      <a:tailEnd type="none"/>
                    </a:ln>
                    <a:effectLst/>
                  </p:spPr>
                </p:cxnSp>
                <p:cxnSp>
                  <p:nvCxnSpPr>
                    <p:cNvPr id="351" name="Straight Connector 350">
                      <a:extLst>
                        <a:ext uri="{FF2B5EF4-FFF2-40B4-BE49-F238E27FC236}">
                          <a16:creationId xmlns:a16="http://schemas.microsoft.com/office/drawing/2014/main" id="{37AE41F0-5249-450E-A923-086F79B5D135}"/>
                        </a:ext>
                      </a:extLst>
                    </p:cNvPr>
                    <p:cNvCxnSpPr>
                      <a:cxnSpLocks/>
                    </p:cNvCxnSpPr>
                    <p:nvPr/>
                  </p:nvCxnSpPr>
                  <p:spPr>
                    <a:xfrm flipV="1">
                      <a:off x="7671084" y="3816584"/>
                      <a:ext cx="77425" cy="160144"/>
                    </a:xfrm>
                    <a:prstGeom prst="line">
                      <a:avLst/>
                    </a:prstGeom>
                    <a:noFill/>
                    <a:ln w="3175" cap="rnd" cmpd="sng" algn="ctr">
                      <a:solidFill>
                        <a:srgbClr val="939393">
                          <a:lumMod val="60000"/>
                          <a:lumOff val="40000"/>
                        </a:srgbClr>
                      </a:solidFill>
                      <a:prstDash val="solid"/>
                      <a:headEnd type="none"/>
                      <a:tailEnd type="none"/>
                    </a:ln>
                    <a:effectLst/>
                  </p:spPr>
                </p:cxnSp>
                <p:cxnSp>
                  <p:nvCxnSpPr>
                    <p:cNvPr id="352" name="Straight Connector 351">
                      <a:extLst>
                        <a:ext uri="{FF2B5EF4-FFF2-40B4-BE49-F238E27FC236}">
                          <a16:creationId xmlns:a16="http://schemas.microsoft.com/office/drawing/2014/main" id="{AB9F337F-26B0-4D39-8DFC-AADEADD92FA8}"/>
                        </a:ext>
                      </a:extLst>
                    </p:cNvPr>
                    <p:cNvCxnSpPr>
                      <a:cxnSpLocks/>
                    </p:cNvCxnSpPr>
                    <p:nvPr/>
                  </p:nvCxnSpPr>
                  <p:spPr>
                    <a:xfrm flipH="1" flipV="1">
                      <a:off x="6847859" y="2493636"/>
                      <a:ext cx="590840" cy="400405"/>
                    </a:xfrm>
                    <a:prstGeom prst="line">
                      <a:avLst/>
                    </a:prstGeom>
                    <a:noFill/>
                    <a:ln w="3175" cap="rnd" cmpd="sng" algn="ctr">
                      <a:solidFill>
                        <a:srgbClr val="939393">
                          <a:lumMod val="60000"/>
                          <a:lumOff val="40000"/>
                        </a:srgbClr>
                      </a:solidFill>
                      <a:prstDash val="solid"/>
                      <a:headEnd type="none"/>
                      <a:tailEnd type="none"/>
                    </a:ln>
                    <a:effectLst/>
                  </p:spPr>
                </p:cxnSp>
              </p:grpSp>
            </p:grpSp>
            <p:grpSp>
              <p:nvGrpSpPr>
                <p:cNvPr id="258" name="Group 257">
                  <a:extLst>
                    <a:ext uri="{FF2B5EF4-FFF2-40B4-BE49-F238E27FC236}">
                      <a16:creationId xmlns:a16="http://schemas.microsoft.com/office/drawing/2014/main" id="{1F3BC462-FA65-4BAF-8FD5-7BA1BC8B33C0}"/>
                    </a:ext>
                  </a:extLst>
                </p:cNvPr>
                <p:cNvGrpSpPr/>
                <p:nvPr/>
              </p:nvGrpSpPr>
              <p:grpSpPr>
                <a:xfrm>
                  <a:off x="4678046" y="2662323"/>
                  <a:ext cx="2991927" cy="2778849"/>
                  <a:chOff x="4678046" y="2662323"/>
                  <a:chExt cx="2991927" cy="2778849"/>
                </a:xfrm>
              </p:grpSpPr>
              <p:cxnSp>
                <p:nvCxnSpPr>
                  <p:cNvPr id="259" name="Straight Connector 258">
                    <a:extLst>
                      <a:ext uri="{FF2B5EF4-FFF2-40B4-BE49-F238E27FC236}">
                        <a16:creationId xmlns:a16="http://schemas.microsoft.com/office/drawing/2014/main" id="{A5DE2054-496A-43F2-9256-3739BEEED1DE}"/>
                      </a:ext>
                    </a:extLst>
                  </p:cNvPr>
                  <p:cNvCxnSpPr>
                    <a:cxnSpLocks/>
                  </p:cNvCxnSpPr>
                  <p:nvPr/>
                </p:nvCxnSpPr>
                <p:spPr>
                  <a:xfrm flipH="1">
                    <a:off x="6260127" y="4823256"/>
                    <a:ext cx="594834" cy="92332"/>
                  </a:xfrm>
                  <a:prstGeom prst="line">
                    <a:avLst/>
                  </a:prstGeom>
                  <a:noFill/>
                  <a:ln w="3175" cap="rnd" cmpd="sng" algn="ctr">
                    <a:solidFill>
                      <a:srgbClr val="939393">
                        <a:lumMod val="60000"/>
                        <a:lumOff val="40000"/>
                      </a:srgbClr>
                    </a:solidFill>
                    <a:prstDash val="solid"/>
                    <a:headEnd type="none"/>
                    <a:tailEnd type="none"/>
                  </a:ln>
                  <a:effectLst/>
                </p:spPr>
              </p:cxnSp>
              <p:cxnSp>
                <p:nvCxnSpPr>
                  <p:cNvPr id="260" name="Straight Connector 259">
                    <a:extLst>
                      <a:ext uri="{FF2B5EF4-FFF2-40B4-BE49-F238E27FC236}">
                        <a16:creationId xmlns:a16="http://schemas.microsoft.com/office/drawing/2014/main" id="{D6E5190C-0B4C-4231-93A1-4AD552B53181}"/>
                      </a:ext>
                    </a:extLst>
                  </p:cNvPr>
                  <p:cNvCxnSpPr>
                    <a:cxnSpLocks/>
                  </p:cNvCxnSpPr>
                  <p:nvPr/>
                </p:nvCxnSpPr>
                <p:spPr>
                  <a:xfrm flipH="1" flipV="1">
                    <a:off x="5763240" y="4898234"/>
                    <a:ext cx="506417" cy="35675"/>
                  </a:xfrm>
                  <a:prstGeom prst="line">
                    <a:avLst/>
                  </a:prstGeom>
                  <a:noFill/>
                  <a:ln w="3175" cap="rnd" cmpd="sng" algn="ctr">
                    <a:solidFill>
                      <a:srgbClr val="939393">
                        <a:lumMod val="60000"/>
                        <a:lumOff val="40000"/>
                      </a:srgbClr>
                    </a:solidFill>
                    <a:prstDash val="solid"/>
                    <a:headEnd type="none"/>
                    <a:tailEnd type="none"/>
                  </a:ln>
                  <a:effectLst/>
                </p:spPr>
              </p:cxnSp>
              <p:cxnSp>
                <p:nvCxnSpPr>
                  <p:cNvPr id="261" name="Straight Connector 260">
                    <a:extLst>
                      <a:ext uri="{FF2B5EF4-FFF2-40B4-BE49-F238E27FC236}">
                        <a16:creationId xmlns:a16="http://schemas.microsoft.com/office/drawing/2014/main" id="{7C12DBC8-8563-4D66-848D-95700D7907BF}"/>
                      </a:ext>
                    </a:extLst>
                  </p:cNvPr>
                  <p:cNvCxnSpPr>
                    <a:cxnSpLocks/>
                  </p:cNvCxnSpPr>
                  <p:nvPr/>
                </p:nvCxnSpPr>
                <p:spPr>
                  <a:xfrm flipH="1">
                    <a:off x="5322597" y="4774427"/>
                    <a:ext cx="17313" cy="326270"/>
                  </a:xfrm>
                  <a:prstGeom prst="line">
                    <a:avLst/>
                  </a:prstGeom>
                  <a:noFill/>
                  <a:ln w="3175" cap="rnd" cmpd="sng" algn="ctr">
                    <a:solidFill>
                      <a:srgbClr val="939393">
                        <a:lumMod val="60000"/>
                        <a:lumOff val="40000"/>
                      </a:srgbClr>
                    </a:solidFill>
                    <a:prstDash val="solid"/>
                    <a:headEnd type="none"/>
                    <a:tailEnd type="none"/>
                  </a:ln>
                  <a:effectLst/>
                </p:spPr>
              </p:cxnSp>
              <p:cxnSp>
                <p:nvCxnSpPr>
                  <p:cNvPr id="262" name="Straight Connector 261">
                    <a:extLst>
                      <a:ext uri="{FF2B5EF4-FFF2-40B4-BE49-F238E27FC236}">
                        <a16:creationId xmlns:a16="http://schemas.microsoft.com/office/drawing/2014/main" id="{17FA6572-F5EF-4DDC-893C-20C0B4D2AA28}"/>
                      </a:ext>
                    </a:extLst>
                  </p:cNvPr>
                  <p:cNvCxnSpPr>
                    <a:cxnSpLocks/>
                  </p:cNvCxnSpPr>
                  <p:nvPr/>
                </p:nvCxnSpPr>
                <p:spPr>
                  <a:xfrm>
                    <a:off x="5337246" y="4781085"/>
                    <a:ext cx="432809" cy="123850"/>
                  </a:xfrm>
                  <a:prstGeom prst="line">
                    <a:avLst/>
                  </a:prstGeom>
                  <a:noFill/>
                  <a:ln w="3175" cap="rnd" cmpd="sng" algn="ctr">
                    <a:solidFill>
                      <a:srgbClr val="939393">
                        <a:lumMod val="60000"/>
                        <a:lumOff val="40000"/>
                      </a:srgbClr>
                    </a:solidFill>
                    <a:prstDash val="solid"/>
                    <a:headEnd type="none"/>
                    <a:tailEnd type="none"/>
                  </a:ln>
                  <a:effectLst/>
                </p:spPr>
              </p:cxnSp>
              <p:cxnSp>
                <p:nvCxnSpPr>
                  <p:cNvPr id="263" name="Straight Connector 262">
                    <a:extLst>
                      <a:ext uri="{FF2B5EF4-FFF2-40B4-BE49-F238E27FC236}">
                        <a16:creationId xmlns:a16="http://schemas.microsoft.com/office/drawing/2014/main" id="{F239FEBB-209E-433D-B9CA-C56326392FE3}"/>
                      </a:ext>
                    </a:extLst>
                  </p:cNvPr>
                  <p:cNvCxnSpPr>
                    <a:cxnSpLocks/>
                  </p:cNvCxnSpPr>
                  <p:nvPr/>
                </p:nvCxnSpPr>
                <p:spPr>
                  <a:xfrm flipH="1">
                    <a:off x="5802787" y="3807600"/>
                    <a:ext cx="80013" cy="657960"/>
                  </a:xfrm>
                  <a:prstGeom prst="line">
                    <a:avLst/>
                  </a:prstGeom>
                  <a:noFill/>
                  <a:ln w="3175" cap="rnd" cmpd="sng" algn="ctr">
                    <a:solidFill>
                      <a:srgbClr val="939393">
                        <a:lumMod val="60000"/>
                        <a:lumOff val="40000"/>
                      </a:srgbClr>
                    </a:solidFill>
                    <a:prstDash val="solid"/>
                    <a:headEnd type="none"/>
                    <a:tailEnd type="none"/>
                  </a:ln>
                  <a:effectLst/>
                </p:spPr>
              </p:cxnSp>
              <p:cxnSp>
                <p:nvCxnSpPr>
                  <p:cNvPr id="270" name="Straight Connector 269">
                    <a:extLst>
                      <a:ext uri="{FF2B5EF4-FFF2-40B4-BE49-F238E27FC236}">
                        <a16:creationId xmlns:a16="http://schemas.microsoft.com/office/drawing/2014/main" id="{009D5CAA-1CF1-4DF0-A8F4-10EEA688F4F1}"/>
                      </a:ext>
                    </a:extLst>
                  </p:cNvPr>
                  <p:cNvCxnSpPr>
                    <a:cxnSpLocks/>
                  </p:cNvCxnSpPr>
                  <p:nvPr/>
                </p:nvCxnSpPr>
                <p:spPr>
                  <a:xfrm>
                    <a:off x="5762953" y="4903158"/>
                    <a:ext cx="79902" cy="538014"/>
                  </a:xfrm>
                  <a:prstGeom prst="line">
                    <a:avLst/>
                  </a:prstGeom>
                  <a:noFill/>
                  <a:ln w="3175" cap="rnd" cmpd="sng" algn="ctr">
                    <a:solidFill>
                      <a:srgbClr val="939393">
                        <a:lumMod val="60000"/>
                        <a:lumOff val="40000"/>
                      </a:srgbClr>
                    </a:solidFill>
                    <a:prstDash val="solid"/>
                    <a:headEnd type="none"/>
                    <a:tailEnd type="none"/>
                  </a:ln>
                  <a:effectLst/>
                </p:spPr>
              </p:cxnSp>
              <p:cxnSp>
                <p:nvCxnSpPr>
                  <p:cNvPr id="271" name="Straight Connector 270">
                    <a:extLst>
                      <a:ext uri="{FF2B5EF4-FFF2-40B4-BE49-F238E27FC236}">
                        <a16:creationId xmlns:a16="http://schemas.microsoft.com/office/drawing/2014/main" id="{D8571A95-B09A-40C3-86B0-EFDC6508B0F1}"/>
                      </a:ext>
                    </a:extLst>
                  </p:cNvPr>
                  <p:cNvCxnSpPr>
                    <a:cxnSpLocks/>
                  </p:cNvCxnSpPr>
                  <p:nvPr/>
                </p:nvCxnSpPr>
                <p:spPr>
                  <a:xfrm flipV="1">
                    <a:off x="5323929" y="4912925"/>
                    <a:ext cx="430145" cy="185109"/>
                  </a:xfrm>
                  <a:prstGeom prst="line">
                    <a:avLst/>
                  </a:prstGeom>
                  <a:noFill/>
                  <a:ln w="3175" cap="rnd" cmpd="sng" algn="ctr">
                    <a:solidFill>
                      <a:srgbClr val="939393">
                        <a:lumMod val="60000"/>
                        <a:lumOff val="40000"/>
                      </a:srgbClr>
                    </a:solidFill>
                    <a:prstDash val="solid"/>
                    <a:headEnd type="none"/>
                    <a:tailEnd type="none"/>
                  </a:ln>
                  <a:effectLst/>
                </p:spPr>
              </p:cxnSp>
              <p:cxnSp>
                <p:nvCxnSpPr>
                  <p:cNvPr id="272" name="Straight Connector 271">
                    <a:extLst>
                      <a:ext uri="{FF2B5EF4-FFF2-40B4-BE49-F238E27FC236}">
                        <a16:creationId xmlns:a16="http://schemas.microsoft.com/office/drawing/2014/main" id="{5640BFB2-C765-4149-9871-9963A0C36A2B}"/>
                      </a:ext>
                    </a:extLst>
                  </p:cNvPr>
                  <p:cNvCxnSpPr>
                    <a:cxnSpLocks/>
                  </p:cNvCxnSpPr>
                  <p:nvPr/>
                </p:nvCxnSpPr>
                <p:spPr>
                  <a:xfrm flipH="1">
                    <a:off x="5759401" y="4470794"/>
                    <a:ext cx="41284" cy="428813"/>
                  </a:xfrm>
                  <a:prstGeom prst="line">
                    <a:avLst/>
                  </a:prstGeom>
                  <a:noFill/>
                  <a:ln w="3175" cap="rnd" cmpd="sng" algn="ctr">
                    <a:solidFill>
                      <a:srgbClr val="939393">
                        <a:lumMod val="60000"/>
                        <a:lumOff val="40000"/>
                      </a:srgbClr>
                    </a:solidFill>
                    <a:prstDash val="solid"/>
                    <a:headEnd type="none"/>
                    <a:tailEnd type="none"/>
                  </a:ln>
                  <a:effectLst/>
                </p:spPr>
              </p:cxnSp>
              <p:cxnSp>
                <p:nvCxnSpPr>
                  <p:cNvPr id="273" name="Straight Connector 272">
                    <a:extLst>
                      <a:ext uri="{FF2B5EF4-FFF2-40B4-BE49-F238E27FC236}">
                        <a16:creationId xmlns:a16="http://schemas.microsoft.com/office/drawing/2014/main" id="{2C3B8CAB-CD66-4774-9F60-4801BF2D2A72}"/>
                      </a:ext>
                    </a:extLst>
                  </p:cNvPr>
                  <p:cNvCxnSpPr>
                    <a:cxnSpLocks/>
                  </p:cNvCxnSpPr>
                  <p:nvPr/>
                </p:nvCxnSpPr>
                <p:spPr>
                  <a:xfrm>
                    <a:off x="6635672" y="3495977"/>
                    <a:ext cx="636561" cy="703147"/>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274" name="Straight Connector 273">
                    <a:extLst>
                      <a:ext uri="{FF2B5EF4-FFF2-40B4-BE49-F238E27FC236}">
                        <a16:creationId xmlns:a16="http://schemas.microsoft.com/office/drawing/2014/main" id="{EA206746-00DA-471C-9F1A-E371113EF09E}"/>
                      </a:ext>
                    </a:extLst>
                  </p:cNvPr>
                  <p:cNvCxnSpPr>
                    <a:cxnSpLocks/>
                  </p:cNvCxnSpPr>
                  <p:nvPr/>
                </p:nvCxnSpPr>
                <p:spPr>
                  <a:xfrm flipV="1">
                    <a:off x="5341242" y="4457477"/>
                    <a:ext cx="458998" cy="316949"/>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275" name="Straight Connector 274">
                    <a:extLst>
                      <a:ext uri="{FF2B5EF4-FFF2-40B4-BE49-F238E27FC236}">
                        <a16:creationId xmlns:a16="http://schemas.microsoft.com/office/drawing/2014/main" id="{E7DF4878-1419-4E15-8ACC-7D2C9E39EB6A}"/>
                      </a:ext>
                    </a:extLst>
                  </p:cNvPr>
                  <p:cNvCxnSpPr>
                    <a:cxnSpLocks/>
                  </p:cNvCxnSpPr>
                  <p:nvPr/>
                </p:nvCxnSpPr>
                <p:spPr>
                  <a:xfrm flipH="1" flipV="1">
                    <a:off x="6039505" y="3092910"/>
                    <a:ext cx="597057" cy="401293"/>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276" name="Straight Connector 275">
                    <a:extLst>
                      <a:ext uri="{FF2B5EF4-FFF2-40B4-BE49-F238E27FC236}">
                        <a16:creationId xmlns:a16="http://schemas.microsoft.com/office/drawing/2014/main" id="{93AE96FB-5F4F-494B-B18D-6621BFB7577D}"/>
                      </a:ext>
                    </a:extLst>
                  </p:cNvPr>
                  <p:cNvCxnSpPr>
                    <a:cxnSpLocks/>
                  </p:cNvCxnSpPr>
                  <p:nvPr/>
                </p:nvCxnSpPr>
                <p:spPr>
                  <a:xfrm flipH="1" flipV="1">
                    <a:off x="4726877" y="3836009"/>
                    <a:ext cx="537570" cy="380650"/>
                  </a:xfrm>
                  <a:prstGeom prst="line">
                    <a:avLst/>
                  </a:prstGeom>
                  <a:noFill/>
                  <a:ln w="3175" cap="rnd" cmpd="sng" algn="ctr">
                    <a:solidFill>
                      <a:srgbClr val="939393">
                        <a:lumMod val="60000"/>
                        <a:lumOff val="40000"/>
                      </a:srgbClr>
                    </a:solidFill>
                    <a:prstDash val="solid"/>
                    <a:headEnd type="none"/>
                    <a:tailEnd type="none"/>
                  </a:ln>
                  <a:effectLst/>
                </p:spPr>
              </p:cxnSp>
              <p:cxnSp>
                <p:nvCxnSpPr>
                  <p:cNvPr id="277" name="Straight Connector 276">
                    <a:extLst>
                      <a:ext uri="{FF2B5EF4-FFF2-40B4-BE49-F238E27FC236}">
                        <a16:creationId xmlns:a16="http://schemas.microsoft.com/office/drawing/2014/main" id="{ACD16911-02FF-4401-9502-90D69BB85242}"/>
                      </a:ext>
                    </a:extLst>
                  </p:cNvPr>
                  <p:cNvCxnSpPr>
                    <a:cxnSpLocks/>
                  </p:cNvCxnSpPr>
                  <p:nvPr/>
                </p:nvCxnSpPr>
                <p:spPr>
                  <a:xfrm flipH="1" flipV="1">
                    <a:off x="5257787" y="4209779"/>
                    <a:ext cx="552052" cy="251693"/>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278" name="Straight Connector 277">
                    <a:extLst>
                      <a:ext uri="{FF2B5EF4-FFF2-40B4-BE49-F238E27FC236}">
                        <a16:creationId xmlns:a16="http://schemas.microsoft.com/office/drawing/2014/main" id="{CCC842BC-CBC4-4ECA-A273-D239F80DA84C}"/>
                      </a:ext>
                    </a:extLst>
                  </p:cNvPr>
                  <p:cNvCxnSpPr>
                    <a:cxnSpLocks/>
                  </p:cNvCxnSpPr>
                  <p:nvPr/>
                </p:nvCxnSpPr>
                <p:spPr>
                  <a:xfrm flipV="1">
                    <a:off x="5887237" y="3089359"/>
                    <a:ext cx="147385" cy="718241"/>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279" name="Straight Connector 278">
                    <a:extLst>
                      <a:ext uri="{FF2B5EF4-FFF2-40B4-BE49-F238E27FC236}">
                        <a16:creationId xmlns:a16="http://schemas.microsoft.com/office/drawing/2014/main" id="{C78A5C49-0CE6-4A27-B223-A2D84DC211AF}"/>
                      </a:ext>
                    </a:extLst>
                  </p:cNvPr>
                  <p:cNvCxnSpPr>
                    <a:cxnSpLocks/>
                  </p:cNvCxnSpPr>
                  <p:nvPr/>
                </p:nvCxnSpPr>
                <p:spPr>
                  <a:xfrm flipH="1">
                    <a:off x="5882799" y="3496864"/>
                    <a:ext cx="760864" cy="310276"/>
                  </a:xfrm>
                  <a:prstGeom prst="line">
                    <a:avLst/>
                  </a:prstGeom>
                  <a:noFill/>
                  <a:ln w="3175" cap="rnd" cmpd="sng" algn="ctr">
                    <a:solidFill>
                      <a:srgbClr val="939393">
                        <a:lumMod val="60000"/>
                        <a:lumOff val="40000"/>
                      </a:srgbClr>
                    </a:solidFill>
                    <a:prstDash val="solid"/>
                    <a:headEnd type="none"/>
                    <a:tailEnd type="none"/>
                  </a:ln>
                  <a:effectLst/>
                </p:spPr>
              </p:cxnSp>
              <p:cxnSp>
                <p:nvCxnSpPr>
                  <p:cNvPr id="280" name="Straight Connector 279">
                    <a:extLst>
                      <a:ext uri="{FF2B5EF4-FFF2-40B4-BE49-F238E27FC236}">
                        <a16:creationId xmlns:a16="http://schemas.microsoft.com/office/drawing/2014/main" id="{FA0679A4-3917-429D-9C75-6EB56E63D5BA}"/>
                      </a:ext>
                    </a:extLst>
                  </p:cNvPr>
                  <p:cNvCxnSpPr>
                    <a:cxnSpLocks/>
                  </p:cNvCxnSpPr>
                  <p:nvPr/>
                </p:nvCxnSpPr>
                <p:spPr>
                  <a:xfrm flipV="1">
                    <a:off x="5254680" y="3799609"/>
                    <a:ext cx="637894" cy="403510"/>
                  </a:xfrm>
                  <a:prstGeom prst="line">
                    <a:avLst/>
                  </a:prstGeom>
                  <a:noFill/>
                  <a:ln w="3175" cap="rnd" cmpd="sng" algn="ctr">
                    <a:solidFill>
                      <a:srgbClr val="939393">
                        <a:lumMod val="60000"/>
                        <a:lumOff val="40000"/>
                      </a:srgbClr>
                    </a:solidFill>
                    <a:prstDash val="solid"/>
                    <a:headEnd type="none"/>
                    <a:tailEnd type="none"/>
                  </a:ln>
                  <a:effectLst/>
                </p:spPr>
              </p:cxnSp>
              <p:cxnSp>
                <p:nvCxnSpPr>
                  <p:cNvPr id="281" name="Straight Connector 280">
                    <a:extLst>
                      <a:ext uri="{FF2B5EF4-FFF2-40B4-BE49-F238E27FC236}">
                        <a16:creationId xmlns:a16="http://schemas.microsoft.com/office/drawing/2014/main" id="{9E0A8169-80B8-4820-8BFB-C2D63D6C9264}"/>
                      </a:ext>
                    </a:extLst>
                  </p:cNvPr>
                  <p:cNvCxnSpPr>
                    <a:cxnSpLocks/>
                  </p:cNvCxnSpPr>
                  <p:nvPr/>
                </p:nvCxnSpPr>
                <p:spPr>
                  <a:xfrm flipH="1" flipV="1">
                    <a:off x="5250048" y="4201269"/>
                    <a:ext cx="82317" cy="575820"/>
                  </a:xfrm>
                  <a:prstGeom prst="line">
                    <a:avLst/>
                  </a:prstGeom>
                  <a:noFill/>
                  <a:ln w="3175" cap="rnd" cmpd="sng" algn="ctr">
                    <a:solidFill>
                      <a:srgbClr val="939393">
                        <a:lumMod val="60000"/>
                        <a:lumOff val="40000"/>
                      </a:srgbClr>
                    </a:solidFill>
                    <a:prstDash val="solid"/>
                    <a:headEnd type="none"/>
                    <a:tailEnd type="none"/>
                  </a:ln>
                  <a:effectLst/>
                </p:spPr>
              </p:cxnSp>
              <p:cxnSp>
                <p:nvCxnSpPr>
                  <p:cNvPr id="282" name="Straight Connector 281">
                    <a:extLst>
                      <a:ext uri="{FF2B5EF4-FFF2-40B4-BE49-F238E27FC236}">
                        <a16:creationId xmlns:a16="http://schemas.microsoft.com/office/drawing/2014/main" id="{5BC5C362-8DBB-4683-8F9F-C3BF324112B8}"/>
                      </a:ext>
                    </a:extLst>
                  </p:cNvPr>
                  <p:cNvCxnSpPr>
                    <a:cxnSpLocks/>
                  </p:cNvCxnSpPr>
                  <p:nvPr/>
                </p:nvCxnSpPr>
                <p:spPr>
                  <a:xfrm flipH="1">
                    <a:off x="6366664" y="4825031"/>
                    <a:ext cx="481194" cy="511380"/>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283" name="Straight Connector 282">
                    <a:extLst>
                      <a:ext uri="{FF2B5EF4-FFF2-40B4-BE49-F238E27FC236}">
                        <a16:creationId xmlns:a16="http://schemas.microsoft.com/office/drawing/2014/main" id="{182C9AC6-D919-4D9C-A861-3C64CE785BAD}"/>
                      </a:ext>
                    </a:extLst>
                  </p:cNvPr>
                  <p:cNvCxnSpPr>
                    <a:cxnSpLocks/>
                  </p:cNvCxnSpPr>
                  <p:nvPr/>
                </p:nvCxnSpPr>
                <p:spPr>
                  <a:xfrm flipH="1">
                    <a:off x="7259804" y="3319524"/>
                    <a:ext cx="134949" cy="885814"/>
                  </a:xfrm>
                  <a:prstGeom prst="line">
                    <a:avLst/>
                  </a:prstGeom>
                  <a:noFill/>
                  <a:ln w="3175" cap="rnd" cmpd="sng" algn="ctr">
                    <a:solidFill>
                      <a:srgbClr val="939393">
                        <a:lumMod val="60000"/>
                        <a:lumOff val="40000"/>
                      </a:srgbClr>
                    </a:solidFill>
                    <a:prstDash val="solid"/>
                    <a:headEnd type="none"/>
                    <a:tailEnd type="none"/>
                  </a:ln>
                  <a:effectLst/>
                </p:spPr>
              </p:cxnSp>
              <p:cxnSp>
                <p:nvCxnSpPr>
                  <p:cNvPr id="284" name="Straight Connector 283">
                    <a:extLst>
                      <a:ext uri="{FF2B5EF4-FFF2-40B4-BE49-F238E27FC236}">
                        <a16:creationId xmlns:a16="http://schemas.microsoft.com/office/drawing/2014/main" id="{46F36A29-E5A3-4C65-B7B1-A7D4CE7F0F5C}"/>
                      </a:ext>
                    </a:extLst>
                  </p:cNvPr>
                  <p:cNvCxnSpPr>
                    <a:cxnSpLocks/>
                  </p:cNvCxnSpPr>
                  <p:nvPr/>
                </p:nvCxnSpPr>
                <p:spPr>
                  <a:xfrm>
                    <a:off x="5291408" y="3336997"/>
                    <a:ext cx="606602" cy="476112"/>
                  </a:xfrm>
                  <a:prstGeom prst="line">
                    <a:avLst/>
                  </a:prstGeom>
                  <a:solidFill>
                    <a:schemeClr val="accent1"/>
                  </a:solidFill>
                  <a:ln w="3175" cap="rnd" cmpd="sng" algn="ctr">
                    <a:solidFill>
                      <a:srgbClr val="939393">
                        <a:lumMod val="60000"/>
                        <a:lumOff val="40000"/>
                      </a:srgbClr>
                    </a:solidFill>
                    <a:prstDash val="solid"/>
                    <a:headEnd type="none"/>
                    <a:tailEnd type="none"/>
                  </a:ln>
                  <a:effectLst/>
                </p:spPr>
              </p:cxnSp>
              <p:cxnSp>
                <p:nvCxnSpPr>
                  <p:cNvPr id="285" name="Straight Connector 284">
                    <a:extLst>
                      <a:ext uri="{FF2B5EF4-FFF2-40B4-BE49-F238E27FC236}">
                        <a16:creationId xmlns:a16="http://schemas.microsoft.com/office/drawing/2014/main" id="{919AC517-CCA3-441E-98B9-D1F16B14BB13}"/>
                      </a:ext>
                    </a:extLst>
                  </p:cNvPr>
                  <p:cNvCxnSpPr>
                    <a:cxnSpLocks/>
                  </p:cNvCxnSpPr>
                  <p:nvPr/>
                </p:nvCxnSpPr>
                <p:spPr>
                  <a:xfrm flipH="1">
                    <a:off x="5809841" y="4356230"/>
                    <a:ext cx="592496" cy="105803"/>
                  </a:xfrm>
                  <a:prstGeom prst="line">
                    <a:avLst/>
                  </a:prstGeom>
                  <a:noFill/>
                  <a:ln w="3175" cap="rnd" cmpd="sng" algn="ctr">
                    <a:solidFill>
                      <a:srgbClr val="939393">
                        <a:lumMod val="60000"/>
                        <a:lumOff val="40000"/>
                      </a:srgbClr>
                    </a:solidFill>
                    <a:prstDash val="solid"/>
                    <a:headEnd type="none"/>
                    <a:tailEnd type="none"/>
                  </a:ln>
                  <a:effectLst/>
                </p:spPr>
              </p:cxnSp>
              <p:cxnSp>
                <p:nvCxnSpPr>
                  <p:cNvPr id="286" name="Straight Connector 285">
                    <a:extLst>
                      <a:ext uri="{FF2B5EF4-FFF2-40B4-BE49-F238E27FC236}">
                        <a16:creationId xmlns:a16="http://schemas.microsoft.com/office/drawing/2014/main" id="{3BC659B5-D54D-46F7-8224-C649BF753902}"/>
                      </a:ext>
                    </a:extLst>
                  </p:cNvPr>
                  <p:cNvCxnSpPr>
                    <a:cxnSpLocks/>
                  </p:cNvCxnSpPr>
                  <p:nvPr/>
                </p:nvCxnSpPr>
                <p:spPr>
                  <a:xfrm flipH="1">
                    <a:off x="6247160" y="4342122"/>
                    <a:ext cx="165757" cy="585442"/>
                  </a:xfrm>
                  <a:prstGeom prst="line">
                    <a:avLst/>
                  </a:prstGeom>
                  <a:noFill/>
                  <a:ln w="3175" cap="rnd" cmpd="sng" algn="ctr">
                    <a:solidFill>
                      <a:srgbClr val="939393">
                        <a:lumMod val="60000"/>
                        <a:lumOff val="40000"/>
                      </a:srgbClr>
                    </a:solidFill>
                    <a:prstDash val="solid"/>
                    <a:headEnd type="none"/>
                    <a:tailEnd type="none"/>
                  </a:ln>
                  <a:effectLst/>
                </p:spPr>
              </p:cxnSp>
              <p:cxnSp>
                <p:nvCxnSpPr>
                  <p:cNvPr id="287" name="Straight Connector 286">
                    <a:extLst>
                      <a:ext uri="{FF2B5EF4-FFF2-40B4-BE49-F238E27FC236}">
                        <a16:creationId xmlns:a16="http://schemas.microsoft.com/office/drawing/2014/main" id="{C67A2188-2EB0-49D6-9EE5-20696B260FCB}"/>
                      </a:ext>
                    </a:extLst>
                  </p:cNvPr>
                  <p:cNvCxnSpPr>
                    <a:cxnSpLocks/>
                  </p:cNvCxnSpPr>
                  <p:nvPr/>
                </p:nvCxnSpPr>
                <p:spPr>
                  <a:xfrm>
                    <a:off x="6679885" y="2868823"/>
                    <a:ext cx="713091" cy="453092"/>
                  </a:xfrm>
                  <a:prstGeom prst="line">
                    <a:avLst/>
                  </a:prstGeom>
                  <a:noFill/>
                  <a:ln w="3175" cap="rnd" cmpd="sng" algn="ctr">
                    <a:solidFill>
                      <a:srgbClr val="939393">
                        <a:lumMod val="60000"/>
                        <a:lumOff val="40000"/>
                      </a:srgbClr>
                    </a:solidFill>
                    <a:prstDash val="solid"/>
                    <a:headEnd type="none"/>
                    <a:tailEnd type="none"/>
                  </a:ln>
                  <a:effectLst/>
                </p:spPr>
              </p:cxnSp>
              <p:cxnSp>
                <p:nvCxnSpPr>
                  <p:cNvPr id="288" name="Straight Connector 287">
                    <a:extLst>
                      <a:ext uri="{FF2B5EF4-FFF2-40B4-BE49-F238E27FC236}">
                        <a16:creationId xmlns:a16="http://schemas.microsoft.com/office/drawing/2014/main" id="{EE981213-096E-4F13-91CE-DAA2C858D811}"/>
                      </a:ext>
                    </a:extLst>
                  </p:cNvPr>
                  <p:cNvCxnSpPr>
                    <a:cxnSpLocks/>
                  </p:cNvCxnSpPr>
                  <p:nvPr/>
                </p:nvCxnSpPr>
                <p:spPr>
                  <a:xfrm>
                    <a:off x="5587657" y="2688074"/>
                    <a:ext cx="444371" cy="398524"/>
                  </a:xfrm>
                  <a:prstGeom prst="line">
                    <a:avLst/>
                  </a:prstGeom>
                  <a:noFill/>
                  <a:ln w="3175" cap="rnd" cmpd="sng" algn="ctr">
                    <a:solidFill>
                      <a:srgbClr val="939393">
                        <a:lumMod val="60000"/>
                        <a:lumOff val="40000"/>
                      </a:srgbClr>
                    </a:solidFill>
                    <a:prstDash val="solid"/>
                    <a:headEnd type="none"/>
                    <a:tailEnd type="none"/>
                  </a:ln>
                  <a:effectLst/>
                </p:spPr>
              </p:cxnSp>
              <p:cxnSp>
                <p:nvCxnSpPr>
                  <p:cNvPr id="289" name="Straight Connector 288">
                    <a:extLst>
                      <a:ext uri="{FF2B5EF4-FFF2-40B4-BE49-F238E27FC236}">
                        <a16:creationId xmlns:a16="http://schemas.microsoft.com/office/drawing/2014/main" id="{42D9F733-CC67-4203-BE18-3B8B96323E9B}"/>
                      </a:ext>
                    </a:extLst>
                  </p:cNvPr>
                  <p:cNvCxnSpPr>
                    <a:cxnSpLocks/>
                  </p:cNvCxnSpPr>
                  <p:nvPr/>
                </p:nvCxnSpPr>
                <p:spPr>
                  <a:xfrm>
                    <a:off x="6251248" y="4922691"/>
                    <a:ext cx="111864" cy="411945"/>
                  </a:xfrm>
                  <a:prstGeom prst="line">
                    <a:avLst/>
                  </a:prstGeom>
                  <a:noFill/>
                  <a:ln w="3175" cap="rnd" cmpd="sng" algn="ctr">
                    <a:solidFill>
                      <a:srgbClr val="939393">
                        <a:lumMod val="60000"/>
                        <a:lumOff val="40000"/>
                      </a:srgbClr>
                    </a:solidFill>
                    <a:prstDash val="solid"/>
                    <a:headEnd type="none"/>
                    <a:tailEnd type="none"/>
                  </a:ln>
                  <a:effectLst/>
                </p:spPr>
              </p:cxnSp>
              <p:cxnSp>
                <p:nvCxnSpPr>
                  <p:cNvPr id="290" name="Straight Connector 289">
                    <a:extLst>
                      <a:ext uri="{FF2B5EF4-FFF2-40B4-BE49-F238E27FC236}">
                        <a16:creationId xmlns:a16="http://schemas.microsoft.com/office/drawing/2014/main" id="{F2779066-9AEC-4486-B2A4-48F4012B2E64}"/>
                      </a:ext>
                    </a:extLst>
                  </p:cNvPr>
                  <p:cNvCxnSpPr>
                    <a:cxnSpLocks/>
                  </p:cNvCxnSpPr>
                  <p:nvPr/>
                </p:nvCxnSpPr>
                <p:spPr>
                  <a:xfrm>
                    <a:off x="7265131" y="4198237"/>
                    <a:ext cx="149152" cy="424374"/>
                  </a:xfrm>
                  <a:prstGeom prst="line">
                    <a:avLst/>
                  </a:prstGeom>
                  <a:noFill/>
                  <a:ln w="3175" cap="rnd" cmpd="sng" algn="ctr">
                    <a:solidFill>
                      <a:srgbClr val="939393">
                        <a:lumMod val="60000"/>
                        <a:lumOff val="40000"/>
                      </a:srgbClr>
                    </a:solidFill>
                    <a:prstDash val="solid"/>
                    <a:headEnd type="none"/>
                    <a:tailEnd type="none"/>
                  </a:ln>
                  <a:effectLst/>
                </p:spPr>
              </p:cxnSp>
              <p:cxnSp>
                <p:nvCxnSpPr>
                  <p:cNvPr id="291" name="Straight Connector 290">
                    <a:extLst>
                      <a:ext uri="{FF2B5EF4-FFF2-40B4-BE49-F238E27FC236}">
                        <a16:creationId xmlns:a16="http://schemas.microsoft.com/office/drawing/2014/main" id="{BB901598-29E2-4EFA-8E92-1ACD15C38610}"/>
                      </a:ext>
                    </a:extLst>
                  </p:cNvPr>
                  <p:cNvCxnSpPr>
                    <a:cxnSpLocks/>
                  </p:cNvCxnSpPr>
                  <p:nvPr/>
                </p:nvCxnSpPr>
                <p:spPr>
                  <a:xfrm flipV="1">
                    <a:off x="7254477" y="3974507"/>
                    <a:ext cx="415496" cy="223729"/>
                  </a:xfrm>
                  <a:prstGeom prst="line">
                    <a:avLst/>
                  </a:prstGeom>
                  <a:noFill/>
                  <a:ln w="3175" cap="rnd" cmpd="sng" algn="ctr">
                    <a:solidFill>
                      <a:srgbClr val="939393">
                        <a:lumMod val="60000"/>
                        <a:lumOff val="40000"/>
                      </a:srgbClr>
                    </a:solidFill>
                    <a:prstDash val="solid"/>
                    <a:headEnd type="none"/>
                    <a:tailEnd type="none"/>
                  </a:ln>
                  <a:effectLst/>
                </p:spPr>
              </p:cxnSp>
              <p:cxnSp>
                <p:nvCxnSpPr>
                  <p:cNvPr id="292" name="Straight Connector 291">
                    <a:extLst>
                      <a:ext uri="{FF2B5EF4-FFF2-40B4-BE49-F238E27FC236}">
                        <a16:creationId xmlns:a16="http://schemas.microsoft.com/office/drawing/2014/main" id="{94AD1D2C-7FEE-4F95-9160-46264B70CFD1}"/>
                      </a:ext>
                    </a:extLst>
                  </p:cNvPr>
                  <p:cNvCxnSpPr>
                    <a:cxnSpLocks/>
                  </p:cNvCxnSpPr>
                  <p:nvPr/>
                </p:nvCxnSpPr>
                <p:spPr>
                  <a:xfrm>
                    <a:off x="6681839" y="2868824"/>
                    <a:ext cx="492735" cy="2068"/>
                  </a:xfrm>
                  <a:prstGeom prst="line">
                    <a:avLst/>
                  </a:prstGeom>
                  <a:noFill/>
                  <a:ln w="3175" cap="rnd" cmpd="sng" algn="ctr">
                    <a:solidFill>
                      <a:srgbClr val="939393">
                        <a:lumMod val="60000"/>
                        <a:lumOff val="40000"/>
                      </a:srgbClr>
                    </a:solidFill>
                    <a:prstDash val="solid"/>
                    <a:headEnd type="none"/>
                    <a:tailEnd type="none"/>
                  </a:ln>
                  <a:effectLst/>
                </p:spPr>
              </p:cxnSp>
              <p:cxnSp>
                <p:nvCxnSpPr>
                  <p:cNvPr id="293" name="Straight Connector 292">
                    <a:extLst>
                      <a:ext uri="{FF2B5EF4-FFF2-40B4-BE49-F238E27FC236}">
                        <a16:creationId xmlns:a16="http://schemas.microsoft.com/office/drawing/2014/main" id="{030AEC7D-3904-4E81-B5F4-64FA53138462}"/>
                      </a:ext>
                    </a:extLst>
                  </p:cNvPr>
                  <p:cNvCxnSpPr>
                    <a:cxnSpLocks/>
                  </p:cNvCxnSpPr>
                  <p:nvPr/>
                </p:nvCxnSpPr>
                <p:spPr>
                  <a:xfrm>
                    <a:off x="6178449" y="2669424"/>
                    <a:ext cx="503390" cy="198870"/>
                  </a:xfrm>
                  <a:prstGeom prst="line">
                    <a:avLst/>
                  </a:prstGeom>
                  <a:noFill/>
                  <a:ln w="3175" cap="rnd" cmpd="sng" algn="ctr">
                    <a:solidFill>
                      <a:srgbClr val="939393">
                        <a:lumMod val="60000"/>
                        <a:lumOff val="40000"/>
                      </a:srgbClr>
                    </a:solidFill>
                    <a:prstDash val="solid"/>
                    <a:headEnd type="none"/>
                    <a:tailEnd type="none"/>
                  </a:ln>
                  <a:effectLst/>
                </p:spPr>
              </p:cxnSp>
              <p:cxnSp>
                <p:nvCxnSpPr>
                  <p:cNvPr id="294" name="Straight Connector 293">
                    <a:extLst>
                      <a:ext uri="{FF2B5EF4-FFF2-40B4-BE49-F238E27FC236}">
                        <a16:creationId xmlns:a16="http://schemas.microsoft.com/office/drawing/2014/main" id="{D7BDEE02-84B7-418B-9624-A8A75259D96B}"/>
                      </a:ext>
                    </a:extLst>
                  </p:cNvPr>
                  <p:cNvCxnSpPr>
                    <a:cxnSpLocks/>
                  </p:cNvCxnSpPr>
                  <p:nvPr/>
                </p:nvCxnSpPr>
                <p:spPr>
                  <a:xfrm flipV="1">
                    <a:off x="6032028" y="2868293"/>
                    <a:ext cx="652475" cy="224617"/>
                  </a:xfrm>
                  <a:prstGeom prst="line">
                    <a:avLst/>
                  </a:prstGeom>
                  <a:noFill/>
                  <a:ln w="3175" cap="rnd" cmpd="sng" algn="ctr">
                    <a:solidFill>
                      <a:srgbClr val="939393">
                        <a:lumMod val="60000"/>
                        <a:lumOff val="40000"/>
                      </a:srgbClr>
                    </a:solidFill>
                    <a:prstDash val="solid"/>
                    <a:headEnd type="none"/>
                    <a:tailEnd type="none"/>
                  </a:ln>
                  <a:effectLst/>
                </p:spPr>
              </p:cxnSp>
              <p:cxnSp>
                <p:nvCxnSpPr>
                  <p:cNvPr id="295" name="Straight Connector 294">
                    <a:extLst>
                      <a:ext uri="{FF2B5EF4-FFF2-40B4-BE49-F238E27FC236}">
                        <a16:creationId xmlns:a16="http://schemas.microsoft.com/office/drawing/2014/main" id="{AD64220E-719B-49AA-AAB6-AEC4AD4A7D74}"/>
                      </a:ext>
                    </a:extLst>
                  </p:cNvPr>
                  <p:cNvCxnSpPr>
                    <a:cxnSpLocks/>
                  </p:cNvCxnSpPr>
                  <p:nvPr/>
                </p:nvCxnSpPr>
                <p:spPr>
                  <a:xfrm>
                    <a:off x="4678046" y="4192465"/>
                    <a:ext cx="573971" cy="10655"/>
                  </a:xfrm>
                  <a:prstGeom prst="line">
                    <a:avLst/>
                  </a:prstGeom>
                  <a:noFill/>
                  <a:ln w="3175" cap="rnd" cmpd="sng" algn="ctr">
                    <a:solidFill>
                      <a:srgbClr val="939393">
                        <a:lumMod val="60000"/>
                        <a:lumOff val="40000"/>
                      </a:srgbClr>
                    </a:solidFill>
                    <a:prstDash val="solid"/>
                    <a:headEnd type="none"/>
                    <a:tailEnd type="none"/>
                  </a:ln>
                  <a:effectLst/>
                </p:spPr>
              </p:cxnSp>
              <p:cxnSp>
                <p:nvCxnSpPr>
                  <p:cNvPr id="296" name="Straight Connector 295">
                    <a:extLst>
                      <a:ext uri="{FF2B5EF4-FFF2-40B4-BE49-F238E27FC236}">
                        <a16:creationId xmlns:a16="http://schemas.microsoft.com/office/drawing/2014/main" id="{DEA9C152-BAA5-498B-A72C-980B6F04D94A}"/>
                      </a:ext>
                    </a:extLst>
                  </p:cNvPr>
                  <p:cNvCxnSpPr>
                    <a:cxnSpLocks/>
                  </p:cNvCxnSpPr>
                  <p:nvPr/>
                </p:nvCxnSpPr>
                <p:spPr>
                  <a:xfrm flipV="1">
                    <a:off x="4945721" y="4211110"/>
                    <a:ext cx="308959" cy="308959"/>
                  </a:xfrm>
                  <a:prstGeom prst="line">
                    <a:avLst/>
                  </a:prstGeom>
                  <a:noFill/>
                  <a:ln w="3175" cap="rnd" cmpd="sng" algn="ctr">
                    <a:solidFill>
                      <a:srgbClr val="939393">
                        <a:lumMod val="60000"/>
                        <a:lumOff val="40000"/>
                      </a:srgbClr>
                    </a:solidFill>
                    <a:prstDash val="solid"/>
                    <a:headEnd type="none"/>
                    <a:tailEnd type="none"/>
                  </a:ln>
                  <a:effectLst/>
                </p:spPr>
              </p:cxnSp>
              <p:cxnSp>
                <p:nvCxnSpPr>
                  <p:cNvPr id="297" name="Straight Connector 296">
                    <a:extLst>
                      <a:ext uri="{FF2B5EF4-FFF2-40B4-BE49-F238E27FC236}">
                        <a16:creationId xmlns:a16="http://schemas.microsoft.com/office/drawing/2014/main" id="{FFFA36DD-D45E-458F-9052-E3718963A7C1}"/>
                      </a:ext>
                    </a:extLst>
                  </p:cNvPr>
                  <p:cNvCxnSpPr>
                    <a:cxnSpLocks/>
                  </p:cNvCxnSpPr>
                  <p:nvPr/>
                </p:nvCxnSpPr>
                <p:spPr>
                  <a:xfrm flipV="1">
                    <a:off x="4722436" y="3343717"/>
                    <a:ext cx="577965" cy="474537"/>
                  </a:xfrm>
                  <a:prstGeom prst="line">
                    <a:avLst/>
                  </a:prstGeom>
                  <a:noFill/>
                  <a:ln w="3175" cap="rnd" cmpd="sng" algn="ctr">
                    <a:solidFill>
                      <a:srgbClr val="939393">
                        <a:lumMod val="60000"/>
                        <a:lumOff val="40000"/>
                      </a:srgbClr>
                    </a:solidFill>
                    <a:prstDash val="solid"/>
                    <a:headEnd type="none"/>
                    <a:tailEnd type="none"/>
                  </a:ln>
                  <a:effectLst/>
                </p:spPr>
              </p:cxnSp>
              <p:cxnSp>
                <p:nvCxnSpPr>
                  <p:cNvPr id="298" name="Straight Connector 297">
                    <a:extLst>
                      <a:ext uri="{FF2B5EF4-FFF2-40B4-BE49-F238E27FC236}">
                        <a16:creationId xmlns:a16="http://schemas.microsoft.com/office/drawing/2014/main" id="{D9EA701C-B329-40D9-BB64-A767F7CB48CC}"/>
                      </a:ext>
                    </a:extLst>
                  </p:cNvPr>
                  <p:cNvCxnSpPr>
                    <a:cxnSpLocks/>
                  </p:cNvCxnSpPr>
                  <p:nvPr/>
                </p:nvCxnSpPr>
                <p:spPr>
                  <a:xfrm>
                    <a:off x="5803791" y="4458365"/>
                    <a:ext cx="448345" cy="472316"/>
                  </a:xfrm>
                  <a:prstGeom prst="line">
                    <a:avLst/>
                  </a:prstGeom>
                  <a:noFill/>
                  <a:ln w="3175" cap="rnd" cmpd="sng" algn="ctr">
                    <a:solidFill>
                      <a:srgbClr val="939393">
                        <a:lumMod val="60000"/>
                        <a:lumOff val="40000"/>
                      </a:srgbClr>
                    </a:solidFill>
                    <a:prstDash val="solid"/>
                    <a:headEnd type="none"/>
                    <a:tailEnd type="none"/>
                  </a:ln>
                  <a:effectLst/>
                </p:spPr>
              </p:cxnSp>
              <p:cxnSp>
                <p:nvCxnSpPr>
                  <p:cNvPr id="299" name="Straight Connector 298">
                    <a:extLst>
                      <a:ext uri="{FF2B5EF4-FFF2-40B4-BE49-F238E27FC236}">
                        <a16:creationId xmlns:a16="http://schemas.microsoft.com/office/drawing/2014/main" id="{247BDCDC-3EE2-4E70-92E4-FB24D75C4383}"/>
                      </a:ext>
                    </a:extLst>
                  </p:cNvPr>
                  <p:cNvCxnSpPr>
                    <a:cxnSpLocks/>
                  </p:cNvCxnSpPr>
                  <p:nvPr/>
                </p:nvCxnSpPr>
                <p:spPr>
                  <a:xfrm flipH="1">
                    <a:off x="6405729" y="4204451"/>
                    <a:ext cx="862954" cy="164245"/>
                  </a:xfrm>
                  <a:prstGeom prst="line">
                    <a:avLst/>
                  </a:prstGeom>
                  <a:noFill/>
                  <a:ln w="3175" cap="rnd" cmpd="sng" algn="ctr">
                    <a:solidFill>
                      <a:srgbClr val="939393">
                        <a:lumMod val="60000"/>
                        <a:lumOff val="40000"/>
                      </a:srgbClr>
                    </a:solidFill>
                    <a:prstDash val="solid"/>
                    <a:headEnd type="none"/>
                    <a:tailEnd type="none"/>
                  </a:ln>
                  <a:effectLst/>
                </p:spPr>
              </p:cxnSp>
              <p:cxnSp>
                <p:nvCxnSpPr>
                  <p:cNvPr id="300" name="Straight Connector 299">
                    <a:extLst>
                      <a:ext uri="{FF2B5EF4-FFF2-40B4-BE49-F238E27FC236}">
                        <a16:creationId xmlns:a16="http://schemas.microsoft.com/office/drawing/2014/main" id="{DBDFD2D1-AFA7-4C6A-BDAD-E5EF907286DA}"/>
                      </a:ext>
                    </a:extLst>
                  </p:cNvPr>
                  <p:cNvCxnSpPr>
                    <a:cxnSpLocks/>
                  </p:cNvCxnSpPr>
                  <p:nvPr/>
                </p:nvCxnSpPr>
                <p:spPr>
                  <a:xfrm flipH="1" flipV="1">
                    <a:off x="5753187" y="4901384"/>
                    <a:ext cx="611703" cy="431477"/>
                  </a:xfrm>
                  <a:prstGeom prst="line">
                    <a:avLst/>
                  </a:prstGeom>
                  <a:noFill/>
                  <a:ln w="3175" cap="rnd" cmpd="sng" algn="ctr">
                    <a:solidFill>
                      <a:srgbClr val="939393">
                        <a:lumMod val="60000"/>
                        <a:lumOff val="40000"/>
                      </a:srgbClr>
                    </a:solidFill>
                    <a:prstDash val="solid"/>
                    <a:headEnd type="none"/>
                    <a:tailEnd type="none"/>
                  </a:ln>
                  <a:effectLst/>
                </p:spPr>
              </p:cxnSp>
              <p:cxnSp>
                <p:nvCxnSpPr>
                  <p:cNvPr id="301" name="Straight Connector 300">
                    <a:extLst>
                      <a:ext uri="{FF2B5EF4-FFF2-40B4-BE49-F238E27FC236}">
                        <a16:creationId xmlns:a16="http://schemas.microsoft.com/office/drawing/2014/main" id="{511072CA-CA76-4D2A-8469-C08CD5AE88EE}"/>
                      </a:ext>
                    </a:extLst>
                  </p:cNvPr>
                  <p:cNvCxnSpPr>
                    <a:cxnSpLocks/>
                  </p:cNvCxnSpPr>
                  <p:nvPr/>
                </p:nvCxnSpPr>
                <p:spPr>
                  <a:xfrm flipV="1">
                    <a:off x="6032847" y="2662323"/>
                    <a:ext cx="138499" cy="429700"/>
                  </a:xfrm>
                  <a:prstGeom prst="line">
                    <a:avLst/>
                  </a:prstGeom>
                  <a:noFill/>
                  <a:ln w="3175" cap="rnd" cmpd="sng" algn="ctr">
                    <a:solidFill>
                      <a:srgbClr val="939393">
                        <a:lumMod val="60000"/>
                        <a:lumOff val="40000"/>
                      </a:srgbClr>
                    </a:solidFill>
                    <a:prstDash val="solid"/>
                    <a:headEnd type="none"/>
                    <a:tailEnd type="none"/>
                  </a:ln>
                  <a:effectLst/>
                </p:spPr>
              </p:cxnSp>
              <p:cxnSp>
                <p:nvCxnSpPr>
                  <p:cNvPr id="302" name="Straight Connector 301">
                    <a:extLst>
                      <a:ext uri="{FF2B5EF4-FFF2-40B4-BE49-F238E27FC236}">
                        <a16:creationId xmlns:a16="http://schemas.microsoft.com/office/drawing/2014/main" id="{55DFB76A-B5BD-4AA1-A341-F8A9321F5281}"/>
                      </a:ext>
                    </a:extLst>
                  </p:cNvPr>
                  <p:cNvCxnSpPr>
                    <a:cxnSpLocks/>
                  </p:cNvCxnSpPr>
                  <p:nvPr/>
                </p:nvCxnSpPr>
                <p:spPr>
                  <a:xfrm flipH="1">
                    <a:off x="5295964" y="3092023"/>
                    <a:ext cx="741322" cy="255689"/>
                  </a:xfrm>
                  <a:prstGeom prst="line">
                    <a:avLst/>
                  </a:prstGeom>
                  <a:noFill/>
                  <a:ln w="3175" cap="rnd" cmpd="sng" algn="ctr">
                    <a:solidFill>
                      <a:srgbClr val="939393">
                        <a:lumMod val="60000"/>
                        <a:lumOff val="40000"/>
                      </a:srgbClr>
                    </a:solidFill>
                    <a:prstDash val="solid"/>
                    <a:headEnd type="none"/>
                    <a:tailEnd type="none"/>
                  </a:ln>
                  <a:effectLst/>
                </p:spPr>
              </p:cxnSp>
              <p:cxnSp>
                <p:nvCxnSpPr>
                  <p:cNvPr id="303" name="Straight Connector 302">
                    <a:extLst>
                      <a:ext uri="{FF2B5EF4-FFF2-40B4-BE49-F238E27FC236}">
                        <a16:creationId xmlns:a16="http://schemas.microsoft.com/office/drawing/2014/main" id="{4471008A-76F8-44A7-AF87-3540D86483E8}"/>
                      </a:ext>
                    </a:extLst>
                  </p:cNvPr>
                  <p:cNvCxnSpPr>
                    <a:cxnSpLocks/>
                  </p:cNvCxnSpPr>
                  <p:nvPr/>
                </p:nvCxnSpPr>
                <p:spPr>
                  <a:xfrm flipH="1" flipV="1">
                    <a:off x="5890443" y="3807600"/>
                    <a:ext cx="519902" cy="558255"/>
                  </a:xfrm>
                  <a:prstGeom prst="line">
                    <a:avLst/>
                  </a:prstGeom>
                  <a:noFill/>
                  <a:ln w="3175" cap="rnd" cmpd="sng" algn="ctr">
                    <a:solidFill>
                      <a:srgbClr val="939393">
                        <a:lumMod val="60000"/>
                        <a:lumOff val="40000"/>
                      </a:srgbClr>
                    </a:solidFill>
                    <a:prstDash val="solid"/>
                    <a:headEnd type="none"/>
                    <a:tailEnd type="none"/>
                  </a:ln>
                  <a:effectLst/>
                </p:spPr>
              </p:cxnSp>
              <p:cxnSp>
                <p:nvCxnSpPr>
                  <p:cNvPr id="304" name="Straight Connector 303">
                    <a:extLst>
                      <a:ext uri="{FF2B5EF4-FFF2-40B4-BE49-F238E27FC236}">
                        <a16:creationId xmlns:a16="http://schemas.microsoft.com/office/drawing/2014/main" id="{F377C9BA-E5D9-4BFE-8129-2383D3C5771E}"/>
                      </a:ext>
                    </a:extLst>
                  </p:cNvPr>
                  <p:cNvCxnSpPr>
                    <a:cxnSpLocks/>
                  </p:cNvCxnSpPr>
                  <p:nvPr/>
                </p:nvCxnSpPr>
                <p:spPr>
                  <a:xfrm flipV="1">
                    <a:off x="6635672" y="2863857"/>
                    <a:ext cx="49718" cy="642774"/>
                  </a:xfrm>
                  <a:prstGeom prst="line">
                    <a:avLst/>
                  </a:prstGeom>
                  <a:noFill/>
                  <a:ln w="3175" cap="rnd" cmpd="sng" algn="ctr">
                    <a:solidFill>
                      <a:srgbClr val="939393">
                        <a:lumMod val="60000"/>
                        <a:lumOff val="40000"/>
                      </a:srgbClr>
                    </a:solidFill>
                    <a:prstDash val="solid"/>
                    <a:headEnd type="none"/>
                    <a:tailEnd type="none"/>
                  </a:ln>
                  <a:effectLst/>
                </p:spPr>
              </p:cxnSp>
              <p:cxnSp>
                <p:nvCxnSpPr>
                  <p:cNvPr id="305" name="Straight Connector 304">
                    <a:extLst>
                      <a:ext uri="{FF2B5EF4-FFF2-40B4-BE49-F238E27FC236}">
                        <a16:creationId xmlns:a16="http://schemas.microsoft.com/office/drawing/2014/main" id="{5443875D-AED0-4B00-BE42-45F7BF78842D}"/>
                      </a:ext>
                    </a:extLst>
                  </p:cNvPr>
                  <p:cNvCxnSpPr>
                    <a:cxnSpLocks/>
                  </p:cNvCxnSpPr>
                  <p:nvPr/>
                </p:nvCxnSpPr>
                <p:spPr>
                  <a:xfrm flipH="1">
                    <a:off x="6640999" y="3320190"/>
                    <a:ext cx="749757" cy="186441"/>
                  </a:xfrm>
                  <a:prstGeom prst="line">
                    <a:avLst/>
                  </a:prstGeom>
                  <a:noFill/>
                  <a:ln w="3175" cap="rnd" cmpd="sng" algn="ctr">
                    <a:solidFill>
                      <a:srgbClr val="939393">
                        <a:lumMod val="60000"/>
                        <a:lumOff val="40000"/>
                      </a:srgbClr>
                    </a:solidFill>
                    <a:prstDash val="solid"/>
                    <a:headEnd type="none"/>
                    <a:tailEnd type="none"/>
                  </a:ln>
                  <a:effectLst/>
                </p:spPr>
              </p:cxnSp>
              <p:cxnSp>
                <p:nvCxnSpPr>
                  <p:cNvPr id="306" name="Straight Connector 305">
                    <a:extLst>
                      <a:ext uri="{FF2B5EF4-FFF2-40B4-BE49-F238E27FC236}">
                        <a16:creationId xmlns:a16="http://schemas.microsoft.com/office/drawing/2014/main" id="{3D4D0271-CFC8-4829-8EF7-F2B637CDFA97}"/>
                      </a:ext>
                    </a:extLst>
                  </p:cNvPr>
                  <p:cNvCxnSpPr>
                    <a:cxnSpLocks/>
                  </p:cNvCxnSpPr>
                  <p:nvPr/>
                </p:nvCxnSpPr>
                <p:spPr>
                  <a:xfrm flipH="1" flipV="1">
                    <a:off x="6405728" y="4366921"/>
                    <a:ext cx="429701" cy="446570"/>
                  </a:xfrm>
                  <a:prstGeom prst="line">
                    <a:avLst/>
                  </a:prstGeom>
                  <a:noFill/>
                  <a:ln w="3175" cap="rnd" cmpd="sng" algn="ctr">
                    <a:solidFill>
                      <a:srgbClr val="939393">
                        <a:lumMod val="60000"/>
                        <a:lumOff val="40000"/>
                      </a:srgbClr>
                    </a:solidFill>
                    <a:prstDash val="solid"/>
                    <a:headEnd type="none"/>
                    <a:tailEnd type="none"/>
                  </a:ln>
                  <a:effectLst/>
                </p:spPr>
              </p:cxnSp>
              <p:cxnSp>
                <p:nvCxnSpPr>
                  <p:cNvPr id="307" name="Straight Connector 306">
                    <a:extLst>
                      <a:ext uri="{FF2B5EF4-FFF2-40B4-BE49-F238E27FC236}">
                        <a16:creationId xmlns:a16="http://schemas.microsoft.com/office/drawing/2014/main" id="{9F7E7040-AC63-4004-B709-10DBA887FB1F}"/>
                      </a:ext>
                    </a:extLst>
                  </p:cNvPr>
                  <p:cNvCxnSpPr>
                    <a:cxnSpLocks/>
                  </p:cNvCxnSpPr>
                  <p:nvPr/>
                </p:nvCxnSpPr>
                <p:spPr>
                  <a:xfrm flipV="1">
                    <a:off x="6403741" y="3498640"/>
                    <a:ext cx="236371" cy="868222"/>
                  </a:xfrm>
                  <a:prstGeom prst="line">
                    <a:avLst/>
                  </a:prstGeom>
                  <a:noFill/>
                  <a:ln w="3175" cap="rnd" cmpd="sng" algn="ctr">
                    <a:solidFill>
                      <a:srgbClr val="939393">
                        <a:lumMod val="60000"/>
                        <a:lumOff val="40000"/>
                      </a:srgbClr>
                    </a:solidFill>
                    <a:prstDash val="solid"/>
                    <a:headEnd type="none"/>
                    <a:tailEnd type="none"/>
                  </a:ln>
                  <a:effectLst/>
                </p:spPr>
              </p:cxnSp>
              <p:cxnSp>
                <p:nvCxnSpPr>
                  <p:cNvPr id="308" name="Straight Connector 307">
                    <a:extLst>
                      <a:ext uri="{FF2B5EF4-FFF2-40B4-BE49-F238E27FC236}">
                        <a16:creationId xmlns:a16="http://schemas.microsoft.com/office/drawing/2014/main" id="{A997CC84-0E92-42DB-9A77-0CD3AC79742F}"/>
                      </a:ext>
                    </a:extLst>
                  </p:cNvPr>
                  <p:cNvCxnSpPr>
                    <a:cxnSpLocks/>
                  </p:cNvCxnSpPr>
                  <p:nvPr/>
                </p:nvCxnSpPr>
                <p:spPr>
                  <a:xfrm flipV="1">
                    <a:off x="5257787" y="3337060"/>
                    <a:ext cx="47942" cy="870943"/>
                  </a:xfrm>
                  <a:prstGeom prst="line">
                    <a:avLst/>
                  </a:prstGeom>
                  <a:noFill/>
                  <a:ln w="3175" cap="rnd" cmpd="sng" algn="ctr">
                    <a:solidFill>
                      <a:srgbClr val="939393">
                        <a:lumMod val="60000"/>
                        <a:lumOff val="40000"/>
                      </a:srgbClr>
                    </a:solidFill>
                    <a:prstDash val="solid"/>
                    <a:headEnd type="none"/>
                    <a:tailEnd type="none"/>
                  </a:ln>
                  <a:effectLst/>
                </p:spPr>
              </p:cxnSp>
              <p:cxnSp>
                <p:nvCxnSpPr>
                  <p:cNvPr id="309" name="Straight Connector 308">
                    <a:extLst>
                      <a:ext uri="{FF2B5EF4-FFF2-40B4-BE49-F238E27FC236}">
                        <a16:creationId xmlns:a16="http://schemas.microsoft.com/office/drawing/2014/main" id="{49686A5B-5F2F-4CB5-A8D9-5989C4573201}"/>
                      </a:ext>
                    </a:extLst>
                  </p:cNvPr>
                  <p:cNvCxnSpPr>
                    <a:cxnSpLocks/>
                  </p:cNvCxnSpPr>
                  <p:nvPr/>
                </p:nvCxnSpPr>
                <p:spPr>
                  <a:xfrm flipV="1">
                    <a:off x="5306617" y="2687498"/>
                    <a:ext cx="275444" cy="647786"/>
                  </a:xfrm>
                  <a:prstGeom prst="line">
                    <a:avLst/>
                  </a:prstGeom>
                  <a:noFill/>
                  <a:ln w="3175" cap="rnd" cmpd="sng" algn="ctr">
                    <a:solidFill>
                      <a:srgbClr val="939393">
                        <a:lumMod val="60000"/>
                        <a:lumOff val="40000"/>
                      </a:srgbClr>
                    </a:solidFill>
                    <a:prstDash val="solid"/>
                    <a:headEnd type="none"/>
                    <a:tailEnd type="none"/>
                  </a:ln>
                  <a:effectLst/>
                </p:spPr>
              </p:cxnSp>
              <p:cxnSp>
                <p:nvCxnSpPr>
                  <p:cNvPr id="310" name="Straight Connector 309">
                    <a:extLst>
                      <a:ext uri="{FF2B5EF4-FFF2-40B4-BE49-F238E27FC236}">
                        <a16:creationId xmlns:a16="http://schemas.microsoft.com/office/drawing/2014/main" id="{5193A726-64F9-4BB8-B953-0E86BFF0A286}"/>
                      </a:ext>
                    </a:extLst>
                  </p:cNvPr>
                  <p:cNvCxnSpPr>
                    <a:cxnSpLocks/>
                  </p:cNvCxnSpPr>
                  <p:nvPr/>
                </p:nvCxnSpPr>
                <p:spPr>
                  <a:xfrm flipH="1">
                    <a:off x="6849687" y="4189615"/>
                    <a:ext cx="415637" cy="642850"/>
                  </a:xfrm>
                  <a:prstGeom prst="line">
                    <a:avLst/>
                  </a:prstGeom>
                  <a:noFill/>
                  <a:ln w="3175" cap="rnd" cmpd="sng" algn="ctr">
                    <a:solidFill>
                      <a:srgbClr val="939393">
                        <a:lumMod val="60000"/>
                        <a:lumOff val="40000"/>
                      </a:srgbClr>
                    </a:solidFill>
                    <a:prstDash val="solid"/>
                    <a:headEnd type="none"/>
                    <a:tailEnd type="none"/>
                  </a:ln>
                  <a:effectLst/>
                </p:spPr>
              </p:cxnSp>
            </p:grpSp>
          </p:grpSp>
          <p:cxnSp>
            <p:nvCxnSpPr>
              <p:cNvPr id="256" name="Straight Connector 255">
                <a:extLst>
                  <a:ext uri="{FF2B5EF4-FFF2-40B4-BE49-F238E27FC236}">
                    <a16:creationId xmlns:a16="http://schemas.microsoft.com/office/drawing/2014/main" id="{D4AB9830-80F6-4467-B8EF-AB568A717AFD}"/>
                  </a:ext>
                </a:extLst>
              </p:cNvPr>
              <p:cNvCxnSpPr>
                <a:cxnSpLocks/>
              </p:cNvCxnSpPr>
              <p:nvPr/>
            </p:nvCxnSpPr>
            <p:spPr>
              <a:xfrm>
                <a:off x="5102608" y="5058403"/>
                <a:ext cx="33635" cy="96420"/>
              </a:xfrm>
              <a:prstGeom prst="line">
                <a:avLst/>
              </a:prstGeom>
              <a:noFill/>
              <a:ln w="3175" cap="rnd" cmpd="sng" algn="ctr">
                <a:solidFill>
                  <a:srgbClr val="939393">
                    <a:lumMod val="60000"/>
                    <a:lumOff val="40000"/>
                  </a:srgbClr>
                </a:solidFill>
                <a:prstDash val="solid"/>
                <a:headEnd type="none"/>
                <a:tailEnd type="none"/>
              </a:ln>
              <a:effectLst/>
            </p:spPr>
          </p:cxnSp>
        </p:grpSp>
        <p:sp>
          <p:nvSpPr>
            <p:cNvPr id="385" name="Oval 97">
              <a:extLst>
                <a:ext uri="{FF2B5EF4-FFF2-40B4-BE49-F238E27FC236}">
                  <a16:creationId xmlns:a16="http://schemas.microsoft.com/office/drawing/2014/main" id="{9F6FA1C6-4FBB-498C-A3B6-07B506675897}"/>
                </a:ext>
                <a:ext uri="{C183D7F6-B498-43B3-948B-1728B52AA6E4}">
                  <adec:decorative xmlns:adec="http://schemas.microsoft.com/office/drawing/2017/decorative" val="1"/>
                </a:ext>
              </a:extLst>
            </p:cNvPr>
            <p:cNvSpPr>
              <a:spLocks noChangeArrowheads="1"/>
            </p:cNvSpPr>
            <p:nvPr/>
          </p:nvSpPr>
          <p:spPr bwMode="auto">
            <a:xfrm>
              <a:off x="5458423" y="4520942"/>
              <a:ext cx="119557" cy="115063"/>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86" name="Oval 98">
              <a:extLst>
                <a:ext uri="{FF2B5EF4-FFF2-40B4-BE49-F238E27FC236}">
                  <a16:creationId xmlns:a16="http://schemas.microsoft.com/office/drawing/2014/main" id="{7BE0BDAC-0F42-4F57-9B50-A554587D56C4}"/>
                </a:ext>
                <a:ext uri="{C183D7F6-B498-43B3-948B-1728B52AA6E4}">
                  <adec:decorative xmlns:adec="http://schemas.microsoft.com/office/drawing/2017/decorative" val="1"/>
                </a:ext>
              </a:extLst>
            </p:cNvPr>
            <p:cNvSpPr>
              <a:spLocks noChangeArrowheads="1"/>
            </p:cNvSpPr>
            <p:nvPr/>
          </p:nvSpPr>
          <p:spPr bwMode="auto">
            <a:xfrm>
              <a:off x="7156313" y="5055744"/>
              <a:ext cx="63925" cy="65805"/>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87" name="Oval 130">
              <a:extLst>
                <a:ext uri="{FF2B5EF4-FFF2-40B4-BE49-F238E27FC236}">
                  <a16:creationId xmlns:a16="http://schemas.microsoft.com/office/drawing/2014/main" id="{9C339A6F-DEE0-43D5-9A66-9324CA6A12FC}"/>
                </a:ext>
                <a:ext uri="{C183D7F6-B498-43B3-948B-1728B52AA6E4}">
                  <adec:decorative xmlns:adec="http://schemas.microsoft.com/office/drawing/2017/decorative" val="1"/>
                </a:ext>
              </a:extLst>
            </p:cNvPr>
            <p:cNvSpPr>
              <a:spLocks noChangeArrowheads="1"/>
            </p:cNvSpPr>
            <p:nvPr/>
          </p:nvSpPr>
          <p:spPr bwMode="auto">
            <a:xfrm>
              <a:off x="6066058" y="4556333"/>
              <a:ext cx="97453" cy="93276"/>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88" name="Oval 98">
              <a:extLst>
                <a:ext uri="{FF2B5EF4-FFF2-40B4-BE49-F238E27FC236}">
                  <a16:creationId xmlns:a16="http://schemas.microsoft.com/office/drawing/2014/main" id="{003A225B-8E91-4E6B-B03E-5A67FB9C1FA9}"/>
                </a:ext>
                <a:ext uri="{C183D7F6-B498-43B3-948B-1728B52AA6E4}">
                  <adec:decorative xmlns:adec="http://schemas.microsoft.com/office/drawing/2017/decorative" val="1"/>
                </a:ext>
              </a:extLst>
            </p:cNvPr>
            <p:cNvSpPr>
              <a:spLocks noChangeArrowheads="1"/>
            </p:cNvSpPr>
            <p:nvPr/>
          </p:nvSpPr>
          <p:spPr bwMode="auto">
            <a:xfrm>
              <a:off x="5573243" y="5194868"/>
              <a:ext cx="84954" cy="87452"/>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89" name="Oval 98">
              <a:extLst>
                <a:ext uri="{FF2B5EF4-FFF2-40B4-BE49-F238E27FC236}">
                  <a16:creationId xmlns:a16="http://schemas.microsoft.com/office/drawing/2014/main" id="{C40AF525-B909-4DC6-99FC-BA39F6554C23}"/>
                </a:ext>
                <a:ext uri="{C183D7F6-B498-43B3-948B-1728B52AA6E4}">
                  <adec:decorative xmlns:adec="http://schemas.microsoft.com/office/drawing/2017/decorative" val="1"/>
                </a:ext>
              </a:extLst>
            </p:cNvPr>
            <p:cNvSpPr>
              <a:spLocks noChangeArrowheads="1"/>
            </p:cNvSpPr>
            <p:nvPr/>
          </p:nvSpPr>
          <p:spPr bwMode="auto">
            <a:xfrm>
              <a:off x="6368019" y="5334793"/>
              <a:ext cx="67441" cy="69426"/>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90" name="Oval 153">
              <a:extLst>
                <a:ext uri="{FF2B5EF4-FFF2-40B4-BE49-F238E27FC236}">
                  <a16:creationId xmlns:a16="http://schemas.microsoft.com/office/drawing/2014/main" id="{BD0C26EB-0705-4D2C-B985-5EE116716CEC}"/>
                </a:ext>
                <a:ext uri="{C183D7F6-B498-43B3-948B-1728B52AA6E4}">
                  <adec:decorative xmlns:adec="http://schemas.microsoft.com/office/drawing/2017/decorative" val="1"/>
                </a:ext>
              </a:extLst>
            </p:cNvPr>
            <p:cNvSpPr>
              <a:spLocks noChangeArrowheads="1"/>
            </p:cNvSpPr>
            <p:nvPr/>
          </p:nvSpPr>
          <p:spPr bwMode="auto">
            <a:xfrm>
              <a:off x="5540503" y="3996776"/>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91" name="Oval 153">
              <a:extLst>
                <a:ext uri="{FF2B5EF4-FFF2-40B4-BE49-F238E27FC236}">
                  <a16:creationId xmlns:a16="http://schemas.microsoft.com/office/drawing/2014/main" id="{305AD2AF-A67C-4DA0-BAD1-3B8B15C859A7}"/>
                </a:ext>
                <a:ext uri="{C183D7F6-B498-43B3-948B-1728B52AA6E4}">
                  <adec:decorative xmlns:adec="http://schemas.microsoft.com/office/drawing/2017/decorative" val="1"/>
                </a:ext>
              </a:extLst>
            </p:cNvPr>
            <p:cNvSpPr>
              <a:spLocks noChangeArrowheads="1"/>
            </p:cNvSpPr>
            <p:nvPr/>
          </p:nvSpPr>
          <p:spPr bwMode="auto">
            <a:xfrm>
              <a:off x="7963640" y="2857060"/>
              <a:ext cx="71438" cy="71438"/>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92" name="Oval 98">
              <a:extLst>
                <a:ext uri="{FF2B5EF4-FFF2-40B4-BE49-F238E27FC236}">
                  <a16:creationId xmlns:a16="http://schemas.microsoft.com/office/drawing/2014/main" id="{E93E8807-2BC2-432C-B7D9-AA796D2621CD}"/>
                </a:ext>
                <a:ext uri="{C183D7F6-B498-43B3-948B-1728B52AA6E4}">
                  <adec:decorative xmlns:adec="http://schemas.microsoft.com/office/drawing/2017/decorative" val="1"/>
                </a:ext>
              </a:extLst>
            </p:cNvPr>
            <p:cNvSpPr>
              <a:spLocks noChangeArrowheads="1"/>
            </p:cNvSpPr>
            <p:nvPr/>
          </p:nvSpPr>
          <p:spPr bwMode="auto">
            <a:xfrm>
              <a:off x="7249629" y="2027687"/>
              <a:ext cx="64609" cy="6650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93" name="Oval 98">
              <a:extLst>
                <a:ext uri="{FF2B5EF4-FFF2-40B4-BE49-F238E27FC236}">
                  <a16:creationId xmlns:a16="http://schemas.microsoft.com/office/drawing/2014/main" id="{E158ABAA-AE5C-43A8-A800-81491DCC0A36}"/>
                </a:ext>
                <a:ext uri="{C183D7F6-B498-43B3-948B-1728B52AA6E4}">
                  <adec:decorative xmlns:adec="http://schemas.microsoft.com/office/drawing/2017/decorative" val="1"/>
                </a:ext>
              </a:extLst>
            </p:cNvPr>
            <p:cNvSpPr>
              <a:spLocks noChangeArrowheads="1"/>
            </p:cNvSpPr>
            <p:nvPr/>
          </p:nvSpPr>
          <p:spPr bwMode="auto">
            <a:xfrm>
              <a:off x="7775177" y="2570783"/>
              <a:ext cx="75534" cy="77755"/>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94" name="Oval 98">
              <a:extLst>
                <a:ext uri="{FF2B5EF4-FFF2-40B4-BE49-F238E27FC236}">
                  <a16:creationId xmlns:a16="http://schemas.microsoft.com/office/drawing/2014/main" id="{6A4ABBC2-BD34-4EC7-8E8A-53B30377EA23}"/>
                </a:ext>
                <a:ext uri="{C183D7F6-B498-43B3-948B-1728B52AA6E4}">
                  <adec:decorative xmlns:adec="http://schemas.microsoft.com/office/drawing/2017/decorative" val="1"/>
                </a:ext>
              </a:extLst>
            </p:cNvPr>
            <p:cNvSpPr>
              <a:spLocks noChangeArrowheads="1"/>
            </p:cNvSpPr>
            <p:nvPr/>
          </p:nvSpPr>
          <p:spPr bwMode="auto">
            <a:xfrm>
              <a:off x="8011823" y="3667727"/>
              <a:ext cx="61202" cy="63000"/>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95" name="Oval 153">
              <a:extLst>
                <a:ext uri="{FF2B5EF4-FFF2-40B4-BE49-F238E27FC236}">
                  <a16:creationId xmlns:a16="http://schemas.microsoft.com/office/drawing/2014/main" id="{DCF0B6C0-1879-40A5-BE46-98B151404254}"/>
                </a:ext>
                <a:ext uri="{C183D7F6-B498-43B3-948B-1728B52AA6E4}">
                  <adec:decorative xmlns:adec="http://schemas.microsoft.com/office/drawing/2017/decorative" val="1"/>
                </a:ext>
              </a:extLst>
            </p:cNvPr>
            <p:cNvSpPr>
              <a:spLocks noChangeArrowheads="1"/>
            </p:cNvSpPr>
            <p:nvPr/>
          </p:nvSpPr>
          <p:spPr bwMode="auto">
            <a:xfrm>
              <a:off x="6655023" y="1607344"/>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96" name="Oval 153">
              <a:extLst>
                <a:ext uri="{FF2B5EF4-FFF2-40B4-BE49-F238E27FC236}">
                  <a16:creationId xmlns:a16="http://schemas.microsoft.com/office/drawing/2014/main" id="{CD7F08C7-C9B0-4D8C-B0BE-F16DA516B485}"/>
                </a:ext>
                <a:ext uri="{C183D7F6-B498-43B3-948B-1728B52AA6E4}">
                  <adec:decorative xmlns:adec="http://schemas.microsoft.com/office/drawing/2017/decorative" val="1"/>
                </a:ext>
              </a:extLst>
            </p:cNvPr>
            <p:cNvSpPr>
              <a:spLocks noChangeArrowheads="1"/>
            </p:cNvSpPr>
            <p:nvPr/>
          </p:nvSpPr>
          <p:spPr bwMode="auto">
            <a:xfrm>
              <a:off x="6111831" y="1462593"/>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97" name="Oval 153">
              <a:extLst>
                <a:ext uri="{FF2B5EF4-FFF2-40B4-BE49-F238E27FC236}">
                  <a16:creationId xmlns:a16="http://schemas.microsoft.com/office/drawing/2014/main" id="{209EAD41-427F-48A0-B854-11AF43D86E0B}"/>
                </a:ext>
                <a:ext uri="{C183D7F6-B498-43B3-948B-1728B52AA6E4}">
                  <adec:decorative xmlns:adec="http://schemas.microsoft.com/office/drawing/2017/decorative" val="1"/>
                </a:ext>
              </a:extLst>
            </p:cNvPr>
            <p:cNvSpPr>
              <a:spLocks noChangeArrowheads="1"/>
            </p:cNvSpPr>
            <p:nvPr/>
          </p:nvSpPr>
          <p:spPr bwMode="auto">
            <a:xfrm>
              <a:off x="5654539" y="1453781"/>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98" name="Oval 153">
              <a:extLst>
                <a:ext uri="{FF2B5EF4-FFF2-40B4-BE49-F238E27FC236}">
                  <a16:creationId xmlns:a16="http://schemas.microsoft.com/office/drawing/2014/main" id="{C5395F26-BE3E-4769-8406-44D81E93A63C}"/>
                </a:ext>
                <a:ext uri="{C183D7F6-B498-43B3-948B-1728B52AA6E4}">
                  <adec:decorative xmlns:adec="http://schemas.microsoft.com/office/drawing/2017/decorative" val="1"/>
                </a:ext>
              </a:extLst>
            </p:cNvPr>
            <p:cNvSpPr>
              <a:spLocks noChangeArrowheads="1"/>
            </p:cNvSpPr>
            <p:nvPr/>
          </p:nvSpPr>
          <p:spPr bwMode="auto">
            <a:xfrm>
              <a:off x="5603697" y="1540814"/>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399" name="Oval 153">
              <a:extLst>
                <a:ext uri="{FF2B5EF4-FFF2-40B4-BE49-F238E27FC236}">
                  <a16:creationId xmlns:a16="http://schemas.microsoft.com/office/drawing/2014/main" id="{D426AEF3-F49A-49F9-B570-389DCEEE7F3C}"/>
                </a:ext>
                <a:ext uri="{C183D7F6-B498-43B3-948B-1728B52AA6E4}">
                  <adec:decorative xmlns:adec="http://schemas.microsoft.com/office/drawing/2017/decorative" val="1"/>
                </a:ext>
              </a:extLst>
            </p:cNvPr>
            <p:cNvSpPr>
              <a:spLocks noChangeArrowheads="1"/>
            </p:cNvSpPr>
            <p:nvPr/>
          </p:nvSpPr>
          <p:spPr bwMode="auto">
            <a:xfrm>
              <a:off x="4980535" y="1698011"/>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00" name="Oval 153">
              <a:extLst>
                <a:ext uri="{FF2B5EF4-FFF2-40B4-BE49-F238E27FC236}">
                  <a16:creationId xmlns:a16="http://schemas.microsoft.com/office/drawing/2014/main" id="{E4B45213-31CE-420C-8943-1D1BB1F34067}"/>
                </a:ext>
                <a:ext uri="{C183D7F6-B498-43B3-948B-1728B52AA6E4}">
                  <adec:decorative xmlns:adec="http://schemas.microsoft.com/office/drawing/2017/decorative" val="1"/>
                </a:ext>
              </a:extLst>
            </p:cNvPr>
            <p:cNvSpPr>
              <a:spLocks noChangeArrowheads="1"/>
            </p:cNvSpPr>
            <p:nvPr/>
          </p:nvSpPr>
          <p:spPr bwMode="auto">
            <a:xfrm>
              <a:off x="4166038" y="2878889"/>
              <a:ext cx="71438" cy="71438"/>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01" name="Oval 153">
              <a:extLst>
                <a:ext uri="{FF2B5EF4-FFF2-40B4-BE49-F238E27FC236}">
                  <a16:creationId xmlns:a16="http://schemas.microsoft.com/office/drawing/2014/main" id="{21DC306F-4CAD-4EB5-9D88-F6F8659EACC7}"/>
                </a:ext>
                <a:ext uri="{C183D7F6-B498-43B3-948B-1728B52AA6E4}">
                  <adec:decorative xmlns:adec="http://schemas.microsoft.com/office/drawing/2017/decorative" val="1"/>
                </a:ext>
              </a:extLst>
            </p:cNvPr>
            <p:cNvSpPr>
              <a:spLocks noChangeArrowheads="1"/>
            </p:cNvSpPr>
            <p:nvPr/>
          </p:nvSpPr>
          <p:spPr bwMode="auto">
            <a:xfrm>
              <a:off x="4266061" y="2695759"/>
              <a:ext cx="71438" cy="71438"/>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02" name="Oval 153">
              <a:extLst>
                <a:ext uri="{FF2B5EF4-FFF2-40B4-BE49-F238E27FC236}">
                  <a16:creationId xmlns:a16="http://schemas.microsoft.com/office/drawing/2014/main" id="{B5AF3099-31D7-4493-A069-6BEF9E0012B1}"/>
                </a:ext>
                <a:ext uri="{C183D7F6-B498-43B3-948B-1728B52AA6E4}">
                  <adec:decorative xmlns:adec="http://schemas.microsoft.com/office/drawing/2017/decorative" val="1"/>
                </a:ext>
              </a:extLst>
            </p:cNvPr>
            <p:cNvSpPr>
              <a:spLocks noChangeArrowheads="1"/>
            </p:cNvSpPr>
            <p:nvPr/>
          </p:nvSpPr>
          <p:spPr bwMode="auto">
            <a:xfrm>
              <a:off x="4145156" y="3657909"/>
              <a:ext cx="71438" cy="71438"/>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03" name="Oval 153">
              <a:extLst>
                <a:ext uri="{FF2B5EF4-FFF2-40B4-BE49-F238E27FC236}">
                  <a16:creationId xmlns:a16="http://schemas.microsoft.com/office/drawing/2014/main" id="{EC76AD7A-63C3-4646-B113-93DB8EA395F5}"/>
                </a:ext>
                <a:ext uri="{C183D7F6-B498-43B3-948B-1728B52AA6E4}">
                  <adec:decorative xmlns:adec="http://schemas.microsoft.com/office/drawing/2017/decorative" val="1"/>
                </a:ext>
              </a:extLst>
            </p:cNvPr>
            <p:cNvSpPr>
              <a:spLocks noChangeArrowheads="1"/>
            </p:cNvSpPr>
            <p:nvPr/>
          </p:nvSpPr>
          <p:spPr bwMode="auto">
            <a:xfrm>
              <a:off x="4339918" y="4414286"/>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04" name="Oval 153">
              <a:extLst>
                <a:ext uri="{FF2B5EF4-FFF2-40B4-BE49-F238E27FC236}">
                  <a16:creationId xmlns:a16="http://schemas.microsoft.com/office/drawing/2014/main" id="{32CF8667-1B50-4B1D-AEDE-1E3BA6A20B01}"/>
                </a:ext>
                <a:ext uri="{C183D7F6-B498-43B3-948B-1728B52AA6E4}">
                  <adec:decorative xmlns:adec="http://schemas.microsoft.com/office/drawing/2017/decorative" val="1"/>
                </a:ext>
              </a:extLst>
            </p:cNvPr>
            <p:cNvSpPr>
              <a:spLocks noChangeArrowheads="1"/>
            </p:cNvSpPr>
            <p:nvPr/>
          </p:nvSpPr>
          <p:spPr bwMode="auto">
            <a:xfrm>
              <a:off x="4604501" y="4627519"/>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05" name="Oval 153">
              <a:extLst>
                <a:ext uri="{FF2B5EF4-FFF2-40B4-BE49-F238E27FC236}">
                  <a16:creationId xmlns:a16="http://schemas.microsoft.com/office/drawing/2014/main" id="{649206AC-7717-40B7-8BD8-40D0C485CE9D}"/>
                </a:ext>
                <a:ext uri="{C183D7F6-B498-43B3-948B-1728B52AA6E4}">
                  <adec:decorative xmlns:adec="http://schemas.microsoft.com/office/drawing/2017/decorative" val="1"/>
                </a:ext>
              </a:extLst>
            </p:cNvPr>
            <p:cNvSpPr>
              <a:spLocks noChangeArrowheads="1"/>
            </p:cNvSpPr>
            <p:nvPr/>
          </p:nvSpPr>
          <p:spPr bwMode="auto">
            <a:xfrm>
              <a:off x="4929554" y="4790740"/>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07" name="Oval 153">
              <a:extLst>
                <a:ext uri="{FF2B5EF4-FFF2-40B4-BE49-F238E27FC236}">
                  <a16:creationId xmlns:a16="http://schemas.microsoft.com/office/drawing/2014/main" id="{3B85A82C-E7E1-4439-A88C-2C55AFCC7D4F}"/>
                </a:ext>
                <a:ext uri="{C183D7F6-B498-43B3-948B-1728B52AA6E4}">
                  <adec:decorative xmlns:adec="http://schemas.microsoft.com/office/drawing/2017/decorative" val="1"/>
                </a:ext>
              </a:extLst>
            </p:cNvPr>
            <p:cNvSpPr>
              <a:spLocks noChangeArrowheads="1"/>
            </p:cNvSpPr>
            <p:nvPr/>
          </p:nvSpPr>
          <p:spPr bwMode="auto">
            <a:xfrm>
              <a:off x="4468796" y="4065041"/>
              <a:ext cx="71438" cy="71438"/>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08" name="Oval 98">
              <a:extLst>
                <a:ext uri="{FF2B5EF4-FFF2-40B4-BE49-F238E27FC236}">
                  <a16:creationId xmlns:a16="http://schemas.microsoft.com/office/drawing/2014/main" id="{A2B960A1-9E21-4877-A875-91680FCC5492}"/>
                </a:ext>
                <a:ext uri="{C183D7F6-B498-43B3-948B-1728B52AA6E4}">
                  <adec:decorative xmlns:adec="http://schemas.microsoft.com/office/drawing/2017/decorative" val="1"/>
                </a:ext>
              </a:extLst>
            </p:cNvPr>
            <p:cNvSpPr>
              <a:spLocks noChangeArrowheads="1"/>
            </p:cNvSpPr>
            <p:nvPr/>
          </p:nvSpPr>
          <p:spPr bwMode="auto">
            <a:xfrm>
              <a:off x="7126902" y="4931421"/>
              <a:ext cx="63925" cy="65805"/>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09" name="Oval 80">
              <a:extLst>
                <a:ext uri="{FF2B5EF4-FFF2-40B4-BE49-F238E27FC236}">
                  <a16:creationId xmlns:a16="http://schemas.microsoft.com/office/drawing/2014/main" id="{FA7688AC-1706-4A7F-806A-BE18374C0443}"/>
                </a:ext>
                <a:ext uri="{C183D7F6-B498-43B3-948B-1728B52AA6E4}">
                  <adec:decorative xmlns:adec="http://schemas.microsoft.com/office/drawing/2017/decorative" val="1"/>
                </a:ext>
              </a:extLst>
            </p:cNvPr>
            <p:cNvSpPr>
              <a:spLocks noChangeArrowheads="1"/>
            </p:cNvSpPr>
            <p:nvPr/>
          </p:nvSpPr>
          <p:spPr bwMode="auto">
            <a:xfrm>
              <a:off x="7663524" y="4441371"/>
              <a:ext cx="82944" cy="84425"/>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10" name="Oval 91">
              <a:extLst>
                <a:ext uri="{FF2B5EF4-FFF2-40B4-BE49-F238E27FC236}">
                  <a16:creationId xmlns:a16="http://schemas.microsoft.com/office/drawing/2014/main" id="{9C2C5923-A2E8-4341-8D8D-93B36E22392A}"/>
                </a:ext>
                <a:ext uri="{C183D7F6-B498-43B3-948B-1728B52AA6E4}">
                  <adec:decorative xmlns:adec="http://schemas.microsoft.com/office/drawing/2017/decorative" val="1"/>
                </a:ext>
              </a:extLst>
            </p:cNvPr>
            <p:cNvSpPr>
              <a:spLocks noChangeArrowheads="1"/>
            </p:cNvSpPr>
            <p:nvPr/>
          </p:nvSpPr>
          <p:spPr bwMode="auto">
            <a:xfrm>
              <a:off x="7812942" y="3875357"/>
              <a:ext cx="85398" cy="82620"/>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11" name="Oval 98">
              <a:extLst>
                <a:ext uri="{FF2B5EF4-FFF2-40B4-BE49-F238E27FC236}">
                  <a16:creationId xmlns:a16="http://schemas.microsoft.com/office/drawing/2014/main" id="{7A4F722C-5090-4D78-8AF4-3D86D42D148A}"/>
                </a:ext>
                <a:ext uri="{C183D7F6-B498-43B3-948B-1728B52AA6E4}">
                  <adec:decorative xmlns:adec="http://schemas.microsoft.com/office/drawing/2017/decorative" val="1"/>
                </a:ext>
              </a:extLst>
            </p:cNvPr>
            <p:cNvSpPr>
              <a:spLocks noChangeArrowheads="1"/>
            </p:cNvSpPr>
            <p:nvPr/>
          </p:nvSpPr>
          <p:spPr bwMode="auto">
            <a:xfrm>
              <a:off x="7963640" y="3197372"/>
              <a:ext cx="61202" cy="63000"/>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12" name="Oval 153">
              <a:extLst>
                <a:ext uri="{FF2B5EF4-FFF2-40B4-BE49-F238E27FC236}">
                  <a16:creationId xmlns:a16="http://schemas.microsoft.com/office/drawing/2014/main" id="{077ED095-E414-4D4C-A00D-014B38BFB6A6}"/>
                </a:ext>
                <a:ext uri="{C183D7F6-B498-43B3-948B-1728B52AA6E4}">
                  <adec:decorative xmlns:adec="http://schemas.microsoft.com/office/drawing/2017/decorative" val="1"/>
                </a:ext>
              </a:extLst>
            </p:cNvPr>
            <p:cNvSpPr>
              <a:spLocks noChangeArrowheads="1"/>
            </p:cNvSpPr>
            <p:nvPr/>
          </p:nvSpPr>
          <p:spPr bwMode="auto">
            <a:xfrm>
              <a:off x="4993155" y="5078664"/>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13" name="Oval 98">
              <a:extLst>
                <a:ext uri="{FF2B5EF4-FFF2-40B4-BE49-F238E27FC236}">
                  <a16:creationId xmlns:a16="http://schemas.microsoft.com/office/drawing/2014/main" id="{2E413355-4EF9-47EC-B34D-52CB603D5DB6}"/>
                </a:ext>
                <a:ext uri="{C183D7F6-B498-43B3-948B-1728B52AA6E4}">
                  <adec:decorative xmlns:adec="http://schemas.microsoft.com/office/drawing/2017/decorative" val="1"/>
                </a:ext>
              </a:extLst>
            </p:cNvPr>
            <p:cNvSpPr>
              <a:spLocks noChangeArrowheads="1"/>
            </p:cNvSpPr>
            <p:nvPr/>
          </p:nvSpPr>
          <p:spPr bwMode="auto">
            <a:xfrm>
              <a:off x="7850711" y="4058551"/>
              <a:ext cx="63925" cy="65805"/>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14" name="Oval 153">
              <a:extLst>
                <a:ext uri="{FF2B5EF4-FFF2-40B4-BE49-F238E27FC236}">
                  <a16:creationId xmlns:a16="http://schemas.microsoft.com/office/drawing/2014/main" id="{A19687D2-9226-45A7-B015-8043DC350BA5}"/>
                </a:ext>
                <a:ext uri="{C183D7F6-B498-43B3-948B-1728B52AA6E4}">
                  <adec:decorative xmlns:adec="http://schemas.microsoft.com/office/drawing/2017/decorative" val="1"/>
                </a:ext>
              </a:extLst>
            </p:cNvPr>
            <p:cNvSpPr>
              <a:spLocks noChangeArrowheads="1"/>
            </p:cNvSpPr>
            <p:nvPr/>
          </p:nvSpPr>
          <p:spPr bwMode="auto">
            <a:xfrm>
              <a:off x="4472830" y="2233015"/>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15" name="Oval 153">
              <a:extLst>
                <a:ext uri="{FF2B5EF4-FFF2-40B4-BE49-F238E27FC236}">
                  <a16:creationId xmlns:a16="http://schemas.microsoft.com/office/drawing/2014/main" id="{BF9D3C03-84B5-4573-A18A-04323DE93FDB}"/>
                </a:ext>
                <a:ext uri="{C183D7F6-B498-43B3-948B-1728B52AA6E4}">
                  <adec:decorative xmlns:adec="http://schemas.microsoft.com/office/drawing/2017/decorative" val="1"/>
                </a:ext>
              </a:extLst>
            </p:cNvPr>
            <p:cNvSpPr>
              <a:spLocks noChangeArrowheads="1"/>
            </p:cNvSpPr>
            <p:nvPr/>
          </p:nvSpPr>
          <p:spPr bwMode="auto">
            <a:xfrm>
              <a:off x="7350936" y="3661385"/>
              <a:ext cx="71438" cy="71438"/>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16" name="Oval 153">
              <a:extLst>
                <a:ext uri="{FF2B5EF4-FFF2-40B4-BE49-F238E27FC236}">
                  <a16:creationId xmlns:a16="http://schemas.microsoft.com/office/drawing/2014/main" id="{43B1F38A-F6F5-4A74-9E64-187107D22AA4}"/>
                </a:ext>
                <a:ext uri="{C183D7F6-B498-43B3-948B-1728B52AA6E4}">
                  <adec:decorative xmlns:adec="http://schemas.microsoft.com/office/drawing/2017/decorative" val="1"/>
                </a:ext>
              </a:extLst>
            </p:cNvPr>
            <p:cNvSpPr>
              <a:spLocks noChangeArrowheads="1"/>
            </p:cNvSpPr>
            <p:nvPr/>
          </p:nvSpPr>
          <p:spPr bwMode="auto">
            <a:xfrm>
              <a:off x="4956791" y="4385715"/>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417" name="Oval 153">
              <a:extLst>
                <a:ext uri="{FF2B5EF4-FFF2-40B4-BE49-F238E27FC236}">
                  <a16:creationId xmlns:a16="http://schemas.microsoft.com/office/drawing/2014/main" id="{1D44E8A0-9B8A-4EA8-8A23-13738EF22771}"/>
                </a:ext>
                <a:ext uri="{C183D7F6-B498-43B3-948B-1728B52AA6E4}">
                  <adec:decorative xmlns:adec="http://schemas.microsoft.com/office/drawing/2017/decorative" val="1"/>
                </a:ext>
              </a:extLst>
            </p:cNvPr>
            <p:cNvSpPr>
              <a:spLocks noChangeArrowheads="1"/>
            </p:cNvSpPr>
            <p:nvPr/>
          </p:nvSpPr>
          <p:spPr bwMode="auto">
            <a:xfrm>
              <a:off x="6830218" y="1563134"/>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10" name="Oval 153">
              <a:extLst>
                <a:ext uri="{FF2B5EF4-FFF2-40B4-BE49-F238E27FC236}">
                  <a16:creationId xmlns:a16="http://schemas.microsoft.com/office/drawing/2014/main" id="{E1B44013-3C95-4EE1-9BAC-A5B024B26E05}"/>
                </a:ext>
                <a:ext uri="{C183D7F6-B498-43B3-948B-1728B52AA6E4}">
                  <adec:decorative xmlns:adec="http://schemas.microsoft.com/office/drawing/2017/decorative" val="1"/>
                </a:ext>
              </a:extLst>
            </p:cNvPr>
            <p:cNvSpPr>
              <a:spLocks noChangeArrowheads="1"/>
            </p:cNvSpPr>
            <p:nvPr/>
          </p:nvSpPr>
          <p:spPr bwMode="auto">
            <a:xfrm>
              <a:off x="7952481" y="3414402"/>
              <a:ext cx="71438" cy="71438"/>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11" name="Oval 153">
              <a:extLst>
                <a:ext uri="{FF2B5EF4-FFF2-40B4-BE49-F238E27FC236}">
                  <a16:creationId xmlns:a16="http://schemas.microsoft.com/office/drawing/2014/main" id="{71E91D46-AC88-46B2-84FE-032CCA91C65C}"/>
                </a:ext>
                <a:ext uri="{C183D7F6-B498-43B3-948B-1728B52AA6E4}">
                  <adec:decorative xmlns:adec="http://schemas.microsoft.com/office/drawing/2017/decorative" val="1"/>
                </a:ext>
              </a:extLst>
            </p:cNvPr>
            <p:cNvSpPr>
              <a:spLocks noChangeArrowheads="1"/>
            </p:cNvSpPr>
            <p:nvPr/>
          </p:nvSpPr>
          <p:spPr bwMode="auto">
            <a:xfrm>
              <a:off x="5818339" y="2309242"/>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12" name="Oval 98">
              <a:extLst>
                <a:ext uri="{FF2B5EF4-FFF2-40B4-BE49-F238E27FC236}">
                  <a16:creationId xmlns:a16="http://schemas.microsoft.com/office/drawing/2014/main" id="{5E2BE711-98FF-41A0-813C-734010ECCD25}"/>
                </a:ext>
                <a:ext uri="{C183D7F6-B498-43B3-948B-1728B52AA6E4}">
                  <adec:decorative xmlns:adec="http://schemas.microsoft.com/office/drawing/2017/decorative" val="1"/>
                </a:ext>
              </a:extLst>
            </p:cNvPr>
            <p:cNvSpPr>
              <a:spLocks noChangeArrowheads="1"/>
            </p:cNvSpPr>
            <p:nvPr/>
          </p:nvSpPr>
          <p:spPr bwMode="auto">
            <a:xfrm>
              <a:off x="7545589" y="4199276"/>
              <a:ext cx="61202" cy="63000"/>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13" name="Oval 153">
              <a:extLst>
                <a:ext uri="{FF2B5EF4-FFF2-40B4-BE49-F238E27FC236}">
                  <a16:creationId xmlns:a16="http://schemas.microsoft.com/office/drawing/2014/main" id="{A43D67FF-F868-44D6-9127-578D72722FA8}"/>
                </a:ext>
                <a:ext uri="{C183D7F6-B498-43B3-948B-1728B52AA6E4}">
                  <adec:decorative xmlns:adec="http://schemas.microsoft.com/office/drawing/2017/decorative" val="1"/>
                </a:ext>
              </a:extLst>
            </p:cNvPr>
            <p:cNvSpPr>
              <a:spLocks noChangeArrowheads="1"/>
            </p:cNvSpPr>
            <p:nvPr/>
          </p:nvSpPr>
          <p:spPr bwMode="auto">
            <a:xfrm>
              <a:off x="6625781" y="2029116"/>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14" name="Oval 153">
              <a:extLst>
                <a:ext uri="{FF2B5EF4-FFF2-40B4-BE49-F238E27FC236}">
                  <a16:creationId xmlns:a16="http://schemas.microsoft.com/office/drawing/2014/main" id="{D3FD2FBA-0D44-4A93-8F31-86DF234903C0}"/>
                </a:ext>
                <a:ext uri="{C183D7F6-B498-43B3-948B-1728B52AA6E4}">
                  <adec:decorative xmlns:adec="http://schemas.microsoft.com/office/drawing/2017/decorative" val="1"/>
                </a:ext>
              </a:extLst>
            </p:cNvPr>
            <p:cNvSpPr>
              <a:spLocks noChangeArrowheads="1"/>
            </p:cNvSpPr>
            <p:nvPr/>
          </p:nvSpPr>
          <p:spPr bwMode="auto">
            <a:xfrm>
              <a:off x="6575470" y="2811574"/>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15" name="Oval 153">
              <a:extLst>
                <a:ext uri="{FF2B5EF4-FFF2-40B4-BE49-F238E27FC236}">
                  <a16:creationId xmlns:a16="http://schemas.microsoft.com/office/drawing/2014/main" id="{96519184-A43A-426D-87E7-F8ECA595709B}"/>
                </a:ext>
                <a:ext uri="{C183D7F6-B498-43B3-948B-1728B52AA6E4}">
                  <adec:decorative xmlns:adec="http://schemas.microsoft.com/office/drawing/2017/decorative" val="1"/>
                </a:ext>
              </a:extLst>
            </p:cNvPr>
            <p:cNvSpPr>
              <a:spLocks noChangeArrowheads="1"/>
            </p:cNvSpPr>
            <p:nvPr/>
          </p:nvSpPr>
          <p:spPr bwMode="auto">
            <a:xfrm>
              <a:off x="7515308" y="2593522"/>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16" name="Oval 153">
              <a:extLst>
                <a:ext uri="{FF2B5EF4-FFF2-40B4-BE49-F238E27FC236}">
                  <a16:creationId xmlns:a16="http://schemas.microsoft.com/office/drawing/2014/main" id="{166C28EB-C1E4-4527-860A-912229D41673}"/>
                </a:ext>
                <a:ext uri="{C183D7F6-B498-43B3-948B-1728B52AA6E4}">
                  <adec:decorative xmlns:adec="http://schemas.microsoft.com/office/drawing/2017/decorative" val="1"/>
                </a:ext>
              </a:extLst>
            </p:cNvPr>
            <p:cNvSpPr>
              <a:spLocks noChangeArrowheads="1"/>
            </p:cNvSpPr>
            <p:nvPr/>
          </p:nvSpPr>
          <p:spPr bwMode="auto">
            <a:xfrm>
              <a:off x="7847639" y="3397027"/>
              <a:ext cx="71438" cy="71438"/>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17" name="Oval 153">
              <a:extLst>
                <a:ext uri="{FF2B5EF4-FFF2-40B4-BE49-F238E27FC236}">
                  <a16:creationId xmlns:a16="http://schemas.microsoft.com/office/drawing/2014/main" id="{A49B1C12-C06A-47C4-920C-5CB9F889EC71}"/>
                </a:ext>
                <a:ext uri="{C183D7F6-B498-43B3-948B-1728B52AA6E4}">
                  <adec:decorative xmlns:adec="http://schemas.microsoft.com/office/drawing/2017/decorative" val="1"/>
                </a:ext>
              </a:extLst>
            </p:cNvPr>
            <p:cNvSpPr>
              <a:spLocks noChangeArrowheads="1"/>
            </p:cNvSpPr>
            <p:nvPr/>
          </p:nvSpPr>
          <p:spPr bwMode="auto">
            <a:xfrm>
              <a:off x="6285440" y="3865279"/>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18" name="Oval 153">
              <a:extLst>
                <a:ext uri="{FF2B5EF4-FFF2-40B4-BE49-F238E27FC236}">
                  <a16:creationId xmlns:a16="http://schemas.microsoft.com/office/drawing/2014/main" id="{36B3810C-0E68-43AC-ABEB-6563F27F7234}"/>
                </a:ext>
                <a:ext uri="{C183D7F6-B498-43B3-948B-1728B52AA6E4}">
                  <adec:decorative xmlns:adec="http://schemas.microsoft.com/office/drawing/2017/decorative" val="1"/>
                </a:ext>
              </a:extLst>
            </p:cNvPr>
            <p:cNvSpPr>
              <a:spLocks noChangeArrowheads="1"/>
            </p:cNvSpPr>
            <p:nvPr/>
          </p:nvSpPr>
          <p:spPr bwMode="auto">
            <a:xfrm>
              <a:off x="6839091" y="4440118"/>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19" name="Oval 153">
              <a:extLst>
                <a:ext uri="{FF2B5EF4-FFF2-40B4-BE49-F238E27FC236}">
                  <a16:creationId xmlns:a16="http://schemas.microsoft.com/office/drawing/2014/main" id="{CBB42DD3-86DF-4648-B76C-E268E44B0C81}"/>
                </a:ext>
                <a:ext uri="{C183D7F6-B498-43B3-948B-1728B52AA6E4}">
                  <adec:decorative xmlns:adec="http://schemas.microsoft.com/office/drawing/2017/decorative" val="1"/>
                </a:ext>
              </a:extLst>
            </p:cNvPr>
            <p:cNvSpPr>
              <a:spLocks noChangeArrowheads="1"/>
            </p:cNvSpPr>
            <p:nvPr/>
          </p:nvSpPr>
          <p:spPr bwMode="auto">
            <a:xfrm>
              <a:off x="6226556" y="5068858"/>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20" name="Oval 153">
              <a:extLst>
                <a:ext uri="{FF2B5EF4-FFF2-40B4-BE49-F238E27FC236}">
                  <a16:creationId xmlns:a16="http://schemas.microsoft.com/office/drawing/2014/main" id="{AD8D7662-0359-49B0-9774-EB0ACD2DC6C4}"/>
                </a:ext>
                <a:ext uri="{C183D7F6-B498-43B3-948B-1728B52AA6E4}">
                  <adec:decorative xmlns:adec="http://schemas.microsoft.com/office/drawing/2017/decorative" val="1"/>
                </a:ext>
              </a:extLst>
            </p:cNvPr>
            <p:cNvSpPr>
              <a:spLocks noChangeArrowheads="1"/>
            </p:cNvSpPr>
            <p:nvPr/>
          </p:nvSpPr>
          <p:spPr bwMode="auto">
            <a:xfrm>
              <a:off x="4864110" y="3674616"/>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21" name="Oval 153">
              <a:extLst>
                <a:ext uri="{FF2B5EF4-FFF2-40B4-BE49-F238E27FC236}">
                  <a16:creationId xmlns:a16="http://schemas.microsoft.com/office/drawing/2014/main" id="{5414B000-3E4F-4BA6-990F-9A1C4FAC359B}"/>
                </a:ext>
                <a:ext uri="{C183D7F6-B498-43B3-948B-1728B52AA6E4}">
                  <adec:decorative xmlns:adec="http://schemas.microsoft.com/office/drawing/2017/decorative" val="1"/>
                </a:ext>
              </a:extLst>
            </p:cNvPr>
            <p:cNvSpPr>
              <a:spLocks noChangeArrowheads="1"/>
            </p:cNvSpPr>
            <p:nvPr/>
          </p:nvSpPr>
          <p:spPr bwMode="auto">
            <a:xfrm>
              <a:off x="4124061" y="3321438"/>
              <a:ext cx="71438" cy="71438"/>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22" name="Oval 153">
              <a:extLst>
                <a:ext uri="{FF2B5EF4-FFF2-40B4-BE49-F238E27FC236}">
                  <a16:creationId xmlns:a16="http://schemas.microsoft.com/office/drawing/2014/main" id="{FFDF239E-33A8-493A-ABEA-C375B5369BE1}"/>
                </a:ext>
                <a:ext uri="{C183D7F6-B498-43B3-948B-1728B52AA6E4}">
                  <adec:decorative xmlns:adec="http://schemas.microsoft.com/office/drawing/2017/decorative" val="1"/>
                </a:ext>
              </a:extLst>
            </p:cNvPr>
            <p:cNvSpPr>
              <a:spLocks noChangeArrowheads="1"/>
            </p:cNvSpPr>
            <p:nvPr/>
          </p:nvSpPr>
          <p:spPr bwMode="auto">
            <a:xfrm>
              <a:off x="4150868" y="3106428"/>
              <a:ext cx="71438" cy="71438"/>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23" name="Oval 153">
              <a:extLst>
                <a:ext uri="{FF2B5EF4-FFF2-40B4-BE49-F238E27FC236}">
                  <a16:creationId xmlns:a16="http://schemas.microsoft.com/office/drawing/2014/main" id="{0C5A613E-AB80-4916-94AE-17E3699F518C}"/>
                </a:ext>
                <a:ext uri="{C183D7F6-B498-43B3-948B-1728B52AA6E4}">
                  <adec:decorative xmlns:adec="http://schemas.microsoft.com/office/drawing/2017/decorative" val="1"/>
                </a:ext>
              </a:extLst>
            </p:cNvPr>
            <p:cNvSpPr>
              <a:spLocks noChangeArrowheads="1"/>
            </p:cNvSpPr>
            <p:nvPr/>
          </p:nvSpPr>
          <p:spPr bwMode="auto">
            <a:xfrm>
              <a:off x="4199759" y="3214436"/>
              <a:ext cx="71438" cy="71438"/>
            </a:xfrm>
            <a:prstGeom prst="ellipse">
              <a:avLst/>
            </a:prstGeom>
            <a:solidFill>
              <a:srgbClr val="FFFFFF"/>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24" name="Oval 153">
              <a:extLst>
                <a:ext uri="{FF2B5EF4-FFF2-40B4-BE49-F238E27FC236}">
                  <a16:creationId xmlns:a16="http://schemas.microsoft.com/office/drawing/2014/main" id="{87894199-0810-4BA7-8A1A-2E96F873D717}"/>
                </a:ext>
                <a:ext uri="{C183D7F6-B498-43B3-948B-1728B52AA6E4}">
                  <adec:decorative xmlns:adec="http://schemas.microsoft.com/office/drawing/2017/decorative" val="1"/>
                </a:ext>
              </a:extLst>
            </p:cNvPr>
            <p:cNvSpPr>
              <a:spLocks noChangeArrowheads="1"/>
            </p:cNvSpPr>
            <p:nvPr/>
          </p:nvSpPr>
          <p:spPr bwMode="auto">
            <a:xfrm>
              <a:off x="4914028" y="2615568"/>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25" name="Oval 153">
              <a:extLst>
                <a:ext uri="{FF2B5EF4-FFF2-40B4-BE49-F238E27FC236}">
                  <a16:creationId xmlns:a16="http://schemas.microsoft.com/office/drawing/2014/main" id="{BD67242B-EF3E-43A7-948A-539F9686A483}"/>
                </a:ext>
                <a:ext uri="{C183D7F6-B498-43B3-948B-1728B52AA6E4}">
                  <adec:decorative xmlns:adec="http://schemas.microsoft.com/office/drawing/2017/decorative" val="1"/>
                </a:ext>
              </a:extLst>
            </p:cNvPr>
            <p:cNvSpPr>
              <a:spLocks noChangeArrowheads="1"/>
            </p:cNvSpPr>
            <p:nvPr/>
          </p:nvSpPr>
          <p:spPr bwMode="auto">
            <a:xfrm>
              <a:off x="5641133" y="3190888"/>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26" name="Oval 153">
              <a:extLst>
                <a:ext uri="{FF2B5EF4-FFF2-40B4-BE49-F238E27FC236}">
                  <a16:creationId xmlns:a16="http://schemas.microsoft.com/office/drawing/2014/main" id="{E330E583-73E0-4FDA-9AB6-1D6A1540FC7A}"/>
                </a:ext>
                <a:ext uri="{C183D7F6-B498-43B3-948B-1728B52AA6E4}">
                  <adec:decorative xmlns:adec="http://schemas.microsoft.com/office/drawing/2017/decorative" val="1"/>
                </a:ext>
              </a:extLst>
            </p:cNvPr>
            <p:cNvSpPr>
              <a:spLocks noChangeArrowheads="1"/>
            </p:cNvSpPr>
            <p:nvPr/>
          </p:nvSpPr>
          <p:spPr bwMode="auto">
            <a:xfrm>
              <a:off x="5267317" y="1805349"/>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27" name="Oval 153">
              <a:extLst>
                <a:ext uri="{FF2B5EF4-FFF2-40B4-BE49-F238E27FC236}">
                  <a16:creationId xmlns:a16="http://schemas.microsoft.com/office/drawing/2014/main" id="{0BEE760A-A95B-47A1-B485-246657747F84}"/>
                </a:ext>
                <a:ext uri="{C183D7F6-B498-43B3-948B-1728B52AA6E4}">
                  <adec:decorative xmlns:adec="http://schemas.microsoft.com/office/drawing/2017/decorative" val="1"/>
                </a:ext>
              </a:extLst>
            </p:cNvPr>
            <p:cNvSpPr>
              <a:spLocks noChangeArrowheads="1"/>
            </p:cNvSpPr>
            <p:nvPr/>
          </p:nvSpPr>
          <p:spPr bwMode="auto">
            <a:xfrm>
              <a:off x="5990487" y="1767153"/>
              <a:ext cx="71438" cy="7143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sp>
          <p:nvSpPr>
            <p:cNvPr id="628" name="Oval 98">
              <a:extLst>
                <a:ext uri="{FF2B5EF4-FFF2-40B4-BE49-F238E27FC236}">
                  <a16:creationId xmlns:a16="http://schemas.microsoft.com/office/drawing/2014/main" id="{688AA279-622E-4DD5-B9E7-A4FF11ECDCDC}"/>
                </a:ext>
                <a:ext uri="{C183D7F6-B498-43B3-948B-1728B52AA6E4}">
                  <adec:decorative xmlns:adec="http://schemas.microsoft.com/office/drawing/2017/decorative" val="1"/>
                </a:ext>
              </a:extLst>
            </p:cNvPr>
            <p:cNvSpPr>
              <a:spLocks noChangeArrowheads="1"/>
            </p:cNvSpPr>
            <p:nvPr/>
          </p:nvSpPr>
          <p:spPr bwMode="auto">
            <a:xfrm>
              <a:off x="7553110" y="2064074"/>
              <a:ext cx="64609" cy="66508"/>
            </a:xfrm>
            <a:prstGeom prst="ellipse">
              <a:avLst/>
            </a:prstGeom>
            <a:solidFill>
              <a:schemeClr val="accent1"/>
            </a:solidFill>
            <a:ln w="19050">
              <a:noFill/>
              <a:round/>
              <a:headEnd/>
              <a:tailEnd/>
            </a:ln>
            <a:effectLst>
              <a:outerShdw blurRad="127000" algn="ctr" rotWithShape="0">
                <a:prstClr val="black">
                  <a:alpha val="40000"/>
                </a:prstClr>
              </a:outerShdw>
            </a:effectLst>
          </p:spPr>
          <p:txBody>
            <a:bodyPr vert="horz" wrap="square" lIns="87867" tIns="43934" rIns="87867" bIns="43934" numCol="1" anchor="t" anchorCtr="0" compatLnSpc="1">
              <a:prstTxWarp prst="textNoShape">
                <a:avLst/>
              </a:prstTxWarp>
            </a:bodyPr>
            <a:lstStyle/>
            <a:p>
              <a:pPr marL="0" marR="0" lvl="0" indent="0" defTabSz="896181"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1A1A1A"/>
                </a:solidFill>
                <a:effectLst/>
                <a:uLnTx/>
                <a:uFillTx/>
              </a:endParaRPr>
            </a:p>
          </p:txBody>
        </p:sp>
      </p:grpSp>
      <p:sp>
        <p:nvSpPr>
          <p:cNvPr id="629" name="Oval 628">
            <a:extLst>
              <a:ext uri="{FF2B5EF4-FFF2-40B4-BE49-F238E27FC236}">
                <a16:creationId xmlns:a16="http://schemas.microsoft.com/office/drawing/2014/main" id="{13889C5A-D67A-4C52-BB5A-8A4110D84477}"/>
              </a:ext>
              <a:ext uri="{C183D7F6-B498-43B3-948B-1728B52AA6E4}">
                <adec:decorative xmlns:adec="http://schemas.microsoft.com/office/drawing/2017/decorative" val="1"/>
              </a:ext>
            </a:extLst>
          </p:cNvPr>
          <p:cNvSpPr/>
          <p:nvPr/>
        </p:nvSpPr>
        <p:spPr bwMode="auto">
          <a:xfrm>
            <a:off x="4190833" y="1877616"/>
            <a:ext cx="160190" cy="160188"/>
          </a:xfrm>
          <a:prstGeom prst="ellipse">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defTabSz="895922" fontAlgn="base">
              <a:spcBef>
                <a:spcPct val="0"/>
              </a:spcBef>
              <a:spcAft>
                <a:spcPct val="0"/>
              </a:spcAft>
              <a:defRPr/>
            </a:pPr>
            <a:endParaRPr lang="en-US" sz="1921" kern="0">
              <a:gradFill>
                <a:gsLst>
                  <a:gs pos="0">
                    <a:srgbClr val="FFFFFF"/>
                  </a:gs>
                  <a:gs pos="100000">
                    <a:srgbClr val="FFFFFF"/>
                  </a:gs>
                </a:gsLst>
                <a:lin ang="5400000" scaled="0"/>
              </a:gradFill>
              <a:ea typeface="Segoe UI" pitchFamily="34" charset="0"/>
              <a:cs typeface="Segoe UI" pitchFamily="34" charset="0"/>
            </a:endParaRPr>
          </a:p>
        </p:txBody>
      </p:sp>
      <p:pic>
        <p:nvPicPr>
          <p:cNvPr id="634" name="Picture 633" descr="Microsoft Teams logo">
            <a:extLst>
              <a:ext uri="{FF2B5EF4-FFF2-40B4-BE49-F238E27FC236}">
                <a16:creationId xmlns:a16="http://schemas.microsoft.com/office/drawing/2014/main" id="{FA8C6143-EBE4-4455-A912-05C8930651DF}"/>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98948" y="2228284"/>
            <a:ext cx="351074" cy="351072"/>
          </a:xfrm>
          <a:prstGeom prst="ellipse">
            <a:avLst/>
          </a:prstGeom>
          <a:ln>
            <a:solidFill>
              <a:schemeClr val="accent1"/>
            </a:solidFill>
          </a:ln>
          <a:effectLst/>
        </p:spPr>
      </p:pic>
      <p:grpSp>
        <p:nvGrpSpPr>
          <p:cNvPr id="650" name="Group 649" descr="Microsoft SharePoint logo">
            <a:extLst>
              <a:ext uri="{FF2B5EF4-FFF2-40B4-BE49-F238E27FC236}">
                <a16:creationId xmlns:a16="http://schemas.microsoft.com/office/drawing/2014/main" id="{6B05019A-9B3F-4DB2-8095-AC3C2C63ABC8}"/>
              </a:ext>
              <a:ext uri="{C183D7F6-B498-43B3-948B-1728B52AA6E4}">
                <adec:decorative xmlns:adec="http://schemas.microsoft.com/office/drawing/2017/decorative" val="0"/>
              </a:ext>
            </a:extLst>
          </p:cNvPr>
          <p:cNvGrpSpPr/>
          <p:nvPr/>
        </p:nvGrpSpPr>
        <p:grpSpPr>
          <a:xfrm>
            <a:off x="3072095" y="4000939"/>
            <a:ext cx="351074" cy="355823"/>
            <a:chOff x="2008121" y="3821240"/>
            <a:chExt cx="351074" cy="351072"/>
          </a:xfrm>
          <a:effectLst/>
        </p:grpSpPr>
        <p:pic>
          <p:nvPicPr>
            <p:cNvPr id="651" name="Picture 650">
              <a:extLst>
                <a:ext uri="{FF2B5EF4-FFF2-40B4-BE49-F238E27FC236}">
                  <a16:creationId xmlns:a16="http://schemas.microsoft.com/office/drawing/2014/main" id="{3CA4CB95-21A6-4834-8A73-C8633A9E24C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08121" y="3821240"/>
              <a:ext cx="351074" cy="351072"/>
            </a:xfrm>
            <a:prstGeom prst="ellipse">
              <a:avLst/>
            </a:prstGeom>
            <a:ln>
              <a:solidFill>
                <a:schemeClr val="accent1"/>
              </a:solidFill>
            </a:ln>
            <a:effectLst/>
          </p:spPr>
        </p:pic>
        <p:pic>
          <p:nvPicPr>
            <p:cNvPr id="652" name="Picture 651" descr="A picture containing drawing&#10;&#10;Description automatically generated">
              <a:extLst>
                <a:ext uri="{FF2B5EF4-FFF2-40B4-BE49-F238E27FC236}">
                  <a16:creationId xmlns:a16="http://schemas.microsoft.com/office/drawing/2014/main" id="{B4EA9D28-F930-492B-A754-2FA0E418954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66913" y="3881867"/>
              <a:ext cx="242421" cy="245569"/>
            </a:xfrm>
            <a:prstGeom prst="rect">
              <a:avLst/>
            </a:prstGeom>
          </p:spPr>
        </p:pic>
      </p:grpSp>
      <p:pic>
        <p:nvPicPr>
          <p:cNvPr id="653" name="Picture 652" descr="MicrosoftYammer logo">
            <a:extLst>
              <a:ext uri="{FF2B5EF4-FFF2-40B4-BE49-F238E27FC236}">
                <a16:creationId xmlns:a16="http://schemas.microsoft.com/office/drawing/2014/main" id="{D3902A61-5873-47E1-A297-633EF97131B9}"/>
              </a:ex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48701" y="3642610"/>
            <a:ext cx="351074" cy="351074"/>
          </a:xfrm>
          <a:prstGeom prst="ellipse">
            <a:avLst/>
          </a:prstGeom>
          <a:solidFill>
            <a:srgbClr val="FFFFFF"/>
          </a:solidFill>
          <a:ln>
            <a:solidFill>
              <a:schemeClr val="accent1"/>
            </a:solidFill>
          </a:ln>
          <a:effectLst/>
        </p:spPr>
      </p:pic>
      <p:grpSp>
        <p:nvGrpSpPr>
          <p:cNvPr id="644" name="Group 643">
            <a:extLst>
              <a:ext uri="{FF2B5EF4-FFF2-40B4-BE49-F238E27FC236}">
                <a16:creationId xmlns:a16="http://schemas.microsoft.com/office/drawing/2014/main" id="{64CCBC52-CFCD-4ED0-A24B-D6CFB2B41A9C}"/>
              </a:ext>
              <a:ext uri="{C183D7F6-B498-43B3-948B-1728B52AA6E4}">
                <adec:decorative xmlns:adec="http://schemas.microsoft.com/office/drawing/2017/decorative" val="1"/>
              </a:ext>
            </a:extLst>
          </p:cNvPr>
          <p:cNvGrpSpPr/>
          <p:nvPr/>
        </p:nvGrpSpPr>
        <p:grpSpPr>
          <a:xfrm>
            <a:off x="3414755" y="4246076"/>
            <a:ext cx="349606" cy="349606"/>
            <a:chOff x="3514075" y="4343037"/>
            <a:chExt cx="356616" cy="356616"/>
          </a:xfrm>
          <a:effectLst/>
        </p:grpSpPr>
        <p:sp>
          <p:nvSpPr>
            <p:cNvPr id="645" name="Rectangle: Rounded Corners 644">
              <a:extLst>
                <a:ext uri="{FF2B5EF4-FFF2-40B4-BE49-F238E27FC236}">
                  <a16:creationId xmlns:a16="http://schemas.microsoft.com/office/drawing/2014/main" id="{CF33A123-1D60-4F93-AE52-0D7C2909461A}"/>
                </a:ext>
              </a:extLst>
            </p:cNvPr>
            <p:cNvSpPr>
              <a:spLocks noChangeAspect="1"/>
            </p:cNvSpPr>
            <p:nvPr/>
          </p:nvSpPr>
          <p:spPr bwMode="auto">
            <a:xfrm>
              <a:off x="3514075" y="4343037"/>
              <a:ext cx="356616" cy="356616"/>
            </a:xfrm>
            <a:prstGeom prst="roundRect">
              <a:avLst>
                <a:gd name="adj" fmla="val 50000"/>
              </a:avLst>
            </a:prstGeom>
            <a:solidFill>
              <a:srgbClr val="FFFFFF"/>
            </a:solidFill>
            <a:ln w="9525" cap="flat" cmpd="sng" algn="ctr">
              <a:solidFill>
                <a:schemeClr val="accent1"/>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46" name="Freeform: Shape 645">
              <a:extLst>
                <a:ext uri="{FF2B5EF4-FFF2-40B4-BE49-F238E27FC236}">
                  <a16:creationId xmlns:a16="http://schemas.microsoft.com/office/drawing/2014/main" id="{26FCD7CC-56B0-4E5D-A4E2-A0E0E3724428}"/>
                </a:ext>
              </a:extLst>
            </p:cNvPr>
            <p:cNvSpPr/>
            <p:nvPr/>
          </p:nvSpPr>
          <p:spPr bwMode="auto">
            <a:xfrm>
              <a:off x="3604670" y="4504393"/>
              <a:ext cx="175426" cy="33905"/>
            </a:xfrm>
            <a:custGeom>
              <a:avLst/>
              <a:gdLst/>
              <a:ahLst/>
              <a:cxnLst/>
              <a:rect l="l" t="t" r="r" b="b"/>
              <a:pathLst>
                <a:path w="175426" h="33905">
                  <a:moveTo>
                    <a:pt x="157343" y="0"/>
                  </a:moveTo>
                  <a:cubicBezTo>
                    <a:pt x="159855" y="0"/>
                    <a:pt x="162220" y="418"/>
                    <a:pt x="164438" y="1256"/>
                  </a:cubicBezTo>
                  <a:cubicBezTo>
                    <a:pt x="166657" y="2093"/>
                    <a:pt x="168582" y="3265"/>
                    <a:pt x="170215" y="4772"/>
                  </a:cubicBezTo>
                  <a:cubicBezTo>
                    <a:pt x="171847" y="6278"/>
                    <a:pt x="173124" y="8078"/>
                    <a:pt x="174045" y="10171"/>
                  </a:cubicBezTo>
                  <a:cubicBezTo>
                    <a:pt x="174966" y="12264"/>
                    <a:pt x="175426" y="14566"/>
                    <a:pt x="175426" y="17078"/>
                  </a:cubicBezTo>
                  <a:cubicBezTo>
                    <a:pt x="175426" y="19506"/>
                    <a:pt x="174966" y="21745"/>
                    <a:pt x="174045" y="23796"/>
                  </a:cubicBezTo>
                  <a:cubicBezTo>
                    <a:pt x="173124" y="25847"/>
                    <a:pt x="171847" y="27626"/>
                    <a:pt x="170215" y="29133"/>
                  </a:cubicBezTo>
                  <a:cubicBezTo>
                    <a:pt x="168582" y="30640"/>
                    <a:pt x="166657" y="31812"/>
                    <a:pt x="164438" y="32649"/>
                  </a:cubicBezTo>
                  <a:cubicBezTo>
                    <a:pt x="162220" y="33486"/>
                    <a:pt x="159813" y="33905"/>
                    <a:pt x="157218" y="33905"/>
                  </a:cubicBezTo>
                  <a:cubicBezTo>
                    <a:pt x="154623" y="33905"/>
                    <a:pt x="152258" y="33465"/>
                    <a:pt x="150123" y="32586"/>
                  </a:cubicBezTo>
                  <a:cubicBezTo>
                    <a:pt x="147988" y="31707"/>
                    <a:pt x="146126" y="30493"/>
                    <a:pt x="144535" y="28945"/>
                  </a:cubicBezTo>
                  <a:cubicBezTo>
                    <a:pt x="142944" y="27396"/>
                    <a:pt x="141710" y="25596"/>
                    <a:pt x="140831" y="23545"/>
                  </a:cubicBezTo>
                  <a:cubicBezTo>
                    <a:pt x="139952" y="21494"/>
                    <a:pt x="139512" y="19338"/>
                    <a:pt x="139512" y="17078"/>
                  </a:cubicBezTo>
                  <a:cubicBezTo>
                    <a:pt x="139512" y="14650"/>
                    <a:pt x="139972" y="12390"/>
                    <a:pt x="140893" y="10297"/>
                  </a:cubicBezTo>
                  <a:cubicBezTo>
                    <a:pt x="141814" y="8204"/>
                    <a:pt x="143070" y="6404"/>
                    <a:pt x="144661" y="4897"/>
                  </a:cubicBezTo>
                  <a:cubicBezTo>
                    <a:pt x="146251" y="3390"/>
                    <a:pt x="148135" y="2197"/>
                    <a:pt x="150311" y="1318"/>
                  </a:cubicBezTo>
                  <a:cubicBezTo>
                    <a:pt x="152488" y="439"/>
                    <a:pt x="154832" y="0"/>
                    <a:pt x="157343" y="0"/>
                  </a:cubicBezTo>
                  <a:close/>
                  <a:moveTo>
                    <a:pt x="87524" y="0"/>
                  </a:moveTo>
                  <a:cubicBezTo>
                    <a:pt x="90036" y="0"/>
                    <a:pt x="92401" y="439"/>
                    <a:pt x="94619" y="1318"/>
                  </a:cubicBezTo>
                  <a:cubicBezTo>
                    <a:pt x="96838" y="2197"/>
                    <a:pt x="98763" y="3411"/>
                    <a:pt x="100396" y="4960"/>
                  </a:cubicBezTo>
                  <a:cubicBezTo>
                    <a:pt x="102028" y="6509"/>
                    <a:pt x="103305" y="8309"/>
                    <a:pt x="104226" y="10360"/>
                  </a:cubicBezTo>
                  <a:cubicBezTo>
                    <a:pt x="105147" y="12411"/>
                    <a:pt x="105607" y="14650"/>
                    <a:pt x="105607" y="17078"/>
                  </a:cubicBezTo>
                  <a:cubicBezTo>
                    <a:pt x="105607" y="19422"/>
                    <a:pt x="105147" y="21619"/>
                    <a:pt x="104226" y="23670"/>
                  </a:cubicBezTo>
                  <a:cubicBezTo>
                    <a:pt x="103305" y="25721"/>
                    <a:pt x="102028" y="27500"/>
                    <a:pt x="100396" y="29007"/>
                  </a:cubicBezTo>
                  <a:cubicBezTo>
                    <a:pt x="98763" y="30514"/>
                    <a:pt x="96838" y="31707"/>
                    <a:pt x="94619" y="32586"/>
                  </a:cubicBezTo>
                  <a:cubicBezTo>
                    <a:pt x="92401" y="33465"/>
                    <a:pt x="89994" y="33905"/>
                    <a:pt x="87399" y="33905"/>
                  </a:cubicBezTo>
                  <a:cubicBezTo>
                    <a:pt x="84887" y="33905"/>
                    <a:pt x="82543" y="33465"/>
                    <a:pt x="80367" y="32586"/>
                  </a:cubicBezTo>
                  <a:cubicBezTo>
                    <a:pt x="78190" y="31707"/>
                    <a:pt x="76307" y="30514"/>
                    <a:pt x="74716" y="29007"/>
                  </a:cubicBezTo>
                  <a:cubicBezTo>
                    <a:pt x="73125" y="27500"/>
                    <a:pt x="71870" y="25721"/>
                    <a:pt x="70949" y="23670"/>
                  </a:cubicBezTo>
                  <a:cubicBezTo>
                    <a:pt x="70028" y="21619"/>
                    <a:pt x="69567" y="19422"/>
                    <a:pt x="69567" y="17078"/>
                  </a:cubicBezTo>
                  <a:cubicBezTo>
                    <a:pt x="69567" y="14566"/>
                    <a:pt x="70028" y="12264"/>
                    <a:pt x="70949" y="10171"/>
                  </a:cubicBezTo>
                  <a:cubicBezTo>
                    <a:pt x="71870" y="8078"/>
                    <a:pt x="73146" y="6278"/>
                    <a:pt x="74779" y="4772"/>
                  </a:cubicBezTo>
                  <a:cubicBezTo>
                    <a:pt x="76411" y="3265"/>
                    <a:pt x="78316" y="2093"/>
                    <a:pt x="80492" y="1256"/>
                  </a:cubicBezTo>
                  <a:cubicBezTo>
                    <a:pt x="82669" y="418"/>
                    <a:pt x="85013" y="0"/>
                    <a:pt x="87524" y="0"/>
                  </a:cubicBezTo>
                  <a:close/>
                  <a:moveTo>
                    <a:pt x="17705" y="0"/>
                  </a:moveTo>
                  <a:cubicBezTo>
                    <a:pt x="20217" y="0"/>
                    <a:pt x="22582" y="439"/>
                    <a:pt x="24800" y="1318"/>
                  </a:cubicBezTo>
                  <a:cubicBezTo>
                    <a:pt x="27019" y="2197"/>
                    <a:pt x="28944" y="3411"/>
                    <a:pt x="30577" y="4960"/>
                  </a:cubicBezTo>
                  <a:cubicBezTo>
                    <a:pt x="32209" y="6509"/>
                    <a:pt x="33486" y="8309"/>
                    <a:pt x="34407" y="10360"/>
                  </a:cubicBezTo>
                  <a:cubicBezTo>
                    <a:pt x="35328" y="12411"/>
                    <a:pt x="35788" y="14650"/>
                    <a:pt x="35788" y="17078"/>
                  </a:cubicBezTo>
                  <a:cubicBezTo>
                    <a:pt x="35788" y="19422"/>
                    <a:pt x="35328" y="21619"/>
                    <a:pt x="34407" y="23670"/>
                  </a:cubicBezTo>
                  <a:cubicBezTo>
                    <a:pt x="33486" y="25721"/>
                    <a:pt x="32209" y="27500"/>
                    <a:pt x="30577" y="29007"/>
                  </a:cubicBezTo>
                  <a:cubicBezTo>
                    <a:pt x="28944" y="30514"/>
                    <a:pt x="27019" y="31707"/>
                    <a:pt x="24800" y="32586"/>
                  </a:cubicBezTo>
                  <a:cubicBezTo>
                    <a:pt x="22582" y="33465"/>
                    <a:pt x="20175" y="33905"/>
                    <a:pt x="17580" y="33905"/>
                  </a:cubicBezTo>
                  <a:cubicBezTo>
                    <a:pt x="15068" y="33905"/>
                    <a:pt x="12724" y="33465"/>
                    <a:pt x="10548" y="32586"/>
                  </a:cubicBezTo>
                  <a:cubicBezTo>
                    <a:pt x="8371" y="31707"/>
                    <a:pt x="6508" y="30493"/>
                    <a:pt x="4960" y="28945"/>
                  </a:cubicBezTo>
                  <a:cubicBezTo>
                    <a:pt x="3411" y="27396"/>
                    <a:pt x="2197" y="25596"/>
                    <a:pt x="1318" y="23545"/>
                  </a:cubicBezTo>
                  <a:cubicBezTo>
                    <a:pt x="439" y="21494"/>
                    <a:pt x="0" y="19338"/>
                    <a:pt x="0" y="17078"/>
                  </a:cubicBezTo>
                  <a:cubicBezTo>
                    <a:pt x="0" y="14650"/>
                    <a:pt x="439" y="12411"/>
                    <a:pt x="1318" y="10360"/>
                  </a:cubicBezTo>
                  <a:cubicBezTo>
                    <a:pt x="2197" y="8309"/>
                    <a:pt x="3411" y="6509"/>
                    <a:pt x="4960" y="4960"/>
                  </a:cubicBezTo>
                  <a:cubicBezTo>
                    <a:pt x="6508" y="3411"/>
                    <a:pt x="8371" y="2197"/>
                    <a:pt x="10548" y="1318"/>
                  </a:cubicBezTo>
                  <a:cubicBezTo>
                    <a:pt x="12724" y="439"/>
                    <a:pt x="15110" y="0"/>
                    <a:pt x="17705" y="0"/>
                  </a:cubicBezTo>
                  <a:close/>
                </a:path>
              </a:pathLst>
            </a:custGeom>
            <a:solidFill>
              <a:srgbClr val="282828"/>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8" name="Group 7">
            <a:extLst>
              <a:ext uri="{FF2B5EF4-FFF2-40B4-BE49-F238E27FC236}">
                <a16:creationId xmlns:a16="http://schemas.microsoft.com/office/drawing/2014/main" id="{5B64E3F0-F7C7-4731-9376-22511F7850F9}"/>
              </a:ext>
            </a:extLst>
          </p:cNvPr>
          <p:cNvGrpSpPr/>
          <p:nvPr/>
        </p:nvGrpSpPr>
        <p:grpSpPr>
          <a:xfrm>
            <a:off x="3268573" y="2610934"/>
            <a:ext cx="1640457" cy="1640457"/>
            <a:chOff x="3268573" y="2610934"/>
            <a:chExt cx="1640457" cy="1640457"/>
          </a:xfrm>
        </p:grpSpPr>
        <p:sp>
          <p:nvSpPr>
            <p:cNvPr id="638" name="Rectangle: Rounded Corners 637">
              <a:extLst>
                <a:ext uri="{FF2B5EF4-FFF2-40B4-BE49-F238E27FC236}">
                  <a16:creationId xmlns:a16="http://schemas.microsoft.com/office/drawing/2014/main" id="{7AFFFA34-228B-4EDB-9494-2646D440006A}"/>
                </a:ext>
              </a:extLst>
            </p:cNvPr>
            <p:cNvSpPr>
              <a:spLocks noChangeAspect="1"/>
            </p:cNvSpPr>
            <p:nvPr/>
          </p:nvSpPr>
          <p:spPr bwMode="auto">
            <a:xfrm>
              <a:off x="3268573" y="2610934"/>
              <a:ext cx="1640457" cy="1640457"/>
            </a:xfrm>
            <a:prstGeom prst="roundRect">
              <a:avLst>
                <a:gd name="adj" fmla="val 50000"/>
              </a:avLst>
            </a:prstGeom>
            <a:solidFill>
              <a:schemeClr val="accent1"/>
            </a:solidFill>
            <a:ln w="31750" cap="flat" cmpd="sng" algn="ctr">
              <a:solidFill>
                <a:schemeClr val="accent1"/>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 name="people_12" title="Icon of three people">
              <a:extLst>
                <a:ext uri="{FF2B5EF4-FFF2-40B4-BE49-F238E27FC236}">
                  <a16:creationId xmlns:a16="http://schemas.microsoft.com/office/drawing/2014/main" id="{7D2242C2-4265-4EAC-AAD2-4819DE64E7EB}"/>
                </a:ext>
              </a:extLst>
            </p:cNvPr>
            <p:cNvSpPr>
              <a:spLocks noChangeAspect="1" noEditPoints="1"/>
            </p:cNvSpPr>
            <p:nvPr/>
          </p:nvSpPr>
          <p:spPr bwMode="auto">
            <a:xfrm>
              <a:off x="3656539" y="3053823"/>
              <a:ext cx="864524" cy="737592"/>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1905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5">
            <a:extLst>
              <a:ext uri="{FF2B5EF4-FFF2-40B4-BE49-F238E27FC236}">
                <a16:creationId xmlns:a16="http://schemas.microsoft.com/office/drawing/2014/main" id="{1DF55912-FCE3-4254-A88D-655CB613E465}"/>
              </a:ext>
            </a:extLst>
          </p:cNvPr>
          <p:cNvGrpSpPr/>
          <p:nvPr/>
        </p:nvGrpSpPr>
        <p:grpSpPr>
          <a:xfrm>
            <a:off x="7283044" y="2610861"/>
            <a:ext cx="1640457" cy="1640457"/>
            <a:chOff x="7283044" y="2610861"/>
            <a:chExt cx="1640457" cy="1640457"/>
          </a:xfrm>
        </p:grpSpPr>
        <p:sp>
          <p:nvSpPr>
            <p:cNvPr id="631" name="Rectangle: Rounded Corners 630">
              <a:extLst>
                <a:ext uri="{FF2B5EF4-FFF2-40B4-BE49-F238E27FC236}">
                  <a16:creationId xmlns:a16="http://schemas.microsoft.com/office/drawing/2014/main" id="{B50C69D6-D56D-4927-A57D-3F22176D74CF}"/>
                </a:ext>
              </a:extLst>
            </p:cNvPr>
            <p:cNvSpPr>
              <a:spLocks noChangeAspect="1"/>
            </p:cNvSpPr>
            <p:nvPr/>
          </p:nvSpPr>
          <p:spPr bwMode="auto">
            <a:xfrm>
              <a:off x="7283044" y="2610861"/>
              <a:ext cx="1640457" cy="1640457"/>
            </a:xfrm>
            <a:prstGeom prst="roundRect">
              <a:avLst>
                <a:gd name="adj" fmla="val 50000"/>
              </a:avLst>
            </a:prstGeom>
            <a:solidFill>
              <a:schemeClr val="accent1"/>
            </a:solidFill>
            <a:ln w="28575" cap="flat" cmpd="sng" algn="ctr">
              <a:solidFill>
                <a:schemeClr val="accent1"/>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building_5" title="Icon of tall buildings">
              <a:extLst>
                <a:ext uri="{FF2B5EF4-FFF2-40B4-BE49-F238E27FC236}">
                  <a16:creationId xmlns:a16="http://schemas.microsoft.com/office/drawing/2014/main" id="{9311C158-EC1A-42DB-B860-DF6D7F51B7ED}"/>
                </a:ext>
              </a:extLst>
            </p:cNvPr>
            <p:cNvSpPr>
              <a:spLocks noChangeAspect="1" noEditPoints="1"/>
            </p:cNvSpPr>
            <p:nvPr/>
          </p:nvSpPr>
          <p:spPr bwMode="auto">
            <a:xfrm>
              <a:off x="7741346" y="3038010"/>
              <a:ext cx="723852" cy="786158"/>
            </a:xfrm>
            <a:custGeom>
              <a:avLst/>
              <a:gdLst>
                <a:gd name="T0" fmla="*/ 299 w 395"/>
                <a:gd name="T1" fmla="*/ 151 h 429"/>
                <a:gd name="T2" fmla="*/ 299 w 395"/>
                <a:gd name="T3" fmla="*/ 429 h 429"/>
                <a:gd name="T4" fmla="*/ 242 w 395"/>
                <a:gd name="T5" fmla="*/ 429 h 429"/>
                <a:gd name="T6" fmla="*/ 242 w 395"/>
                <a:gd name="T7" fmla="*/ 333 h 429"/>
                <a:gd name="T8" fmla="*/ 181 w 395"/>
                <a:gd name="T9" fmla="*/ 333 h 429"/>
                <a:gd name="T10" fmla="*/ 181 w 395"/>
                <a:gd name="T11" fmla="*/ 429 h 429"/>
                <a:gd name="T12" fmla="*/ 121 w 395"/>
                <a:gd name="T13" fmla="*/ 429 h 429"/>
                <a:gd name="T14" fmla="*/ 121 w 395"/>
                <a:gd name="T15" fmla="*/ 151 h 429"/>
                <a:gd name="T16" fmla="*/ 211 w 395"/>
                <a:gd name="T17" fmla="*/ 151 h 429"/>
                <a:gd name="T18" fmla="*/ 299 w 395"/>
                <a:gd name="T19" fmla="*/ 151 h 429"/>
                <a:gd name="T20" fmla="*/ 211 w 395"/>
                <a:gd name="T21" fmla="*/ 151 h 429"/>
                <a:gd name="T22" fmla="*/ 211 w 395"/>
                <a:gd name="T23" fmla="*/ 92 h 429"/>
                <a:gd name="T24" fmla="*/ 0 w 395"/>
                <a:gd name="T25" fmla="*/ 92 h 429"/>
                <a:gd name="T26" fmla="*/ 0 w 395"/>
                <a:gd name="T27" fmla="*/ 429 h 429"/>
                <a:gd name="T28" fmla="*/ 395 w 395"/>
                <a:gd name="T29" fmla="*/ 429 h 429"/>
                <a:gd name="T30" fmla="*/ 395 w 395"/>
                <a:gd name="T31" fmla="*/ 123 h 429"/>
                <a:gd name="T32" fmla="*/ 268 w 395"/>
                <a:gd name="T33" fmla="*/ 0 h 429"/>
                <a:gd name="T34" fmla="*/ 268 w 395"/>
                <a:gd name="T35" fmla="*/ 151 h 429"/>
                <a:gd name="T36" fmla="*/ 62 w 395"/>
                <a:gd name="T37" fmla="*/ 151 h 429"/>
                <a:gd name="T38" fmla="*/ 56 w 395"/>
                <a:gd name="T39" fmla="*/ 151 h 429"/>
                <a:gd name="T40" fmla="*/ 56 w 395"/>
                <a:gd name="T41" fmla="*/ 155 h 429"/>
                <a:gd name="T42" fmla="*/ 62 w 395"/>
                <a:gd name="T43" fmla="*/ 155 h 429"/>
                <a:gd name="T44" fmla="*/ 62 w 395"/>
                <a:gd name="T45" fmla="*/ 151 h 429"/>
                <a:gd name="T46" fmla="*/ 62 w 395"/>
                <a:gd name="T47" fmla="*/ 211 h 429"/>
                <a:gd name="T48" fmla="*/ 56 w 395"/>
                <a:gd name="T49" fmla="*/ 211 h 429"/>
                <a:gd name="T50" fmla="*/ 56 w 395"/>
                <a:gd name="T51" fmla="*/ 217 h 429"/>
                <a:gd name="T52" fmla="*/ 62 w 395"/>
                <a:gd name="T53" fmla="*/ 217 h 429"/>
                <a:gd name="T54" fmla="*/ 62 w 395"/>
                <a:gd name="T55" fmla="*/ 211 h 429"/>
                <a:gd name="T56" fmla="*/ 62 w 395"/>
                <a:gd name="T57" fmla="*/ 271 h 429"/>
                <a:gd name="T58" fmla="*/ 56 w 395"/>
                <a:gd name="T59" fmla="*/ 271 h 429"/>
                <a:gd name="T60" fmla="*/ 56 w 395"/>
                <a:gd name="T61" fmla="*/ 277 h 429"/>
                <a:gd name="T62" fmla="*/ 62 w 395"/>
                <a:gd name="T63" fmla="*/ 277 h 429"/>
                <a:gd name="T64" fmla="*/ 62 w 395"/>
                <a:gd name="T65" fmla="*/ 271 h 429"/>
                <a:gd name="T66" fmla="*/ 62 w 395"/>
                <a:gd name="T67" fmla="*/ 332 h 429"/>
                <a:gd name="T68" fmla="*/ 56 w 395"/>
                <a:gd name="T69" fmla="*/ 332 h 429"/>
                <a:gd name="T70" fmla="*/ 56 w 395"/>
                <a:gd name="T71" fmla="*/ 337 h 429"/>
                <a:gd name="T72" fmla="*/ 62 w 395"/>
                <a:gd name="T73" fmla="*/ 337 h 429"/>
                <a:gd name="T74" fmla="*/ 62 w 395"/>
                <a:gd name="T75" fmla="*/ 332 h 429"/>
                <a:gd name="T76" fmla="*/ 62 w 395"/>
                <a:gd name="T77" fmla="*/ 392 h 429"/>
                <a:gd name="T78" fmla="*/ 56 w 395"/>
                <a:gd name="T79" fmla="*/ 392 h 429"/>
                <a:gd name="T80" fmla="*/ 56 w 395"/>
                <a:gd name="T81" fmla="*/ 397 h 429"/>
                <a:gd name="T82" fmla="*/ 62 w 395"/>
                <a:gd name="T83" fmla="*/ 397 h 429"/>
                <a:gd name="T84" fmla="*/ 62 w 395"/>
                <a:gd name="T85" fmla="*/ 392 h 429"/>
                <a:gd name="T86" fmla="*/ 182 w 395"/>
                <a:gd name="T87" fmla="*/ 211 h 429"/>
                <a:gd name="T88" fmla="*/ 177 w 395"/>
                <a:gd name="T89" fmla="*/ 211 h 429"/>
                <a:gd name="T90" fmla="*/ 177 w 395"/>
                <a:gd name="T91" fmla="*/ 217 h 429"/>
                <a:gd name="T92" fmla="*/ 182 w 395"/>
                <a:gd name="T93" fmla="*/ 217 h 429"/>
                <a:gd name="T94" fmla="*/ 182 w 395"/>
                <a:gd name="T95" fmla="*/ 211 h 429"/>
                <a:gd name="T96" fmla="*/ 182 w 395"/>
                <a:gd name="T97" fmla="*/ 273 h 429"/>
                <a:gd name="T98" fmla="*/ 177 w 395"/>
                <a:gd name="T99" fmla="*/ 273 h 429"/>
                <a:gd name="T100" fmla="*/ 177 w 395"/>
                <a:gd name="T101" fmla="*/ 277 h 429"/>
                <a:gd name="T102" fmla="*/ 182 w 395"/>
                <a:gd name="T103" fmla="*/ 277 h 429"/>
                <a:gd name="T104" fmla="*/ 182 w 395"/>
                <a:gd name="T105" fmla="*/ 273 h 429"/>
                <a:gd name="T106" fmla="*/ 243 w 395"/>
                <a:gd name="T107" fmla="*/ 211 h 429"/>
                <a:gd name="T108" fmla="*/ 237 w 395"/>
                <a:gd name="T109" fmla="*/ 211 h 429"/>
                <a:gd name="T110" fmla="*/ 237 w 395"/>
                <a:gd name="T111" fmla="*/ 217 h 429"/>
                <a:gd name="T112" fmla="*/ 243 w 395"/>
                <a:gd name="T113" fmla="*/ 217 h 429"/>
                <a:gd name="T114" fmla="*/ 243 w 395"/>
                <a:gd name="T115" fmla="*/ 211 h 429"/>
                <a:gd name="T116" fmla="*/ 243 w 395"/>
                <a:gd name="T117" fmla="*/ 273 h 429"/>
                <a:gd name="T118" fmla="*/ 237 w 395"/>
                <a:gd name="T119" fmla="*/ 273 h 429"/>
                <a:gd name="T120" fmla="*/ 237 w 395"/>
                <a:gd name="T121" fmla="*/ 277 h 429"/>
                <a:gd name="T122" fmla="*/ 243 w 395"/>
                <a:gd name="T123" fmla="*/ 277 h 429"/>
                <a:gd name="T124" fmla="*/ 243 w 395"/>
                <a:gd name="T125" fmla="*/ 27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5" h="429">
                  <a:moveTo>
                    <a:pt x="299" y="151"/>
                  </a:moveTo>
                  <a:lnTo>
                    <a:pt x="299" y="429"/>
                  </a:lnTo>
                  <a:lnTo>
                    <a:pt x="242" y="429"/>
                  </a:lnTo>
                  <a:lnTo>
                    <a:pt x="242" y="333"/>
                  </a:lnTo>
                  <a:lnTo>
                    <a:pt x="181" y="333"/>
                  </a:lnTo>
                  <a:lnTo>
                    <a:pt x="181" y="429"/>
                  </a:lnTo>
                  <a:lnTo>
                    <a:pt x="121" y="429"/>
                  </a:lnTo>
                  <a:lnTo>
                    <a:pt x="121" y="151"/>
                  </a:lnTo>
                  <a:lnTo>
                    <a:pt x="211" y="151"/>
                  </a:lnTo>
                  <a:lnTo>
                    <a:pt x="299" y="151"/>
                  </a:lnTo>
                  <a:moveTo>
                    <a:pt x="211" y="151"/>
                  </a:moveTo>
                  <a:lnTo>
                    <a:pt x="211" y="92"/>
                  </a:lnTo>
                  <a:lnTo>
                    <a:pt x="0" y="92"/>
                  </a:lnTo>
                  <a:lnTo>
                    <a:pt x="0" y="429"/>
                  </a:lnTo>
                  <a:moveTo>
                    <a:pt x="395" y="429"/>
                  </a:moveTo>
                  <a:lnTo>
                    <a:pt x="395" y="123"/>
                  </a:lnTo>
                  <a:lnTo>
                    <a:pt x="268" y="0"/>
                  </a:lnTo>
                  <a:lnTo>
                    <a:pt x="268" y="151"/>
                  </a:lnTo>
                  <a:moveTo>
                    <a:pt x="62" y="151"/>
                  </a:moveTo>
                  <a:lnTo>
                    <a:pt x="56" y="151"/>
                  </a:lnTo>
                  <a:lnTo>
                    <a:pt x="56" y="155"/>
                  </a:lnTo>
                  <a:lnTo>
                    <a:pt x="62" y="155"/>
                  </a:lnTo>
                  <a:lnTo>
                    <a:pt x="62" y="151"/>
                  </a:lnTo>
                  <a:moveTo>
                    <a:pt x="62" y="211"/>
                  </a:moveTo>
                  <a:lnTo>
                    <a:pt x="56" y="211"/>
                  </a:lnTo>
                  <a:lnTo>
                    <a:pt x="56" y="217"/>
                  </a:lnTo>
                  <a:lnTo>
                    <a:pt x="62" y="217"/>
                  </a:lnTo>
                  <a:lnTo>
                    <a:pt x="62" y="211"/>
                  </a:lnTo>
                  <a:moveTo>
                    <a:pt x="62" y="271"/>
                  </a:moveTo>
                  <a:lnTo>
                    <a:pt x="56" y="271"/>
                  </a:lnTo>
                  <a:lnTo>
                    <a:pt x="56" y="277"/>
                  </a:lnTo>
                  <a:lnTo>
                    <a:pt x="62" y="277"/>
                  </a:lnTo>
                  <a:lnTo>
                    <a:pt x="62" y="271"/>
                  </a:lnTo>
                  <a:moveTo>
                    <a:pt x="62" y="332"/>
                  </a:moveTo>
                  <a:lnTo>
                    <a:pt x="56" y="332"/>
                  </a:lnTo>
                  <a:lnTo>
                    <a:pt x="56" y="337"/>
                  </a:lnTo>
                  <a:lnTo>
                    <a:pt x="62" y="337"/>
                  </a:lnTo>
                  <a:lnTo>
                    <a:pt x="62" y="332"/>
                  </a:lnTo>
                  <a:moveTo>
                    <a:pt x="62" y="392"/>
                  </a:moveTo>
                  <a:lnTo>
                    <a:pt x="56" y="392"/>
                  </a:lnTo>
                  <a:lnTo>
                    <a:pt x="56" y="397"/>
                  </a:lnTo>
                  <a:lnTo>
                    <a:pt x="62" y="397"/>
                  </a:lnTo>
                  <a:lnTo>
                    <a:pt x="62" y="392"/>
                  </a:lnTo>
                  <a:moveTo>
                    <a:pt x="182" y="211"/>
                  </a:moveTo>
                  <a:lnTo>
                    <a:pt x="177" y="211"/>
                  </a:lnTo>
                  <a:lnTo>
                    <a:pt x="177" y="217"/>
                  </a:lnTo>
                  <a:lnTo>
                    <a:pt x="182" y="217"/>
                  </a:lnTo>
                  <a:lnTo>
                    <a:pt x="182" y="211"/>
                  </a:lnTo>
                  <a:moveTo>
                    <a:pt x="182" y="273"/>
                  </a:moveTo>
                  <a:lnTo>
                    <a:pt x="177" y="273"/>
                  </a:lnTo>
                  <a:lnTo>
                    <a:pt x="177" y="277"/>
                  </a:lnTo>
                  <a:lnTo>
                    <a:pt x="182" y="277"/>
                  </a:lnTo>
                  <a:lnTo>
                    <a:pt x="182" y="273"/>
                  </a:lnTo>
                  <a:moveTo>
                    <a:pt x="243" y="211"/>
                  </a:moveTo>
                  <a:lnTo>
                    <a:pt x="237" y="211"/>
                  </a:lnTo>
                  <a:lnTo>
                    <a:pt x="237" y="217"/>
                  </a:lnTo>
                  <a:lnTo>
                    <a:pt x="243" y="217"/>
                  </a:lnTo>
                  <a:lnTo>
                    <a:pt x="243" y="211"/>
                  </a:lnTo>
                  <a:moveTo>
                    <a:pt x="243" y="273"/>
                  </a:moveTo>
                  <a:lnTo>
                    <a:pt x="237" y="273"/>
                  </a:lnTo>
                  <a:lnTo>
                    <a:pt x="237" y="277"/>
                  </a:lnTo>
                  <a:lnTo>
                    <a:pt x="243" y="277"/>
                  </a:lnTo>
                  <a:lnTo>
                    <a:pt x="243" y="273"/>
                  </a:lnTo>
                </a:path>
              </a:pathLst>
            </a:custGeom>
            <a:noFill/>
            <a:ln w="1905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772711DE-25C9-444D-909F-7B1B8EACABCE}"/>
              </a:ext>
            </a:extLst>
          </p:cNvPr>
          <p:cNvSpPr txBox="1"/>
          <p:nvPr/>
        </p:nvSpPr>
        <p:spPr>
          <a:xfrm>
            <a:off x="3766185" y="4525198"/>
            <a:ext cx="841565" cy="369332"/>
          </a:xfrm>
          <a:prstGeom prst="rect">
            <a:avLst/>
          </a:prstGeom>
          <a:noFill/>
        </p:spPr>
        <p:txBody>
          <a:bodyPr wrap="square" lIns="0" tIns="0" rIns="0" bIns="0" rtlCol="0">
            <a:spAutoFit/>
          </a:bodyPr>
          <a:lstStyle/>
          <a:p>
            <a:pPr algn="l"/>
            <a:r>
              <a:rPr lang="en-US" sz="1200" b="1"/>
              <a:t>Partner apps</a:t>
            </a:r>
          </a:p>
        </p:txBody>
      </p:sp>
      <p:grpSp>
        <p:nvGrpSpPr>
          <p:cNvPr id="18" name="Group 17">
            <a:extLst>
              <a:ext uri="{FF2B5EF4-FFF2-40B4-BE49-F238E27FC236}">
                <a16:creationId xmlns:a16="http://schemas.microsoft.com/office/drawing/2014/main" id="{810F1C84-768B-4E18-A6A5-748031A94C9B}"/>
              </a:ext>
            </a:extLst>
          </p:cNvPr>
          <p:cNvGrpSpPr/>
          <p:nvPr/>
        </p:nvGrpSpPr>
        <p:grpSpPr>
          <a:xfrm>
            <a:off x="3148518" y="2481480"/>
            <a:ext cx="349606" cy="349606"/>
            <a:chOff x="3123128" y="2388824"/>
            <a:chExt cx="349606" cy="349606"/>
          </a:xfrm>
        </p:grpSpPr>
        <p:sp>
          <p:nvSpPr>
            <p:cNvPr id="16" name="Rectangle: Rounded Corners 15">
              <a:extLst>
                <a:ext uri="{FF2B5EF4-FFF2-40B4-BE49-F238E27FC236}">
                  <a16:creationId xmlns:a16="http://schemas.microsoft.com/office/drawing/2014/main" id="{E42C4C88-1A0A-4338-B1A4-A94F9A794738}"/>
                </a:ext>
              </a:extLst>
            </p:cNvPr>
            <p:cNvSpPr>
              <a:spLocks noChangeAspect="1"/>
            </p:cNvSpPr>
            <p:nvPr/>
          </p:nvSpPr>
          <p:spPr bwMode="auto">
            <a:xfrm>
              <a:off x="3123128" y="2388824"/>
              <a:ext cx="349606" cy="349606"/>
            </a:xfrm>
            <a:prstGeom prst="roundRect">
              <a:avLst>
                <a:gd name="adj" fmla="val 50000"/>
              </a:avLst>
            </a:prstGeom>
            <a:solidFill>
              <a:srgbClr val="FFFFFF"/>
            </a:solidFill>
            <a:ln w="9525" cap="flat" cmpd="sng" algn="ctr">
              <a:solidFill>
                <a:schemeClr val="accent1"/>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9" name="Picture 8">
              <a:extLst>
                <a:ext uri="{FF2B5EF4-FFF2-40B4-BE49-F238E27FC236}">
                  <a16:creationId xmlns:a16="http://schemas.microsoft.com/office/drawing/2014/main" id="{73274367-09B6-4132-8AC3-F8C5F88F5C00}"/>
                </a:ext>
              </a:extLst>
            </p:cNvPr>
            <p:cNvPicPr>
              <a:picLocks noChangeAspect="1"/>
            </p:cNvPicPr>
            <p:nvPr/>
          </p:nvPicPr>
          <p:blipFill>
            <a:blip r:embed="rId8"/>
            <a:stretch>
              <a:fillRect/>
            </a:stretch>
          </p:blipFill>
          <p:spPr>
            <a:xfrm>
              <a:off x="3166039" y="2427949"/>
              <a:ext cx="270813" cy="270813"/>
            </a:xfrm>
            <a:prstGeom prst="rect">
              <a:avLst/>
            </a:prstGeom>
          </p:spPr>
        </p:pic>
      </p:grpSp>
      <p:grpSp>
        <p:nvGrpSpPr>
          <p:cNvPr id="17" name="Group 16">
            <a:extLst>
              <a:ext uri="{FF2B5EF4-FFF2-40B4-BE49-F238E27FC236}">
                <a16:creationId xmlns:a16="http://schemas.microsoft.com/office/drawing/2014/main" id="{FB2B2805-F44D-4D87-9607-DC07BC6BA757}"/>
              </a:ext>
            </a:extLst>
          </p:cNvPr>
          <p:cNvGrpSpPr/>
          <p:nvPr/>
        </p:nvGrpSpPr>
        <p:grpSpPr>
          <a:xfrm>
            <a:off x="2905226" y="2819178"/>
            <a:ext cx="349606" cy="349606"/>
            <a:chOff x="2853569" y="2675024"/>
            <a:chExt cx="349606" cy="349606"/>
          </a:xfrm>
        </p:grpSpPr>
        <p:sp>
          <p:nvSpPr>
            <p:cNvPr id="7" name="Rectangle: Rounded Corners 6">
              <a:extLst>
                <a:ext uri="{FF2B5EF4-FFF2-40B4-BE49-F238E27FC236}">
                  <a16:creationId xmlns:a16="http://schemas.microsoft.com/office/drawing/2014/main" id="{E3244B85-841C-41C9-84A4-4C513342F996}"/>
                </a:ext>
              </a:extLst>
            </p:cNvPr>
            <p:cNvSpPr>
              <a:spLocks noChangeAspect="1"/>
            </p:cNvSpPr>
            <p:nvPr/>
          </p:nvSpPr>
          <p:spPr bwMode="auto">
            <a:xfrm>
              <a:off x="2853569" y="2675024"/>
              <a:ext cx="349606" cy="349606"/>
            </a:xfrm>
            <a:prstGeom prst="roundRect">
              <a:avLst>
                <a:gd name="adj" fmla="val 50000"/>
              </a:avLst>
            </a:prstGeom>
            <a:solidFill>
              <a:srgbClr val="FFFFFF"/>
            </a:solidFill>
            <a:ln w="9525" cap="flat" cmpd="sng" algn="ctr">
              <a:solidFill>
                <a:schemeClr val="accent1"/>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0" name="Picture 9">
              <a:extLst>
                <a:ext uri="{FF2B5EF4-FFF2-40B4-BE49-F238E27FC236}">
                  <a16:creationId xmlns:a16="http://schemas.microsoft.com/office/drawing/2014/main" id="{1B89E4BC-B18F-4938-AD39-68271840512E}"/>
                </a:ext>
              </a:extLst>
            </p:cNvPr>
            <p:cNvPicPr>
              <a:picLocks noChangeAspect="1"/>
            </p:cNvPicPr>
            <p:nvPr/>
          </p:nvPicPr>
          <p:blipFill>
            <a:blip r:embed="rId9"/>
            <a:stretch>
              <a:fillRect/>
            </a:stretch>
          </p:blipFill>
          <p:spPr>
            <a:xfrm>
              <a:off x="2907682" y="2729115"/>
              <a:ext cx="270813" cy="270813"/>
            </a:xfrm>
            <a:prstGeom prst="rect">
              <a:avLst/>
            </a:prstGeom>
          </p:spPr>
        </p:pic>
      </p:grpSp>
      <p:grpSp>
        <p:nvGrpSpPr>
          <p:cNvPr id="19" name="Group 18">
            <a:extLst>
              <a:ext uri="{FF2B5EF4-FFF2-40B4-BE49-F238E27FC236}">
                <a16:creationId xmlns:a16="http://schemas.microsoft.com/office/drawing/2014/main" id="{FA49CC4B-D22B-4A1E-883D-FEF5AC70A80A}"/>
              </a:ext>
            </a:extLst>
          </p:cNvPr>
          <p:cNvGrpSpPr/>
          <p:nvPr/>
        </p:nvGrpSpPr>
        <p:grpSpPr>
          <a:xfrm>
            <a:off x="2800076" y="3218850"/>
            <a:ext cx="349606" cy="349606"/>
            <a:chOff x="2725114" y="3184877"/>
            <a:chExt cx="349606" cy="349606"/>
          </a:xfrm>
        </p:grpSpPr>
        <p:sp>
          <p:nvSpPr>
            <p:cNvPr id="14" name="Rectangle: Rounded Corners 13">
              <a:extLst>
                <a:ext uri="{FF2B5EF4-FFF2-40B4-BE49-F238E27FC236}">
                  <a16:creationId xmlns:a16="http://schemas.microsoft.com/office/drawing/2014/main" id="{5DDA8F6C-368B-4ADD-8C30-1534805A38E5}"/>
                </a:ext>
              </a:extLst>
            </p:cNvPr>
            <p:cNvSpPr>
              <a:spLocks noChangeAspect="1"/>
            </p:cNvSpPr>
            <p:nvPr/>
          </p:nvSpPr>
          <p:spPr bwMode="auto">
            <a:xfrm>
              <a:off x="2725114" y="3184877"/>
              <a:ext cx="349606" cy="349606"/>
            </a:xfrm>
            <a:prstGeom prst="roundRect">
              <a:avLst>
                <a:gd name="adj" fmla="val 50000"/>
              </a:avLst>
            </a:prstGeom>
            <a:solidFill>
              <a:srgbClr val="FFFFFF"/>
            </a:solidFill>
            <a:ln w="9525" cap="flat" cmpd="sng" algn="ctr">
              <a:solidFill>
                <a:schemeClr val="accent1"/>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3" name="Picture 12">
              <a:extLst>
                <a:ext uri="{FF2B5EF4-FFF2-40B4-BE49-F238E27FC236}">
                  <a16:creationId xmlns:a16="http://schemas.microsoft.com/office/drawing/2014/main" id="{3037D26D-0CB0-4B66-BD12-828B1C7228A7}"/>
                </a:ext>
              </a:extLst>
            </p:cNvPr>
            <p:cNvPicPr>
              <a:picLocks noChangeAspect="1"/>
            </p:cNvPicPr>
            <p:nvPr/>
          </p:nvPicPr>
          <p:blipFill>
            <a:blip r:embed="rId10"/>
            <a:stretch>
              <a:fillRect/>
            </a:stretch>
          </p:blipFill>
          <p:spPr>
            <a:xfrm>
              <a:off x="2783579" y="3278497"/>
              <a:ext cx="215372" cy="215372"/>
            </a:xfrm>
            <a:prstGeom prst="rect">
              <a:avLst/>
            </a:prstGeom>
          </p:spPr>
        </p:pic>
      </p:grpSp>
    </p:spTree>
    <p:custDataLst>
      <p:tags r:id="rId1"/>
    </p:custDataLst>
    <p:extLst>
      <p:ext uri="{BB962C8B-B14F-4D97-AF65-F5344CB8AC3E}">
        <p14:creationId xmlns:p14="http://schemas.microsoft.com/office/powerpoint/2010/main" val="278997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45F69C2-7196-451F-9EA2-4B50C2AD67B2}"/>
              </a:ext>
            </a:extLst>
          </p:cNvPr>
          <p:cNvSpPr/>
          <p:nvPr/>
        </p:nvSpPr>
        <p:spPr bwMode="auto">
          <a:xfrm>
            <a:off x="0" y="5211474"/>
            <a:ext cx="12192000" cy="164652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0C9775E8-A102-4D69-8B66-29A1DBECE323}"/>
              </a:ext>
            </a:extLst>
          </p:cNvPr>
          <p:cNvSpPr>
            <a:spLocks noGrp="1"/>
          </p:cNvSpPr>
          <p:nvPr>
            <p:ph type="title"/>
          </p:nvPr>
        </p:nvSpPr>
        <p:spPr>
          <a:xfrm>
            <a:off x="588263" y="457200"/>
            <a:ext cx="11018520" cy="553998"/>
          </a:xfrm>
        </p:spPr>
        <p:txBody>
          <a:bodyPr/>
          <a:lstStyle/>
          <a:p>
            <a:r>
              <a:rPr lang="en-US"/>
              <a:t>Teams + Power Platform empowers your Firstline</a:t>
            </a:r>
          </a:p>
        </p:txBody>
      </p:sp>
      <p:grpSp>
        <p:nvGrpSpPr>
          <p:cNvPr id="5" name="Group 4">
            <a:extLst>
              <a:ext uri="{FF2B5EF4-FFF2-40B4-BE49-F238E27FC236}">
                <a16:creationId xmlns:a16="http://schemas.microsoft.com/office/drawing/2014/main" id="{D7892275-7540-47B4-A99F-4D6E53486711}"/>
              </a:ext>
            </a:extLst>
          </p:cNvPr>
          <p:cNvGrpSpPr/>
          <p:nvPr/>
        </p:nvGrpSpPr>
        <p:grpSpPr>
          <a:xfrm>
            <a:off x="7836163" y="2097509"/>
            <a:ext cx="2892080" cy="2440626"/>
            <a:chOff x="1433935" y="2408741"/>
            <a:chExt cx="2892080" cy="2440626"/>
          </a:xfrm>
        </p:grpSpPr>
        <p:sp>
          <p:nvSpPr>
            <p:cNvPr id="47" name="Picture Placeholder 3">
              <a:extLst>
                <a:ext uri="{FF2B5EF4-FFF2-40B4-BE49-F238E27FC236}">
                  <a16:creationId xmlns:a16="http://schemas.microsoft.com/office/drawing/2014/main" id="{76EB1019-D409-451B-94A4-FA27DC0F08AC}"/>
                </a:ext>
              </a:extLst>
            </p:cNvPr>
            <p:cNvSpPr txBox="1">
              <a:spLocks/>
            </p:cNvSpPr>
            <p:nvPr/>
          </p:nvSpPr>
          <p:spPr>
            <a:xfrm>
              <a:off x="1447727" y="3095041"/>
              <a:ext cx="2878288" cy="1754326"/>
            </a:xfrm>
            <a:prstGeom prst="rect">
              <a:avLst/>
            </a:prstGeom>
            <a:noFill/>
          </p:spPr>
          <p:txBody>
            <a:bodyPr wrap="square" lIns="0" tIns="0" rIns="0" bIns="0" anchor="t">
              <a:sp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2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800" b="0" i="0" u="none" strike="noStrike" kern="1200" cap="none" spc="0" normalizeH="0" baseline="0" noProof="0">
                  <a:ln w="3175">
                    <a:noFill/>
                  </a:ln>
                  <a:solidFill>
                    <a:srgbClr val="0078D4"/>
                  </a:solidFill>
                  <a:effectLst/>
                  <a:uLnTx/>
                  <a:uFillTx/>
                  <a:latin typeface="Segoe UI Semibold"/>
                  <a:cs typeface="Segoe UI Semilight" panose="020B0402040204020203" pitchFamily="34" charset="0"/>
                </a:rPr>
                <a:t>Modernize processes with apps, flows, and bots</a:t>
              </a:r>
            </a:p>
            <a:p>
              <a:pPr marL="0" indent="0" defTabSz="914367">
                <a:lnSpc>
                  <a:spcPct val="100000"/>
                </a:lnSpc>
                <a:spcBef>
                  <a:spcPct val="0"/>
                </a:spcBef>
                <a:buSzTx/>
                <a:buNone/>
                <a:defRPr/>
              </a:pPr>
              <a:br>
                <a:rPr kumimoji="0" lang="en-GB" sz="1800" b="0" i="0" u="none" strike="noStrike" kern="1200" cap="none" spc="0" normalizeH="0" baseline="0" noProof="0">
                  <a:ln w="3175">
                    <a:noFill/>
                  </a:ln>
                  <a:solidFill>
                    <a:srgbClr val="282828"/>
                  </a:solidFill>
                  <a:effectLst/>
                  <a:uLnTx/>
                  <a:uFillTx/>
                  <a:latin typeface="Segoe UI"/>
                  <a:cs typeface="Segoe UI Semilight" panose="020B0402040204020203" pitchFamily="34" charset="0"/>
                </a:rPr>
              </a:br>
              <a:r>
                <a:rPr lang="en-GB" sz="1400">
                  <a:ln w="3175">
                    <a:noFill/>
                  </a:ln>
                  <a:solidFill>
                    <a:srgbClr val="282828"/>
                  </a:solidFill>
                  <a:latin typeface="Segoe UI"/>
                  <a:cs typeface="Segoe UI Semilight" panose="020B0402040204020203" pitchFamily="34" charset="0"/>
                </a:rPr>
                <a:t>Capitalize on Power Apps, Power Automate, and Power Virtual Agents to digitize and automate processes across your organization</a:t>
              </a:r>
              <a:r>
                <a:rPr lang="en-GB" sz="1600">
                  <a:ln w="3175">
                    <a:noFill/>
                  </a:ln>
                  <a:solidFill>
                    <a:srgbClr val="282828"/>
                  </a:solidFill>
                  <a:latin typeface="Segoe UI"/>
                  <a:cs typeface="Segoe UI Semilight" panose="020B0402040204020203" pitchFamily="34" charset="0"/>
                </a:rPr>
                <a:t>. </a:t>
              </a:r>
              <a:endParaRPr kumimoji="0" lang="en-US" sz="1800" b="0" i="0" u="none" strike="noStrike" kern="1200" cap="none" spc="0" normalizeH="0" baseline="0" noProof="0">
                <a:ln w="3175">
                  <a:noFill/>
                </a:ln>
                <a:solidFill>
                  <a:srgbClr val="282828"/>
                </a:solidFill>
                <a:effectLst/>
                <a:uLnTx/>
                <a:uFillTx/>
                <a:latin typeface="Segoe UI"/>
                <a:cs typeface="Segoe UI Semilight" panose="020B0402040204020203" pitchFamily="34" charset="0"/>
              </a:endParaRPr>
            </a:p>
          </p:txBody>
        </p:sp>
        <p:cxnSp>
          <p:nvCxnSpPr>
            <p:cNvPr id="14" name="Straight Connector 13">
              <a:extLst>
                <a:ext uri="{FF2B5EF4-FFF2-40B4-BE49-F238E27FC236}">
                  <a16:creationId xmlns:a16="http://schemas.microsoft.com/office/drawing/2014/main" id="{526498B2-4091-4739-AF27-F03D19482599}"/>
                </a:ext>
              </a:extLst>
            </p:cNvPr>
            <p:cNvCxnSpPr>
              <a:cxnSpLocks/>
            </p:cNvCxnSpPr>
            <p:nvPr/>
          </p:nvCxnSpPr>
          <p:spPr>
            <a:xfrm>
              <a:off x="1444681" y="3768206"/>
              <a:ext cx="2783008" cy="0"/>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F0ADBD92-D4BD-42F6-B7D1-FD99578DF1E5}"/>
                </a:ext>
              </a:extLst>
            </p:cNvPr>
            <p:cNvSpPr/>
            <p:nvPr/>
          </p:nvSpPr>
          <p:spPr bwMode="auto">
            <a:xfrm>
              <a:off x="1433935" y="2408741"/>
              <a:ext cx="548640" cy="54864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 name="Modern_workplace" title="Icon of three people connected by a dotted line">
              <a:extLst>
                <a:ext uri="{FF2B5EF4-FFF2-40B4-BE49-F238E27FC236}">
                  <a16:creationId xmlns:a16="http://schemas.microsoft.com/office/drawing/2014/main" id="{8B289649-0061-4E7A-AD48-0CDAACA037B0}"/>
                </a:ext>
              </a:extLst>
            </p:cNvPr>
            <p:cNvSpPr>
              <a:spLocks noChangeAspect="1" noEditPoints="1"/>
            </p:cNvSpPr>
            <p:nvPr/>
          </p:nvSpPr>
          <p:spPr bwMode="auto">
            <a:xfrm>
              <a:off x="1530754" y="2489525"/>
              <a:ext cx="355002" cy="344040"/>
            </a:xfrm>
            <a:custGeom>
              <a:avLst/>
              <a:gdLst>
                <a:gd name="T0" fmla="*/ 210 w 584"/>
                <a:gd name="T1" fmla="*/ 515 h 564"/>
                <a:gd name="T2" fmla="*/ 226 w 584"/>
                <a:gd name="T3" fmla="*/ 515 h 564"/>
                <a:gd name="T4" fmla="*/ 239 w 584"/>
                <a:gd name="T5" fmla="*/ 515 h 564"/>
                <a:gd name="T6" fmla="*/ 255 w 584"/>
                <a:gd name="T7" fmla="*/ 515 h 564"/>
                <a:gd name="T8" fmla="*/ 269 w 584"/>
                <a:gd name="T9" fmla="*/ 515 h 564"/>
                <a:gd name="T10" fmla="*/ 285 w 584"/>
                <a:gd name="T11" fmla="*/ 515 h 564"/>
                <a:gd name="T12" fmla="*/ 298 w 584"/>
                <a:gd name="T13" fmla="*/ 515 h 564"/>
                <a:gd name="T14" fmla="*/ 314 w 584"/>
                <a:gd name="T15" fmla="*/ 515 h 564"/>
                <a:gd name="T16" fmla="*/ 328 w 584"/>
                <a:gd name="T17" fmla="*/ 515 h 564"/>
                <a:gd name="T18" fmla="*/ 344 w 584"/>
                <a:gd name="T19" fmla="*/ 515 h 564"/>
                <a:gd name="T20" fmla="*/ 357 w 584"/>
                <a:gd name="T21" fmla="*/ 515 h 564"/>
                <a:gd name="T22" fmla="*/ 373 w 584"/>
                <a:gd name="T23" fmla="*/ 515 h 564"/>
                <a:gd name="T24" fmla="*/ 366 w 584"/>
                <a:gd name="T25" fmla="*/ 247 h 564"/>
                <a:gd name="T26" fmla="*/ 358 w 584"/>
                <a:gd name="T27" fmla="*/ 233 h 564"/>
                <a:gd name="T28" fmla="*/ 372 w 584"/>
                <a:gd name="T29" fmla="*/ 259 h 564"/>
                <a:gd name="T30" fmla="*/ 380 w 584"/>
                <a:gd name="T31" fmla="*/ 273 h 564"/>
                <a:gd name="T32" fmla="*/ 386 w 584"/>
                <a:gd name="T33" fmla="*/ 285 h 564"/>
                <a:gd name="T34" fmla="*/ 393 w 584"/>
                <a:gd name="T35" fmla="*/ 299 h 564"/>
                <a:gd name="T36" fmla="*/ 400 w 584"/>
                <a:gd name="T37" fmla="*/ 311 h 564"/>
                <a:gd name="T38" fmla="*/ 407 w 584"/>
                <a:gd name="T39" fmla="*/ 325 h 564"/>
                <a:gd name="T40" fmla="*/ 414 w 584"/>
                <a:gd name="T41" fmla="*/ 337 h 564"/>
                <a:gd name="T42" fmla="*/ 421 w 584"/>
                <a:gd name="T43" fmla="*/ 351 h 564"/>
                <a:gd name="T44" fmla="*/ 226 w 584"/>
                <a:gd name="T45" fmla="*/ 233 h 564"/>
                <a:gd name="T46" fmla="*/ 218 w 584"/>
                <a:gd name="T47" fmla="*/ 247 h 564"/>
                <a:gd name="T48" fmla="*/ 212 w 584"/>
                <a:gd name="T49" fmla="*/ 259 h 564"/>
                <a:gd name="T50" fmla="*/ 204 w 584"/>
                <a:gd name="T51" fmla="*/ 273 h 564"/>
                <a:gd name="T52" fmla="*/ 198 w 584"/>
                <a:gd name="T53" fmla="*/ 285 h 564"/>
                <a:gd name="T54" fmla="*/ 191 w 584"/>
                <a:gd name="T55" fmla="*/ 299 h 564"/>
                <a:gd name="T56" fmla="*/ 184 w 584"/>
                <a:gd name="T57" fmla="*/ 311 h 564"/>
                <a:gd name="T58" fmla="*/ 177 w 584"/>
                <a:gd name="T59" fmla="*/ 325 h 564"/>
                <a:gd name="T60" fmla="*/ 170 w 584"/>
                <a:gd name="T61" fmla="*/ 337 h 564"/>
                <a:gd name="T62" fmla="*/ 163 w 584"/>
                <a:gd name="T63" fmla="*/ 351 h 564"/>
                <a:gd name="T64" fmla="*/ 239 w 584"/>
                <a:gd name="T65" fmla="*/ 53 h 564"/>
                <a:gd name="T66" fmla="*/ 293 w 584"/>
                <a:gd name="T67" fmla="*/ 105 h 564"/>
                <a:gd name="T68" fmla="*/ 347 w 584"/>
                <a:gd name="T69" fmla="*/ 53 h 564"/>
                <a:gd name="T70" fmla="*/ 293 w 584"/>
                <a:gd name="T71" fmla="*/ 0 h 564"/>
                <a:gd name="T72" fmla="*/ 239 w 584"/>
                <a:gd name="T73" fmla="*/ 53 h 564"/>
                <a:gd name="T74" fmla="*/ 205 w 584"/>
                <a:gd name="T75" fmla="*/ 190 h 564"/>
                <a:gd name="T76" fmla="*/ 292 w 584"/>
                <a:gd name="T77" fmla="*/ 105 h 564"/>
                <a:gd name="T78" fmla="*/ 379 w 584"/>
                <a:gd name="T79" fmla="*/ 190 h 564"/>
                <a:gd name="T80" fmla="*/ 444 w 584"/>
                <a:gd name="T81" fmla="*/ 427 h 564"/>
                <a:gd name="T82" fmla="*/ 498 w 584"/>
                <a:gd name="T83" fmla="*/ 479 h 564"/>
                <a:gd name="T84" fmla="*/ 553 w 584"/>
                <a:gd name="T85" fmla="*/ 427 h 564"/>
                <a:gd name="T86" fmla="*/ 498 w 584"/>
                <a:gd name="T87" fmla="*/ 374 h 564"/>
                <a:gd name="T88" fmla="*/ 444 w 584"/>
                <a:gd name="T89" fmla="*/ 427 h 564"/>
                <a:gd name="T90" fmla="*/ 411 w 584"/>
                <a:gd name="T91" fmla="*/ 564 h 564"/>
                <a:gd name="T92" fmla="*/ 498 w 584"/>
                <a:gd name="T93" fmla="*/ 479 h 564"/>
                <a:gd name="T94" fmla="*/ 584 w 584"/>
                <a:gd name="T95" fmla="*/ 564 h 564"/>
                <a:gd name="T96" fmla="*/ 34 w 584"/>
                <a:gd name="T97" fmla="*/ 427 h 564"/>
                <a:gd name="T98" fmla="*/ 87 w 584"/>
                <a:gd name="T99" fmla="*/ 479 h 564"/>
                <a:gd name="T100" fmla="*/ 142 w 584"/>
                <a:gd name="T101" fmla="*/ 427 h 564"/>
                <a:gd name="T102" fmla="*/ 87 w 584"/>
                <a:gd name="T103" fmla="*/ 374 h 564"/>
                <a:gd name="T104" fmla="*/ 34 w 584"/>
                <a:gd name="T105" fmla="*/ 427 h 564"/>
                <a:gd name="T106" fmla="*/ 0 w 584"/>
                <a:gd name="T107" fmla="*/ 564 h 564"/>
                <a:gd name="T108" fmla="*/ 87 w 584"/>
                <a:gd name="T109" fmla="*/ 479 h 564"/>
                <a:gd name="T110" fmla="*/ 173 w 584"/>
                <a:gd name="T11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4" h="564">
                  <a:moveTo>
                    <a:pt x="210" y="515"/>
                  </a:moveTo>
                  <a:cubicBezTo>
                    <a:pt x="226" y="515"/>
                    <a:pt x="226" y="515"/>
                    <a:pt x="226" y="515"/>
                  </a:cubicBezTo>
                  <a:moveTo>
                    <a:pt x="239" y="515"/>
                  </a:moveTo>
                  <a:cubicBezTo>
                    <a:pt x="255" y="515"/>
                    <a:pt x="255" y="515"/>
                    <a:pt x="255" y="515"/>
                  </a:cubicBezTo>
                  <a:moveTo>
                    <a:pt x="269" y="515"/>
                  </a:moveTo>
                  <a:cubicBezTo>
                    <a:pt x="285" y="515"/>
                    <a:pt x="285" y="515"/>
                    <a:pt x="285" y="515"/>
                  </a:cubicBezTo>
                  <a:moveTo>
                    <a:pt x="298" y="515"/>
                  </a:moveTo>
                  <a:cubicBezTo>
                    <a:pt x="314" y="515"/>
                    <a:pt x="314" y="515"/>
                    <a:pt x="314" y="515"/>
                  </a:cubicBezTo>
                  <a:moveTo>
                    <a:pt x="328" y="515"/>
                  </a:moveTo>
                  <a:cubicBezTo>
                    <a:pt x="344" y="515"/>
                    <a:pt x="344" y="515"/>
                    <a:pt x="344" y="515"/>
                  </a:cubicBezTo>
                  <a:moveTo>
                    <a:pt x="357" y="515"/>
                  </a:moveTo>
                  <a:cubicBezTo>
                    <a:pt x="373" y="515"/>
                    <a:pt x="373" y="515"/>
                    <a:pt x="373" y="515"/>
                  </a:cubicBezTo>
                  <a:moveTo>
                    <a:pt x="366" y="247"/>
                  </a:moveTo>
                  <a:cubicBezTo>
                    <a:pt x="358" y="233"/>
                    <a:pt x="358" y="233"/>
                    <a:pt x="358" y="233"/>
                  </a:cubicBezTo>
                  <a:moveTo>
                    <a:pt x="372" y="259"/>
                  </a:moveTo>
                  <a:cubicBezTo>
                    <a:pt x="380" y="273"/>
                    <a:pt x="380" y="273"/>
                    <a:pt x="380" y="273"/>
                  </a:cubicBezTo>
                  <a:moveTo>
                    <a:pt x="386" y="285"/>
                  </a:moveTo>
                  <a:cubicBezTo>
                    <a:pt x="393" y="299"/>
                    <a:pt x="393" y="299"/>
                    <a:pt x="393" y="299"/>
                  </a:cubicBezTo>
                  <a:moveTo>
                    <a:pt x="400" y="311"/>
                  </a:moveTo>
                  <a:cubicBezTo>
                    <a:pt x="407" y="325"/>
                    <a:pt x="407" y="325"/>
                    <a:pt x="407" y="325"/>
                  </a:cubicBezTo>
                  <a:moveTo>
                    <a:pt x="414" y="337"/>
                  </a:moveTo>
                  <a:cubicBezTo>
                    <a:pt x="421" y="351"/>
                    <a:pt x="421" y="351"/>
                    <a:pt x="421" y="351"/>
                  </a:cubicBezTo>
                  <a:moveTo>
                    <a:pt x="226" y="233"/>
                  </a:moveTo>
                  <a:cubicBezTo>
                    <a:pt x="218" y="247"/>
                    <a:pt x="218" y="247"/>
                    <a:pt x="218" y="247"/>
                  </a:cubicBezTo>
                  <a:moveTo>
                    <a:pt x="212" y="259"/>
                  </a:moveTo>
                  <a:cubicBezTo>
                    <a:pt x="204" y="273"/>
                    <a:pt x="204" y="273"/>
                    <a:pt x="204" y="273"/>
                  </a:cubicBezTo>
                  <a:moveTo>
                    <a:pt x="198" y="285"/>
                  </a:moveTo>
                  <a:cubicBezTo>
                    <a:pt x="191" y="299"/>
                    <a:pt x="191" y="299"/>
                    <a:pt x="191" y="299"/>
                  </a:cubicBezTo>
                  <a:moveTo>
                    <a:pt x="184" y="311"/>
                  </a:moveTo>
                  <a:cubicBezTo>
                    <a:pt x="177" y="325"/>
                    <a:pt x="177" y="325"/>
                    <a:pt x="177" y="325"/>
                  </a:cubicBezTo>
                  <a:moveTo>
                    <a:pt x="170" y="337"/>
                  </a:moveTo>
                  <a:cubicBezTo>
                    <a:pt x="163" y="351"/>
                    <a:pt x="163" y="351"/>
                    <a:pt x="163" y="351"/>
                  </a:cubicBezTo>
                  <a:moveTo>
                    <a:pt x="239" y="53"/>
                  </a:moveTo>
                  <a:cubicBezTo>
                    <a:pt x="239" y="82"/>
                    <a:pt x="263" y="105"/>
                    <a:pt x="293" y="105"/>
                  </a:cubicBezTo>
                  <a:cubicBezTo>
                    <a:pt x="322" y="105"/>
                    <a:pt x="347" y="82"/>
                    <a:pt x="347" y="53"/>
                  </a:cubicBezTo>
                  <a:cubicBezTo>
                    <a:pt x="347" y="24"/>
                    <a:pt x="322" y="0"/>
                    <a:pt x="293" y="0"/>
                  </a:cubicBezTo>
                  <a:cubicBezTo>
                    <a:pt x="263" y="0"/>
                    <a:pt x="239" y="24"/>
                    <a:pt x="239" y="53"/>
                  </a:cubicBezTo>
                  <a:close/>
                  <a:moveTo>
                    <a:pt x="205" y="190"/>
                  </a:moveTo>
                  <a:cubicBezTo>
                    <a:pt x="205" y="143"/>
                    <a:pt x="244" y="105"/>
                    <a:pt x="292" y="105"/>
                  </a:cubicBezTo>
                  <a:cubicBezTo>
                    <a:pt x="340" y="105"/>
                    <a:pt x="379" y="143"/>
                    <a:pt x="379" y="190"/>
                  </a:cubicBezTo>
                  <a:moveTo>
                    <a:pt x="444" y="427"/>
                  </a:moveTo>
                  <a:cubicBezTo>
                    <a:pt x="444" y="456"/>
                    <a:pt x="469" y="479"/>
                    <a:pt x="498" y="479"/>
                  </a:cubicBezTo>
                  <a:cubicBezTo>
                    <a:pt x="528" y="479"/>
                    <a:pt x="553" y="456"/>
                    <a:pt x="553" y="427"/>
                  </a:cubicBezTo>
                  <a:cubicBezTo>
                    <a:pt x="553" y="398"/>
                    <a:pt x="528" y="374"/>
                    <a:pt x="498" y="374"/>
                  </a:cubicBezTo>
                  <a:cubicBezTo>
                    <a:pt x="469" y="374"/>
                    <a:pt x="444" y="398"/>
                    <a:pt x="444" y="427"/>
                  </a:cubicBezTo>
                  <a:close/>
                  <a:moveTo>
                    <a:pt x="411" y="564"/>
                  </a:moveTo>
                  <a:cubicBezTo>
                    <a:pt x="411" y="517"/>
                    <a:pt x="449" y="479"/>
                    <a:pt x="498" y="479"/>
                  </a:cubicBezTo>
                  <a:cubicBezTo>
                    <a:pt x="546" y="479"/>
                    <a:pt x="584" y="517"/>
                    <a:pt x="584" y="564"/>
                  </a:cubicBezTo>
                  <a:moveTo>
                    <a:pt x="34" y="427"/>
                  </a:moveTo>
                  <a:cubicBezTo>
                    <a:pt x="34" y="456"/>
                    <a:pt x="58" y="479"/>
                    <a:pt x="87" y="479"/>
                  </a:cubicBezTo>
                  <a:cubicBezTo>
                    <a:pt x="117" y="479"/>
                    <a:pt x="142" y="456"/>
                    <a:pt x="142" y="427"/>
                  </a:cubicBezTo>
                  <a:cubicBezTo>
                    <a:pt x="142" y="398"/>
                    <a:pt x="117" y="374"/>
                    <a:pt x="87" y="374"/>
                  </a:cubicBezTo>
                  <a:cubicBezTo>
                    <a:pt x="58" y="374"/>
                    <a:pt x="34" y="398"/>
                    <a:pt x="34" y="427"/>
                  </a:cubicBezTo>
                  <a:close/>
                  <a:moveTo>
                    <a:pt x="0" y="564"/>
                  </a:moveTo>
                  <a:cubicBezTo>
                    <a:pt x="0" y="517"/>
                    <a:pt x="38" y="479"/>
                    <a:pt x="87" y="479"/>
                  </a:cubicBezTo>
                  <a:cubicBezTo>
                    <a:pt x="135" y="479"/>
                    <a:pt x="173" y="517"/>
                    <a:pt x="173" y="564"/>
                  </a:cubicBezTo>
                </a:path>
              </a:pathLst>
            </a:custGeom>
            <a:noFill/>
            <a:ln w="15875" cap="flat">
              <a:solidFill>
                <a:schemeClr val="bg1">
                  <a:lumMod val="9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nvGrpSpPr>
          <p:cNvPr id="7" name="Group 6">
            <a:extLst>
              <a:ext uri="{FF2B5EF4-FFF2-40B4-BE49-F238E27FC236}">
                <a16:creationId xmlns:a16="http://schemas.microsoft.com/office/drawing/2014/main" id="{19A82D39-B716-4BBB-AD55-0F0505FBAF89}"/>
              </a:ext>
            </a:extLst>
          </p:cNvPr>
          <p:cNvGrpSpPr/>
          <p:nvPr/>
        </p:nvGrpSpPr>
        <p:grpSpPr>
          <a:xfrm>
            <a:off x="1554017" y="2090368"/>
            <a:ext cx="2813535" cy="2163628"/>
            <a:chOff x="8343779" y="2408741"/>
            <a:chExt cx="2813535" cy="2163628"/>
          </a:xfrm>
        </p:grpSpPr>
        <p:sp>
          <p:nvSpPr>
            <p:cNvPr id="49" name="Picture Placeholder 3">
              <a:extLst>
                <a:ext uri="{FF2B5EF4-FFF2-40B4-BE49-F238E27FC236}">
                  <a16:creationId xmlns:a16="http://schemas.microsoft.com/office/drawing/2014/main" id="{BA9461D6-D36D-45FE-9641-1FE615D1B37F}"/>
                </a:ext>
              </a:extLst>
            </p:cNvPr>
            <p:cNvSpPr txBox="1">
              <a:spLocks/>
            </p:cNvSpPr>
            <p:nvPr/>
          </p:nvSpPr>
          <p:spPr>
            <a:xfrm>
              <a:off x="8346159" y="3095041"/>
              <a:ext cx="2811155" cy="1477328"/>
            </a:xfrm>
            <a:prstGeom prst="rect">
              <a:avLst/>
            </a:prstGeom>
            <a:noFill/>
          </p:spPr>
          <p:txBody>
            <a:bodyPr wrap="square" lIns="0" tIns="0" rIns="0" bIns="0" anchor="t">
              <a:sp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2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800" b="0" i="0" u="none" strike="noStrike" kern="1200" cap="none" spc="0" normalizeH="0" baseline="0" noProof="0">
                  <a:ln w="3175">
                    <a:noFill/>
                  </a:ln>
                  <a:solidFill>
                    <a:srgbClr val="0078D4"/>
                  </a:solidFill>
                  <a:effectLst/>
                  <a:uLnTx/>
                  <a:uFillTx/>
                  <a:latin typeface="Segoe UI Semibold"/>
                  <a:cs typeface="Segoe UI Semilight" panose="020B0402040204020203" pitchFamily="34" charset="0"/>
                </a:rPr>
                <a:t>Seamlessly manage</a:t>
              </a:r>
              <a:br>
                <a:rPr kumimoji="0" lang="en-US" sz="1800" b="0" i="0" u="none" strike="noStrike" kern="1200" cap="none" spc="0" normalizeH="0" baseline="0" noProof="0">
                  <a:ln w="3175">
                    <a:noFill/>
                  </a:ln>
                  <a:solidFill>
                    <a:srgbClr val="0078D4"/>
                  </a:solidFill>
                  <a:effectLst/>
                  <a:uLnTx/>
                  <a:uFillTx/>
                  <a:latin typeface="Segoe UI Semibold"/>
                  <a:cs typeface="Segoe UI Semilight" panose="020B0402040204020203" pitchFamily="34" charset="0"/>
                </a:rPr>
              </a:br>
              <a:r>
                <a:rPr kumimoji="0" lang="en-US" sz="1800" b="0" i="0" u="none" strike="noStrike" kern="1200" cap="none" spc="0" normalizeH="0" baseline="0" noProof="0">
                  <a:ln w="3175">
                    <a:noFill/>
                  </a:ln>
                  <a:solidFill>
                    <a:srgbClr val="0078D4"/>
                  </a:solidFill>
                  <a:effectLst/>
                  <a:uLnTx/>
                  <a:uFillTx/>
                  <a:latin typeface="Segoe UI Semibold"/>
                  <a:cs typeface="Segoe UI Semilight" panose="020B0402040204020203" pitchFamily="34" charset="0"/>
                </a:rPr>
                <a:t>shifts and tasks</a:t>
              </a:r>
              <a:br>
                <a:rPr kumimoji="0" lang="en-US" sz="1800" b="0" i="0" u="none" strike="noStrike" kern="1200" cap="none" spc="0" normalizeH="0" baseline="0" noProof="0">
                  <a:ln w="3175">
                    <a:noFill/>
                  </a:ln>
                  <a:solidFill>
                    <a:srgbClr val="0078D4"/>
                  </a:solidFill>
                  <a:effectLst/>
                  <a:uLnTx/>
                  <a:uFillTx/>
                  <a:latin typeface="Segoe UI Semibold"/>
                  <a:cs typeface="Segoe UI Semilight" panose="020B0402040204020203" pitchFamily="34" charset="0"/>
                </a:rPr>
              </a:br>
              <a:br>
                <a:rPr kumimoji="0" lang="en-US" sz="1800" b="0" i="0" u="none" strike="noStrike" kern="1200" cap="none" spc="0" normalizeH="0" baseline="0" noProof="0">
                  <a:ln w="3175">
                    <a:noFill/>
                  </a:ln>
                  <a:solidFill>
                    <a:srgbClr val="0078D4"/>
                  </a:solidFill>
                  <a:effectLst/>
                  <a:uLnTx/>
                  <a:uFillTx/>
                  <a:latin typeface="Segoe UI Semibold"/>
                  <a:cs typeface="Segoe UI Semilight" panose="020B0402040204020203" pitchFamily="34" charset="0"/>
                </a:rPr>
              </a:br>
              <a:r>
                <a:rPr kumimoji="0" lang="en-GB" sz="1400" b="0" i="0" u="none" strike="noStrike" kern="1200" cap="none" spc="0" normalizeH="0" baseline="0" noProof="0">
                  <a:ln w="3175">
                    <a:noFill/>
                  </a:ln>
                  <a:solidFill>
                    <a:srgbClr val="282828"/>
                  </a:solidFill>
                  <a:effectLst/>
                  <a:uLnTx/>
                  <a:uFillTx/>
                  <a:latin typeface="Segoe UI"/>
                  <a:cs typeface="Segoe UI Semilight" panose="020B0402040204020203" pitchFamily="34" charset="0"/>
                </a:rPr>
                <a:t>Access </a:t>
              </a:r>
              <a:r>
                <a:rPr lang="en-GB" sz="1400">
                  <a:ln w="3175">
                    <a:noFill/>
                  </a:ln>
                  <a:solidFill>
                    <a:srgbClr val="282828"/>
                  </a:solidFill>
                  <a:latin typeface="Segoe UI"/>
                  <a:cs typeface="Segoe UI Semilight" panose="020B0402040204020203" pitchFamily="34" charset="0"/>
                </a:rPr>
                <a:t>shift management and task tracking apps in Teams to save time and ease workforce management</a:t>
              </a:r>
              <a:endParaRPr kumimoji="0" lang="en-GB" sz="1800" b="0" i="0" u="none" strike="noStrike" kern="1200" cap="none" spc="0" normalizeH="0" baseline="0" noProof="0">
                <a:ln w="3175">
                  <a:noFill/>
                </a:ln>
                <a:solidFill>
                  <a:srgbClr val="FF0000"/>
                </a:solidFill>
                <a:effectLst/>
                <a:uLnTx/>
                <a:uFillTx/>
                <a:latin typeface="Segoe UI"/>
                <a:cs typeface="Segoe UI Semilight" panose="020B0402040204020203" pitchFamily="34" charset="0"/>
              </a:endParaRPr>
            </a:p>
          </p:txBody>
        </p:sp>
        <p:sp>
          <p:nvSpPr>
            <p:cNvPr id="75" name="Oval 74">
              <a:extLst>
                <a:ext uri="{FF2B5EF4-FFF2-40B4-BE49-F238E27FC236}">
                  <a16:creationId xmlns:a16="http://schemas.microsoft.com/office/drawing/2014/main" id="{B9E89237-AE19-4C1F-AF9F-579573F8514A}"/>
                </a:ext>
              </a:extLst>
            </p:cNvPr>
            <p:cNvSpPr/>
            <p:nvPr/>
          </p:nvSpPr>
          <p:spPr bwMode="auto">
            <a:xfrm>
              <a:off x="8343779" y="2408741"/>
              <a:ext cx="548640" cy="54864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6" name="ContactCard_EEBD" title="Icon of a contact card">
              <a:extLst>
                <a:ext uri="{FF2B5EF4-FFF2-40B4-BE49-F238E27FC236}">
                  <a16:creationId xmlns:a16="http://schemas.microsoft.com/office/drawing/2014/main" id="{A3B8053F-5FC4-407D-AA65-98C956EE58E5}"/>
                </a:ext>
              </a:extLst>
            </p:cNvPr>
            <p:cNvSpPr>
              <a:spLocks noChangeAspect="1" noEditPoints="1"/>
            </p:cNvSpPr>
            <p:nvPr/>
          </p:nvSpPr>
          <p:spPr bwMode="auto">
            <a:xfrm>
              <a:off x="8450281" y="2558511"/>
              <a:ext cx="333486" cy="244716"/>
            </a:xfrm>
            <a:custGeom>
              <a:avLst/>
              <a:gdLst>
                <a:gd name="T0" fmla="*/ 2121 w 3742"/>
                <a:gd name="T1" fmla="*/ 998 h 2744"/>
                <a:gd name="T2" fmla="*/ 3368 w 3742"/>
                <a:gd name="T3" fmla="*/ 998 h 2744"/>
                <a:gd name="T4" fmla="*/ 2121 w 3742"/>
                <a:gd name="T5" fmla="*/ 1746 h 2744"/>
                <a:gd name="T6" fmla="*/ 2869 w 3742"/>
                <a:gd name="T7" fmla="*/ 1746 h 2744"/>
                <a:gd name="T8" fmla="*/ 3742 w 3742"/>
                <a:gd name="T9" fmla="*/ 0 h 2744"/>
                <a:gd name="T10" fmla="*/ 0 w 3742"/>
                <a:gd name="T11" fmla="*/ 0 h 2744"/>
                <a:gd name="T12" fmla="*/ 0 w 3742"/>
                <a:gd name="T13" fmla="*/ 2744 h 2744"/>
                <a:gd name="T14" fmla="*/ 3742 w 3742"/>
                <a:gd name="T15" fmla="*/ 2744 h 2744"/>
                <a:gd name="T16" fmla="*/ 3742 w 3742"/>
                <a:gd name="T17" fmla="*/ 0 h 2744"/>
                <a:gd name="T18" fmla="*/ 1123 w 3742"/>
                <a:gd name="T19" fmla="*/ 748 h 2744"/>
                <a:gd name="T20" fmla="*/ 748 w 3742"/>
                <a:gd name="T21" fmla="*/ 1123 h 2744"/>
                <a:gd name="T22" fmla="*/ 1123 w 3742"/>
                <a:gd name="T23" fmla="*/ 1497 h 2744"/>
                <a:gd name="T24" fmla="*/ 1497 w 3742"/>
                <a:gd name="T25" fmla="*/ 1123 h 2744"/>
                <a:gd name="T26" fmla="*/ 1123 w 3742"/>
                <a:gd name="T27" fmla="*/ 748 h 2744"/>
                <a:gd name="T28" fmla="*/ 1746 w 3742"/>
                <a:gd name="T29" fmla="*/ 2121 h 2744"/>
                <a:gd name="T30" fmla="*/ 1123 w 3742"/>
                <a:gd name="T31" fmla="*/ 1497 h 2744"/>
                <a:gd name="T32" fmla="*/ 499 w 3742"/>
                <a:gd name="T33" fmla="*/ 2121 h 2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42" h="2744">
                  <a:moveTo>
                    <a:pt x="2121" y="998"/>
                  </a:moveTo>
                  <a:cubicBezTo>
                    <a:pt x="3368" y="998"/>
                    <a:pt x="3368" y="998"/>
                    <a:pt x="3368" y="998"/>
                  </a:cubicBezTo>
                  <a:moveTo>
                    <a:pt x="2121" y="1746"/>
                  </a:moveTo>
                  <a:cubicBezTo>
                    <a:pt x="2869" y="1746"/>
                    <a:pt x="2869" y="1746"/>
                    <a:pt x="2869" y="1746"/>
                  </a:cubicBezTo>
                  <a:moveTo>
                    <a:pt x="3742" y="0"/>
                  </a:moveTo>
                  <a:cubicBezTo>
                    <a:pt x="0" y="0"/>
                    <a:pt x="0" y="0"/>
                    <a:pt x="0" y="0"/>
                  </a:cubicBezTo>
                  <a:cubicBezTo>
                    <a:pt x="0" y="2744"/>
                    <a:pt x="0" y="2744"/>
                    <a:pt x="0" y="2744"/>
                  </a:cubicBezTo>
                  <a:cubicBezTo>
                    <a:pt x="3742" y="2744"/>
                    <a:pt x="3742" y="2744"/>
                    <a:pt x="3742" y="2744"/>
                  </a:cubicBezTo>
                  <a:lnTo>
                    <a:pt x="3742" y="0"/>
                  </a:lnTo>
                  <a:close/>
                  <a:moveTo>
                    <a:pt x="1123" y="748"/>
                  </a:moveTo>
                  <a:cubicBezTo>
                    <a:pt x="916" y="748"/>
                    <a:pt x="748" y="916"/>
                    <a:pt x="748" y="1123"/>
                  </a:cubicBezTo>
                  <a:cubicBezTo>
                    <a:pt x="748" y="1329"/>
                    <a:pt x="916" y="1497"/>
                    <a:pt x="1123" y="1497"/>
                  </a:cubicBezTo>
                  <a:cubicBezTo>
                    <a:pt x="1329" y="1497"/>
                    <a:pt x="1497" y="1329"/>
                    <a:pt x="1497" y="1123"/>
                  </a:cubicBezTo>
                  <a:cubicBezTo>
                    <a:pt x="1497" y="916"/>
                    <a:pt x="1329" y="748"/>
                    <a:pt x="1123" y="748"/>
                  </a:cubicBezTo>
                  <a:close/>
                  <a:moveTo>
                    <a:pt x="1746" y="2121"/>
                  </a:moveTo>
                  <a:cubicBezTo>
                    <a:pt x="1746" y="1776"/>
                    <a:pt x="1467" y="1497"/>
                    <a:pt x="1123" y="1497"/>
                  </a:cubicBezTo>
                  <a:cubicBezTo>
                    <a:pt x="778" y="1497"/>
                    <a:pt x="499" y="1776"/>
                    <a:pt x="499" y="2121"/>
                  </a:cubicBezTo>
                </a:path>
              </a:pathLst>
            </a:custGeom>
            <a:noFill/>
            <a:ln w="15875" cap="sq">
              <a:solidFill>
                <a:schemeClr val="bg1">
                  <a:lumMod val="9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1A1A1A"/>
                </a:solidFill>
                <a:effectLst/>
                <a:uLnTx/>
                <a:uFillTx/>
                <a:latin typeface="Segoe UI"/>
                <a:ea typeface="+mn-ea"/>
                <a:cs typeface="+mn-cs"/>
              </a:endParaRPr>
            </a:p>
          </p:txBody>
        </p:sp>
        <p:cxnSp>
          <p:nvCxnSpPr>
            <p:cNvPr id="30" name="Straight Connector 29">
              <a:extLst>
                <a:ext uri="{FF2B5EF4-FFF2-40B4-BE49-F238E27FC236}">
                  <a16:creationId xmlns:a16="http://schemas.microsoft.com/office/drawing/2014/main" id="{74264F4B-BD8F-4899-8076-2F0328D40028}"/>
                </a:ext>
              </a:extLst>
            </p:cNvPr>
            <p:cNvCxnSpPr>
              <a:cxnSpLocks/>
            </p:cNvCxnSpPr>
            <p:nvPr/>
          </p:nvCxnSpPr>
          <p:spPr>
            <a:xfrm>
              <a:off x="8343779" y="3768206"/>
              <a:ext cx="2783008" cy="0"/>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00001AE1-4A24-40EC-A553-5BC49A0CD2C4}"/>
              </a:ext>
            </a:extLst>
          </p:cNvPr>
          <p:cNvGrpSpPr/>
          <p:nvPr/>
        </p:nvGrpSpPr>
        <p:grpSpPr>
          <a:xfrm>
            <a:off x="2871216" y="5538474"/>
            <a:ext cx="6572747" cy="923330"/>
            <a:chOff x="585217" y="5044023"/>
            <a:chExt cx="6010136" cy="923330"/>
          </a:xfrm>
        </p:grpSpPr>
        <p:sp>
          <p:nvSpPr>
            <p:cNvPr id="23" name="Picture Placeholder 3">
              <a:extLst>
                <a:ext uri="{FF2B5EF4-FFF2-40B4-BE49-F238E27FC236}">
                  <a16:creationId xmlns:a16="http://schemas.microsoft.com/office/drawing/2014/main" id="{B235F2F1-C3FE-4CC6-A12D-51B52A540EAE}"/>
                </a:ext>
              </a:extLst>
            </p:cNvPr>
            <p:cNvSpPr txBox="1">
              <a:spLocks/>
            </p:cNvSpPr>
            <p:nvPr/>
          </p:nvSpPr>
          <p:spPr>
            <a:xfrm>
              <a:off x="1352671" y="5044023"/>
              <a:ext cx="5242682" cy="923330"/>
            </a:xfrm>
            <a:prstGeom prst="rect">
              <a:avLst/>
            </a:prstGeom>
            <a:noFill/>
          </p:spPr>
          <p:txBody>
            <a:bodyPr wrap="square" lIns="0" tIns="0" rIns="0" bIns="0" anchor="ctr">
              <a:sp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2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67">
                <a:lnSpc>
                  <a:spcPct val="100000"/>
                </a:lnSpc>
                <a:spcBef>
                  <a:spcPct val="0"/>
                </a:spcBef>
                <a:buSzTx/>
                <a:buNone/>
                <a:defRPr/>
              </a:pPr>
              <a:r>
                <a:rPr kumimoji="0" lang="en-US" sz="1800" b="0" i="0" u="none" strike="noStrike" kern="1200" cap="none" spc="0" normalizeH="0" baseline="0" noProof="0">
                  <a:ln w="3175">
                    <a:noFill/>
                  </a:ln>
                  <a:solidFill>
                    <a:schemeClr val="accent1">
                      <a:lumMod val="40000"/>
                      <a:lumOff val="60000"/>
                    </a:schemeClr>
                  </a:solidFill>
                  <a:effectLst/>
                  <a:uLnTx/>
                  <a:uFillTx/>
                  <a:latin typeface="Segoe UI Semibold"/>
                  <a:ea typeface="+mn-ea"/>
                  <a:cs typeface="Segoe UI Semilight" panose="020B0402040204020203" pitchFamily="34" charset="0"/>
                </a:rPr>
                <a:t>Protect your organization</a:t>
              </a:r>
            </a:p>
            <a:p>
              <a:pPr marL="0" marR="0" lvl="0" indent="0" defTabSz="914367"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GB" sz="1400" b="0" i="0" u="none" strike="noStrike" kern="1200" cap="none" spc="0" normalizeH="0" baseline="0" noProof="0">
                <a:ln w="3175">
                  <a:noFill/>
                </a:ln>
                <a:solidFill>
                  <a:srgbClr val="282828"/>
                </a:solidFill>
                <a:effectLst/>
                <a:uLnTx/>
                <a:uFillTx/>
                <a:latin typeface="Segoe UI"/>
                <a:ea typeface="+mn-ea"/>
                <a:cs typeface="Segoe UI Semilight" panose="020B0402040204020203" pitchFamily="34" charset="0"/>
              </a:endParaRPr>
            </a:p>
            <a:p>
              <a:pPr marL="0" marR="0" lvl="0" indent="0" defTabSz="914367"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GB" sz="1400" b="0" i="0" u="none" strike="noStrike" kern="1200" cap="none" spc="0" normalizeH="0" baseline="0" noProof="0">
                  <a:ln w="3175">
                    <a:noFill/>
                  </a:ln>
                  <a:solidFill>
                    <a:schemeClr val="bg1"/>
                  </a:solidFill>
                  <a:effectLst/>
                  <a:uLnTx/>
                  <a:uFillTx/>
                  <a:latin typeface="Segoe UI"/>
                  <a:ea typeface="+mn-ea"/>
                  <a:cs typeface="Segoe UI Semilight" panose="020B0402040204020203" pitchFamily="34" charset="0"/>
                </a:rPr>
                <a:t>Take advantage of built-in security and compliance features that safeguard your business without slowing Firstline performance.</a:t>
              </a:r>
              <a:endParaRPr kumimoji="0" lang="en-US" sz="1400" b="0" i="0" u="none" strike="noStrike" kern="1200" cap="none" spc="0" normalizeH="0" baseline="0" noProof="0">
                <a:ln w="3175">
                  <a:noFill/>
                </a:ln>
                <a:solidFill>
                  <a:schemeClr val="bg1"/>
                </a:solidFill>
                <a:effectLst/>
                <a:uLnTx/>
                <a:uFillTx/>
                <a:latin typeface="Segoe UI"/>
                <a:ea typeface="+mn-ea"/>
                <a:cs typeface="Segoe UI Semilight" panose="020B0402040204020203" pitchFamily="34" charset="0"/>
              </a:endParaRPr>
            </a:p>
          </p:txBody>
        </p:sp>
        <p:grpSp>
          <p:nvGrpSpPr>
            <p:cNvPr id="24" name="Group 23">
              <a:extLst>
                <a:ext uri="{FF2B5EF4-FFF2-40B4-BE49-F238E27FC236}">
                  <a16:creationId xmlns:a16="http://schemas.microsoft.com/office/drawing/2014/main" id="{7436946B-FC4A-433B-956A-54A9E7009B51}"/>
                </a:ext>
              </a:extLst>
            </p:cNvPr>
            <p:cNvGrpSpPr/>
            <p:nvPr/>
          </p:nvGrpSpPr>
          <p:grpSpPr>
            <a:xfrm>
              <a:off x="585217" y="5241579"/>
              <a:ext cx="548640" cy="548640"/>
              <a:chOff x="3829004" y="4573804"/>
              <a:chExt cx="548640" cy="548640"/>
            </a:xfrm>
          </p:grpSpPr>
          <p:sp>
            <p:nvSpPr>
              <p:cNvPr id="25" name="Oval 24">
                <a:extLst>
                  <a:ext uri="{FF2B5EF4-FFF2-40B4-BE49-F238E27FC236}">
                    <a16:creationId xmlns:a16="http://schemas.microsoft.com/office/drawing/2014/main" id="{C58D0C1C-59E0-424A-91D9-DAF80549F003}"/>
                  </a:ext>
                </a:extLst>
              </p:cNvPr>
              <p:cNvSpPr/>
              <p:nvPr/>
            </p:nvSpPr>
            <p:spPr bwMode="auto">
              <a:xfrm>
                <a:off x="3829004" y="4573804"/>
                <a:ext cx="548640" cy="54864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26" name="Shield_EA18" title="Icon of a shield">
                <a:extLst>
                  <a:ext uri="{FF2B5EF4-FFF2-40B4-BE49-F238E27FC236}">
                    <a16:creationId xmlns:a16="http://schemas.microsoft.com/office/drawing/2014/main" id="{B30116C1-BB3A-42AA-B8FA-CE3E67B49713}"/>
                  </a:ext>
                </a:extLst>
              </p:cNvPr>
              <p:cNvSpPr>
                <a:spLocks noChangeAspect="1"/>
              </p:cNvSpPr>
              <p:nvPr/>
            </p:nvSpPr>
            <p:spPr bwMode="auto">
              <a:xfrm>
                <a:off x="3930477" y="4668111"/>
                <a:ext cx="343544" cy="365760"/>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noFill/>
              <a:ln w="15875" cap="sq">
                <a:solidFill>
                  <a:schemeClr val="bg1">
                    <a:lumMod val="9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grpSp>
      </p:grpSp>
      <p:cxnSp>
        <p:nvCxnSpPr>
          <p:cNvPr id="34" name="Straight Connector 33">
            <a:extLst>
              <a:ext uri="{FF2B5EF4-FFF2-40B4-BE49-F238E27FC236}">
                <a16:creationId xmlns:a16="http://schemas.microsoft.com/office/drawing/2014/main" id="{1FA32228-37F8-496B-A25D-25D109128A31}"/>
              </a:ext>
            </a:extLst>
          </p:cNvPr>
          <p:cNvCxnSpPr>
            <a:cxnSpLocks/>
          </p:cNvCxnSpPr>
          <p:nvPr/>
        </p:nvCxnSpPr>
        <p:spPr>
          <a:xfrm>
            <a:off x="3718657" y="5906150"/>
            <a:ext cx="2783008" cy="0"/>
          </a:xfrm>
          <a:prstGeom prst="line">
            <a:avLst/>
          </a:prstGeom>
          <a:ln w="19050">
            <a:solidFill>
              <a:schemeClr val="accent1">
                <a:lumMod val="40000"/>
                <a:lumOff val="6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4B9F3264-906A-45A4-BA81-CE37E9A084E6}"/>
              </a:ext>
            </a:extLst>
          </p:cNvPr>
          <p:cNvSpPr/>
          <p:nvPr/>
        </p:nvSpPr>
        <p:spPr>
          <a:xfrm>
            <a:off x="6345392" y="3457148"/>
            <a:ext cx="1509137" cy="1754326"/>
          </a:xfrm>
          <a:custGeom>
            <a:avLst/>
            <a:gdLst>
              <a:gd name="connsiteX0" fmla="*/ 0 w 195023"/>
              <a:gd name="connsiteY0" fmla="*/ 822587 h 822586"/>
              <a:gd name="connsiteX1" fmla="*/ 0 w 195023"/>
              <a:gd name="connsiteY1" fmla="*/ 195024 h 822586"/>
              <a:gd name="connsiteX2" fmla="*/ 195024 w 195023"/>
              <a:gd name="connsiteY2" fmla="*/ 0 h 822586"/>
            </a:gdLst>
            <a:ahLst/>
            <a:cxnLst>
              <a:cxn ang="0">
                <a:pos x="connsiteX0" y="connsiteY0"/>
              </a:cxn>
              <a:cxn ang="0">
                <a:pos x="connsiteX1" y="connsiteY1"/>
              </a:cxn>
              <a:cxn ang="0">
                <a:pos x="connsiteX2" y="connsiteY2"/>
              </a:cxn>
            </a:cxnLst>
            <a:rect l="l" t="t" r="r" b="b"/>
            <a:pathLst>
              <a:path w="195023" h="822586">
                <a:moveTo>
                  <a:pt x="0" y="822587"/>
                </a:moveTo>
                <a:lnTo>
                  <a:pt x="0" y="195024"/>
                </a:lnTo>
                <a:lnTo>
                  <a:pt x="195024" y="0"/>
                </a:lnTo>
              </a:path>
            </a:pathLst>
          </a:custGeom>
          <a:noFill/>
          <a:ln w="19050" cap="flat">
            <a:solidFill>
              <a:schemeClr val="accent1"/>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8A1EE5F-1A82-47E7-BCD8-7326AB10B9F9}"/>
              </a:ext>
            </a:extLst>
          </p:cNvPr>
          <p:cNvSpPr/>
          <p:nvPr/>
        </p:nvSpPr>
        <p:spPr>
          <a:xfrm flipH="1">
            <a:off x="4329404" y="3446515"/>
            <a:ext cx="1515416" cy="1777012"/>
          </a:xfrm>
          <a:custGeom>
            <a:avLst/>
            <a:gdLst>
              <a:gd name="connsiteX0" fmla="*/ 0 w 195023"/>
              <a:gd name="connsiteY0" fmla="*/ 822587 h 822586"/>
              <a:gd name="connsiteX1" fmla="*/ 0 w 195023"/>
              <a:gd name="connsiteY1" fmla="*/ 195024 h 822586"/>
              <a:gd name="connsiteX2" fmla="*/ 195024 w 195023"/>
              <a:gd name="connsiteY2" fmla="*/ 0 h 822586"/>
            </a:gdLst>
            <a:ahLst/>
            <a:cxnLst>
              <a:cxn ang="0">
                <a:pos x="connsiteX0" y="connsiteY0"/>
              </a:cxn>
              <a:cxn ang="0">
                <a:pos x="connsiteX1" y="connsiteY1"/>
              </a:cxn>
              <a:cxn ang="0">
                <a:pos x="connsiteX2" y="connsiteY2"/>
              </a:cxn>
            </a:cxnLst>
            <a:rect l="l" t="t" r="r" b="b"/>
            <a:pathLst>
              <a:path w="195023" h="822586">
                <a:moveTo>
                  <a:pt x="0" y="822587"/>
                </a:moveTo>
                <a:lnTo>
                  <a:pt x="0" y="195024"/>
                </a:lnTo>
                <a:lnTo>
                  <a:pt x="195024" y="0"/>
                </a:lnTo>
              </a:path>
            </a:pathLst>
          </a:custGeom>
          <a:noFill/>
          <a:ln w="19050" cap="flat">
            <a:solidFill>
              <a:schemeClr val="accent1"/>
            </a:solidFill>
            <a:prstDash val="solid"/>
            <a:miter/>
          </a:ln>
        </p:spPr>
        <p:txBody>
          <a:bodyPr rtlCol="0" anchor="ctr"/>
          <a:lstStyle/>
          <a:p>
            <a:endParaRPr lang="en-US"/>
          </a:p>
        </p:txBody>
      </p:sp>
    </p:spTree>
    <p:extLst>
      <p:ext uri="{BB962C8B-B14F-4D97-AF65-F5344CB8AC3E}">
        <p14:creationId xmlns:p14="http://schemas.microsoft.com/office/powerpoint/2010/main" val="3849216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path" presetSubtype="0" decel="100000" fill="hold" nodeType="withEffect">
                                  <p:stCondLst>
                                    <p:cond delay="1000"/>
                                  </p:stCondLst>
                                  <p:childTnLst>
                                    <p:animMotion origin="layout" path="M 1.875E-6 1.48148E-6 L 1.875E-6 0.01898 " pathEditMode="relative" rAng="0" ptsTypes="AA">
                                      <p:cBhvr>
                                        <p:cTn id="9" dur="700" spd="-100000" fill="hold"/>
                                        <p:tgtEl>
                                          <p:spTgt spid="22"/>
                                        </p:tgtEl>
                                        <p:attrNameLst>
                                          <p:attrName>ppt_x</p:attrName>
                                          <p:attrName>ppt_y</p:attrName>
                                        </p:attrNameLst>
                                      </p:cBhvr>
                                      <p:rCtr x="0" y="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z="3600"/>
              <a:t>Teams + Power Platform empowers your Firstline</a:t>
            </a:r>
            <a:endParaRPr lang="en-US"/>
          </a:p>
        </p:txBody>
      </p:sp>
      <p:pic>
        <p:nvPicPr>
          <p:cNvPr id="22" name="Picture 21">
            <a:extLst>
              <a:ext uri="{FF2B5EF4-FFF2-40B4-BE49-F238E27FC236}">
                <a16:creationId xmlns:a16="http://schemas.microsoft.com/office/drawing/2014/main" id="{64ABA9FF-5654-47ED-840B-FFF1BE782CA6}"/>
              </a:ext>
            </a:extLst>
          </p:cNvPr>
          <p:cNvPicPr>
            <a:picLocks noChangeAspect="1"/>
          </p:cNvPicPr>
          <p:nvPr/>
        </p:nvPicPr>
        <p:blipFill>
          <a:blip r:embed="rId3">
            <a:duotone>
              <a:schemeClr val="bg2">
                <a:shade val="45000"/>
                <a:satMod val="135000"/>
              </a:schemeClr>
              <a:prstClr val="white"/>
            </a:duotone>
          </a:blip>
          <a:stretch>
            <a:fillRect/>
          </a:stretch>
        </p:blipFill>
        <p:spPr>
          <a:xfrm>
            <a:off x="3105656" y="3468619"/>
            <a:ext cx="755055" cy="755055"/>
          </a:xfrm>
          <a:prstGeom prst="rect">
            <a:avLst/>
          </a:prstGeom>
        </p:spPr>
      </p:pic>
      <p:pic>
        <p:nvPicPr>
          <p:cNvPr id="24" name="Picture 23">
            <a:extLst>
              <a:ext uri="{FF2B5EF4-FFF2-40B4-BE49-F238E27FC236}">
                <a16:creationId xmlns:a16="http://schemas.microsoft.com/office/drawing/2014/main" id="{6B4873D7-277D-479E-944F-F7EB00FDBA94}"/>
              </a:ext>
            </a:extLst>
          </p:cNvPr>
          <p:cNvPicPr>
            <a:picLocks noChangeAspect="1"/>
          </p:cNvPicPr>
          <p:nvPr/>
        </p:nvPicPr>
        <p:blipFill>
          <a:blip r:embed="rId4"/>
          <a:stretch>
            <a:fillRect/>
          </a:stretch>
        </p:blipFill>
        <p:spPr>
          <a:xfrm>
            <a:off x="3105654" y="1924421"/>
            <a:ext cx="755057" cy="755057"/>
          </a:xfrm>
          <a:prstGeom prst="rect">
            <a:avLst/>
          </a:prstGeom>
        </p:spPr>
      </p:pic>
      <p:pic>
        <p:nvPicPr>
          <p:cNvPr id="28" name="Picture 27">
            <a:extLst>
              <a:ext uri="{FF2B5EF4-FFF2-40B4-BE49-F238E27FC236}">
                <a16:creationId xmlns:a16="http://schemas.microsoft.com/office/drawing/2014/main" id="{A4A8314A-129A-490A-AEAA-A864735EB196}"/>
              </a:ext>
            </a:extLst>
          </p:cNvPr>
          <p:cNvPicPr>
            <a:picLocks noChangeAspect="1"/>
          </p:cNvPicPr>
          <p:nvPr/>
        </p:nvPicPr>
        <p:blipFill>
          <a:blip r:embed="rId5">
            <a:duotone>
              <a:schemeClr val="bg2">
                <a:shade val="45000"/>
                <a:satMod val="135000"/>
              </a:schemeClr>
              <a:prstClr val="white"/>
            </a:duotone>
          </a:blip>
          <a:stretch>
            <a:fillRect/>
          </a:stretch>
        </p:blipFill>
        <p:spPr>
          <a:xfrm>
            <a:off x="3106387" y="5136897"/>
            <a:ext cx="755057" cy="755057"/>
          </a:xfrm>
          <a:prstGeom prst="rect">
            <a:avLst/>
          </a:prstGeom>
        </p:spPr>
      </p:pic>
      <p:grpSp>
        <p:nvGrpSpPr>
          <p:cNvPr id="10" name="Group 9">
            <a:extLst>
              <a:ext uri="{FF2B5EF4-FFF2-40B4-BE49-F238E27FC236}">
                <a16:creationId xmlns:a16="http://schemas.microsoft.com/office/drawing/2014/main" id="{84E3E52F-5C74-4C15-BA55-FBD4CED027B3}"/>
              </a:ext>
            </a:extLst>
          </p:cNvPr>
          <p:cNvGrpSpPr/>
          <p:nvPr/>
        </p:nvGrpSpPr>
        <p:grpSpPr>
          <a:xfrm>
            <a:off x="4255094" y="3431317"/>
            <a:ext cx="4320271" cy="1018631"/>
            <a:chOff x="1671522" y="3200815"/>
            <a:chExt cx="4640787" cy="1018776"/>
          </a:xfrm>
        </p:grpSpPr>
        <p:sp>
          <p:nvSpPr>
            <p:cNvPr id="11" name="Rectangle 10">
              <a:extLst>
                <a:ext uri="{FF2B5EF4-FFF2-40B4-BE49-F238E27FC236}">
                  <a16:creationId xmlns:a16="http://schemas.microsoft.com/office/drawing/2014/main" id="{24EC939F-1822-4D3E-9F00-132FCC227EAC}"/>
                </a:ext>
              </a:extLst>
            </p:cNvPr>
            <p:cNvSpPr/>
            <p:nvPr/>
          </p:nvSpPr>
          <p:spPr>
            <a:xfrm>
              <a:off x="1671523" y="3200815"/>
              <a:ext cx="3657600" cy="341681"/>
            </a:xfrm>
            <a:prstGeom prst="rect">
              <a:avLst/>
            </a:prstGeom>
          </p:spPr>
          <p:txBody>
            <a:bodyPr wrap="square" lIns="0">
              <a:spAutoFit/>
            </a:bodyPr>
            <a:lstStyle/>
            <a:p>
              <a:pPr defTabSz="931847">
                <a:lnSpc>
                  <a:spcPct val="90000"/>
                </a:lnSpc>
                <a:spcAft>
                  <a:spcPts val="588"/>
                </a:spcAft>
                <a:buSzPct val="90000"/>
                <a:defRPr/>
              </a:pPr>
              <a:r>
                <a:rPr lang="en-US" sz="1800" b="1">
                  <a:solidFill>
                    <a:schemeClr val="bg1">
                      <a:lumMod val="65000"/>
                    </a:schemeClr>
                  </a:solidFill>
                  <a:latin typeface="Segoe UI Semibold" charset="0"/>
                  <a:cs typeface="Segoe UI Semibold" charset="0"/>
                </a:rPr>
                <a:t>Power Apps</a:t>
              </a:r>
            </a:p>
          </p:txBody>
        </p:sp>
        <p:sp>
          <p:nvSpPr>
            <p:cNvPr id="12" name="Rectangle 11">
              <a:extLst>
                <a:ext uri="{FF2B5EF4-FFF2-40B4-BE49-F238E27FC236}">
                  <a16:creationId xmlns:a16="http://schemas.microsoft.com/office/drawing/2014/main" id="{DCDE75B9-D57F-4BB6-BABD-3A88E2FD73D9}"/>
                </a:ext>
              </a:extLst>
            </p:cNvPr>
            <p:cNvSpPr/>
            <p:nvPr/>
          </p:nvSpPr>
          <p:spPr>
            <a:xfrm>
              <a:off x="1671522" y="3545464"/>
              <a:ext cx="4640787" cy="674127"/>
            </a:xfrm>
            <a:prstGeom prst="rect">
              <a:avLst/>
            </a:prstGeom>
          </p:spPr>
          <p:txBody>
            <a:bodyPr wrap="square" lIns="0">
              <a:spAutoFit/>
            </a:bodyPr>
            <a:lstStyle/>
            <a:p>
              <a:pPr defTabSz="931847">
                <a:lnSpc>
                  <a:spcPct val="90000"/>
                </a:lnSpc>
                <a:spcAft>
                  <a:spcPts val="588"/>
                </a:spcAft>
                <a:buSzPct val="90000"/>
                <a:defRPr/>
              </a:pPr>
              <a:r>
                <a:rPr lang="en-US" sz="1400">
                  <a:solidFill>
                    <a:schemeClr val="bg1">
                      <a:lumMod val="65000"/>
                    </a:schemeClr>
                  </a:solidFill>
                  <a:cs typeface="Segoe UI Semibold" charset="0"/>
                </a:rPr>
                <a:t>Create custom apps to modernize processes to meet your needs, enhancing efficiency and collaboration</a:t>
              </a:r>
            </a:p>
          </p:txBody>
        </p:sp>
      </p:grpSp>
      <p:grpSp>
        <p:nvGrpSpPr>
          <p:cNvPr id="13" name="Group 12">
            <a:extLst>
              <a:ext uri="{FF2B5EF4-FFF2-40B4-BE49-F238E27FC236}">
                <a16:creationId xmlns:a16="http://schemas.microsoft.com/office/drawing/2014/main" id="{E5E4C8E9-A986-41B6-8B1E-872C09CC6ACF}"/>
              </a:ext>
            </a:extLst>
          </p:cNvPr>
          <p:cNvGrpSpPr/>
          <p:nvPr/>
        </p:nvGrpSpPr>
        <p:grpSpPr>
          <a:xfrm>
            <a:off x="4224835" y="1952287"/>
            <a:ext cx="4320271" cy="824730"/>
            <a:chOff x="1671522" y="4891858"/>
            <a:chExt cx="4640788" cy="824848"/>
          </a:xfrm>
        </p:grpSpPr>
        <p:sp>
          <p:nvSpPr>
            <p:cNvPr id="14" name="Rectangle 13">
              <a:extLst>
                <a:ext uri="{FF2B5EF4-FFF2-40B4-BE49-F238E27FC236}">
                  <a16:creationId xmlns:a16="http://schemas.microsoft.com/office/drawing/2014/main" id="{02CC4760-677A-4A79-8D1B-16D2A11CD45E}"/>
                </a:ext>
              </a:extLst>
            </p:cNvPr>
            <p:cNvSpPr/>
            <p:nvPr/>
          </p:nvSpPr>
          <p:spPr>
            <a:xfrm>
              <a:off x="1671523" y="4891858"/>
              <a:ext cx="3657600" cy="341681"/>
            </a:xfrm>
            <a:prstGeom prst="rect">
              <a:avLst/>
            </a:prstGeom>
          </p:spPr>
          <p:txBody>
            <a:bodyPr wrap="square" lIns="0">
              <a:spAutoFit/>
            </a:bodyPr>
            <a:lstStyle/>
            <a:p>
              <a:pPr defTabSz="931847">
                <a:lnSpc>
                  <a:spcPct val="90000"/>
                </a:lnSpc>
                <a:spcAft>
                  <a:spcPts val="588"/>
                </a:spcAft>
                <a:buSzPct val="90000"/>
                <a:defRPr/>
              </a:pPr>
              <a:r>
                <a:rPr lang="en-US" sz="1800" b="1">
                  <a:latin typeface="Segoe UI Semibold" charset="0"/>
                  <a:cs typeface="Segoe UI Semibold" charset="0"/>
                </a:rPr>
                <a:t>Power Automate</a:t>
              </a:r>
            </a:p>
          </p:txBody>
        </p:sp>
        <p:sp>
          <p:nvSpPr>
            <p:cNvPr id="15" name="Rectangle 14">
              <a:extLst>
                <a:ext uri="{FF2B5EF4-FFF2-40B4-BE49-F238E27FC236}">
                  <a16:creationId xmlns:a16="http://schemas.microsoft.com/office/drawing/2014/main" id="{8AC7EB36-BCD9-494E-B106-921F4CF6E0E5}"/>
                </a:ext>
              </a:extLst>
            </p:cNvPr>
            <p:cNvSpPr/>
            <p:nvPr/>
          </p:nvSpPr>
          <p:spPr>
            <a:xfrm>
              <a:off x="1671522" y="5236506"/>
              <a:ext cx="4640788" cy="480200"/>
            </a:xfrm>
            <a:prstGeom prst="rect">
              <a:avLst/>
            </a:prstGeom>
          </p:spPr>
          <p:txBody>
            <a:bodyPr wrap="square" lIns="0">
              <a:spAutoFit/>
            </a:bodyPr>
            <a:lstStyle/>
            <a:p>
              <a:pPr defTabSz="931847">
                <a:lnSpc>
                  <a:spcPct val="90000"/>
                </a:lnSpc>
                <a:spcAft>
                  <a:spcPts val="588"/>
                </a:spcAft>
                <a:buSzPct val="90000"/>
                <a:defRPr/>
              </a:pPr>
              <a:r>
                <a:rPr lang="en-US" sz="1400">
                  <a:cs typeface="Segoe UI Semibold" charset="0"/>
                </a:rPr>
                <a:t>Automate intelligent workflows to improve agility and productivity</a:t>
              </a:r>
            </a:p>
          </p:txBody>
        </p:sp>
      </p:grpSp>
      <p:grpSp>
        <p:nvGrpSpPr>
          <p:cNvPr id="16" name="Group 15">
            <a:extLst>
              <a:ext uri="{FF2B5EF4-FFF2-40B4-BE49-F238E27FC236}">
                <a16:creationId xmlns:a16="http://schemas.microsoft.com/office/drawing/2014/main" id="{C0583145-A011-441D-B94B-04D4D452BEDF}"/>
              </a:ext>
            </a:extLst>
          </p:cNvPr>
          <p:cNvGrpSpPr/>
          <p:nvPr/>
        </p:nvGrpSpPr>
        <p:grpSpPr>
          <a:xfrm>
            <a:off x="4297222" y="5184548"/>
            <a:ext cx="4320271" cy="824730"/>
            <a:chOff x="1671522" y="4891858"/>
            <a:chExt cx="4640788" cy="824848"/>
          </a:xfrm>
        </p:grpSpPr>
        <p:sp>
          <p:nvSpPr>
            <p:cNvPr id="18" name="Rectangle 17">
              <a:extLst>
                <a:ext uri="{FF2B5EF4-FFF2-40B4-BE49-F238E27FC236}">
                  <a16:creationId xmlns:a16="http://schemas.microsoft.com/office/drawing/2014/main" id="{3E348AD6-7B25-459C-8F9F-69A15FB50BB7}"/>
                </a:ext>
              </a:extLst>
            </p:cNvPr>
            <p:cNvSpPr/>
            <p:nvPr/>
          </p:nvSpPr>
          <p:spPr>
            <a:xfrm>
              <a:off x="1671523" y="4891858"/>
              <a:ext cx="3657600" cy="341681"/>
            </a:xfrm>
            <a:prstGeom prst="rect">
              <a:avLst/>
            </a:prstGeom>
          </p:spPr>
          <p:txBody>
            <a:bodyPr wrap="square" lIns="0">
              <a:spAutoFit/>
            </a:bodyPr>
            <a:lstStyle/>
            <a:p>
              <a:pPr defTabSz="931847">
                <a:lnSpc>
                  <a:spcPct val="90000"/>
                </a:lnSpc>
                <a:spcAft>
                  <a:spcPts val="588"/>
                </a:spcAft>
                <a:buSzPct val="90000"/>
                <a:defRPr/>
              </a:pPr>
              <a:r>
                <a:rPr lang="en-US" sz="1800" b="1">
                  <a:solidFill>
                    <a:schemeClr val="bg1">
                      <a:lumMod val="65000"/>
                    </a:schemeClr>
                  </a:solidFill>
                  <a:latin typeface="Segoe UI Semibold" charset="0"/>
                  <a:cs typeface="Segoe UI Semibold" charset="0"/>
                </a:rPr>
                <a:t>Power Virtual Agents</a:t>
              </a:r>
            </a:p>
          </p:txBody>
        </p:sp>
        <p:sp>
          <p:nvSpPr>
            <p:cNvPr id="19" name="Rectangle 18">
              <a:extLst>
                <a:ext uri="{FF2B5EF4-FFF2-40B4-BE49-F238E27FC236}">
                  <a16:creationId xmlns:a16="http://schemas.microsoft.com/office/drawing/2014/main" id="{60C9C262-4304-40F6-B8A4-9C221A05DBE2}"/>
                </a:ext>
              </a:extLst>
            </p:cNvPr>
            <p:cNvSpPr/>
            <p:nvPr/>
          </p:nvSpPr>
          <p:spPr>
            <a:xfrm>
              <a:off x="1671522" y="5236506"/>
              <a:ext cx="4640788" cy="480200"/>
            </a:xfrm>
            <a:prstGeom prst="rect">
              <a:avLst/>
            </a:prstGeom>
          </p:spPr>
          <p:txBody>
            <a:bodyPr wrap="square" lIns="0">
              <a:spAutoFit/>
            </a:bodyPr>
            <a:lstStyle/>
            <a:p>
              <a:pPr defTabSz="931847">
                <a:lnSpc>
                  <a:spcPct val="90000"/>
                </a:lnSpc>
                <a:spcAft>
                  <a:spcPts val="588"/>
                </a:spcAft>
                <a:buSzPct val="90000"/>
                <a:defRPr/>
              </a:pPr>
              <a:r>
                <a:rPr lang="en-US" sz="1400">
                  <a:solidFill>
                    <a:schemeClr val="bg1">
                      <a:lumMod val="65000"/>
                    </a:schemeClr>
                  </a:solidFill>
                  <a:cs typeface="Segoe UI Semibold" charset="0"/>
                </a:rPr>
                <a:t>Build and deploy low-code chatbots to provide a conversational AI-driven insights and information</a:t>
              </a:r>
            </a:p>
          </p:txBody>
        </p:sp>
      </p:grpSp>
      <p:cxnSp>
        <p:nvCxnSpPr>
          <p:cNvPr id="27" name="Straight Connector 26">
            <a:extLst>
              <a:ext uri="{FF2B5EF4-FFF2-40B4-BE49-F238E27FC236}">
                <a16:creationId xmlns:a16="http://schemas.microsoft.com/office/drawing/2014/main" id="{CFDFD7DF-0DDD-4192-A7E7-C23D55D36F7F}"/>
              </a:ext>
            </a:extLst>
          </p:cNvPr>
          <p:cNvCxnSpPr>
            <a:cxnSpLocks/>
          </p:cNvCxnSpPr>
          <p:nvPr/>
        </p:nvCxnSpPr>
        <p:spPr>
          <a:xfrm>
            <a:off x="2202426" y="3829251"/>
            <a:ext cx="70269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3E494A-5DAE-4464-B5AD-7E7331A6482D}"/>
              </a:ext>
            </a:extLst>
          </p:cNvPr>
          <p:cNvCxnSpPr>
            <a:cxnSpLocks/>
          </p:cNvCxnSpPr>
          <p:nvPr/>
        </p:nvCxnSpPr>
        <p:spPr>
          <a:xfrm>
            <a:off x="2202426" y="5525222"/>
            <a:ext cx="79794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5F9938AF-E05F-4954-8D7A-5FB2C50E6F0B}"/>
              </a:ext>
            </a:extLst>
          </p:cNvPr>
          <p:cNvSpPr/>
          <p:nvPr/>
        </p:nvSpPr>
        <p:spPr bwMode="auto">
          <a:xfrm>
            <a:off x="10113176" y="1784748"/>
            <a:ext cx="928450" cy="167537"/>
          </a:xfrm>
          <a:prstGeom prst="rect">
            <a:avLst/>
          </a:prstGeom>
          <a:solidFill>
            <a:srgbClr val="FBF9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61" name="Straight Connector 60">
            <a:extLst>
              <a:ext uri="{FF2B5EF4-FFF2-40B4-BE49-F238E27FC236}">
                <a16:creationId xmlns:a16="http://schemas.microsoft.com/office/drawing/2014/main" id="{FAC8EA3A-0343-42A6-A228-352C9FEFE05E}"/>
              </a:ext>
            </a:extLst>
          </p:cNvPr>
          <p:cNvCxnSpPr>
            <a:cxnSpLocks/>
          </p:cNvCxnSpPr>
          <p:nvPr/>
        </p:nvCxnSpPr>
        <p:spPr>
          <a:xfrm>
            <a:off x="2202426" y="2291185"/>
            <a:ext cx="0" cy="1538066"/>
          </a:xfrm>
          <a:prstGeom prst="line">
            <a:avLst/>
          </a:prstGeom>
          <a:ln w="19050">
            <a:solidFill>
              <a:srgbClr val="3283F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F60F413-CD5B-4E75-ADF3-347C7517EEFA}"/>
              </a:ext>
            </a:extLst>
          </p:cNvPr>
          <p:cNvCxnSpPr>
            <a:cxnSpLocks/>
          </p:cNvCxnSpPr>
          <p:nvPr/>
        </p:nvCxnSpPr>
        <p:spPr>
          <a:xfrm>
            <a:off x="2202426" y="2286844"/>
            <a:ext cx="731274" cy="0"/>
          </a:xfrm>
          <a:prstGeom prst="line">
            <a:avLst/>
          </a:prstGeom>
          <a:ln w="19050">
            <a:solidFill>
              <a:srgbClr val="3283F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27CC9B9-3F93-4E70-B212-AC662F30040B}"/>
              </a:ext>
            </a:extLst>
          </p:cNvPr>
          <p:cNvCxnSpPr>
            <a:cxnSpLocks/>
          </p:cNvCxnSpPr>
          <p:nvPr/>
        </p:nvCxnSpPr>
        <p:spPr>
          <a:xfrm>
            <a:off x="2202426" y="3829251"/>
            <a:ext cx="0" cy="1698705"/>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08" name="Picture 107" descr="A picture containing clock&#10;&#10;Description automatically generated">
            <a:extLst>
              <a:ext uri="{FF2B5EF4-FFF2-40B4-BE49-F238E27FC236}">
                <a16:creationId xmlns:a16="http://schemas.microsoft.com/office/drawing/2014/main" id="{2D65CE47-6BEC-4EAA-9E3F-56657A2E7F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220" y="3050516"/>
            <a:ext cx="1411212" cy="1411212"/>
          </a:xfrm>
          <a:prstGeom prst="rect">
            <a:avLst/>
          </a:prstGeom>
        </p:spPr>
      </p:pic>
      <p:sp>
        <p:nvSpPr>
          <p:cNvPr id="109" name="Rectangle 108">
            <a:extLst>
              <a:ext uri="{FF2B5EF4-FFF2-40B4-BE49-F238E27FC236}">
                <a16:creationId xmlns:a16="http://schemas.microsoft.com/office/drawing/2014/main" id="{9309A3E8-0D9E-4C56-8966-25F3CC1605FB}"/>
              </a:ext>
            </a:extLst>
          </p:cNvPr>
          <p:cNvSpPr/>
          <p:nvPr/>
        </p:nvSpPr>
        <p:spPr>
          <a:xfrm>
            <a:off x="373220" y="4172098"/>
            <a:ext cx="2057292" cy="341632"/>
          </a:xfrm>
          <a:prstGeom prst="rect">
            <a:avLst/>
          </a:prstGeom>
        </p:spPr>
        <p:txBody>
          <a:bodyPr wrap="square" lIns="0">
            <a:spAutoFit/>
          </a:bodyPr>
          <a:lstStyle/>
          <a:p>
            <a:pPr defTabSz="931847">
              <a:lnSpc>
                <a:spcPct val="90000"/>
              </a:lnSpc>
              <a:spcAft>
                <a:spcPts val="588"/>
              </a:spcAft>
              <a:buSzPct val="90000"/>
              <a:defRPr/>
            </a:pPr>
            <a:r>
              <a:rPr lang="en-US" sz="1800" b="1">
                <a:solidFill>
                  <a:srgbClr val="474EB8"/>
                </a:solidFill>
                <a:latin typeface="Segoe UI Semibold" charset="0"/>
                <a:cs typeface="Segoe UI Semibold" charset="0"/>
              </a:rPr>
              <a:t>Microsoft Teams</a:t>
            </a:r>
          </a:p>
        </p:txBody>
      </p:sp>
      <p:pic>
        <p:nvPicPr>
          <p:cNvPr id="3" name="Picture 2" descr="A screenshot of a cell phone&#10;&#10;Description automatically generated">
            <a:extLst>
              <a:ext uri="{FF2B5EF4-FFF2-40B4-BE49-F238E27FC236}">
                <a16:creationId xmlns:a16="http://schemas.microsoft.com/office/drawing/2014/main" id="{DD8B6C93-DBF1-4F26-8EFF-AC806120DC25}"/>
              </a:ext>
            </a:extLst>
          </p:cNvPr>
          <p:cNvPicPr>
            <a:picLocks noChangeAspect="1"/>
          </p:cNvPicPr>
          <p:nvPr/>
        </p:nvPicPr>
        <p:blipFill rotWithShape="1">
          <a:blip r:embed="rId7"/>
          <a:srcRect l="35248" r="35089" b="3776"/>
          <a:stretch/>
        </p:blipFill>
        <p:spPr>
          <a:xfrm>
            <a:off x="9419872" y="1520105"/>
            <a:ext cx="2161511" cy="4674595"/>
          </a:xfrm>
          <a:prstGeom prst="rect">
            <a:avLst/>
          </a:prstGeom>
        </p:spPr>
      </p:pic>
      <p:pic>
        <p:nvPicPr>
          <p:cNvPr id="4" name="Picture 3" descr="A picture containing photo, black, man, holding&#10;&#10;Description automatically generated">
            <a:extLst>
              <a:ext uri="{FF2B5EF4-FFF2-40B4-BE49-F238E27FC236}">
                <a16:creationId xmlns:a16="http://schemas.microsoft.com/office/drawing/2014/main" id="{42701667-E179-446C-87EC-9CF285E1C611}"/>
              </a:ext>
            </a:extLst>
          </p:cNvPr>
          <p:cNvPicPr>
            <a:picLocks noChangeAspect="1"/>
          </p:cNvPicPr>
          <p:nvPr/>
        </p:nvPicPr>
        <p:blipFill rotWithShape="1">
          <a:blip r:embed="rId8"/>
          <a:srcRect l="37791" t="22313" r="36216" b="21970"/>
          <a:stretch/>
        </p:blipFill>
        <p:spPr>
          <a:xfrm>
            <a:off x="8952540" y="1217390"/>
            <a:ext cx="3239460" cy="5381626"/>
          </a:xfrm>
          <a:prstGeom prst="rect">
            <a:avLst/>
          </a:prstGeom>
        </p:spPr>
      </p:pic>
    </p:spTree>
    <p:extLst>
      <p:ext uri="{BB962C8B-B14F-4D97-AF65-F5344CB8AC3E}">
        <p14:creationId xmlns:p14="http://schemas.microsoft.com/office/powerpoint/2010/main" val="335323261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z="3600"/>
              <a:t>Teams + Power Platform empowers your Firstline</a:t>
            </a:r>
            <a:endParaRPr lang="en-US"/>
          </a:p>
        </p:txBody>
      </p:sp>
      <p:pic>
        <p:nvPicPr>
          <p:cNvPr id="30" name="Picture 29">
            <a:extLst>
              <a:ext uri="{FF2B5EF4-FFF2-40B4-BE49-F238E27FC236}">
                <a16:creationId xmlns:a16="http://schemas.microsoft.com/office/drawing/2014/main" id="{EBF39674-8C4A-4FBE-81FB-9A36B09AE222}"/>
              </a:ext>
            </a:extLst>
          </p:cNvPr>
          <p:cNvPicPr>
            <a:picLocks noChangeAspect="1"/>
          </p:cNvPicPr>
          <p:nvPr/>
        </p:nvPicPr>
        <p:blipFill>
          <a:blip r:embed="rId3"/>
          <a:stretch>
            <a:fillRect/>
          </a:stretch>
        </p:blipFill>
        <p:spPr>
          <a:xfrm>
            <a:off x="3105656" y="3468619"/>
            <a:ext cx="755055" cy="755055"/>
          </a:xfrm>
          <a:prstGeom prst="rect">
            <a:avLst/>
          </a:prstGeom>
        </p:spPr>
      </p:pic>
      <p:pic>
        <p:nvPicPr>
          <p:cNvPr id="31" name="Picture 30">
            <a:extLst>
              <a:ext uri="{FF2B5EF4-FFF2-40B4-BE49-F238E27FC236}">
                <a16:creationId xmlns:a16="http://schemas.microsoft.com/office/drawing/2014/main" id="{78DAAF5A-09B7-46B4-BE0F-8E35C9A6D477}"/>
              </a:ext>
            </a:extLst>
          </p:cNvPr>
          <p:cNvPicPr>
            <a:picLocks noChangeAspect="1"/>
          </p:cNvPicPr>
          <p:nvPr/>
        </p:nvPicPr>
        <p:blipFill>
          <a:blip r:embed="rId4"/>
          <a:stretch>
            <a:fillRect/>
          </a:stretch>
        </p:blipFill>
        <p:spPr>
          <a:xfrm>
            <a:off x="3105654" y="1924421"/>
            <a:ext cx="755057" cy="755057"/>
          </a:xfrm>
          <a:prstGeom prst="rect">
            <a:avLst/>
          </a:prstGeom>
        </p:spPr>
      </p:pic>
      <p:pic>
        <p:nvPicPr>
          <p:cNvPr id="32" name="Picture 31">
            <a:extLst>
              <a:ext uri="{FF2B5EF4-FFF2-40B4-BE49-F238E27FC236}">
                <a16:creationId xmlns:a16="http://schemas.microsoft.com/office/drawing/2014/main" id="{C81ECE45-0238-41AA-9BF4-6374DE88297D}"/>
              </a:ext>
            </a:extLst>
          </p:cNvPr>
          <p:cNvPicPr>
            <a:picLocks noChangeAspect="1"/>
          </p:cNvPicPr>
          <p:nvPr/>
        </p:nvPicPr>
        <p:blipFill>
          <a:blip r:embed="rId5">
            <a:duotone>
              <a:schemeClr val="bg2">
                <a:shade val="45000"/>
                <a:satMod val="135000"/>
              </a:schemeClr>
              <a:prstClr val="white"/>
            </a:duotone>
          </a:blip>
          <a:stretch>
            <a:fillRect/>
          </a:stretch>
        </p:blipFill>
        <p:spPr>
          <a:xfrm>
            <a:off x="3106387" y="5136897"/>
            <a:ext cx="755057" cy="755057"/>
          </a:xfrm>
          <a:prstGeom prst="rect">
            <a:avLst/>
          </a:prstGeom>
        </p:spPr>
      </p:pic>
      <p:grpSp>
        <p:nvGrpSpPr>
          <p:cNvPr id="33" name="Group 32">
            <a:extLst>
              <a:ext uri="{FF2B5EF4-FFF2-40B4-BE49-F238E27FC236}">
                <a16:creationId xmlns:a16="http://schemas.microsoft.com/office/drawing/2014/main" id="{7ABCA054-1A59-4D03-AE35-339FDFD97CAD}"/>
              </a:ext>
            </a:extLst>
          </p:cNvPr>
          <p:cNvGrpSpPr/>
          <p:nvPr/>
        </p:nvGrpSpPr>
        <p:grpSpPr>
          <a:xfrm>
            <a:off x="4255094" y="3431319"/>
            <a:ext cx="4320271" cy="824731"/>
            <a:chOff x="1671522" y="3200815"/>
            <a:chExt cx="4640787" cy="824848"/>
          </a:xfrm>
        </p:grpSpPr>
        <p:sp>
          <p:nvSpPr>
            <p:cNvPr id="34" name="Rectangle 33">
              <a:extLst>
                <a:ext uri="{FF2B5EF4-FFF2-40B4-BE49-F238E27FC236}">
                  <a16:creationId xmlns:a16="http://schemas.microsoft.com/office/drawing/2014/main" id="{AE0C5830-F3C1-4D0A-B96C-9D46E56D775E}"/>
                </a:ext>
              </a:extLst>
            </p:cNvPr>
            <p:cNvSpPr/>
            <p:nvPr/>
          </p:nvSpPr>
          <p:spPr>
            <a:xfrm>
              <a:off x="1671523" y="3200815"/>
              <a:ext cx="3657600" cy="341681"/>
            </a:xfrm>
            <a:prstGeom prst="rect">
              <a:avLst/>
            </a:prstGeom>
          </p:spPr>
          <p:txBody>
            <a:bodyPr wrap="square" lIns="0">
              <a:spAutoFit/>
            </a:bodyPr>
            <a:lstStyle/>
            <a:p>
              <a:pPr defTabSz="931847">
                <a:lnSpc>
                  <a:spcPct val="90000"/>
                </a:lnSpc>
                <a:spcAft>
                  <a:spcPts val="588"/>
                </a:spcAft>
                <a:buSzPct val="90000"/>
                <a:defRPr/>
              </a:pPr>
              <a:r>
                <a:rPr lang="en-US" sz="1800" b="1">
                  <a:latin typeface="Segoe UI Semibold" charset="0"/>
                  <a:cs typeface="Segoe UI Semibold" charset="0"/>
                </a:rPr>
                <a:t>Power Apps</a:t>
              </a:r>
            </a:p>
          </p:txBody>
        </p:sp>
        <p:sp>
          <p:nvSpPr>
            <p:cNvPr id="36" name="Rectangle 35">
              <a:extLst>
                <a:ext uri="{FF2B5EF4-FFF2-40B4-BE49-F238E27FC236}">
                  <a16:creationId xmlns:a16="http://schemas.microsoft.com/office/drawing/2014/main" id="{8457CC09-B849-4565-8FC6-D95DA9A976E3}"/>
                </a:ext>
              </a:extLst>
            </p:cNvPr>
            <p:cNvSpPr/>
            <p:nvPr/>
          </p:nvSpPr>
          <p:spPr>
            <a:xfrm>
              <a:off x="1671522" y="3545464"/>
              <a:ext cx="4640787" cy="480199"/>
            </a:xfrm>
            <a:prstGeom prst="rect">
              <a:avLst/>
            </a:prstGeom>
          </p:spPr>
          <p:txBody>
            <a:bodyPr wrap="square" lIns="0">
              <a:spAutoFit/>
            </a:bodyPr>
            <a:lstStyle/>
            <a:p>
              <a:pPr defTabSz="931847">
                <a:lnSpc>
                  <a:spcPct val="90000"/>
                </a:lnSpc>
                <a:spcAft>
                  <a:spcPts val="588"/>
                </a:spcAft>
                <a:buSzPct val="90000"/>
                <a:defRPr/>
              </a:pPr>
              <a:r>
                <a:rPr lang="en-US" sz="1400">
                  <a:cs typeface="Segoe UI Semibold" charset="0"/>
                </a:rPr>
                <a:t>Create custom apps to modernize processes to meet your needs, enhancing efficiency and collaboration</a:t>
              </a:r>
            </a:p>
          </p:txBody>
        </p:sp>
      </p:grpSp>
      <p:grpSp>
        <p:nvGrpSpPr>
          <p:cNvPr id="37" name="Group 36">
            <a:extLst>
              <a:ext uri="{FF2B5EF4-FFF2-40B4-BE49-F238E27FC236}">
                <a16:creationId xmlns:a16="http://schemas.microsoft.com/office/drawing/2014/main" id="{211CED97-655F-4804-9553-C96A568080B6}"/>
              </a:ext>
            </a:extLst>
          </p:cNvPr>
          <p:cNvGrpSpPr/>
          <p:nvPr/>
        </p:nvGrpSpPr>
        <p:grpSpPr>
          <a:xfrm>
            <a:off x="4224835" y="1952287"/>
            <a:ext cx="4320271" cy="824730"/>
            <a:chOff x="1671522" y="4891858"/>
            <a:chExt cx="4640788" cy="824848"/>
          </a:xfrm>
        </p:grpSpPr>
        <p:sp>
          <p:nvSpPr>
            <p:cNvPr id="38" name="Rectangle 37">
              <a:extLst>
                <a:ext uri="{FF2B5EF4-FFF2-40B4-BE49-F238E27FC236}">
                  <a16:creationId xmlns:a16="http://schemas.microsoft.com/office/drawing/2014/main" id="{C4D886D5-8AAF-4122-BC79-1384982FC3F7}"/>
                </a:ext>
              </a:extLst>
            </p:cNvPr>
            <p:cNvSpPr/>
            <p:nvPr/>
          </p:nvSpPr>
          <p:spPr>
            <a:xfrm>
              <a:off x="1671523" y="4891858"/>
              <a:ext cx="3657600" cy="341681"/>
            </a:xfrm>
            <a:prstGeom prst="rect">
              <a:avLst/>
            </a:prstGeom>
          </p:spPr>
          <p:txBody>
            <a:bodyPr wrap="square" lIns="0">
              <a:spAutoFit/>
            </a:bodyPr>
            <a:lstStyle/>
            <a:p>
              <a:pPr defTabSz="931847">
                <a:lnSpc>
                  <a:spcPct val="90000"/>
                </a:lnSpc>
                <a:spcAft>
                  <a:spcPts val="588"/>
                </a:spcAft>
                <a:buSzPct val="90000"/>
                <a:defRPr/>
              </a:pPr>
              <a:r>
                <a:rPr lang="en-US" sz="1800" b="1">
                  <a:latin typeface="Segoe UI Semibold" charset="0"/>
                  <a:cs typeface="Segoe UI Semibold" charset="0"/>
                </a:rPr>
                <a:t>Power Automate</a:t>
              </a:r>
            </a:p>
          </p:txBody>
        </p:sp>
        <p:sp>
          <p:nvSpPr>
            <p:cNvPr id="39" name="Rectangle 38">
              <a:extLst>
                <a:ext uri="{FF2B5EF4-FFF2-40B4-BE49-F238E27FC236}">
                  <a16:creationId xmlns:a16="http://schemas.microsoft.com/office/drawing/2014/main" id="{B8C085F6-03E5-42FF-910E-3285450ADF98}"/>
                </a:ext>
              </a:extLst>
            </p:cNvPr>
            <p:cNvSpPr/>
            <p:nvPr/>
          </p:nvSpPr>
          <p:spPr>
            <a:xfrm>
              <a:off x="1671522" y="5236506"/>
              <a:ext cx="4640788" cy="480200"/>
            </a:xfrm>
            <a:prstGeom prst="rect">
              <a:avLst/>
            </a:prstGeom>
          </p:spPr>
          <p:txBody>
            <a:bodyPr wrap="square" lIns="0">
              <a:spAutoFit/>
            </a:bodyPr>
            <a:lstStyle/>
            <a:p>
              <a:pPr defTabSz="931847">
                <a:lnSpc>
                  <a:spcPct val="90000"/>
                </a:lnSpc>
                <a:spcAft>
                  <a:spcPts val="588"/>
                </a:spcAft>
                <a:buSzPct val="90000"/>
                <a:defRPr/>
              </a:pPr>
              <a:r>
                <a:rPr lang="en-US" sz="1400">
                  <a:cs typeface="Segoe UI Semibold" charset="0"/>
                </a:rPr>
                <a:t>Automate intelligent workflows to improve agility and productivity</a:t>
              </a:r>
            </a:p>
          </p:txBody>
        </p:sp>
      </p:grpSp>
      <p:grpSp>
        <p:nvGrpSpPr>
          <p:cNvPr id="40" name="Group 39">
            <a:extLst>
              <a:ext uri="{FF2B5EF4-FFF2-40B4-BE49-F238E27FC236}">
                <a16:creationId xmlns:a16="http://schemas.microsoft.com/office/drawing/2014/main" id="{0075B883-1FE8-4B30-92A5-9D932A1533E1}"/>
              </a:ext>
            </a:extLst>
          </p:cNvPr>
          <p:cNvGrpSpPr/>
          <p:nvPr/>
        </p:nvGrpSpPr>
        <p:grpSpPr>
          <a:xfrm>
            <a:off x="4297222" y="5184548"/>
            <a:ext cx="4320271" cy="824730"/>
            <a:chOff x="1671522" y="4891858"/>
            <a:chExt cx="4640788" cy="824848"/>
          </a:xfrm>
        </p:grpSpPr>
        <p:sp>
          <p:nvSpPr>
            <p:cNvPr id="41" name="Rectangle 40">
              <a:extLst>
                <a:ext uri="{FF2B5EF4-FFF2-40B4-BE49-F238E27FC236}">
                  <a16:creationId xmlns:a16="http://schemas.microsoft.com/office/drawing/2014/main" id="{C14D1B8B-7721-48F5-BB6B-A7978FA8F3EE}"/>
                </a:ext>
              </a:extLst>
            </p:cNvPr>
            <p:cNvSpPr/>
            <p:nvPr/>
          </p:nvSpPr>
          <p:spPr>
            <a:xfrm>
              <a:off x="1671523" y="4891858"/>
              <a:ext cx="3657600" cy="341681"/>
            </a:xfrm>
            <a:prstGeom prst="rect">
              <a:avLst/>
            </a:prstGeom>
          </p:spPr>
          <p:txBody>
            <a:bodyPr wrap="square" lIns="0">
              <a:spAutoFit/>
            </a:bodyPr>
            <a:lstStyle/>
            <a:p>
              <a:pPr defTabSz="931847">
                <a:lnSpc>
                  <a:spcPct val="90000"/>
                </a:lnSpc>
                <a:spcAft>
                  <a:spcPts val="588"/>
                </a:spcAft>
                <a:buSzPct val="90000"/>
                <a:defRPr/>
              </a:pPr>
              <a:r>
                <a:rPr lang="en-US" sz="1800" b="1">
                  <a:solidFill>
                    <a:schemeClr val="bg1">
                      <a:lumMod val="65000"/>
                    </a:schemeClr>
                  </a:solidFill>
                  <a:latin typeface="Segoe UI Semibold" charset="0"/>
                  <a:cs typeface="Segoe UI Semibold" charset="0"/>
                </a:rPr>
                <a:t>Power Virtual Agents</a:t>
              </a:r>
            </a:p>
          </p:txBody>
        </p:sp>
        <p:sp>
          <p:nvSpPr>
            <p:cNvPr id="42" name="Rectangle 41">
              <a:extLst>
                <a:ext uri="{FF2B5EF4-FFF2-40B4-BE49-F238E27FC236}">
                  <a16:creationId xmlns:a16="http://schemas.microsoft.com/office/drawing/2014/main" id="{2AFF6084-BA7F-479B-9299-D950D0C81369}"/>
                </a:ext>
              </a:extLst>
            </p:cNvPr>
            <p:cNvSpPr/>
            <p:nvPr/>
          </p:nvSpPr>
          <p:spPr>
            <a:xfrm>
              <a:off x="1671522" y="5236506"/>
              <a:ext cx="4640788" cy="480200"/>
            </a:xfrm>
            <a:prstGeom prst="rect">
              <a:avLst/>
            </a:prstGeom>
          </p:spPr>
          <p:txBody>
            <a:bodyPr wrap="square" lIns="0">
              <a:spAutoFit/>
            </a:bodyPr>
            <a:lstStyle/>
            <a:p>
              <a:pPr defTabSz="931847">
                <a:lnSpc>
                  <a:spcPct val="90000"/>
                </a:lnSpc>
                <a:spcAft>
                  <a:spcPts val="588"/>
                </a:spcAft>
                <a:buSzPct val="90000"/>
                <a:defRPr/>
              </a:pPr>
              <a:r>
                <a:rPr lang="en-US" sz="1400">
                  <a:solidFill>
                    <a:schemeClr val="bg1">
                      <a:lumMod val="65000"/>
                    </a:schemeClr>
                  </a:solidFill>
                  <a:cs typeface="Segoe UI Semibold" charset="0"/>
                </a:rPr>
                <a:t>Build and deploy low-code chatbots to provide a conversational AI-driven insights and information</a:t>
              </a:r>
            </a:p>
          </p:txBody>
        </p:sp>
      </p:grpSp>
      <p:cxnSp>
        <p:nvCxnSpPr>
          <p:cNvPr id="43" name="Straight Connector 42">
            <a:extLst>
              <a:ext uri="{FF2B5EF4-FFF2-40B4-BE49-F238E27FC236}">
                <a16:creationId xmlns:a16="http://schemas.microsoft.com/office/drawing/2014/main" id="{726941B3-C88B-4DFE-9429-C83E89F8AAA9}"/>
              </a:ext>
            </a:extLst>
          </p:cNvPr>
          <p:cNvCxnSpPr>
            <a:cxnSpLocks/>
          </p:cNvCxnSpPr>
          <p:nvPr/>
        </p:nvCxnSpPr>
        <p:spPr>
          <a:xfrm>
            <a:off x="2202426" y="2291185"/>
            <a:ext cx="0" cy="1538066"/>
          </a:xfrm>
          <a:prstGeom prst="line">
            <a:avLst/>
          </a:prstGeom>
          <a:ln w="19050">
            <a:solidFill>
              <a:srgbClr val="3283F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79CD7E-FB08-40E1-813C-53F92FB966CA}"/>
              </a:ext>
            </a:extLst>
          </p:cNvPr>
          <p:cNvCxnSpPr>
            <a:cxnSpLocks/>
          </p:cNvCxnSpPr>
          <p:nvPr/>
        </p:nvCxnSpPr>
        <p:spPr>
          <a:xfrm>
            <a:off x="2202426" y="2286844"/>
            <a:ext cx="731274" cy="0"/>
          </a:xfrm>
          <a:prstGeom prst="line">
            <a:avLst/>
          </a:prstGeom>
          <a:ln w="19050">
            <a:solidFill>
              <a:srgbClr val="3283F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66903C4-9B33-48D4-B6A7-854E10669976}"/>
              </a:ext>
            </a:extLst>
          </p:cNvPr>
          <p:cNvCxnSpPr>
            <a:cxnSpLocks/>
          </p:cNvCxnSpPr>
          <p:nvPr/>
        </p:nvCxnSpPr>
        <p:spPr>
          <a:xfrm>
            <a:off x="2202426" y="3829251"/>
            <a:ext cx="702699" cy="0"/>
          </a:xfrm>
          <a:prstGeom prst="line">
            <a:avLst/>
          </a:prstGeom>
          <a:ln w="19050">
            <a:solidFill>
              <a:srgbClr val="DE80C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125B03C-FE12-436C-8F28-49C5BDF863C5}"/>
              </a:ext>
            </a:extLst>
          </p:cNvPr>
          <p:cNvCxnSpPr>
            <a:cxnSpLocks/>
          </p:cNvCxnSpPr>
          <p:nvPr/>
        </p:nvCxnSpPr>
        <p:spPr>
          <a:xfrm>
            <a:off x="2202426" y="5525222"/>
            <a:ext cx="79794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F081A48-3D6C-44C7-B730-A2F56A1A7DCD}"/>
              </a:ext>
            </a:extLst>
          </p:cNvPr>
          <p:cNvCxnSpPr>
            <a:cxnSpLocks/>
          </p:cNvCxnSpPr>
          <p:nvPr/>
        </p:nvCxnSpPr>
        <p:spPr>
          <a:xfrm>
            <a:off x="2202426" y="3829251"/>
            <a:ext cx="0" cy="1698705"/>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8" name="Picture 47" descr="A picture containing clock&#10;&#10;Description automatically generated">
            <a:extLst>
              <a:ext uri="{FF2B5EF4-FFF2-40B4-BE49-F238E27FC236}">
                <a16:creationId xmlns:a16="http://schemas.microsoft.com/office/drawing/2014/main" id="{A6B7B2E5-4787-48D1-BAAF-BCF80BA420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220" y="3050516"/>
            <a:ext cx="1411212" cy="1411212"/>
          </a:xfrm>
          <a:prstGeom prst="rect">
            <a:avLst/>
          </a:prstGeom>
        </p:spPr>
      </p:pic>
      <p:sp>
        <p:nvSpPr>
          <p:cNvPr id="49" name="Rectangle 48">
            <a:extLst>
              <a:ext uri="{FF2B5EF4-FFF2-40B4-BE49-F238E27FC236}">
                <a16:creationId xmlns:a16="http://schemas.microsoft.com/office/drawing/2014/main" id="{F6788760-52CB-479F-BE04-34154DDCE517}"/>
              </a:ext>
            </a:extLst>
          </p:cNvPr>
          <p:cNvSpPr/>
          <p:nvPr/>
        </p:nvSpPr>
        <p:spPr>
          <a:xfrm>
            <a:off x="373220" y="4172098"/>
            <a:ext cx="2057292" cy="341632"/>
          </a:xfrm>
          <a:prstGeom prst="rect">
            <a:avLst/>
          </a:prstGeom>
        </p:spPr>
        <p:txBody>
          <a:bodyPr wrap="square" lIns="0">
            <a:spAutoFit/>
          </a:bodyPr>
          <a:lstStyle/>
          <a:p>
            <a:pPr defTabSz="931847">
              <a:lnSpc>
                <a:spcPct val="90000"/>
              </a:lnSpc>
              <a:spcAft>
                <a:spcPts val="588"/>
              </a:spcAft>
              <a:buSzPct val="90000"/>
              <a:defRPr/>
            </a:pPr>
            <a:r>
              <a:rPr lang="en-US" sz="1800" b="1">
                <a:solidFill>
                  <a:srgbClr val="474EB8"/>
                </a:solidFill>
                <a:latin typeface="Segoe UI Semibold" charset="0"/>
                <a:cs typeface="Segoe UI Semibold" charset="0"/>
              </a:rPr>
              <a:t>Microsoft Teams</a:t>
            </a:r>
          </a:p>
        </p:txBody>
      </p:sp>
      <p:pic>
        <p:nvPicPr>
          <p:cNvPr id="3" name="Picture 2" descr="A screenshot of a cell phone&#10;&#10;Description automatically generated">
            <a:extLst>
              <a:ext uri="{FF2B5EF4-FFF2-40B4-BE49-F238E27FC236}">
                <a16:creationId xmlns:a16="http://schemas.microsoft.com/office/drawing/2014/main" id="{64391110-1319-4A04-AF78-68B545CE6730}"/>
              </a:ext>
            </a:extLst>
          </p:cNvPr>
          <p:cNvPicPr>
            <a:picLocks noChangeAspect="1"/>
          </p:cNvPicPr>
          <p:nvPr/>
        </p:nvPicPr>
        <p:blipFill>
          <a:blip r:embed="rId7"/>
          <a:stretch>
            <a:fillRect/>
          </a:stretch>
        </p:blipFill>
        <p:spPr>
          <a:xfrm>
            <a:off x="9400945" y="1527188"/>
            <a:ext cx="2156581" cy="4669719"/>
          </a:xfrm>
          <a:prstGeom prst="rect">
            <a:avLst/>
          </a:prstGeom>
        </p:spPr>
      </p:pic>
      <p:pic>
        <p:nvPicPr>
          <p:cNvPr id="16" name="Picture 15" descr="A picture containing photo, black, man, holding&#10;&#10;Description automatically generated">
            <a:extLst>
              <a:ext uri="{FF2B5EF4-FFF2-40B4-BE49-F238E27FC236}">
                <a16:creationId xmlns:a16="http://schemas.microsoft.com/office/drawing/2014/main" id="{B15A85C7-0607-44E9-B6F4-4B8E40243F8F}"/>
              </a:ext>
            </a:extLst>
          </p:cNvPr>
          <p:cNvPicPr>
            <a:picLocks noChangeAspect="1"/>
          </p:cNvPicPr>
          <p:nvPr/>
        </p:nvPicPr>
        <p:blipFill rotWithShape="1">
          <a:blip r:embed="rId8"/>
          <a:srcRect l="37791" t="22313" r="36216" b="21970"/>
          <a:stretch/>
        </p:blipFill>
        <p:spPr>
          <a:xfrm>
            <a:off x="8952538" y="1217390"/>
            <a:ext cx="3239459" cy="5381626"/>
          </a:xfrm>
          <a:prstGeom prst="rect">
            <a:avLst/>
          </a:prstGeom>
        </p:spPr>
      </p:pic>
    </p:spTree>
    <p:extLst>
      <p:ext uri="{BB962C8B-B14F-4D97-AF65-F5344CB8AC3E}">
        <p14:creationId xmlns:p14="http://schemas.microsoft.com/office/powerpoint/2010/main" val="410681568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24.3|9.9|12.6"/>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icrosoft365_Feb2020">
  <a:themeElements>
    <a:clrScheme name="Custom 3">
      <a:dk1>
        <a:srgbClr val="1A1A1A"/>
      </a:dk1>
      <a:lt1>
        <a:srgbClr val="FFFFFF"/>
      </a:lt1>
      <a:dk2>
        <a:srgbClr val="0D0D0D"/>
      </a:dk2>
      <a:lt2>
        <a:srgbClr val="E6E6E6"/>
      </a:lt2>
      <a:accent1>
        <a:srgbClr val="0078D4"/>
      </a:accent1>
      <a:accent2>
        <a:srgbClr val="243A5E"/>
      </a:accent2>
      <a:accent3>
        <a:srgbClr val="50E6FF"/>
      </a:accent3>
      <a:accent4>
        <a:srgbClr val="515251"/>
      </a:accent4>
      <a:accent5>
        <a:srgbClr val="737373"/>
      </a:accent5>
      <a:accent6>
        <a:srgbClr val="D2D2D2"/>
      </a:accent6>
      <a:hlink>
        <a:srgbClr val="0076D3"/>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rosft365_PowerPoint_template_Feb2020_BC" id="{8B530116-1539-874A-951A-1C404D843E07}" vid="{E4596DA4-6C73-3D44-BAD3-1699CE9C9022}"/>
    </a:ext>
  </a:extLst>
</a:theme>
</file>

<file path=ppt/theme/theme4.xml><?xml version="1.0" encoding="utf-8"?>
<a:theme xmlns:a="http://schemas.openxmlformats.org/drawingml/2006/main" name="6-51096_Microsoft_Ready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icrosoft_Ready_Digital_Event_Template.potx" id="{92933A79-7A33-44E4-8CAD-BC668D1CC7CC}" vid="{12CC3080-3D09-4CBE-AF8C-383D0D7AE2F5}"/>
    </a:ext>
  </a:extLst>
</a:theme>
</file>

<file path=ppt/theme/theme5.xml><?xml version="1.0" encoding="utf-8"?>
<a:theme xmlns:a="http://schemas.openxmlformats.org/drawingml/2006/main" name="9-51041_Microsoft_US_Digital_Transformation_Academy_Template_Light">
  <a:themeElements>
    <a:clrScheme name="Inspire + Ready">
      <a:dk1>
        <a:srgbClr val="000000"/>
      </a:dk1>
      <a:lt1>
        <a:srgbClr val="FFFFFF"/>
      </a:lt1>
      <a:dk2>
        <a:srgbClr val="243A5E"/>
      </a:dk2>
      <a:lt2>
        <a:srgbClr val="E6E6E6"/>
      </a:lt2>
      <a:accent1>
        <a:srgbClr val="0078D4"/>
      </a:accent1>
      <a:accent2>
        <a:srgbClr val="243A5E"/>
      </a:accent2>
      <a:accent3>
        <a:srgbClr val="50E6FF"/>
      </a:accent3>
      <a:accent4>
        <a:srgbClr val="9BF00B"/>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US_DTA_16x9_Template  -  Read-Only" id="{B99E88CB-DB3E-4A7E-8973-579F0D6FB590}" vid="{78990F46-B619-48FD-B182-6092DC398B5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F1D6DB14937644B77254EAED922A9F" ma:contentTypeVersion="16" ma:contentTypeDescription="Create a new document." ma:contentTypeScope="" ma:versionID="d9ae3cb32ed25df59c0a44420086152f">
  <xsd:schema xmlns:xsd="http://www.w3.org/2001/XMLSchema" xmlns:xs="http://www.w3.org/2001/XMLSchema" xmlns:p="http://schemas.microsoft.com/office/2006/metadata/properties" xmlns:ns1="http://schemas.microsoft.com/sharepoint/v3" xmlns:ns2="6277648b-a840-493d-b9fe-1528e2e60470" xmlns:ns3="83181714-38b3-4194-a1a4-b63cbd886a68" targetNamespace="http://schemas.microsoft.com/office/2006/metadata/properties" ma:root="true" ma:fieldsID="517ec0f01b97bc1be2a1f00c904aa30a" ns1:_="" ns2:_="" ns3:_="">
    <xsd:import namespace="http://schemas.microsoft.com/sharepoint/v3"/>
    <xsd:import namespace="6277648b-a840-493d-b9fe-1528e2e60470"/>
    <xsd:import namespace="83181714-38b3-4194-a1a4-b63cbd886a68"/>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3:LastSharedByUser" minOccurs="0"/>
                <xsd:element ref="ns3:LastSharedByTime" minOccurs="0"/>
                <xsd:element ref="ns2:MediaServiceDateTake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77648b-a840-493d-b9fe-1528e2e6047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fals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181714-38b3-4194-a1a4-b63cbd886a6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ServiceKeyPoints xmlns="6277648b-a840-493d-b9fe-1528e2e60470" xsi:nil="true"/>
    <MediaServiceAutoTags xmlns="6277648b-a840-493d-b9fe-1528e2e6047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CDFBAB-E1DD-49B3-8478-75448924DF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277648b-a840-493d-b9fe-1528e2e60470"/>
    <ds:schemaRef ds:uri="83181714-38b3-4194-a1a4-b63cbd886a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2e96f517-4789-4ceb-81b5-6ee8553aa9e1"/>
    <ds:schemaRef ds:uri="6ab90bd2-7e7f-4f49-b0bb-4fd8d5a63a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4239b49-87d7-4873-9e02-cab4e699975e"/>
    <ds:schemaRef ds:uri="http://schemas.microsoft.com/sharepoint/v3"/>
    <ds:schemaRef ds:uri="6277648b-a840-493d-b9fe-1528e2e60470"/>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TotalTime>
  <Words>2068</Words>
  <Application>Microsoft Office PowerPoint</Application>
  <PresentationFormat>Widescreen</PresentationFormat>
  <Paragraphs>234</Paragraphs>
  <Slides>13</Slides>
  <Notes>12</Notes>
  <HiddenSlides>0</HiddenSlides>
  <MMClips>0</MMClips>
  <ScaleCrop>false</ScaleCrop>
  <HeadingPairs>
    <vt:vector size="4" baseType="variant">
      <vt:variant>
        <vt:lpstr>Theme</vt:lpstr>
      </vt:variant>
      <vt:variant>
        <vt:i4>5</vt:i4>
      </vt:variant>
      <vt:variant>
        <vt:lpstr>Slide Titles</vt:lpstr>
      </vt:variant>
      <vt:variant>
        <vt:i4>13</vt:i4>
      </vt:variant>
    </vt:vector>
  </HeadingPairs>
  <TitlesOfParts>
    <vt:vector size="18" baseType="lpstr">
      <vt:lpstr>White Template</vt:lpstr>
      <vt:lpstr>Office Theme</vt:lpstr>
      <vt:lpstr>Microsoft365_Feb2020</vt:lpstr>
      <vt:lpstr>6-51096_Microsoft_Ready_White_Template</vt:lpstr>
      <vt:lpstr>9-51041_Microsoft_US_Digital_Transformation_Academy_Template_Light</vt:lpstr>
      <vt:lpstr>Simplify your Firstline work with low-code solutions in Teams</vt:lpstr>
      <vt:lpstr>Agenda</vt:lpstr>
      <vt:lpstr>Firstline workers are essential </vt:lpstr>
      <vt:lpstr>PowerPoint Presentation</vt:lpstr>
      <vt:lpstr>Challenges serving your Firstline Workers</vt:lpstr>
      <vt:lpstr>Where to start?</vt:lpstr>
      <vt:lpstr>Teams + Power Platform empowers your Firstline</vt:lpstr>
      <vt:lpstr>Teams + Power Platform empowers your Firstline</vt:lpstr>
      <vt:lpstr>Teams + Power Platform empowers your Firstline</vt:lpstr>
      <vt:lpstr>Teams + Power Platform empowers your Firstline</vt:lpstr>
      <vt:lpstr>PowerPoint Presentation</vt:lpstr>
      <vt:lpstr>Firstline workers putting digital tools to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Read:</dc:title>
  <dc:creator>Addy Quirk</dc:creator>
  <cp:lastModifiedBy>Pete Daderko</cp:lastModifiedBy>
  <cp:revision>8</cp:revision>
  <dcterms:created xsi:type="dcterms:W3CDTF">2020-08-21T23:09:03Z</dcterms:created>
  <dcterms:modified xsi:type="dcterms:W3CDTF">2020-10-07T23:40:58Z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0x010100F2F1D6DB14937644B77254EAED922A9F</vt:lpwstr>
  </property>
</Properties>
</file>